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6.png"/><Relationship Id="rId5" Type="http://schemas.openxmlformats.org/officeDocument/2006/relationships/image" Target="../media/image79.png"/><Relationship Id="rId10" Type="http://schemas.openxmlformats.org/officeDocument/2006/relationships/image" Target="../media/image4.png"/><Relationship Id="rId4" Type="http://schemas.openxmlformats.org/officeDocument/2006/relationships/image" Target="../media/image7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4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3.png"/><Relationship Id="rId16" Type="http://schemas.openxmlformats.org/officeDocument/2006/relationships/image" Target="../media/image99.png"/><Relationship Id="rId20" Type="http://schemas.openxmlformats.org/officeDocument/2006/relationships/image" Target="../media/image10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5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6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9" Type="http://schemas.openxmlformats.org/officeDocument/2006/relationships/image" Target="../media/image142.png"/><Relationship Id="rId21" Type="http://schemas.openxmlformats.org/officeDocument/2006/relationships/image" Target="../media/image124.png"/><Relationship Id="rId34" Type="http://schemas.openxmlformats.org/officeDocument/2006/relationships/image" Target="../media/image137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7" Type="http://schemas.openxmlformats.org/officeDocument/2006/relationships/image" Target="../media/image110.png"/><Relationship Id="rId2" Type="http://schemas.openxmlformats.org/officeDocument/2006/relationships/image" Target="../media/image9.png"/><Relationship Id="rId16" Type="http://schemas.openxmlformats.org/officeDocument/2006/relationships/image" Target="../media/image119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5" Type="http://schemas.openxmlformats.org/officeDocument/2006/relationships/image" Target="../media/image6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4" Type="http://schemas.openxmlformats.org/officeDocument/2006/relationships/image" Target="../media/image4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43" Type="http://schemas.openxmlformats.org/officeDocument/2006/relationships/image" Target="../media/image146.png"/><Relationship Id="rId8" Type="http://schemas.openxmlformats.org/officeDocument/2006/relationships/image" Target="../media/image111.png"/><Relationship Id="rId3" Type="http://schemas.openxmlformats.org/officeDocument/2006/relationships/image" Target="../media/image3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46" Type="http://schemas.openxmlformats.org/officeDocument/2006/relationships/image" Target="../media/image149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9" Type="http://schemas.openxmlformats.org/officeDocument/2006/relationships/image" Target="../media/image183.png"/><Relationship Id="rId21" Type="http://schemas.openxmlformats.org/officeDocument/2006/relationships/image" Target="../media/image165.png"/><Relationship Id="rId34" Type="http://schemas.openxmlformats.org/officeDocument/2006/relationships/image" Target="../media/image178.png"/><Relationship Id="rId42" Type="http://schemas.openxmlformats.org/officeDocument/2006/relationships/image" Target="../media/image186.png"/><Relationship Id="rId47" Type="http://schemas.openxmlformats.org/officeDocument/2006/relationships/image" Target="../media/image191.png"/><Relationship Id="rId7" Type="http://schemas.openxmlformats.org/officeDocument/2006/relationships/image" Target="../media/image151.png"/><Relationship Id="rId2" Type="http://schemas.openxmlformats.org/officeDocument/2006/relationships/image" Target="../media/image9.png"/><Relationship Id="rId16" Type="http://schemas.openxmlformats.org/officeDocument/2006/relationships/image" Target="../media/image160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32" Type="http://schemas.openxmlformats.org/officeDocument/2006/relationships/image" Target="../media/image176.png"/><Relationship Id="rId37" Type="http://schemas.openxmlformats.org/officeDocument/2006/relationships/image" Target="../media/image181.png"/><Relationship Id="rId40" Type="http://schemas.openxmlformats.org/officeDocument/2006/relationships/image" Target="../media/image184.png"/><Relationship Id="rId45" Type="http://schemas.openxmlformats.org/officeDocument/2006/relationships/image" Target="../media/image189.png"/><Relationship Id="rId5" Type="http://schemas.openxmlformats.org/officeDocument/2006/relationships/image" Target="../media/image6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36" Type="http://schemas.openxmlformats.org/officeDocument/2006/relationships/image" Target="../media/image180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31" Type="http://schemas.openxmlformats.org/officeDocument/2006/relationships/image" Target="../media/image175.png"/><Relationship Id="rId44" Type="http://schemas.openxmlformats.org/officeDocument/2006/relationships/image" Target="../media/image188.png"/><Relationship Id="rId4" Type="http://schemas.openxmlformats.org/officeDocument/2006/relationships/image" Target="../media/image4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Relationship Id="rId35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image" Target="../media/image192.png"/><Relationship Id="rId8" Type="http://schemas.openxmlformats.org/officeDocument/2006/relationships/image" Target="../media/image152.png"/><Relationship Id="rId3" Type="http://schemas.openxmlformats.org/officeDocument/2006/relationships/image" Target="../media/image3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image" Target="../media/image182.png"/><Relationship Id="rId46" Type="http://schemas.openxmlformats.org/officeDocument/2006/relationships/image" Target="../media/image190.png"/><Relationship Id="rId20" Type="http://schemas.openxmlformats.org/officeDocument/2006/relationships/image" Target="../media/image164.png"/><Relationship Id="rId41" Type="http://schemas.openxmlformats.org/officeDocument/2006/relationships/image" Target="../media/image1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3.png"/><Relationship Id="rId21" Type="http://schemas.openxmlformats.org/officeDocument/2006/relationships/image" Target="../media/image206.png"/><Relationship Id="rId7" Type="http://schemas.openxmlformats.org/officeDocument/2006/relationships/image" Target="../media/image194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5" Type="http://schemas.openxmlformats.org/officeDocument/2006/relationships/image" Target="../media/image6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8.png"/><Relationship Id="rId21" Type="http://schemas.openxmlformats.org/officeDocument/2006/relationships/image" Target="../media/image233.png"/><Relationship Id="rId42" Type="http://schemas.openxmlformats.org/officeDocument/2006/relationships/image" Target="../media/image254.png"/><Relationship Id="rId47" Type="http://schemas.openxmlformats.org/officeDocument/2006/relationships/image" Target="../media/image259.png"/><Relationship Id="rId63" Type="http://schemas.openxmlformats.org/officeDocument/2006/relationships/image" Target="../media/image275.png"/><Relationship Id="rId68" Type="http://schemas.openxmlformats.org/officeDocument/2006/relationships/image" Target="../media/image280.png"/><Relationship Id="rId84" Type="http://schemas.openxmlformats.org/officeDocument/2006/relationships/image" Target="../media/image296.png"/><Relationship Id="rId89" Type="http://schemas.openxmlformats.org/officeDocument/2006/relationships/image" Target="../media/image301.png"/><Relationship Id="rId16" Type="http://schemas.openxmlformats.org/officeDocument/2006/relationships/image" Target="../media/image228.png"/><Relationship Id="rId11" Type="http://schemas.openxmlformats.org/officeDocument/2006/relationships/image" Target="../media/image223.png"/><Relationship Id="rId32" Type="http://schemas.openxmlformats.org/officeDocument/2006/relationships/image" Target="../media/image244.png"/><Relationship Id="rId37" Type="http://schemas.openxmlformats.org/officeDocument/2006/relationships/image" Target="../media/image249.png"/><Relationship Id="rId53" Type="http://schemas.openxmlformats.org/officeDocument/2006/relationships/image" Target="../media/image265.png"/><Relationship Id="rId58" Type="http://schemas.openxmlformats.org/officeDocument/2006/relationships/image" Target="../media/image270.png"/><Relationship Id="rId74" Type="http://schemas.openxmlformats.org/officeDocument/2006/relationships/image" Target="../media/image286.png"/><Relationship Id="rId79" Type="http://schemas.openxmlformats.org/officeDocument/2006/relationships/image" Target="../media/image291.png"/><Relationship Id="rId102" Type="http://schemas.openxmlformats.org/officeDocument/2006/relationships/image" Target="../media/image314.png"/><Relationship Id="rId5" Type="http://schemas.openxmlformats.org/officeDocument/2006/relationships/image" Target="../media/image5.png"/><Relationship Id="rId90" Type="http://schemas.openxmlformats.org/officeDocument/2006/relationships/image" Target="../media/image302.png"/><Relationship Id="rId95" Type="http://schemas.openxmlformats.org/officeDocument/2006/relationships/image" Target="../media/image307.png"/><Relationship Id="rId22" Type="http://schemas.openxmlformats.org/officeDocument/2006/relationships/image" Target="../media/image234.png"/><Relationship Id="rId27" Type="http://schemas.openxmlformats.org/officeDocument/2006/relationships/image" Target="../media/image239.png"/><Relationship Id="rId43" Type="http://schemas.openxmlformats.org/officeDocument/2006/relationships/image" Target="../media/image255.png"/><Relationship Id="rId48" Type="http://schemas.openxmlformats.org/officeDocument/2006/relationships/image" Target="../media/image260.png"/><Relationship Id="rId64" Type="http://schemas.openxmlformats.org/officeDocument/2006/relationships/image" Target="../media/image276.png"/><Relationship Id="rId69" Type="http://schemas.openxmlformats.org/officeDocument/2006/relationships/image" Target="../media/image281.png"/><Relationship Id="rId80" Type="http://schemas.openxmlformats.org/officeDocument/2006/relationships/image" Target="../media/image292.png"/><Relationship Id="rId85" Type="http://schemas.openxmlformats.org/officeDocument/2006/relationships/image" Target="../media/image297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33" Type="http://schemas.openxmlformats.org/officeDocument/2006/relationships/image" Target="../media/image245.png"/><Relationship Id="rId38" Type="http://schemas.openxmlformats.org/officeDocument/2006/relationships/image" Target="../media/image250.png"/><Relationship Id="rId59" Type="http://schemas.openxmlformats.org/officeDocument/2006/relationships/image" Target="../media/image271.png"/><Relationship Id="rId103" Type="http://schemas.openxmlformats.org/officeDocument/2006/relationships/image" Target="../media/image315.png"/><Relationship Id="rId20" Type="http://schemas.openxmlformats.org/officeDocument/2006/relationships/image" Target="../media/image232.png"/><Relationship Id="rId41" Type="http://schemas.openxmlformats.org/officeDocument/2006/relationships/image" Target="../media/image253.png"/><Relationship Id="rId54" Type="http://schemas.openxmlformats.org/officeDocument/2006/relationships/image" Target="../media/image266.png"/><Relationship Id="rId62" Type="http://schemas.openxmlformats.org/officeDocument/2006/relationships/image" Target="../media/image274.png"/><Relationship Id="rId70" Type="http://schemas.openxmlformats.org/officeDocument/2006/relationships/image" Target="../media/image282.png"/><Relationship Id="rId75" Type="http://schemas.openxmlformats.org/officeDocument/2006/relationships/image" Target="../media/image287.png"/><Relationship Id="rId83" Type="http://schemas.openxmlformats.org/officeDocument/2006/relationships/image" Target="../media/image295.png"/><Relationship Id="rId88" Type="http://schemas.openxmlformats.org/officeDocument/2006/relationships/image" Target="../media/image300.png"/><Relationship Id="rId91" Type="http://schemas.openxmlformats.org/officeDocument/2006/relationships/image" Target="../media/image303.png"/><Relationship Id="rId96" Type="http://schemas.openxmlformats.org/officeDocument/2006/relationships/image" Target="../media/image3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8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28" Type="http://schemas.openxmlformats.org/officeDocument/2006/relationships/image" Target="../media/image240.png"/><Relationship Id="rId36" Type="http://schemas.openxmlformats.org/officeDocument/2006/relationships/image" Target="../media/image248.png"/><Relationship Id="rId49" Type="http://schemas.openxmlformats.org/officeDocument/2006/relationships/image" Target="../media/image261.png"/><Relationship Id="rId57" Type="http://schemas.openxmlformats.org/officeDocument/2006/relationships/image" Target="../media/image269.png"/><Relationship Id="rId10" Type="http://schemas.openxmlformats.org/officeDocument/2006/relationships/image" Target="../media/image222.png"/><Relationship Id="rId31" Type="http://schemas.openxmlformats.org/officeDocument/2006/relationships/image" Target="../media/image243.png"/><Relationship Id="rId44" Type="http://schemas.openxmlformats.org/officeDocument/2006/relationships/image" Target="../media/image256.png"/><Relationship Id="rId52" Type="http://schemas.openxmlformats.org/officeDocument/2006/relationships/image" Target="../media/image264.png"/><Relationship Id="rId60" Type="http://schemas.openxmlformats.org/officeDocument/2006/relationships/image" Target="../media/image272.png"/><Relationship Id="rId65" Type="http://schemas.openxmlformats.org/officeDocument/2006/relationships/image" Target="../media/image277.png"/><Relationship Id="rId73" Type="http://schemas.openxmlformats.org/officeDocument/2006/relationships/image" Target="../media/image285.png"/><Relationship Id="rId78" Type="http://schemas.openxmlformats.org/officeDocument/2006/relationships/image" Target="../media/image290.png"/><Relationship Id="rId81" Type="http://schemas.openxmlformats.org/officeDocument/2006/relationships/image" Target="../media/image293.png"/><Relationship Id="rId86" Type="http://schemas.openxmlformats.org/officeDocument/2006/relationships/image" Target="../media/image298.png"/><Relationship Id="rId94" Type="http://schemas.openxmlformats.org/officeDocument/2006/relationships/image" Target="../media/image306.png"/><Relationship Id="rId99" Type="http://schemas.openxmlformats.org/officeDocument/2006/relationships/image" Target="../media/image311.png"/><Relationship Id="rId101" Type="http://schemas.openxmlformats.org/officeDocument/2006/relationships/image" Target="../media/image313.png"/><Relationship Id="rId4" Type="http://schemas.openxmlformats.org/officeDocument/2006/relationships/image" Target="../media/image6.png"/><Relationship Id="rId9" Type="http://schemas.openxmlformats.org/officeDocument/2006/relationships/image" Target="../media/image221.png"/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39" Type="http://schemas.openxmlformats.org/officeDocument/2006/relationships/image" Target="../media/image251.png"/><Relationship Id="rId34" Type="http://schemas.openxmlformats.org/officeDocument/2006/relationships/image" Target="../media/image246.png"/><Relationship Id="rId50" Type="http://schemas.openxmlformats.org/officeDocument/2006/relationships/image" Target="../media/image262.png"/><Relationship Id="rId55" Type="http://schemas.openxmlformats.org/officeDocument/2006/relationships/image" Target="../media/image267.png"/><Relationship Id="rId76" Type="http://schemas.openxmlformats.org/officeDocument/2006/relationships/image" Target="../media/image288.png"/><Relationship Id="rId97" Type="http://schemas.openxmlformats.org/officeDocument/2006/relationships/image" Target="../media/image309.png"/><Relationship Id="rId104" Type="http://schemas.openxmlformats.org/officeDocument/2006/relationships/image" Target="../media/image316.png"/><Relationship Id="rId7" Type="http://schemas.openxmlformats.org/officeDocument/2006/relationships/image" Target="../media/image219.png"/><Relationship Id="rId71" Type="http://schemas.openxmlformats.org/officeDocument/2006/relationships/image" Target="../media/image283.png"/><Relationship Id="rId92" Type="http://schemas.openxmlformats.org/officeDocument/2006/relationships/image" Target="../media/image304.png"/><Relationship Id="rId2" Type="http://schemas.openxmlformats.org/officeDocument/2006/relationships/image" Target="../media/image3.png"/><Relationship Id="rId29" Type="http://schemas.openxmlformats.org/officeDocument/2006/relationships/image" Target="../media/image241.png"/><Relationship Id="rId24" Type="http://schemas.openxmlformats.org/officeDocument/2006/relationships/image" Target="../media/image236.png"/><Relationship Id="rId40" Type="http://schemas.openxmlformats.org/officeDocument/2006/relationships/image" Target="../media/image252.png"/><Relationship Id="rId45" Type="http://schemas.openxmlformats.org/officeDocument/2006/relationships/image" Target="../media/image257.png"/><Relationship Id="rId66" Type="http://schemas.openxmlformats.org/officeDocument/2006/relationships/image" Target="../media/image278.png"/><Relationship Id="rId87" Type="http://schemas.openxmlformats.org/officeDocument/2006/relationships/image" Target="../media/image299.png"/><Relationship Id="rId61" Type="http://schemas.openxmlformats.org/officeDocument/2006/relationships/image" Target="../media/image273.png"/><Relationship Id="rId82" Type="http://schemas.openxmlformats.org/officeDocument/2006/relationships/image" Target="../media/image294.png"/><Relationship Id="rId19" Type="http://schemas.openxmlformats.org/officeDocument/2006/relationships/image" Target="../media/image231.png"/><Relationship Id="rId14" Type="http://schemas.openxmlformats.org/officeDocument/2006/relationships/image" Target="../media/image226.png"/><Relationship Id="rId30" Type="http://schemas.openxmlformats.org/officeDocument/2006/relationships/image" Target="../media/image242.png"/><Relationship Id="rId35" Type="http://schemas.openxmlformats.org/officeDocument/2006/relationships/image" Target="../media/image247.png"/><Relationship Id="rId56" Type="http://schemas.openxmlformats.org/officeDocument/2006/relationships/image" Target="../media/image268.png"/><Relationship Id="rId77" Type="http://schemas.openxmlformats.org/officeDocument/2006/relationships/image" Target="../media/image289.png"/><Relationship Id="rId100" Type="http://schemas.openxmlformats.org/officeDocument/2006/relationships/image" Target="../media/image312.png"/><Relationship Id="rId105" Type="http://schemas.openxmlformats.org/officeDocument/2006/relationships/image" Target="../media/image317.png"/><Relationship Id="rId8" Type="http://schemas.openxmlformats.org/officeDocument/2006/relationships/image" Target="../media/image220.png"/><Relationship Id="rId51" Type="http://schemas.openxmlformats.org/officeDocument/2006/relationships/image" Target="../media/image263.png"/><Relationship Id="rId72" Type="http://schemas.openxmlformats.org/officeDocument/2006/relationships/image" Target="../media/image284.png"/><Relationship Id="rId93" Type="http://schemas.openxmlformats.org/officeDocument/2006/relationships/image" Target="../media/image305.png"/><Relationship Id="rId98" Type="http://schemas.openxmlformats.org/officeDocument/2006/relationships/image" Target="../media/image310.png"/><Relationship Id="rId3" Type="http://schemas.openxmlformats.org/officeDocument/2006/relationships/image" Target="../media/image4.png"/><Relationship Id="rId25" Type="http://schemas.openxmlformats.org/officeDocument/2006/relationships/image" Target="../media/image237.png"/><Relationship Id="rId46" Type="http://schemas.openxmlformats.org/officeDocument/2006/relationships/image" Target="../media/image258.png"/><Relationship Id="rId67" Type="http://schemas.openxmlformats.org/officeDocument/2006/relationships/image" Target="../media/image2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25.png"/><Relationship Id="rId18" Type="http://schemas.openxmlformats.org/officeDocument/2006/relationships/image" Target="../media/image330.png"/><Relationship Id="rId3" Type="http://schemas.openxmlformats.org/officeDocument/2006/relationships/image" Target="../media/image4.png"/><Relationship Id="rId21" Type="http://schemas.openxmlformats.org/officeDocument/2006/relationships/image" Target="../media/image333.png"/><Relationship Id="rId7" Type="http://schemas.openxmlformats.org/officeDocument/2006/relationships/image" Target="../media/image319.png"/><Relationship Id="rId12" Type="http://schemas.openxmlformats.org/officeDocument/2006/relationships/image" Target="../media/image324.png"/><Relationship Id="rId17" Type="http://schemas.openxmlformats.org/officeDocument/2006/relationships/image" Target="../media/image329.png"/><Relationship Id="rId2" Type="http://schemas.openxmlformats.org/officeDocument/2006/relationships/image" Target="../media/image3.png"/><Relationship Id="rId16" Type="http://schemas.openxmlformats.org/officeDocument/2006/relationships/image" Target="../media/image328.png"/><Relationship Id="rId20" Type="http://schemas.openxmlformats.org/officeDocument/2006/relationships/image" Target="../media/image3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1" Type="http://schemas.openxmlformats.org/officeDocument/2006/relationships/image" Target="../media/image323.png"/><Relationship Id="rId5" Type="http://schemas.openxmlformats.org/officeDocument/2006/relationships/image" Target="../media/image5.png"/><Relationship Id="rId15" Type="http://schemas.openxmlformats.org/officeDocument/2006/relationships/image" Target="../media/image327.png"/><Relationship Id="rId23" Type="http://schemas.openxmlformats.org/officeDocument/2006/relationships/image" Target="../media/image335.png"/><Relationship Id="rId10" Type="http://schemas.openxmlformats.org/officeDocument/2006/relationships/image" Target="../media/image322.png"/><Relationship Id="rId19" Type="http://schemas.openxmlformats.org/officeDocument/2006/relationships/image" Target="../media/image331.png"/><Relationship Id="rId4" Type="http://schemas.openxmlformats.org/officeDocument/2006/relationships/image" Target="../media/image6.png"/><Relationship Id="rId9" Type="http://schemas.openxmlformats.org/officeDocument/2006/relationships/image" Target="../media/image321.png"/><Relationship Id="rId14" Type="http://schemas.openxmlformats.org/officeDocument/2006/relationships/image" Target="../media/image326.png"/><Relationship Id="rId22" Type="http://schemas.openxmlformats.org/officeDocument/2006/relationships/image" Target="../media/image3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26.png"/><Relationship Id="rId18" Type="http://schemas.openxmlformats.org/officeDocument/2006/relationships/image" Target="../media/image331.png"/><Relationship Id="rId3" Type="http://schemas.openxmlformats.org/officeDocument/2006/relationships/image" Target="../media/image4.png"/><Relationship Id="rId7" Type="http://schemas.openxmlformats.org/officeDocument/2006/relationships/image" Target="../media/image319.png"/><Relationship Id="rId12" Type="http://schemas.openxmlformats.org/officeDocument/2006/relationships/image" Target="../media/image325.png"/><Relationship Id="rId17" Type="http://schemas.openxmlformats.org/officeDocument/2006/relationships/image" Target="../media/image329.png"/><Relationship Id="rId2" Type="http://schemas.openxmlformats.org/officeDocument/2006/relationships/image" Target="../media/image3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2.png"/><Relationship Id="rId11" Type="http://schemas.openxmlformats.org/officeDocument/2006/relationships/image" Target="../media/image324.png"/><Relationship Id="rId5" Type="http://schemas.openxmlformats.org/officeDocument/2006/relationships/image" Target="../media/image5.png"/><Relationship Id="rId15" Type="http://schemas.openxmlformats.org/officeDocument/2006/relationships/image" Target="../media/image328.png"/><Relationship Id="rId10" Type="http://schemas.openxmlformats.org/officeDocument/2006/relationships/image" Target="../media/image322.png"/><Relationship Id="rId19" Type="http://schemas.openxmlformats.org/officeDocument/2006/relationships/image" Target="../media/image336.png"/><Relationship Id="rId4" Type="http://schemas.openxmlformats.org/officeDocument/2006/relationships/image" Target="../media/image6.png"/><Relationship Id="rId9" Type="http://schemas.openxmlformats.org/officeDocument/2006/relationships/image" Target="../media/image321.png"/><Relationship Id="rId14" Type="http://schemas.openxmlformats.org/officeDocument/2006/relationships/image" Target="../media/image3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39.png"/><Relationship Id="rId3" Type="http://schemas.openxmlformats.org/officeDocument/2006/relationships/image" Target="../media/image4.png"/><Relationship Id="rId7" Type="http://schemas.openxmlformats.org/officeDocument/2006/relationships/image" Target="../media/image319.png"/><Relationship Id="rId12" Type="http://schemas.openxmlformats.org/officeDocument/2006/relationships/image" Target="../media/image338.png"/><Relationship Id="rId17" Type="http://schemas.openxmlformats.org/officeDocument/2006/relationships/image" Target="../media/image341.png"/><Relationship Id="rId2" Type="http://schemas.openxmlformats.org/officeDocument/2006/relationships/image" Target="../media/image3.png"/><Relationship Id="rId16" Type="http://schemas.openxmlformats.org/officeDocument/2006/relationships/image" Target="../media/image3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8.png"/><Relationship Id="rId11" Type="http://schemas.openxmlformats.org/officeDocument/2006/relationships/image" Target="../media/image337.png"/><Relationship Id="rId5" Type="http://schemas.openxmlformats.org/officeDocument/2006/relationships/image" Target="../media/image5.png"/><Relationship Id="rId15" Type="http://schemas.openxmlformats.org/officeDocument/2006/relationships/image" Target="../media/image331.png"/><Relationship Id="rId10" Type="http://schemas.openxmlformats.org/officeDocument/2006/relationships/image" Target="../media/image322.png"/><Relationship Id="rId4" Type="http://schemas.openxmlformats.org/officeDocument/2006/relationships/image" Target="../media/image6.png"/><Relationship Id="rId9" Type="http://schemas.openxmlformats.org/officeDocument/2006/relationships/image" Target="../media/image321.png"/><Relationship Id="rId1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13" Type="http://schemas.openxmlformats.org/officeDocument/2006/relationships/image" Target="../media/image321.png"/><Relationship Id="rId18" Type="http://schemas.openxmlformats.org/officeDocument/2006/relationships/image" Target="../media/image339.png"/><Relationship Id="rId3" Type="http://schemas.openxmlformats.org/officeDocument/2006/relationships/image" Target="../media/image4.png"/><Relationship Id="rId7" Type="http://schemas.openxmlformats.org/officeDocument/2006/relationships/image" Target="../media/image332.png"/><Relationship Id="rId12" Type="http://schemas.openxmlformats.org/officeDocument/2006/relationships/image" Target="../media/image344.png"/><Relationship Id="rId17" Type="http://schemas.openxmlformats.org/officeDocument/2006/relationships/image" Target="../media/image338.png"/><Relationship Id="rId2" Type="http://schemas.openxmlformats.org/officeDocument/2006/relationships/image" Target="../media/image3.png"/><Relationship Id="rId16" Type="http://schemas.openxmlformats.org/officeDocument/2006/relationships/image" Target="../media/image337.png"/><Relationship Id="rId20" Type="http://schemas.openxmlformats.org/officeDocument/2006/relationships/image" Target="../media/image3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2.png"/><Relationship Id="rId11" Type="http://schemas.openxmlformats.org/officeDocument/2006/relationships/image" Target="../media/image330.png"/><Relationship Id="rId5" Type="http://schemas.openxmlformats.org/officeDocument/2006/relationships/image" Target="../media/image5.png"/><Relationship Id="rId15" Type="http://schemas.openxmlformats.org/officeDocument/2006/relationships/image" Target="../media/image345.png"/><Relationship Id="rId10" Type="http://schemas.openxmlformats.org/officeDocument/2006/relationships/image" Target="../media/image343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0.png"/><Relationship Id="rId14" Type="http://schemas.openxmlformats.org/officeDocument/2006/relationships/image" Target="../media/image3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png"/><Relationship Id="rId3" Type="http://schemas.openxmlformats.org/officeDocument/2006/relationships/image" Target="../media/image4.png"/><Relationship Id="rId7" Type="http://schemas.openxmlformats.org/officeDocument/2006/relationships/image" Target="../media/image3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18" Type="http://schemas.openxmlformats.org/officeDocument/2006/relationships/image" Target="../media/image362.png"/><Relationship Id="rId3" Type="http://schemas.openxmlformats.org/officeDocument/2006/relationships/image" Target="../media/image3.png"/><Relationship Id="rId21" Type="http://schemas.openxmlformats.org/officeDocument/2006/relationships/image" Target="../media/image365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17" Type="http://schemas.openxmlformats.org/officeDocument/2006/relationships/image" Target="../media/image361.png"/><Relationship Id="rId2" Type="http://schemas.openxmlformats.org/officeDocument/2006/relationships/image" Target="../media/image9.png"/><Relationship Id="rId16" Type="http://schemas.openxmlformats.org/officeDocument/2006/relationships/image" Target="../media/image360.png"/><Relationship Id="rId20" Type="http://schemas.openxmlformats.org/officeDocument/2006/relationships/image" Target="../media/image3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55.png"/><Relationship Id="rId5" Type="http://schemas.openxmlformats.org/officeDocument/2006/relationships/image" Target="../media/image6.png"/><Relationship Id="rId15" Type="http://schemas.openxmlformats.org/officeDocument/2006/relationships/image" Target="../media/image359.png"/><Relationship Id="rId10" Type="http://schemas.openxmlformats.org/officeDocument/2006/relationships/image" Target="../media/image354.png"/><Relationship Id="rId19" Type="http://schemas.openxmlformats.org/officeDocument/2006/relationships/image" Target="../media/image363.png"/><Relationship Id="rId4" Type="http://schemas.openxmlformats.org/officeDocument/2006/relationships/image" Target="../media/image4.png"/><Relationship Id="rId9" Type="http://schemas.openxmlformats.org/officeDocument/2006/relationships/image" Target="../media/image353.png"/><Relationship Id="rId14" Type="http://schemas.openxmlformats.org/officeDocument/2006/relationships/image" Target="../media/image3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jp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jpg"/><Relationship Id="rId47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6" Type="http://schemas.openxmlformats.org/officeDocument/2006/relationships/image" Target="../media/image36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3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jp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jpg"/><Relationship Id="rId48" Type="http://schemas.openxmlformats.org/officeDocument/2006/relationships/image" Target="../media/image6.png"/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4.png"/><Relationship Id="rId20" Type="http://schemas.openxmlformats.org/officeDocument/2006/relationships/image" Target="../media/image40.png"/><Relationship Id="rId41" Type="http://schemas.openxmlformats.org/officeDocument/2006/relationships/image" Target="../media/image6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5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.png"/><Relationship Id="rId7" Type="http://schemas.openxmlformats.org/officeDocument/2006/relationships/image" Target="../media/image7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7741" y="3410726"/>
            <a:ext cx="922019" cy="935990"/>
          </a:xfrm>
          <a:custGeom>
            <a:avLst/>
            <a:gdLst/>
            <a:ahLst/>
            <a:cxnLst/>
            <a:rect l="l" t="t" r="r" b="b"/>
            <a:pathLst>
              <a:path w="922019" h="935989">
                <a:moveTo>
                  <a:pt x="460845" y="509916"/>
                </a:moveTo>
                <a:lnTo>
                  <a:pt x="399261" y="507833"/>
                </a:lnTo>
                <a:lnTo>
                  <a:pt x="341633" y="501698"/>
                </a:lnTo>
                <a:lnTo>
                  <a:pt x="288228" y="491681"/>
                </a:lnTo>
                <a:lnTo>
                  <a:pt x="239312" y="477953"/>
                </a:lnTo>
                <a:lnTo>
                  <a:pt x="195152" y="460683"/>
                </a:lnTo>
                <a:lnTo>
                  <a:pt x="156015" y="440043"/>
                </a:lnTo>
                <a:lnTo>
                  <a:pt x="122167" y="416202"/>
                </a:lnTo>
                <a:lnTo>
                  <a:pt x="93875" y="389332"/>
                </a:lnTo>
                <a:lnTo>
                  <a:pt x="55027" y="327182"/>
                </a:lnTo>
                <a:lnTo>
                  <a:pt x="41604" y="254958"/>
                </a:lnTo>
                <a:lnTo>
                  <a:pt x="45004" y="217671"/>
                </a:lnTo>
                <a:lnTo>
                  <a:pt x="71407" y="150314"/>
                </a:lnTo>
                <a:lnTo>
                  <a:pt x="122167" y="93714"/>
                </a:lnTo>
                <a:lnTo>
                  <a:pt x="156015" y="69873"/>
                </a:lnTo>
                <a:lnTo>
                  <a:pt x="195152" y="49233"/>
                </a:lnTo>
                <a:lnTo>
                  <a:pt x="239312" y="31963"/>
                </a:lnTo>
                <a:lnTo>
                  <a:pt x="288228" y="18235"/>
                </a:lnTo>
                <a:lnTo>
                  <a:pt x="341633" y="8218"/>
                </a:lnTo>
                <a:lnTo>
                  <a:pt x="399261" y="2082"/>
                </a:lnTo>
                <a:lnTo>
                  <a:pt x="460845" y="0"/>
                </a:lnTo>
                <a:lnTo>
                  <a:pt x="522429" y="2082"/>
                </a:lnTo>
                <a:lnTo>
                  <a:pt x="580056" y="8218"/>
                </a:lnTo>
                <a:lnTo>
                  <a:pt x="633462" y="18235"/>
                </a:lnTo>
                <a:lnTo>
                  <a:pt x="682378" y="31963"/>
                </a:lnTo>
                <a:lnTo>
                  <a:pt x="726538" y="49233"/>
                </a:lnTo>
                <a:lnTo>
                  <a:pt x="765675" y="69873"/>
                </a:lnTo>
                <a:lnTo>
                  <a:pt x="799522" y="93714"/>
                </a:lnTo>
                <a:lnTo>
                  <a:pt x="827814" y="120584"/>
                </a:lnTo>
                <a:lnTo>
                  <a:pt x="855723" y="161082"/>
                </a:lnTo>
                <a:lnTo>
                  <a:pt x="460845" y="161082"/>
                </a:lnTo>
                <a:lnTo>
                  <a:pt x="398666" y="163739"/>
                </a:lnTo>
                <a:lnTo>
                  <a:pt x="343539" y="171671"/>
                </a:lnTo>
                <a:lnTo>
                  <a:pt x="297362" y="184818"/>
                </a:lnTo>
                <a:lnTo>
                  <a:pt x="262030" y="203121"/>
                </a:lnTo>
                <a:lnTo>
                  <a:pt x="231489" y="254958"/>
                </a:lnTo>
                <a:lnTo>
                  <a:pt x="239440" y="283025"/>
                </a:lnTo>
                <a:lnTo>
                  <a:pt x="297362" y="324698"/>
                </a:lnTo>
                <a:lnTo>
                  <a:pt x="343539" y="338008"/>
                </a:lnTo>
                <a:lnTo>
                  <a:pt x="398666" y="346103"/>
                </a:lnTo>
                <a:lnTo>
                  <a:pt x="460845" y="348834"/>
                </a:lnTo>
                <a:lnTo>
                  <a:pt x="855723" y="348834"/>
                </a:lnTo>
                <a:lnTo>
                  <a:pt x="850283" y="359601"/>
                </a:lnTo>
                <a:lnTo>
                  <a:pt x="799522" y="416202"/>
                </a:lnTo>
                <a:lnTo>
                  <a:pt x="765675" y="440043"/>
                </a:lnTo>
                <a:lnTo>
                  <a:pt x="726538" y="460683"/>
                </a:lnTo>
                <a:lnTo>
                  <a:pt x="682378" y="477953"/>
                </a:lnTo>
                <a:lnTo>
                  <a:pt x="633462" y="491681"/>
                </a:lnTo>
                <a:lnTo>
                  <a:pt x="580056" y="501698"/>
                </a:lnTo>
                <a:lnTo>
                  <a:pt x="522429" y="507833"/>
                </a:lnTo>
                <a:lnTo>
                  <a:pt x="460845" y="509916"/>
                </a:lnTo>
                <a:close/>
              </a:path>
              <a:path w="922019" h="935989">
                <a:moveTo>
                  <a:pt x="855723" y="348834"/>
                </a:moveTo>
                <a:lnTo>
                  <a:pt x="460845" y="348834"/>
                </a:lnTo>
                <a:lnTo>
                  <a:pt x="523024" y="346103"/>
                </a:lnTo>
                <a:lnTo>
                  <a:pt x="578150" y="338008"/>
                </a:lnTo>
                <a:lnTo>
                  <a:pt x="624327" y="324698"/>
                </a:lnTo>
                <a:lnTo>
                  <a:pt x="659659" y="306321"/>
                </a:lnTo>
                <a:lnTo>
                  <a:pt x="682249" y="283025"/>
                </a:lnTo>
                <a:lnTo>
                  <a:pt x="690201" y="254958"/>
                </a:lnTo>
                <a:lnTo>
                  <a:pt x="682249" y="226521"/>
                </a:lnTo>
                <a:lnTo>
                  <a:pt x="624327" y="184818"/>
                </a:lnTo>
                <a:lnTo>
                  <a:pt x="578150" y="171671"/>
                </a:lnTo>
                <a:lnTo>
                  <a:pt x="523024" y="163739"/>
                </a:lnTo>
                <a:lnTo>
                  <a:pt x="460845" y="161082"/>
                </a:lnTo>
                <a:lnTo>
                  <a:pt x="855723" y="161082"/>
                </a:lnTo>
                <a:lnTo>
                  <a:pt x="866662" y="182733"/>
                </a:lnTo>
                <a:lnTo>
                  <a:pt x="876686" y="217671"/>
                </a:lnTo>
                <a:lnTo>
                  <a:pt x="880086" y="254958"/>
                </a:lnTo>
                <a:lnTo>
                  <a:pt x="876686" y="292244"/>
                </a:lnTo>
                <a:lnTo>
                  <a:pt x="866662" y="327182"/>
                </a:lnTo>
                <a:lnTo>
                  <a:pt x="855723" y="348834"/>
                </a:lnTo>
                <a:close/>
              </a:path>
              <a:path w="922019" h="935989">
                <a:moveTo>
                  <a:pt x="921690" y="730738"/>
                </a:moveTo>
                <a:lnTo>
                  <a:pt x="0" y="730738"/>
                </a:lnTo>
                <a:lnTo>
                  <a:pt x="0" y="564322"/>
                </a:lnTo>
                <a:lnTo>
                  <a:pt x="921690" y="564322"/>
                </a:lnTo>
                <a:lnTo>
                  <a:pt x="921690" y="730738"/>
                </a:lnTo>
                <a:close/>
              </a:path>
              <a:path w="922019" h="935989">
                <a:moveTo>
                  <a:pt x="553654" y="935558"/>
                </a:moveTo>
                <a:lnTo>
                  <a:pt x="368036" y="935558"/>
                </a:lnTo>
                <a:lnTo>
                  <a:pt x="368036" y="730738"/>
                </a:lnTo>
                <a:lnTo>
                  <a:pt x="553654" y="730738"/>
                </a:lnTo>
                <a:lnTo>
                  <a:pt x="553654" y="93555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2379" y="3413926"/>
            <a:ext cx="843280" cy="911225"/>
          </a:xfrm>
          <a:custGeom>
            <a:avLst/>
            <a:gdLst/>
            <a:ahLst/>
            <a:cxnLst/>
            <a:rect l="l" t="t" r="r" b="b"/>
            <a:pathLst>
              <a:path w="843279" h="911225">
                <a:moveTo>
                  <a:pt x="842749" y="911022"/>
                </a:moveTo>
                <a:lnTo>
                  <a:pt x="662465" y="911022"/>
                </a:lnTo>
                <a:lnTo>
                  <a:pt x="662465" y="0"/>
                </a:lnTo>
                <a:lnTo>
                  <a:pt x="842749" y="0"/>
                </a:lnTo>
                <a:lnTo>
                  <a:pt x="842749" y="911022"/>
                </a:lnTo>
                <a:close/>
              </a:path>
              <a:path w="843279" h="911225">
                <a:moveTo>
                  <a:pt x="371236" y="868351"/>
                </a:moveTo>
                <a:lnTo>
                  <a:pt x="2133" y="868351"/>
                </a:lnTo>
                <a:lnTo>
                  <a:pt x="2133" y="362702"/>
                </a:lnTo>
                <a:lnTo>
                  <a:pt x="350967" y="362702"/>
                </a:lnTo>
                <a:lnTo>
                  <a:pt x="350967" y="183484"/>
                </a:lnTo>
                <a:lnTo>
                  <a:pt x="0" y="183484"/>
                </a:lnTo>
                <a:lnTo>
                  <a:pt x="0" y="21335"/>
                </a:lnTo>
                <a:lnTo>
                  <a:pt x="530185" y="21335"/>
                </a:lnTo>
                <a:lnTo>
                  <a:pt x="530185" y="522718"/>
                </a:lnTo>
                <a:lnTo>
                  <a:pt x="181351" y="522718"/>
                </a:lnTo>
                <a:lnTo>
                  <a:pt x="181351" y="706202"/>
                </a:lnTo>
                <a:lnTo>
                  <a:pt x="614460" y="706202"/>
                </a:lnTo>
                <a:lnTo>
                  <a:pt x="614460" y="824614"/>
                </a:lnTo>
                <a:lnTo>
                  <a:pt x="576568" y="839813"/>
                </a:lnTo>
                <a:lnTo>
                  <a:pt x="530996" y="851991"/>
                </a:lnTo>
                <a:lnTo>
                  <a:pt x="480047" y="860944"/>
                </a:lnTo>
                <a:lnTo>
                  <a:pt x="426025" y="866465"/>
                </a:lnTo>
                <a:lnTo>
                  <a:pt x="371236" y="868351"/>
                </a:lnTo>
                <a:close/>
              </a:path>
              <a:path w="843279" h="911225">
                <a:moveTo>
                  <a:pt x="614460" y="706202"/>
                </a:moveTo>
                <a:lnTo>
                  <a:pt x="378703" y="706202"/>
                </a:lnTo>
                <a:lnTo>
                  <a:pt x="431078" y="704111"/>
                </a:lnTo>
                <a:lnTo>
                  <a:pt x="483042" y="698180"/>
                </a:lnTo>
                <a:lnTo>
                  <a:pt x="532395" y="688921"/>
                </a:lnTo>
                <a:lnTo>
                  <a:pt x="576935" y="676845"/>
                </a:lnTo>
                <a:lnTo>
                  <a:pt x="614460" y="662465"/>
                </a:lnTo>
                <a:lnTo>
                  <a:pt x="614460" y="70620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0203" y="3413429"/>
            <a:ext cx="922019" cy="911860"/>
          </a:xfrm>
          <a:custGeom>
            <a:avLst/>
            <a:gdLst/>
            <a:ahLst/>
            <a:cxnLst/>
            <a:rect l="l" t="t" r="r" b="b"/>
            <a:pathLst>
              <a:path w="922020" h="911860">
                <a:moveTo>
                  <a:pt x="876884" y="186690"/>
                </a:moveTo>
                <a:lnTo>
                  <a:pt x="234696" y="186690"/>
                </a:lnTo>
                <a:lnTo>
                  <a:pt x="234696" y="129540"/>
                </a:lnTo>
                <a:lnTo>
                  <a:pt x="866216" y="129540"/>
                </a:lnTo>
                <a:lnTo>
                  <a:pt x="866216" y="0"/>
                </a:lnTo>
                <a:lnTo>
                  <a:pt x="55473" y="0"/>
                </a:lnTo>
                <a:lnTo>
                  <a:pt x="55473" y="129540"/>
                </a:lnTo>
                <a:lnTo>
                  <a:pt x="55473" y="186690"/>
                </a:lnTo>
                <a:lnTo>
                  <a:pt x="55473" y="316230"/>
                </a:lnTo>
                <a:lnTo>
                  <a:pt x="876884" y="316230"/>
                </a:lnTo>
                <a:lnTo>
                  <a:pt x="876884" y="186690"/>
                </a:lnTo>
                <a:close/>
              </a:path>
              <a:path w="922020" h="911860">
                <a:moveTo>
                  <a:pt x="877951" y="797560"/>
                </a:moveTo>
                <a:lnTo>
                  <a:pt x="230428" y="797560"/>
                </a:lnTo>
                <a:lnTo>
                  <a:pt x="230428" y="764540"/>
                </a:lnTo>
                <a:lnTo>
                  <a:pt x="868349" y="764540"/>
                </a:lnTo>
                <a:lnTo>
                  <a:pt x="868349" y="669290"/>
                </a:lnTo>
                <a:lnTo>
                  <a:pt x="868349" y="636270"/>
                </a:lnTo>
                <a:lnTo>
                  <a:pt x="868349" y="523240"/>
                </a:lnTo>
                <a:lnTo>
                  <a:pt x="52273" y="523240"/>
                </a:lnTo>
                <a:lnTo>
                  <a:pt x="52273" y="636270"/>
                </a:lnTo>
                <a:lnTo>
                  <a:pt x="692340" y="636270"/>
                </a:lnTo>
                <a:lnTo>
                  <a:pt x="692340" y="669290"/>
                </a:lnTo>
                <a:lnTo>
                  <a:pt x="54406" y="669290"/>
                </a:lnTo>
                <a:lnTo>
                  <a:pt x="54406" y="764540"/>
                </a:lnTo>
                <a:lnTo>
                  <a:pt x="54406" y="797560"/>
                </a:lnTo>
                <a:lnTo>
                  <a:pt x="54406" y="911860"/>
                </a:lnTo>
                <a:lnTo>
                  <a:pt x="877951" y="911860"/>
                </a:lnTo>
                <a:lnTo>
                  <a:pt x="877951" y="797560"/>
                </a:lnTo>
                <a:close/>
              </a:path>
              <a:path w="922020" h="911860">
                <a:moveTo>
                  <a:pt x="921689" y="354672"/>
                </a:moveTo>
                <a:lnTo>
                  <a:pt x="0" y="354672"/>
                </a:lnTo>
                <a:lnTo>
                  <a:pt x="0" y="485889"/>
                </a:lnTo>
                <a:lnTo>
                  <a:pt x="921689" y="485889"/>
                </a:lnTo>
                <a:lnTo>
                  <a:pt x="921689" y="3546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6444" y="3413926"/>
            <a:ext cx="883285" cy="911225"/>
          </a:xfrm>
          <a:custGeom>
            <a:avLst/>
            <a:gdLst/>
            <a:ahLst/>
            <a:cxnLst/>
            <a:rect l="l" t="t" r="r" b="b"/>
            <a:pathLst>
              <a:path w="883285" h="911225">
                <a:moveTo>
                  <a:pt x="883286" y="911022"/>
                </a:moveTo>
                <a:lnTo>
                  <a:pt x="703002" y="911022"/>
                </a:lnTo>
                <a:lnTo>
                  <a:pt x="703002" y="0"/>
                </a:lnTo>
                <a:lnTo>
                  <a:pt x="883286" y="0"/>
                </a:lnTo>
                <a:lnTo>
                  <a:pt x="883286" y="911022"/>
                </a:lnTo>
                <a:close/>
              </a:path>
              <a:path w="883285" h="911225">
                <a:moveTo>
                  <a:pt x="315764" y="597392"/>
                </a:moveTo>
                <a:lnTo>
                  <a:pt x="266393" y="593928"/>
                </a:lnTo>
                <a:lnTo>
                  <a:pt x="220343" y="583762"/>
                </a:lnTo>
                <a:lnTo>
                  <a:pt x="178058" y="567235"/>
                </a:lnTo>
                <a:lnTo>
                  <a:pt x="139977" y="544684"/>
                </a:lnTo>
                <a:lnTo>
                  <a:pt x="106543" y="516450"/>
                </a:lnTo>
                <a:lnTo>
                  <a:pt x="78198" y="482871"/>
                </a:lnTo>
                <a:lnTo>
                  <a:pt x="55383" y="444287"/>
                </a:lnTo>
                <a:lnTo>
                  <a:pt x="38540" y="401037"/>
                </a:lnTo>
                <a:lnTo>
                  <a:pt x="28110" y="353460"/>
                </a:lnTo>
                <a:lnTo>
                  <a:pt x="24535" y="301896"/>
                </a:lnTo>
                <a:lnTo>
                  <a:pt x="28110" y="250331"/>
                </a:lnTo>
                <a:lnTo>
                  <a:pt x="38540" y="202754"/>
                </a:lnTo>
                <a:lnTo>
                  <a:pt x="55383" y="159504"/>
                </a:lnTo>
                <a:lnTo>
                  <a:pt x="78198" y="120920"/>
                </a:lnTo>
                <a:lnTo>
                  <a:pt x="106543" y="87341"/>
                </a:lnTo>
                <a:lnTo>
                  <a:pt x="139977" y="59107"/>
                </a:lnTo>
                <a:lnTo>
                  <a:pt x="178058" y="36557"/>
                </a:lnTo>
                <a:lnTo>
                  <a:pt x="220343" y="20029"/>
                </a:lnTo>
                <a:lnTo>
                  <a:pt x="266393" y="9864"/>
                </a:lnTo>
                <a:lnTo>
                  <a:pt x="315764" y="6400"/>
                </a:lnTo>
                <a:lnTo>
                  <a:pt x="364846" y="9864"/>
                </a:lnTo>
                <a:lnTo>
                  <a:pt x="410664" y="20029"/>
                </a:lnTo>
                <a:lnTo>
                  <a:pt x="452769" y="36557"/>
                </a:lnTo>
                <a:lnTo>
                  <a:pt x="490714" y="59107"/>
                </a:lnTo>
                <a:lnTo>
                  <a:pt x="524051" y="87341"/>
                </a:lnTo>
                <a:lnTo>
                  <a:pt x="552331" y="120920"/>
                </a:lnTo>
                <a:lnTo>
                  <a:pt x="575107" y="159504"/>
                </a:lnTo>
                <a:lnTo>
                  <a:pt x="578210" y="167483"/>
                </a:lnTo>
                <a:lnTo>
                  <a:pt x="315764" y="167483"/>
                </a:lnTo>
                <a:lnTo>
                  <a:pt x="266826" y="177684"/>
                </a:lnTo>
                <a:lnTo>
                  <a:pt x="229889" y="205886"/>
                </a:lnTo>
                <a:lnTo>
                  <a:pt x="206553" y="248491"/>
                </a:lnTo>
                <a:lnTo>
                  <a:pt x="198419" y="301896"/>
                </a:lnTo>
                <a:lnTo>
                  <a:pt x="206553" y="355751"/>
                </a:lnTo>
                <a:lnTo>
                  <a:pt x="229889" y="398305"/>
                </a:lnTo>
                <a:lnTo>
                  <a:pt x="266826" y="426258"/>
                </a:lnTo>
                <a:lnTo>
                  <a:pt x="315764" y="436309"/>
                </a:lnTo>
                <a:lnTo>
                  <a:pt x="578210" y="436309"/>
                </a:lnTo>
                <a:lnTo>
                  <a:pt x="575107" y="444287"/>
                </a:lnTo>
                <a:lnTo>
                  <a:pt x="552331" y="482871"/>
                </a:lnTo>
                <a:lnTo>
                  <a:pt x="524051" y="516450"/>
                </a:lnTo>
                <a:lnTo>
                  <a:pt x="490714" y="544684"/>
                </a:lnTo>
                <a:lnTo>
                  <a:pt x="452769" y="567235"/>
                </a:lnTo>
                <a:lnTo>
                  <a:pt x="410664" y="583762"/>
                </a:lnTo>
                <a:lnTo>
                  <a:pt x="364846" y="593928"/>
                </a:lnTo>
                <a:lnTo>
                  <a:pt x="315764" y="597392"/>
                </a:lnTo>
                <a:close/>
              </a:path>
              <a:path w="883285" h="911225">
                <a:moveTo>
                  <a:pt x="578210" y="436309"/>
                </a:moveTo>
                <a:lnTo>
                  <a:pt x="315764" y="436309"/>
                </a:lnTo>
                <a:lnTo>
                  <a:pt x="364252" y="426258"/>
                </a:lnTo>
                <a:lnTo>
                  <a:pt x="401239" y="398305"/>
                </a:lnTo>
                <a:lnTo>
                  <a:pt x="424825" y="355751"/>
                </a:lnTo>
                <a:lnTo>
                  <a:pt x="433109" y="301896"/>
                </a:lnTo>
                <a:lnTo>
                  <a:pt x="424825" y="248491"/>
                </a:lnTo>
                <a:lnTo>
                  <a:pt x="401239" y="205886"/>
                </a:lnTo>
                <a:lnTo>
                  <a:pt x="364252" y="177684"/>
                </a:lnTo>
                <a:lnTo>
                  <a:pt x="315764" y="167483"/>
                </a:lnTo>
                <a:lnTo>
                  <a:pt x="578210" y="167483"/>
                </a:lnTo>
                <a:lnTo>
                  <a:pt x="591930" y="202754"/>
                </a:lnTo>
                <a:lnTo>
                  <a:pt x="602352" y="250331"/>
                </a:lnTo>
                <a:lnTo>
                  <a:pt x="605926" y="301896"/>
                </a:lnTo>
                <a:lnTo>
                  <a:pt x="602352" y="353460"/>
                </a:lnTo>
                <a:lnTo>
                  <a:pt x="591930" y="401037"/>
                </a:lnTo>
                <a:lnTo>
                  <a:pt x="578210" y="436309"/>
                </a:lnTo>
                <a:close/>
              </a:path>
              <a:path w="883285" h="911225">
                <a:moveTo>
                  <a:pt x="407506" y="868351"/>
                </a:moveTo>
                <a:lnTo>
                  <a:pt x="0" y="868351"/>
                </a:lnTo>
                <a:lnTo>
                  <a:pt x="0" y="699802"/>
                </a:lnTo>
                <a:lnTo>
                  <a:pt x="414974" y="699802"/>
                </a:lnTo>
                <a:lnTo>
                  <a:pt x="466426" y="698487"/>
                </a:lnTo>
                <a:lnTo>
                  <a:pt x="518083" y="694408"/>
                </a:lnTo>
                <a:lnTo>
                  <a:pt x="567590" y="687359"/>
                </a:lnTo>
                <a:lnTo>
                  <a:pt x="612591" y="677135"/>
                </a:lnTo>
                <a:lnTo>
                  <a:pt x="650730" y="663531"/>
                </a:lnTo>
                <a:lnTo>
                  <a:pt x="650730" y="829948"/>
                </a:lnTo>
                <a:lnTo>
                  <a:pt x="612429" y="843773"/>
                </a:lnTo>
                <a:lnTo>
                  <a:pt x="566805" y="854526"/>
                </a:lnTo>
                <a:lnTo>
                  <a:pt x="516010" y="862207"/>
                </a:lnTo>
                <a:lnTo>
                  <a:pt x="462193" y="866815"/>
                </a:lnTo>
                <a:lnTo>
                  <a:pt x="407506" y="8683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6483" y="3413926"/>
            <a:ext cx="885825" cy="911225"/>
          </a:xfrm>
          <a:custGeom>
            <a:avLst/>
            <a:gdLst/>
            <a:ahLst/>
            <a:cxnLst/>
            <a:rect l="l" t="t" r="r" b="b"/>
            <a:pathLst>
              <a:path w="885825" h="911225">
                <a:moveTo>
                  <a:pt x="875819" y="445910"/>
                </a:moveTo>
                <a:lnTo>
                  <a:pt x="695534" y="445910"/>
                </a:lnTo>
                <a:lnTo>
                  <a:pt x="695534" y="0"/>
                </a:lnTo>
                <a:lnTo>
                  <a:pt x="875819" y="0"/>
                </a:lnTo>
                <a:lnTo>
                  <a:pt x="875819" y="445910"/>
                </a:lnTo>
                <a:close/>
              </a:path>
              <a:path w="885825" h="911225">
                <a:moveTo>
                  <a:pt x="293362" y="442710"/>
                </a:moveTo>
                <a:lnTo>
                  <a:pt x="236100" y="439492"/>
                </a:lnTo>
                <a:lnTo>
                  <a:pt x="184062" y="430084"/>
                </a:lnTo>
                <a:lnTo>
                  <a:pt x="137653" y="414855"/>
                </a:lnTo>
                <a:lnTo>
                  <a:pt x="97275" y="394174"/>
                </a:lnTo>
                <a:lnTo>
                  <a:pt x="63333" y="368409"/>
                </a:lnTo>
                <a:lnTo>
                  <a:pt x="36230" y="337929"/>
                </a:lnTo>
                <a:lnTo>
                  <a:pt x="16371" y="303103"/>
                </a:lnTo>
                <a:lnTo>
                  <a:pt x="4160" y="264300"/>
                </a:lnTo>
                <a:lnTo>
                  <a:pt x="0" y="221888"/>
                </a:lnTo>
                <a:lnTo>
                  <a:pt x="4160" y="179757"/>
                </a:lnTo>
                <a:lnTo>
                  <a:pt x="16371" y="141103"/>
                </a:lnTo>
                <a:lnTo>
                  <a:pt x="36230" y="106321"/>
                </a:lnTo>
                <a:lnTo>
                  <a:pt x="63333" y="75806"/>
                </a:lnTo>
                <a:lnTo>
                  <a:pt x="97275" y="49953"/>
                </a:lnTo>
                <a:lnTo>
                  <a:pt x="137653" y="29158"/>
                </a:lnTo>
                <a:lnTo>
                  <a:pt x="184062" y="13815"/>
                </a:lnTo>
                <a:lnTo>
                  <a:pt x="236100" y="4319"/>
                </a:lnTo>
                <a:lnTo>
                  <a:pt x="293362" y="1066"/>
                </a:lnTo>
                <a:lnTo>
                  <a:pt x="350623" y="4319"/>
                </a:lnTo>
                <a:lnTo>
                  <a:pt x="402661" y="13815"/>
                </a:lnTo>
                <a:lnTo>
                  <a:pt x="449071" y="29158"/>
                </a:lnTo>
                <a:lnTo>
                  <a:pt x="489449" y="49953"/>
                </a:lnTo>
                <a:lnTo>
                  <a:pt x="523391" y="75806"/>
                </a:lnTo>
                <a:lnTo>
                  <a:pt x="550493" y="106321"/>
                </a:lnTo>
                <a:lnTo>
                  <a:pt x="570352" y="141103"/>
                </a:lnTo>
                <a:lnTo>
                  <a:pt x="570934" y="142947"/>
                </a:lnTo>
                <a:lnTo>
                  <a:pt x="293362" y="142947"/>
                </a:lnTo>
                <a:lnTo>
                  <a:pt x="246107" y="148531"/>
                </a:lnTo>
                <a:lnTo>
                  <a:pt x="209753" y="164416"/>
                </a:lnTo>
                <a:lnTo>
                  <a:pt x="186401" y="189301"/>
                </a:lnTo>
                <a:lnTo>
                  <a:pt x="178150" y="221888"/>
                </a:lnTo>
                <a:lnTo>
                  <a:pt x="186401" y="254474"/>
                </a:lnTo>
                <a:lnTo>
                  <a:pt x="209753" y="279360"/>
                </a:lnTo>
                <a:lnTo>
                  <a:pt x="246107" y="295245"/>
                </a:lnTo>
                <a:lnTo>
                  <a:pt x="293362" y="300829"/>
                </a:lnTo>
                <a:lnTo>
                  <a:pt x="571068" y="300829"/>
                </a:lnTo>
                <a:lnTo>
                  <a:pt x="570352" y="303103"/>
                </a:lnTo>
                <a:lnTo>
                  <a:pt x="550493" y="337929"/>
                </a:lnTo>
                <a:lnTo>
                  <a:pt x="523391" y="368409"/>
                </a:lnTo>
                <a:lnTo>
                  <a:pt x="489449" y="394174"/>
                </a:lnTo>
                <a:lnTo>
                  <a:pt x="449071" y="414855"/>
                </a:lnTo>
                <a:lnTo>
                  <a:pt x="402661" y="430084"/>
                </a:lnTo>
                <a:lnTo>
                  <a:pt x="350623" y="439492"/>
                </a:lnTo>
                <a:lnTo>
                  <a:pt x="293362" y="442710"/>
                </a:lnTo>
                <a:close/>
              </a:path>
              <a:path w="885825" h="911225">
                <a:moveTo>
                  <a:pt x="571068" y="300829"/>
                </a:moveTo>
                <a:lnTo>
                  <a:pt x="293362" y="300829"/>
                </a:lnTo>
                <a:lnTo>
                  <a:pt x="340616" y="295245"/>
                </a:lnTo>
                <a:lnTo>
                  <a:pt x="376970" y="279360"/>
                </a:lnTo>
                <a:lnTo>
                  <a:pt x="400322" y="254474"/>
                </a:lnTo>
                <a:lnTo>
                  <a:pt x="408573" y="221888"/>
                </a:lnTo>
                <a:lnTo>
                  <a:pt x="400322" y="189301"/>
                </a:lnTo>
                <a:lnTo>
                  <a:pt x="376970" y="164416"/>
                </a:lnTo>
                <a:lnTo>
                  <a:pt x="340616" y="148531"/>
                </a:lnTo>
                <a:lnTo>
                  <a:pt x="293362" y="142947"/>
                </a:lnTo>
                <a:lnTo>
                  <a:pt x="570934" y="142947"/>
                </a:lnTo>
                <a:lnTo>
                  <a:pt x="582564" y="179757"/>
                </a:lnTo>
                <a:lnTo>
                  <a:pt x="586724" y="221888"/>
                </a:lnTo>
                <a:lnTo>
                  <a:pt x="582564" y="264300"/>
                </a:lnTo>
                <a:lnTo>
                  <a:pt x="571068" y="300829"/>
                </a:lnTo>
                <a:close/>
              </a:path>
              <a:path w="885825" h="911225">
                <a:moveTo>
                  <a:pt x="885420" y="911022"/>
                </a:moveTo>
                <a:lnTo>
                  <a:pt x="72540" y="911022"/>
                </a:lnTo>
                <a:lnTo>
                  <a:pt x="72540" y="638996"/>
                </a:lnTo>
                <a:lnTo>
                  <a:pt x="697668" y="638996"/>
                </a:lnTo>
                <a:lnTo>
                  <a:pt x="697668" y="602725"/>
                </a:lnTo>
                <a:lnTo>
                  <a:pt x="70406" y="602725"/>
                </a:lnTo>
                <a:lnTo>
                  <a:pt x="70406" y="477913"/>
                </a:lnTo>
                <a:lnTo>
                  <a:pt x="875819" y="477913"/>
                </a:lnTo>
                <a:lnTo>
                  <a:pt x="875819" y="749940"/>
                </a:lnTo>
                <a:lnTo>
                  <a:pt x="250691" y="749940"/>
                </a:lnTo>
                <a:lnTo>
                  <a:pt x="250691" y="786210"/>
                </a:lnTo>
                <a:lnTo>
                  <a:pt x="885420" y="786210"/>
                </a:lnTo>
                <a:lnTo>
                  <a:pt x="885420" y="9110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7383" y="3413926"/>
            <a:ext cx="962660" cy="922019"/>
          </a:xfrm>
          <a:custGeom>
            <a:avLst/>
            <a:gdLst/>
            <a:ahLst/>
            <a:cxnLst/>
            <a:rect l="l" t="t" r="r" b="b"/>
            <a:pathLst>
              <a:path w="962659" h="922020">
                <a:moveTo>
                  <a:pt x="855550" y="501382"/>
                </a:moveTo>
                <a:lnTo>
                  <a:pt x="675266" y="501382"/>
                </a:lnTo>
                <a:lnTo>
                  <a:pt x="675266" y="0"/>
                </a:lnTo>
                <a:lnTo>
                  <a:pt x="855550" y="0"/>
                </a:lnTo>
                <a:lnTo>
                  <a:pt x="855550" y="139747"/>
                </a:lnTo>
                <a:lnTo>
                  <a:pt x="962227" y="139747"/>
                </a:lnTo>
                <a:lnTo>
                  <a:pt x="962227" y="311497"/>
                </a:lnTo>
                <a:lnTo>
                  <a:pt x="855550" y="311497"/>
                </a:lnTo>
                <a:lnTo>
                  <a:pt x="855550" y="501382"/>
                </a:lnTo>
                <a:close/>
              </a:path>
              <a:path w="962659" h="922020">
                <a:moveTo>
                  <a:pt x="0" y="497115"/>
                </a:moveTo>
                <a:lnTo>
                  <a:pt x="0" y="336033"/>
                </a:lnTo>
                <a:lnTo>
                  <a:pt x="41689" y="327492"/>
                </a:lnTo>
                <a:lnTo>
                  <a:pt x="80178" y="312384"/>
                </a:lnTo>
                <a:lnTo>
                  <a:pt x="115211" y="291119"/>
                </a:lnTo>
                <a:lnTo>
                  <a:pt x="146531" y="264107"/>
                </a:lnTo>
                <a:lnTo>
                  <a:pt x="173883" y="231756"/>
                </a:lnTo>
                <a:lnTo>
                  <a:pt x="197011" y="194476"/>
                </a:lnTo>
                <a:lnTo>
                  <a:pt x="215658" y="152678"/>
                </a:lnTo>
                <a:lnTo>
                  <a:pt x="229569" y="106771"/>
                </a:lnTo>
                <a:lnTo>
                  <a:pt x="238487" y="57164"/>
                </a:lnTo>
                <a:lnTo>
                  <a:pt x="242157" y="4267"/>
                </a:lnTo>
                <a:lnTo>
                  <a:pt x="423508" y="14934"/>
                </a:lnTo>
                <a:lnTo>
                  <a:pt x="421708" y="59322"/>
                </a:lnTo>
                <a:lnTo>
                  <a:pt x="416307" y="102810"/>
                </a:lnTo>
                <a:lnTo>
                  <a:pt x="407306" y="145297"/>
                </a:lnTo>
                <a:lnTo>
                  <a:pt x="394705" y="186685"/>
                </a:lnTo>
                <a:lnTo>
                  <a:pt x="610207" y="323231"/>
                </a:lnTo>
                <a:lnTo>
                  <a:pt x="322164" y="323231"/>
                </a:lnTo>
                <a:lnTo>
                  <a:pt x="292045" y="359187"/>
                </a:lnTo>
                <a:lnTo>
                  <a:pt x="258625" y="391655"/>
                </a:lnTo>
                <a:lnTo>
                  <a:pt x="222105" y="420347"/>
                </a:lnTo>
                <a:lnTo>
                  <a:pt x="182684" y="444977"/>
                </a:lnTo>
                <a:lnTo>
                  <a:pt x="140563" y="465256"/>
                </a:lnTo>
                <a:lnTo>
                  <a:pt x="95942" y="480897"/>
                </a:lnTo>
                <a:lnTo>
                  <a:pt x="49021" y="491612"/>
                </a:lnTo>
                <a:lnTo>
                  <a:pt x="0" y="497115"/>
                </a:lnTo>
                <a:close/>
              </a:path>
              <a:path w="962659" h="922020">
                <a:moveTo>
                  <a:pt x="550454" y="473646"/>
                </a:moveTo>
                <a:lnTo>
                  <a:pt x="322164" y="323231"/>
                </a:lnTo>
                <a:lnTo>
                  <a:pt x="610207" y="323231"/>
                </a:lnTo>
                <a:lnTo>
                  <a:pt x="642196" y="343500"/>
                </a:lnTo>
                <a:lnTo>
                  <a:pt x="550454" y="473646"/>
                </a:lnTo>
                <a:close/>
              </a:path>
              <a:path w="962659" h="922020">
                <a:moveTo>
                  <a:pt x="453377" y="921690"/>
                </a:moveTo>
                <a:lnTo>
                  <a:pt x="392116" y="920359"/>
                </a:lnTo>
                <a:lnTo>
                  <a:pt x="333836" y="916224"/>
                </a:lnTo>
                <a:lnTo>
                  <a:pt x="279139" y="909074"/>
                </a:lnTo>
                <a:lnTo>
                  <a:pt x="228626" y="898697"/>
                </a:lnTo>
                <a:lnTo>
                  <a:pt x="182898" y="884882"/>
                </a:lnTo>
                <a:lnTo>
                  <a:pt x="142555" y="867417"/>
                </a:lnTo>
                <a:lnTo>
                  <a:pt x="108199" y="846090"/>
                </a:lnTo>
                <a:lnTo>
                  <a:pt x="59854" y="791006"/>
                </a:lnTo>
                <a:lnTo>
                  <a:pt x="42670" y="717937"/>
                </a:lnTo>
                <a:lnTo>
                  <a:pt x="47066" y="679048"/>
                </a:lnTo>
                <a:lnTo>
                  <a:pt x="80432" y="615183"/>
                </a:lnTo>
                <a:lnTo>
                  <a:pt x="142555" y="568456"/>
                </a:lnTo>
                <a:lnTo>
                  <a:pt x="182898" y="550991"/>
                </a:lnTo>
                <a:lnTo>
                  <a:pt x="228626" y="537176"/>
                </a:lnTo>
                <a:lnTo>
                  <a:pt x="279139" y="526799"/>
                </a:lnTo>
                <a:lnTo>
                  <a:pt x="333836" y="519649"/>
                </a:lnTo>
                <a:lnTo>
                  <a:pt x="392116" y="515515"/>
                </a:lnTo>
                <a:lnTo>
                  <a:pt x="453377" y="514183"/>
                </a:lnTo>
                <a:lnTo>
                  <a:pt x="514639" y="515515"/>
                </a:lnTo>
                <a:lnTo>
                  <a:pt x="572918" y="519649"/>
                </a:lnTo>
                <a:lnTo>
                  <a:pt x="627615" y="526799"/>
                </a:lnTo>
                <a:lnTo>
                  <a:pt x="678129" y="537176"/>
                </a:lnTo>
                <a:lnTo>
                  <a:pt x="723857" y="550991"/>
                </a:lnTo>
                <a:lnTo>
                  <a:pt x="764200" y="568456"/>
                </a:lnTo>
                <a:lnTo>
                  <a:pt x="798555" y="589783"/>
                </a:lnTo>
                <a:lnTo>
                  <a:pt x="846901" y="644867"/>
                </a:lnTo>
                <a:lnTo>
                  <a:pt x="851888" y="658197"/>
                </a:lnTo>
                <a:lnTo>
                  <a:pt x="453377" y="658197"/>
                </a:lnTo>
                <a:lnTo>
                  <a:pt x="384566" y="660314"/>
                </a:lnTo>
                <a:lnTo>
                  <a:pt x="325075" y="666936"/>
                </a:lnTo>
                <a:lnTo>
                  <a:pt x="278333" y="678475"/>
                </a:lnTo>
                <a:lnTo>
                  <a:pt x="247772" y="695338"/>
                </a:lnTo>
                <a:lnTo>
                  <a:pt x="236823" y="717937"/>
                </a:lnTo>
                <a:lnTo>
                  <a:pt x="247772" y="740945"/>
                </a:lnTo>
                <a:lnTo>
                  <a:pt x="278333" y="757860"/>
                </a:lnTo>
                <a:lnTo>
                  <a:pt x="325075" y="769244"/>
                </a:lnTo>
                <a:lnTo>
                  <a:pt x="384566" y="775662"/>
                </a:lnTo>
                <a:lnTo>
                  <a:pt x="453377" y="777676"/>
                </a:lnTo>
                <a:lnTo>
                  <a:pt x="851888" y="777676"/>
                </a:lnTo>
                <a:lnTo>
                  <a:pt x="846901" y="791006"/>
                </a:lnTo>
                <a:lnTo>
                  <a:pt x="798555" y="846090"/>
                </a:lnTo>
                <a:lnTo>
                  <a:pt x="764200" y="867417"/>
                </a:lnTo>
                <a:lnTo>
                  <a:pt x="723857" y="884882"/>
                </a:lnTo>
                <a:lnTo>
                  <a:pt x="678129" y="898697"/>
                </a:lnTo>
                <a:lnTo>
                  <a:pt x="627615" y="909074"/>
                </a:lnTo>
                <a:lnTo>
                  <a:pt x="572918" y="916224"/>
                </a:lnTo>
                <a:lnTo>
                  <a:pt x="514639" y="920359"/>
                </a:lnTo>
                <a:lnTo>
                  <a:pt x="453377" y="921690"/>
                </a:lnTo>
                <a:close/>
              </a:path>
              <a:path w="962659" h="922020">
                <a:moveTo>
                  <a:pt x="851888" y="777676"/>
                </a:moveTo>
                <a:lnTo>
                  <a:pt x="453377" y="777676"/>
                </a:lnTo>
                <a:lnTo>
                  <a:pt x="522188" y="775662"/>
                </a:lnTo>
                <a:lnTo>
                  <a:pt x="581680" y="769244"/>
                </a:lnTo>
                <a:lnTo>
                  <a:pt x="628422" y="757860"/>
                </a:lnTo>
                <a:lnTo>
                  <a:pt x="658983" y="740945"/>
                </a:lnTo>
                <a:lnTo>
                  <a:pt x="669932" y="717937"/>
                </a:lnTo>
                <a:lnTo>
                  <a:pt x="658983" y="695338"/>
                </a:lnTo>
                <a:lnTo>
                  <a:pt x="628422" y="678475"/>
                </a:lnTo>
                <a:lnTo>
                  <a:pt x="581680" y="666936"/>
                </a:lnTo>
                <a:lnTo>
                  <a:pt x="522188" y="660314"/>
                </a:lnTo>
                <a:lnTo>
                  <a:pt x="453377" y="658197"/>
                </a:lnTo>
                <a:lnTo>
                  <a:pt x="851888" y="658197"/>
                </a:lnTo>
                <a:lnTo>
                  <a:pt x="859688" y="679048"/>
                </a:lnTo>
                <a:lnTo>
                  <a:pt x="864084" y="717937"/>
                </a:lnTo>
                <a:lnTo>
                  <a:pt x="859688" y="756825"/>
                </a:lnTo>
                <a:lnTo>
                  <a:pt x="851888" y="77767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63617" y="3398991"/>
            <a:ext cx="922019" cy="926465"/>
          </a:xfrm>
          <a:custGeom>
            <a:avLst/>
            <a:gdLst/>
            <a:ahLst/>
            <a:cxnLst/>
            <a:rect l="l" t="t" r="r" b="b"/>
            <a:pathLst>
              <a:path w="922020" h="926464">
                <a:moveTo>
                  <a:pt x="460845" y="343500"/>
                </a:moveTo>
                <a:lnTo>
                  <a:pt x="397345" y="342361"/>
                </a:lnTo>
                <a:lnTo>
                  <a:pt x="337519" y="338832"/>
                </a:lnTo>
                <a:lnTo>
                  <a:pt x="281868" y="332745"/>
                </a:lnTo>
                <a:lnTo>
                  <a:pt x="230890" y="323931"/>
                </a:lnTo>
                <a:lnTo>
                  <a:pt x="185087" y="312222"/>
                </a:lnTo>
                <a:lnTo>
                  <a:pt x="144959" y="297450"/>
                </a:lnTo>
                <a:lnTo>
                  <a:pt x="111005" y="279446"/>
                </a:lnTo>
                <a:lnTo>
                  <a:pt x="63621" y="233071"/>
                </a:lnTo>
                <a:lnTo>
                  <a:pt x="46937" y="171750"/>
                </a:lnTo>
                <a:lnTo>
                  <a:pt x="51192" y="139137"/>
                </a:lnTo>
                <a:lnTo>
                  <a:pt x="83725" y="85457"/>
                </a:lnTo>
                <a:lnTo>
                  <a:pt x="144959" y="46049"/>
                </a:lnTo>
                <a:lnTo>
                  <a:pt x="185087" y="31277"/>
                </a:lnTo>
                <a:lnTo>
                  <a:pt x="230890" y="19568"/>
                </a:lnTo>
                <a:lnTo>
                  <a:pt x="281868" y="10755"/>
                </a:lnTo>
                <a:lnTo>
                  <a:pt x="337519" y="4667"/>
                </a:lnTo>
                <a:lnTo>
                  <a:pt x="397345" y="1138"/>
                </a:lnTo>
                <a:lnTo>
                  <a:pt x="460845" y="0"/>
                </a:lnTo>
                <a:lnTo>
                  <a:pt x="524345" y="1138"/>
                </a:lnTo>
                <a:lnTo>
                  <a:pt x="584170" y="4667"/>
                </a:lnTo>
                <a:lnTo>
                  <a:pt x="639822" y="10755"/>
                </a:lnTo>
                <a:lnTo>
                  <a:pt x="690799" y="19568"/>
                </a:lnTo>
                <a:lnTo>
                  <a:pt x="736602" y="31277"/>
                </a:lnTo>
                <a:lnTo>
                  <a:pt x="776731" y="46049"/>
                </a:lnTo>
                <a:lnTo>
                  <a:pt x="810685" y="64053"/>
                </a:lnTo>
                <a:lnTo>
                  <a:pt x="858068" y="110428"/>
                </a:lnTo>
                <a:lnTo>
                  <a:pt x="866143" y="129079"/>
                </a:lnTo>
                <a:lnTo>
                  <a:pt x="460845" y="129079"/>
                </a:lnTo>
                <a:lnTo>
                  <a:pt x="385633" y="130649"/>
                </a:lnTo>
                <a:lnTo>
                  <a:pt x="323837" y="135497"/>
                </a:lnTo>
                <a:lnTo>
                  <a:pt x="277352" y="143826"/>
                </a:lnTo>
                <a:lnTo>
                  <a:pt x="248071" y="155842"/>
                </a:lnTo>
                <a:lnTo>
                  <a:pt x="237890" y="171750"/>
                </a:lnTo>
                <a:lnTo>
                  <a:pt x="248071" y="188067"/>
                </a:lnTo>
                <a:lnTo>
                  <a:pt x="277352" y="200134"/>
                </a:lnTo>
                <a:lnTo>
                  <a:pt x="323837" y="208310"/>
                </a:lnTo>
                <a:lnTo>
                  <a:pt x="385633" y="212953"/>
                </a:lnTo>
                <a:lnTo>
                  <a:pt x="460845" y="214421"/>
                </a:lnTo>
                <a:lnTo>
                  <a:pt x="866143" y="214421"/>
                </a:lnTo>
                <a:lnTo>
                  <a:pt x="858068" y="233071"/>
                </a:lnTo>
                <a:lnTo>
                  <a:pt x="810685" y="279446"/>
                </a:lnTo>
                <a:lnTo>
                  <a:pt x="776731" y="297450"/>
                </a:lnTo>
                <a:lnTo>
                  <a:pt x="736602" y="312222"/>
                </a:lnTo>
                <a:lnTo>
                  <a:pt x="690799" y="323931"/>
                </a:lnTo>
                <a:lnTo>
                  <a:pt x="639822" y="332745"/>
                </a:lnTo>
                <a:lnTo>
                  <a:pt x="584170" y="338832"/>
                </a:lnTo>
                <a:lnTo>
                  <a:pt x="524345" y="342361"/>
                </a:lnTo>
                <a:lnTo>
                  <a:pt x="460845" y="343500"/>
                </a:lnTo>
                <a:close/>
              </a:path>
              <a:path w="922020" h="926464">
                <a:moveTo>
                  <a:pt x="866143" y="214421"/>
                </a:moveTo>
                <a:lnTo>
                  <a:pt x="460845" y="214421"/>
                </a:lnTo>
                <a:lnTo>
                  <a:pt x="536056" y="212953"/>
                </a:lnTo>
                <a:lnTo>
                  <a:pt x="597852" y="208310"/>
                </a:lnTo>
                <a:lnTo>
                  <a:pt x="644338" y="200134"/>
                </a:lnTo>
                <a:lnTo>
                  <a:pt x="673619" y="188067"/>
                </a:lnTo>
                <a:lnTo>
                  <a:pt x="683800" y="171750"/>
                </a:lnTo>
                <a:lnTo>
                  <a:pt x="673619" y="155842"/>
                </a:lnTo>
                <a:lnTo>
                  <a:pt x="644338" y="143826"/>
                </a:lnTo>
                <a:lnTo>
                  <a:pt x="597852" y="135497"/>
                </a:lnTo>
                <a:lnTo>
                  <a:pt x="536056" y="130649"/>
                </a:lnTo>
                <a:lnTo>
                  <a:pt x="460845" y="129079"/>
                </a:lnTo>
                <a:lnTo>
                  <a:pt x="866143" y="129079"/>
                </a:lnTo>
                <a:lnTo>
                  <a:pt x="870498" y="139137"/>
                </a:lnTo>
                <a:lnTo>
                  <a:pt x="874752" y="171750"/>
                </a:lnTo>
                <a:lnTo>
                  <a:pt x="870498" y="204363"/>
                </a:lnTo>
                <a:lnTo>
                  <a:pt x="866143" y="214421"/>
                </a:lnTo>
                <a:close/>
              </a:path>
              <a:path w="922020" h="926464">
                <a:moveTo>
                  <a:pt x="921690" y="504582"/>
                </a:moveTo>
                <a:lnTo>
                  <a:pt x="0" y="504582"/>
                </a:lnTo>
                <a:lnTo>
                  <a:pt x="0" y="373370"/>
                </a:lnTo>
                <a:lnTo>
                  <a:pt x="921690" y="373370"/>
                </a:lnTo>
                <a:lnTo>
                  <a:pt x="921690" y="504582"/>
                </a:lnTo>
                <a:close/>
              </a:path>
              <a:path w="922020" h="926464">
                <a:moveTo>
                  <a:pt x="877952" y="925957"/>
                </a:moveTo>
                <a:lnTo>
                  <a:pt x="54405" y="925957"/>
                </a:lnTo>
                <a:lnTo>
                  <a:pt x="54405" y="683800"/>
                </a:lnTo>
                <a:lnTo>
                  <a:pt x="692334" y="683800"/>
                </a:lnTo>
                <a:lnTo>
                  <a:pt x="692334" y="652864"/>
                </a:lnTo>
                <a:lnTo>
                  <a:pt x="52271" y="652864"/>
                </a:lnTo>
                <a:lnTo>
                  <a:pt x="52271" y="539786"/>
                </a:lnTo>
                <a:lnTo>
                  <a:pt x="868351" y="539786"/>
                </a:lnTo>
                <a:lnTo>
                  <a:pt x="868351" y="777676"/>
                </a:lnTo>
                <a:lnTo>
                  <a:pt x="230422" y="777676"/>
                </a:lnTo>
                <a:lnTo>
                  <a:pt x="230422" y="808612"/>
                </a:lnTo>
                <a:lnTo>
                  <a:pt x="877952" y="808612"/>
                </a:lnTo>
                <a:lnTo>
                  <a:pt x="877952" y="92595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41764" y="3424859"/>
            <a:ext cx="826769" cy="535940"/>
          </a:xfrm>
          <a:custGeom>
            <a:avLst/>
            <a:gdLst/>
            <a:ahLst/>
            <a:cxnLst/>
            <a:rect l="l" t="t" r="r" b="b"/>
            <a:pathLst>
              <a:path w="826770" h="535939">
                <a:moveTo>
                  <a:pt x="826744" y="388620"/>
                </a:moveTo>
                <a:lnTo>
                  <a:pt x="178142" y="388620"/>
                </a:lnTo>
                <a:lnTo>
                  <a:pt x="178142" y="336550"/>
                </a:lnTo>
                <a:lnTo>
                  <a:pt x="801141" y="336550"/>
                </a:lnTo>
                <a:lnTo>
                  <a:pt x="801141" y="199390"/>
                </a:lnTo>
                <a:lnTo>
                  <a:pt x="178142" y="199390"/>
                </a:lnTo>
                <a:lnTo>
                  <a:pt x="178142" y="147320"/>
                </a:lnTo>
                <a:lnTo>
                  <a:pt x="816076" y="147320"/>
                </a:lnTo>
                <a:lnTo>
                  <a:pt x="816076" y="0"/>
                </a:lnTo>
                <a:lnTo>
                  <a:pt x="0" y="0"/>
                </a:lnTo>
                <a:lnTo>
                  <a:pt x="0" y="147320"/>
                </a:lnTo>
                <a:lnTo>
                  <a:pt x="0" y="199390"/>
                </a:lnTo>
                <a:lnTo>
                  <a:pt x="0" y="336550"/>
                </a:lnTo>
                <a:lnTo>
                  <a:pt x="0" y="388620"/>
                </a:lnTo>
                <a:lnTo>
                  <a:pt x="0" y="535940"/>
                </a:lnTo>
                <a:lnTo>
                  <a:pt x="826744" y="535940"/>
                </a:lnTo>
                <a:lnTo>
                  <a:pt x="826744" y="3886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88424" y="4017721"/>
            <a:ext cx="922019" cy="328930"/>
          </a:xfrm>
          <a:custGeom>
            <a:avLst/>
            <a:gdLst/>
            <a:ahLst/>
            <a:cxnLst/>
            <a:rect l="l" t="t" r="r" b="b"/>
            <a:pathLst>
              <a:path w="922020" h="328929">
                <a:moveTo>
                  <a:pt x="921689" y="0"/>
                </a:moveTo>
                <a:lnTo>
                  <a:pt x="0" y="0"/>
                </a:lnTo>
                <a:lnTo>
                  <a:pt x="0" y="162153"/>
                </a:lnTo>
                <a:lnTo>
                  <a:pt x="368033" y="162153"/>
                </a:lnTo>
                <a:lnTo>
                  <a:pt x="368033" y="328574"/>
                </a:lnTo>
                <a:lnTo>
                  <a:pt x="553656" y="328574"/>
                </a:lnTo>
                <a:lnTo>
                  <a:pt x="553656" y="162153"/>
                </a:lnTo>
                <a:lnTo>
                  <a:pt x="921689" y="162153"/>
                </a:lnTo>
                <a:lnTo>
                  <a:pt x="921689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21063" y="3413926"/>
            <a:ext cx="956310" cy="911225"/>
          </a:xfrm>
          <a:custGeom>
            <a:avLst/>
            <a:gdLst/>
            <a:ahLst/>
            <a:cxnLst/>
            <a:rect l="l" t="t" r="r" b="b"/>
            <a:pathLst>
              <a:path w="956309" h="911225">
                <a:moveTo>
                  <a:pt x="849150" y="911022"/>
                </a:moveTo>
                <a:lnTo>
                  <a:pt x="668865" y="911022"/>
                </a:lnTo>
                <a:lnTo>
                  <a:pt x="668865" y="0"/>
                </a:lnTo>
                <a:lnTo>
                  <a:pt x="849150" y="0"/>
                </a:lnTo>
                <a:lnTo>
                  <a:pt x="849150" y="332832"/>
                </a:lnTo>
                <a:lnTo>
                  <a:pt x="955827" y="332832"/>
                </a:lnTo>
                <a:lnTo>
                  <a:pt x="955827" y="507783"/>
                </a:lnTo>
                <a:lnTo>
                  <a:pt x="849150" y="507783"/>
                </a:lnTo>
                <a:lnTo>
                  <a:pt x="849150" y="911022"/>
                </a:lnTo>
                <a:close/>
              </a:path>
              <a:path w="956309" h="911225">
                <a:moveTo>
                  <a:pt x="599525" y="186685"/>
                </a:moveTo>
                <a:lnTo>
                  <a:pt x="25602" y="186685"/>
                </a:lnTo>
                <a:lnTo>
                  <a:pt x="25602" y="21335"/>
                </a:lnTo>
                <a:lnTo>
                  <a:pt x="599525" y="21335"/>
                </a:lnTo>
                <a:lnTo>
                  <a:pt x="599525" y="186685"/>
                </a:lnTo>
                <a:close/>
              </a:path>
              <a:path w="956309" h="911225">
                <a:moveTo>
                  <a:pt x="0" y="868351"/>
                </a:moveTo>
                <a:lnTo>
                  <a:pt x="0" y="687000"/>
                </a:lnTo>
                <a:lnTo>
                  <a:pt x="29941" y="680427"/>
                </a:lnTo>
                <a:lnTo>
                  <a:pt x="58159" y="667745"/>
                </a:lnTo>
                <a:lnTo>
                  <a:pt x="109035" y="624915"/>
                </a:lnTo>
                <a:lnTo>
                  <a:pt x="151858" y="560235"/>
                </a:lnTo>
                <a:lnTo>
                  <a:pt x="170009" y="520240"/>
                </a:lnTo>
                <a:lnTo>
                  <a:pt x="185860" y="475429"/>
                </a:lnTo>
                <a:lnTo>
                  <a:pt x="199312" y="426018"/>
                </a:lnTo>
                <a:lnTo>
                  <a:pt x="210270" y="372223"/>
                </a:lnTo>
                <a:lnTo>
                  <a:pt x="218639" y="314258"/>
                </a:lnTo>
                <a:lnTo>
                  <a:pt x="224322" y="252340"/>
                </a:lnTo>
                <a:lnTo>
                  <a:pt x="227222" y="186685"/>
                </a:lnTo>
                <a:lnTo>
                  <a:pt x="408573" y="186685"/>
                </a:lnTo>
                <a:lnTo>
                  <a:pt x="406653" y="235312"/>
                </a:lnTo>
                <a:lnTo>
                  <a:pt x="403452" y="282557"/>
                </a:lnTo>
                <a:lnTo>
                  <a:pt x="398972" y="328318"/>
                </a:lnTo>
                <a:lnTo>
                  <a:pt x="393211" y="372490"/>
                </a:lnTo>
                <a:lnTo>
                  <a:pt x="386171" y="414974"/>
                </a:lnTo>
                <a:lnTo>
                  <a:pt x="539759" y="617660"/>
                </a:lnTo>
                <a:lnTo>
                  <a:pt x="324298" y="617660"/>
                </a:lnTo>
                <a:lnTo>
                  <a:pt x="298286" y="668085"/>
                </a:lnTo>
                <a:lnTo>
                  <a:pt x="269420" y="713277"/>
                </a:lnTo>
                <a:lnTo>
                  <a:pt x="237850" y="753061"/>
                </a:lnTo>
                <a:lnTo>
                  <a:pt x="203725" y="787261"/>
                </a:lnTo>
                <a:lnTo>
                  <a:pt x="167194" y="815701"/>
                </a:lnTo>
                <a:lnTo>
                  <a:pt x="128407" y="838205"/>
                </a:lnTo>
                <a:lnTo>
                  <a:pt x="87513" y="854599"/>
                </a:lnTo>
                <a:lnTo>
                  <a:pt x="44660" y="864706"/>
                </a:lnTo>
                <a:lnTo>
                  <a:pt x="0" y="868351"/>
                </a:lnTo>
                <a:close/>
              </a:path>
              <a:path w="956309" h="911225">
                <a:moveTo>
                  <a:pt x="503516" y="864084"/>
                </a:moveTo>
                <a:lnTo>
                  <a:pt x="324298" y="617660"/>
                </a:lnTo>
                <a:lnTo>
                  <a:pt x="539759" y="617660"/>
                </a:lnTo>
                <a:lnTo>
                  <a:pt x="646463" y="758474"/>
                </a:lnTo>
                <a:lnTo>
                  <a:pt x="503516" y="8640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40896" y="3435019"/>
            <a:ext cx="922019" cy="858519"/>
          </a:xfrm>
          <a:custGeom>
            <a:avLst/>
            <a:gdLst/>
            <a:ahLst/>
            <a:cxnLst/>
            <a:rect l="l" t="t" r="r" b="b"/>
            <a:pathLst>
              <a:path w="922020" h="858520">
                <a:moveTo>
                  <a:pt x="921689" y="693420"/>
                </a:moveTo>
                <a:lnTo>
                  <a:pt x="552577" y="693420"/>
                </a:lnTo>
                <a:lnTo>
                  <a:pt x="552577" y="591820"/>
                </a:lnTo>
                <a:lnTo>
                  <a:pt x="882218" y="591820"/>
                </a:lnTo>
                <a:lnTo>
                  <a:pt x="882218" y="433070"/>
                </a:lnTo>
                <a:lnTo>
                  <a:pt x="229349" y="433070"/>
                </a:lnTo>
                <a:lnTo>
                  <a:pt x="229349" y="370840"/>
                </a:lnTo>
                <a:lnTo>
                  <a:pt x="871550" y="370840"/>
                </a:lnTo>
                <a:lnTo>
                  <a:pt x="871550" y="219710"/>
                </a:lnTo>
                <a:lnTo>
                  <a:pt x="871550" y="158750"/>
                </a:lnTo>
                <a:lnTo>
                  <a:pt x="871550" y="0"/>
                </a:lnTo>
                <a:lnTo>
                  <a:pt x="49060" y="0"/>
                </a:lnTo>
                <a:lnTo>
                  <a:pt x="49060" y="158750"/>
                </a:lnTo>
                <a:lnTo>
                  <a:pt x="693394" y="158750"/>
                </a:lnTo>
                <a:lnTo>
                  <a:pt x="693394" y="219710"/>
                </a:lnTo>
                <a:lnTo>
                  <a:pt x="51193" y="219710"/>
                </a:lnTo>
                <a:lnTo>
                  <a:pt x="51193" y="370840"/>
                </a:lnTo>
                <a:lnTo>
                  <a:pt x="51193" y="433070"/>
                </a:lnTo>
                <a:lnTo>
                  <a:pt x="51193" y="591820"/>
                </a:lnTo>
                <a:lnTo>
                  <a:pt x="369100" y="591820"/>
                </a:lnTo>
                <a:lnTo>
                  <a:pt x="369100" y="693420"/>
                </a:lnTo>
                <a:lnTo>
                  <a:pt x="0" y="693420"/>
                </a:lnTo>
                <a:lnTo>
                  <a:pt x="0" y="858520"/>
                </a:lnTo>
                <a:lnTo>
                  <a:pt x="921689" y="858520"/>
                </a:lnTo>
                <a:lnTo>
                  <a:pt x="921689" y="6934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68198" y="3440595"/>
            <a:ext cx="230504" cy="884555"/>
          </a:xfrm>
          <a:custGeom>
            <a:avLst/>
            <a:gdLst/>
            <a:ahLst/>
            <a:cxnLst/>
            <a:rect l="l" t="t" r="r" b="b"/>
            <a:pathLst>
              <a:path w="230504" h="884554">
                <a:moveTo>
                  <a:pt x="181351" y="581390"/>
                </a:moveTo>
                <a:lnTo>
                  <a:pt x="49071" y="581390"/>
                </a:lnTo>
                <a:lnTo>
                  <a:pt x="0" y="0"/>
                </a:lnTo>
                <a:lnTo>
                  <a:pt x="230422" y="0"/>
                </a:lnTo>
                <a:lnTo>
                  <a:pt x="181351" y="581390"/>
                </a:lnTo>
                <a:close/>
              </a:path>
              <a:path w="230504" h="884554">
                <a:moveTo>
                  <a:pt x="115211" y="884353"/>
                </a:moveTo>
                <a:lnTo>
                  <a:pt x="70090" y="876002"/>
                </a:lnTo>
                <a:lnTo>
                  <a:pt x="34270" y="852750"/>
                </a:lnTo>
                <a:lnTo>
                  <a:pt x="10651" y="817296"/>
                </a:lnTo>
                <a:lnTo>
                  <a:pt x="2133" y="772342"/>
                </a:lnTo>
                <a:lnTo>
                  <a:pt x="10651" y="727221"/>
                </a:lnTo>
                <a:lnTo>
                  <a:pt x="34270" y="691401"/>
                </a:lnTo>
                <a:lnTo>
                  <a:pt x="70090" y="667782"/>
                </a:lnTo>
                <a:lnTo>
                  <a:pt x="115211" y="659264"/>
                </a:lnTo>
                <a:lnTo>
                  <a:pt x="160332" y="667782"/>
                </a:lnTo>
                <a:lnTo>
                  <a:pt x="196152" y="691401"/>
                </a:lnTo>
                <a:lnTo>
                  <a:pt x="219771" y="727221"/>
                </a:lnTo>
                <a:lnTo>
                  <a:pt x="228289" y="772342"/>
                </a:lnTo>
                <a:lnTo>
                  <a:pt x="219771" y="817296"/>
                </a:lnTo>
                <a:lnTo>
                  <a:pt x="196152" y="852750"/>
                </a:lnTo>
                <a:lnTo>
                  <a:pt x="160332" y="876002"/>
                </a:lnTo>
                <a:lnTo>
                  <a:pt x="115211" y="88435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1740" y="4699144"/>
            <a:ext cx="730885" cy="912494"/>
          </a:xfrm>
          <a:custGeom>
            <a:avLst/>
            <a:gdLst/>
            <a:ahLst/>
            <a:cxnLst/>
            <a:rect l="l" t="t" r="r" b="b"/>
            <a:pathLst>
              <a:path w="730885" h="912495">
                <a:moveTo>
                  <a:pt x="379770" y="912089"/>
                </a:moveTo>
                <a:lnTo>
                  <a:pt x="327417" y="909694"/>
                </a:lnTo>
                <a:lnTo>
                  <a:pt x="277780" y="902617"/>
                </a:lnTo>
                <a:lnTo>
                  <a:pt x="231172" y="891020"/>
                </a:lnTo>
                <a:lnTo>
                  <a:pt x="187909" y="875068"/>
                </a:lnTo>
                <a:lnTo>
                  <a:pt x="148306" y="854923"/>
                </a:lnTo>
                <a:lnTo>
                  <a:pt x="112677" y="830748"/>
                </a:lnTo>
                <a:lnTo>
                  <a:pt x="81338" y="802705"/>
                </a:lnTo>
                <a:lnTo>
                  <a:pt x="54602" y="770959"/>
                </a:lnTo>
                <a:lnTo>
                  <a:pt x="32786" y="735672"/>
                </a:lnTo>
                <a:lnTo>
                  <a:pt x="16204" y="697006"/>
                </a:lnTo>
                <a:lnTo>
                  <a:pt x="5170" y="655126"/>
                </a:lnTo>
                <a:lnTo>
                  <a:pt x="0" y="610193"/>
                </a:lnTo>
                <a:lnTo>
                  <a:pt x="199486" y="610193"/>
                </a:lnTo>
                <a:lnTo>
                  <a:pt x="209867" y="649357"/>
                </a:lnTo>
                <a:lnTo>
                  <a:pt x="229908" y="683128"/>
                </a:lnTo>
                <a:lnTo>
                  <a:pt x="258958" y="710736"/>
                </a:lnTo>
                <a:lnTo>
                  <a:pt x="296364" y="731410"/>
                </a:lnTo>
                <a:lnTo>
                  <a:pt x="341475" y="744379"/>
                </a:lnTo>
                <a:lnTo>
                  <a:pt x="393638" y="748873"/>
                </a:lnTo>
                <a:lnTo>
                  <a:pt x="448444" y="741822"/>
                </a:lnTo>
                <a:lnTo>
                  <a:pt x="492048" y="722070"/>
                </a:lnTo>
                <a:lnTo>
                  <a:pt x="520851" y="691717"/>
                </a:lnTo>
                <a:lnTo>
                  <a:pt x="531252" y="652864"/>
                </a:lnTo>
                <a:lnTo>
                  <a:pt x="526189" y="621463"/>
                </a:lnTo>
                <a:lnTo>
                  <a:pt x="482580" y="574723"/>
                </a:lnTo>
                <a:lnTo>
                  <a:pt x="441959" y="557012"/>
                </a:lnTo>
                <a:lnTo>
                  <a:pt x="387410" y="541495"/>
                </a:lnTo>
                <a:lnTo>
                  <a:pt x="317897" y="526985"/>
                </a:lnTo>
                <a:lnTo>
                  <a:pt x="263860" y="515101"/>
                </a:lnTo>
                <a:lnTo>
                  <a:pt x="215103" y="500401"/>
                </a:lnTo>
                <a:lnTo>
                  <a:pt x="171723" y="482628"/>
                </a:lnTo>
                <a:lnTo>
                  <a:pt x="133815" y="461527"/>
                </a:lnTo>
                <a:lnTo>
                  <a:pt x="101476" y="436842"/>
                </a:lnTo>
                <a:lnTo>
                  <a:pt x="74802" y="408317"/>
                </a:lnTo>
                <a:lnTo>
                  <a:pt x="53887" y="375695"/>
                </a:lnTo>
                <a:lnTo>
                  <a:pt x="38830" y="338721"/>
                </a:lnTo>
                <a:lnTo>
                  <a:pt x="29725" y="297138"/>
                </a:lnTo>
                <a:lnTo>
                  <a:pt x="26669" y="250691"/>
                </a:lnTo>
                <a:lnTo>
                  <a:pt x="30444" y="209507"/>
                </a:lnTo>
                <a:lnTo>
                  <a:pt x="41422" y="171583"/>
                </a:lnTo>
                <a:lnTo>
                  <a:pt x="59085" y="137059"/>
                </a:lnTo>
                <a:lnTo>
                  <a:pt x="82914" y="106075"/>
                </a:lnTo>
                <a:lnTo>
                  <a:pt x="112387" y="78769"/>
                </a:lnTo>
                <a:lnTo>
                  <a:pt x="146987" y="55282"/>
                </a:lnTo>
                <a:lnTo>
                  <a:pt x="186194" y="35752"/>
                </a:lnTo>
                <a:lnTo>
                  <a:pt x="229488" y="20319"/>
                </a:lnTo>
                <a:lnTo>
                  <a:pt x="276351" y="9124"/>
                </a:lnTo>
                <a:lnTo>
                  <a:pt x="326262" y="2304"/>
                </a:lnTo>
                <a:lnTo>
                  <a:pt x="378703" y="0"/>
                </a:lnTo>
                <a:lnTo>
                  <a:pt x="430372" y="2882"/>
                </a:lnTo>
                <a:lnTo>
                  <a:pt x="479219" y="11313"/>
                </a:lnTo>
                <a:lnTo>
                  <a:pt x="524853" y="24972"/>
                </a:lnTo>
                <a:lnTo>
                  <a:pt x="566885" y="43536"/>
                </a:lnTo>
                <a:lnTo>
                  <a:pt x="604925" y="66683"/>
                </a:lnTo>
                <a:lnTo>
                  <a:pt x="638585" y="94090"/>
                </a:lnTo>
                <a:lnTo>
                  <a:pt x="667475" y="125436"/>
                </a:lnTo>
                <a:lnTo>
                  <a:pt x="691204" y="160398"/>
                </a:lnTo>
                <a:lnTo>
                  <a:pt x="709384" y="198655"/>
                </a:lnTo>
                <a:lnTo>
                  <a:pt x="721625" y="239883"/>
                </a:lnTo>
                <a:lnTo>
                  <a:pt x="727538" y="283761"/>
                </a:lnTo>
                <a:lnTo>
                  <a:pt x="526985" y="283761"/>
                </a:lnTo>
                <a:lnTo>
                  <a:pt x="514636" y="242029"/>
                </a:lnTo>
                <a:lnTo>
                  <a:pt x="491943" y="208233"/>
                </a:lnTo>
                <a:lnTo>
                  <a:pt x="459317" y="183143"/>
                </a:lnTo>
                <a:lnTo>
                  <a:pt x="417167" y="167525"/>
                </a:lnTo>
                <a:lnTo>
                  <a:pt x="365902" y="162149"/>
                </a:lnTo>
                <a:lnTo>
                  <a:pt x="305646" y="168633"/>
                </a:lnTo>
                <a:lnTo>
                  <a:pt x="261492" y="186818"/>
                </a:lnTo>
                <a:lnTo>
                  <a:pt x="234339" y="214804"/>
                </a:lnTo>
                <a:lnTo>
                  <a:pt x="225088" y="250691"/>
                </a:lnTo>
                <a:lnTo>
                  <a:pt x="230852" y="279928"/>
                </a:lnTo>
                <a:lnTo>
                  <a:pt x="279894" y="323231"/>
                </a:lnTo>
                <a:lnTo>
                  <a:pt x="325128" y="340379"/>
                </a:lnTo>
                <a:lnTo>
                  <a:pt x="385474" y="356578"/>
                </a:lnTo>
                <a:lnTo>
                  <a:pt x="461912" y="373369"/>
                </a:lnTo>
                <a:lnTo>
                  <a:pt x="523951" y="389334"/>
                </a:lnTo>
                <a:lnTo>
                  <a:pt x="576719" y="409347"/>
                </a:lnTo>
                <a:lnTo>
                  <a:pt x="620742" y="433188"/>
                </a:lnTo>
                <a:lnTo>
                  <a:pt x="656547" y="460637"/>
                </a:lnTo>
                <a:lnTo>
                  <a:pt x="684660" y="491475"/>
                </a:lnTo>
                <a:lnTo>
                  <a:pt x="705610" y="525483"/>
                </a:lnTo>
                <a:lnTo>
                  <a:pt x="719921" y="562441"/>
                </a:lnTo>
                <a:lnTo>
                  <a:pt x="728121" y="602130"/>
                </a:lnTo>
                <a:lnTo>
                  <a:pt x="730738" y="644329"/>
                </a:lnTo>
                <a:lnTo>
                  <a:pt x="726940" y="688075"/>
                </a:lnTo>
                <a:lnTo>
                  <a:pt x="715904" y="728430"/>
                </a:lnTo>
                <a:lnTo>
                  <a:pt x="698170" y="765232"/>
                </a:lnTo>
                <a:lnTo>
                  <a:pt x="674275" y="798316"/>
                </a:lnTo>
                <a:lnTo>
                  <a:pt x="644759" y="827520"/>
                </a:lnTo>
                <a:lnTo>
                  <a:pt x="610160" y="852679"/>
                </a:lnTo>
                <a:lnTo>
                  <a:pt x="571016" y="873631"/>
                </a:lnTo>
                <a:lnTo>
                  <a:pt x="527867" y="890211"/>
                </a:lnTo>
                <a:lnTo>
                  <a:pt x="481250" y="902256"/>
                </a:lnTo>
                <a:lnTo>
                  <a:pt x="431705" y="909604"/>
                </a:lnTo>
                <a:lnTo>
                  <a:pt x="379770" y="9120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7548" y="4720259"/>
            <a:ext cx="760095" cy="869950"/>
          </a:xfrm>
          <a:custGeom>
            <a:avLst/>
            <a:gdLst/>
            <a:ahLst/>
            <a:cxnLst/>
            <a:rect l="l" t="t" r="r" b="b"/>
            <a:pathLst>
              <a:path w="760095" h="869950">
                <a:moveTo>
                  <a:pt x="759536" y="0"/>
                </a:moveTo>
                <a:lnTo>
                  <a:pt x="0" y="0"/>
                </a:lnTo>
                <a:lnTo>
                  <a:pt x="0" y="171450"/>
                </a:lnTo>
                <a:lnTo>
                  <a:pt x="282689" y="171450"/>
                </a:lnTo>
                <a:lnTo>
                  <a:pt x="282689" y="869950"/>
                </a:lnTo>
                <a:lnTo>
                  <a:pt x="476846" y="869950"/>
                </a:lnTo>
                <a:lnTo>
                  <a:pt x="476846" y="171450"/>
                </a:lnTo>
                <a:lnTo>
                  <a:pt x="759536" y="171450"/>
                </a:lnTo>
                <a:lnTo>
                  <a:pt x="75953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3232" y="4698077"/>
            <a:ext cx="939165" cy="913765"/>
          </a:xfrm>
          <a:custGeom>
            <a:avLst/>
            <a:gdLst/>
            <a:ahLst/>
            <a:cxnLst/>
            <a:rect l="l" t="t" r="r" b="b"/>
            <a:pathLst>
              <a:path w="939164" h="913764">
                <a:moveTo>
                  <a:pt x="469379" y="913156"/>
                </a:moveTo>
                <a:lnTo>
                  <a:pt x="419631" y="910923"/>
                </a:lnTo>
                <a:lnTo>
                  <a:pt x="371721" y="904345"/>
                </a:lnTo>
                <a:lnTo>
                  <a:pt x="325841" y="893600"/>
                </a:lnTo>
                <a:lnTo>
                  <a:pt x="282177" y="878869"/>
                </a:lnTo>
                <a:lnTo>
                  <a:pt x="240920" y="860332"/>
                </a:lnTo>
                <a:lnTo>
                  <a:pt x="202259" y="838167"/>
                </a:lnTo>
                <a:lnTo>
                  <a:pt x="166382" y="812556"/>
                </a:lnTo>
                <a:lnTo>
                  <a:pt x="133479" y="783676"/>
                </a:lnTo>
                <a:lnTo>
                  <a:pt x="103739" y="751710"/>
                </a:lnTo>
                <a:lnTo>
                  <a:pt x="77351" y="716834"/>
                </a:lnTo>
                <a:lnTo>
                  <a:pt x="54504" y="679231"/>
                </a:lnTo>
                <a:lnTo>
                  <a:pt x="35386" y="639079"/>
                </a:lnTo>
                <a:lnTo>
                  <a:pt x="20188" y="596558"/>
                </a:lnTo>
                <a:lnTo>
                  <a:pt x="9098" y="551847"/>
                </a:lnTo>
                <a:lnTo>
                  <a:pt x="2306" y="505128"/>
                </a:lnTo>
                <a:lnTo>
                  <a:pt x="0" y="456578"/>
                </a:lnTo>
                <a:lnTo>
                  <a:pt x="2306" y="408028"/>
                </a:lnTo>
                <a:lnTo>
                  <a:pt x="9098" y="361308"/>
                </a:lnTo>
                <a:lnTo>
                  <a:pt x="20188" y="316598"/>
                </a:lnTo>
                <a:lnTo>
                  <a:pt x="35386" y="274076"/>
                </a:lnTo>
                <a:lnTo>
                  <a:pt x="54504" y="233924"/>
                </a:lnTo>
                <a:lnTo>
                  <a:pt x="77351" y="196321"/>
                </a:lnTo>
                <a:lnTo>
                  <a:pt x="103739" y="161446"/>
                </a:lnTo>
                <a:lnTo>
                  <a:pt x="133479" y="129479"/>
                </a:lnTo>
                <a:lnTo>
                  <a:pt x="166382" y="100600"/>
                </a:lnTo>
                <a:lnTo>
                  <a:pt x="202259" y="74988"/>
                </a:lnTo>
                <a:lnTo>
                  <a:pt x="240920" y="52824"/>
                </a:lnTo>
                <a:lnTo>
                  <a:pt x="282177" y="34286"/>
                </a:lnTo>
                <a:lnTo>
                  <a:pt x="325841" y="19555"/>
                </a:lnTo>
                <a:lnTo>
                  <a:pt x="371721" y="8811"/>
                </a:lnTo>
                <a:lnTo>
                  <a:pt x="419631" y="2232"/>
                </a:lnTo>
                <a:lnTo>
                  <a:pt x="469379" y="0"/>
                </a:lnTo>
                <a:lnTo>
                  <a:pt x="519127" y="2232"/>
                </a:lnTo>
                <a:lnTo>
                  <a:pt x="567036" y="8811"/>
                </a:lnTo>
                <a:lnTo>
                  <a:pt x="612917" y="19555"/>
                </a:lnTo>
                <a:lnTo>
                  <a:pt x="656581" y="34286"/>
                </a:lnTo>
                <a:lnTo>
                  <a:pt x="697838" y="52824"/>
                </a:lnTo>
                <a:lnTo>
                  <a:pt x="736499" y="74988"/>
                </a:lnTo>
                <a:lnTo>
                  <a:pt x="772376" y="100600"/>
                </a:lnTo>
                <a:lnTo>
                  <a:pt x="805279" y="129479"/>
                </a:lnTo>
                <a:lnTo>
                  <a:pt x="835019" y="161446"/>
                </a:lnTo>
                <a:lnTo>
                  <a:pt x="845237" y="174950"/>
                </a:lnTo>
                <a:lnTo>
                  <a:pt x="469379" y="174950"/>
                </a:lnTo>
                <a:lnTo>
                  <a:pt x="423307" y="178400"/>
                </a:lnTo>
                <a:lnTo>
                  <a:pt x="380129" y="188468"/>
                </a:lnTo>
                <a:lnTo>
                  <a:pt x="340304" y="204732"/>
                </a:lnTo>
                <a:lnTo>
                  <a:pt x="304294" y="226770"/>
                </a:lnTo>
                <a:lnTo>
                  <a:pt x="272560" y="254158"/>
                </a:lnTo>
                <a:lnTo>
                  <a:pt x="245562" y="286475"/>
                </a:lnTo>
                <a:lnTo>
                  <a:pt x="223761" y="323297"/>
                </a:lnTo>
                <a:lnTo>
                  <a:pt x="207619" y="364204"/>
                </a:lnTo>
                <a:lnTo>
                  <a:pt x="197595" y="408771"/>
                </a:lnTo>
                <a:lnTo>
                  <a:pt x="194152" y="456578"/>
                </a:lnTo>
                <a:lnTo>
                  <a:pt x="197595" y="504125"/>
                </a:lnTo>
                <a:lnTo>
                  <a:pt x="207619" y="548542"/>
                </a:lnTo>
                <a:lnTo>
                  <a:pt x="223761" y="589388"/>
                </a:lnTo>
                <a:lnTo>
                  <a:pt x="245562" y="626220"/>
                </a:lnTo>
                <a:lnTo>
                  <a:pt x="272560" y="658598"/>
                </a:lnTo>
                <a:lnTo>
                  <a:pt x="304294" y="686079"/>
                </a:lnTo>
                <a:lnTo>
                  <a:pt x="340304" y="708222"/>
                </a:lnTo>
                <a:lnTo>
                  <a:pt x="380129" y="724585"/>
                </a:lnTo>
                <a:lnTo>
                  <a:pt x="423307" y="734727"/>
                </a:lnTo>
                <a:lnTo>
                  <a:pt x="469379" y="738205"/>
                </a:lnTo>
                <a:lnTo>
                  <a:pt x="845237" y="738205"/>
                </a:lnTo>
                <a:lnTo>
                  <a:pt x="835019" y="751710"/>
                </a:lnTo>
                <a:lnTo>
                  <a:pt x="805279" y="783676"/>
                </a:lnTo>
                <a:lnTo>
                  <a:pt x="772376" y="812556"/>
                </a:lnTo>
                <a:lnTo>
                  <a:pt x="736499" y="838167"/>
                </a:lnTo>
                <a:lnTo>
                  <a:pt x="697838" y="860332"/>
                </a:lnTo>
                <a:lnTo>
                  <a:pt x="656581" y="878869"/>
                </a:lnTo>
                <a:lnTo>
                  <a:pt x="612917" y="893600"/>
                </a:lnTo>
                <a:lnTo>
                  <a:pt x="567036" y="904345"/>
                </a:lnTo>
                <a:lnTo>
                  <a:pt x="519127" y="910923"/>
                </a:lnTo>
                <a:lnTo>
                  <a:pt x="469379" y="913156"/>
                </a:lnTo>
                <a:close/>
              </a:path>
              <a:path w="939164" h="913764">
                <a:moveTo>
                  <a:pt x="845237" y="738205"/>
                </a:moveTo>
                <a:lnTo>
                  <a:pt x="469379" y="738205"/>
                </a:lnTo>
                <a:lnTo>
                  <a:pt x="515451" y="734727"/>
                </a:lnTo>
                <a:lnTo>
                  <a:pt x="558629" y="724585"/>
                </a:lnTo>
                <a:lnTo>
                  <a:pt x="598454" y="708222"/>
                </a:lnTo>
                <a:lnTo>
                  <a:pt x="634464" y="686079"/>
                </a:lnTo>
                <a:lnTo>
                  <a:pt x="666198" y="658598"/>
                </a:lnTo>
                <a:lnTo>
                  <a:pt x="693196" y="626220"/>
                </a:lnTo>
                <a:lnTo>
                  <a:pt x="714997" y="589388"/>
                </a:lnTo>
                <a:lnTo>
                  <a:pt x="731139" y="548542"/>
                </a:lnTo>
                <a:lnTo>
                  <a:pt x="741162" y="504125"/>
                </a:lnTo>
                <a:lnTo>
                  <a:pt x="744606" y="456578"/>
                </a:lnTo>
                <a:lnTo>
                  <a:pt x="741162" y="408771"/>
                </a:lnTo>
                <a:lnTo>
                  <a:pt x="731139" y="364204"/>
                </a:lnTo>
                <a:lnTo>
                  <a:pt x="714997" y="323297"/>
                </a:lnTo>
                <a:lnTo>
                  <a:pt x="693196" y="286475"/>
                </a:lnTo>
                <a:lnTo>
                  <a:pt x="666198" y="254158"/>
                </a:lnTo>
                <a:lnTo>
                  <a:pt x="634464" y="226770"/>
                </a:lnTo>
                <a:lnTo>
                  <a:pt x="598454" y="204732"/>
                </a:lnTo>
                <a:lnTo>
                  <a:pt x="558629" y="188468"/>
                </a:lnTo>
                <a:lnTo>
                  <a:pt x="515451" y="178400"/>
                </a:lnTo>
                <a:lnTo>
                  <a:pt x="469379" y="174950"/>
                </a:lnTo>
                <a:lnTo>
                  <a:pt x="845237" y="174950"/>
                </a:lnTo>
                <a:lnTo>
                  <a:pt x="884254" y="233924"/>
                </a:lnTo>
                <a:lnTo>
                  <a:pt x="903372" y="274076"/>
                </a:lnTo>
                <a:lnTo>
                  <a:pt x="918570" y="316598"/>
                </a:lnTo>
                <a:lnTo>
                  <a:pt x="929660" y="361308"/>
                </a:lnTo>
                <a:lnTo>
                  <a:pt x="936452" y="408028"/>
                </a:lnTo>
                <a:lnTo>
                  <a:pt x="938758" y="456578"/>
                </a:lnTo>
                <a:lnTo>
                  <a:pt x="936452" y="505128"/>
                </a:lnTo>
                <a:lnTo>
                  <a:pt x="929660" y="551847"/>
                </a:lnTo>
                <a:lnTo>
                  <a:pt x="918570" y="596558"/>
                </a:lnTo>
                <a:lnTo>
                  <a:pt x="903372" y="639079"/>
                </a:lnTo>
                <a:lnTo>
                  <a:pt x="884254" y="679231"/>
                </a:lnTo>
                <a:lnTo>
                  <a:pt x="861407" y="716834"/>
                </a:lnTo>
                <a:lnTo>
                  <a:pt x="845237" y="7382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1251" y="4715145"/>
            <a:ext cx="922019" cy="857885"/>
          </a:xfrm>
          <a:custGeom>
            <a:avLst/>
            <a:gdLst/>
            <a:ahLst/>
            <a:cxnLst/>
            <a:rect l="l" t="t" r="r" b="b"/>
            <a:pathLst>
              <a:path w="922020" h="857885">
                <a:moveTo>
                  <a:pt x="874752" y="164282"/>
                </a:moveTo>
                <a:lnTo>
                  <a:pt x="46937" y="164282"/>
                </a:lnTo>
                <a:lnTo>
                  <a:pt x="46937" y="0"/>
                </a:lnTo>
                <a:lnTo>
                  <a:pt x="874752" y="0"/>
                </a:lnTo>
                <a:lnTo>
                  <a:pt x="874752" y="164282"/>
                </a:lnTo>
                <a:close/>
              </a:path>
              <a:path w="922020" h="857885">
                <a:moveTo>
                  <a:pt x="30936" y="546186"/>
                </a:moveTo>
                <a:lnTo>
                  <a:pt x="30936" y="380837"/>
                </a:lnTo>
                <a:lnTo>
                  <a:pt x="80291" y="376958"/>
                </a:lnTo>
                <a:lnTo>
                  <a:pt x="128347" y="367582"/>
                </a:lnTo>
                <a:lnTo>
                  <a:pt x="174436" y="352903"/>
                </a:lnTo>
                <a:lnTo>
                  <a:pt x="217892" y="333115"/>
                </a:lnTo>
                <a:lnTo>
                  <a:pt x="258046" y="308409"/>
                </a:lnTo>
                <a:lnTo>
                  <a:pt x="294231" y="278980"/>
                </a:lnTo>
                <a:lnTo>
                  <a:pt x="325780" y="245020"/>
                </a:lnTo>
                <a:lnTo>
                  <a:pt x="352027" y="206723"/>
                </a:lnTo>
                <a:lnTo>
                  <a:pt x="372303" y="164282"/>
                </a:lnTo>
                <a:lnTo>
                  <a:pt x="567522" y="164282"/>
                </a:lnTo>
                <a:lnTo>
                  <a:pt x="563138" y="180734"/>
                </a:lnTo>
                <a:lnTo>
                  <a:pt x="558054" y="196685"/>
                </a:lnTo>
                <a:lnTo>
                  <a:pt x="552370" y="212437"/>
                </a:lnTo>
                <a:lnTo>
                  <a:pt x="546186" y="228289"/>
                </a:lnTo>
                <a:lnTo>
                  <a:pt x="826299" y="365902"/>
                </a:lnTo>
                <a:lnTo>
                  <a:pt x="457644" y="365902"/>
                </a:lnTo>
                <a:lnTo>
                  <a:pt x="425074" y="397881"/>
                </a:lnTo>
                <a:lnTo>
                  <a:pt x="389610" y="427152"/>
                </a:lnTo>
                <a:lnTo>
                  <a:pt x="351496" y="453568"/>
                </a:lnTo>
                <a:lnTo>
                  <a:pt x="310976" y="476983"/>
                </a:lnTo>
                <a:lnTo>
                  <a:pt x="268293" y="497248"/>
                </a:lnTo>
                <a:lnTo>
                  <a:pt x="223689" y="514217"/>
                </a:lnTo>
                <a:lnTo>
                  <a:pt x="177408" y="527743"/>
                </a:lnTo>
                <a:lnTo>
                  <a:pt x="129693" y="537678"/>
                </a:lnTo>
                <a:lnTo>
                  <a:pt x="80788" y="543875"/>
                </a:lnTo>
                <a:lnTo>
                  <a:pt x="30936" y="546186"/>
                </a:lnTo>
                <a:close/>
              </a:path>
              <a:path w="922020" h="857885">
                <a:moveTo>
                  <a:pt x="831014" y="553654"/>
                </a:moveTo>
                <a:lnTo>
                  <a:pt x="457644" y="365902"/>
                </a:lnTo>
                <a:lnTo>
                  <a:pt x="826299" y="365902"/>
                </a:lnTo>
                <a:lnTo>
                  <a:pt x="913156" y="408573"/>
                </a:lnTo>
                <a:lnTo>
                  <a:pt x="831014" y="553654"/>
                </a:lnTo>
                <a:close/>
              </a:path>
              <a:path w="922020" h="857885">
                <a:moveTo>
                  <a:pt x="551520" y="689134"/>
                </a:moveTo>
                <a:lnTo>
                  <a:pt x="370169" y="689134"/>
                </a:lnTo>
                <a:lnTo>
                  <a:pt x="370169" y="510983"/>
                </a:lnTo>
                <a:lnTo>
                  <a:pt x="551520" y="510983"/>
                </a:lnTo>
                <a:lnTo>
                  <a:pt x="551520" y="689134"/>
                </a:lnTo>
                <a:close/>
              </a:path>
              <a:path w="922020" h="857885">
                <a:moveTo>
                  <a:pt x="921690" y="857684"/>
                </a:moveTo>
                <a:lnTo>
                  <a:pt x="0" y="857684"/>
                </a:lnTo>
                <a:lnTo>
                  <a:pt x="0" y="689134"/>
                </a:lnTo>
                <a:lnTo>
                  <a:pt x="921690" y="689134"/>
                </a:lnTo>
                <a:lnTo>
                  <a:pt x="921690" y="8576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3487" y="4693810"/>
            <a:ext cx="946785" cy="922019"/>
          </a:xfrm>
          <a:custGeom>
            <a:avLst/>
            <a:gdLst/>
            <a:ahLst/>
            <a:cxnLst/>
            <a:rect l="l" t="t" r="r" b="b"/>
            <a:pathLst>
              <a:path w="946784" h="922020">
                <a:moveTo>
                  <a:pt x="839549" y="541919"/>
                </a:moveTo>
                <a:lnTo>
                  <a:pt x="659264" y="541919"/>
                </a:lnTo>
                <a:lnTo>
                  <a:pt x="659264" y="0"/>
                </a:lnTo>
                <a:lnTo>
                  <a:pt x="839549" y="0"/>
                </a:lnTo>
                <a:lnTo>
                  <a:pt x="839549" y="166416"/>
                </a:lnTo>
                <a:lnTo>
                  <a:pt x="946226" y="166416"/>
                </a:lnTo>
                <a:lnTo>
                  <a:pt x="946226" y="341366"/>
                </a:lnTo>
                <a:lnTo>
                  <a:pt x="839549" y="341366"/>
                </a:lnTo>
                <a:lnTo>
                  <a:pt x="839549" y="541919"/>
                </a:lnTo>
                <a:close/>
              </a:path>
              <a:path w="946784" h="922020">
                <a:moveTo>
                  <a:pt x="0" y="525918"/>
                </a:moveTo>
                <a:lnTo>
                  <a:pt x="0" y="369102"/>
                </a:lnTo>
                <a:lnTo>
                  <a:pt x="62688" y="366521"/>
                </a:lnTo>
                <a:lnTo>
                  <a:pt x="120545" y="360099"/>
                </a:lnTo>
                <a:lnTo>
                  <a:pt x="173153" y="349901"/>
                </a:lnTo>
                <a:lnTo>
                  <a:pt x="220096" y="335990"/>
                </a:lnTo>
                <a:lnTo>
                  <a:pt x="260958" y="318431"/>
                </a:lnTo>
                <a:lnTo>
                  <a:pt x="295325" y="297287"/>
                </a:lnTo>
                <a:lnTo>
                  <a:pt x="342903" y="244504"/>
                </a:lnTo>
                <a:lnTo>
                  <a:pt x="359501" y="178150"/>
                </a:lnTo>
                <a:lnTo>
                  <a:pt x="359501" y="164282"/>
                </a:lnTo>
                <a:lnTo>
                  <a:pt x="0" y="164282"/>
                </a:lnTo>
                <a:lnTo>
                  <a:pt x="0" y="10667"/>
                </a:lnTo>
                <a:lnTo>
                  <a:pt x="542986" y="10667"/>
                </a:lnTo>
                <a:lnTo>
                  <a:pt x="542986" y="142947"/>
                </a:lnTo>
                <a:lnTo>
                  <a:pt x="540334" y="191197"/>
                </a:lnTo>
                <a:lnTo>
                  <a:pt x="532518" y="235973"/>
                </a:lnTo>
                <a:lnTo>
                  <a:pt x="519753" y="277323"/>
                </a:lnTo>
                <a:lnTo>
                  <a:pt x="502249" y="315297"/>
                </a:lnTo>
                <a:lnTo>
                  <a:pt x="480220" y="349946"/>
                </a:lnTo>
                <a:lnTo>
                  <a:pt x="453877" y="381320"/>
                </a:lnTo>
                <a:lnTo>
                  <a:pt x="423435" y="409469"/>
                </a:lnTo>
                <a:lnTo>
                  <a:pt x="389104" y="434442"/>
                </a:lnTo>
                <a:lnTo>
                  <a:pt x="351099" y="456290"/>
                </a:lnTo>
                <a:lnTo>
                  <a:pt x="309630" y="475063"/>
                </a:lnTo>
                <a:lnTo>
                  <a:pt x="264911" y="490810"/>
                </a:lnTo>
                <a:lnTo>
                  <a:pt x="217154" y="503582"/>
                </a:lnTo>
                <a:lnTo>
                  <a:pt x="166572" y="513429"/>
                </a:lnTo>
                <a:lnTo>
                  <a:pt x="113377" y="520401"/>
                </a:lnTo>
                <a:lnTo>
                  <a:pt x="57782" y="524547"/>
                </a:lnTo>
                <a:lnTo>
                  <a:pt x="0" y="525918"/>
                </a:lnTo>
                <a:close/>
              </a:path>
              <a:path w="946784" h="922020">
                <a:moveTo>
                  <a:pt x="839549" y="921690"/>
                </a:moveTo>
                <a:lnTo>
                  <a:pt x="656064" y="921690"/>
                </a:lnTo>
                <a:lnTo>
                  <a:pt x="656064" y="728604"/>
                </a:lnTo>
                <a:lnTo>
                  <a:pt x="30936" y="728604"/>
                </a:lnTo>
                <a:lnTo>
                  <a:pt x="30936" y="573923"/>
                </a:lnTo>
                <a:lnTo>
                  <a:pt x="839549" y="573923"/>
                </a:lnTo>
                <a:lnTo>
                  <a:pt x="839549" y="9216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7052" y="4705019"/>
            <a:ext cx="826769" cy="535940"/>
          </a:xfrm>
          <a:custGeom>
            <a:avLst/>
            <a:gdLst/>
            <a:ahLst/>
            <a:cxnLst/>
            <a:rect l="l" t="t" r="r" b="b"/>
            <a:pathLst>
              <a:path w="826770" h="535939">
                <a:moveTo>
                  <a:pt x="826744" y="388620"/>
                </a:moveTo>
                <a:lnTo>
                  <a:pt x="178155" y="388620"/>
                </a:lnTo>
                <a:lnTo>
                  <a:pt x="178155" y="336550"/>
                </a:lnTo>
                <a:lnTo>
                  <a:pt x="801141" y="336550"/>
                </a:lnTo>
                <a:lnTo>
                  <a:pt x="801141" y="199390"/>
                </a:lnTo>
                <a:lnTo>
                  <a:pt x="178155" y="199390"/>
                </a:lnTo>
                <a:lnTo>
                  <a:pt x="178155" y="146050"/>
                </a:lnTo>
                <a:lnTo>
                  <a:pt x="816076" y="146050"/>
                </a:lnTo>
                <a:lnTo>
                  <a:pt x="816076" y="0"/>
                </a:lnTo>
                <a:lnTo>
                  <a:pt x="0" y="0"/>
                </a:lnTo>
                <a:lnTo>
                  <a:pt x="0" y="146050"/>
                </a:lnTo>
                <a:lnTo>
                  <a:pt x="0" y="199390"/>
                </a:lnTo>
                <a:lnTo>
                  <a:pt x="0" y="336550"/>
                </a:lnTo>
                <a:lnTo>
                  <a:pt x="0" y="388620"/>
                </a:lnTo>
                <a:lnTo>
                  <a:pt x="0" y="535940"/>
                </a:lnTo>
                <a:lnTo>
                  <a:pt x="826744" y="535940"/>
                </a:lnTo>
                <a:lnTo>
                  <a:pt x="826744" y="3886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3712" y="5297614"/>
            <a:ext cx="922019" cy="328930"/>
          </a:xfrm>
          <a:custGeom>
            <a:avLst/>
            <a:gdLst/>
            <a:ahLst/>
            <a:cxnLst/>
            <a:rect l="l" t="t" r="r" b="b"/>
            <a:pathLst>
              <a:path w="922020" h="328929">
                <a:moveTo>
                  <a:pt x="921689" y="0"/>
                </a:moveTo>
                <a:lnTo>
                  <a:pt x="0" y="0"/>
                </a:lnTo>
                <a:lnTo>
                  <a:pt x="0" y="162140"/>
                </a:lnTo>
                <a:lnTo>
                  <a:pt x="368033" y="162140"/>
                </a:lnTo>
                <a:lnTo>
                  <a:pt x="368033" y="328561"/>
                </a:lnTo>
                <a:lnTo>
                  <a:pt x="553656" y="328561"/>
                </a:lnTo>
                <a:lnTo>
                  <a:pt x="553656" y="162140"/>
                </a:lnTo>
                <a:lnTo>
                  <a:pt x="921689" y="162140"/>
                </a:lnTo>
                <a:lnTo>
                  <a:pt x="921689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6354" y="4693810"/>
            <a:ext cx="956310" cy="911225"/>
          </a:xfrm>
          <a:custGeom>
            <a:avLst/>
            <a:gdLst/>
            <a:ahLst/>
            <a:cxnLst/>
            <a:rect l="l" t="t" r="r" b="b"/>
            <a:pathLst>
              <a:path w="956309" h="911225">
                <a:moveTo>
                  <a:pt x="849150" y="911022"/>
                </a:moveTo>
                <a:lnTo>
                  <a:pt x="668865" y="911022"/>
                </a:lnTo>
                <a:lnTo>
                  <a:pt x="668865" y="0"/>
                </a:lnTo>
                <a:lnTo>
                  <a:pt x="849150" y="0"/>
                </a:lnTo>
                <a:lnTo>
                  <a:pt x="849150" y="332832"/>
                </a:lnTo>
                <a:lnTo>
                  <a:pt x="955827" y="332832"/>
                </a:lnTo>
                <a:lnTo>
                  <a:pt x="955827" y="507783"/>
                </a:lnTo>
                <a:lnTo>
                  <a:pt x="849150" y="507783"/>
                </a:lnTo>
                <a:lnTo>
                  <a:pt x="849150" y="911022"/>
                </a:lnTo>
                <a:close/>
              </a:path>
              <a:path w="956309" h="911225">
                <a:moveTo>
                  <a:pt x="599525" y="186685"/>
                </a:moveTo>
                <a:lnTo>
                  <a:pt x="25602" y="186685"/>
                </a:lnTo>
                <a:lnTo>
                  <a:pt x="25602" y="21335"/>
                </a:lnTo>
                <a:lnTo>
                  <a:pt x="599525" y="21335"/>
                </a:lnTo>
                <a:lnTo>
                  <a:pt x="599525" y="186685"/>
                </a:lnTo>
                <a:close/>
              </a:path>
              <a:path w="956309" h="911225">
                <a:moveTo>
                  <a:pt x="0" y="868351"/>
                </a:moveTo>
                <a:lnTo>
                  <a:pt x="0" y="687000"/>
                </a:lnTo>
                <a:lnTo>
                  <a:pt x="29941" y="680427"/>
                </a:lnTo>
                <a:lnTo>
                  <a:pt x="58159" y="667745"/>
                </a:lnTo>
                <a:lnTo>
                  <a:pt x="109035" y="624915"/>
                </a:lnTo>
                <a:lnTo>
                  <a:pt x="151858" y="560235"/>
                </a:lnTo>
                <a:lnTo>
                  <a:pt x="170009" y="520240"/>
                </a:lnTo>
                <a:lnTo>
                  <a:pt x="185860" y="475429"/>
                </a:lnTo>
                <a:lnTo>
                  <a:pt x="199312" y="426018"/>
                </a:lnTo>
                <a:lnTo>
                  <a:pt x="210270" y="372223"/>
                </a:lnTo>
                <a:lnTo>
                  <a:pt x="218639" y="314258"/>
                </a:lnTo>
                <a:lnTo>
                  <a:pt x="224322" y="252340"/>
                </a:lnTo>
                <a:lnTo>
                  <a:pt x="227222" y="186685"/>
                </a:lnTo>
                <a:lnTo>
                  <a:pt x="408573" y="186685"/>
                </a:lnTo>
                <a:lnTo>
                  <a:pt x="406653" y="235312"/>
                </a:lnTo>
                <a:lnTo>
                  <a:pt x="403452" y="282557"/>
                </a:lnTo>
                <a:lnTo>
                  <a:pt x="398972" y="328318"/>
                </a:lnTo>
                <a:lnTo>
                  <a:pt x="393211" y="372490"/>
                </a:lnTo>
                <a:lnTo>
                  <a:pt x="386171" y="414974"/>
                </a:lnTo>
                <a:lnTo>
                  <a:pt x="539759" y="617660"/>
                </a:lnTo>
                <a:lnTo>
                  <a:pt x="324298" y="617660"/>
                </a:lnTo>
                <a:lnTo>
                  <a:pt x="298286" y="668085"/>
                </a:lnTo>
                <a:lnTo>
                  <a:pt x="269420" y="713277"/>
                </a:lnTo>
                <a:lnTo>
                  <a:pt x="237850" y="753061"/>
                </a:lnTo>
                <a:lnTo>
                  <a:pt x="203725" y="787261"/>
                </a:lnTo>
                <a:lnTo>
                  <a:pt x="167194" y="815701"/>
                </a:lnTo>
                <a:lnTo>
                  <a:pt x="128407" y="838205"/>
                </a:lnTo>
                <a:lnTo>
                  <a:pt x="87513" y="854599"/>
                </a:lnTo>
                <a:lnTo>
                  <a:pt x="44660" y="864706"/>
                </a:lnTo>
                <a:lnTo>
                  <a:pt x="0" y="868351"/>
                </a:lnTo>
                <a:close/>
              </a:path>
              <a:path w="956309" h="911225">
                <a:moveTo>
                  <a:pt x="503516" y="864084"/>
                </a:moveTo>
                <a:lnTo>
                  <a:pt x="324298" y="617660"/>
                </a:lnTo>
                <a:lnTo>
                  <a:pt x="539759" y="617660"/>
                </a:lnTo>
                <a:lnTo>
                  <a:pt x="646463" y="758474"/>
                </a:lnTo>
                <a:lnTo>
                  <a:pt x="503516" y="8640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53193" y="4693810"/>
            <a:ext cx="873125" cy="911225"/>
          </a:xfrm>
          <a:custGeom>
            <a:avLst/>
            <a:gdLst/>
            <a:ahLst/>
            <a:cxnLst/>
            <a:rect l="l" t="t" r="r" b="b"/>
            <a:pathLst>
              <a:path w="873125" h="911225">
                <a:moveTo>
                  <a:pt x="872619" y="911022"/>
                </a:moveTo>
                <a:lnTo>
                  <a:pt x="692334" y="911022"/>
                </a:lnTo>
                <a:lnTo>
                  <a:pt x="692334" y="0"/>
                </a:lnTo>
                <a:lnTo>
                  <a:pt x="872619" y="0"/>
                </a:lnTo>
                <a:lnTo>
                  <a:pt x="872619" y="911022"/>
                </a:lnTo>
                <a:close/>
              </a:path>
              <a:path w="873125" h="911225">
                <a:moveTo>
                  <a:pt x="0" y="868351"/>
                </a:moveTo>
                <a:lnTo>
                  <a:pt x="0" y="682733"/>
                </a:lnTo>
                <a:lnTo>
                  <a:pt x="26876" y="676641"/>
                </a:lnTo>
                <a:lnTo>
                  <a:pt x="52642" y="664896"/>
                </a:lnTo>
                <a:lnTo>
                  <a:pt x="100509" y="625244"/>
                </a:lnTo>
                <a:lnTo>
                  <a:pt x="142926" y="565365"/>
                </a:lnTo>
                <a:lnTo>
                  <a:pt x="161879" y="528337"/>
                </a:lnTo>
                <a:lnTo>
                  <a:pt x="179217" y="486847"/>
                </a:lnTo>
                <a:lnTo>
                  <a:pt x="194855" y="441095"/>
                </a:lnTo>
                <a:lnTo>
                  <a:pt x="208708" y="391278"/>
                </a:lnTo>
                <a:lnTo>
                  <a:pt x="220691" y="337594"/>
                </a:lnTo>
                <a:lnTo>
                  <a:pt x="230722" y="280244"/>
                </a:lnTo>
                <a:lnTo>
                  <a:pt x="238715" y="219424"/>
                </a:lnTo>
                <a:lnTo>
                  <a:pt x="244586" y="155334"/>
                </a:lnTo>
                <a:lnTo>
                  <a:pt x="248250" y="88171"/>
                </a:lnTo>
                <a:lnTo>
                  <a:pt x="249624" y="18135"/>
                </a:lnTo>
                <a:lnTo>
                  <a:pt x="433109" y="24535"/>
                </a:lnTo>
                <a:lnTo>
                  <a:pt x="432334" y="81743"/>
                </a:lnTo>
                <a:lnTo>
                  <a:pt x="430048" y="137215"/>
                </a:lnTo>
                <a:lnTo>
                  <a:pt x="426307" y="190914"/>
                </a:lnTo>
                <a:lnTo>
                  <a:pt x="421166" y="242804"/>
                </a:lnTo>
                <a:lnTo>
                  <a:pt x="414681" y="292845"/>
                </a:lnTo>
                <a:lnTo>
                  <a:pt x="406909" y="341002"/>
                </a:lnTo>
                <a:lnTo>
                  <a:pt x="397905" y="387238"/>
                </a:lnTo>
                <a:lnTo>
                  <a:pt x="547420" y="595258"/>
                </a:lnTo>
                <a:lnTo>
                  <a:pt x="333899" y="595258"/>
                </a:lnTo>
                <a:lnTo>
                  <a:pt x="309659" y="645389"/>
                </a:lnTo>
                <a:lnTo>
                  <a:pt x="283095" y="690738"/>
                </a:lnTo>
                <a:lnTo>
                  <a:pt x="254317" y="731198"/>
                </a:lnTo>
                <a:lnTo>
                  <a:pt x="223433" y="766658"/>
                </a:lnTo>
                <a:lnTo>
                  <a:pt x="190552" y="797011"/>
                </a:lnTo>
                <a:lnTo>
                  <a:pt x="155782" y="822147"/>
                </a:lnTo>
                <a:lnTo>
                  <a:pt x="119234" y="841958"/>
                </a:lnTo>
                <a:lnTo>
                  <a:pt x="81014" y="856335"/>
                </a:lnTo>
                <a:lnTo>
                  <a:pt x="41233" y="865169"/>
                </a:lnTo>
                <a:lnTo>
                  <a:pt x="0" y="868351"/>
                </a:lnTo>
                <a:close/>
              </a:path>
              <a:path w="873125" h="911225">
                <a:moveTo>
                  <a:pt x="521651" y="867285"/>
                </a:moveTo>
                <a:lnTo>
                  <a:pt x="333899" y="595258"/>
                </a:lnTo>
                <a:lnTo>
                  <a:pt x="547420" y="595258"/>
                </a:lnTo>
                <a:lnTo>
                  <a:pt x="667798" y="762741"/>
                </a:lnTo>
                <a:lnTo>
                  <a:pt x="521651" y="86728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81560" y="4693810"/>
            <a:ext cx="951865" cy="922019"/>
          </a:xfrm>
          <a:custGeom>
            <a:avLst/>
            <a:gdLst/>
            <a:ahLst/>
            <a:cxnLst/>
            <a:rect l="l" t="t" r="r" b="b"/>
            <a:pathLst>
              <a:path w="951865" h="922020">
                <a:moveTo>
                  <a:pt x="844882" y="541919"/>
                </a:moveTo>
                <a:lnTo>
                  <a:pt x="664598" y="541919"/>
                </a:lnTo>
                <a:lnTo>
                  <a:pt x="664598" y="0"/>
                </a:lnTo>
                <a:lnTo>
                  <a:pt x="844882" y="0"/>
                </a:lnTo>
                <a:lnTo>
                  <a:pt x="844882" y="157882"/>
                </a:lnTo>
                <a:lnTo>
                  <a:pt x="951560" y="157882"/>
                </a:lnTo>
                <a:lnTo>
                  <a:pt x="951560" y="330699"/>
                </a:lnTo>
                <a:lnTo>
                  <a:pt x="844882" y="330699"/>
                </a:lnTo>
                <a:lnTo>
                  <a:pt x="844882" y="541919"/>
                </a:lnTo>
                <a:close/>
              </a:path>
              <a:path w="951865" h="922020">
                <a:moveTo>
                  <a:pt x="593124" y="162149"/>
                </a:moveTo>
                <a:lnTo>
                  <a:pt x="12801" y="162149"/>
                </a:lnTo>
                <a:lnTo>
                  <a:pt x="12801" y="10667"/>
                </a:lnTo>
                <a:lnTo>
                  <a:pt x="593124" y="10667"/>
                </a:lnTo>
                <a:lnTo>
                  <a:pt x="593124" y="162149"/>
                </a:lnTo>
                <a:close/>
              </a:path>
              <a:path w="951865" h="922020">
                <a:moveTo>
                  <a:pt x="0" y="529118"/>
                </a:moveTo>
                <a:lnTo>
                  <a:pt x="0" y="366969"/>
                </a:lnTo>
                <a:lnTo>
                  <a:pt x="49329" y="358254"/>
                </a:lnTo>
                <a:lnTo>
                  <a:pt x="92893" y="340359"/>
                </a:lnTo>
                <a:lnTo>
                  <a:pt x="130410" y="314682"/>
                </a:lnTo>
                <a:lnTo>
                  <a:pt x="161601" y="282622"/>
                </a:lnTo>
                <a:lnTo>
                  <a:pt x="186187" y="245581"/>
                </a:lnTo>
                <a:lnTo>
                  <a:pt x="203887" y="204956"/>
                </a:lnTo>
                <a:lnTo>
                  <a:pt x="214421" y="162149"/>
                </a:lnTo>
                <a:lnTo>
                  <a:pt x="396838" y="162149"/>
                </a:lnTo>
                <a:lnTo>
                  <a:pt x="394655" y="181334"/>
                </a:lnTo>
                <a:lnTo>
                  <a:pt x="391371" y="200419"/>
                </a:lnTo>
                <a:lnTo>
                  <a:pt x="387088" y="219304"/>
                </a:lnTo>
                <a:lnTo>
                  <a:pt x="381904" y="237890"/>
                </a:lnTo>
                <a:lnTo>
                  <a:pt x="604956" y="376570"/>
                </a:lnTo>
                <a:lnTo>
                  <a:pt x="307230" y="376570"/>
                </a:lnTo>
                <a:lnTo>
                  <a:pt x="274816" y="412395"/>
                </a:lnTo>
                <a:lnTo>
                  <a:pt x="238110" y="444507"/>
                </a:lnTo>
                <a:lnTo>
                  <a:pt x="197393" y="472327"/>
                </a:lnTo>
                <a:lnTo>
                  <a:pt x="152943" y="495277"/>
                </a:lnTo>
                <a:lnTo>
                  <a:pt x="105041" y="512778"/>
                </a:lnTo>
                <a:lnTo>
                  <a:pt x="53966" y="524251"/>
                </a:lnTo>
                <a:lnTo>
                  <a:pt x="0" y="529118"/>
                </a:lnTo>
                <a:close/>
              </a:path>
              <a:path w="951865" h="922020">
                <a:moveTo>
                  <a:pt x="534452" y="521651"/>
                </a:moveTo>
                <a:lnTo>
                  <a:pt x="307230" y="376570"/>
                </a:lnTo>
                <a:lnTo>
                  <a:pt x="604956" y="376570"/>
                </a:lnTo>
                <a:lnTo>
                  <a:pt x="627261" y="390438"/>
                </a:lnTo>
                <a:lnTo>
                  <a:pt x="534452" y="521651"/>
                </a:lnTo>
                <a:close/>
              </a:path>
              <a:path w="951865" h="922020">
                <a:moveTo>
                  <a:pt x="844882" y="921690"/>
                </a:moveTo>
                <a:lnTo>
                  <a:pt x="661398" y="921690"/>
                </a:lnTo>
                <a:lnTo>
                  <a:pt x="661398" y="728604"/>
                </a:lnTo>
                <a:lnTo>
                  <a:pt x="36270" y="728604"/>
                </a:lnTo>
                <a:lnTo>
                  <a:pt x="36270" y="573923"/>
                </a:lnTo>
                <a:lnTo>
                  <a:pt x="844882" y="573923"/>
                </a:lnTo>
                <a:lnTo>
                  <a:pt x="844882" y="9216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16329" y="4690609"/>
            <a:ext cx="943610" cy="914400"/>
          </a:xfrm>
          <a:custGeom>
            <a:avLst/>
            <a:gdLst/>
            <a:ahLst/>
            <a:cxnLst/>
            <a:rect l="l" t="t" r="r" b="b"/>
            <a:pathLst>
              <a:path w="943609" h="914400">
                <a:moveTo>
                  <a:pt x="388304" y="113077"/>
                </a:moveTo>
                <a:lnTo>
                  <a:pt x="203753" y="113077"/>
                </a:lnTo>
                <a:lnTo>
                  <a:pt x="203753" y="0"/>
                </a:lnTo>
                <a:lnTo>
                  <a:pt x="388304" y="0"/>
                </a:lnTo>
                <a:lnTo>
                  <a:pt x="388304" y="113077"/>
                </a:lnTo>
                <a:close/>
              </a:path>
              <a:path w="943609" h="914400">
                <a:moveTo>
                  <a:pt x="590991" y="277360"/>
                </a:moveTo>
                <a:lnTo>
                  <a:pt x="0" y="277360"/>
                </a:lnTo>
                <a:lnTo>
                  <a:pt x="0" y="113077"/>
                </a:lnTo>
                <a:lnTo>
                  <a:pt x="590991" y="113077"/>
                </a:lnTo>
                <a:lnTo>
                  <a:pt x="590991" y="277360"/>
                </a:lnTo>
                <a:close/>
              </a:path>
              <a:path w="943609" h="914400">
                <a:moveTo>
                  <a:pt x="836348" y="914223"/>
                </a:moveTo>
                <a:lnTo>
                  <a:pt x="656064" y="914223"/>
                </a:lnTo>
                <a:lnTo>
                  <a:pt x="656064" y="3200"/>
                </a:lnTo>
                <a:lnTo>
                  <a:pt x="836348" y="3200"/>
                </a:lnTo>
                <a:lnTo>
                  <a:pt x="836348" y="336033"/>
                </a:lnTo>
                <a:lnTo>
                  <a:pt x="943025" y="336033"/>
                </a:lnTo>
                <a:lnTo>
                  <a:pt x="943025" y="510983"/>
                </a:lnTo>
                <a:lnTo>
                  <a:pt x="836348" y="510983"/>
                </a:lnTo>
                <a:lnTo>
                  <a:pt x="836348" y="914223"/>
                </a:lnTo>
                <a:close/>
              </a:path>
              <a:path w="943609" h="914400">
                <a:moveTo>
                  <a:pt x="295495" y="882219"/>
                </a:moveTo>
                <a:lnTo>
                  <a:pt x="248167" y="878652"/>
                </a:lnTo>
                <a:lnTo>
                  <a:pt x="204896" y="868275"/>
                </a:lnTo>
                <a:lnTo>
                  <a:pt x="165902" y="851573"/>
                </a:lnTo>
                <a:lnTo>
                  <a:pt x="131400" y="829035"/>
                </a:lnTo>
                <a:lnTo>
                  <a:pt x="101609" y="801145"/>
                </a:lnTo>
                <a:lnTo>
                  <a:pt x="76747" y="768391"/>
                </a:lnTo>
                <a:lnTo>
                  <a:pt x="57031" y="731259"/>
                </a:lnTo>
                <a:lnTo>
                  <a:pt x="42679" y="690235"/>
                </a:lnTo>
                <a:lnTo>
                  <a:pt x="33908" y="645806"/>
                </a:lnTo>
                <a:lnTo>
                  <a:pt x="30936" y="598458"/>
                </a:lnTo>
                <a:lnTo>
                  <a:pt x="33908" y="551370"/>
                </a:lnTo>
                <a:lnTo>
                  <a:pt x="42679" y="507091"/>
                </a:lnTo>
                <a:lnTo>
                  <a:pt x="57031" y="466128"/>
                </a:lnTo>
                <a:lnTo>
                  <a:pt x="76747" y="428987"/>
                </a:lnTo>
                <a:lnTo>
                  <a:pt x="101609" y="396172"/>
                </a:lnTo>
                <a:lnTo>
                  <a:pt x="131400" y="368189"/>
                </a:lnTo>
                <a:lnTo>
                  <a:pt x="165902" y="345545"/>
                </a:lnTo>
                <a:lnTo>
                  <a:pt x="204896" y="328744"/>
                </a:lnTo>
                <a:lnTo>
                  <a:pt x="248167" y="318293"/>
                </a:lnTo>
                <a:lnTo>
                  <a:pt x="295495" y="314697"/>
                </a:lnTo>
                <a:lnTo>
                  <a:pt x="342824" y="318293"/>
                </a:lnTo>
                <a:lnTo>
                  <a:pt x="386094" y="328744"/>
                </a:lnTo>
                <a:lnTo>
                  <a:pt x="425089" y="345545"/>
                </a:lnTo>
                <a:lnTo>
                  <a:pt x="459590" y="368189"/>
                </a:lnTo>
                <a:lnTo>
                  <a:pt x="489381" y="396172"/>
                </a:lnTo>
                <a:lnTo>
                  <a:pt x="514243" y="428987"/>
                </a:lnTo>
                <a:lnTo>
                  <a:pt x="533959" y="466128"/>
                </a:lnTo>
                <a:lnTo>
                  <a:pt x="535098" y="469379"/>
                </a:lnTo>
                <a:lnTo>
                  <a:pt x="295495" y="469379"/>
                </a:lnTo>
                <a:lnTo>
                  <a:pt x="256241" y="478597"/>
                </a:lnTo>
                <a:lnTo>
                  <a:pt x="227088" y="504716"/>
                </a:lnTo>
                <a:lnTo>
                  <a:pt x="208937" y="545436"/>
                </a:lnTo>
                <a:lnTo>
                  <a:pt x="202686" y="598458"/>
                </a:lnTo>
                <a:lnTo>
                  <a:pt x="208937" y="651480"/>
                </a:lnTo>
                <a:lnTo>
                  <a:pt x="227088" y="692201"/>
                </a:lnTo>
                <a:lnTo>
                  <a:pt x="256241" y="718320"/>
                </a:lnTo>
                <a:lnTo>
                  <a:pt x="295495" y="727538"/>
                </a:lnTo>
                <a:lnTo>
                  <a:pt x="535261" y="727538"/>
                </a:lnTo>
                <a:lnTo>
                  <a:pt x="533959" y="731259"/>
                </a:lnTo>
                <a:lnTo>
                  <a:pt x="514243" y="768391"/>
                </a:lnTo>
                <a:lnTo>
                  <a:pt x="489381" y="801145"/>
                </a:lnTo>
                <a:lnTo>
                  <a:pt x="459590" y="829035"/>
                </a:lnTo>
                <a:lnTo>
                  <a:pt x="425089" y="851573"/>
                </a:lnTo>
                <a:lnTo>
                  <a:pt x="386094" y="868275"/>
                </a:lnTo>
                <a:lnTo>
                  <a:pt x="342824" y="878652"/>
                </a:lnTo>
                <a:lnTo>
                  <a:pt x="295495" y="882219"/>
                </a:lnTo>
                <a:close/>
              </a:path>
              <a:path w="943609" h="914400">
                <a:moveTo>
                  <a:pt x="535261" y="727538"/>
                </a:moveTo>
                <a:lnTo>
                  <a:pt x="295495" y="727538"/>
                </a:lnTo>
                <a:lnTo>
                  <a:pt x="334749" y="718320"/>
                </a:lnTo>
                <a:lnTo>
                  <a:pt x="363902" y="692201"/>
                </a:lnTo>
                <a:lnTo>
                  <a:pt x="382054" y="651480"/>
                </a:lnTo>
                <a:lnTo>
                  <a:pt x="388304" y="598458"/>
                </a:lnTo>
                <a:lnTo>
                  <a:pt x="382054" y="545436"/>
                </a:lnTo>
                <a:lnTo>
                  <a:pt x="363902" y="504716"/>
                </a:lnTo>
                <a:lnTo>
                  <a:pt x="334749" y="478597"/>
                </a:lnTo>
                <a:lnTo>
                  <a:pt x="295495" y="469379"/>
                </a:lnTo>
                <a:lnTo>
                  <a:pt x="535098" y="469379"/>
                </a:lnTo>
                <a:lnTo>
                  <a:pt x="548311" y="507091"/>
                </a:lnTo>
                <a:lnTo>
                  <a:pt x="557082" y="551370"/>
                </a:lnTo>
                <a:lnTo>
                  <a:pt x="560055" y="598458"/>
                </a:lnTo>
                <a:lnTo>
                  <a:pt x="557082" y="645806"/>
                </a:lnTo>
                <a:lnTo>
                  <a:pt x="548311" y="690235"/>
                </a:lnTo>
                <a:lnTo>
                  <a:pt x="535261" y="7275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329762" y="4693810"/>
            <a:ext cx="956310" cy="911225"/>
          </a:xfrm>
          <a:custGeom>
            <a:avLst/>
            <a:gdLst/>
            <a:ahLst/>
            <a:cxnLst/>
            <a:rect l="l" t="t" r="r" b="b"/>
            <a:pathLst>
              <a:path w="956309" h="911225">
                <a:moveTo>
                  <a:pt x="849150" y="911022"/>
                </a:moveTo>
                <a:lnTo>
                  <a:pt x="668865" y="911022"/>
                </a:lnTo>
                <a:lnTo>
                  <a:pt x="668865" y="0"/>
                </a:lnTo>
                <a:lnTo>
                  <a:pt x="849150" y="0"/>
                </a:lnTo>
                <a:lnTo>
                  <a:pt x="849150" y="332832"/>
                </a:lnTo>
                <a:lnTo>
                  <a:pt x="955827" y="332832"/>
                </a:lnTo>
                <a:lnTo>
                  <a:pt x="955827" y="507783"/>
                </a:lnTo>
                <a:lnTo>
                  <a:pt x="849150" y="507783"/>
                </a:lnTo>
                <a:lnTo>
                  <a:pt x="849150" y="911022"/>
                </a:lnTo>
                <a:close/>
              </a:path>
              <a:path w="956309" h="911225">
                <a:moveTo>
                  <a:pt x="599525" y="186685"/>
                </a:moveTo>
                <a:lnTo>
                  <a:pt x="25602" y="186685"/>
                </a:lnTo>
                <a:lnTo>
                  <a:pt x="25602" y="21335"/>
                </a:lnTo>
                <a:lnTo>
                  <a:pt x="599525" y="21335"/>
                </a:lnTo>
                <a:lnTo>
                  <a:pt x="599525" y="186685"/>
                </a:lnTo>
                <a:close/>
              </a:path>
              <a:path w="956309" h="911225">
                <a:moveTo>
                  <a:pt x="0" y="868351"/>
                </a:moveTo>
                <a:lnTo>
                  <a:pt x="0" y="687000"/>
                </a:lnTo>
                <a:lnTo>
                  <a:pt x="29941" y="680427"/>
                </a:lnTo>
                <a:lnTo>
                  <a:pt x="58159" y="667745"/>
                </a:lnTo>
                <a:lnTo>
                  <a:pt x="109035" y="624915"/>
                </a:lnTo>
                <a:lnTo>
                  <a:pt x="151858" y="560235"/>
                </a:lnTo>
                <a:lnTo>
                  <a:pt x="170009" y="520240"/>
                </a:lnTo>
                <a:lnTo>
                  <a:pt x="185860" y="475429"/>
                </a:lnTo>
                <a:lnTo>
                  <a:pt x="199312" y="426018"/>
                </a:lnTo>
                <a:lnTo>
                  <a:pt x="210270" y="372223"/>
                </a:lnTo>
                <a:lnTo>
                  <a:pt x="218639" y="314258"/>
                </a:lnTo>
                <a:lnTo>
                  <a:pt x="224322" y="252340"/>
                </a:lnTo>
                <a:lnTo>
                  <a:pt x="227222" y="186685"/>
                </a:lnTo>
                <a:lnTo>
                  <a:pt x="408573" y="186685"/>
                </a:lnTo>
                <a:lnTo>
                  <a:pt x="406653" y="235312"/>
                </a:lnTo>
                <a:lnTo>
                  <a:pt x="403452" y="282557"/>
                </a:lnTo>
                <a:lnTo>
                  <a:pt x="398972" y="328318"/>
                </a:lnTo>
                <a:lnTo>
                  <a:pt x="393211" y="372490"/>
                </a:lnTo>
                <a:lnTo>
                  <a:pt x="386171" y="414974"/>
                </a:lnTo>
                <a:lnTo>
                  <a:pt x="539759" y="617660"/>
                </a:lnTo>
                <a:lnTo>
                  <a:pt x="324298" y="617660"/>
                </a:lnTo>
                <a:lnTo>
                  <a:pt x="298286" y="668085"/>
                </a:lnTo>
                <a:lnTo>
                  <a:pt x="269420" y="713277"/>
                </a:lnTo>
                <a:lnTo>
                  <a:pt x="237850" y="753061"/>
                </a:lnTo>
                <a:lnTo>
                  <a:pt x="203725" y="787261"/>
                </a:lnTo>
                <a:lnTo>
                  <a:pt x="167194" y="815701"/>
                </a:lnTo>
                <a:lnTo>
                  <a:pt x="128407" y="838205"/>
                </a:lnTo>
                <a:lnTo>
                  <a:pt x="87513" y="854599"/>
                </a:lnTo>
                <a:lnTo>
                  <a:pt x="44660" y="864706"/>
                </a:lnTo>
                <a:lnTo>
                  <a:pt x="0" y="868351"/>
                </a:lnTo>
                <a:close/>
              </a:path>
              <a:path w="956309" h="911225">
                <a:moveTo>
                  <a:pt x="503516" y="864084"/>
                </a:moveTo>
                <a:lnTo>
                  <a:pt x="324298" y="617660"/>
                </a:lnTo>
                <a:lnTo>
                  <a:pt x="539759" y="617660"/>
                </a:lnTo>
                <a:lnTo>
                  <a:pt x="646463" y="758474"/>
                </a:lnTo>
                <a:lnTo>
                  <a:pt x="503516" y="8640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725" y="7973342"/>
            <a:ext cx="16291101" cy="231365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8330" y="2286612"/>
            <a:ext cx="9715507" cy="88246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3982955" y="7077117"/>
            <a:ext cx="412115" cy="440690"/>
          </a:xfrm>
          <a:custGeom>
            <a:avLst/>
            <a:gdLst/>
            <a:ahLst/>
            <a:cxnLst/>
            <a:rect l="l" t="t" r="r" b="b"/>
            <a:pathLst>
              <a:path w="412115" h="440690">
                <a:moveTo>
                  <a:pt x="411659" y="440548"/>
                </a:moveTo>
                <a:lnTo>
                  <a:pt x="324478" y="440548"/>
                </a:lnTo>
                <a:lnTo>
                  <a:pt x="324478" y="243488"/>
                </a:lnTo>
                <a:lnTo>
                  <a:pt x="260511" y="243488"/>
                </a:lnTo>
                <a:lnTo>
                  <a:pt x="260511" y="158886"/>
                </a:lnTo>
                <a:lnTo>
                  <a:pt x="324478" y="158886"/>
                </a:lnTo>
                <a:lnTo>
                  <a:pt x="324478" y="0"/>
                </a:lnTo>
                <a:lnTo>
                  <a:pt x="411659" y="0"/>
                </a:lnTo>
                <a:lnTo>
                  <a:pt x="411659" y="440548"/>
                </a:lnTo>
                <a:close/>
              </a:path>
              <a:path w="412115" h="440690">
                <a:moveTo>
                  <a:pt x="165592" y="419913"/>
                </a:moveTo>
                <a:lnTo>
                  <a:pt x="1031" y="419913"/>
                </a:lnTo>
                <a:lnTo>
                  <a:pt x="1031" y="175393"/>
                </a:lnTo>
                <a:lnTo>
                  <a:pt x="152695" y="175393"/>
                </a:lnTo>
                <a:lnTo>
                  <a:pt x="152695" y="88728"/>
                </a:lnTo>
                <a:lnTo>
                  <a:pt x="0" y="88728"/>
                </a:lnTo>
                <a:lnTo>
                  <a:pt x="0" y="10317"/>
                </a:lnTo>
                <a:lnTo>
                  <a:pt x="239361" y="10317"/>
                </a:lnTo>
                <a:lnTo>
                  <a:pt x="239361" y="252773"/>
                </a:lnTo>
                <a:lnTo>
                  <a:pt x="87696" y="252773"/>
                </a:lnTo>
                <a:lnTo>
                  <a:pt x="87696" y="341502"/>
                </a:lnTo>
                <a:lnTo>
                  <a:pt x="285788" y="341502"/>
                </a:lnTo>
                <a:lnTo>
                  <a:pt x="285788" y="398763"/>
                </a:lnTo>
                <a:lnTo>
                  <a:pt x="261857" y="407726"/>
                </a:lnTo>
                <a:lnTo>
                  <a:pt x="232074" y="414368"/>
                </a:lnTo>
                <a:lnTo>
                  <a:pt x="199099" y="418495"/>
                </a:lnTo>
                <a:lnTo>
                  <a:pt x="165592" y="419913"/>
                </a:lnTo>
                <a:close/>
              </a:path>
              <a:path w="412115" h="440690">
                <a:moveTo>
                  <a:pt x="285788" y="341502"/>
                </a:moveTo>
                <a:lnTo>
                  <a:pt x="171782" y="341502"/>
                </a:lnTo>
                <a:lnTo>
                  <a:pt x="203452" y="340027"/>
                </a:lnTo>
                <a:lnTo>
                  <a:pt x="234395" y="335892"/>
                </a:lnTo>
                <a:lnTo>
                  <a:pt x="262534" y="329532"/>
                </a:lnTo>
                <a:lnTo>
                  <a:pt x="285788" y="321383"/>
                </a:lnTo>
                <a:lnTo>
                  <a:pt x="285788" y="3415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7153" y="7077117"/>
            <a:ext cx="415925" cy="445770"/>
          </a:xfrm>
          <a:custGeom>
            <a:avLst/>
            <a:gdLst/>
            <a:ahLst/>
            <a:cxnLst/>
            <a:rect l="l" t="t" r="r" b="b"/>
            <a:pathLst>
              <a:path w="415925" h="445770">
                <a:moveTo>
                  <a:pt x="411659" y="238329"/>
                </a:moveTo>
                <a:lnTo>
                  <a:pt x="324478" y="238329"/>
                </a:lnTo>
                <a:lnTo>
                  <a:pt x="324478" y="0"/>
                </a:lnTo>
                <a:lnTo>
                  <a:pt x="411659" y="0"/>
                </a:lnTo>
                <a:lnTo>
                  <a:pt x="411659" y="238329"/>
                </a:lnTo>
                <a:close/>
              </a:path>
              <a:path w="415925" h="445770">
                <a:moveTo>
                  <a:pt x="201187" y="219758"/>
                </a:moveTo>
                <a:lnTo>
                  <a:pt x="0" y="219758"/>
                </a:lnTo>
                <a:lnTo>
                  <a:pt x="0" y="2579"/>
                </a:lnTo>
                <a:lnTo>
                  <a:pt x="88212" y="2579"/>
                </a:lnTo>
                <a:lnTo>
                  <a:pt x="88212" y="147021"/>
                </a:lnTo>
                <a:lnTo>
                  <a:pt x="303844" y="147021"/>
                </a:lnTo>
                <a:lnTo>
                  <a:pt x="303844" y="204282"/>
                </a:lnTo>
                <a:lnTo>
                  <a:pt x="284031" y="210835"/>
                </a:lnTo>
                <a:lnTo>
                  <a:pt x="259479" y="215695"/>
                </a:lnTo>
                <a:lnTo>
                  <a:pt x="231445" y="218718"/>
                </a:lnTo>
                <a:lnTo>
                  <a:pt x="201187" y="219758"/>
                </a:lnTo>
                <a:close/>
              </a:path>
              <a:path w="415925" h="445770">
                <a:moveTo>
                  <a:pt x="303844" y="147021"/>
                </a:moveTo>
                <a:lnTo>
                  <a:pt x="202218" y="147021"/>
                </a:lnTo>
                <a:lnTo>
                  <a:pt x="231590" y="145981"/>
                </a:lnTo>
                <a:lnTo>
                  <a:pt x="259221" y="142958"/>
                </a:lnTo>
                <a:lnTo>
                  <a:pt x="283757" y="138098"/>
                </a:lnTo>
                <a:lnTo>
                  <a:pt x="303844" y="131545"/>
                </a:lnTo>
                <a:lnTo>
                  <a:pt x="303844" y="147021"/>
                </a:lnTo>
                <a:close/>
              </a:path>
              <a:path w="415925" h="445770">
                <a:moveTo>
                  <a:pt x="214599" y="445706"/>
                </a:moveTo>
                <a:lnTo>
                  <a:pt x="160827" y="443411"/>
                </a:lnTo>
                <a:lnTo>
                  <a:pt x="112687" y="436115"/>
                </a:lnTo>
                <a:lnTo>
                  <a:pt x="72027" y="423202"/>
                </a:lnTo>
                <a:lnTo>
                  <a:pt x="20541" y="378059"/>
                </a:lnTo>
                <a:lnTo>
                  <a:pt x="13412" y="344597"/>
                </a:lnTo>
                <a:lnTo>
                  <a:pt x="20541" y="311135"/>
                </a:lnTo>
                <a:lnTo>
                  <a:pt x="72027" y="265992"/>
                </a:lnTo>
                <a:lnTo>
                  <a:pt x="112687" y="253079"/>
                </a:lnTo>
                <a:lnTo>
                  <a:pt x="160827" y="245783"/>
                </a:lnTo>
                <a:lnTo>
                  <a:pt x="214599" y="243488"/>
                </a:lnTo>
                <a:lnTo>
                  <a:pt x="268371" y="245783"/>
                </a:lnTo>
                <a:lnTo>
                  <a:pt x="316511" y="253079"/>
                </a:lnTo>
                <a:lnTo>
                  <a:pt x="357171" y="265992"/>
                </a:lnTo>
                <a:lnTo>
                  <a:pt x="408657" y="311135"/>
                </a:lnTo>
                <a:lnTo>
                  <a:pt x="409192" y="313645"/>
                </a:lnTo>
                <a:lnTo>
                  <a:pt x="214599" y="313645"/>
                </a:lnTo>
                <a:lnTo>
                  <a:pt x="172806" y="315435"/>
                </a:lnTo>
                <a:lnTo>
                  <a:pt x="138703" y="320996"/>
                </a:lnTo>
                <a:lnTo>
                  <a:pt x="115722" y="330620"/>
                </a:lnTo>
                <a:lnTo>
                  <a:pt x="107299" y="344597"/>
                </a:lnTo>
                <a:lnTo>
                  <a:pt x="115722" y="358791"/>
                </a:lnTo>
                <a:lnTo>
                  <a:pt x="138703" y="368391"/>
                </a:lnTo>
                <a:lnTo>
                  <a:pt x="172806" y="373832"/>
                </a:lnTo>
                <a:lnTo>
                  <a:pt x="214599" y="375549"/>
                </a:lnTo>
                <a:lnTo>
                  <a:pt x="409192" y="375549"/>
                </a:lnTo>
                <a:lnTo>
                  <a:pt x="408657" y="378059"/>
                </a:lnTo>
                <a:lnTo>
                  <a:pt x="388503" y="404055"/>
                </a:lnTo>
                <a:lnTo>
                  <a:pt x="357171" y="423202"/>
                </a:lnTo>
                <a:lnTo>
                  <a:pt x="316511" y="436115"/>
                </a:lnTo>
                <a:lnTo>
                  <a:pt x="268371" y="443411"/>
                </a:lnTo>
                <a:lnTo>
                  <a:pt x="214599" y="445706"/>
                </a:lnTo>
                <a:close/>
              </a:path>
              <a:path w="415925" h="445770">
                <a:moveTo>
                  <a:pt x="409192" y="375549"/>
                </a:moveTo>
                <a:lnTo>
                  <a:pt x="214599" y="375549"/>
                </a:lnTo>
                <a:lnTo>
                  <a:pt x="256392" y="373832"/>
                </a:lnTo>
                <a:lnTo>
                  <a:pt x="290496" y="368391"/>
                </a:lnTo>
                <a:lnTo>
                  <a:pt x="313476" y="358791"/>
                </a:lnTo>
                <a:lnTo>
                  <a:pt x="321899" y="344597"/>
                </a:lnTo>
                <a:lnTo>
                  <a:pt x="313476" y="330620"/>
                </a:lnTo>
                <a:lnTo>
                  <a:pt x="290496" y="320996"/>
                </a:lnTo>
                <a:lnTo>
                  <a:pt x="256392" y="315435"/>
                </a:lnTo>
                <a:lnTo>
                  <a:pt x="214599" y="313645"/>
                </a:lnTo>
                <a:lnTo>
                  <a:pt x="409192" y="313645"/>
                </a:lnTo>
                <a:lnTo>
                  <a:pt x="415786" y="344597"/>
                </a:lnTo>
                <a:lnTo>
                  <a:pt x="409192" y="3755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63089" y="7077125"/>
            <a:ext cx="918844" cy="440690"/>
          </a:xfrm>
          <a:custGeom>
            <a:avLst/>
            <a:gdLst/>
            <a:ahLst/>
            <a:cxnLst/>
            <a:rect l="l" t="t" r="r" b="b"/>
            <a:pathLst>
              <a:path w="918844" h="440690">
                <a:moveTo>
                  <a:pt x="301790" y="320865"/>
                </a:moveTo>
                <a:lnTo>
                  <a:pt x="291287" y="325221"/>
                </a:lnTo>
                <a:lnTo>
                  <a:pt x="279349" y="329057"/>
                </a:lnTo>
                <a:lnTo>
                  <a:pt x="266242" y="332397"/>
                </a:lnTo>
                <a:lnTo>
                  <a:pt x="252260" y="335305"/>
                </a:lnTo>
                <a:lnTo>
                  <a:pt x="252260" y="89242"/>
                </a:lnTo>
                <a:lnTo>
                  <a:pt x="285280" y="89242"/>
                </a:lnTo>
                <a:lnTo>
                  <a:pt x="285280" y="10312"/>
                </a:lnTo>
                <a:lnTo>
                  <a:pt x="166624" y="10312"/>
                </a:lnTo>
                <a:lnTo>
                  <a:pt x="166624" y="89242"/>
                </a:lnTo>
                <a:lnTo>
                  <a:pt x="166624" y="340982"/>
                </a:lnTo>
                <a:lnTo>
                  <a:pt x="121742" y="340982"/>
                </a:lnTo>
                <a:lnTo>
                  <a:pt x="121742" y="89242"/>
                </a:lnTo>
                <a:lnTo>
                  <a:pt x="166624" y="89242"/>
                </a:lnTo>
                <a:lnTo>
                  <a:pt x="166624" y="10312"/>
                </a:lnTo>
                <a:lnTo>
                  <a:pt x="3098" y="10312"/>
                </a:lnTo>
                <a:lnTo>
                  <a:pt x="3098" y="89242"/>
                </a:lnTo>
                <a:lnTo>
                  <a:pt x="36118" y="89242"/>
                </a:lnTo>
                <a:lnTo>
                  <a:pt x="36118" y="340982"/>
                </a:lnTo>
                <a:lnTo>
                  <a:pt x="0" y="340982"/>
                </a:lnTo>
                <a:lnTo>
                  <a:pt x="0" y="419912"/>
                </a:lnTo>
                <a:lnTo>
                  <a:pt x="184162" y="419912"/>
                </a:lnTo>
                <a:lnTo>
                  <a:pt x="216623" y="418490"/>
                </a:lnTo>
                <a:lnTo>
                  <a:pt x="248780" y="414362"/>
                </a:lnTo>
                <a:lnTo>
                  <a:pt x="278041" y="407720"/>
                </a:lnTo>
                <a:lnTo>
                  <a:pt x="301790" y="398767"/>
                </a:lnTo>
                <a:lnTo>
                  <a:pt x="301790" y="335305"/>
                </a:lnTo>
                <a:lnTo>
                  <a:pt x="301790" y="320865"/>
                </a:lnTo>
                <a:close/>
              </a:path>
              <a:path w="918844" h="440690">
                <a:moveTo>
                  <a:pt x="461187" y="160947"/>
                </a:moveTo>
                <a:lnTo>
                  <a:pt x="409600" y="160947"/>
                </a:lnTo>
                <a:lnTo>
                  <a:pt x="409600" y="0"/>
                </a:lnTo>
                <a:lnTo>
                  <a:pt x="322414" y="0"/>
                </a:lnTo>
                <a:lnTo>
                  <a:pt x="322414" y="440550"/>
                </a:lnTo>
                <a:lnTo>
                  <a:pt x="409600" y="440550"/>
                </a:lnTo>
                <a:lnTo>
                  <a:pt x="409600" y="245554"/>
                </a:lnTo>
                <a:lnTo>
                  <a:pt x="461187" y="245554"/>
                </a:lnTo>
                <a:lnTo>
                  <a:pt x="461187" y="160947"/>
                </a:lnTo>
                <a:close/>
              </a:path>
              <a:path w="918844" h="440690">
                <a:moveTo>
                  <a:pt x="782053" y="215112"/>
                </a:moveTo>
                <a:lnTo>
                  <a:pt x="777582" y="149225"/>
                </a:lnTo>
                <a:lnTo>
                  <a:pt x="764667" y="96253"/>
                </a:lnTo>
                <a:lnTo>
                  <a:pt x="744067" y="55778"/>
                </a:lnTo>
                <a:lnTo>
                  <a:pt x="716559" y="27381"/>
                </a:lnTo>
                <a:lnTo>
                  <a:pt x="695909" y="17119"/>
                </a:lnTo>
                <a:lnTo>
                  <a:pt x="695909" y="215112"/>
                </a:lnTo>
                <a:lnTo>
                  <a:pt x="691819" y="277215"/>
                </a:lnTo>
                <a:lnTo>
                  <a:pt x="680681" y="317258"/>
                </a:lnTo>
                <a:lnTo>
                  <a:pt x="664133" y="338721"/>
                </a:lnTo>
                <a:lnTo>
                  <a:pt x="643801" y="345109"/>
                </a:lnTo>
                <a:lnTo>
                  <a:pt x="623176" y="338721"/>
                </a:lnTo>
                <a:lnTo>
                  <a:pt x="606463" y="317258"/>
                </a:lnTo>
                <a:lnTo>
                  <a:pt x="595274" y="277215"/>
                </a:lnTo>
                <a:lnTo>
                  <a:pt x="591185" y="215112"/>
                </a:lnTo>
                <a:lnTo>
                  <a:pt x="595274" y="153238"/>
                </a:lnTo>
                <a:lnTo>
                  <a:pt x="606463" y="113169"/>
                </a:lnTo>
                <a:lnTo>
                  <a:pt x="623176" y="91567"/>
                </a:lnTo>
                <a:lnTo>
                  <a:pt x="643801" y="85115"/>
                </a:lnTo>
                <a:lnTo>
                  <a:pt x="664133" y="91567"/>
                </a:lnTo>
                <a:lnTo>
                  <a:pt x="680681" y="113169"/>
                </a:lnTo>
                <a:lnTo>
                  <a:pt x="691819" y="153238"/>
                </a:lnTo>
                <a:lnTo>
                  <a:pt x="695909" y="215112"/>
                </a:lnTo>
                <a:lnTo>
                  <a:pt x="695909" y="17119"/>
                </a:lnTo>
                <a:lnTo>
                  <a:pt x="682879" y="10642"/>
                </a:lnTo>
                <a:lnTo>
                  <a:pt x="643801" y="5156"/>
                </a:lnTo>
                <a:lnTo>
                  <a:pt x="604685" y="10642"/>
                </a:lnTo>
                <a:lnTo>
                  <a:pt x="543267" y="55778"/>
                </a:lnTo>
                <a:lnTo>
                  <a:pt x="522554" y="96253"/>
                </a:lnTo>
                <a:lnTo>
                  <a:pt x="509549" y="149225"/>
                </a:lnTo>
                <a:lnTo>
                  <a:pt x="505028" y="215112"/>
                </a:lnTo>
                <a:lnTo>
                  <a:pt x="509549" y="281000"/>
                </a:lnTo>
                <a:lnTo>
                  <a:pt x="522554" y="333971"/>
                </a:lnTo>
                <a:lnTo>
                  <a:pt x="543267" y="374446"/>
                </a:lnTo>
                <a:lnTo>
                  <a:pt x="570915" y="402844"/>
                </a:lnTo>
                <a:lnTo>
                  <a:pt x="643801" y="425069"/>
                </a:lnTo>
                <a:lnTo>
                  <a:pt x="682879" y="419582"/>
                </a:lnTo>
                <a:lnTo>
                  <a:pt x="744067" y="374446"/>
                </a:lnTo>
                <a:lnTo>
                  <a:pt x="764667" y="333971"/>
                </a:lnTo>
                <a:lnTo>
                  <a:pt x="777582" y="281000"/>
                </a:lnTo>
                <a:lnTo>
                  <a:pt x="782053" y="215112"/>
                </a:lnTo>
                <a:close/>
              </a:path>
              <a:path w="918844" h="440690">
                <a:moveTo>
                  <a:pt x="918248" y="0"/>
                </a:moveTo>
                <a:lnTo>
                  <a:pt x="831062" y="0"/>
                </a:lnTo>
                <a:lnTo>
                  <a:pt x="831062" y="440550"/>
                </a:lnTo>
                <a:lnTo>
                  <a:pt x="918248" y="440550"/>
                </a:lnTo>
                <a:lnTo>
                  <a:pt x="918248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975736" y="7087374"/>
            <a:ext cx="397510" cy="274320"/>
          </a:xfrm>
          <a:custGeom>
            <a:avLst/>
            <a:gdLst/>
            <a:ahLst/>
            <a:cxnLst/>
            <a:rect l="l" t="t" r="r" b="b"/>
            <a:pathLst>
              <a:path w="397509" h="274320">
                <a:moveTo>
                  <a:pt x="397217" y="63"/>
                </a:moveTo>
                <a:lnTo>
                  <a:pt x="311581" y="63"/>
                </a:lnTo>
                <a:lnTo>
                  <a:pt x="311581" y="62230"/>
                </a:lnTo>
                <a:lnTo>
                  <a:pt x="85636" y="62230"/>
                </a:lnTo>
                <a:lnTo>
                  <a:pt x="85636" y="0"/>
                </a:lnTo>
                <a:lnTo>
                  <a:pt x="0" y="0"/>
                </a:lnTo>
                <a:lnTo>
                  <a:pt x="0" y="62230"/>
                </a:lnTo>
                <a:lnTo>
                  <a:pt x="0" y="138430"/>
                </a:lnTo>
                <a:lnTo>
                  <a:pt x="0" y="196850"/>
                </a:lnTo>
                <a:lnTo>
                  <a:pt x="0" y="274320"/>
                </a:lnTo>
                <a:lnTo>
                  <a:pt x="397217" y="274320"/>
                </a:lnTo>
                <a:lnTo>
                  <a:pt x="397217" y="197129"/>
                </a:lnTo>
                <a:lnTo>
                  <a:pt x="397217" y="196850"/>
                </a:lnTo>
                <a:lnTo>
                  <a:pt x="397217" y="138836"/>
                </a:lnTo>
                <a:lnTo>
                  <a:pt x="311581" y="138836"/>
                </a:lnTo>
                <a:lnTo>
                  <a:pt x="311581" y="196850"/>
                </a:lnTo>
                <a:lnTo>
                  <a:pt x="85636" y="196850"/>
                </a:lnTo>
                <a:lnTo>
                  <a:pt x="85636" y="138430"/>
                </a:lnTo>
                <a:lnTo>
                  <a:pt x="397217" y="138430"/>
                </a:lnTo>
                <a:lnTo>
                  <a:pt x="397217" y="62484"/>
                </a:lnTo>
                <a:lnTo>
                  <a:pt x="397217" y="62230"/>
                </a:lnTo>
                <a:lnTo>
                  <a:pt x="397217" y="6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51494" y="7420683"/>
            <a:ext cx="445770" cy="81915"/>
          </a:xfrm>
          <a:custGeom>
            <a:avLst/>
            <a:gdLst/>
            <a:ahLst/>
            <a:cxnLst/>
            <a:rect l="l" t="t" r="r" b="b"/>
            <a:pathLst>
              <a:path w="445769" h="81915">
                <a:moveTo>
                  <a:pt x="445706" y="81506"/>
                </a:moveTo>
                <a:lnTo>
                  <a:pt x="0" y="81506"/>
                </a:lnTo>
                <a:lnTo>
                  <a:pt x="0" y="0"/>
                </a:lnTo>
                <a:lnTo>
                  <a:pt x="445706" y="0"/>
                </a:lnTo>
                <a:lnTo>
                  <a:pt x="445706" y="8150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35609" y="707955"/>
            <a:ext cx="195829" cy="21691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6972331" y="707955"/>
            <a:ext cx="445134" cy="217170"/>
            <a:chOff x="16972331" y="707955"/>
            <a:chExt cx="445134" cy="21717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6392" y="6119026"/>
            <a:ext cx="417195" cy="433070"/>
          </a:xfrm>
          <a:custGeom>
            <a:avLst/>
            <a:gdLst/>
            <a:ahLst/>
            <a:cxnLst/>
            <a:rect l="l" t="t" r="r" b="b"/>
            <a:pathLst>
              <a:path w="417194" h="433070">
                <a:moveTo>
                  <a:pt x="405055" y="325481"/>
                </a:moveTo>
                <a:lnTo>
                  <a:pt x="354231" y="325481"/>
                </a:lnTo>
                <a:lnTo>
                  <a:pt x="354231" y="0"/>
                </a:lnTo>
                <a:lnTo>
                  <a:pt x="405055" y="0"/>
                </a:lnTo>
                <a:lnTo>
                  <a:pt x="405055" y="325481"/>
                </a:lnTo>
                <a:close/>
              </a:path>
              <a:path w="417194" h="433070">
                <a:moveTo>
                  <a:pt x="139125" y="259256"/>
                </a:moveTo>
                <a:lnTo>
                  <a:pt x="91734" y="253062"/>
                </a:lnTo>
                <a:lnTo>
                  <a:pt x="53116" y="235583"/>
                </a:lnTo>
                <a:lnTo>
                  <a:pt x="24280" y="208468"/>
                </a:lnTo>
                <a:lnTo>
                  <a:pt x="6238" y="173369"/>
                </a:lnTo>
                <a:lnTo>
                  <a:pt x="0" y="131938"/>
                </a:lnTo>
                <a:lnTo>
                  <a:pt x="6238" y="90506"/>
                </a:lnTo>
                <a:lnTo>
                  <a:pt x="24280" y="55407"/>
                </a:lnTo>
                <a:lnTo>
                  <a:pt x="53116" y="28293"/>
                </a:lnTo>
                <a:lnTo>
                  <a:pt x="91734" y="10813"/>
                </a:lnTo>
                <a:lnTo>
                  <a:pt x="139125" y="4620"/>
                </a:lnTo>
                <a:lnTo>
                  <a:pt x="186463" y="10813"/>
                </a:lnTo>
                <a:lnTo>
                  <a:pt x="224954" y="28293"/>
                </a:lnTo>
                <a:lnTo>
                  <a:pt x="244987" y="47230"/>
                </a:lnTo>
                <a:lnTo>
                  <a:pt x="139125" y="47230"/>
                </a:lnTo>
                <a:lnTo>
                  <a:pt x="103237" y="53174"/>
                </a:lnTo>
                <a:lnTo>
                  <a:pt x="75338" y="70140"/>
                </a:lnTo>
                <a:lnTo>
                  <a:pt x="57257" y="96827"/>
                </a:lnTo>
                <a:lnTo>
                  <a:pt x="50824" y="131938"/>
                </a:lnTo>
                <a:lnTo>
                  <a:pt x="57257" y="166968"/>
                </a:lnTo>
                <a:lnTo>
                  <a:pt x="75338" y="193479"/>
                </a:lnTo>
                <a:lnTo>
                  <a:pt x="103237" y="210268"/>
                </a:lnTo>
                <a:lnTo>
                  <a:pt x="139125" y="216132"/>
                </a:lnTo>
                <a:lnTo>
                  <a:pt x="245530" y="216132"/>
                </a:lnTo>
                <a:lnTo>
                  <a:pt x="224954" y="235583"/>
                </a:lnTo>
                <a:lnTo>
                  <a:pt x="186463" y="253062"/>
                </a:lnTo>
                <a:lnTo>
                  <a:pt x="139125" y="259256"/>
                </a:lnTo>
                <a:close/>
              </a:path>
              <a:path w="417194" h="433070">
                <a:moveTo>
                  <a:pt x="245530" y="216132"/>
                </a:moveTo>
                <a:lnTo>
                  <a:pt x="139125" y="216132"/>
                </a:lnTo>
                <a:lnTo>
                  <a:pt x="174717" y="210268"/>
                </a:lnTo>
                <a:lnTo>
                  <a:pt x="202463" y="193479"/>
                </a:lnTo>
                <a:lnTo>
                  <a:pt x="220488" y="166968"/>
                </a:lnTo>
                <a:lnTo>
                  <a:pt x="226913" y="131938"/>
                </a:lnTo>
                <a:lnTo>
                  <a:pt x="220488" y="96827"/>
                </a:lnTo>
                <a:lnTo>
                  <a:pt x="202463" y="70140"/>
                </a:lnTo>
                <a:lnTo>
                  <a:pt x="174717" y="53174"/>
                </a:lnTo>
                <a:lnTo>
                  <a:pt x="139125" y="47230"/>
                </a:lnTo>
                <a:lnTo>
                  <a:pt x="244987" y="47230"/>
                </a:lnTo>
                <a:lnTo>
                  <a:pt x="253637" y="55407"/>
                </a:lnTo>
                <a:lnTo>
                  <a:pt x="271552" y="90506"/>
                </a:lnTo>
                <a:lnTo>
                  <a:pt x="277737" y="131938"/>
                </a:lnTo>
                <a:lnTo>
                  <a:pt x="271552" y="173369"/>
                </a:lnTo>
                <a:lnTo>
                  <a:pt x="253637" y="208468"/>
                </a:lnTo>
                <a:lnTo>
                  <a:pt x="245530" y="216132"/>
                </a:lnTo>
                <a:close/>
              </a:path>
              <a:path w="417194" h="433070">
                <a:moveTo>
                  <a:pt x="416863" y="432778"/>
                </a:moveTo>
                <a:lnTo>
                  <a:pt x="38503" y="432778"/>
                </a:lnTo>
                <a:lnTo>
                  <a:pt x="38503" y="289545"/>
                </a:lnTo>
                <a:lnTo>
                  <a:pt x="90354" y="289545"/>
                </a:lnTo>
                <a:lnTo>
                  <a:pt x="90354" y="386573"/>
                </a:lnTo>
                <a:lnTo>
                  <a:pt x="416863" y="386573"/>
                </a:lnTo>
                <a:lnTo>
                  <a:pt x="416863" y="4327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46155" y="6124160"/>
            <a:ext cx="438150" cy="434340"/>
          </a:xfrm>
          <a:custGeom>
            <a:avLst/>
            <a:gdLst/>
            <a:ahLst/>
            <a:cxnLst/>
            <a:rect l="l" t="t" r="r" b="b"/>
            <a:pathLst>
              <a:path w="438150" h="434340">
                <a:moveTo>
                  <a:pt x="405568" y="148879"/>
                </a:moveTo>
                <a:lnTo>
                  <a:pt x="354744" y="148879"/>
                </a:lnTo>
                <a:lnTo>
                  <a:pt x="354744" y="43123"/>
                </a:lnTo>
                <a:lnTo>
                  <a:pt x="29262" y="43123"/>
                </a:lnTo>
                <a:lnTo>
                  <a:pt x="29262" y="0"/>
                </a:lnTo>
                <a:lnTo>
                  <a:pt x="405568" y="0"/>
                </a:lnTo>
                <a:lnTo>
                  <a:pt x="405568" y="148879"/>
                </a:lnTo>
                <a:close/>
              </a:path>
              <a:path w="438150" h="434340">
                <a:moveTo>
                  <a:pt x="215618" y="179682"/>
                </a:moveTo>
                <a:lnTo>
                  <a:pt x="164281" y="179682"/>
                </a:lnTo>
                <a:lnTo>
                  <a:pt x="164281" y="93948"/>
                </a:lnTo>
                <a:lnTo>
                  <a:pt x="215618" y="93948"/>
                </a:lnTo>
                <a:lnTo>
                  <a:pt x="215618" y="179682"/>
                </a:lnTo>
                <a:close/>
              </a:path>
              <a:path w="438150" h="434340">
                <a:moveTo>
                  <a:pt x="437911" y="221779"/>
                </a:moveTo>
                <a:lnTo>
                  <a:pt x="0" y="221779"/>
                </a:lnTo>
                <a:lnTo>
                  <a:pt x="0" y="179682"/>
                </a:lnTo>
                <a:lnTo>
                  <a:pt x="437911" y="179682"/>
                </a:lnTo>
                <a:lnTo>
                  <a:pt x="437911" y="221779"/>
                </a:lnTo>
                <a:close/>
              </a:path>
              <a:path w="438150" h="434340">
                <a:moveTo>
                  <a:pt x="218699" y="433804"/>
                </a:moveTo>
                <a:lnTo>
                  <a:pt x="158461" y="430802"/>
                </a:lnTo>
                <a:lnTo>
                  <a:pt x="105690" y="421368"/>
                </a:lnTo>
                <a:lnTo>
                  <a:pt x="63786" y="404862"/>
                </a:lnTo>
                <a:lnTo>
                  <a:pt x="26182" y="348070"/>
                </a:lnTo>
                <a:lnTo>
                  <a:pt x="36150" y="314959"/>
                </a:lnTo>
                <a:lnTo>
                  <a:pt x="63786" y="290793"/>
                </a:lnTo>
                <a:lnTo>
                  <a:pt x="105690" y="274661"/>
                </a:lnTo>
                <a:lnTo>
                  <a:pt x="158461" y="265650"/>
                </a:lnTo>
                <a:lnTo>
                  <a:pt x="218699" y="262849"/>
                </a:lnTo>
                <a:lnTo>
                  <a:pt x="278937" y="265847"/>
                </a:lnTo>
                <a:lnTo>
                  <a:pt x="331708" y="275252"/>
                </a:lnTo>
                <a:lnTo>
                  <a:pt x="373612" y="291681"/>
                </a:lnTo>
                <a:lnTo>
                  <a:pt x="387076" y="303406"/>
                </a:lnTo>
                <a:lnTo>
                  <a:pt x="218699" y="303406"/>
                </a:lnTo>
                <a:lnTo>
                  <a:pt x="167072" y="305837"/>
                </a:lnTo>
                <a:lnTo>
                  <a:pt x="122569" y="313610"/>
                </a:lnTo>
                <a:lnTo>
                  <a:pt x="91349" y="327447"/>
                </a:lnTo>
                <a:lnTo>
                  <a:pt x="79573" y="348070"/>
                </a:lnTo>
                <a:lnTo>
                  <a:pt x="91349" y="368341"/>
                </a:lnTo>
                <a:lnTo>
                  <a:pt x="122569" y="382402"/>
                </a:lnTo>
                <a:lnTo>
                  <a:pt x="167072" y="390592"/>
                </a:lnTo>
                <a:lnTo>
                  <a:pt x="218699" y="393247"/>
                </a:lnTo>
                <a:lnTo>
                  <a:pt x="386865" y="393247"/>
                </a:lnTo>
                <a:lnTo>
                  <a:pt x="373612" y="404862"/>
                </a:lnTo>
                <a:lnTo>
                  <a:pt x="331708" y="421368"/>
                </a:lnTo>
                <a:lnTo>
                  <a:pt x="278937" y="430802"/>
                </a:lnTo>
                <a:lnTo>
                  <a:pt x="218699" y="433804"/>
                </a:lnTo>
                <a:close/>
              </a:path>
              <a:path w="438150" h="434340">
                <a:moveTo>
                  <a:pt x="386865" y="393247"/>
                </a:moveTo>
                <a:lnTo>
                  <a:pt x="218699" y="393247"/>
                </a:lnTo>
                <a:lnTo>
                  <a:pt x="270325" y="390592"/>
                </a:lnTo>
                <a:lnTo>
                  <a:pt x="314829" y="382402"/>
                </a:lnTo>
                <a:lnTo>
                  <a:pt x="346049" y="368341"/>
                </a:lnTo>
                <a:lnTo>
                  <a:pt x="357824" y="348070"/>
                </a:lnTo>
                <a:lnTo>
                  <a:pt x="346049" y="328096"/>
                </a:lnTo>
                <a:lnTo>
                  <a:pt x="314829" y="314187"/>
                </a:lnTo>
                <a:lnTo>
                  <a:pt x="270325" y="306053"/>
                </a:lnTo>
                <a:lnTo>
                  <a:pt x="218699" y="303406"/>
                </a:lnTo>
                <a:lnTo>
                  <a:pt x="387076" y="303406"/>
                </a:lnTo>
                <a:lnTo>
                  <a:pt x="401248" y="315748"/>
                </a:lnTo>
                <a:lnTo>
                  <a:pt x="411216" y="348070"/>
                </a:lnTo>
                <a:lnTo>
                  <a:pt x="401248" y="380643"/>
                </a:lnTo>
                <a:lnTo>
                  <a:pt x="386865" y="3932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49780" y="6119026"/>
            <a:ext cx="399415" cy="438784"/>
          </a:xfrm>
          <a:custGeom>
            <a:avLst/>
            <a:gdLst/>
            <a:ahLst/>
            <a:cxnLst/>
            <a:rect l="l" t="t" r="r" b="b"/>
            <a:pathLst>
              <a:path w="399414" h="438784">
                <a:moveTo>
                  <a:pt x="399408" y="438425"/>
                </a:moveTo>
                <a:lnTo>
                  <a:pt x="348583" y="438425"/>
                </a:lnTo>
                <a:lnTo>
                  <a:pt x="348583" y="0"/>
                </a:lnTo>
                <a:lnTo>
                  <a:pt x="399408" y="0"/>
                </a:lnTo>
                <a:lnTo>
                  <a:pt x="399408" y="438425"/>
                </a:lnTo>
                <a:close/>
              </a:path>
              <a:path w="399414" h="438784">
                <a:moveTo>
                  <a:pt x="290058" y="62632"/>
                </a:moveTo>
                <a:lnTo>
                  <a:pt x="10267" y="62632"/>
                </a:lnTo>
                <a:lnTo>
                  <a:pt x="10267" y="15914"/>
                </a:lnTo>
                <a:lnTo>
                  <a:pt x="290058" y="15914"/>
                </a:lnTo>
                <a:lnTo>
                  <a:pt x="290058" y="62632"/>
                </a:lnTo>
                <a:close/>
              </a:path>
              <a:path w="399414" h="438784">
                <a:moveTo>
                  <a:pt x="0" y="412242"/>
                </a:moveTo>
                <a:lnTo>
                  <a:pt x="0" y="361931"/>
                </a:lnTo>
                <a:lnTo>
                  <a:pt x="31458" y="349366"/>
                </a:lnTo>
                <a:lnTo>
                  <a:pt x="58803" y="324776"/>
                </a:lnTo>
                <a:lnTo>
                  <a:pt x="81820" y="289338"/>
                </a:lnTo>
                <a:lnTo>
                  <a:pt x="100292" y="244228"/>
                </a:lnTo>
                <a:lnTo>
                  <a:pt x="114005" y="190623"/>
                </a:lnTo>
                <a:lnTo>
                  <a:pt x="122743" y="129699"/>
                </a:lnTo>
                <a:lnTo>
                  <a:pt x="126291" y="62632"/>
                </a:lnTo>
                <a:lnTo>
                  <a:pt x="177628" y="62632"/>
                </a:lnTo>
                <a:lnTo>
                  <a:pt x="176401" y="99956"/>
                </a:lnTo>
                <a:lnTo>
                  <a:pt x="173586" y="135596"/>
                </a:lnTo>
                <a:lnTo>
                  <a:pt x="169326" y="169406"/>
                </a:lnTo>
                <a:lnTo>
                  <a:pt x="163767" y="201244"/>
                </a:lnTo>
                <a:lnTo>
                  <a:pt x="209851" y="258229"/>
                </a:lnTo>
                <a:lnTo>
                  <a:pt x="148879" y="258229"/>
                </a:lnTo>
                <a:lnTo>
                  <a:pt x="128122" y="308795"/>
                </a:lnTo>
                <a:lnTo>
                  <a:pt x="102462" y="349922"/>
                </a:lnTo>
                <a:lnTo>
                  <a:pt x="72291" y="381169"/>
                </a:lnTo>
                <a:lnTo>
                  <a:pt x="38006" y="402090"/>
                </a:lnTo>
                <a:lnTo>
                  <a:pt x="0" y="412242"/>
                </a:lnTo>
                <a:close/>
              </a:path>
              <a:path w="399414" h="438784">
                <a:moveTo>
                  <a:pt x="266956" y="408649"/>
                </a:moveTo>
                <a:lnTo>
                  <a:pt x="148879" y="258229"/>
                </a:lnTo>
                <a:lnTo>
                  <a:pt x="209851" y="258229"/>
                </a:lnTo>
                <a:lnTo>
                  <a:pt x="307000" y="378359"/>
                </a:lnTo>
                <a:lnTo>
                  <a:pt x="266956" y="4086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3896" y="6119026"/>
            <a:ext cx="438150" cy="440055"/>
          </a:xfrm>
          <a:custGeom>
            <a:avLst/>
            <a:gdLst/>
            <a:ahLst/>
            <a:cxnLst/>
            <a:rect l="l" t="t" r="r" b="b"/>
            <a:pathLst>
              <a:path w="438150" h="440054">
                <a:moveTo>
                  <a:pt x="411729" y="154526"/>
                </a:moveTo>
                <a:lnTo>
                  <a:pt x="31316" y="154526"/>
                </a:lnTo>
                <a:lnTo>
                  <a:pt x="31316" y="0"/>
                </a:lnTo>
                <a:lnTo>
                  <a:pt x="82653" y="0"/>
                </a:lnTo>
                <a:lnTo>
                  <a:pt x="82653" y="113456"/>
                </a:lnTo>
                <a:lnTo>
                  <a:pt x="411729" y="113456"/>
                </a:lnTo>
                <a:lnTo>
                  <a:pt x="411729" y="154526"/>
                </a:lnTo>
                <a:close/>
              </a:path>
              <a:path w="438150" h="440054">
                <a:moveTo>
                  <a:pt x="437911" y="239234"/>
                </a:moveTo>
                <a:lnTo>
                  <a:pt x="0" y="239234"/>
                </a:lnTo>
                <a:lnTo>
                  <a:pt x="0" y="198164"/>
                </a:lnTo>
                <a:lnTo>
                  <a:pt x="437911" y="198164"/>
                </a:lnTo>
                <a:lnTo>
                  <a:pt x="437911" y="239234"/>
                </a:lnTo>
                <a:close/>
              </a:path>
              <a:path w="438150" h="440054">
                <a:moveTo>
                  <a:pt x="218699" y="439451"/>
                </a:moveTo>
                <a:lnTo>
                  <a:pt x="158461" y="436835"/>
                </a:lnTo>
                <a:lnTo>
                  <a:pt x="105690" y="428379"/>
                </a:lnTo>
                <a:lnTo>
                  <a:pt x="63786" y="413171"/>
                </a:lnTo>
                <a:lnTo>
                  <a:pt x="26182" y="358851"/>
                </a:lnTo>
                <a:lnTo>
                  <a:pt x="36150" y="327457"/>
                </a:lnTo>
                <a:lnTo>
                  <a:pt x="63786" y="304712"/>
                </a:lnTo>
                <a:lnTo>
                  <a:pt x="105690" y="289656"/>
                </a:lnTo>
                <a:lnTo>
                  <a:pt x="158461" y="281327"/>
                </a:lnTo>
                <a:lnTo>
                  <a:pt x="218699" y="278764"/>
                </a:lnTo>
                <a:lnTo>
                  <a:pt x="278937" y="281327"/>
                </a:lnTo>
                <a:lnTo>
                  <a:pt x="331708" y="289656"/>
                </a:lnTo>
                <a:lnTo>
                  <a:pt x="373612" y="304712"/>
                </a:lnTo>
                <a:lnTo>
                  <a:pt x="390738" y="318808"/>
                </a:lnTo>
                <a:lnTo>
                  <a:pt x="218699" y="318808"/>
                </a:lnTo>
                <a:lnTo>
                  <a:pt x="167072" y="320877"/>
                </a:lnTo>
                <a:lnTo>
                  <a:pt x="122569" y="327663"/>
                </a:lnTo>
                <a:lnTo>
                  <a:pt x="91349" y="340033"/>
                </a:lnTo>
                <a:lnTo>
                  <a:pt x="79573" y="358851"/>
                </a:lnTo>
                <a:lnTo>
                  <a:pt x="91349" y="377966"/>
                </a:lnTo>
                <a:lnTo>
                  <a:pt x="122569" y="390488"/>
                </a:lnTo>
                <a:lnTo>
                  <a:pt x="167072" y="397330"/>
                </a:lnTo>
                <a:lnTo>
                  <a:pt x="218699" y="399408"/>
                </a:lnTo>
                <a:lnTo>
                  <a:pt x="390241" y="399408"/>
                </a:lnTo>
                <a:lnTo>
                  <a:pt x="373612" y="413171"/>
                </a:lnTo>
                <a:lnTo>
                  <a:pt x="331708" y="428379"/>
                </a:lnTo>
                <a:lnTo>
                  <a:pt x="278937" y="436835"/>
                </a:lnTo>
                <a:lnTo>
                  <a:pt x="218699" y="439451"/>
                </a:lnTo>
                <a:close/>
              </a:path>
              <a:path w="438150" h="440054">
                <a:moveTo>
                  <a:pt x="390241" y="399408"/>
                </a:moveTo>
                <a:lnTo>
                  <a:pt x="218699" y="399408"/>
                </a:lnTo>
                <a:lnTo>
                  <a:pt x="270325" y="397330"/>
                </a:lnTo>
                <a:lnTo>
                  <a:pt x="314829" y="390488"/>
                </a:lnTo>
                <a:lnTo>
                  <a:pt x="346049" y="377966"/>
                </a:lnTo>
                <a:lnTo>
                  <a:pt x="357824" y="358851"/>
                </a:lnTo>
                <a:lnTo>
                  <a:pt x="346049" y="340033"/>
                </a:lnTo>
                <a:lnTo>
                  <a:pt x="314829" y="327663"/>
                </a:lnTo>
                <a:lnTo>
                  <a:pt x="270325" y="320877"/>
                </a:lnTo>
                <a:lnTo>
                  <a:pt x="218699" y="318808"/>
                </a:lnTo>
                <a:lnTo>
                  <a:pt x="390738" y="318808"/>
                </a:lnTo>
                <a:lnTo>
                  <a:pt x="401248" y="327457"/>
                </a:lnTo>
                <a:lnTo>
                  <a:pt x="411216" y="358851"/>
                </a:lnTo>
                <a:lnTo>
                  <a:pt x="401248" y="390299"/>
                </a:lnTo>
                <a:lnTo>
                  <a:pt x="390241" y="399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7766" y="6117486"/>
            <a:ext cx="438150" cy="434975"/>
          </a:xfrm>
          <a:custGeom>
            <a:avLst/>
            <a:gdLst/>
            <a:ahLst/>
            <a:cxnLst/>
            <a:rect l="l" t="t" r="r" b="b"/>
            <a:pathLst>
              <a:path w="438150" h="434975">
                <a:moveTo>
                  <a:pt x="218699" y="159660"/>
                </a:moveTo>
                <a:lnTo>
                  <a:pt x="158067" y="156950"/>
                </a:lnTo>
                <a:lnTo>
                  <a:pt x="105246" y="148325"/>
                </a:lnTo>
                <a:lnTo>
                  <a:pt x="63490" y="133047"/>
                </a:lnTo>
                <a:lnTo>
                  <a:pt x="26182" y="79573"/>
                </a:lnTo>
                <a:lnTo>
                  <a:pt x="36051" y="49021"/>
                </a:lnTo>
                <a:lnTo>
                  <a:pt x="63490" y="26502"/>
                </a:lnTo>
                <a:lnTo>
                  <a:pt x="105246" y="11302"/>
                </a:lnTo>
                <a:lnTo>
                  <a:pt x="158067" y="2706"/>
                </a:lnTo>
                <a:lnTo>
                  <a:pt x="218699" y="0"/>
                </a:lnTo>
                <a:lnTo>
                  <a:pt x="279331" y="2706"/>
                </a:lnTo>
                <a:lnTo>
                  <a:pt x="332151" y="11302"/>
                </a:lnTo>
                <a:lnTo>
                  <a:pt x="373907" y="26502"/>
                </a:lnTo>
                <a:lnTo>
                  <a:pt x="388530" y="38503"/>
                </a:lnTo>
                <a:lnTo>
                  <a:pt x="218699" y="38503"/>
                </a:lnTo>
                <a:lnTo>
                  <a:pt x="164529" y="40877"/>
                </a:lnTo>
                <a:lnTo>
                  <a:pt x="119938" y="48257"/>
                </a:lnTo>
                <a:lnTo>
                  <a:pt x="89688" y="61027"/>
                </a:lnTo>
                <a:lnTo>
                  <a:pt x="78546" y="79573"/>
                </a:lnTo>
                <a:lnTo>
                  <a:pt x="89688" y="98336"/>
                </a:lnTo>
                <a:lnTo>
                  <a:pt x="119938" y="111082"/>
                </a:lnTo>
                <a:lnTo>
                  <a:pt x="164529" y="118341"/>
                </a:lnTo>
                <a:lnTo>
                  <a:pt x="218699" y="120643"/>
                </a:lnTo>
                <a:lnTo>
                  <a:pt x="388919" y="120643"/>
                </a:lnTo>
                <a:lnTo>
                  <a:pt x="373907" y="133047"/>
                </a:lnTo>
                <a:lnTo>
                  <a:pt x="332151" y="148325"/>
                </a:lnTo>
                <a:lnTo>
                  <a:pt x="279331" y="156950"/>
                </a:lnTo>
                <a:lnTo>
                  <a:pt x="218699" y="159660"/>
                </a:lnTo>
                <a:close/>
              </a:path>
              <a:path w="438150" h="434975">
                <a:moveTo>
                  <a:pt x="388919" y="120643"/>
                </a:moveTo>
                <a:lnTo>
                  <a:pt x="218699" y="120643"/>
                </a:lnTo>
                <a:lnTo>
                  <a:pt x="272868" y="118341"/>
                </a:lnTo>
                <a:lnTo>
                  <a:pt x="317460" y="111082"/>
                </a:lnTo>
                <a:lnTo>
                  <a:pt x="347709" y="98336"/>
                </a:lnTo>
                <a:lnTo>
                  <a:pt x="358851" y="79573"/>
                </a:lnTo>
                <a:lnTo>
                  <a:pt x="347709" y="61027"/>
                </a:lnTo>
                <a:lnTo>
                  <a:pt x="317460" y="48257"/>
                </a:lnTo>
                <a:lnTo>
                  <a:pt x="272868" y="40877"/>
                </a:lnTo>
                <a:lnTo>
                  <a:pt x="218699" y="38503"/>
                </a:lnTo>
                <a:lnTo>
                  <a:pt x="388530" y="38503"/>
                </a:lnTo>
                <a:lnTo>
                  <a:pt x="401346" y="49021"/>
                </a:lnTo>
                <a:lnTo>
                  <a:pt x="411216" y="79573"/>
                </a:lnTo>
                <a:lnTo>
                  <a:pt x="401346" y="110376"/>
                </a:lnTo>
                <a:lnTo>
                  <a:pt x="388919" y="120643"/>
                </a:lnTo>
                <a:close/>
              </a:path>
              <a:path w="438150" h="434975">
                <a:moveTo>
                  <a:pt x="437911" y="226399"/>
                </a:moveTo>
                <a:lnTo>
                  <a:pt x="0" y="226399"/>
                </a:lnTo>
                <a:lnTo>
                  <a:pt x="0" y="186869"/>
                </a:lnTo>
                <a:lnTo>
                  <a:pt x="437911" y="186869"/>
                </a:lnTo>
                <a:lnTo>
                  <a:pt x="437911" y="226399"/>
                </a:lnTo>
                <a:close/>
              </a:path>
              <a:path w="438150" h="434975">
                <a:moveTo>
                  <a:pt x="415323" y="434831"/>
                </a:moveTo>
                <a:lnTo>
                  <a:pt x="30289" y="434831"/>
                </a:lnTo>
                <a:lnTo>
                  <a:pt x="30289" y="330102"/>
                </a:lnTo>
                <a:lnTo>
                  <a:pt x="357824" y="330102"/>
                </a:lnTo>
                <a:lnTo>
                  <a:pt x="357824" y="299299"/>
                </a:lnTo>
                <a:lnTo>
                  <a:pt x="29262" y="299299"/>
                </a:lnTo>
                <a:lnTo>
                  <a:pt x="29262" y="261309"/>
                </a:lnTo>
                <a:lnTo>
                  <a:pt x="407622" y="261309"/>
                </a:lnTo>
                <a:lnTo>
                  <a:pt x="407622" y="366038"/>
                </a:lnTo>
                <a:lnTo>
                  <a:pt x="80087" y="366038"/>
                </a:lnTo>
                <a:lnTo>
                  <a:pt x="80087" y="396841"/>
                </a:lnTo>
                <a:lnTo>
                  <a:pt x="415323" y="396841"/>
                </a:lnTo>
                <a:lnTo>
                  <a:pt x="415323" y="4348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5307" y="6106705"/>
            <a:ext cx="932180" cy="452120"/>
          </a:xfrm>
          <a:custGeom>
            <a:avLst/>
            <a:gdLst/>
            <a:ahLst/>
            <a:cxnLst/>
            <a:rect l="l" t="t" r="r" b="b"/>
            <a:pathLst>
              <a:path w="932179" h="452120">
                <a:moveTo>
                  <a:pt x="294678" y="34912"/>
                </a:moveTo>
                <a:lnTo>
                  <a:pt x="172504" y="34912"/>
                </a:lnTo>
                <a:lnTo>
                  <a:pt x="172504" y="0"/>
                </a:lnTo>
                <a:lnTo>
                  <a:pt x="120650" y="0"/>
                </a:lnTo>
                <a:lnTo>
                  <a:pt x="120650" y="34912"/>
                </a:lnTo>
                <a:lnTo>
                  <a:pt x="1549" y="34912"/>
                </a:lnTo>
                <a:lnTo>
                  <a:pt x="1549" y="70853"/>
                </a:lnTo>
                <a:lnTo>
                  <a:pt x="294678" y="70853"/>
                </a:lnTo>
                <a:lnTo>
                  <a:pt x="294678" y="34912"/>
                </a:lnTo>
                <a:close/>
              </a:path>
              <a:path w="932179" h="452120">
                <a:moveTo>
                  <a:pt x="310603" y="212547"/>
                </a:moveTo>
                <a:lnTo>
                  <a:pt x="285623" y="219887"/>
                </a:lnTo>
                <a:lnTo>
                  <a:pt x="252844" y="225056"/>
                </a:lnTo>
                <a:lnTo>
                  <a:pt x="214287" y="228206"/>
                </a:lnTo>
                <a:lnTo>
                  <a:pt x="171983" y="229489"/>
                </a:lnTo>
                <a:lnTo>
                  <a:pt x="171983" y="203301"/>
                </a:lnTo>
                <a:lnTo>
                  <a:pt x="214718" y="197218"/>
                </a:lnTo>
                <a:lnTo>
                  <a:pt x="246684" y="185394"/>
                </a:lnTo>
                <a:lnTo>
                  <a:pt x="265379" y="169418"/>
                </a:lnTo>
                <a:lnTo>
                  <a:pt x="266700" y="168287"/>
                </a:lnTo>
                <a:lnTo>
                  <a:pt x="273634" y="146316"/>
                </a:lnTo>
                <a:lnTo>
                  <a:pt x="265328" y="123215"/>
                </a:lnTo>
                <a:lnTo>
                  <a:pt x="264871" y="121958"/>
                </a:lnTo>
                <a:lnTo>
                  <a:pt x="239750" y="103898"/>
                </a:lnTo>
                <a:lnTo>
                  <a:pt x="225894" y="99999"/>
                </a:lnTo>
                <a:lnTo>
                  <a:pt x="225894" y="146316"/>
                </a:lnTo>
                <a:lnTo>
                  <a:pt x="220980" y="155346"/>
                </a:lnTo>
                <a:lnTo>
                  <a:pt x="206248" y="162687"/>
                </a:lnTo>
                <a:lnTo>
                  <a:pt x="181711" y="167614"/>
                </a:lnTo>
                <a:lnTo>
                  <a:pt x="147345" y="169418"/>
                </a:lnTo>
                <a:lnTo>
                  <a:pt x="112979" y="167614"/>
                </a:lnTo>
                <a:lnTo>
                  <a:pt x="88430" y="162687"/>
                </a:lnTo>
                <a:lnTo>
                  <a:pt x="73710" y="155346"/>
                </a:lnTo>
                <a:lnTo>
                  <a:pt x="68795" y="146316"/>
                </a:lnTo>
                <a:lnTo>
                  <a:pt x="73710" y="137299"/>
                </a:lnTo>
                <a:lnTo>
                  <a:pt x="88430" y="129959"/>
                </a:lnTo>
                <a:lnTo>
                  <a:pt x="112979" y="125018"/>
                </a:lnTo>
                <a:lnTo>
                  <a:pt x="147345" y="123215"/>
                </a:lnTo>
                <a:lnTo>
                  <a:pt x="181711" y="125018"/>
                </a:lnTo>
                <a:lnTo>
                  <a:pt x="206248" y="129959"/>
                </a:lnTo>
                <a:lnTo>
                  <a:pt x="220980" y="137299"/>
                </a:lnTo>
                <a:lnTo>
                  <a:pt x="225894" y="146316"/>
                </a:lnTo>
                <a:lnTo>
                  <a:pt x="225894" y="99999"/>
                </a:lnTo>
                <a:lnTo>
                  <a:pt x="199999" y="92684"/>
                </a:lnTo>
                <a:lnTo>
                  <a:pt x="147345" y="88823"/>
                </a:lnTo>
                <a:lnTo>
                  <a:pt x="94475" y="92684"/>
                </a:lnTo>
                <a:lnTo>
                  <a:pt x="54737" y="103898"/>
                </a:lnTo>
                <a:lnTo>
                  <a:pt x="29743" y="121958"/>
                </a:lnTo>
                <a:lnTo>
                  <a:pt x="21056" y="146316"/>
                </a:lnTo>
                <a:lnTo>
                  <a:pt x="27889" y="168211"/>
                </a:lnTo>
                <a:lnTo>
                  <a:pt x="47688" y="185140"/>
                </a:lnTo>
                <a:lnTo>
                  <a:pt x="79311" y="196786"/>
                </a:lnTo>
                <a:lnTo>
                  <a:pt x="121678" y="202793"/>
                </a:lnTo>
                <a:lnTo>
                  <a:pt x="121678" y="229489"/>
                </a:lnTo>
                <a:lnTo>
                  <a:pt x="0" y="229489"/>
                </a:lnTo>
                <a:lnTo>
                  <a:pt x="0" y="266446"/>
                </a:lnTo>
                <a:lnTo>
                  <a:pt x="164795" y="266446"/>
                </a:lnTo>
                <a:lnTo>
                  <a:pt x="209892" y="265455"/>
                </a:lnTo>
                <a:lnTo>
                  <a:pt x="250596" y="262343"/>
                </a:lnTo>
                <a:lnTo>
                  <a:pt x="284861" y="256921"/>
                </a:lnTo>
                <a:lnTo>
                  <a:pt x="310603" y="248996"/>
                </a:lnTo>
                <a:lnTo>
                  <a:pt x="310603" y="212547"/>
                </a:lnTo>
                <a:close/>
              </a:path>
              <a:path w="932179" h="452120">
                <a:moveTo>
                  <a:pt x="409168" y="409676"/>
                </a:moveTo>
                <a:lnTo>
                  <a:pt x="75984" y="409676"/>
                </a:lnTo>
                <a:lnTo>
                  <a:pt x="75984" y="385559"/>
                </a:lnTo>
                <a:lnTo>
                  <a:pt x="397878" y="385559"/>
                </a:lnTo>
                <a:lnTo>
                  <a:pt x="397878" y="291604"/>
                </a:lnTo>
                <a:lnTo>
                  <a:pt x="25158" y="291604"/>
                </a:lnTo>
                <a:lnTo>
                  <a:pt x="25158" y="327025"/>
                </a:lnTo>
                <a:lnTo>
                  <a:pt x="348068" y="327025"/>
                </a:lnTo>
                <a:lnTo>
                  <a:pt x="348068" y="351155"/>
                </a:lnTo>
                <a:lnTo>
                  <a:pt x="26187" y="351155"/>
                </a:lnTo>
                <a:lnTo>
                  <a:pt x="26187" y="445109"/>
                </a:lnTo>
                <a:lnTo>
                  <a:pt x="409168" y="445109"/>
                </a:lnTo>
                <a:lnTo>
                  <a:pt x="409168" y="409676"/>
                </a:lnTo>
                <a:close/>
              </a:path>
              <a:path w="932179" h="452120">
                <a:moveTo>
                  <a:pt x="458444" y="104736"/>
                </a:moveTo>
                <a:lnTo>
                  <a:pt x="397878" y="104736"/>
                </a:lnTo>
                <a:lnTo>
                  <a:pt x="397878" y="12331"/>
                </a:lnTo>
                <a:lnTo>
                  <a:pt x="347052" y="12331"/>
                </a:lnTo>
                <a:lnTo>
                  <a:pt x="347052" y="267995"/>
                </a:lnTo>
                <a:lnTo>
                  <a:pt x="397878" y="267995"/>
                </a:lnTo>
                <a:lnTo>
                  <a:pt x="397878" y="148882"/>
                </a:lnTo>
                <a:lnTo>
                  <a:pt x="458444" y="148882"/>
                </a:lnTo>
                <a:lnTo>
                  <a:pt x="458444" y="104736"/>
                </a:lnTo>
                <a:close/>
              </a:path>
              <a:path w="932179" h="452120">
                <a:moveTo>
                  <a:pt x="905090" y="371690"/>
                </a:moveTo>
                <a:lnTo>
                  <a:pt x="895121" y="340410"/>
                </a:lnTo>
                <a:lnTo>
                  <a:pt x="885621" y="332676"/>
                </a:lnTo>
                <a:lnTo>
                  <a:pt x="867486" y="317919"/>
                </a:lnTo>
                <a:lnTo>
                  <a:pt x="851700" y="312369"/>
                </a:lnTo>
                <a:lnTo>
                  <a:pt x="851700" y="371690"/>
                </a:lnTo>
                <a:lnTo>
                  <a:pt x="839927" y="390728"/>
                </a:lnTo>
                <a:lnTo>
                  <a:pt x="808697" y="403072"/>
                </a:lnTo>
                <a:lnTo>
                  <a:pt x="764197" y="409740"/>
                </a:lnTo>
                <a:lnTo>
                  <a:pt x="712571" y="411734"/>
                </a:lnTo>
                <a:lnTo>
                  <a:pt x="661022" y="409740"/>
                </a:lnTo>
                <a:lnTo>
                  <a:pt x="616699" y="403072"/>
                </a:lnTo>
                <a:lnTo>
                  <a:pt x="585660" y="390728"/>
                </a:lnTo>
                <a:lnTo>
                  <a:pt x="573963" y="371690"/>
                </a:lnTo>
                <a:lnTo>
                  <a:pt x="585660" y="353034"/>
                </a:lnTo>
                <a:lnTo>
                  <a:pt x="616699" y="341020"/>
                </a:lnTo>
                <a:lnTo>
                  <a:pt x="661022" y="334581"/>
                </a:lnTo>
                <a:lnTo>
                  <a:pt x="712571" y="332676"/>
                </a:lnTo>
                <a:lnTo>
                  <a:pt x="764197" y="334581"/>
                </a:lnTo>
                <a:lnTo>
                  <a:pt x="808697" y="341020"/>
                </a:lnTo>
                <a:lnTo>
                  <a:pt x="839927" y="353034"/>
                </a:lnTo>
                <a:lnTo>
                  <a:pt x="851700" y="371690"/>
                </a:lnTo>
                <a:lnTo>
                  <a:pt x="851700" y="312369"/>
                </a:lnTo>
                <a:lnTo>
                  <a:pt x="825576" y="303161"/>
                </a:lnTo>
                <a:lnTo>
                  <a:pt x="772807" y="295084"/>
                </a:lnTo>
                <a:lnTo>
                  <a:pt x="712571" y="292633"/>
                </a:lnTo>
                <a:lnTo>
                  <a:pt x="652335" y="295084"/>
                </a:lnTo>
                <a:lnTo>
                  <a:pt x="599567" y="303161"/>
                </a:lnTo>
                <a:lnTo>
                  <a:pt x="557657" y="317919"/>
                </a:lnTo>
                <a:lnTo>
                  <a:pt x="530021" y="340410"/>
                </a:lnTo>
                <a:lnTo>
                  <a:pt x="520052" y="371690"/>
                </a:lnTo>
                <a:lnTo>
                  <a:pt x="530021" y="403072"/>
                </a:lnTo>
                <a:lnTo>
                  <a:pt x="557657" y="425831"/>
                </a:lnTo>
                <a:lnTo>
                  <a:pt x="599567" y="440893"/>
                </a:lnTo>
                <a:lnTo>
                  <a:pt x="652335" y="449211"/>
                </a:lnTo>
                <a:lnTo>
                  <a:pt x="712571" y="451777"/>
                </a:lnTo>
                <a:lnTo>
                  <a:pt x="772807" y="449211"/>
                </a:lnTo>
                <a:lnTo>
                  <a:pt x="825576" y="440893"/>
                </a:lnTo>
                <a:lnTo>
                  <a:pt x="867486" y="425831"/>
                </a:lnTo>
                <a:lnTo>
                  <a:pt x="884618" y="411734"/>
                </a:lnTo>
                <a:lnTo>
                  <a:pt x="895121" y="403085"/>
                </a:lnTo>
                <a:lnTo>
                  <a:pt x="905090" y="371690"/>
                </a:lnTo>
                <a:close/>
              </a:path>
              <a:path w="932179" h="452120">
                <a:moveTo>
                  <a:pt x="931786" y="217678"/>
                </a:moveTo>
                <a:lnTo>
                  <a:pt x="835266" y="217678"/>
                </a:lnTo>
                <a:lnTo>
                  <a:pt x="835266" y="173532"/>
                </a:lnTo>
                <a:lnTo>
                  <a:pt x="835266" y="162750"/>
                </a:lnTo>
                <a:lnTo>
                  <a:pt x="864527" y="151269"/>
                </a:lnTo>
                <a:lnTo>
                  <a:pt x="884516" y="137591"/>
                </a:lnTo>
                <a:lnTo>
                  <a:pt x="886866" y="135991"/>
                </a:lnTo>
                <a:lnTo>
                  <a:pt x="901115" y="116763"/>
                </a:lnTo>
                <a:lnTo>
                  <a:pt x="906119" y="93446"/>
                </a:lnTo>
                <a:lnTo>
                  <a:pt x="896188" y="61874"/>
                </a:lnTo>
                <a:lnTo>
                  <a:pt x="882091" y="49809"/>
                </a:lnTo>
                <a:lnTo>
                  <a:pt x="868591" y="38252"/>
                </a:lnTo>
                <a:lnTo>
                  <a:pt x="852208" y="31940"/>
                </a:lnTo>
                <a:lnTo>
                  <a:pt x="852208" y="93446"/>
                </a:lnTo>
                <a:lnTo>
                  <a:pt x="841146" y="113334"/>
                </a:lnTo>
                <a:lnTo>
                  <a:pt x="811072" y="127063"/>
                </a:lnTo>
                <a:lnTo>
                  <a:pt x="784961" y="131749"/>
                </a:lnTo>
                <a:lnTo>
                  <a:pt x="784961" y="173532"/>
                </a:lnTo>
                <a:lnTo>
                  <a:pt x="784961" y="217678"/>
                </a:lnTo>
                <a:lnTo>
                  <a:pt x="640181" y="217678"/>
                </a:lnTo>
                <a:lnTo>
                  <a:pt x="640181" y="173532"/>
                </a:lnTo>
                <a:lnTo>
                  <a:pt x="657415" y="175247"/>
                </a:lnTo>
                <a:lnTo>
                  <a:pt x="675220" y="176542"/>
                </a:lnTo>
                <a:lnTo>
                  <a:pt x="693610" y="177355"/>
                </a:lnTo>
                <a:lnTo>
                  <a:pt x="712571" y="177634"/>
                </a:lnTo>
                <a:lnTo>
                  <a:pt x="731532" y="177355"/>
                </a:lnTo>
                <a:lnTo>
                  <a:pt x="749922" y="176542"/>
                </a:lnTo>
                <a:lnTo>
                  <a:pt x="767727" y="175247"/>
                </a:lnTo>
                <a:lnTo>
                  <a:pt x="784961" y="173532"/>
                </a:lnTo>
                <a:lnTo>
                  <a:pt x="784961" y="131749"/>
                </a:lnTo>
                <a:lnTo>
                  <a:pt x="766660" y="135026"/>
                </a:lnTo>
                <a:lnTo>
                  <a:pt x="712571" y="137591"/>
                </a:lnTo>
                <a:lnTo>
                  <a:pt x="658482" y="135026"/>
                </a:lnTo>
                <a:lnTo>
                  <a:pt x="614070" y="127063"/>
                </a:lnTo>
                <a:lnTo>
                  <a:pt x="583996" y="113334"/>
                </a:lnTo>
                <a:lnTo>
                  <a:pt x="572935" y="93446"/>
                </a:lnTo>
                <a:lnTo>
                  <a:pt x="583996" y="73837"/>
                </a:lnTo>
                <a:lnTo>
                  <a:pt x="614070" y="60261"/>
                </a:lnTo>
                <a:lnTo>
                  <a:pt x="658482" y="52362"/>
                </a:lnTo>
                <a:lnTo>
                  <a:pt x="712571" y="49809"/>
                </a:lnTo>
                <a:lnTo>
                  <a:pt x="766660" y="52362"/>
                </a:lnTo>
                <a:lnTo>
                  <a:pt x="811072" y="60261"/>
                </a:lnTo>
                <a:lnTo>
                  <a:pt x="841146" y="73837"/>
                </a:lnTo>
                <a:lnTo>
                  <a:pt x="852208" y="93446"/>
                </a:lnTo>
                <a:lnTo>
                  <a:pt x="852208" y="31940"/>
                </a:lnTo>
                <a:lnTo>
                  <a:pt x="826604" y="22059"/>
                </a:lnTo>
                <a:lnTo>
                  <a:pt x="773506" y="12750"/>
                </a:lnTo>
                <a:lnTo>
                  <a:pt x="712571" y="9766"/>
                </a:lnTo>
                <a:lnTo>
                  <a:pt x="651637" y="12750"/>
                </a:lnTo>
                <a:lnTo>
                  <a:pt x="598538" y="22059"/>
                </a:lnTo>
                <a:lnTo>
                  <a:pt x="556552" y="38252"/>
                </a:lnTo>
                <a:lnTo>
                  <a:pt x="528955" y="61874"/>
                </a:lnTo>
                <a:lnTo>
                  <a:pt x="519023" y="93446"/>
                </a:lnTo>
                <a:lnTo>
                  <a:pt x="524040" y="116763"/>
                </a:lnTo>
                <a:lnTo>
                  <a:pt x="538276" y="135991"/>
                </a:lnTo>
                <a:lnTo>
                  <a:pt x="560616" y="151269"/>
                </a:lnTo>
                <a:lnTo>
                  <a:pt x="589876" y="162750"/>
                </a:lnTo>
                <a:lnTo>
                  <a:pt x="589876" y="217678"/>
                </a:lnTo>
                <a:lnTo>
                  <a:pt x="493877" y="217678"/>
                </a:lnTo>
                <a:lnTo>
                  <a:pt x="493877" y="258749"/>
                </a:lnTo>
                <a:lnTo>
                  <a:pt x="931786" y="258749"/>
                </a:lnTo>
                <a:lnTo>
                  <a:pt x="931786" y="2176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51517" y="6111326"/>
            <a:ext cx="460375" cy="440690"/>
          </a:xfrm>
          <a:custGeom>
            <a:avLst/>
            <a:gdLst/>
            <a:ahLst/>
            <a:cxnLst/>
            <a:rect l="l" t="t" r="r" b="b"/>
            <a:pathLst>
              <a:path w="460375" h="440690">
                <a:moveTo>
                  <a:pt x="174548" y="49284"/>
                </a:moveTo>
                <a:lnTo>
                  <a:pt x="123210" y="49284"/>
                </a:lnTo>
                <a:lnTo>
                  <a:pt x="123210" y="0"/>
                </a:lnTo>
                <a:lnTo>
                  <a:pt x="174548" y="0"/>
                </a:lnTo>
                <a:lnTo>
                  <a:pt x="174548" y="49284"/>
                </a:lnTo>
                <a:close/>
              </a:path>
              <a:path w="460375" h="440690">
                <a:moveTo>
                  <a:pt x="297759" y="90867"/>
                </a:moveTo>
                <a:lnTo>
                  <a:pt x="0" y="90867"/>
                </a:lnTo>
                <a:lnTo>
                  <a:pt x="0" y="49284"/>
                </a:lnTo>
                <a:lnTo>
                  <a:pt x="297759" y="49284"/>
                </a:lnTo>
                <a:lnTo>
                  <a:pt x="297759" y="90867"/>
                </a:lnTo>
                <a:close/>
              </a:path>
              <a:path w="460375" h="440690">
                <a:moveTo>
                  <a:pt x="398381" y="336262"/>
                </a:moveTo>
                <a:lnTo>
                  <a:pt x="347557" y="336262"/>
                </a:lnTo>
                <a:lnTo>
                  <a:pt x="347557" y="7700"/>
                </a:lnTo>
                <a:lnTo>
                  <a:pt x="398381" y="7700"/>
                </a:lnTo>
                <a:lnTo>
                  <a:pt x="398381" y="127831"/>
                </a:lnTo>
                <a:lnTo>
                  <a:pt x="459987" y="127831"/>
                </a:lnTo>
                <a:lnTo>
                  <a:pt x="459987" y="176602"/>
                </a:lnTo>
                <a:lnTo>
                  <a:pt x="398381" y="176602"/>
                </a:lnTo>
                <a:lnTo>
                  <a:pt x="398381" y="336262"/>
                </a:lnTo>
                <a:close/>
              </a:path>
              <a:path w="460375" h="440690">
                <a:moveTo>
                  <a:pt x="148879" y="295192"/>
                </a:moveTo>
                <a:lnTo>
                  <a:pt x="97830" y="289240"/>
                </a:lnTo>
                <a:lnTo>
                  <a:pt x="56599" y="271833"/>
                </a:lnTo>
                <a:lnTo>
                  <a:pt x="29037" y="243646"/>
                </a:lnTo>
                <a:lnTo>
                  <a:pt x="18995" y="205351"/>
                </a:lnTo>
                <a:lnTo>
                  <a:pt x="29037" y="167056"/>
                </a:lnTo>
                <a:lnTo>
                  <a:pt x="56599" y="138868"/>
                </a:lnTo>
                <a:lnTo>
                  <a:pt x="97830" y="121462"/>
                </a:lnTo>
                <a:lnTo>
                  <a:pt x="148879" y="115510"/>
                </a:lnTo>
                <a:lnTo>
                  <a:pt x="199848" y="121462"/>
                </a:lnTo>
                <a:lnTo>
                  <a:pt x="240902" y="138868"/>
                </a:lnTo>
                <a:lnTo>
                  <a:pt x="256115" y="154526"/>
                </a:lnTo>
                <a:lnTo>
                  <a:pt x="148879" y="154526"/>
                </a:lnTo>
                <a:lnTo>
                  <a:pt x="115494" y="158353"/>
                </a:lnTo>
                <a:lnTo>
                  <a:pt x="90097" y="168965"/>
                </a:lnTo>
                <a:lnTo>
                  <a:pt x="73942" y="185064"/>
                </a:lnTo>
                <a:lnTo>
                  <a:pt x="68279" y="205351"/>
                </a:lnTo>
                <a:lnTo>
                  <a:pt x="73942" y="225854"/>
                </a:lnTo>
                <a:lnTo>
                  <a:pt x="90097" y="241929"/>
                </a:lnTo>
                <a:lnTo>
                  <a:pt x="115494" y="252421"/>
                </a:lnTo>
                <a:lnTo>
                  <a:pt x="148879" y="256175"/>
                </a:lnTo>
                <a:lnTo>
                  <a:pt x="256115" y="256175"/>
                </a:lnTo>
                <a:lnTo>
                  <a:pt x="240902" y="271833"/>
                </a:lnTo>
                <a:lnTo>
                  <a:pt x="199848" y="289240"/>
                </a:lnTo>
                <a:lnTo>
                  <a:pt x="148879" y="295192"/>
                </a:lnTo>
                <a:close/>
              </a:path>
              <a:path w="460375" h="440690">
                <a:moveTo>
                  <a:pt x="256115" y="256175"/>
                </a:moveTo>
                <a:lnTo>
                  <a:pt x="148879" y="256175"/>
                </a:lnTo>
                <a:lnTo>
                  <a:pt x="182265" y="252421"/>
                </a:lnTo>
                <a:lnTo>
                  <a:pt x="207661" y="241929"/>
                </a:lnTo>
                <a:lnTo>
                  <a:pt x="223816" y="225854"/>
                </a:lnTo>
                <a:lnTo>
                  <a:pt x="229480" y="205351"/>
                </a:lnTo>
                <a:lnTo>
                  <a:pt x="223816" y="185064"/>
                </a:lnTo>
                <a:lnTo>
                  <a:pt x="207661" y="168965"/>
                </a:lnTo>
                <a:lnTo>
                  <a:pt x="182265" y="158353"/>
                </a:lnTo>
                <a:lnTo>
                  <a:pt x="148879" y="154526"/>
                </a:lnTo>
                <a:lnTo>
                  <a:pt x="256115" y="154526"/>
                </a:lnTo>
                <a:lnTo>
                  <a:pt x="268288" y="167056"/>
                </a:lnTo>
                <a:lnTo>
                  <a:pt x="278251" y="205351"/>
                </a:lnTo>
                <a:lnTo>
                  <a:pt x="268288" y="243646"/>
                </a:lnTo>
                <a:lnTo>
                  <a:pt x="256115" y="256175"/>
                </a:lnTo>
                <a:close/>
              </a:path>
              <a:path w="460375" h="440690">
                <a:moveTo>
                  <a:pt x="410189" y="440478"/>
                </a:moveTo>
                <a:lnTo>
                  <a:pt x="31829" y="440478"/>
                </a:lnTo>
                <a:lnTo>
                  <a:pt x="31829" y="320348"/>
                </a:lnTo>
                <a:lnTo>
                  <a:pt x="83167" y="320348"/>
                </a:lnTo>
                <a:lnTo>
                  <a:pt x="83167" y="395301"/>
                </a:lnTo>
                <a:lnTo>
                  <a:pt x="410189" y="395301"/>
                </a:lnTo>
                <a:lnTo>
                  <a:pt x="410189" y="4404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0691" y="6123304"/>
            <a:ext cx="438150" cy="429259"/>
          </a:xfrm>
          <a:custGeom>
            <a:avLst/>
            <a:gdLst/>
            <a:ahLst/>
            <a:cxnLst/>
            <a:rect l="l" t="t" r="r" b="b"/>
            <a:pathLst>
              <a:path w="438150" h="429259">
                <a:moveTo>
                  <a:pt x="406082" y="0"/>
                </a:moveTo>
                <a:lnTo>
                  <a:pt x="30289" y="0"/>
                </a:lnTo>
                <a:lnTo>
                  <a:pt x="30289" y="41910"/>
                </a:lnTo>
                <a:lnTo>
                  <a:pt x="355257" y="41910"/>
                </a:lnTo>
                <a:lnTo>
                  <a:pt x="355257" y="105410"/>
                </a:lnTo>
                <a:lnTo>
                  <a:pt x="30289" y="105410"/>
                </a:lnTo>
                <a:lnTo>
                  <a:pt x="30289" y="147320"/>
                </a:lnTo>
                <a:lnTo>
                  <a:pt x="355257" y="147320"/>
                </a:lnTo>
                <a:lnTo>
                  <a:pt x="355257" y="200660"/>
                </a:lnTo>
                <a:lnTo>
                  <a:pt x="406082" y="200660"/>
                </a:lnTo>
                <a:lnTo>
                  <a:pt x="406082" y="147320"/>
                </a:lnTo>
                <a:lnTo>
                  <a:pt x="406082" y="105410"/>
                </a:lnTo>
                <a:lnTo>
                  <a:pt x="406082" y="41910"/>
                </a:lnTo>
                <a:lnTo>
                  <a:pt x="406082" y="0"/>
                </a:lnTo>
                <a:close/>
              </a:path>
              <a:path w="438150" h="429259">
                <a:moveTo>
                  <a:pt x="415315" y="386080"/>
                </a:moveTo>
                <a:lnTo>
                  <a:pt x="82130" y="386080"/>
                </a:lnTo>
                <a:lnTo>
                  <a:pt x="82130" y="309880"/>
                </a:lnTo>
                <a:lnTo>
                  <a:pt x="30289" y="309880"/>
                </a:lnTo>
                <a:lnTo>
                  <a:pt x="30289" y="386080"/>
                </a:lnTo>
                <a:lnTo>
                  <a:pt x="30289" y="429260"/>
                </a:lnTo>
                <a:lnTo>
                  <a:pt x="415315" y="429260"/>
                </a:lnTo>
                <a:lnTo>
                  <a:pt x="415315" y="386080"/>
                </a:lnTo>
                <a:close/>
              </a:path>
              <a:path w="438150" h="429259">
                <a:moveTo>
                  <a:pt x="437908" y="229831"/>
                </a:moveTo>
                <a:lnTo>
                  <a:pt x="217157" y="229831"/>
                </a:lnTo>
                <a:lnTo>
                  <a:pt x="217157" y="170789"/>
                </a:lnTo>
                <a:lnTo>
                  <a:pt x="165811" y="170789"/>
                </a:lnTo>
                <a:lnTo>
                  <a:pt x="165811" y="229831"/>
                </a:lnTo>
                <a:lnTo>
                  <a:pt x="0" y="229831"/>
                </a:lnTo>
                <a:lnTo>
                  <a:pt x="0" y="272948"/>
                </a:lnTo>
                <a:lnTo>
                  <a:pt x="437908" y="272948"/>
                </a:lnTo>
                <a:lnTo>
                  <a:pt x="437908" y="2298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7909" y="6119026"/>
            <a:ext cx="419100" cy="433070"/>
          </a:xfrm>
          <a:custGeom>
            <a:avLst/>
            <a:gdLst/>
            <a:ahLst/>
            <a:cxnLst/>
            <a:rect l="l" t="t" r="r" b="b"/>
            <a:pathLst>
              <a:path w="419100" h="433070">
                <a:moveTo>
                  <a:pt x="408135" y="334722"/>
                </a:moveTo>
                <a:lnTo>
                  <a:pt x="359878" y="334722"/>
                </a:lnTo>
                <a:lnTo>
                  <a:pt x="359878" y="0"/>
                </a:lnTo>
                <a:lnTo>
                  <a:pt x="408135" y="0"/>
                </a:lnTo>
                <a:lnTo>
                  <a:pt x="408135" y="334722"/>
                </a:lnTo>
                <a:close/>
              </a:path>
              <a:path w="419100" h="433070">
                <a:moveTo>
                  <a:pt x="301866" y="327022"/>
                </a:moveTo>
                <a:lnTo>
                  <a:pt x="254122" y="327022"/>
                </a:lnTo>
                <a:lnTo>
                  <a:pt x="254122" y="156067"/>
                </a:lnTo>
                <a:lnTo>
                  <a:pt x="199190" y="156067"/>
                </a:lnTo>
                <a:lnTo>
                  <a:pt x="199190" y="109862"/>
                </a:lnTo>
                <a:lnTo>
                  <a:pt x="254122" y="109862"/>
                </a:lnTo>
                <a:lnTo>
                  <a:pt x="254122" y="2566"/>
                </a:lnTo>
                <a:lnTo>
                  <a:pt x="301866" y="2566"/>
                </a:lnTo>
                <a:lnTo>
                  <a:pt x="301866" y="327022"/>
                </a:lnTo>
                <a:close/>
              </a:path>
              <a:path w="419100" h="433070">
                <a:moveTo>
                  <a:pt x="90354" y="274144"/>
                </a:moveTo>
                <a:lnTo>
                  <a:pt x="0" y="274144"/>
                </a:lnTo>
                <a:lnTo>
                  <a:pt x="0" y="10780"/>
                </a:lnTo>
                <a:lnTo>
                  <a:pt x="190463" y="10780"/>
                </a:lnTo>
                <a:lnTo>
                  <a:pt x="190463" y="53904"/>
                </a:lnTo>
                <a:lnTo>
                  <a:pt x="48257" y="53904"/>
                </a:lnTo>
                <a:lnTo>
                  <a:pt x="48257" y="120643"/>
                </a:lnTo>
                <a:lnTo>
                  <a:pt x="176602" y="120643"/>
                </a:lnTo>
                <a:lnTo>
                  <a:pt x="176602" y="162227"/>
                </a:lnTo>
                <a:lnTo>
                  <a:pt x="48257" y="162227"/>
                </a:lnTo>
                <a:lnTo>
                  <a:pt x="48257" y="231020"/>
                </a:lnTo>
                <a:lnTo>
                  <a:pt x="214592" y="231020"/>
                </a:lnTo>
                <a:lnTo>
                  <a:pt x="214592" y="257715"/>
                </a:lnTo>
                <a:lnTo>
                  <a:pt x="190126" y="265047"/>
                </a:lnTo>
                <a:lnTo>
                  <a:pt x="160559" y="270165"/>
                </a:lnTo>
                <a:lnTo>
                  <a:pt x="126948" y="273165"/>
                </a:lnTo>
                <a:lnTo>
                  <a:pt x="90354" y="274144"/>
                </a:lnTo>
                <a:close/>
              </a:path>
              <a:path w="419100" h="433070">
                <a:moveTo>
                  <a:pt x="214592" y="231020"/>
                </a:moveTo>
                <a:lnTo>
                  <a:pt x="94461" y="231020"/>
                </a:lnTo>
                <a:lnTo>
                  <a:pt x="129692" y="230121"/>
                </a:lnTo>
                <a:lnTo>
                  <a:pt x="161842" y="227298"/>
                </a:lnTo>
                <a:lnTo>
                  <a:pt x="190335" y="222357"/>
                </a:lnTo>
                <a:lnTo>
                  <a:pt x="214592" y="215105"/>
                </a:lnTo>
                <a:lnTo>
                  <a:pt x="214592" y="231020"/>
                </a:lnTo>
                <a:close/>
              </a:path>
              <a:path w="419100" h="433070">
                <a:moveTo>
                  <a:pt x="418916" y="432778"/>
                </a:moveTo>
                <a:lnTo>
                  <a:pt x="27722" y="432778"/>
                </a:lnTo>
                <a:lnTo>
                  <a:pt x="27722" y="307513"/>
                </a:lnTo>
                <a:lnTo>
                  <a:pt x="79573" y="307513"/>
                </a:lnTo>
                <a:lnTo>
                  <a:pt x="79573" y="386573"/>
                </a:lnTo>
                <a:lnTo>
                  <a:pt x="418916" y="386573"/>
                </a:lnTo>
                <a:lnTo>
                  <a:pt x="418916" y="4327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78432" y="6113379"/>
            <a:ext cx="438150" cy="423545"/>
          </a:xfrm>
          <a:custGeom>
            <a:avLst/>
            <a:gdLst/>
            <a:ahLst/>
            <a:cxnLst/>
            <a:rect l="l" t="t" r="r" b="b"/>
            <a:pathLst>
              <a:path w="438150" h="423545">
                <a:moveTo>
                  <a:pt x="243854" y="55958"/>
                </a:moveTo>
                <a:lnTo>
                  <a:pt x="191490" y="55958"/>
                </a:lnTo>
                <a:lnTo>
                  <a:pt x="191490" y="0"/>
                </a:lnTo>
                <a:lnTo>
                  <a:pt x="243854" y="0"/>
                </a:lnTo>
                <a:lnTo>
                  <a:pt x="243854" y="55958"/>
                </a:lnTo>
                <a:close/>
              </a:path>
              <a:path w="438150" h="423545">
                <a:moveTo>
                  <a:pt x="413783" y="102675"/>
                </a:moveTo>
                <a:lnTo>
                  <a:pt x="23615" y="102675"/>
                </a:lnTo>
                <a:lnTo>
                  <a:pt x="23615" y="55958"/>
                </a:lnTo>
                <a:lnTo>
                  <a:pt x="413783" y="55958"/>
                </a:lnTo>
                <a:lnTo>
                  <a:pt x="413783" y="102675"/>
                </a:lnTo>
                <a:close/>
              </a:path>
              <a:path w="438150" h="423545">
                <a:moveTo>
                  <a:pt x="12321" y="291085"/>
                </a:moveTo>
                <a:lnTo>
                  <a:pt x="12321" y="244368"/>
                </a:lnTo>
                <a:lnTo>
                  <a:pt x="65170" y="234659"/>
                </a:lnTo>
                <a:lnTo>
                  <a:pt x="111563" y="214748"/>
                </a:lnTo>
                <a:lnTo>
                  <a:pt x="149602" y="185522"/>
                </a:lnTo>
                <a:lnTo>
                  <a:pt x="177390" y="147869"/>
                </a:lnTo>
                <a:lnTo>
                  <a:pt x="193030" y="102675"/>
                </a:lnTo>
                <a:lnTo>
                  <a:pt x="246421" y="102675"/>
                </a:lnTo>
                <a:lnTo>
                  <a:pt x="244191" y="115871"/>
                </a:lnTo>
                <a:lnTo>
                  <a:pt x="241287" y="128537"/>
                </a:lnTo>
                <a:lnTo>
                  <a:pt x="237614" y="140721"/>
                </a:lnTo>
                <a:lnTo>
                  <a:pt x="233073" y="152473"/>
                </a:lnTo>
                <a:lnTo>
                  <a:pt x="310075" y="192003"/>
                </a:lnTo>
                <a:lnTo>
                  <a:pt x="211511" y="192003"/>
                </a:lnTo>
                <a:lnTo>
                  <a:pt x="183255" y="224288"/>
                </a:lnTo>
                <a:lnTo>
                  <a:pt x="148345" y="250684"/>
                </a:lnTo>
                <a:lnTo>
                  <a:pt x="107645" y="270846"/>
                </a:lnTo>
                <a:lnTo>
                  <a:pt x="62016" y="284428"/>
                </a:lnTo>
                <a:lnTo>
                  <a:pt x="12321" y="291085"/>
                </a:lnTo>
                <a:close/>
              </a:path>
              <a:path w="438150" h="423545">
                <a:moveTo>
                  <a:pt x="402488" y="293139"/>
                </a:moveTo>
                <a:lnTo>
                  <a:pt x="211511" y="192003"/>
                </a:lnTo>
                <a:lnTo>
                  <a:pt x="310075" y="192003"/>
                </a:lnTo>
                <a:lnTo>
                  <a:pt x="425077" y="251042"/>
                </a:lnTo>
                <a:lnTo>
                  <a:pt x="402488" y="293139"/>
                </a:lnTo>
                <a:close/>
              </a:path>
              <a:path w="438150" h="423545">
                <a:moveTo>
                  <a:pt x="437911" y="423023"/>
                </a:moveTo>
                <a:lnTo>
                  <a:pt x="0" y="423023"/>
                </a:lnTo>
                <a:lnTo>
                  <a:pt x="0" y="375793"/>
                </a:lnTo>
                <a:lnTo>
                  <a:pt x="437911" y="375793"/>
                </a:lnTo>
                <a:lnTo>
                  <a:pt x="437911" y="42302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16063" y="6134734"/>
            <a:ext cx="438150" cy="401320"/>
          </a:xfrm>
          <a:custGeom>
            <a:avLst/>
            <a:gdLst/>
            <a:ahLst/>
            <a:cxnLst/>
            <a:rect l="l" t="t" r="r" b="b"/>
            <a:pathLst>
              <a:path w="438150" h="401320">
                <a:moveTo>
                  <a:pt x="437908" y="355600"/>
                </a:moveTo>
                <a:lnTo>
                  <a:pt x="243344" y="355600"/>
                </a:lnTo>
                <a:lnTo>
                  <a:pt x="243344" y="274320"/>
                </a:lnTo>
                <a:lnTo>
                  <a:pt x="415836" y="274320"/>
                </a:lnTo>
                <a:lnTo>
                  <a:pt x="415836" y="228600"/>
                </a:lnTo>
                <a:lnTo>
                  <a:pt x="80086" y="228600"/>
                </a:lnTo>
                <a:lnTo>
                  <a:pt x="80086" y="158750"/>
                </a:lnTo>
                <a:lnTo>
                  <a:pt x="403517" y="158750"/>
                </a:lnTo>
                <a:lnTo>
                  <a:pt x="403517" y="114300"/>
                </a:lnTo>
                <a:lnTo>
                  <a:pt x="80086" y="114300"/>
                </a:lnTo>
                <a:lnTo>
                  <a:pt x="80086" y="45720"/>
                </a:lnTo>
                <a:lnTo>
                  <a:pt x="409155" y="45720"/>
                </a:lnTo>
                <a:lnTo>
                  <a:pt x="409155" y="0"/>
                </a:lnTo>
                <a:lnTo>
                  <a:pt x="29260" y="0"/>
                </a:lnTo>
                <a:lnTo>
                  <a:pt x="29260" y="45720"/>
                </a:lnTo>
                <a:lnTo>
                  <a:pt x="29260" y="114300"/>
                </a:lnTo>
                <a:lnTo>
                  <a:pt x="29260" y="158750"/>
                </a:lnTo>
                <a:lnTo>
                  <a:pt x="29260" y="228600"/>
                </a:lnTo>
                <a:lnTo>
                  <a:pt x="29260" y="274320"/>
                </a:lnTo>
                <a:lnTo>
                  <a:pt x="191998" y="274320"/>
                </a:lnTo>
                <a:lnTo>
                  <a:pt x="191998" y="355600"/>
                </a:lnTo>
                <a:lnTo>
                  <a:pt x="0" y="355600"/>
                </a:lnTo>
                <a:lnTo>
                  <a:pt x="0" y="401320"/>
                </a:lnTo>
                <a:lnTo>
                  <a:pt x="437908" y="401320"/>
                </a:lnTo>
                <a:lnTo>
                  <a:pt x="437908" y="355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09927" y="6123304"/>
            <a:ext cx="438150" cy="429259"/>
          </a:xfrm>
          <a:custGeom>
            <a:avLst/>
            <a:gdLst/>
            <a:ahLst/>
            <a:cxnLst/>
            <a:rect l="l" t="t" r="r" b="b"/>
            <a:pathLst>
              <a:path w="438150" h="429259">
                <a:moveTo>
                  <a:pt x="406082" y="0"/>
                </a:moveTo>
                <a:lnTo>
                  <a:pt x="30289" y="0"/>
                </a:lnTo>
                <a:lnTo>
                  <a:pt x="30289" y="41910"/>
                </a:lnTo>
                <a:lnTo>
                  <a:pt x="355257" y="41910"/>
                </a:lnTo>
                <a:lnTo>
                  <a:pt x="355257" y="106680"/>
                </a:lnTo>
                <a:lnTo>
                  <a:pt x="30289" y="106680"/>
                </a:lnTo>
                <a:lnTo>
                  <a:pt x="30289" y="148590"/>
                </a:lnTo>
                <a:lnTo>
                  <a:pt x="355257" y="148590"/>
                </a:lnTo>
                <a:lnTo>
                  <a:pt x="355257" y="199390"/>
                </a:lnTo>
                <a:lnTo>
                  <a:pt x="406082" y="199390"/>
                </a:lnTo>
                <a:lnTo>
                  <a:pt x="406082" y="148590"/>
                </a:lnTo>
                <a:lnTo>
                  <a:pt x="406082" y="106680"/>
                </a:lnTo>
                <a:lnTo>
                  <a:pt x="406082" y="41910"/>
                </a:lnTo>
                <a:lnTo>
                  <a:pt x="406082" y="0"/>
                </a:lnTo>
                <a:close/>
              </a:path>
              <a:path w="438150" h="429259">
                <a:moveTo>
                  <a:pt x="415328" y="386080"/>
                </a:moveTo>
                <a:lnTo>
                  <a:pt x="82143" y="386080"/>
                </a:lnTo>
                <a:lnTo>
                  <a:pt x="82143" y="308610"/>
                </a:lnTo>
                <a:lnTo>
                  <a:pt x="30289" y="308610"/>
                </a:lnTo>
                <a:lnTo>
                  <a:pt x="30289" y="386080"/>
                </a:lnTo>
                <a:lnTo>
                  <a:pt x="30289" y="429260"/>
                </a:lnTo>
                <a:lnTo>
                  <a:pt x="415328" y="429260"/>
                </a:lnTo>
                <a:lnTo>
                  <a:pt x="415328" y="386080"/>
                </a:lnTo>
                <a:close/>
              </a:path>
              <a:path w="438150" h="429259">
                <a:moveTo>
                  <a:pt x="437908" y="226745"/>
                </a:moveTo>
                <a:lnTo>
                  <a:pt x="0" y="226745"/>
                </a:lnTo>
                <a:lnTo>
                  <a:pt x="0" y="269875"/>
                </a:lnTo>
                <a:lnTo>
                  <a:pt x="437908" y="269875"/>
                </a:lnTo>
                <a:lnTo>
                  <a:pt x="437908" y="22674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03806" y="6124160"/>
            <a:ext cx="438150" cy="434340"/>
          </a:xfrm>
          <a:custGeom>
            <a:avLst/>
            <a:gdLst/>
            <a:ahLst/>
            <a:cxnLst/>
            <a:rect l="l" t="t" r="r" b="b"/>
            <a:pathLst>
              <a:path w="438150" h="434340">
                <a:moveTo>
                  <a:pt x="407622" y="41070"/>
                </a:moveTo>
                <a:lnTo>
                  <a:pt x="29775" y="41070"/>
                </a:lnTo>
                <a:lnTo>
                  <a:pt x="29775" y="0"/>
                </a:lnTo>
                <a:lnTo>
                  <a:pt x="407622" y="0"/>
                </a:lnTo>
                <a:lnTo>
                  <a:pt x="407622" y="41070"/>
                </a:lnTo>
                <a:close/>
              </a:path>
              <a:path w="438150" h="434340">
                <a:moveTo>
                  <a:pt x="22588" y="161714"/>
                </a:moveTo>
                <a:lnTo>
                  <a:pt x="22588" y="120130"/>
                </a:lnTo>
                <a:lnTo>
                  <a:pt x="80672" y="114058"/>
                </a:lnTo>
                <a:lnTo>
                  <a:pt x="134954" y="98889"/>
                </a:lnTo>
                <a:lnTo>
                  <a:pt x="177588" y="74576"/>
                </a:lnTo>
                <a:lnTo>
                  <a:pt x="200730" y="41070"/>
                </a:lnTo>
                <a:lnTo>
                  <a:pt x="252582" y="41070"/>
                </a:lnTo>
                <a:lnTo>
                  <a:pt x="250953" y="49733"/>
                </a:lnTo>
                <a:lnTo>
                  <a:pt x="248411" y="58011"/>
                </a:lnTo>
                <a:lnTo>
                  <a:pt x="245001" y="65904"/>
                </a:lnTo>
                <a:lnTo>
                  <a:pt x="240774" y="73413"/>
                </a:lnTo>
                <a:lnTo>
                  <a:pt x="359270" y="106782"/>
                </a:lnTo>
                <a:lnTo>
                  <a:pt x="211511" y="106782"/>
                </a:lnTo>
                <a:lnTo>
                  <a:pt x="173112" y="130309"/>
                </a:lnTo>
                <a:lnTo>
                  <a:pt x="126868" y="147147"/>
                </a:lnTo>
                <a:lnTo>
                  <a:pt x="75715" y="157534"/>
                </a:lnTo>
                <a:lnTo>
                  <a:pt x="22588" y="161714"/>
                </a:lnTo>
                <a:close/>
              </a:path>
              <a:path w="438150" h="434340">
                <a:moveTo>
                  <a:pt x="406082" y="163767"/>
                </a:moveTo>
                <a:lnTo>
                  <a:pt x="211511" y="106782"/>
                </a:lnTo>
                <a:lnTo>
                  <a:pt x="359270" y="106782"/>
                </a:lnTo>
                <a:lnTo>
                  <a:pt x="419430" y="123724"/>
                </a:lnTo>
                <a:lnTo>
                  <a:pt x="406082" y="163767"/>
                </a:lnTo>
                <a:close/>
              </a:path>
              <a:path w="438150" h="434340">
                <a:moveTo>
                  <a:pt x="437911" y="236667"/>
                </a:moveTo>
                <a:lnTo>
                  <a:pt x="0" y="236667"/>
                </a:lnTo>
                <a:lnTo>
                  <a:pt x="0" y="195597"/>
                </a:lnTo>
                <a:lnTo>
                  <a:pt x="437911" y="195597"/>
                </a:lnTo>
                <a:lnTo>
                  <a:pt x="437911" y="236667"/>
                </a:lnTo>
                <a:close/>
              </a:path>
              <a:path w="438150" h="434340">
                <a:moveTo>
                  <a:pt x="218699" y="434318"/>
                </a:moveTo>
                <a:lnTo>
                  <a:pt x="158461" y="431755"/>
                </a:lnTo>
                <a:lnTo>
                  <a:pt x="105690" y="423426"/>
                </a:lnTo>
                <a:lnTo>
                  <a:pt x="63786" y="408369"/>
                </a:lnTo>
                <a:lnTo>
                  <a:pt x="26182" y="354231"/>
                </a:lnTo>
                <a:lnTo>
                  <a:pt x="36150" y="322943"/>
                </a:lnTo>
                <a:lnTo>
                  <a:pt x="63786" y="300453"/>
                </a:lnTo>
                <a:lnTo>
                  <a:pt x="105690" y="285701"/>
                </a:lnTo>
                <a:lnTo>
                  <a:pt x="158461" y="277626"/>
                </a:lnTo>
                <a:lnTo>
                  <a:pt x="218699" y="275170"/>
                </a:lnTo>
                <a:lnTo>
                  <a:pt x="278937" y="277626"/>
                </a:lnTo>
                <a:lnTo>
                  <a:pt x="331708" y="285701"/>
                </a:lnTo>
                <a:lnTo>
                  <a:pt x="373612" y="300453"/>
                </a:lnTo>
                <a:lnTo>
                  <a:pt x="391750" y="315214"/>
                </a:lnTo>
                <a:lnTo>
                  <a:pt x="218699" y="315214"/>
                </a:lnTo>
                <a:lnTo>
                  <a:pt x="167152" y="317123"/>
                </a:lnTo>
                <a:lnTo>
                  <a:pt x="122825" y="323556"/>
                </a:lnTo>
                <a:lnTo>
                  <a:pt x="91782" y="335573"/>
                </a:lnTo>
                <a:lnTo>
                  <a:pt x="80087" y="354231"/>
                </a:lnTo>
                <a:lnTo>
                  <a:pt x="91782" y="373266"/>
                </a:lnTo>
                <a:lnTo>
                  <a:pt x="122825" y="385611"/>
                </a:lnTo>
                <a:lnTo>
                  <a:pt x="167152" y="392277"/>
                </a:lnTo>
                <a:lnTo>
                  <a:pt x="218699" y="394274"/>
                </a:lnTo>
                <a:lnTo>
                  <a:pt x="390738" y="394274"/>
                </a:lnTo>
                <a:lnTo>
                  <a:pt x="373612" y="408369"/>
                </a:lnTo>
                <a:lnTo>
                  <a:pt x="331708" y="423426"/>
                </a:lnTo>
                <a:lnTo>
                  <a:pt x="278937" y="431755"/>
                </a:lnTo>
                <a:lnTo>
                  <a:pt x="218699" y="434318"/>
                </a:lnTo>
                <a:close/>
              </a:path>
              <a:path w="438150" h="434340">
                <a:moveTo>
                  <a:pt x="390738" y="394274"/>
                </a:moveTo>
                <a:lnTo>
                  <a:pt x="218699" y="394274"/>
                </a:lnTo>
                <a:lnTo>
                  <a:pt x="270325" y="392277"/>
                </a:lnTo>
                <a:lnTo>
                  <a:pt x="314829" y="385611"/>
                </a:lnTo>
                <a:lnTo>
                  <a:pt x="346049" y="373266"/>
                </a:lnTo>
                <a:lnTo>
                  <a:pt x="357824" y="354231"/>
                </a:lnTo>
                <a:lnTo>
                  <a:pt x="346049" y="335573"/>
                </a:lnTo>
                <a:lnTo>
                  <a:pt x="314829" y="323556"/>
                </a:lnTo>
                <a:lnTo>
                  <a:pt x="270325" y="317123"/>
                </a:lnTo>
                <a:lnTo>
                  <a:pt x="218699" y="315214"/>
                </a:lnTo>
                <a:lnTo>
                  <a:pt x="391750" y="315214"/>
                </a:lnTo>
                <a:lnTo>
                  <a:pt x="401248" y="322943"/>
                </a:lnTo>
                <a:lnTo>
                  <a:pt x="411216" y="354231"/>
                </a:lnTo>
                <a:lnTo>
                  <a:pt x="401248" y="385625"/>
                </a:lnTo>
                <a:lnTo>
                  <a:pt x="390738" y="3942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97676" y="6119026"/>
            <a:ext cx="424180" cy="433070"/>
          </a:xfrm>
          <a:custGeom>
            <a:avLst/>
            <a:gdLst/>
            <a:ahLst/>
            <a:cxnLst/>
            <a:rect l="l" t="t" r="r" b="b"/>
            <a:pathLst>
              <a:path w="424179" h="433070">
                <a:moveTo>
                  <a:pt x="412756" y="341910"/>
                </a:moveTo>
                <a:lnTo>
                  <a:pt x="361931" y="341910"/>
                </a:lnTo>
                <a:lnTo>
                  <a:pt x="361931" y="305460"/>
                </a:lnTo>
                <a:lnTo>
                  <a:pt x="229480" y="305460"/>
                </a:lnTo>
                <a:lnTo>
                  <a:pt x="229480" y="263363"/>
                </a:lnTo>
                <a:lnTo>
                  <a:pt x="361931" y="263363"/>
                </a:lnTo>
                <a:lnTo>
                  <a:pt x="361931" y="0"/>
                </a:lnTo>
                <a:lnTo>
                  <a:pt x="412756" y="0"/>
                </a:lnTo>
                <a:lnTo>
                  <a:pt x="412756" y="341910"/>
                </a:lnTo>
                <a:close/>
              </a:path>
              <a:path w="424179" h="433070">
                <a:moveTo>
                  <a:pt x="278251" y="148366"/>
                </a:moveTo>
                <a:lnTo>
                  <a:pt x="227426" y="148366"/>
                </a:lnTo>
                <a:lnTo>
                  <a:pt x="227426" y="51851"/>
                </a:lnTo>
                <a:lnTo>
                  <a:pt x="31829" y="51851"/>
                </a:lnTo>
                <a:lnTo>
                  <a:pt x="31829" y="8727"/>
                </a:lnTo>
                <a:lnTo>
                  <a:pt x="278251" y="8727"/>
                </a:lnTo>
                <a:lnTo>
                  <a:pt x="278251" y="148366"/>
                </a:lnTo>
                <a:close/>
              </a:path>
              <a:path w="424179" h="433070">
                <a:moveTo>
                  <a:pt x="177628" y="218185"/>
                </a:moveTo>
                <a:lnTo>
                  <a:pt x="0" y="218185"/>
                </a:lnTo>
                <a:lnTo>
                  <a:pt x="0" y="175575"/>
                </a:lnTo>
                <a:lnTo>
                  <a:pt x="181222" y="175575"/>
                </a:lnTo>
                <a:lnTo>
                  <a:pt x="224763" y="174660"/>
                </a:lnTo>
                <a:lnTo>
                  <a:pt x="264261" y="171725"/>
                </a:lnTo>
                <a:lnTo>
                  <a:pt x="298176" y="166479"/>
                </a:lnTo>
                <a:lnTo>
                  <a:pt x="324968" y="158633"/>
                </a:lnTo>
                <a:lnTo>
                  <a:pt x="324968" y="200730"/>
                </a:lnTo>
                <a:lnTo>
                  <a:pt x="299058" y="208656"/>
                </a:lnTo>
                <a:lnTo>
                  <a:pt x="264389" y="214078"/>
                </a:lnTo>
                <a:lnTo>
                  <a:pt x="223175" y="217191"/>
                </a:lnTo>
                <a:lnTo>
                  <a:pt x="177628" y="218185"/>
                </a:lnTo>
                <a:close/>
              </a:path>
              <a:path w="424179" h="433070">
                <a:moveTo>
                  <a:pt x="170955" y="311620"/>
                </a:moveTo>
                <a:lnTo>
                  <a:pt x="120130" y="311620"/>
                </a:lnTo>
                <a:lnTo>
                  <a:pt x="120130" y="218185"/>
                </a:lnTo>
                <a:lnTo>
                  <a:pt x="170955" y="218185"/>
                </a:lnTo>
                <a:lnTo>
                  <a:pt x="170955" y="311620"/>
                </a:lnTo>
                <a:close/>
              </a:path>
              <a:path w="424179" h="433070">
                <a:moveTo>
                  <a:pt x="424050" y="432778"/>
                </a:moveTo>
                <a:lnTo>
                  <a:pt x="40556" y="432778"/>
                </a:lnTo>
                <a:lnTo>
                  <a:pt x="40556" y="286465"/>
                </a:lnTo>
                <a:lnTo>
                  <a:pt x="91381" y="286465"/>
                </a:lnTo>
                <a:lnTo>
                  <a:pt x="91381" y="388627"/>
                </a:lnTo>
                <a:lnTo>
                  <a:pt x="424050" y="388627"/>
                </a:lnTo>
                <a:lnTo>
                  <a:pt x="424050" y="4327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65373" y="6132194"/>
            <a:ext cx="384810" cy="234950"/>
          </a:xfrm>
          <a:custGeom>
            <a:avLst/>
            <a:gdLst/>
            <a:ahLst/>
            <a:cxnLst/>
            <a:rect l="l" t="t" r="r" b="b"/>
            <a:pathLst>
              <a:path w="384809" h="234950">
                <a:moveTo>
                  <a:pt x="384530" y="190500"/>
                </a:moveTo>
                <a:lnTo>
                  <a:pt x="50825" y="190500"/>
                </a:lnTo>
                <a:lnTo>
                  <a:pt x="50825" y="138430"/>
                </a:lnTo>
                <a:lnTo>
                  <a:pt x="372198" y="138430"/>
                </a:lnTo>
                <a:lnTo>
                  <a:pt x="372198" y="95250"/>
                </a:lnTo>
                <a:lnTo>
                  <a:pt x="50825" y="95250"/>
                </a:lnTo>
                <a:lnTo>
                  <a:pt x="50825" y="44450"/>
                </a:lnTo>
                <a:lnTo>
                  <a:pt x="377850" y="44450"/>
                </a:lnTo>
                <a:lnTo>
                  <a:pt x="377850" y="0"/>
                </a:lnTo>
                <a:lnTo>
                  <a:pt x="0" y="0"/>
                </a:lnTo>
                <a:lnTo>
                  <a:pt x="0" y="44450"/>
                </a:lnTo>
                <a:lnTo>
                  <a:pt x="0" y="95250"/>
                </a:lnTo>
                <a:lnTo>
                  <a:pt x="0" y="138430"/>
                </a:lnTo>
                <a:lnTo>
                  <a:pt x="0" y="190500"/>
                </a:lnTo>
                <a:lnTo>
                  <a:pt x="0" y="234950"/>
                </a:lnTo>
                <a:lnTo>
                  <a:pt x="384530" y="234950"/>
                </a:lnTo>
                <a:lnTo>
                  <a:pt x="384530" y="1905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35083" y="6418846"/>
            <a:ext cx="438150" cy="149225"/>
          </a:xfrm>
          <a:custGeom>
            <a:avLst/>
            <a:gdLst/>
            <a:ahLst/>
            <a:cxnLst/>
            <a:rect l="l" t="t" r="r" b="b"/>
            <a:pathLst>
              <a:path w="438150" h="149225">
                <a:moveTo>
                  <a:pt x="437921" y="0"/>
                </a:moveTo>
                <a:lnTo>
                  <a:pt x="0" y="0"/>
                </a:lnTo>
                <a:lnTo>
                  <a:pt x="0" y="46202"/>
                </a:lnTo>
                <a:lnTo>
                  <a:pt x="192519" y="46202"/>
                </a:lnTo>
                <a:lnTo>
                  <a:pt x="192519" y="148882"/>
                </a:lnTo>
                <a:lnTo>
                  <a:pt x="244373" y="148882"/>
                </a:lnTo>
                <a:lnTo>
                  <a:pt x="244373" y="46202"/>
                </a:lnTo>
                <a:lnTo>
                  <a:pt x="437921" y="46202"/>
                </a:lnTo>
                <a:lnTo>
                  <a:pt x="437921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34097" y="6119026"/>
            <a:ext cx="453390" cy="438784"/>
          </a:xfrm>
          <a:custGeom>
            <a:avLst/>
            <a:gdLst/>
            <a:ahLst/>
            <a:cxnLst/>
            <a:rect l="l" t="t" r="r" b="b"/>
            <a:pathLst>
              <a:path w="453390" h="438784">
                <a:moveTo>
                  <a:pt x="391707" y="438425"/>
                </a:moveTo>
                <a:lnTo>
                  <a:pt x="340883" y="438425"/>
                </a:lnTo>
                <a:lnTo>
                  <a:pt x="340883" y="0"/>
                </a:lnTo>
                <a:lnTo>
                  <a:pt x="391707" y="0"/>
                </a:lnTo>
                <a:lnTo>
                  <a:pt x="391707" y="177628"/>
                </a:lnTo>
                <a:lnTo>
                  <a:pt x="453313" y="177628"/>
                </a:lnTo>
                <a:lnTo>
                  <a:pt x="453313" y="226399"/>
                </a:lnTo>
                <a:lnTo>
                  <a:pt x="391707" y="226399"/>
                </a:lnTo>
                <a:lnTo>
                  <a:pt x="391707" y="438425"/>
                </a:lnTo>
                <a:close/>
              </a:path>
              <a:path w="453390" h="438784">
                <a:moveTo>
                  <a:pt x="285951" y="62632"/>
                </a:moveTo>
                <a:lnTo>
                  <a:pt x="10267" y="62632"/>
                </a:lnTo>
                <a:lnTo>
                  <a:pt x="10267" y="15914"/>
                </a:lnTo>
                <a:lnTo>
                  <a:pt x="285951" y="15914"/>
                </a:lnTo>
                <a:lnTo>
                  <a:pt x="285951" y="62632"/>
                </a:lnTo>
                <a:close/>
              </a:path>
              <a:path w="453390" h="438784">
                <a:moveTo>
                  <a:pt x="0" y="412242"/>
                </a:moveTo>
                <a:lnTo>
                  <a:pt x="0" y="361931"/>
                </a:lnTo>
                <a:lnTo>
                  <a:pt x="31209" y="349366"/>
                </a:lnTo>
                <a:lnTo>
                  <a:pt x="58261" y="324776"/>
                </a:lnTo>
                <a:lnTo>
                  <a:pt x="80958" y="289338"/>
                </a:lnTo>
                <a:lnTo>
                  <a:pt x="99101" y="244228"/>
                </a:lnTo>
                <a:lnTo>
                  <a:pt x="112494" y="190623"/>
                </a:lnTo>
                <a:lnTo>
                  <a:pt x="120938" y="129699"/>
                </a:lnTo>
                <a:lnTo>
                  <a:pt x="124237" y="62632"/>
                </a:lnTo>
                <a:lnTo>
                  <a:pt x="175575" y="62632"/>
                </a:lnTo>
                <a:lnTo>
                  <a:pt x="174428" y="100253"/>
                </a:lnTo>
                <a:lnTo>
                  <a:pt x="171789" y="136045"/>
                </a:lnTo>
                <a:lnTo>
                  <a:pt x="167706" y="169912"/>
                </a:lnTo>
                <a:lnTo>
                  <a:pt x="162227" y="201757"/>
                </a:lnTo>
                <a:lnTo>
                  <a:pt x="208025" y="259256"/>
                </a:lnTo>
                <a:lnTo>
                  <a:pt x="147339" y="259256"/>
                </a:lnTo>
                <a:lnTo>
                  <a:pt x="126940" y="309320"/>
                </a:lnTo>
                <a:lnTo>
                  <a:pt x="101685" y="350144"/>
                </a:lnTo>
                <a:lnTo>
                  <a:pt x="71897" y="381234"/>
                </a:lnTo>
                <a:lnTo>
                  <a:pt x="37895" y="402098"/>
                </a:lnTo>
                <a:lnTo>
                  <a:pt x="0" y="412242"/>
                </a:lnTo>
                <a:close/>
              </a:path>
              <a:path w="453390" h="438784">
                <a:moveTo>
                  <a:pt x="262849" y="408649"/>
                </a:moveTo>
                <a:lnTo>
                  <a:pt x="147339" y="259256"/>
                </a:lnTo>
                <a:lnTo>
                  <a:pt x="208025" y="259256"/>
                </a:lnTo>
                <a:lnTo>
                  <a:pt x="302893" y="378359"/>
                </a:lnTo>
                <a:lnTo>
                  <a:pt x="262849" y="4086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66805" y="6124168"/>
            <a:ext cx="438150" cy="428625"/>
          </a:xfrm>
          <a:custGeom>
            <a:avLst/>
            <a:gdLst/>
            <a:ahLst/>
            <a:cxnLst/>
            <a:rect l="l" t="t" r="r" b="b"/>
            <a:pathLst>
              <a:path w="438150" h="428625">
                <a:moveTo>
                  <a:pt x="412242" y="110883"/>
                </a:moveTo>
                <a:lnTo>
                  <a:pt x="334721" y="110883"/>
                </a:lnTo>
                <a:lnTo>
                  <a:pt x="334721" y="38506"/>
                </a:lnTo>
                <a:lnTo>
                  <a:pt x="407619" y="38506"/>
                </a:lnTo>
                <a:lnTo>
                  <a:pt x="407619" y="0"/>
                </a:lnTo>
                <a:lnTo>
                  <a:pt x="283895" y="0"/>
                </a:lnTo>
                <a:lnTo>
                  <a:pt x="283895" y="38506"/>
                </a:lnTo>
                <a:lnTo>
                  <a:pt x="283895" y="110883"/>
                </a:lnTo>
                <a:lnTo>
                  <a:pt x="153492" y="110883"/>
                </a:lnTo>
                <a:lnTo>
                  <a:pt x="153492" y="38506"/>
                </a:lnTo>
                <a:lnTo>
                  <a:pt x="283895" y="38506"/>
                </a:lnTo>
                <a:lnTo>
                  <a:pt x="283895" y="0"/>
                </a:lnTo>
                <a:lnTo>
                  <a:pt x="29768" y="0"/>
                </a:lnTo>
                <a:lnTo>
                  <a:pt x="29768" y="38506"/>
                </a:lnTo>
                <a:lnTo>
                  <a:pt x="102666" y="38506"/>
                </a:lnTo>
                <a:lnTo>
                  <a:pt x="102666" y="110883"/>
                </a:lnTo>
                <a:lnTo>
                  <a:pt x="25146" y="110883"/>
                </a:lnTo>
                <a:lnTo>
                  <a:pt x="25146" y="149390"/>
                </a:lnTo>
                <a:lnTo>
                  <a:pt x="412242" y="149390"/>
                </a:lnTo>
                <a:lnTo>
                  <a:pt x="412242" y="110883"/>
                </a:lnTo>
                <a:close/>
              </a:path>
              <a:path w="438150" h="428625">
                <a:moveTo>
                  <a:pt x="415315" y="390296"/>
                </a:moveTo>
                <a:lnTo>
                  <a:pt x="80086" y="390296"/>
                </a:lnTo>
                <a:lnTo>
                  <a:pt x="80086" y="362356"/>
                </a:lnTo>
                <a:lnTo>
                  <a:pt x="407619" y="362356"/>
                </a:lnTo>
                <a:lnTo>
                  <a:pt x="407619" y="326796"/>
                </a:lnTo>
                <a:lnTo>
                  <a:pt x="407619" y="298856"/>
                </a:lnTo>
                <a:lnTo>
                  <a:pt x="407619" y="260756"/>
                </a:lnTo>
                <a:lnTo>
                  <a:pt x="29260" y="260756"/>
                </a:lnTo>
                <a:lnTo>
                  <a:pt x="29260" y="298856"/>
                </a:lnTo>
                <a:lnTo>
                  <a:pt x="357822" y="298856"/>
                </a:lnTo>
                <a:lnTo>
                  <a:pt x="357822" y="326796"/>
                </a:lnTo>
                <a:lnTo>
                  <a:pt x="30289" y="326796"/>
                </a:lnTo>
                <a:lnTo>
                  <a:pt x="30289" y="362356"/>
                </a:lnTo>
                <a:lnTo>
                  <a:pt x="30289" y="390296"/>
                </a:lnTo>
                <a:lnTo>
                  <a:pt x="30289" y="428396"/>
                </a:lnTo>
                <a:lnTo>
                  <a:pt x="415315" y="428396"/>
                </a:lnTo>
                <a:lnTo>
                  <a:pt x="415315" y="390296"/>
                </a:lnTo>
                <a:close/>
              </a:path>
              <a:path w="438150" h="428625">
                <a:moveTo>
                  <a:pt x="437908" y="185839"/>
                </a:moveTo>
                <a:lnTo>
                  <a:pt x="0" y="185839"/>
                </a:lnTo>
                <a:lnTo>
                  <a:pt x="0" y="225374"/>
                </a:lnTo>
                <a:lnTo>
                  <a:pt x="437908" y="225374"/>
                </a:lnTo>
                <a:lnTo>
                  <a:pt x="437908" y="18583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74023" y="6119026"/>
            <a:ext cx="428625" cy="438784"/>
          </a:xfrm>
          <a:custGeom>
            <a:avLst/>
            <a:gdLst/>
            <a:ahLst/>
            <a:cxnLst/>
            <a:rect l="l" t="t" r="r" b="b"/>
            <a:pathLst>
              <a:path w="428625" h="438784">
                <a:moveTo>
                  <a:pt x="408135" y="104729"/>
                </a:moveTo>
                <a:lnTo>
                  <a:pt x="359878" y="104729"/>
                </a:lnTo>
                <a:lnTo>
                  <a:pt x="359878" y="0"/>
                </a:lnTo>
                <a:lnTo>
                  <a:pt x="408135" y="0"/>
                </a:lnTo>
                <a:lnTo>
                  <a:pt x="408135" y="104729"/>
                </a:lnTo>
                <a:close/>
              </a:path>
              <a:path w="428625" h="438784">
                <a:moveTo>
                  <a:pt x="288518" y="269010"/>
                </a:moveTo>
                <a:lnTo>
                  <a:pt x="240261" y="269010"/>
                </a:lnTo>
                <a:lnTo>
                  <a:pt x="240261" y="2566"/>
                </a:lnTo>
                <a:lnTo>
                  <a:pt x="288518" y="2566"/>
                </a:lnTo>
                <a:lnTo>
                  <a:pt x="288518" y="104729"/>
                </a:lnTo>
                <a:lnTo>
                  <a:pt x="408135" y="104729"/>
                </a:lnTo>
                <a:lnTo>
                  <a:pt x="408135" y="151446"/>
                </a:lnTo>
                <a:lnTo>
                  <a:pt x="288518" y="151446"/>
                </a:lnTo>
                <a:lnTo>
                  <a:pt x="288518" y="269010"/>
                </a:lnTo>
                <a:close/>
              </a:path>
              <a:path w="428625" h="438784">
                <a:moveTo>
                  <a:pt x="86760" y="260796"/>
                </a:moveTo>
                <a:lnTo>
                  <a:pt x="0" y="260796"/>
                </a:lnTo>
                <a:lnTo>
                  <a:pt x="0" y="112943"/>
                </a:lnTo>
                <a:lnTo>
                  <a:pt x="138098" y="112943"/>
                </a:lnTo>
                <a:lnTo>
                  <a:pt x="138098" y="53391"/>
                </a:lnTo>
                <a:lnTo>
                  <a:pt x="0" y="53391"/>
                </a:lnTo>
                <a:lnTo>
                  <a:pt x="0" y="10780"/>
                </a:lnTo>
                <a:lnTo>
                  <a:pt x="185843" y="10780"/>
                </a:lnTo>
                <a:lnTo>
                  <a:pt x="185843" y="154526"/>
                </a:lnTo>
                <a:lnTo>
                  <a:pt x="47230" y="154526"/>
                </a:lnTo>
                <a:lnTo>
                  <a:pt x="47230" y="218185"/>
                </a:lnTo>
                <a:lnTo>
                  <a:pt x="210485" y="218185"/>
                </a:lnTo>
                <a:lnTo>
                  <a:pt x="210485" y="244368"/>
                </a:lnTo>
                <a:lnTo>
                  <a:pt x="186099" y="251916"/>
                </a:lnTo>
                <a:lnTo>
                  <a:pt x="156708" y="257010"/>
                </a:lnTo>
                <a:lnTo>
                  <a:pt x="123275" y="259889"/>
                </a:lnTo>
                <a:lnTo>
                  <a:pt x="86760" y="260796"/>
                </a:lnTo>
                <a:close/>
              </a:path>
              <a:path w="428625" h="438784">
                <a:moveTo>
                  <a:pt x="408135" y="309567"/>
                </a:moveTo>
                <a:lnTo>
                  <a:pt x="359878" y="309567"/>
                </a:lnTo>
                <a:lnTo>
                  <a:pt x="359878" y="151446"/>
                </a:lnTo>
                <a:lnTo>
                  <a:pt x="408135" y="151446"/>
                </a:lnTo>
                <a:lnTo>
                  <a:pt x="408135" y="309567"/>
                </a:lnTo>
                <a:close/>
              </a:path>
              <a:path w="428625" h="438784">
                <a:moveTo>
                  <a:pt x="210485" y="218185"/>
                </a:moveTo>
                <a:lnTo>
                  <a:pt x="90354" y="218185"/>
                </a:lnTo>
                <a:lnTo>
                  <a:pt x="125657" y="217287"/>
                </a:lnTo>
                <a:lnTo>
                  <a:pt x="157928" y="214463"/>
                </a:lnTo>
                <a:lnTo>
                  <a:pt x="186444" y="209522"/>
                </a:lnTo>
                <a:lnTo>
                  <a:pt x="210485" y="202271"/>
                </a:lnTo>
                <a:lnTo>
                  <a:pt x="210485" y="218185"/>
                </a:lnTo>
                <a:close/>
              </a:path>
              <a:path w="428625" h="438784">
                <a:moveTo>
                  <a:pt x="19508" y="432778"/>
                </a:moveTo>
                <a:lnTo>
                  <a:pt x="19508" y="389140"/>
                </a:lnTo>
                <a:lnTo>
                  <a:pt x="69552" y="384113"/>
                </a:lnTo>
                <a:lnTo>
                  <a:pt x="116886" y="370363"/>
                </a:lnTo>
                <a:lnTo>
                  <a:pt x="157935" y="348037"/>
                </a:lnTo>
                <a:lnTo>
                  <a:pt x="189128" y="317284"/>
                </a:lnTo>
                <a:lnTo>
                  <a:pt x="206891" y="278251"/>
                </a:lnTo>
                <a:lnTo>
                  <a:pt x="257202" y="289032"/>
                </a:lnTo>
                <a:lnTo>
                  <a:pt x="254122" y="299620"/>
                </a:lnTo>
                <a:lnTo>
                  <a:pt x="250272" y="309823"/>
                </a:lnTo>
                <a:lnTo>
                  <a:pt x="245651" y="319642"/>
                </a:lnTo>
                <a:lnTo>
                  <a:pt x="240261" y="329075"/>
                </a:lnTo>
                <a:lnTo>
                  <a:pt x="337795" y="363985"/>
                </a:lnTo>
                <a:lnTo>
                  <a:pt x="212538" y="363985"/>
                </a:lnTo>
                <a:lnTo>
                  <a:pt x="172920" y="393721"/>
                </a:lnTo>
                <a:lnTo>
                  <a:pt x="125841" y="415130"/>
                </a:lnTo>
                <a:lnTo>
                  <a:pt x="73854" y="428165"/>
                </a:lnTo>
                <a:lnTo>
                  <a:pt x="19508" y="432778"/>
                </a:lnTo>
                <a:close/>
              </a:path>
              <a:path w="428625" h="438784">
                <a:moveTo>
                  <a:pt x="408649" y="438425"/>
                </a:moveTo>
                <a:lnTo>
                  <a:pt x="212538" y="363985"/>
                </a:lnTo>
                <a:lnTo>
                  <a:pt x="337795" y="363985"/>
                </a:lnTo>
                <a:lnTo>
                  <a:pt x="428157" y="396328"/>
                </a:lnTo>
                <a:lnTo>
                  <a:pt x="408649" y="43842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054535" y="6124168"/>
            <a:ext cx="438150" cy="428625"/>
          </a:xfrm>
          <a:custGeom>
            <a:avLst/>
            <a:gdLst/>
            <a:ahLst/>
            <a:cxnLst/>
            <a:rect l="l" t="t" r="r" b="b"/>
            <a:pathLst>
              <a:path w="438150" h="428625">
                <a:moveTo>
                  <a:pt x="407111" y="288696"/>
                </a:moveTo>
                <a:lnTo>
                  <a:pt x="30289" y="288696"/>
                </a:lnTo>
                <a:lnTo>
                  <a:pt x="30289" y="328066"/>
                </a:lnTo>
                <a:lnTo>
                  <a:pt x="30289" y="387756"/>
                </a:lnTo>
                <a:lnTo>
                  <a:pt x="30289" y="428396"/>
                </a:lnTo>
                <a:lnTo>
                  <a:pt x="407111" y="428396"/>
                </a:lnTo>
                <a:lnTo>
                  <a:pt x="407111" y="388112"/>
                </a:lnTo>
                <a:lnTo>
                  <a:pt x="407111" y="387756"/>
                </a:lnTo>
                <a:lnTo>
                  <a:pt x="407111" y="328561"/>
                </a:lnTo>
                <a:lnTo>
                  <a:pt x="356806" y="328561"/>
                </a:lnTo>
                <a:lnTo>
                  <a:pt x="356806" y="387756"/>
                </a:lnTo>
                <a:lnTo>
                  <a:pt x="81114" y="387756"/>
                </a:lnTo>
                <a:lnTo>
                  <a:pt x="81114" y="328066"/>
                </a:lnTo>
                <a:lnTo>
                  <a:pt x="407111" y="328066"/>
                </a:lnTo>
                <a:lnTo>
                  <a:pt x="407111" y="288696"/>
                </a:lnTo>
                <a:close/>
              </a:path>
              <a:path w="438150" h="428625">
                <a:moveTo>
                  <a:pt x="437921" y="208432"/>
                </a:moveTo>
                <a:lnTo>
                  <a:pt x="243865" y="208432"/>
                </a:lnTo>
                <a:lnTo>
                  <a:pt x="243865" y="164274"/>
                </a:lnTo>
                <a:lnTo>
                  <a:pt x="412242" y="164274"/>
                </a:lnTo>
                <a:lnTo>
                  <a:pt x="412242" y="124231"/>
                </a:lnTo>
                <a:lnTo>
                  <a:pt x="334733" y="124231"/>
                </a:lnTo>
                <a:lnTo>
                  <a:pt x="334733" y="40043"/>
                </a:lnTo>
                <a:lnTo>
                  <a:pt x="407631" y="40043"/>
                </a:lnTo>
                <a:lnTo>
                  <a:pt x="407631" y="0"/>
                </a:lnTo>
                <a:lnTo>
                  <a:pt x="283908" y="0"/>
                </a:lnTo>
                <a:lnTo>
                  <a:pt x="283908" y="40043"/>
                </a:lnTo>
                <a:lnTo>
                  <a:pt x="283908" y="124231"/>
                </a:lnTo>
                <a:lnTo>
                  <a:pt x="153504" y="124231"/>
                </a:lnTo>
                <a:lnTo>
                  <a:pt x="153504" y="40043"/>
                </a:lnTo>
                <a:lnTo>
                  <a:pt x="283908" y="40043"/>
                </a:lnTo>
                <a:lnTo>
                  <a:pt x="283908" y="0"/>
                </a:lnTo>
                <a:lnTo>
                  <a:pt x="29781" y="0"/>
                </a:lnTo>
                <a:lnTo>
                  <a:pt x="29781" y="40043"/>
                </a:lnTo>
                <a:lnTo>
                  <a:pt x="102679" y="40043"/>
                </a:lnTo>
                <a:lnTo>
                  <a:pt x="102679" y="124231"/>
                </a:lnTo>
                <a:lnTo>
                  <a:pt x="25158" y="124231"/>
                </a:lnTo>
                <a:lnTo>
                  <a:pt x="25158" y="164274"/>
                </a:lnTo>
                <a:lnTo>
                  <a:pt x="193548" y="164274"/>
                </a:lnTo>
                <a:lnTo>
                  <a:pt x="193548" y="208432"/>
                </a:lnTo>
                <a:lnTo>
                  <a:pt x="0" y="208432"/>
                </a:lnTo>
                <a:lnTo>
                  <a:pt x="0" y="248983"/>
                </a:lnTo>
                <a:lnTo>
                  <a:pt x="437921" y="248983"/>
                </a:lnTo>
                <a:lnTo>
                  <a:pt x="437921" y="2084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695774" y="6119026"/>
            <a:ext cx="418465" cy="438784"/>
          </a:xfrm>
          <a:custGeom>
            <a:avLst/>
            <a:gdLst/>
            <a:ahLst/>
            <a:cxnLst/>
            <a:rect l="l" t="t" r="r" b="b"/>
            <a:pathLst>
              <a:path w="418465" h="438784">
                <a:moveTo>
                  <a:pt x="417890" y="438425"/>
                </a:moveTo>
                <a:lnTo>
                  <a:pt x="369632" y="438425"/>
                </a:lnTo>
                <a:lnTo>
                  <a:pt x="369632" y="0"/>
                </a:lnTo>
                <a:lnTo>
                  <a:pt x="417890" y="0"/>
                </a:lnTo>
                <a:lnTo>
                  <a:pt x="417890" y="438425"/>
                </a:lnTo>
                <a:close/>
              </a:path>
              <a:path w="418465" h="438784">
                <a:moveTo>
                  <a:pt x="304433" y="430724"/>
                </a:moveTo>
                <a:lnTo>
                  <a:pt x="256175" y="430724"/>
                </a:lnTo>
                <a:lnTo>
                  <a:pt x="256175" y="214592"/>
                </a:lnTo>
                <a:lnTo>
                  <a:pt x="186869" y="214592"/>
                </a:lnTo>
                <a:lnTo>
                  <a:pt x="186869" y="166848"/>
                </a:lnTo>
                <a:lnTo>
                  <a:pt x="256175" y="166848"/>
                </a:lnTo>
                <a:lnTo>
                  <a:pt x="256175" y="2566"/>
                </a:lnTo>
                <a:lnTo>
                  <a:pt x="304433" y="2566"/>
                </a:lnTo>
                <a:lnTo>
                  <a:pt x="304433" y="430724"/>
                </a:lnTo>
                <a:close/>
              </a:path>
              <a:path w="418465" h="438784">
                <a:moveTo>
                  <a:pt x="213565" y="62118"/>
                </a:moveTo>
                <a:lnTo>
                  <a:pt x="7187" y="62118"/>
                </a:lnTo>
                <a:lnTo>
                  <a:pt x="7187" y="15914"/>
                </a:lnTo>
                <a:lnTo>
                  <a:pt x="213565" y="15914"/>
                </a:lnTo>
                <a:lnTo>
                  <a:pt x="213565" y="62118"/>
                </a:lnTo>
                <a:close/>
              </a:path>
              <a:path w="418465" h="438784">
                <a:moveTo>
                  <a:pt x="0" y="412242"/>
                </a:moveTo>
                <a:lnTo>
                  <a:pt x="0" y="362445"/>
                </a:lnTo>
                <a:lnTo>
                  <a:pt x="23075" y="349634"/>
                </a:lnTo>
                <a:lnTo>
                  <a:pt x="42593" y="325401"/>
                </a:lnTo>
                <a:lnTo>
                  <a:pt x="58583" y="290579"/>
                </a:lnTo>
                <a:lnTo>
                  <a:pt x="71070" y="246005"/>
                </a:lnTo>
                <a:lnTo>
                  <a:pt x="80082" y="192513"/>
                </a:lnTo>
                <a:lnTo>
                  <a:pt x="85645" y="130939"/>
                </a:lnTo>
                <a:lnTo>
                  <a:pt x="87787" y="62118"/>
                </a:lnTo>
                <a:lnTo>
                  <a:pt x="136558" y="62118"/>
                </a:lnTo>
                <a:lnTo>
                  <a:pt x="135788" y="98119"/>
                </a:lnTo>
                <a:lnTo>
                  <a:pt x="134248" y="132194"/>
                </a:lnTo>
                <a:lnTo>
                  <a:pt x="131938" y="164345"/>
                </a:lnTo>
                <a:lnTo>
                  <a:pt x="128857" y="194570"/>
                </a:lnTo>
                <a:lnTo>
                  <a:pt x="168536" y="264389"/>
                </a:lnTo>
                <a:lnTo>
                  <a:pt x="116023" y="264389"/>
                </a:lnTo>
                <a:lnTo>
                  <a:pt x="96667" y="323588"/>
                </a:lnTo>
                <a:lnTo>
                  <a:pt x="70910" y="367964"/>
                </a:lnTo>
                <a:lnTo>
                  <a:pt x="38703" y="397515"/>
                </a:lnTo>
                <a:lnTo>
                  <a:pt x="0" y="412242"/>
                </a:lnTo>
                <a:close/>
              </a:path>
              <a:path w="418465" h="438784">
                <a:moveTo>
                  <a:pt x="194057" y="406082"/>
                </a:moveTo>
                <a:lnTo>
                  <a:pt x="116023" y="264389"/>
                </a:lnTo>
                <a:lnTo>
                  <a:pt x="168536" y="264389"/>
                </a:lnTo>
                <a:lnTo>
                  <a:pt x="235640" y="382466"/>
                </a:lnTo>
                <a:lnTo>
                  <a:pt x="194057" y="40608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185537" y="6119026"/>
            <a:ext cx="459105" cy="433070"/>
          </a:xfrm>
          <a:custGeom>
            <a:avLst/>
            <a:gdLst/>
            <a:ahLst/>
            <a:cxnLst/>
            <a:rect l="l" t="t" r="r" b="b"/>
            <a:pathLst>
              <a:path w="459105" h="433070">
                <a:moveTo>
                  <a:pt x="397354" y="325481"/>
                </a:moveTo>
                <a:lnTo>
                  <a:pt x="346530" y="325481"/>
                </a:lnTo>
                <a:lnTo>
                  <a:pt x="346530" y="0"/>
                </a:lnTo>
                <a:lnTo>
                  <a:pt x="397354" y="0"/>
                </a:lnTo>
                <a:lnTo>
                  <a:pt x="397354" y="104215"/>
                </a:lnTo>
                <a:lnTo>
                  <a:pt x="458960" y="104215"/>
                </a:lnTo>
                <a:lnTo>
                  <a:pt x="458960" y="152986"/>
                </a:lnTo>
                <a:lnTo>
                  <a:pt x="397354" y="152986"/>
                </a:lnTo>
                <a:lnTo>
                  <a:pt x="397354" y="325481"/>
                </a:lnTo>
                <a:close/>
              </a:path>
              <a:path w="459105" h="433070">
                <a:moveTo>
                  <a:pt x="137072" y="259256"/>
                </a:moveTo>
                <a:lnTo>
                  <a:pt x="90288" y="253062"/>
                </a:lnTo>
                <a:lnTo>
                  <a:pt x="52229" y="235583"/>
                </a:lnTo>
                <a:lnTo>
                  <a:pt x="23853" y="208468"/>
                </a:lnTo>
                <a:lnTo>
                  <a:pt x="6123" y="173369"/>
                </a:lnTo>
                <a:lnTo>
                  <a:pt x="0" y="131938"/>
                </a:lnTo>
                <a:lnTo>
                  <a:pt x="6123" y="90506"/>
                </a:lnTo>
                <a:lnTo>
                  <a:pt x="23853" y="55407"/>
                </a:lnTo>
                <a:lnTo>
                  <a:pt x="52229" y="28293"/>
                </a:lnTo>
                <a:lnTo>
                  <a:pt x="90288" y="10813"/>
                </a:lnTo>
                <a:lnTo>
                  <a:pt x="137072" y="4620"/>
                </a:lnTo>
                <a:lnTo>
                  <a:pt x="183801" y="10813"/>
                </a:lnTo>
                <a:lnTo>
                  <a:pt x="221734" y="28293"/>
                </a:lnTo>
                <a:lnTo>
                  <a:pt x="241446" y="47230"/>
                </a:lnTo>
                <a:lnTo>
                  <a:pt x="137072" y="47230"/>
                </a:lnTo>
                <a:lnTo>
                  <a:pt x="101721" y="53174"/>
                </a:lnTo>
                <a:lnTo>
                  <a:pt x="74504" y="70140"/>
                </a:lnTo>
                <a:lnTo>
                  <a:pt x="57009" y="96827"/>
                </a:lnTo>
                <a:lnTo>
                  <a:pt x="50824" y="131938"/>
                </a:lnTo>
                <a:lnTo>
                  <a:pt x="57009" y="166968"/>
                </a:lnTo>
                <a:lnTo>
                  <a:pt x="74504" y="193479"/>
                </a:lnTo>
                <a:lnTo>
                  <a:pt x="101721" y="210268"/>
                </a:lnTo>
                <a:lnTo>
                  <a:pt x="137072" y="216132"/>
                </a:lnTo>
                <a:lnTo>
                  <a:pt x="241980" y="216132"/>
                </a:lnTo>
                <a:lnTo>
                  <a:pt x="221734" y="235583"/>
                </a:lnTo>
                <a:lnTo>
                  <a:pt x="183801" y="253062"/>
                </a:lnTo>
                <a:lnTo>
                  <a:pt x="137072" y="259256"/>
                </a:lnTo>
                <a:close/>
              </a:path>
              <a:path w="459105" h="433070">
                <a:moveTo>
                  <a:pt x="241980" y="216132"/>
                </a:moveTo>
                <a:lnTo>
                  <a:pt x="137072" y="216132"/>
                </a:lnTo>
                <a:lnTo>
                  <a:pt x="172126" y="210268"/>
                </a:lnTo>
                <a:lnTo>
                  <a:pt x="199190" y="193479"/>
                </a:lnTo>
                <a:lnTo>
                  <a:pt x="216629" y="166968"/>
                </a:lnTo>
                <a:lnTo>
                  <a:pt x="222806" y="131938"/>
                </a:lnTo>
                <a:lnTo>
                  <a:pt x="216629" y="96827"/>
                </a:lnTo>
                <a:lnTo>
                  <a:pt x="199190" y="70140"/>
                </a:lnTo>
                <a:lnTo>
                  <a:pt x="172126" y="53174"/>
                </a:lnTo>
                <a:lnTo>
                  <a:pt x="137072" y="47230"/>
                </a:lnTo>
                <a:lnTo>
                  <a:pt x="241446" y="47230"/>
                </a:lnTo>
                <a:lnTo>
                  <a:pt x="249957" y="55407"/>
                </a:lnTo>
                <a:lnTo>
                  <a:pt x="267560" y="90506"/>
                </a:lnTo>
                <a:lnTo>
                  <a:pt x="273630" y="131938"/>
                </a:lnTo>
                <a:lnTo>
                  <a:pt x="267560" y="173369"/>
                </a:lnTo>
                <a:lnTo>
                  <a:pt x="249957" y="208468"/>
                </a:lnTo>
                <a:lnTo>
                  <a:pt x="241980" y="216132"/>
                </a:lnTo>
                <a:close/>
              </a:path>
              <a:path w="459105" h="433070">
                <a:moveTo>
                  <a:pt x="409162" y="432778"/>
                </a:moveTo>
                <a:lnTo>
                  <a:pt x="35936" y="432778"/>
                </a:lnTo>
                <a:lnTo>
                  <a:pt x="35936" y="289545"/>
                </a:lnTo>
                <a:lnTo>
                  <a:pt x="87787" y="289545"/>
                </a:lnTo>
                <a:lnTo>
                  <a:pt x="87787" y="386573"/>
                </a:lnTo>
                <a:lnTo>
                  <a:pt x="409162" y="386573"/>
                </a:lnTo>
                <a:lnTo>
                  <a:pt x="409162" y="4327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902219" y="2892098"/>
            <a:ext cx="2924175" cy="2921000"/>
          </a:xfrm>
          <a:custGeom>
            <a:avLst/>
            <a:gdLst/>
            <a:ahLst/>
            <a:cxnLst/>
            <a:rect l="l" t="t" r="r" b="b"/>
            <a:pathLst>
              <a:path w="2924175" h="2921000">
                <a:moveTo>
                  <a:pt x="1744858" y="25400"/>
                </a:moveTo>
                <a:lnTo>
                  <a:pt x="1179170" y="25400"/>
                </a:lnTo>
                <a:lnTo>
                  <a:pt x="1271687" y="0"/>
                </a:lnTo>
                <a:lnTo>
                  <a:pt x="1652345" y="0"/>
                </a:lnTo>
                <a:lnTo>
                  <a:pt x="1744858" y="25400"/>
                </a:lnTo>
                <a:close/>
              </a:path>
              <a:path w="2924175" h="2921000">
                <a:moveTo>
                  <a:pt x="1744858" y="2895600"/>
                </a:moveTo>
                <a:lnTo>
                  <a:pt x="1179170" y="2895600"/>
                </a:lnTo>
                <a:lnTo>
                  <a:pt x="957163" y="2832100"/>
                </a:lnTo>
                <a:lnTo>
                  <a:pt x="914548" y="2806700"/>
                </a:lnTo>
                <a:lnTo>
                  <a:pt x="872584" y="2794000"/>
                </a:lnTo>
                <a:lnTo>
                  <a:pt x="831297" y="2768600"/>
                </a:lnTo>
                <a:lnTo>
                  <a:pt x="790710" y="2755900"/>
                </a:lnTo>
                <a:lnTo>
                  <a:pt x="750847" y="2730500"/>
                </a:lnTo>
                <a:lnTo>
                  <a:pt x="711734" y="2705100"/>
                </a:lnTo>
                <a:lnTo>
                  <a:pt x="673394" y="2692400"/>
                </a:lnTo>
                <a:lnTo>
                  <a:pt x="635851" y="2667000"/>
                </a:lnTo>
                <a:lnTo>
                  <a:pt x="599130" y="2628900"/>
                </a:lnTo>
                <a:lnTo>
                  <a:pt x="563255" y="2603500"/>
                </a:lnTo>
                <a:lnTo>
                  <a:pt x="528251" y="2578100"/>
                </a:lnTo>
                <a:lnTo>
                  <a:pt x="494141" y="2552700"/>
                </a:lnTo>
                <a:lnTo>
                  <a:pt x="460950" y="2514600"/>
                </a:lnTo>
                <a:lnTo>
                  <a:pt x="428702" y="2489200"/>
                </a:lnTo>
                <a:lnTo>
                  <a:pt x="397421" y="2451100"/>
                </a:lnTo>
                <a:lnTo>
                  <a:pt x="367133" y="2425700"/>
                </a:lnTo>
                <a:lnTo>
                  <a:pt x="337860" y="2387600"/>
                </a:lnTo>
                <a:lnTo>
                  <a:pt x="309627" y="2349500"/>
                </a:lnTo>
                <a:lnTo>
                  <a:pt x="282458" y="2324100"/>
                </a:lnTo>
                <a:lnTo>
                  <a:pt x="256379" y="2286000"/>
                </a:lnTo>
                <a:lnTo>
                  <a:pt x="231412" y="2247900"/>
                </a:lnTo>
                <a:lnTo>
                  <a:pt x="207583" y="2209800"/>
                </a:lnTo>
                <a:lnTo>
                  <a:pt x="184915" y="2171700"/>
                </a:lnTo>
                <a:lnTo>
                  <a:pt x="163433" y="2120900"/>
                </a:lnTo>
                <a:lnTo>
                  <a:pt x="143161" y="2082800"/>
                </a:lnTo>
                <a:lnTo>
                  <a:pt x="124123" y="2044700"/>
                </a:lnTo>
                <a:lnTo>
                  <a:pt x="106344" y="2006600"/>
                </a:lnTo>
                <a:lnTo>
                  <a:pt x="89848" y="1955800"/>
                </a:lnTo>
                <a:lnTo>
                  <a:pt x="74659" y="1917700"/>
                </a:lnTo>
                <a:lnTo>
                  <a:pt x="60801" y="1879600"/>
                </a:lnTo>
                <a:lnTo>
                  <a:pt x="48299" y="1828800"/>
                </a:lnTo>
                <a:lnTo>
                  <a:pt x="37177" y="1778000"/>
                </a:lnTo>
                <a:lnTo>
                  <a:pt x="27459" y="1739900"/>
                </a:lnTo>
                <a:lnTo>
                  <a:pt x="19170" y="1689100"/>
                </a:lnTo>
                <a:lnTo>
                  <a:pt x="12333" y="1651000"/>
                </a:lnTo>
                <a:lnTo>
                  <a:pt x="6974" y="1600200"/>
                </a:lnTo>
                <a:lnTo>
                  <a:pt x="3115" y="1549400"/>
                </a:lnTo>
                <a:lnTo>
                  <a:pt x="782" y="1498600"/>
                </a:lnTo>
                <a:lnTo>
                  <a:pt x="0" y="1460500"/>
                </a:lnTo>
                <a:lnTo>
                  <a:pt x="782" y="1409700"/>
                </a:lnTo>
                <a:lnTo>
                  <a:pt x="3115" y="1358900"/>
                </a:lnTo>
                <a:lnTo>
                  <a:pt x="6974" y="1308100"/>
                </a:lnTo>
                <a:lnTo>
                  <a:pt x="12333" y="1270000"/>
                </a:lnTo>
                <a:lnTo>
                  <a:pt x="19170" y="1219200"/>
                </a:lnTo>
                <a:lnTo>
                  <a:pt x="27459" y="1168400"/>
                </a:lnTo>
                <a:lnTo>
                  <a:pt x="37177" y="1130300"/>
                </a:lnTo>
                <a:lnTo>
                  <a:pt x="48299" y="1079500"/>
                </a:lnTo>
                <a:lnTo>
                  <a:pt x="60801" y="1041400"/>
                </a:lnTo>
                <a:lnTo>
                  <a:pt x="74659" y="990600"/>
                </a:lnTo>
                <a:lnTo>
                  <a:pt x="89848" y="952500"/>
                </a:lnTo>
                <a:lnTo>
                  <a:pt x="106344" y="914400"/>
                </a:lnTo>
                <a:lnTo>
                  <a:pt x="124123" y="863600"/>
                </a:lnTo>
                <a:lnTo>
                  <a:pt x="143161" y="825500"/>
                </a:lnTo>
                <a:lnTo>
                  <a:pt x="163433" y="787400"/>
                </a:lnTo>
                <a:lnTo>
                  <a:pt x="184915" y="749300"/>
                </a:lnTo>
                <a:lnTo>
                  <a:pt x="207583" y="711200"/>
                </a:lnTo>
                <a:lnTo>
                  <a:pt x="231412" y="673100"/>
                </a:lnTo>
                <a:lnTo>
                  <a:pt x="256379" y="635000"/>
                </a:lnTo>
                <a:lnTo>
                  <a:pt x="282458" y="596900"/>
                </a:lnTo>
                <a:lnTo>
                  <a:pt x="309627" y="558800"/>
                </a:lnTo>
                <a:lnTo>
                  <a:pt x="337860" y="520700"/>
                </a:lnTo>
                <a:lnTo>
                  <a:pt x="367133" y="482600"/>
                </a:lnTo>
                <a:lnTo>
                  <a:pt x="397421" y="457200"/>
                </a:lnTo>
                <a:lnTo>
                  <a:pt x="428702" y="419100"/>
                </a:lnTo>
                <a:lnTo>
                  <a:pt x="460950" y="393700"/>
                </a:lnTo>
                <a:lnTo>
                  <a:pt x="494141" y="355600"/>
                </a:lnTo>
                <a:lnTo>
                  <a:pt x="528251" y="330200"/>
                </a:lnTo>
                <a:lnTo>
                  <a:pt x="563255" y="304800"/>
                </a:lnTo>
                <a:lnTo>
                  <a:pt x="599130" y="279400"/>
                </a:lnTo>
                <a:lnTo>
                  <a:pt x="635851" y="254000"/>
                </a:lnTo>
                <a:lnTo>
                  <a:pt x="673394" y="228600"/>
                </a:lnTo>
                <a:lnTo>
                  <a:pt x="711734" y="203200"/>
                </a:lnTo>
                <a:lnTo>
                  <a:pt x="750847" y="177800"/>
                </a:lnTo>
                <a:lnTo>
                  <a:pt x="790710" y="152400"/>
                </a:lnTo>
                <a:lnTo>
                  <a:pt x="831297" y="139700"/>
                </a:lnTo>
                <a:lnTo>
                  <a:pt x="872584" y="114300"/>
                </a:lnTo>
                <a:lnTo>
                  <a:pt x="957163" y="88900"/>
                </a:lnTo>
                <a:lnTo>
                  <a:pt x="1000407" y="63500"/>
                </a:lnTo>
                <a:lnTo>
                  <a:pt x="1133659" y="25400"/>
                </a:lnTo>
                <a:lnTo>
                  <a:pt x="1790368" y="25400"/>
                </a:lnTo>
                <a:lnTo>
                  <a:pt x="1835347" y="38100"/>
                </a:lnTo>
                <a:lnTo>
                  <a:pt x="1462020" y="38100"/>
                </a:lnTo>
                <a:lnTo>
                  <a:pt x="1413569" y="50800"/>
                </a:lnTo>
                <a:lnTo>
                  <a:pt x="1270749" y="50800"/>
                </a:lnTo>
                <a:lnTo>
                  <a:pt x="1132283" y="88900"/>
                </a:lnTo>
                <a:lnTo>
                  <a:pt x="1087219" y="88900"/>
                </a:lnTo>
                <a:lnTo>
                  <a:pt x="1042744" y="101600"/>
                </a:lnTo>
                <a:lnTo>
                  <a:pt x="998886" y="127000"/>
                </a:lnTo>
                <a:lnTo>
                  <a:pt x="913124" y="152400"/>
                </a:lnTo>
                <a:lnTo>
                  <a:pt x="871273" y="177800"/>
                </a:lnTo>
                <a:lnTo>
                  <a:pt x="830144" y="190500"/>
                </a:lnTo>
                <a:lnTo>
                  <a:pt x="789764" y="215900"/>
                </a:lnTo>
                <a:lnTo>
                  <a:pt x="750159" y="241300"/>
                </a:lnTo>
                <a:lnTo>
                  <a:pt x="711356" y="266700"/>
                </a:lnTo>
                <a:lnTo>
                  <a:pt x="673381" y="279400"/>
                </a:lnTo>
                <a:lnTo>
                  <a:pt x="636260" y="317500"/>
                </a:lnTo>
                <a:lnTo>
                  <a:pt x="600020" y="342900"/>
                </a:lnTo>
                <a:lnTo>
                  <a:pt x="564688" y="368300"/>
                </a:lnTo>
                <a:lnTo>
                  <a:pt x="530289" y="393700"/>
                </a:lnTo>
                <a:lnTo>
                  <a:pt x="496852" y="431800"/>
                </a:lnTo>
                <a:lnTo>
                  <a:pt x="464401" y="457200"/>
                </a:lnTo>
                <a:lnTo>
                  <a:pt x="432963" y="495300"/>
                </a:lnTo>
                <a:lnTo>
                  <a:pt x="402565" y="520700"/>
                </a:lnTo>
                <a:lnTo>
                  <a:pt x="373234" y="558800"/>
                </a:lnTo>
                <a:lnTo>
                  <a:pt x="344996" y="596900"/>
                </a:lnTo>
                <a:lnTo>
                  <a:pt x="317877" y="635000"/>
                </a:lnTo>
                <a:lnTo>
                  <a:pt x="291904" y="673100"/>
                </a:lnTo>
                <a:lnTo>
                  <a:pt x="267103" y="711200"/>
                </a:lnTo>
                <a:lnTo>
                  <a:pt x="243501" y="749300"/>
                </a:lnTo>
                <a:lnTo>
                  <a:pt x="221124" y="787400"/>
                </a:lnTo>
                <a:lnTo>
                  <a:pt x="199999" y="825500"/>
                </a:lnTo>
                <a:lnTo>
                  <a:pt x="180152" y="863600"/>
                </a:lnTo>
                <a:lnTo>
                  <a:pt x="161610" y="901700"/>
                </a:lnTo>
                <a:lnTo>
                  <a:pt x="144399" y="952500"/>
                </a:lnTo>
                <a:lnTo>
                  <a:pt x="128545" y="990600"/>
                </a:lnTo>
                <a:lnTo>
                  <a:pt x="114076" y="1041400"/>
                </a:lnTo>
                <a:lnTo>
                  <a:pt x="101018" y="1079500"/>
                </a:lnTo>
                <a:lnTo>
                  <a:pt x="89396" y="1130300"/>
                </a:lnTo>
                <a:lnTo>
                  <a:pt x="79238" y="1168400"/>
                </a:lnTo>
                <a:lnTo>
                  <a:pt x="70571" y="1219200"/>
                </a:lnTo>
                <a:lnTo>
                  <a:pt x="63420" y="1270000"/>
                </a:lnTo>
                <a:lnTo>
                  <a:pt x="57812" y="1308100"/>
                </a:lnTo>
                <a:lnTo>
                  <a:pt x="53773" y="1358900"/>
                </a:lnTo>
                <a:lnTo>
                  <a:pt x="51330" y="1409700"/>
                </a:lnTo>
                <a:lnTo>
                  <a:pt x="50510" y="1460500"/>
                </a:lnTo>
                <a:lnTo>
                  <a:pt x="51330" y="1498600"/>
                </a:lnTo>
                <a:lnTo>
                  <a:pt x="53773" y="1549400"/>
                </a:lnTo>
                <a:lnTo>
                  <a:pt x="57812" y="1600200"/>
                </a:lnTo>
                <a:lnTo>
                  <a:pt x="63420" y="1651000"/>
                </a:lnTo>
                <a:lnTo>
                  <a:pt x="70571" y="1689100"/>
                </a:lnTo>
                <a:lnTo>
                  <a:pt x="79238" y="1739900"/>
                </a:lnTo>
                <a:lnTo>
                  <a:pt x="89396" y="1790700"/>
                </a:lnTo>
                <a:lnTo>
                  <a:pt x="101018" y="1828800"/>
                </a:lnTo>
                <a:lnTo>
                  <a:pt x="114076" y="1879600"/>
                </a:lnTo>
                <a:lnTo>
                  <a:pt x="128545" y="1917700"/>
                </a:lnTo>
                <a:lnTo>
                  <a:pt x="144399" y="1955800"/>
                </a:lnTo>
                <a:lnTo>
                  <a:pt x="161610" y="2006600"/>
                </a:lnTo>
                <a:lnTo>
                  <a:pt x="180152" y="2044700"/>
                </a:lnTo>
                <a:lnTo>
                  <a:pt x="199999" y="2082800"/>
                </a:lnTo>
                <a:lnTo>
                  <a:pt x="221124" y="2133600"/>
                </a:lnTo>
                <a:lnTo>
                  <a:pt x="243501" y="2171700"/>
                </a:lnTo>
                <a:lnTo>
                  <a:pt x="267103" y="2209800"/>
                </a:lnTo>
                <a:lnTo>
                  <a:pt x="291904" y="2247900"/>
                </a:lnTo>
                <a:lnTo>
                  <a:pt x="317877" y="2286000"/>
                </a:lnTo>
                <a:lnTo>
                  <a:pt x="344996" y="2311400"/>
                </a:lnTo>
                <a:lnTo>
                  <a:pt x="373234" y="2349500"/>
                </a:lnTo>
                <a:lnTo>
                  <a:pt x="402565" y="2387600"/>
                </a:lnTo>
                <a:lnTo>
                  <a:pt x="432963" y="2425700"/>
                </a:lnTo>
                <a:lnTo>
                  <a:pt x="464401" y="2451100"/>
                </a:lnTo>
                <a:lnTo>
                  <a:pt x="496852" y="2489200"/>
                </a:lnTo>
                <a:lnTo>
                  <a:pt x="530289" y="2514600"/>
                </a:lnTo>
                <a:lnTo>
                  <a:pt x="564688" y="2540000"/>
                </a:lnTo>
                <a:lnTo>
                  <a:pt x="600020" y="2578100"/>
                </a:lnTo>
                <a:lnTo>
                  <a:pt x="636260" y="2603500"/>
                </a:lnTo>
                <a:lnTo>
                  <a:pt x="673381" y="2628900"/>
                </a:lnTo>
                <a:lnTo>
                  <a:pt x="711356" y="2654300"/>
                </a:lnTo>
                <a:lnTo>
                  <a:pt x="750159" y="2679700"/>
                </a:lnTo>
                <a:lnTo>
                  <a:pt x="789764" y="2692400"/>
                </a:lnTo>
                <a:lnTo>
                  <a:pt x="830144" y="2717800"/>
                </a:lnTo>
                <a:lnTo>
                  <a:pt x="871273" y="2743200"/>
                </a:lnTo>
                <a:lnTo>
                  <a:pt x="955670" y="2768600"/>
                </a:lnTo>
                <a:lnTo>
                  <a:pt x="998886" y="2794000"/>
                </a:lnTo>
                <a:lnTo>
                  <a:pt x="1132283" y="2832100"/>
                </a:lnTo>
                <a:lnTo>
                  <a:pt x="1177910" y="2832100"/>
                </a:lnTo>
                <a:lnTo>
                  <a:pt x="1270749" y="2857500"/>
                </a:lnTo>
                <a:lnTo>
                  <a:pt x="1317907" y="2857500"/>
                </a:lnTo>
                <a:lnTo>
                  <a:pt x="1365522" y="2870200"/>
                </a:lnTo>
                <a:lnTo>
                  <a:pt x="1835347" y="2870200"/>
                </a:lnTo>
                <a:lnTo>
                  <a:pt x="1744858" y="2895600"/>
                </a:lnTo>
                <a:close/>
              </a:path>
              <a:path w="2924175" h="2921000">
                <a:moveTo>
                  <a:pt x="1835347" y="2870200"/>
                </a:moveTo>
                <a:lnTo>
                  <a:pt x="1558513" y="2870200"/>
                </a:lnTo>
                <a:lnTo>
                  <a:pt x="1606126" y="2857500"/>
                </a:lnTo>
                <a:lnTo>
                  <a:pt x="1653283" y="2857500"/>
                </a:lnTo>
                <a:lnTo>
                  <a:pt x="1746118" y="2832100"/>
                </a:lnTo>
                <a:lnTo>
                  <a:pt x="1791744" y="2832100"/>
                </a:lnTo>
                <a:lnTo>
                  <a:pt x="1925136" y="2794000"/>
                </a:lnTo>
                <a:lnTo>
                  <a:pt x="1968351" y="2768600"/>
                </a:lnTo>
                <a:lnTo>
                  <a:pt x="2052745" y="2743200"/>
                </a:lnTo>
                <a:lnTo>
                  <a:pt x="2093873" y="2717800"/>
                </a:lnTo>
                <a:lnTo>
                  <a:pt x="2134252" y="2692400"/>
                </a:lnTo>
                <a:lnTo>
                  <a:pt x="2173856" y="2679700"/>
                </a:lnTo>
                <a:lnTo>
                  <a:pt x="2212659" y="2654300"/>
                </a:lnTo>
                <a:lnTo>
                  <a:pt x="2250633" y="2628900"/>
                </a:lnTo>
                <a:lnTo>
                  <a:pt x="2287753" y="2603500"/>
                </a:lnTo>
                <a:lnTo>
                  <a:pt x="2323992" y="2578100"/>
                </a:lnTo>
                <a:lnTo>
                  <a:pt x="2359324" y="2540000"/>
                </a:lnTo>
                <a:lnTo>
                  <a:pt x="2393721" y="2514600"/>
                </a:lnTo>
                <a:lnTo>
                  <a:pt x="2427159" y="2489200"/>
                </a:lnTo>
                <a:lnTo>
                  <a:pt x="2459609" y="2451100"/>
                </a:lnTo>
                <a:lnTo>
                  <a:pt x="2491046" y="2425700"/>
                </a:lnTo>
                <a:lnTo>
                  <a:pt x="2521443" y="2387600"/>
                </a:lnTo>
                <a:lnTo>
                  <a:pt x="2550774" y="2349500"/>
                </a:lnTo>
                <a:lnTo>
                  <a:pt x="2579012" y="2311400"/>
                </a:lnTo>
                <a:lnTo>
                  <a:pt x="2606131" y="2286000"/>
                </a:lnTo>
                <a:lnTo>
                  <a:pt x="2632104" y="2247900"/>
                </a:lnTo>
                <a:lnTo>
                  <a:pt x="2656904" y="2209800"/>
                </a:lnTo>
                <a:lnTo>
                  <a:pt x="2680506" y="2171700"/>
                </a:lnTo>
                <a:lnTo>
                  <a:pt x="2702883" y="2133600"/>
                </a:lnTo>
                <a:lnTo>
                  <a:pt x="2724008" y="2082800"/>
                </a:lnTo>
                <a:lnTo>
                  <a:pt x="2743854" y="2044700"/>
                </a:lnTo>
                <a:lnTo>
                  <a:pt x="2762396" y="2006600"/>
                </a:lnTo>
                <a:lnTo>
                  <a:pt x="2779607" y="1955800"/>
                </a:lnTo>
                <a:lnTo>
                  <a:pt x="2795461" y="1917700"/>
                </a:lnTo>
                <a:lnTo>
                  <a:pt x="2809930" y="1879600"/>
                </a:lnTo>
                <a:lnTo>
                  <a:pt x="2822988" y="1828800"/>
                </a:lnTo>
                <a:lnTo>
                  <a:pt x="2834609" y="1790700"/>
                </a:lnTo>
                <a:lnTo>
                  <a:pt x="2844767" y="1739900"/>
                </a:lnTo>
                <a:lnTo>
                  <a:pt x="2853435" y="1689100"/>
                </a:lnTo>
                <a:lnTo>
                  <a:pt x="2860586" y="1651000"/>
                </a:lnTo>
                <a:lnTo>
                  <a:pt x="2866194" y="1600200"/>
                </a:lnTo>
                <a:lnTo>
                  <a:pt x="2870233" y="1549400"/>
                </a:lnTo>
                <a:lnTo>
                  <a:pt x="2872675" y="1498600"/>
                </a:lnTo>
                <a:lnTo>
                  <a:pt x="2873495" y="1460500"/>
                </a:lnTo>
                <a:lnTo>
                  <a:pt x="2872675" y="1409700"/>
                </a:lnTo>
                <a:lnTo>
                  <a:pt x="2870233" y="1358900"/>
                </a:lnTo>
                <a:lnTo>
                  <a:pt x="2866194" y="1308100"/>
                </a:lnTo>
                <a:lnTo>
                  <a:pt x="2860586" y="1270000"/>
                </a:lnTo>
                <a:lnTo>
                  <a:pt x="2853435" y="1219200"/>
                </a:lnTo>
                <a:lnTo>
                  <a:pt x="2844767" y="1168400"/>
                </a:lnTo>
                <a:lnTo>
                  <a:pt x="2834609" y="1130300"/>
                </a:lnTo>
                <a:lnTo>
                  <a:pt x="2822988" y="1079500"/>
                </a:lnTo>
                <a:lnTo>
                  <a:pt x="2809930" y="1041400"/>
                </a:lnTo>
                <a:lnTo>
                  <a:pt x="2795461" y="990600"/>
                </a:lnTo>
                <a:lnTo>
                  <a:pt x="2779607" y="952500"/>
                </a:lnTo>
                <a:lnTo>
                  <a:pt x="2762396" y="901700"/>
                </a:lnTo>
                <a:lnTo>
                  <a:pt x="2743854" y="863600"/>
                </a:lnTo>
                <a:lnTo>
                  <a:pt x="2724008" y="825500"/>
                </a:lnTo>
                <a:lnTo>
                  <a:pt x="2702883" y="787400"/>
                </a:lnTo>
                <a:lnTo>
                  <a:pt x="2680506" y="749300"/>
                </a:lnTo>
                <a:lnTo>
                  <a:pt x="2656904" y="711200"/>
                </a:lnTo>
                <a:lnTo>
                  <a:pt x="2632104" y="673100"/>
                </a:lnTo>
                <a:lnTo>
                  <a:pt x="2606131" y="635000"/>
                </a:lnTo>
                <a:lnTo>
                  <a:pt x="2579012" y="596900"/>
                </a:lnTo>
                <a:lnTo>
                  <a:pt x="2550774" y="558800"/>
                </a:lnTo>
                <a:lnTo>
                  <a:pt x="2521443" y="520700"/>
                </a:lnTo>
                <a:lnTo>
                  <a:pt x="2491046" y="495300"/>
                </a:lnTo>
                <a:lnTo>
                  <a:pt x="2459609" y="457200"/>
                </a:lnTo>
                <a:lnTo>
                  <a:pt x="2427159" y="431800"/>
                </a:lnTo>
                <a:lnTo>
                  <a:pt x="2393721" y="393700"/>
                </a:lnTo>
                <a:lnTo>
                  <a:pt x="2359324" y="368300"/>
                </a:lnTo>
                <a:lnTo>
                  <a:pt x="2323992" y="342900"/>
                </a:lnTo>
                <a:lnTo>
                  <a:pt x="2287753" y="317500"/>
                </a:lnTo>
                <a:lnTo>
                  <a:pt x="2250633" y="279400"/>
                </a:lnTo>
                <a:lnTo>
                  <a:pt x="2212659" y="266700"/>
                </a:lnTo>
                <a:lnTo>
                  <a:pt x="2173856" y="241300"/>
                </a:lnTo>
                <a:lnTo>
                  <a:pt x="2134252" y="215900"/>
                </a:lnTo>
                <a:lnTo>
                  <a:pt x="2093873" y="190500"/>
                </a:lnTo>
                <a:lnTo>
                  <a:pt x="2052745" y="177800"/>
                </a:lnTo>
                <a:lnTo>
                  <a:pt x="2010896" y="152400"/>
                </a:lnTo>
                <a:lnTo>
                  <a:pt x="1925136" y="127000"/>
                </a:lnTo>
                <a:lnTo>
                  <a:pt x="1881279" y="101600"/>
                </a:lnTo>
                <a:lnTo>
                  <a:pt x="1836806" y="88900"/>
                </a:lnTo>
                <a:lnTo>
                  <a:pt x="1791744" y="88900"/>
                </a:lnTo>
                <a:lnTo>
                  <a:pt x="1653283" y="50800"/>
                </a:lnTo>
                <a:lnTo>
                  <a:pt x="1510468" y="50800"/>
                </a:lnTo>
                <a:lnTo>
                  <a:pt x="1462020" y="38100"/>
                </a:lnTo>
                <a:lnTo>
                  <a:pt x="1835347" y="38100"/>
                </a:lnTo>
                <a:lnTo>
                  <a:pt x="1923616" y="63500"/>
                </a:lnTo>
                <a:lnTo>
                  <a:pt x="1966858" y="88900"/>
                </a:lnTo>
                <a:lnTo>
                  <a:pt x="2051435" y="114300"/>
                </a:lnTo>
                <a:lnTo>
                  <a:pt x="2092721" y="139700"/>
                </a:lnTo>
                <a:lnTo>
                  <a:pt x="2133307" y="152400"/>
                </a:lnTo>
                <a:lnTo>
                  <a:pt x="2173169" y="177800"/>
                </a:lnTo>
                <a:lnTo>
                  <a:pt x="2212281" y="203200"/>
                </a:lnTo>
                <a:lnTo>
                  <a:pt x="2250621" y="228600"/>
                </a:lnTo>
                <a:lnTo>
                  <a:pt x="2288162" y="254000"/>
                </a:lnTo>
                <a:lnTo>
                  <a:pt x="2324883" y="279400"/>
                </a:lnTo>
                <a:lnTo>
                  <a:pt x="2360757" y="304800"/>
                </a:lnTo>
                <a:lnTo>
                  <a:pt x="2395760" y="330200"/>
                </a:lnTo>
                <a:lnTo>
                  <a:pt x="2429870" y="355600"/>
                </a:lnTo>
                <a:lnTo>
                  <a:pt x="2463060" y="393700"/>
                </a:lnTo>
                <a:lnTo>
                  <a:pt x="2495308" y="419100"/>
                </a:lnTo>
                <a:lnTo>
                  <a:pt x="2526588" y="457200"/>
                </a:lnTo>
                <a:lnTo>
                  <a:pt x="2556876" y="482600"/>
                </a:lnTo>
                <a:lnTo>
                  <a:pt x="2586149" y="520700"/>
                </a:lnTo>
                <a:lnTo>
                  <a:pt x="2614381" y="558800"/>
                </a:lnTo>
                <a:lnTo>
                  <a:pt x="2641549" y="596900"/>
                </a:lnTo>
                <a:lnTo>
                  <a:pt x="2667629" y="635000"/>
                </a:lnTo>
                <a:lnTo>
                  <a:pt x="2692595" y="673100"/>
                </a:lnTo>
                <a:lnTo>
                  <a:pt x="2716424" y="711200"/>
                </a:lnTo>
                <a:lnTo>
                  <a:pt x="2739092" y="749300"/>
                </a:lnTo>
                <a:lnTo>
                  <a:pt x="2760574" y="787400"/>
                </a:lnTo>
                <a:lnTo>
                  <a:pt x="2780845" y="825500"/>
                </a:lnTo>
                <a:lnTo>
                  <a:pt x="2799883" y="863600"/>
                </a:lnTo>
                <a:lnTo>
                  <a:pt x="2817662" y="914400"/>
                </a:lnTo>
                <a:lnTo>
                  <a:pt x="2834158" y="952500"/>
                </a:lnTo>
                <a:lnTo>
                  <a:pt x="2849347" y="990600"/>
                </a:lnTo>
                <a:lnTo>
                  <a:pt x="2863204" y="1041400"/>
                </a:lnTo>
                <a:lnTo>
                  <a:pt x="2875706" y="1079500"/>
                </a:lnTo>
                <a:lnTo>
                  <a:pt x="2886828" y="1130300"/>
                </a:lnTo>
                <a:lnTo>
                  <a:pt x="2896546" y="1168400"/>
                </a:lnTo>
                <a:lnTo>
                  <a:pt x="2904836" y="1219200"/>
                </a:lnTo>
                <a:lnTo>
                  <a:pt x="2911672" y="1270000"/>
                </a:lnTo>
                <a:lnTo>
                  <a:pt x="2917032" y="1308100"/>
                </a:lnTo>
                <a:lnTo>
                  <a:pt x="2920890" y="1358900"/>
                </a:lnTo>
                <a:lnTo>
                  <a:pt x="2923223" y="1409700"/>
                </a:lnTo>
                <a:lnTo>
                  <a:pt x="2924006" y="1460500"/>
                </a:lnTo>
                <a:lnTo>
                  <a:pt x="2923223" y="1498600"/>
                </a:lnTo>
                <a:lnTo>
                  <a:pt x="2920890" y="1549400"/>
                </a:lnTo>
                <a:lnTo>
                  <a:pt x="2917032" y="1600200"/>
                </a:lnTo>
                <a:lnTo>
                  <a:pt x="2911672" y="1651000"/>
                </a:lnTo>
                <a:lnTo>
                  <a:pt x="2904836" y="1689100"/>
                </a:lnTo>
                <a:lnTo>
                  <a:pt x="2896546" y="1739900"/>
                </a:lnTo>
                <a:lnTo>
                  <a:pt x="2886828" y="1778000"/>
                </a:lnTo>
                <a:lnTo>
                  <a:pt x="2875706" y="1828800"/>
                </a:lnTo>
                <a:lnTo>
                  <a:pt x="2863204" y="1879600"/>
                </a:lnTo>
                <a:lnTo>
                  <a:pt x="2849347" y="1917700"/>
                </a:lnTo>
                <a:lnTo>
                  <a:pt x="2834158" y="1955800"/>
                </a:lnTo>
                <a:lnTo>
                  <a:pt x="2817662" y="2006600"/>
                </a:lnTo>
                <a:lnTo>
                  <a:pt x="2799883" y="2044700"/>
                </a:lnTo>
                <a:lnTo>
                  <a:pt x="2780845" y="2082800"/>
                </a:lnTo>
                <a:lnTo>
                  <a:pt x="2760574" y="2120900"/>
                </a:lnTo>
                <a:lnTo>
                  <a:pt x="2739092" y="2171700"/>
                </a:lnTo>
                <a:lnTo>
                  <a:pt x="2716424" y="2209800"/>
                </a:lnTo>
                <a:lnTo>
                  <a:pt x="2692595" y="2247900"/>
                </a:lnTo>
                <a:lnTo>
                  <a:pt x="2667629" y="2286000"/>
                </a:lnTo>
                <a:lnTo>
                  <a:pt x="2641549" y="2324100"/>
                </a:lnTo>
                <a:lnTo>
                  <a:pt x="2614381" y="2349500"/>
                </a:lnTo>
                <a:lnTo>
                  <a:pt x="2586149" y="2387600"/>
                </a:lnTo>
                <a:lnTo>
                  <a:pt x="2556876" y="2425700"/>
                </a:lnTo>
                <a:lnTo>
                  <a:pt x="2526588" y="2451100"/>
                </a:lnTo>
                <a:lnTo>
                  <a:pt x="2495308" y="2489200"/>
                </a:lnTo>
                <a:lnTo>
                  <a:pt x="2463060" y="2514600"/>
                </a:lnTo>
                <a:lnTo>
                  <a:pt x="2429870" y="2552700"/>
                </a:lnTo>
                <a:lnTo>
                  <a:pt x="2395760" y="2578100"/>
                </a:lnTo>
                <a:lnTo>
                  <a:pt x="2360757" y="2603500"/>
                </a:lnTo>
                <a:lnTo>
                  <a:pt x="2324883" y="2628900"/>
                </a:lnTo>
                <a:lnTo>
                  <a:pt x="2288162" y="2667000"/>
                </a:lnTo>
                <a:lnTo>
                  <a:pt x="2250621" y="2692400"/>
                </a:lnTo>
                <a:lnTo>
                  <a:pt x="2212281" y="2705100"/>
                </a:lnTo>
                <a:lnTo>
                  <a:pt x="2173169" y="2730500"/>
                </a:lnTo>
                <a:lnTo>
                  <a:pt x="2133307" y="2755900"/>
                </a:lnTo>
                <a:lnTo>
                  <a:pt x="2092721" y="2768600"/>
                </a:lnTo>
                <a:lnTo>
                  <a:pt x="2051435" y="2794000"/>
                </a:lnTo>
                <a:lnTo>
                  <a:pt x="2009472" y="2806700"/>
                </a:lnTo>
                <a:lnTo>
                  <a:pt x="1966858" y="2832100"/>
                </a:lnTo>
                <a:lnTo>
                  <a:pt x="1835347" y="2870200"/>
                </a:lnTo>
                <a:close/>
              </a:path>
              <a:path w="2924175" h="2921000">
                <a:moveTo>
                  <a:pt x="1652345" y="2908300"/>
                </a:moveTo>
                <a:lnTo>
                  <a:pt x="1271687" y="2908300"/>
                </a:lnTo>
                <a:lnTo>
                  <a:pt x="1225188" y="2895600"/>
                </a:lnTo>
                <a:lnTo>
                  <a:pt x="1698842" y="2895600"/>
                </a:lnTo>
                <a:lnTo>
                  <a:pt x="1652345" y="2908300"/>
                </a:lnTo>
                <a:close/>
              </a:path>
              <a:path w="2924175" h="2921000">
                <a:moveTo>
                  <a:pt x="1510202" y="2921000"/>
                </a:moveTo>
                <a:lnTo>
                  <a:pt x="1413835" y="2921000"/>
                </a:lnTo>
                <a:lnTo>
                  <a:pt x="1366035" y="2908300"/>
                </a:lnTo>
                <a:lnTo>
                  <a:pt x="1558000" y="2908300"/>
                </a:lnTo>
                <a:lnTo>
                  <a:pt x="1510202" y="292100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02219" y="6173978"/>
            <a:ext cx="2924175" cy="2921000"/>
            <a:chOff x="1902219" y="6173978"/>
            <a:chExt cx="2924175" cy="2921000"/>
          </a:xfrm>
        </p:grpSpPr>
        <p:sp>
          <p:nvSpPr>
            <p:cNvPr id="5" name="object 5"/>
            <p:cNvSpPr/>
            <p:nvPr/>
          </p:nvSpPr>
          <p:spPr>
            <a:xfrm>
              <a:off x="1902219" y="6173978"/>
              <a:ext cx="2924175" cy="2921000"/>
            </a:xfrm>
            <a:custGeom>
              <a:avLst/>
              <a:gdLst/>
              <a:ahLst/>
              <a:cxnLst/>
              <a:rect l="l" t="t" r="r" b="b"/>
              <a:pathLst>
                <a:path w="2924175" h="2921000">
                  <a:moveTo>
                    <a:pt x="1744858" y="25400"/>
                  </a:moveTo>
                  <a:lnTo>
                    <a:pt x="1179170" y="25400"/>
                  </a:lnTo>
                  <a:lnTo>
                    <a:pt x="1271687" y="0"/>
                  </a:lnTo>
                  <a:lnTo>
                    <a:pt x="1652345" y="0"/>
                  </a:lnTo>
                  <a:lnTo>
                    <a:pt x="1744858" y="25400"/>
                  </a:lnTo>
                  <a:close/>
                </a:path>
                <a:path w="2924175" h="2921000">
                  <a:moveTo>
                    <a:pt x="1744858" y="2895600"/>
                  </a:moveTo>
                  <a:lnTo>
                    <a:pt x="1179170" y="2895600"/>
                  </a:lnTo>
                  <a:lnTo>
                    <a:pt x="957163" y="2832100"/>
                  </a:lnTo>
                  <a:lnTo>
                    <a:pt x="914548" y="2806700"/>
                  </a:lnTo>
                  <a:lnTo>
                    <a:pt x="872584" y="2794000"/>
                  </a:lnTo>
                  <a:lnTo>
                    <a:pt x="831297" y="2768600"/>
                  </a:lnTo>
                  <a:lnTo>
                    <a:pt x="790710" y="2755900"/>
                  </a:lnTo>
                  <a:lnTo>
                    <a:pt x="750847" y="2730500"/>
                  </a:lnTo>
                  <a:lnTo>
                    <a:pt x="711734" y="2705100"/>
                  </a:lnTo>
                  <a:lnTo>
                    <a:pt x="673394" y="2692400"/>
                  </a:lnTo>
                  <a:lnTo>
                    <a:pt x="635851" y="2667000"/>
                  </a:lnTo>
                  <a:lnTo>
                    <a:pt x="599130" y="2628900"/>
                  </a:lnTo>
                  <a:lnTo>
                    <a:pt x="563255" y="2603500"/>
                  </a:lnTo>
                  <a:lnTo>
                    <a:pt x="528251" y="2578100"/>
                  </a:lnTo>
                  <a:lnTo>
                    <a:pt x="494141" y="2552700"/>
                  </a:lnTo>
                  <a:lnTo>
                    <a:pt x="460950" y="2514600"/>
                  </a:lnTo>
                  <a:lnTo>
                    <a:pt x="428702" y="2489200"/>
                  </a:lnTo>
                  <a:lnTo>
                    <a:pt x="397421" y="2451100"/>
                  </a:lnTo>
                  <a:lnTo>
                    <a:pt x="367133" y="2425700"/>
                  </a:lnTo>
                  <a:lnTo>
                    <a:pt x="337860" y="2387600"/>
                  </a:lnTo>
                  <a:lnTo>
                    <a:pt x="309627" y="2349500"/>
                  </a:lnTo>
                  <a:lnTo>
                    <a:pt x="282458" y="2324100"/>
                  </a:lnTo>
                  <a:lnTo>
                    <a:pt x="256379" y="2286000"/>
                  </a:lnTo>
                  <a:lnTo>
                    <a:pt x="231412" y="2247900"/>
                  </a:lnTo>
                  <a:lnTo>
                    <a:pt x="207583" y="2209800"/>
                  </a:lnTo>
                  <a:lnTo>
                    <a:pt x="184915" y="2171700"/>
                  </a:lnTo>
                  <a:lnTo>
                    <a:pt x="163433" y="2120900"/>
                  </a:lnTo>
                  <a:lnTo>
                    <a:pt x="143161" y="2082800"/>
                  </a:lnTo>
                  <a:lnTo>
                    <a:pt x="124123" y="2044700"/>
                  </a:lnTo>
                  <a:lnTo>
                    <a:pt x="106344" y="2006600"/>
                  </a:lnTo>
                  <a:lnTo>
                    <a:pt x="89848" y="1955800"/>
                  </a:lnTo>
                  <a:lnTo>
                    <a:pt x="74659" y="1917700"/>
                  </a:lnTo>
                  <a:lnTo>
                    <a:pt x="60801" y="1879600"/>
                  </a:lnTo>
                  <a:lnTo>
                    <a:pt x="48299" y="1828800"/>
                  </a:lnTo>
                  <a:lnTo>
                    <a:pt x="37177" y="1778000"/>
                  </a:lnTo>
                  <a:lnTo>
                    <a:pt x="27459" y="1739900"/>
                  </a:lnTo>
                  <a:lnTo>
                    <a:pt x="19170" y="1689100"/>
                  </a:lnTo>
                  <a:lnTo>
                    <a:pt x="12333" y="1651000"/>
                  </a:lnTo>
                  <a:lnTo>
                    <a:pt x="6974" y="1600200"/>
                  </a:lnTo>
                  <a:lnTo>
                    <a:pt x="3115" y="1549400"/>
                  </a:lnTo>
                  <a:lnTo>
                    <a:pt x="782" y="1498600"/>
                  </a:lnTo>
                  <a:lnTo>
                    <a:pt x="0" y="1460500"/>
                  </a:lnTo>
                  <a:lnTo>
                    <a:pt x="782" y="1409700"/>
                  </a:lnTo>
                  <a:lnTo>
                    <a:pt x="3115" y="1358900"/>
                  </a:lnTo>
                  <a:lnTo>
                    <a:pt x="6974" y="1308100"/>
                  </a:lnTo>
                  <a:lnTo>
                    <a:pt x="12333" y="1270000"/>
                  </a:lnTo>
                  <a:lnTo>
                    <a:pt x="19170" y="1219200"/>
                  </a:lnTo>
                  <a:lnTo>
                    <a:pt x="27459" y="1168400"/>
                  </a:lnTo>
                  <a:lnTo>
                    <a:pt x="37177" y="1130300"/>
                  </a:lnTo>
                  <a:lnTo>
                    <a:pt x="48299" y="1079500"/>
                  </a:lnTo>
                  <a:lnTo>
                    <a:pt x="60801" y="1041400"/>
                  </a:lnTo>
                  <a:lnTo>
                    <a:pt x="74659" y="990600"/>
                  </a:lnTo>
                  <a:lnTo>
                    <a:pt x="89848" y="952500"/>
                  </a:lnTo>
                  <a:lnTo>
                    <a:pt x="106344" y="914400"/>
                  </a:lnTo>
                  <a:lnTo>
                    <a:pt x="124123" y="863600"/>
                  </a:lnTo>
                  <a:lnTo>
                    <a:pt x="143161" y="825500"/>
                  </a:lnTo>
                  <a:lnTo>
                    <a:pt x="163433" y="787400"/>
                  </a:lnTo>
                  <a:lnTo>
                    <a:pt x="184915" y="749300"/>
                  </a:lnTo>
                  <a:lnTo>
                    <a:pt x="207583" y="711200"/>
                  </a:lnTo>
                  <a:lnTo>
                    <a:pt x="231412" y="673100"/>
                  </a:lnTo>
                  <a:lnTo>
                    <a:pt x="256379" y="635000"/>
                  </a:lnTo>
                  <a:lnTo>
                    <a:pt x="282458" y="596900"/>
                  </a:lnTo>
                  <a:lnTo>
                    <a:pt x="309627" y="558800"/>
                  </a:lnTo>
                  <a:lnTo>
                    <a:pt x="337860" y="520700"/>
                  </a:lnTo>
                  <a:lnTo>
                    <a:pt x="367133" y="482600"/>
                  </a:lnTo>
                  <a:lnTo>
                    <a:pt x="397421" y="457200"/>
                  </a:lnTo>
                  <a:lnTo>
                    <a:pt x="428702" y="419100"/>
                  </a:lnTo>
                  <a:lnTo>
                    <a:pt x="460950" y="393700"/>
                  </a:lnTo>
                  <a:lnTo>
                    <a:pt x="494141" y="355600"/>
                  </a:lnTo>
                  <a:lnTo>
                    <a:pt x="528251" y="330200"/>
                  </a:lnTo>
                  <a:lnTo>
                    <a:pt x="563255" y="304800"/>
                  </a:lnTo>
                  <a:lnTo>
                    <a:pt x="599130" y="279400"/>
                  </a:lnTo>
                  <a:lnTo>
                    <a:pt x="635851" y="254000"/>
                  </a:lnTo>
                  <a:lnTo>
                    <a:pt x="673394" y="228600"/>
                  </a:lnTo>
                  <a:lnTo>
                    <a:pt x="711734" y="203200"/>
                  </a:lnTo>
                  <a:lnTo>
                    <a:pt x="750847" y="177800"/>
                  </a:lnTo>
                  <a:lnTo>
                    <a:pt x="790710" y="152400"/>
                  </a:lnTo>
                  <a:lnTo>
                    <a:pt x="831297" y="139700"/>
                  </a:lnTo>
                  <a:lnTo>
                    <a:pt x="872584" y="114300"/>
                  </a:lnTo>
                  <a:lnTo>
                    <a:pt x="957163" y="88900"/>
                  </a:lnTo>
                  <a:lnTo>
                    <a:pt x="1000407" y="63500"/>
                  </a:lnTo>
                  <a:lnTo>
                    <a:pt x="1133659" y="25400"/>
                  </a:lnTo>
                  <a:lnTo>
                    <a:pt x="1790368" y="25400"/>
                  </a:lnTo>
                  <a:lnTo>
                    <a:pt x="1835347" y="38100"/>
                  </a:lnTo>
                  <a:lnTo>
                    <a:pt x="1462020" y="38100"/>
                  </a:lnTo>
                  <a:lnTo>
                    <a:pt x="1413569" y="50800"/>
                  </a:lnTo>
                  <a:lnTo>
                    <a:pt x="1270749" y="50800"/>
                  </a:lnTo>
                  <a:lnTo>
                    <a:pt x="1132283" y="88900"/>
                  </a:lnTo>
                  <a:lnTo>
                    <a:pt x="1087219" y="88900"/>
                  </a:lnTo>
                  <a:lnTo>
                    <a:pt x="1042744" y="101600"/>
                  </a:lnTo>
                  <a:lnTo>
                    <a:pt x="998886" y="127000"/>
                  </a:lnTo>
                  <a:lnTo>
                    <a:pt x="913124" y="152400"/>
                  </a:lnTo>
                  <a:lnTo>
                    <a:pt x="871273" y="177800"/>
                  </a:lnTo>
                  <a:lnTo>
                    <a:pt x="830144" y="190500"/>
                  </a:lnTo>
                  <a:lnTo>
                    <a:pt x="789764" y="215900"/>
                  </a:lnTo>
                  <a:lnTo>
                    <a:pt x="750159" y="241300"/>
                  </a:lnTo>
                  <a:lnTo>
                    <a:pt x="711356" y="266700"/>
                  </a:lnTo>
                  <a:lnTo>
                    <a:pt x="673381" y="279400"/>
                  </a:lnTo>
                  <a:lnTo>
                    <a:pt x="636260" y="317500"/>
                  </a:lnTo>
                  <a:lnTo>
                    <a:pt x="600020" y="342900"/>
                  </a:lnTo>
                  <a:lnTo>
                    <a:pt x="564688" y="368300"/>
                  </a:lnTo>
                  <a:lnTo>
                    <a:pt x="530289" y="393700"/>
                  </a:lnTo>
                  <a:lnTo>
                    <a:pt x="496852" y="431800"/>
                  </a:lnTo>
                  <a:lnTo>
                    <a:pt x="464401" y="457200"/>
                  </a:lnTo>
                  <a:lnTo>
                    <a:pt x="432963" y="495300"/>
                  </a:lnTo>
                  <a:lnTo>
                    <a:pt x="402565" y="520700"/>
                  </a:lnTo>
                  <a:lnTo>
                    <a:pt x="373234" y="558800"/>
                  </a:lnTo>
                  <a:lnTo>
                    <a:pt x="344996" y="596900"/>
                  </a:lnTo>
                  <a:lnTo>
                    <a:pt x="317877" y="635000"/>
                  </a:lnTo>
                  <a:lnTo>
                    <a:pt x="291904" y="673100"/>
                  </a:lnTo>
                  <a:lnTo>
                    <a:pt x="267103" y="711200"/>
                  </a:lnTo>
                  <a:lnTo>
                    <a:pt x="243501" y="749300"/>
                  </a:lnTo>
                  <a:lnTo>
                    <a:pt x="221124" y="787400"/>
                  </a:lnTo>
                  <a:lnTo>
                    <a:pt x="199999" y="825500"/>
                  </a:lnTo>
                  <a:lnTo>
                    <a:pt x="180152" y="863600"/>
                  </a:lnTo>
                  <a:lnTo>
                    <a:pt x="161610" y="901700"/>
                  </a:lnTo>
                  <a:lnTo>
                    <a:pt x="144399" y="952500"/>
                  </a:lnTo>
                  <a:lnTo>
                    <a:pt x="128545" y="990600"/>
                  </a:lnTo>
                  <a:lnTo>
                    <a:pt x="114076" y="1041400"/>
                  </a:lnTo>
                  <a:lnTo>
                    <a:pt x="101018" y="1079500"/>
                  </a:lnTo>
                  <a:lnTo>
                    <a:pt x="89396" y="1130300"/>
                  </a:lnTo>
                  <a:lnTo>
                    <a:pt x="79238" y="1168400"/>
                  </a:lnTo>
                  <a:lnTo>
                    <a:pt x="70571" y="1219200"/>
                  </a:lnTo>
                  <a:lnTo>
                    <a:pt x="63420" y="1270000"/>
                  </a:lnTo>
                  <a:lnTo>
                    <a:pt x="57812" y="1308100"/>
                  </a:lnTo>
                  <a:lnTo>
                    <a:pt x="53773" y="1358900"/>
                  </a:lnTo>
                  <a:lnTo>
                    <a:pt x="51330" y="1409700"/>
                  </a:lnTo>
                  <a:lnTo>
                    <a:pt x="50510" y="1460500"/>
                  </a:lnTo>
                  <a:lnTo>
                    <a:pt x="51330" y="1498600"/>
                  </a:lnTo>
                  <a:lnTo>
                    <a:pt x="53773" y="1549400"/>
                  </a:lnTo>
                  <a:lnTo>
                    <a:pt x="57812" y="1600200"/>
                  </a:lnTo>
                  <a:lnTo>
                    <a:pt x="63420" y="1651000"/>
                  </a:lnTo>
                  <a:lnTo>
                    <a:pt x="70571" y="1689100"/>
                  </a:lnTo>
                  <a:lnTo>
                    <a:pt x="79238" y="1739900"/>
                  </a:lnTo>
                  <a:lnTo>
                    <a:pt x="89396" y="1790700"/>
                  </a:lnTo>
                  <a:lnTo>
                    <a:pt x="101018" y="1828800"/>
                  </a:lnTo>
                  <a:lnTo>
                    <a:pt x="114076" y="1879600"/>
                  </a:lnTo>
                  <a:lnTo>
                    <a:pt x="128545" y="1917700"/>
                  </a:lnTo>
                  <a:lnTo>
                    <a:pt x="144399" y="1955800"/>
                  </a:lnTo>
                  <a:lnTo>
                    <a:pt x="161610" y="2006600"/>
                  </a:lnTo>
                  <a:lnTo>
                    <a:pt x="180152" y="2044700"/>
                  </a:lnTo>
                  <a:lnTo>
                    <a:pt x="199999" y="2082800"/>
                  </a:lnTo>
                  <a:lnTo>
                    <a:pt x="221124" y="2133600"/>
                  </a:lnTo>
                  <a:lnTo>
                    <a:pt x="243501" y="2171700"/>
                  </a:lnTo>
                  <a:lnTo>
                    <a:pt x="267103" y="2209800"/>
                  </a:lnTo>
                  <a:lnTo>
                    <a:pt x="291904" y="2247900"/>
                  </a:lnTo>
                  <a:lnTo>
                    <a:pt x="317877" y="2286000"/>
                  </a:lnTo>
                  <a:lnTo>
                    <a:pt x="344996" y="2311400"/>
                  </a:lnTo>
                  <a:lnTo>
                    <a:pt x="373234" y="2349500"/>
                  </a:lnTo>
                  <a:lnTo>
                    <a:pt x="402565" y="2387600"/>
                  </a:lnTo>
                  <a:lnTo>
                    <a:pt x="432963" y="2425700"/>
                  </a:lnTo>
                  <a:lnTo>
                    <a:pt x="464401" y="2451100"/>
                  </a:lnTo>
                  <a:lnTo>
                    <a:pt x="496852" y="2489200"/>
                  </a:lnTo>
                  <a:lnTo>
                    <a:pt x="530289" y="2514600"/>
                  </a:lnTo>
                  <a:lnTo>
                    <a:pt x="564688" y="2540000"/>
                  </a:lnTo>
                  <a:lnTo>
                    <a:pt x="600020" y="2578100"/>
                  </a:lnTo>
                  <a:lnTo>
                    <a:pt x="636260" y="2603500"/>
                  </a:lnTo>
                  <a:lnTo>
                    <a:pt x="673381" y="2628900"/>
                  </a:lnTo>
                  <a:lnTo>
                    <a:pt x="711356" y="2654300"/>
                  </a:lnTo>
                  <a:lnTo>
                    <a:pt x="750159" y="2679700"/>
                  </a:lnTo>
                  <a:lnTo>
                    <a:pt x="789764" y="2692400"/>
                  </a:lnTo>
                  <a:lnTo>
                    <a:pt x="830144" y="2717800"/>
                  </a:lnTo>
                  <a:lnTo>
                    <a:pt x="871273" y="2743200"/>
                  </a:lnTo>
                  <a:lnTo>
                    <a:pt x="955670" y="2768600"/>
                  </a:lnTo>
                  <a:lnTo>
                    <a:pt x="998886" y="2794000"/>
                  </a:lnTo>
                  <a:lnTo>
                    <a:pt x="1132283" y="2832100"/>
                  </a:lnTo>
                  <a:lnTo>
                    <a:pt x="1177910" y="2832100"/>
                  </a:lnTo>
                  <a:lnTo>
                    <a:pt x="1270749" y="2857500"/>
                  </a:lnTo>
                  <a:lnTo>
                    <a:pt x="1317907" y="2857500"/>
                  </a:lnTo>
                  <a:lnTo>
                    <a:pt x="1365522" y="2870200"/>
                  </a:lnTo>
                  <a:lnTo>
                    <a:pt x="1835347" y="2870200"/>
                  </a:lnTo>
                  <a:lnTo>
                    <a:pt x="1744858" y="2895600"/>
                  </a:lnTo>
                  <a:close/>
                </a:path>
                <a:path w="2924175" h="2921000">
                  <a:moveTo>
                    <a:pt x="1835347" y="2870200"/>
                  </a:moveTo>
                  <a:lnTo>
                    <a:pt x="1558513" y="2870200"/>
                  </a:lnTo>
                  <a:lnTo>
                    <a:pt x="1606126" y="2857500"/>
                  </a:lnTo>
                  <a:lnTo>
                    <a:pt x="1653283" y="2857500"/>
                  </a:lnTo>
                  <a:lnTo>
                    <a:pt x="1746118" y="2832100"/>
                  </a:lnTo>
                  <a:lnTo>
                    <a:pt x="1791744" y="2832100"/>
                  </a:lnTo>
                  <a:lnTo>
                    <a:pt x="1925136" y="2794000"/>
                  </a:lnTo>
                  <a:lnTo>
                    <a:pt x="1968351" y="2768600"/>
                  </a:lnTo>
                  <a:lnTo>
                    <a:pt x="2052745" y="2743200"/>
                  </a:lnTo>
                  <a:lnTo>
                    <a:pt x="2093873" y="2717800"/>
                  </a:lnTo>
                  <a:lnTo>
                    <a:pt x="2134252" y="2692400"/>
                  </a:lnTo>
                  <a:lnTo>
                    <a:pt x="2173856" y="2679700"/>
                  </a:lnTo>
                  <a:lnTo>
                    <a:pt x="2212659" y="2654300"/>
                  </a:lnTo>
                  <a:lnTo>
                    <a:pt x="2250633" y="2628900"/>
                  </a:lnTo>
                  <a:lnTo>
                    <a:pt x="2287753" y="2603500"/>
                  </a:lnTo>
                  <a:lnTo>
                    <a:pt x="2323992" y="2578100"/>
                  </a:lnTo>
                  <a:lnTo>
                    <a:pt x="2359324" y="2540000"/>
                  </a:lnTo>
                  <a:lnTo>
                    <a:pt x="2393721" y="2514600"/>
                  </a:lnTo>
                  <a:lnTo>
                    <a:pt x="2427159" y="2489200"/>
                  </a:lnTo>
                  <a:lnTo>
                    <a:pt x="2459609" y="2451100"/>
                  </a:lnTo>
                  <a:lnTo>
                    <a:pt x="2491046" y="2425700"/>
                  </a:lnTo>
                  <a:lnTo>
                    <a:pt x="2521443" y="2387600"/>
                  </a:lnTo>
                  <a:lnTo>
                    <a:pt x="2550774" y="2349500"/>
                  </a:lnTo>
                  <a:lnTo>
                    <a:pt x="2579012" y="2311400"/>
                  </a:lnTo>
                  <a:lnTo>
                    <a:pt x="2606131" y="2286000"/>
                  </a:lnTo>
                  <a:lnTo>
                    <a:pt x="2632104" y="2247900"/>
                  </a:lnTo>
                  <a:lnTo>
                    <a:pt x="2656904" y="2209800"/>
                  </a:lnTo>
                  <a:lnTo>
                    <a:pt x="2680506" y="2171700"/>
                  </a:lnTo>
                  <a:lnTo>
                    <a:pt x="2702883" y="2133600"/>
                  </a:lnTo>
                  <a:lnTo>
                    <a:pt x="2724008" y="2082800"/>
                  </a:lnTo>
                  <a:lnTo>
                    <a:pt x="2743854" y="2044700"/>
                  </a:lnTo>
                  <a:lnTo>
                    <a:pt x="2762396" y="2006600"/>
                  </a:lnTo>
                  <a:lnTo>
                    <a:pt x="2779607" y="1955800"/>
                  </a:lnTo>
                  <a:lnTo>
                    <a:pt x="2795461" y="1917700"/>
                  </a:lnTo>
                  <a:lnTo>
                    <a:pt x="2809930" y="1879600"/>
                  </a:lnTo>
                  <a:lnTo>
                    <a:pt x="2822988" y="1828800"/>
                  </a:lnTo>
                  <a:lnTo>
                    <a:pt x="2834609" y="1790700"/>
                  </a:lnTo>
                  <a:lnTo>
                    <a:pt x="2844767" y="1739900"/>
                  </a:lnTo>
                  <a:lnTo>
                    <a:pt x="2853435" y="1689100"/>
                  </a:lnTo>
                  <a:lnTo>
                    <a:pt x="2860586" y="1651000"/>
                  </a:lnTo>
                  <a:lnTo>
                    <a:pt x="2866194" y="1600200"/>
                  </a:lnTo>
                  <a:lnTo>
                    <a:pt x="2870233" y="1549400"/>
                  </a:lnTo>
                  <a:lnTo>
                    <a:pt x="2872675" y="1498600"/>
                  </a:lnTo>
                  <a:lnTo>
                    <a:pt x="2873495" y="1460500"/>
                  </a:lnTo>
                  <a:lnTo>
                    <a:pt x="2872675" y="1409700"/>
                  </a:lnTo>
                  <a:lnTo>
                    <a:pt x="2870233" y="1358900"/>
                  </a:lnTo>
                  <a:lnTo>
                    <a:pt x="2866194" y="1308100"/>
                  </a:lnTo>
                  <a:lnTo>
                    <a:pt x="2860586" y="1270000"/>
                  </a:lnTo>
                  <a:lnTo>
                    <a:pt x="2853435" y="1219200"/>
                  </a:lnTo>
                  <a:lnTo>
                    <a:pt x="2844767" y="1168400"/>
                  </a:lnTo>
                  <a:lnTo>
                    <a:pt x="2834609" y="1130300"/>
                  </a:lnTo>
                  <a:lnTo>
                    <a:pt x="2822988" y="1079500"/>
                  </a:lnTo>
                  <a:lnTo>
                    <a:pt x="2809930" y="1041400"/>
                  </a:lnTo>
                  <a:lnTo>
                    <a:pt x="2795461" y="990600"/>
                  </a:lnTo>
                  <a:lnTo>
                    <a:pt x="2779607" y="952500"/>
                  </a:lnTo>
                  <a:lnTo>
                    <a:pt x="2762396" y="901700"/>
                  </a:lnTo>
                  <a:lnTo>
                    <a:pt x="2743854" y="863600"/>
                  </a:lnTo>
                  <a:lnTo>
                    <a:pt x="2724008" y="825500"/>
                  </a:lnTo>
                  <a:lnTo>
                    <a:pt x="2702883" y="787400"/>
                  </a:lnTo>
                  <a:lnTo>
                    <a:pt x="2680506" y="749300"/>
                  </a:lnTo>
                  <a:lnTo>
                    <a:pt x="2656904" y="711200"/>
                  </a:lnTo>
                  <a:lnTo>
                    <a:pt x="2632104" y="673100"/>
                  </a:lnTo>
                  <a:lnTo>
                    <a:pt x="2606131" y="635000"/>
                  </a:lnTo>
                  <a:lnTo>
                    <a:pt x="2579012" y="596900"/>
                  </a:lnTo>
                  <a:lnTo>
                    <a:pt x="2550774" y="558800"/>
                  </a:lnTo>
                  <a:lnTo>
                    <a:pt x="2521443" y="520700"/>
                  </a:lnTo>
                  <a:lnTo>
                    <a:pt x="2491046" y="495300"/>
                  </a:lnTo>
                  <a:lnTo>
                    <a:pt x="2459609" y="457200"/>
                  </a:lnTo>
                  <a:lnTo>
                    <a:pt x="2427159" y="431800"/>
                  </a:lnTo>
                  <a:lnTo>
                    <a:pt x="2393721" y="393700"/>
                  </a:lnTo>
                  <a:lnTo>
                    <a:pt x="2359324" y="368300"/>
                  </a:lnTo>
                  <a:lnTo>
                    <a:pt x="2323992" y="342900"/>
                  </a:lnTo>
                  <a:lnTo>
                    <a:pt x="2287753" y="317500"/>
                  </a:lnTo>
                  <a:lnTo>
                    <a:pt x="2250633" y="279400"/>
                  </a:lnTo>
                  <a:lnTo>
                    <a:pt x="2212659" y="266700"/>
                  </a:lnTo>
                  <a:lnTo>
                    <a:pt x="2173856" y="241300"/>
                  </a:lnTo>
                  <a:lnTo>
                    <a:pt x="2134252" y="215900"/>
                  </a:lnTo>
                  <a:lnTo>
                    <a:pt x="2093873" y="190500"/>
                  </a:lnTo>
                  <a:lnTo>
                    <a:pt x="2052745" y="177800"/>
                  </a:lnTo>
                  <a:lnTo>
                    <a:pt x="2010896" y="152400"/>
                  </a:lnTo>
                  <a:lnTo>
                    <a:pt x="1925136" y="127000"/>
                  </a:lnTo>
                  <a:lnTo>
                    <a:pt x="1881279" y="101600"/>
                  </a:lnTo>
                  <a:lnTo>
                    <a:pt x="1836806" y="88900"/>
                  </a:lnTo>
                  <a:lnTo>
                    <a:pt x="1791744" y="88900"/>
                  </a:lnTo>
                  <a:lnTo>
                    <a:pt x="1653283" y="50800"/>
                  </a:lnTo>
                  <a:lnTo>
                    <a:pt x="1510468" y="50800"/>
                  </a:lnTo>
                  <a:lnTo>
                    <a:pt x="1462020" y="38100"/>
                  </a:lnTo>
                  <a:lnTo>
                    <a:pt x="1835347" y="38100"/>
                  </a:lnTo>
                  <a:lnTo>
                    <a:pt x="1923616" y="63500"/>
                  </a:lnTo>
                  <a:lnTo>
                    <a:pt x="1966858" y="88900"/>
                  </a:lnTo>
                  <a:lnTo>
                    <a:pt x="2051435" y="114300"/>
                  </a:lnTo>
                  <a:lnTo>
                    <a:pt x="2092721" y="139700"/>
                  </a:lnTo>
                  <a:lnTo>
                    <a:pt x="2133307" y="152400"/>
                  </a:lnTo>
                  <a:lnTo>
                    <a:pt x="2173169" y="177800"/>
                  </a:lnTo>
                  <a:lnTo>
                    <a:pt x="2212281" y="203200"/>
                  </a:lnTo>
                  <a:lnTo>
                    <a:pt x="2250621" y="228600"/>
                  </a:lnTo>
                  <a:lnTo>
                    <a:pt x="2288162" y="254000"/>
                  </a:lnTo>
                  <a:lnTo>
                    <a:pt x="2324883" y="279400"/>
                  </a:lnTo>
                  <a:lnTo>
                    <a:pt x="2360757" y="304800"/>
                  </a:lnTo>
                  <a:lnTo>
                    <a:pt x="2395760" y="330200"/>
                  </a:lnTo>
                  <a:lnTo>
                    <a:pt x="2429870" y="355600"/>
                  </a:lnTo>
                  <a:lnTo>
                    <a:pt x="2463060" y="393700"/>
                  </a:lnTo>
                  <a:lnTo>
                    <a:pt x="2495308" y="419100"/>
                  </a:lnTo>
                  <a:lnTo>
                    <a:pt x="2526588" y="457200"/>
                  </a:lnTo>
                  <a:lnTo>
                    <a:pt x="2556876" y="482600"/>
                  </a:lnTo>
                  <a:lnTo>
                    <a:pt x="2586149" y="520700"/>
                  </a:lnTo>
                  <a:lnTo>
                    <a:pt x="2614381" y="558800"/>
                  </a:lnTo>
                  <a:lnTo>
                    <a:pt x="2641549" y="596900"/>
                  </a:lnTo>
                  <a:lnTo>
                    <a:pt x="2667629" y="635000"/>
                  </a:lnTo>
                  <a:lnTo>
                    <a:pt x="2692595" y="673100"/>
                  </a:lnTo>
                  <a:lnTo>
                    <a:pt x="2716424" y="711200"/>
                  </a:lnTo>
                  <a:lnTo>
                    <a:pt x="2739092" y="749300"/>
                  </a:lnTo>
                  <a:lnTo>
                    <a:pt x="2760574" y="787400"/>
                  </a:lnTo>
                  <a:lnTo>
                    <a:pt x="2780845" y="825500"/>
                  </a:lnTo>
                  <a:lnTo>
                    <a:pt x="2799883" y="863600"/>
                  </a:lnTo>
                  <a:lnTo>
                    <a:pt x="2817662" y="914400"/>
                  </a:lnTo>
                  <a:lnTo>
                    <a:pt x="2834158" y="952500"/>
                  </a:lnTo>
                  <a:lnTo>
                    <a:pt x="2849347" y="990600"/>
                  </a:lnTo>
                  <a:lnTo>
                    <a:pt x="2863204" y="1041400"/>
                  </a:lnTo>
                  <a:lnTo>
                    <a:pt x="2875706" y="1079500"/>
                  </a:lnTo>
                  <a:lnTo>
                    <a:pt x="2886828" y="1130300"/>
                  </a:lnTo>
                  <a:lnTo>
                    <a:pt x="2896546" y="1168400"/>
                  </a:lnTo>
                  <a:lnTo>
                    <a:pt x="2904836" y="1219200"/>
                  </a:lnTo>
                  <a:lnTo>
                    <a:pt x="2911672" y="1270000"/>
                  </a:lnTo>
                  <a:lnTo>
                    <a:pt x="2917032" y="1308100"/>
                  </a:lnTo>
                  <a:lnTo>
                    <a:pt x="2920890" y="1358900"/>
                  </a:lnTo>
                  <a:lnTo>
                    <a:pt x="2923223" y="1409700"/>
                  </a:lnTo>
                  <a:lnTo>
                    <a:pt x="2924006" y="1460500"/>
                  </a:lnTo>
                  <a:lnTo>
                    <a:pt x="2923223" y="1498600"/>
                  </a:lnTo>
                  <a:lnTo>
                    <a:pt x="2920890" y="1549400"/>
                  </a:lnTo>
                  <a:lnTo>
                    <a:pt x="2917032" y="1600200"/>
                  </a:lnTo>
                  <a:lnTo>
                    <a:pt x="2911672" y="1651000"/>
                  </a:lnTo>
                  <a:lnTo>
                    <a:pt x="2904836" y="1689100"/>
                  </a:lnTo>
                  <a:lnTo>
                    <a:pt x="2896546" y="1739900"/>
                  </a:lnTo>
                  <a:lnTo>
                    <a:pt x="2886828" y="1778000"/>
                  </a:lnTo>
                  <a:lnTo>
                    <a:pt x="2875706" y="1828800"/>
                  </a:lnTo>
                  <a:lnTo>
                    <a:pt x="2863204" y="1879600"/>
                  </a:lnTo>
                  <a:lnTo>
                    <a:pt x="2849347" y="1917700"/>
                  </a:lnTo>
                  <a:lnTo>
                    <a:pt x="2834158" y="1955800"/>
                  </a:lnTo>
                  <a:lnTo>
                    <a:pt x="2817662" y="2006600"/>
                  </a:lnTo>
                  <a:lnTo>
                    <a:pt x="2799883" y="2044700"/>
                  </a:lnTo>
                  <a:lnTo>
                    <a:pt x="2780845" y="2082800"/>
                  </a:lnTo>
                  <a:lnTo>
                    <a:pt x="2760574" y="2120900"/>
                  </a:lnTo>
                  <a:lnTo>
                    <a:pt x="2739092" y="2171700"/>
                  </a:lnTo>
                  <a:lnTo>
                    <a:pt x="2716424" y="2209800"/>
                  </a:lnTo>
                  <a:lnTo>
                    <a:pt x="2692595" y="2247900"/>
                  </a:lnTo>
                  <a:lnTo>
                    <a:pt x="2667629" y="2286000"/>
                  </a:lnTo>
                  <a:lnTo>
                    <a:pt x="2641549" y="2324100"/>
                  </a:lnTo>
                  <a:lnTo>
                    <a:pt x="2614381" y="2349500"/>
                  </a:lnTo>
                  <a:lnTo>
                    <a:pt x="2586149" y="2387600"/>
                  </a:lnTo>
                  <a:lnTo>
                    <a:pt x="2556876" y="2425700"/>
                  </a:lnTo>
                  <a:lnTo>
                    <a:pt x="2526588" y="2451100"/>
                  </a:lnTo>
                  <a:lnTo>
                    <a:pt x="2495308" y="2489200"/>
                  </a:lnTo>
                  <a:lnTo>
                    <a:pt x="2463060" y="2514600"/>
                  </a:lnTo>
                  <a:lnTo>
                    <a:pt x="2429870" y="2552700"/>
                  </a:lnTo>
                  <a:lnTo>
                    <a:pt x="2395760" y="2578100"/>
                  </a:lnTo>
                  <a:lnTo>
                    <a:pt x="2360757" y="2603500"/>
                  </a:lnTo>
                  <a:lnTo>
                    <a:pt x="2324883" y="2628900"/>
                  </a:lnTo>
                  <a:lnTo>
                    <a:pt x="2288162" y="2667000"/>
                  </a:lnTo>
                  <a:lnTo>
                    <a:pt x="2250621" y="2692400"/>
                  </a:lnTo>
                  <a:lnTo>
                    <a:pt x="2212281" y="2705100"/>
                  </a:lnTo>
                  <a:lnTo>
                    <a:pt x="2173169" y="2730500"/>
                  </a:lnTo>
                  <a:lnTo>
                    <a:pt x="2133307" y="2755900"/>
                  </a:lnTo>
                  <a:lnTo>
                    <a:pt x="2092721" y="2768600"/>
                  </a:lnTo>
                  <a:lnTo>
                    <a:pt x="2051435" y="2794000"/>
                  </a:lnTo>
                  <a:lnTo>
                    <a:pt x="2009472" y="2806700"/>
                  </a:lnTo>
                  <a:lnTo>
                    <a:pt x="1966858" y="2832100"/>
                  </a:lnTo>
                  <a:lnTo>
                    <a:pt x="1835347" y="2870200"/>
                  </a:lnTo>
                  <a:close/>
                </a:path>
                <a:path w="2924175" h="2921000">
                  <a:moveTo>
                    <a:pt x="1652345" y="2908300"/>
                  </a:moveTo>
                  <a:lnTo>
                    <a:pt x="1271687" y="2908300"/>
                  </a:lnTo>
                  <a:lnTo>
                    <a:pt x="1225188" y="2895600"/>
                  </a:lnTo>
                  <a:lnTo>
                    <a:pt x="1698842" y="2895600"/>
                  </a:lnTo>
                  <a:lnTo>
                    <a:pt x="1652345" y="2908300"/>
                  </a:lnTo>
                  <a:close/>
                </a:path>
                <a:path w="2924175" h="2921000">
                  <a:moveTo>
                    <a:pt x="1510202" y="2921000"/>
                  </a:moveTo>
                  <a:lnTo>
                    <a:pt x="1413835" y="2921000"/>
                  </a:lnTo>
                  <a:lnTo>
                    <a:pt x="1366035" y="2908300"/>
                  </a:lnTo>
                  <a:lnTo>
                    <a:pt x="1558000" y="2908300"/>
                  </a:lnTo>
                  <a:lnTo>
                    <a:pt x="1510202" y="2921000"/>
                  </a:lnTo>
                  <a:close/>
                </a:path>
              </a:pathLst>
            </a:custGeom>
            <a:solidFill>
              <a:srgbClr val="AFD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6958" y="7418628"/>
              <a:ext cx="746125" cy="353695"/>
            </a:xfrm>
            <a:custGeom>
              <a:avLst/>
              <a:gdLst/>
              <a:ahLst/>
              <a:cxnLst/>
              <a:rect l="l" t="t" r="r" b="b"/>
              <a:pathLst>
                <a:path w="746125" h="353695">
                  <a:moveTo>
                    <a:pt x="246430" y="71310"/>
                  </a:moveTo>
                  <a:lnTo>
                    <a:pt x="155067" y="71310"/>
                  </a:lnTo>
                  <a:lnTo>
                    <a:pt x="155067" y="43370"/>
                  </a:lnTo>
                  <a:lnTo>
                    <a:pt x="155067" y="9080"/>
                  </a:lnTo>
                  <a:lnTo>
                    <a:pt x="116509" y="9080"/>
                  </a:lnTo>
                  <a:lnTo>
                    <a:pt x="116509" y="43370"/>
                  </a:lnTo>
                  <a:lnTo>
                    <a:pt x="116509" y="71310"/>
                  </a:lnTo>
                  <a:lnTo>
                    <a:pt x="116509" y="108140"/>
                  </a:lnTo>
                  <a:lnTo>
                    <a:pt x="116509" y="134810"/>
                  </a:lnTo>
                  <a:lnTo>
                    <a:pt x="38557" y="134810"/>
                  </a:lnTo>
                  <a:lnTo>
                    <a:pt x="38557" y="43370"/>
                  </a:lnTo>
                  <a:lnTo>
                    <a:pt x="116509" y="43370"/>
                  </a:lnTo>
                  <a:lnTo>
                    <a:pt x="116509" y="9080"/>
                  </a:lnTo>
                  <a:lnTo>
                    <a:pt x="0" y="9080"/>
                  </a:lnTo>
                  <a:lnTo>
                    <a:pt x="0" y="43370"/>
                  </a:lnTo>
                  <a:lnTo>
                    <a:pt x="0" y="134810"/>
                  </a:lnTo>
                  <a:lnTo>
                    <a:pt x="0" y="169100"/>
                  </a:lnTo>
                  <a:lnTo>
                    <a:pt x="155067" y="169100"/>
                  </a:lnTo>
                  <a:lnTo>
                    <a:pt x="155067" y="134810"/>
                  </a:lnTo>
                  <a:lnTo>
                    <a:pt x="155067" y="108140"/>
                  </a:lnTo>
                  <a:lnTo>
                    <a:pt x="207454" y="108140"/>
                  </a:lnTo>
                  <a:lnTo>
                    <a:pt x="207454" y="178943"/>
                  </a:lnTo>
                  <a:lnTo>
                    <a:pt x="246430" y="178943"/>
                  </a:lnTo>
                  <a:lnTo>
                    <a:pt x="246430" y="108140"/>
                  </a:lnTo>
                  <a:lnTo>
                    <a:pt x="246430" y="71310"/>
                  </a:lnTo>
                  <a:close/>
                </a:path>
                <a:path w="746125" h="353695">
                  <a:moveTo>
                    <a:pt x="246430" y="2095"/>
                  </a:moveTo>
                  <a:lnTo>
                    <a:pt x="207454" y="2095"/>
                  </a:lnTo>
                  <a:lnTo>
                    <a:pt x="207454" y="71247"/>
                  </a:lnTo>
                  <a:lnTo>
                    <a:pt x="246430" y="71247"/>
                  </a:lnTo>
                  <a:lnTo>
                    <a:pt x="246430" y="2095"/>
                  </a:lnTo>
                  <a:close/>
                </a:path>
                <a:path w="746125" h="353695">
                  <a:moveTo>
                    <a:pt x="333184" y="0"/>
                  </a:moveTo>
                  <a:lnTo>
                    <a:pt x="293789" y="0"/>
                  </a:lnTo>
                  <a:lnTo>
                    <a:pt x="293789" y="182714"/>
                  </a:lnTo>
                  <a:lnTo>
                    <a:pt x="333184" y="182714"/>
                  </a:lnTo>
                  <a:lnTo>
                    <a:pt x="333184" y="0"/>
                  </a:lnTo>
                  <a:close/>
                </a:path>
                <a:path w="746125" h="353695">
                  <a:moveTo>
                    <a:pt x="341985" y="321500"/>
                  </a:moveTo>
                  <a:lnTo>
                    <a:pt x="61188" y="321500"/>
                  </a:lnTo>
                  <a:lnTo>
                    <a:pt x="61188" y="293560"/>
                  </a:lnTo>
                  <a:lnTo>
                    <a:pt x="333184" y="293560"/>
                  </a:lnTo>
                  <a:lnTo>
                    <a:pt x="333184" y="261810"/>
                  </a:lnTo>
                  <a:lnTo>
                    <a:pt x="333184" y="233870"/>
                  </a:lnTo>
                  <a:lnTo>
                    <a:pt x="333184" y="202120"/>
                  </a:lnTo>
                  <a:lnTo>
                    <a:pt x="19697" y="202120"/>
                  </a:lnTo>
                  <a:lnTo>
                    <a:pt x="19697" y="233870"/>
                  </a:lnTo>
                  <a:lnTo>
                    <a:pt x="292531" y="233870"/>
                  </a:lnTo>
                  <a:lnTo>
                    <a:pt x="292531" y="261810"/>
                  </a:lnTo>
                  <a:lnTo>
                    <a:pt x="20535" y="261810"/>
                  </a:lnTo>
                  <a:lnTo>
                    <a:pt x="20535" y="293560"/>
                  </a:lnTo>
                  <a:lnTo>
                    <a:pt x="20535" y="321500"/>
                  </a:lnTo>
                  <a:lnTo>
                    <a:pt x="20535" y="353250"/>
                  </a:lnTo>
                  <a:lnTo>
                    <a:pt x="341985" y="353250"/>
                  </a:lnTo>
                  <a:lnTo>
                    <a:pt x="341985" y="321500"/>
                  </a:lnTo>
                  <a:close/>
                </a:path>
                <a:path w="746125" h="353695">
                  <a:moveTo>
                    <a:pt x="725030" y="136080"/>
                  </a:moveTo>
                  <a:lnTo>
                    <a:pt x="455129" y="136080"/>
                  </a:lnTo>
                  <a:lnTo>
                    <a:pt x="455129" y="103060"/>
                  </a:lnTo>
                  <a:lnTo>
                    <a:pt x="720001" y="103060"/>
                  </a:lnTo>
                  <a:lnTo>
                    <a:pt x="720001" y="71310"/>
                  </a:lnTo>
                  <a:lnTo>
                    <a:pt x="720001" y="37020"/>
                  </a:lnTo>
                  <a:lnTo>
                    <a:pt x="720001" y="4000"/>
                  </a:lnTo>
                  <a:lnTo>
                    <a:pt x="414070" y="4000"/>
                  </a:lnTo>
                  <a:lnTo>
                    <a:pt x="414070" y="37020"/>
                  </a:lnTo>
                  <a:lnTo>
                    <a:pt x="679348" y="37020"/>
                  </a:lnTo>
                  <a:lnTo>
                    <a:pt x="679348" y="71310"/>
                  </a:lnTo>
                  <a:lnTo>
                    <a:pt x="414070" y="71310"/>
                  </a:lnTo>
                  <a:lnTo>
                    <a:pt x="414070" y="103060"/>
                  </a:lnTo>
                  <a:lnTo>
                    <a:pt x="414070" y="136080"/>
                  </a:lnTo>
                  <a:lnTo>
                    <a:pt x="414070" y="169100"/>
                  </a:lnTo>
                  <a:lnTo>
                    <a:pt x="725030" y="169100"/>
                  </a:lnTo>
                  <a:lnTo>
                    <a:pt x="725030" y="136080"/>
                  </a:lnTo>
                  <a:close/>
                </a:path>
                <a:path w="746125" h="353695">
                  <a:moveTo>
                    <a:pt x="727125" y="318960"/>
                  </a:moveTo>
                  <a:lnTo>
                    <a:pt x="455129" y="318960"/>
                  </a:lnTo>
                  <a:lnTo>
                    <a:pt x="455129" y="265620"/>
                  </a:lnTo>
                  <a:lnTo>
                    <a:pt x="412813" y="265620"/>
                  </a:lnTo>
                  <a:lnTo>
                    <a:pt x="412813" y="318960"/>
                  </a:lnTo>
                  <a:lnTo>
                    <a:pt x="412813" y="353250"/>
                  </a:lnTo>
                  <a:lnTo>
                    <a:pt x="727125" y="353250"/>
                  </a:lnTo>
                  <a:lnTo>
                    <a:pt x="727125" y="318960"/>
                  </a:lnTo>
                  <a:close/>
                </a:path>
                <a:path w="746125" h="353695">
                  <a:moveTo>
                    <a:pt x="745566" y="207022"/>
                  </a:moveTo>
                  <a:lnTo>
                    <a:pt x="587565" y="207022"/>
                  </a:lnTo>
                  <a:lnTo>
                    <a:pt x="587565" y="169303"/>
                  </a:lnTo>
                  <a:lnTo>
                    <a:pt x="545655" y="169303"/>
                  </a:lnTo>
                  <a:lnTo>
                    <a:pt x="545655" y="207022"/>
                  </a:lnTo>
                  <a:lnTo>
                    <a:pt x="388086" y="207022"/>
                  </a:lnTo>
                  <a:lnTo>
                    <a:pt x="388086" y="240550"/>
                  </a:lnTo>
                  <a:lnTo>
                    <a:pt x="745566" y="240550"/>
                  </a:lnTo>
                  <a:lnTo>
                    <a:pt x="745566" y="207022"/>
                  </a:lnTo>
                  <a:close/>
                </a:path>
              </a:pathLst>
            </a:custGeom>
            <a:solidFill>
              <a:srgbClr val="7DB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00083" y="4157509"/>
            <a:ext cx="743585" cy="360045"/>
          </a:xfrm>
          <a:custGeom>
            <a:avLst/>
            <a:gdLst/>
            <a:ahLst/>
            <a:cxnLst/>
            <a:rect l="l" t="t" r="r" b="b"/>
            <a:pathLst>
              <a:path w="743585" h="360045">
                <a:moveTo>
                  <a:pt x="194881" y="15087"/>
                </a:moveTo>
                <a:lnTo>
                  <a:pt x="0" y="15087"/>
                </a:lnTo>
                <a:lnTo>
                  <a:pt x="0" y="53225"/>
                </a:lnTo>
                <a:lnTo>
                  <a:pt x="152552" y="53225"/>
                </a:lnTo>
                <a:lnTo>
                  <a:pt x="152552" y="102260"/>
                </a:lnTo>
                <a:lnTo>
                  <a:pt x="148005" y="158369"/>
                </a:lnTo>
                <a:lnTo>
                  <a:pt x="134607" y="206286"/>
                </a:lnTo>
                <a:lnTo>
                  <a:pt x="112737" y="245110"/>
                </a:lnTo>
                <a:lnTo>
                  <a:pt x="82765" y="273989"/>
                </a:lnTo>
                <a:lnTo>
                  <a:pt x="45059" y="292036"/>
                </a:lnTo>
                <a:lnTo>
                  <a:pt x="0" y="298386"/>
                </a:lnTo>
                <a:lnTo>
                  <a:pt x="0" y="337781"/>
                </a:lnTo>
                <a:lnTo>
                  <a:pt x="43268" y="333476"/>
                </a:lnTo>
                <a:lnTo>
                  <a:pt x="81724" y="320890"/>
                </a:lnTo>
                <a:lnTo>
                  <a:pt x="115062" y="300570"/>
                </a:lnTo>
                <a:lnTo>
                  <a:pt x="143014" y="273037"/>
                </a:lnTo>
                <a:lnTo>
                  <a:pt x="165265" y="238823"/>
                </a:lnTo>
                <a:lnTo>
                  <a:pt x="181521" y="198462"/>
                </a:lnTo>
                <a:lnTo>
                  <a:pt x="191490" y="152488"/>
                </a:lnTo>
                <a:lnTo>
                  <a:pt x="194818" y="102260"/>
                </a:lnTo>
                <a:lnTo>
                  <a:pt x="194881" y="15087"/>
                </a:lnTo>
                <a:close/>
              </a:path>
              <a:path w="743585" h="360045">
                <a:moveTo>
                  <a:pt x="361251" y="147104"/>
                </a:moveTo>
                <a:lnTo>
                  <a:pt x="310959" y="147104"/>
                </a:lnTo>
                <a:lnTo>
                  <a:pt x="310959" y="2095"/>
                </a:lnTo>
                <a:lnTo>
                  <a:pt x="269468" y="2095"/>
                </a:lnTo>
                <a:lnTo>
                  <a:pt x="269468" y="359994"/>
                </a:lnTo>
                <a:lnTo>
                  <a:pt x="310959" y="359994"/>
                </a:lnTo>
                <a:lnTo>
                  <a:pt x="310959" y="186918"/>
                </a:lnTo>
                <a:lnTo>
                  <a:pt x="361251" y="186918"/>
                </a:lnTo>
                <a:lnTo>
                  <a:pt x="361251" y="147104"/>
                </a:lnTo>
                <a:close/>
              </a:path>
              <a:path w="743585" h="360045">
                <a:moveTo>
                  <a:pt x="725030" y="320179"/>
                </a:moveTo>
                <a:lnTo>
                  <a:pt x="453034" y="320179"/>
                </a:lnTo>
                <a:lnTo>
                  <a:pt x="453034" y="254800"/>
                </a:lnTo>
                <a:lnTo>
                  <a:pt x="410705" y="254800"/>
                </a:lnTo>
                <a:lnTo>
                  <a:pt x="410705" y="355803"/>
                </a:lnTo>
                <a:lnTo>
                  <a:pt x="725030" y="355803"/>
                </a:lnTo>
                <a:lnTo>
                  <a:pt x="725030" y="320179"/>
                </a:lnTo>
                <a:close/>
              </a:path>
              <a:path w="743585" h="360045">
                <a:moveTo>
                  <a:pt x="743470" y="191947"/>
                </a:moveTo>
                <a:lnTo>
                  <a:pt x="585470" y="191947"/>
                </a:lnTo>
                <a:lnTo>
                  <a:pt x="585470" y="154228"/>
                </a:lnTo>
                <a:lnTo>
                  <a:pt x="639546" y="147485"/>
                </a:lnTo>
                <a:lnTo>
                  <a:pt x="683323" y="132638"/>
                </a:lnTo>
                <a:lnTo>
                  <a:pt x="697814" y="121119"/>
                </a:lnTo>
                <a:lnTo>
                  <a:pt x="712647" y="109321"/>
                </a:lnTo>
                <a:lnTo>
                  <a:pt x="723353" y="77114"/>
                </a:lnTo>
                <a:lnTo>
                  <a:pt x="710730" y="42786"/>
                </a:lnTo>
                <a:lnTo>
                  <a:pt x="697522" y="33528"/>
                </a:lnTo>
                <a:lnTo>
                  <a:pt x="679348" y="20789"/>
                </a:lnTo>
                <a:lnTo>
                  <a:pt x="679348" y="77114"/>
                </a:lnTo>
                <a:lnTo>
                  <a:pt x="670179" y="96367"/>
                </a:lnTo>
                <a:lnTo>
                  <a:pt x="645350" y="110109"/>
                </a:lnTo>
                <a:lnTo>
                  <a:pt x="608799" y="118364"/>
                </a:lnTo>
                <a:lnTo>
                  <a:pt x="564515" y="121119"/>
                </a:lnTo>
                <a:lnTo>
                  <a:pt x="520230" y="118364"/>
                </a:lnTo>
                <a:lnTo>
                  <a:pt x="483679" y="110109"/>
                </a:lnTo>
                <a:lnTo>
                  <a:pt x="458838" y="96367"/>
                </a:lnTo>
                <a:lnTo>
                  <a:pt x="449681" y="77114"/>
                </a:lnTo>
                <a:lnTo>
                  <a:pt x="458838" y="58102"/>
                </a:lnTo>
                <a:lnTo>
                  <a:pt x="483679" y="44475"/>
                </a:lnTo>
                <a:lnTo>
                  <a:pt x="520230" y="36271"/>
                </a:lnTo>
                <a:lnTo>
                  <a:pt x="564515" y="33528"/>
                </a:lnTo>
                <a:lnTo>
                  <a:pt x="608799" y="36271"/>
                </a:lnTo>
                <a:lnTo>
                  <a:pt x="645350" y="44475"/>
                </a:lnTo>
                <a:lnTo>
                  <a:pt x="670179" y="58102"/>
                </a:lnTo>
                <a:lnTo>
                  <a:pt x="679348" y="77114"/>
                </a:lnTo>
                <a:lnTo>
                  <a:pt x="679348" y="20789"/>
                </a:lnTo>
                <a:lnTo>
                  <a:pt x="676465" y="18757"/>
                </a:lnTo>
                <a:lnTo>
                  <a:pt x="625932" y="4622"/>
                </a:lnTo>
                <a:lnTo>
                  <a:pt x="564515" y="0"/>
                </a:lnTo>
                <a:lnTo>
                  <a:pt x="503097" y="4622"/>
                </a:lnTo>
                <a:lnTo>
                  <a:pt x="452564" y="18757"/>
                </a:lnTo>
                <a:lnTo>
                  <a:pt x="418299" y="42786"/>
                </a:lnTo>
                <a:lnTo>
                  <a:pt x="405676" y="77114"/>
                </a:lnTo>
                <a:lnTo>
                  <a:pt x="416382" y="109321"/>
                </a:lnTo>
                <a:lnTo>
                  <a:pt x="445706" y="132638"/>
                </a:lnTo>
                <a:lnTo>
                  <a:pt x="489483" y="147485"/>
                </a:lnTo>
                <a:lnTo>
                  <a:pt x="543560" y="154228"/>
                </a:lnTo>
                <a:lnTo>
                  <a:pt x="543560" y="191947"/>
                </a:lnTo>
                <a:lnTo>
                  <a:pt x="385978" y="191947"/>
                </a:lnTo>
                <a:lnTo>
                  <a:pt x="385978" y="227152"/>
                </a:lnTo>
                <a:lnTo>
                  <a:pt x="743470" y="227152"/>
                </a:lnTo>
                <a:lnTo>
                  <a:pt x="743470" y="191947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9235" y="4156245"/>
            <a:ext cx="370205" cy="361315"/>
          </a:xfrm>
          <a:custGeom>
            <a:avLst/>
            <a:gdLst/>
            <a:ahLst/>
            <a:cxnLst/>
            <a:rect l="l" t="t" r="r" b="b"/>
            <a:pathLst>
              <a:path w="370204" h="361314">
                <a:moveTo>
                  <a:pt x="144586" y="58672"/>
                </a:moveTo>
                <a:lnTo>
                  <a:pt x="102258" y="58672"/>
                </a:lnTo>
                <a:lnTo>
                  <a:pt x="102258" y="0"/>
                </a:lnTo>
                <a:lnTo>
                  <a:pt x="144586" y="0"/>
                </a:lnTo>
                <a:lnTo>
                  <a:pt x="144586" y="58672"/>
                </a:lnTo>
                <a:close/>
              </a:path>
              <a:path w="370204" h="361314">
                <a:moveTo>
                  <a:pt x="235947" y="97228"/>
                </a:moveTo>
                <a:lnTo>
                  <a:pt x="6286" y="97228"/>
                </a:lnTo>
                <a:lnTo>
                  <a:pt x="6286" y="58672"/>
                </a:lnTo>
                <a:lnTo>
                  <a:pt x="235947" y="58672"/>
                </a:lnTo>
                <a:lnTo>
                  <a:pt x="235947" y="97228"/>
                </a:lnTo>
                <a:close/>
              </a:path>
              <a:path w="370204" h="361314">
                <a:moveTo>
                  <a:pt x="0" y="339882"/>
                </a:moveTo>
                <a:lnTo>
                  <a:pt x="0" y="299230"/>
                </a:lnTo>
                <a:lnTo>
                  <a:pt x="33366" y="284458"/>
                </a:lnTo>
                <a:lnTo>
                  <a:pt x="60737" y="254679"/>
                </a:lnTo>
                <a:lnTo>
                  <a:pt x="81652" y="212086"/>
                </a:lnTo>
                <a:lnTo>
                  <a:pt x="95646" y="158872"/>
                </a:lnTo>
                <a:lnTo>
                  <a:pt x="102258" y="97228"/>
                </a:lnTo>
                <a:lnTo>
                  <a:pt x="144167" y="97228"/>
                </a:lnTo>
                <a:lnTo>
                  <a:pt x="142837" y="118897"/>
                </a:lnTo>
                <a:lnTo>
                  <a:pt x="140762" y="139819"/>
                </a:lnTo>
                <a:lnTo>
                  <a:pt x="137978" y="159876"/>
                </a:lnTo>
                <a:lnTo>
                  <a:pt x="134528" y="178951"/>
                </a:lnTo>
                <a:lnTo>
                  <a:pt x="172482" y="223794"/>
                </a:lnTo>
                <a:lnTo>
                  <a:pt x="121536" y="223794"/>
                </a:lnTo>
                <a:lnTo>
                  <a:pt x="99658" y="270044"/>
                </a:lnTo>
                <a:lnTo>
                  <a:pt x="71612" y="305255"/>
                </a:lnTo>
                <a:lnTo>
                  <a:pt x="38143" y="328756"/>
                </a:lnTo>
                <a:lnTo>
                  <a:pt x="0" y="339882"/>
                </a:lnTo>
                <a:close/>
              </a:path>
              <a:path w="370204" h="361314">
                <a:moveTo>
                  <a:pt x="217507" y="339463"/>
                </a:moveTo>
                <a:lnTo>
                  <a:pt x="121536" y="223794"/>
                </a:lnTo>
                <a:lnTo>
                  <a:pt x="172482" y="223794"/>
                </a:lnTo>
                <a:lnTo>
                  <a:pt x="247682" y="312641"/>
                </a:lnTo>
                <a:lnTo>
                  <a:pt x="217507" y="339463"/>
                </a:lnTo>
                <a:close/>
              </a:path>
              <a:path w="370204" h="361314">
                <a:moveTo>
                  <a:pt x="319766" y="361256"/>
                </a:moveTo>
                <a:lnTo>
                  <a:pt x="278276" y="361256"/>
                </a:lnTo>
                <a:lnTo>
                  <a:pt x="278276" y="3352"/>
                </a:lnTo>
                <a:lnTo>
                  <a:pt x="319766" y="3352"/>
                </a:lnTo>
                <a:lnTo>
                  <a:pt x="319766" y="148358"/>
                </a:lnTo>
                <a:lnTo>
                  <a:pt x="370056" y="148358"/>
                </a:lnTo>
                <a:lnTo>
                  <a:pt x="370056" y="188171"/>
                </a:lnTo>
                <a:lnTo>
                  <a:pt x="319766" y="188171"/>
                </a:lnTo>
                <a:lnTo>
                  <a:pt x="319766" y="361256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7904" y="4172495"/>
            <a:ext cx="315595" cy="228600"/>
          </a:xfrm>
          <a:custGeom>
            <a:avLst/>
            <a:gdLst/>
            <a:ahLst/>
            <a:cxnLst/>
            <a:rect l="l" t="t" r="r" b="b"/>
            <a:pathLst>
              <a:path w="315595" h="228600">
                <a:moveTo>
                  <a:pt x="315569" y="191770"/>
                </a:moveTo>
                <a:lnTo>
                  <a:pt x="41490" y="191770"/>
                </a:lnTo>
                <a:lnTo>
                  <a:pt x="41490" y="132080"/>
                </a:lnTo>
                <a:lnTo>
                  <a:pt x="305511" y="132080"/>
                </a:lnTo>
                <a:lnTo>
                  <a:pt x="305511" y="96520"/>
                </a:lnTo>
                <a:lnTo>
                  <a:pt x="41490" y="96520"/>
                </a:lnTo>
                <a:lnTo>
                  <a:pt x="41490" y="36830"/>
                </a:lnTo>
                <a:lnTo>
                  <a:pt x="310121" y="36830"/>
                </a:lnTo>
                <a:lnTo>
                  <a:pt x="310121" y="0"/>
                </a:lnTo>
                <a:lnTo>
                  <a:pt x="0" y="0"/>
                </a:lnTo>
                <a:lnTo>
                  <a:pt x="0" y="36830"/>
                </a:lnTo>
                <a:lnTo>
                  <a:pt x="0" y="96520"/>
                </a:lnTo>
                <a:lnTo>
                  <a:pt x="0" y="132080"/>
                </a:lnTo>
                <a:lnTo>
                  <a:pt x="0" y="191770"/>
                </a:lnTo>
                <a:lnTo>
                  <a:pt x="0" y="228600"/>
                </a:lnTo>
                <a:lnTo>
                  <a:pt x="315569" y="228600"/>
                </a:lnTo>
                <a:lnTo>
                  <a:pt x="315569" y="19177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4019" y="4462181"/>
            <a:ext cx="357505" cy="38735"/>
          </a:xfrm>
          <a:custGeom>
            <a:avLst/>
            <a:gdLst/>
            <a:ahLst/>
            <a:cxnLst/>
            <a:rect l="l" t="t" r="r" b="b"/>
            <a:pathLst>
              <a:path w="357504" h="38735">
                <a:moveTo>
                  <a:pt x="357484" y="38137"/>
                </a:moveTo>
                <a:lnTo>
                  <a:pt x="0" y="38137"/>
                </a:lnTo>
                <a:lnTo>
                  <a:pt x="0" y="0"/>
                </a:lnTo>
                <a:lnTo>
                  <a:pt x="357484" y="0"/>
                </a:lnTo>
                <a:lnTo>
                  <a:pt x="357484" y="38137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6571" y="2953753"/>
            <a:ext cx="818515" cy="394335"/>
          </a:xfrm>
          <a:custGeom>
            <a:avLst/>
            <a:gdLst/>
            <a:ahLst/>
            <a:cxnLst/>
            <a:rect l="l" t="t" r="r" b="b"/>
            <a:pathLst>
              <a:path w="818515" h="394335">
                <a:moveTo>
                  <a:pt x="219341" y="15443"/>
                </a:moveTo>
                <a:lnTo>
                  <a:pt x="0" y="15443"/>
                </a:lnTo>
                <a:lnTo>
                  <a:pt x="0" y="85382"/>
                </a:lnTo>
                <a:lnTo>
                  <a:pt x="141236" y="85382"/>
                </a:lnTo>
                <a:lnTo>
                  <a:pt x="141236" y="120345"/>
                </a:lnTo>
                <a:lnTo>
                  <a:pt x="137236" y="173253"/>
                </a:lnTo>
                <a:lnTo>
                  <a:pt x="125310" y="218046"/>
                </a:lnTo>
                <a:lnTo>
                  <a:pt x="105524" y="254076"/>
                </a:lnTo>
                <a:lnTo>
                  <a:pt x="77990" y="280733"/>
                </a:lnTo>
                <a:lnTo>
                  <a:pt x="42786" y="297357"/>
                </a:lnTo>
                <a:lnTo>
                  <a:pt x="0" y="303352"/>
                </a:lnTo>
                <a:lnTo>
                  <a:pt x="0" y="376008"/>
                </a:lnTo>
                <a:lnTo>
                  <a:pt x="48018" y="371487"/>
                </a:lnTo>
                <a:lnTo>
                  <a:pt x="90982" y="358216"/>
                </a:lnTo>
                <a:lnTo>
                  <a:pt x="128473" y="336664"/>
                </a:lnTo>
                <a:lnTo>
                  <a:pt x="160083" y="307263"/>
                </a:lnTo>
                <a:lnTo>
                  <a:pt x="185381" y="270484"/>
                </a:lnTo>
                <a:lnTo>
                  <a:pt x="203974" y="226771"/>
                </a:lnTo>
                <a:lnTo>
                  <a:pt x="215430" y="176568"/>
                </a:lnTo>
                <a:lnTo>
                  <a:pt x="219341" y="120345"/>
                </a:lnTo>
                <a:lnTo>
                  <a:pt x="219341" y="15443"/>
                </a:lnTo>
                <a:close/>
              </a:path>
              <a:path w="818515" h="394335">
                <a:moveTo>
                  <a:pt x="398716" y="148043"/>
                </a:moveTo>
                <a:lnTo>
                  <a:pt x="353301" y="148043"/>
                </a:lnTo>
                <a:lnTo>
                  <a:pt x="353301" y="6362"/>
                </a:lnTo>
                <a:lnTo>
                  <a:pt x="276555" y="6362"/>
                </a:lnTo>
                <a:lnTo>
                  <a:pt x="276555" y="394169"/>
                </a:lnTo>
                <a:lnTo>
                  <a:pt x="353301" y="394169"/>
                </a:lnTo>
                <a:lnTo>
                  <a:pt x="353301" y="222516"/>
                </a:lnTo>
                <a:lnTo>
                  <a:pt x="398716" y="222516"/>
                </a:lnTo>
                <a:lnTo>
                  <a:pt x="398716" y="148043"/>
                </a:lnTo>
                <a:close/>
              </a:path>
              <a:path w="818515" h="394335">
                <a:moveTo>
                  <a:pt x="800150" y="330149"/>
                </a:moveTo>
                <a:lnTo>
                  <a:pt x="526770" y="330149"/>
                </a:lnTo>
                <a:lnTo>
                  <a:pt x="526770" y="280187"/>
                </a:lnTo>
                <a:lnTo>
                  <a:pt x="448665" y="280187"/>
                </a:lnTo>
                <a:lnTo>
                  <a:pt x="448665" y="394169"/>
                </a:lnTo>
                <a:lnTo>
                  <a:pt x="800150" y="394169"/>
                </a:lnTo>
                <a:lnTo>
                  <a:pt x="800150" y="330149"/>
                </a:lnTo>
                <a:close/>
              </a:path>
              <a:path w="818515" h="394335">
                <a:moveTo>
                  <a:pt x="818311" y="199809"/>
                </a:moveTo>
                <a:lnTo>
                  <a:pt x="660742" y="199809"/>
                </a:lnTo>
                <a:lnTo>
                  <a:pt x="660742" y="174840"/>
                </a:lnTo>
                <a:lnTo>
                  <a:pt x="717194" y="166014"/>
                </a:lnTo>
                <a:lnTo>
                  <a:pt x="761263" y="148844"/>
                </a:lnTo>
                <a:lnTo>
                  <a:pt x="789927" y="122986"/>
                </a:lnTo>
                <a:lnTo>
                  <a:pt x="791629" y="117170"/>
                </a:lnTo>
                <a:lnTo>
                  <a:pt x="800150" y="88099"/>
                </a:lnTo>
                <a:lnTo>
                  <a:pt x="792327" y="59042"/>
                </a:lnTo>
                <a:lnTo>
                  <a:pt x="791451" y="55740"/>
                </a:lnTo>
                <a:lnTo>
                  <a:pt x="766914" y="31000"/>
                </a:lnTo>
                <a:lnTo>
                  <a:pt x="728941" y="13614"/>
                </a:lnTo>
                <a:lnTo>
                  <a:pt x="718413" y="11417"/>
                </a:lnTo>
                <a:lnTo>
                  <a:pt x="718413" y="88099"/>
                </a:lnTo>
                <a:lnTo>
                  <a:pt x="711542" y="100685"/>
                </a:lnTo>
                <a:lnTo>
                  <a:pt x="692073" y="109778"/>
                </a:lnTo>
                <a:lnTo>
                  <a:pt x="661708" y="115303"/>
                </a:lnTo>
                <a:lnTo>
                  <a:pt x="622134" y="117170"/>
                </a:lnTo>
                <a:lnTo>
                  <a:pt x="582574" y="115303"/>
                </a:lnTo>
                <a:lnTo>
                  <a:pt x="552208" y="109778"/>
                </a:lnTo>
                <a:lnTo>
                  <a:pt x="532739" y="100685"/>
                </a:lnTo>
                <a:lnTo>
                  <a:pt x="525868" y="88099"/>
                </a:lnTo>
                <a:lnTo>
                  <a:pt x="532739" y="75704"/>
                </a:lnTo>
                <a:lnTo>
                  <a:pt x="552208" y="66586"/>
                </a:lnTo>
                <a:lnTo>
                  <a:pt x="582574" y="60960"/>
                </a:lnTo>
                <a:lnTo>
                  <a:pt x="622134" y="59042"/>
                </a:lnTo>
                <a:lnTo>
                  <a:pt x="661708" y="60960"/>
                </a:lnTo>
                <a:lnTo>
                  <a:pt x="692073" y="66586"/>
                </a:lnTo>
                <a:lnTo>
                  <a:pt x="711542" y="75704"/>
                </a:lnTo>
                <a:lnTo>
                  <a:pt x="718413" y="88099"/>
                </a:lnTo>
                <a:lnTo>
                  <a:pt x="718413" y="11417"/>
                </a:lnTo>
                <a:lnTo>
                  <a:pt x="679881" y="3365"/>
                </a:lnTo>
                <a:lnTo>
                  <a:pt x="622134" y="0"/>
                </a:lnTo>
                <a:lnTo>
                  <a:pt x="564388" y="3365"/>
                </a:lnTo>
                <a:lnTo>
                  <a:pt x="515340" y="13614"/>
                </a:lnTo>
                <a:lnTo>
                  <a:pt x="477354" y="31000"/>
                </a:lnTo>
                <a:lnTo>
                  <a:pt x="452831" y="55740"/>
                </a:lnTo>
                <a:lnTo>
                  <a:pt x="444131" y="88099"/>
                </a:lnTo>
                <a:lnTo>
                  <a:pt x="454355" y="122986"/>
                </a:lnTo>
                <a:lnTo>
                  <a:pt x="483006" y="148844"/>
                </a:lnTo>
                <a:lnTo>
                  <a:pt x="527075" y="166014"/>
                </a:lnTo>
                <a:lnTo>
                  <a:pt x="583539" y="174840"/>
                </a:lnTo>
                <a:lnTo>
                  <a:pt x="583539" y="199809"/>
                </a:lnTo>
                <a:lnTo>
                  <a:pt x="425958" y="199809"/>
                </a:lnTo>
                <a:lnTo>
                  <a:pt x="425958" y="262940"/>
                </a:lnTo>
                <a:lnTo>
                  <a:pt x="818311" y="262940"/>
                </a:lnTo>
                <a:lnTo>
                  <a:pt x="818311" y="19980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2122" y="2958744"/>
            <a:ext cx="407034" cy="389255"/>
          </a:xfrm>
          <a:custGeom>
            <a:avLst/>
            <a:gdLst/>
            <a:ahLst/>
            <a:cxnLst/>
            <a:rect l="l" t="t" r="r" b="b"/>
            <a:pathLst>
              <a:path w="407034" h="389254">
                <a:moveTo>
                  <a:pt x="174833" y="47681"/>
                </a:moveTo>
                <a:lnTo>
                  <a:pt x="96272" y="47681"/>
                </a:lnTo>
                <a:lnTo>
                  <a:pt x="96272" y="0"/>
                </a:lnTo>
                <a:lnTo>
                  <a:pt x="174833" y="0"/>
                </a:lnTo>
                <a:lnTo>
                  <a:pt x="174833" y="47681"/>
                </a:lnTo>
                <a:close/>
              </a:path>
              <a:path w="407034" h="389254">
                <a:moveTo>
                  <a:pt x="257936" y="118523"/>
                </a:moveTo>
                <a:lnTo>
                  <a:pt x="8628" y="118523"/>
                </a:lnTo>
                <a:lnTo>
                  <a:pt x="8628" y="47681"/>
                </a:lnTo>
                <a:lnTo>
                  <a:pt x="257936" y="47681"/>
                </a:lnTo>
                <a:lnTo>
                  <a:pt x="257936" y="118523"/>
                </a:lnTo>
                <a:close/>
              </a:path>
              <a:path w="407034" h="389254">
                <a:moveTo>
                  <a:pt x="0" y="371011"/>
                </a:moveTo>
                <a:lnTo>
                  <a:pt x="0" y="295628"/>
                </a:lnTo>
                <a:lnTo>
                  <a:pt x="31028" y="284838"/>
                </a:lnTo>
                <a:lnTo>
                  <a:pt x="56738" y="260098"/>
                </a:lnTo>
                <a:lnTo>
                  <a:pt x="76607" y="223042"/>
                </a:lnTo>
                <a:lnTo>
                  <a:pt x="90110" y="175306"/>
                </a:lnTo>
                <a:lnTo>
                  <a:pt x="96726" y="118523"/>
                </a:lnTo>
                <a:lnTo>
                  <a:pt x="173925" y="118523"/>
                </a:lnTo>
                <a:lnTo>
                  <a:pt x="172648" y="137326"/>
                </a:lnTo>
                <a:lnTo>
                  <a:pt x="170860" y="155534"/>
                </a:lnTo>
                <a:lnTo>
                  <a:pt x="168561" y="173059"/>
                </a:lnTo>
                <a:lnTo>
                  <a:pt x="165751" y="189819"/>
                </a:lnTo>
                <a:lnTo>
                  <a:pt x="233255" y="271106"/>
                </a:lnTo>
                <a:lnTo>
                  <a:pt x="138958" y="271106"/>
                </a:lnTo>
                <a:lnTo>
                  <a:pt x="112201" y="313473"/>
                </a:lnTo>
                <a:lnTo>
                  <a:pt x="79526" y="344729"/>
                </a:lnTo>
                <a:lnTo>
                  <a:pt x="41828" y="364149"/>
                </a:lnTo>
                <a:lnTo>
                  <a:pt x="0" y="371011"/>
                </a:lnTo>
                <a:close/>
              </a:path>
              <a:path w="407034" h="389254">
                <a:moveTo>
                  <a:pt x="217520" y="371011"/>
                </a:moveTo>
                <a:lnTo>
                  <a:pt x="138958" y="271106"/>
                </a:lnTo>
                <a:lnTo>
                  <a:pt x="233255" y="271106"/>
                </a:lnTo>
                <a:lnTo>
                  <a:pt x="274738" y="321058"/>
                </a:lnTo>
                <a:lnTo>
                  <a:pt x="217520" y="371011"/>
                </a:lnTo>
                <a:close/>
              </a:path>
              <a:path w="407034" h="389254">
                <a:moveTo>
                  <a:pt x="361474" y="389175"/>
                </a:moveTo>
                <a:lnTo>
                  <a:pt x="284729" y="389175"/>
                </a:lnTo>
                <a:lnTo>
                  <a:pt x="284729" y="1362"/>
                </a:lnTo>
                <a:lnTo>
                  <a:pt x="361474" y="1362"/>
                </a:lnTo>
                <a:lnTo>
                  <a:pt x="361474" y="143045"/>
                </a:lnTo>
                <a:lnTo>
                  <a:pt x="406886" y="143045"/>
                </a:lnTo>
                <a:lnTo>
                  <a:pt x="406886" y="217520"/>
                </a:lnTo>
                <a:lnTo>
                  <a:pt x="361474" y="217520"/>
                </a:lnTo>
                <a:lnTo>
                  <a:pt x="361474" y="389175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6251" y="2968993"/>
            <a:ext cx="392430" cy="365760"/>
          </a:xfrm>
          <a:custGeom>
            <a:avLst/>
            <a:gdLst/>
            <a:ahLst/>
            <a:cxnLst/>
            <a:rect l="l" t="t" r="r" b="b"/>
            <a:pathLst>
              <a:path w="392429" h="365760">
                <a:moveTo>
                  <a:pt x="375551" y="191770"/>
                </a:moveTo>
                <a:lnTo>
                  <a:pt x="97637" y="191770"/>
                </a:lnTo>
                <a:lnTo>
                  <a:pt x="97637" y="161290"/>
                </a:lnTo>
                <a:lnTo>
                  <a:pt x="364655" y="161290"/>
                </a:lnTo>
                <a:lnTo>
                  <a:pt x="364655" y="97790"/>
                </a:lnTo>
                <a:lnTo>
                  <a:pt x="97637" y="97790"/>
                </a:lnTo>
                <a:lnTo>
                  <a:pt x="97637" y="67310"/>
                </a:lnTo>
                <a:lnTo>
                  <a:pt x="371005" y="67310"/>
                </a:lnTo>
                <a:lnTo>
                  <a:pt x="371005" y="0"/>
                </a:lnTo>
                <a:lnTo>
                  <a:pt x="21793" y="0"/>
                </a:lnTo>
                <a:lnTo>
                  <a:pt x="21793" y="67310"/>
                </a:lnTo>
                <a:lnTo>
                  <a:pt x="21793" y="97790"/>
                </a:lnTo>
                <a:lnTo>
                  <a:pt x="21793" y="161290"/>
                </a:lnTo>
                <a:lnTo>
                  <a:pt x="21793" y="191770"/>
                </a:lnTo>
                <a:lnTo>
                  <a:pt x="21793" y="259080"/>
                </a:lnTo>
                <a:lnTo>
                  <a:pt x="375551" y="259080"/>
                </a:lnTo>
                <a:lnTo>
                  <a:pt x="375551" y="191770"/>
                </a:lnTo>
                <a:close/>
              </a:path>
              <a:path w="392429" h="365760">
                <a:moveTo>
                  <a:pt x="392353" y="294919"/>
                </a:moveTo>
                <a:lnTo>
                  <a:pt x="0" y="294919"/>
                </a:lnTo>
                <a:lnTo>
                  <a:pt x="0" y="365315"/>
                </a:lnTo>
                <a:lnTo>
                  <a:pt x="392353" y="365315"/>
                </a:lnTo>
                <a:lnTo>
                  <a:pt x="392353" y="29491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1407" y="3587152"/>
            <a:ext cx="579755" cy="280670"/>
          </a:xfrm>
          <a:custGeom>
            <a:avLst/>
            <a:gdLst/>
            <a:ahLst/>
            <a:cxnLst/>
            <a:rect l="l" t="t" r="r" b="b"/>
            <a:pathLst>
              <a:path w="579754" h="280670">
                <a:moveTo>
                  <a:pt x="258305" y="3302"/>
                </a:moveTo>
                <a:lnTo>
                  <a:pt x="19291" y="3302"/>
                </a:lnTo>
                <a:lnTo>
                  <a:pt x="19291" y="31242"/>
                </a:lnTo>
                <a:lnTo>
                  <a:pt x="225602" y="31242"/>
                </a:lnTo>
                <a:lnTo>
                  <a:pt x="225602" y="98552"/>
                </a:lnTo>
                <a:lnTo>
                  <a:pt x="258305" y="98552"/>
                </a:lnTo>
                <a:lnTo>
                  <a:pt x="258305" y="31242"/>
                </a:lnTo>
                <a:lnTo>
                  <a:pt x="258305" y="3302"/>
                </a:lnTo>
                <a:close/>
              </a:path>
              <a:path w="579754" h="280670">
                <a:moveTo>
                  <a:pt x="259283" y="187452"/>
                </a:moveTo>
                <a:lnTo>
                  <a:pt x="17005" y="187452"/>
                </a:lnTo>
                <a:lnTo>
                  <a:pt x="17005" y="215392"/>
                </a:lnTo>
                <a:lnTo>
                  <a:pt x="226580" y="215392"/>
                </a:lnTo>
                <a:lnTo>
                  <a:pt x="226580" y="280162"/>
                </a:lnTo>
                <a:lnTo>
                  <a:pt x="259283" y="280162"/>
                </a:lnTo>
                <a:lnTo>
                  <a:pt x="259283" y="215392"/>
                </a:lnTo>
                <a:lnTo>
                  <a:pt x="259283" y="187452"/>
                </a:lnTo>
                <a:close/>
              </a:path>
              <a:path w="579754" h="280670">
                <a:moveTo>
                  <a:pt x="278904" y="114109"/>
                </a:moveTo>
                <a:lnTo>
                  <a:pt x="0" y="114109"/>
                </a:lnTo>
                <a:lnTo>
                  <a:pt x="0" y="141909"/>
                </a:lnTo>
                <a:lnTo>
                  <a:pt x="122936" y="141909"/>
                </a:lnTo>
                <a:lnTo>
                  <a:pt x="122936" y="187032"/>
                </a:lnTo>
                <a:lnTo>
                  <a:pt x="155638" y="187032"/>
                </a:lnTo>
                <a:lnTo>
                  <a:pt x="155638" y="141909"/>
                </a:lnTo>
                <a:lnTo>
                  <a:pt x="278904" y="141909"/>
                </a:lnTo>
                <a:lnTo>
                  <a:pt x="278904" y="114109"/>
                </a:lnTo>
                <a:close/>
              </a:path>
              <a:path w="579754" h="280670">
                <a:moveTo>
                  <a:pt x="452513" y="222999"/>
                </a:moveTo>
                <a:lnTo>
                  <a:pt x="438531" y="227444"/>
                </a:lnTo>
                <a:lnTo>
                  <a:pt x="422567" y="230835"/>
                </a:lnTo>
                <a:lnTo>
                  <a:pt x="405295" y="233019"/>
                </a:lnTo>
                <a:lnTo>
                  <a:pt x="387451" y="233781"/>
                </a:lnTo>
                <a:lnTo>
                  <a:pt x="351485" y="233781"/>
                </a:lnTo>
                <a:lnTo>
                  <a:pt x="351485" y="9486"/>
                </a:lnTo>
                <a:lnTo>
                  <a:pt x="319773" y="9486"/>
                </a:lnTo>
                <a:lnTo>
                  <a:pt x="319773" y="262559"/>
                </a:lnTo>
                <a:lnTo>
                  <a:pt x="383857" y="262559"/>
                </a:lnTo>
                <a:lnTo>
                  <a:pt x="402856" y="261886"/>
                </a:lnTo>
                <a:lnTo>
                  <a:pt x="421373" y="259854"/>
                </a:lnTo>
                <a:lnTo>
                  <a:pt x="438289" y="256489"/>
                </a:lnTo>
                <a:lnTo>
                  <a:pt x="452513" y="251764"/>
                </a:lnTo>
                <a:lnTo>
                  <a:pt x="452513" y="233781"/>
                </a:lnTo>
                <a:lnTo>
                  <a:pt x="452513" y="222999"/>
                </a:lnTo>
                <a:close/>
              </a:path>
              <a:path w="579754" h="280670">
                <a:moveTo>
                  <a:pt x="579704" y="0"/>
                </a:moveTo>
                <a:lnTo>
                  <a:pt x="548970" y="0"/>
                </a:lnTo>
                <a:lnTo>
                  <a:pt x="548970" y="112483"/>
                </a:lnTo>
                <a:lnTo>
                  <a:pt x="503529" y="112483"/>
                </a:lnTo>
                <a:lnTo>
                  <a:pt x="503529" y="1638"/>
                </a:lnTo>
                <a:lnTo>
                  <a:pt x="472795" y="1638"/>
                </a:lnTo>
                <a:lnTo>
                  <a:pt x="472795" y="274332"/>
                </a:lnTo>
                <a:lnTo>
                  <a:pt x="503529" y="274332"/>
                </a:lnTo>
                <a:lnTo>
                  <a:pt x="503529" y="142887"/>
                </a:lnTo>
                <a:lnTo>
                  <a:pt x="548970" y="142887"/>
                </a:lnTo>
                <a:lnTo>
                  <a:pt x="548970" y="279234"/>
                </a:lnTo>
                <a:lnTo>
                  <a:pt x="579704" y="279234"/>
                </a:lnTo>
                <a:lnTo>
                  <a:pt x="579704" y="142887"/>
                </a:lnTo>
                <a:lnTo>
                  <a:pt x="579704" y="112483"/>
                </a:lnTo>
                <a:lnTo>
                  <a:pt x="57970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2163" y="3592055"/>
            <a:ext cx="590550" cy="281305"/>
          </a:xfrm>
          <a:custGeom>
            <a:avLst/>
            <a:gdLst/>
            <a:ahLst/>
            <a:cxnLst/>
            <a:rect l="l" t="t" r="r" b="b"/>
            <a:pathLst>
              <a:path w="590550" h="281304">
                <a:moveTo>
                  <a:pt x="271703" y="114439"/>
                </a:moveTo>
                <a:lnTo>
                  <a:pt x="206832" y="85674"/>
                </a:lnTo>
                <a:lnTo>
                  <a:pt x="150075" y="60490"/>
                </a:lnTo>
                <a:lnTo>
                  <a:pt x="153073" y="53695"/>
                </a:lnTo>
                <a:lnTo>
                  <a:pt x="155676" y="46596"/>
                </a:lnTo>
                <a:lnTo>
                  <a:pt x="157848" y="39255"/>
                </a:lnTo>
                <a:lnTo>
                  <a:pt x="159562" y="31724"/>
                </a:lnTo>
                <a:lnTo>
                  <a:pt x="262547" y="31724"/>
                </a:lnTo>
                <a:lnTo>
                  <a:pt x="262547" y="2298"/>
                </a:lnTo>
                <a:lnTo>
                  <a:pt x="16027" y="2298"/>
                </a:lnTo>
                <a:lnTo>
                  <a:pt x="16027" y="31724"/>
                </a:lnTo>
                <a:lnTo>
                  <a:pt x="125222" y="31724"/>
                </a:lnTo>
                <a:lnTo>
                  <a:pt x="110121" y="63284"/>
                </a:lnTo>
                <a:lnTo>
                  <a:pt x="84112" y="87795"/>
                </a:lnTo>
                <a:lnTo>
                  <a:pt x="49631" y="104457"/>
                </a:lnTo>
                <a:lnTo>
                  <a:pt x="9156" y="112483"/>
                </a:lnTo>
                <a:lnTo>
                  <a:pt x="9156" y="142557"/>
                </a:lnTo>
                <a:lnTo>
                  <a:pt x="45910" y="136982"/>
                </a:lnTo>
                <a:lnTo>
                  <a:pt x="79781" y="125399"/>
                </a:lnTo>
                <a:lnTo>
                  <a:pt x="109486" y="108165"/>
                </a:lnTo>
                <a:lnTo>
                  <a:pt x="133731" y="85674"/>
                </a:lnTo>
                <a:lnTo>
                  <a:pt x="258305" y="141579"/>
                </a:lnTo>
                <a:lnTo>
                  <a:pt x="271703" y="114439"/>
                </a:lnTo>
                <a:close/>
              </a:path>
              <a:path w="590550" h="281304">
                <a:moveTo>
                  <a:pt x="278904" y="172643"/>
                </a:moveTo>
                <a:lnTo>
                  <a:pt x="0" y="172643"/>
                </a:lnTo>
                <a:lnTo>
                  <a:pt x="0" y="202730"/>
                </a:lnTo>
                <a:lnTo>
                  <a:pt x="122605" y="202730"/>
                </a:lnTo>
                <a:lnTo>
                  <a:pt x="122605" y="280873"/>
                </a:lnTo>
                <a:lnTo>
                  <a:pt x="155308" y="280873"/>
                </a:lnTo>
                <a:lnTo>
                  <a:pt x="155308" y="202730"/>
                </a:lnTo>
                <a:lnTo>
                  <a:pt x="278904" y="202730"/>
                </a:lnTo>
                <a:lnTo>
                  <a:pt x="278904" y="172643"/>
                </a:lnTo>
                <a:close/>
              </a:path>
              <a:path w="590550" h="281304">
                <a:moveTo>
                  <a:pt x="590169" y="231165"/>
                </a:moveTo>
                <a:lnTo>
                  <a:pt x="526084" y="231165"/>
                </a:lnTo>
                <a:lnTo>
                  <a:pt x="526084" y="165773"/>
                </a:lnTo>
                <a:lnTo>
                  <a:pt x="526084" y="155308"/>
                </a:lnTo>
                <a:lnTo>
                  <a:pt x="547331" y="142633"/>
                </a:lnTo>
                <a:lnTo>
                  <a:pt x="549630" y="140271"/>
                </a:lnTo>
                <a:lnTo>
                  <a:pt x="563156" y="126415"/>
                </a:lnTo>
                <a:lnTo>
                  <a:pt x="573036" y="107086"/>
                </a:lnTo>
                <a:lnTo>
                  <a:pt x="576440" y="85013"/>
                </a:lnTo>
                <a:lnTo>
                  <a:pt x="567486" y="49936"/>
                </a:lnTo>
                <a:lnTo>
                  <a:pt x="548030" y="29438"/>
                </a:lnTo>
                <a:lnTo>
                  <a:pt x="542429" y="23533"/>
                </a:lnTo>
                <a:lnTo>
                  <a:pt x="542429" y="85013"/>
                </a:lnTo>
                <a:lnTo>
                  <a:pt x="535800" y="107721"/>
                </a:lnTo>
                <a:lnTo>
                  <a:pt x="517093" y="125145"/>
                </a:lnTo>
                <a:lnTo>
                  <a:pt x="493712" y="134175"/>
                </a:lnTo>
                <a:lnTo>
                  <a:pt x="493712" y="165773"/>
                </a:lnTo>
                <a:lnTo>
                  <a:pt x="493712" y="231165"/>
                </a:lnTo>
                <a:lnTo>
                  <a:pt x="407720" y="231165"/>
                </a:lnTo>
                <a:lnTo>
                  <a:pt x="407720" y="165773"/>
                </a:lnTo>
                <a:lnTo>
                  <a:pt x="417779" y="167487"/>
                </a:lnTo>
                <a:lnTo>
                  <a:pt x="428282" y="168719"/>
                </a:lnTo>
                <a:lnTo>
                  <a:pt x="439216" y="169456"/>
                </a:lnTo>
                <a:lnTo>
                  <a:pt x="450557" y="169697"/>
                </a:lnTo>
                <a:lnTo>
                  <a:pt x="462076" y="169456"/>
                </a:lnTo>
                <a:lnTo>
                  <a:pt x="473113" y="168719"/>
                </a:lnTo>
                <a:lnTo>
                  <a:pt x="483666" y="167487"/>
                </a:lnTo>
                <a:lnTo>
                  <a:pt x="493712" y="165773"/>
                </a:lnTo>
                <a:lnTo>
                  <a:pt x="493712" y="134175"/>
                </a:lnTo>
                <a:lnTo>
                  <a:pt x="488086" y="136334"/>
                </a:lnTo>
                <a:lnTo>
                  <a:pt x="450557" y="140271"/>
                </a:lnTo>
                <a:lnTo>
                  <a:pt x="413080" y="136334"/>
                </a:lnTo>
                <a:lnTo>
                  <a:pt x="384187" y="125145"/>
                </a:lnTo>
                <a:lnTo>
                  <a:pt x="365582" y="107721"/>
                </a:lnTo>
                <a:lnTo>
                  <a:pt x="359003" y="85013"/>
                </a:lnTo>
                <a:lnTo>
                  <a:pt x="365582" y="61988"/>
                </a:lnTo>
                <a:lnTo>
                  <a:pt x="384187" y="44475"/>
                </a:lnTo>
                <a:lnTo>
                  <a:pt x="413080" y="33337"/>
                </a:lnTo>
                <a:lnTo>
                  <a:pt x="450557" y="29438"/>
                </a:lnTo>
                <a:lnTo>
                  <a:pt x="488086" y="33337"/>
                </a:lnTo>
                <a:lnTo>
                  <a:pt x="517093" y="44475"/>
                </a:lnTo>
                <a:lnTo>
                  <a:pt x="535800" y="61988"/>
                </a:lnTo>
                <a:lnTo>
                  <a:pt x="542429" y="85013"/>
                </a:lnTo>
                <a:lnTo>
                  <a:pt x="542429" y="23533"/>
                </a:lnTo>
                <a:lnTo>
                  <a:pt x="542061" y="23139"/>
                </a:lnTo>
                <a:lnTo>
                  <a:pt x="502361" y="6019"/>
                </a:lnTo>
                <a:lnTo>
                  <a:pt x="450557" y="0"/>
                </a:lnTo>
                <a:lnTo>
                  <a:pt x="398754" y="6019"/>
                </a:lnTo>
                <a:lnTo>
                  <a:pt x="359041" y="23139"/>
                </a:lnTo>
                <a:lnTo>
                  <a:pt x="333629" y="49936"/>
                </a:lnTo>
                <a:lnTo>
                  <a:pt x="324675" y="85013"/>
                </a:lnTo>
                <a:lnTo>
                  <a:pt x="328091" y="107226"/>
                </a:lnTo>
                <a:lnTo>
                  <a:pt x="337997" y="126580"/>
                </a:lnTo>
                <a:lnTo>
                  <a:pt x="353923" y="142811"/>
                </a:lnTo>
                <a:lnTo>
                  <a:pt x="375361" y="155638"/>
                </a:lnTo>
                <a:lnTo>
                  <a:pt x="375361" y="231165"/>
                </a:lnTo>
                <a:lnTo>
                  <a:pt x="311264" y="231165"/>
                </a:lnTo>
                <a:lnTo>
                  <a:pt x="311264" y="260921"/>
                </a:lnTo>
                <a:lnTo>
                  <a:pt x="590169" y="260921"/>
                </a:lnTo>
                <a:lnTo>
                  <a:pt x="590169" y="2311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2932" y="3585527"/>
            <a:ext cx="603250" cy="281305"/>
          </a:xfrm>
          <a:custGeom>
            <a:avLst/>
            <a:gdLst/>
            <a:ahLst/>
            <a:cxnLst/>
            <a:rect l="l" t="t" r="r" b="b"/>
            <a:pathLst>
              <a:path w="603250" h="281304">
                <a:moveTo>
                  <a:pt x="259283" y="182765"/>
                </a:moveTo>
                <a:lnTo>
                  <a:pt x="227241" y="182765"/>
                </a:lnTo>
                <a:lnTo>
                  <a:pt x="227241" y="208597"/>
                </a:lnTo>
                <a:lnTo>
                  <a:pt x="227241" y="251752"/>
                </a:lnTo>
                <a:lnTo>
                  <a:pt x="51650" y="251752"/>
                </a:lnTo>
                <a:lnTo>
                  <a:pt x="51650" y="208597"/>
                </a:lnTo>
                <a:lnTo>
                  <a:pt x="227241" y="208597"/>
                </a:lnTo>
                <a:lnTo>
                  <a:pt x="227241" y="182765"/>
                </a:lnTo>
                <a:lnTo>
                  <a:pt x="19291" y="182765"/>
                </a:lnTo>
                <a:lnTo>
                  <a:pt x="19291" y="277583"/>
                </a:lnTo>
                <a:lnTo>
                  <a:pt x="259283" y="277583"/>
                </a:lnTo>
                <a:lnTo>
                  <a:pt x="259283" y="251752"/>
                </a:lnTo>
                <a:lnTo>
                  <a:pt x="259283" y="208597"/>
                </a:lnTo>
                <a:lnTo>
                  <a:pt x="259283" y="182765"/>
                </a:lnTo>
                <a:close/>
              </a:path>
              <a:path w="603250" h="281304">
                <a:moveTo>
                  <a:pt x="262547" y="53619"/>
                </a:moveTo>
                <a:lnTo>
                  <a:pt x="252806" y="29235"/>
                </a:lnTo>
                <a:lnTo>
                  <a:pt x="246849" y="25501"/>
                </a:lnTo>
                <a:lnTo>
                  <a:pt x="228219" y="13792"/>
                </a:lnTo>
                <a:lnTo>
                  <a:pt x="228219" y="53619"/>
                </a:lnTo>
                <a:lnTo>
                  <a:pt x="221170" y="66281"/>
                </a:lnTo>
                <a:lnTo>
                  <a:pt x="202018" y="75031"/>
                </a:lnTo>
                <a:lnTo>
                  <a:pt x="173736" y="80098"/>
                </a:lnTo>
                <a:lnTo>
                  <a:pt x="139280" y="81737"/>
                </a:lnTo>
                <a:lnTo>
                  <a:pt x="104838" y="80098"/>
                </a:lnTo>
                <a:lnTo>
                  <a:pt x="76542" y="75031"/>
                </a:lnTo>
                <a:lnTo>
                  <a:pt x="57391" y="66281"/>
                </a:lnTo>
                <a:lnTo>
                  <a:pt x="50355" y="53619"/>
                </a:lnTo>
                <a:lnTo>
                  <a:pt x="57391" y="41084"/>
                </a:lnTo>
                <a:lnTo>
                  <a:pt x="104838" y="27178"/>
                </a:lnTo>
                <a:lnTo>
                  <a:pt x="173736" y="27178"/>
                </a:lnTo>
                <a:lnTo>
                  <a:pt x="221170" y="41084"/>
                </a:lnTo>
                <a:lnTo>
                  <a:pt x="228219" y="53619"/>
                </a:lnTo>
                <a:lnTo>
                  <a:pt x="228219" y="13792"/>
                </a:lnTo>
                <a:lnTo>
                  <a:pt x="226301" y="12585"/>
                </a:lnTo>
                <a:lnTo>
                  <a:pt x="187096" y="3035"/>
                </a:lnTo>
                <a:lnTo>
                  <a:pt x="139280" y="0"/>
                </a:lnTo>
                <a:lnTo>
                  <a:pt x="91465" y="3035"/>
                </a:lnTo>
                <a:lnTo>
                  <a:pt x="52273" y="12585"/>
                </a:lnTo>
                <a:lnTo>
                  <a:pt x="25755" y="29235"/>
                </a:lnTo>
                <a:lnTo>
                  <a:pt x="16014" y="53619"/>
                </a:lnTo>
                <a:lnTo>
                  <a:pt x="25755" y="78181"/>
                </a:lnTo>
                <a:lnTo>
                  <a:pt x="52273" y="94932"/>
                </a:lnTo>
                <a:lnTo>
                  <a:pt x="91465" y="104521"/>
                </a:lnTo>
                <a:lnTo>
                  <a:pt x="139280" y="107569"/>
                </a:lnTo>
                <a:lnTo>
                  <a:pt x="187096" y="104521"/>
                </a:lnTo>
                <a:lnTo>
                  <a:pt x="226301" y="94932"/>
                </a:lnTo>
                <a:lnTo>
                  <a:pt x="247192" y="81737"/>
                </a:lnTo>
                <a:lnTo>
                  <a:pt x="252806" y="78181"/>
                </a:lnTo>
                <a:lnTo>
                  <a:pt x="262547" y="53619"/>
                </a:lnTo>
                <a:close/>
              </a:path>
              <a:path w="603250" h="281304">
                <a:moveTo>
                  <a:pt x="278892" y="129476"/>
                </a:moveTo>
                <a:lnTo>
                  <a:pt x="0" y="129476"/>
                </a:lnTo>
                <a:lnTo>
                  <a:pt x="0" y="155625"/>
                </a:lnTo>
                <a:lnTo>
                  <a:pt x="278892" y="155625"/>
                </a:lnTo>
                <a:lnTo>
                  <a:pt x="278892" y="129476"/>
                </a:lnTo>
                <a:close/>
              </a:path>
              <a:path w="603250" h="281304">
                <a:moveTo>
                  <a:pt x="484555" y="82067"/>
                </a:moveTo>
                <a:lnTo>
                  <a:pt x="478472" y="51193"/>
                </a:lnTo>
                <a:lnTo>
                  <a:pt x="464718" y="31711"/>
                </a:lnTo>
                <a:lnTo>
                  <a:pt x="461137" y="26644"/>
                </a:lnTo>
                <a:lnTo>
                  <a:pt x="452183" y="21310"/>
                </a:lnTo>
                <a:lnTo>
                  <a:pt x="452183" y="82067"/>
                </a:lnTo>
                <a:lnTo>
                  <a:pt x="448221" y="103035"/>
                </a:lnTo>
                <a:lnTo>
                  <a:pt x="437108" y="118884"/>
                </a:lnTo>
                <a:lnTo>
                  <a:pt x="420052" y="128917"/>
                </a:lnTo>
                <a:lnTo>
                  <a:pt x="398233" y="132410"/>
                </a:lnTo>
                <a:lnTo>
                  <a:pt x="376237" y="128917"/>
                </a:lnTo>
                <a:lnTo>
                  <a:pt x="359079" y="118884"/>
                </a:lnTo>
                <a:lnTo>
                  <a:pt x="347941" y="103035"/>
                </a:lnTo>
                <a:lnTo>
                  <a:pt x="343966" y="82067"/>
                </a:lnTo>
                <a:lnTo>
                  <a:pt x="347941" y="61087"/>
                </a:lnTo>
                <a:lnTo>
                  <a:pt x="359079" y="45237"/>
                </a:lnTo>
                <a:lnTo>
                  <a:pt x="376237" y="35204"/>
                </a:lnTo>
                <a:lnTo>
                  <a:pt x="398233" y="31711"/>
                </a:lnTo>
                <a:lnTo>
                  <a:pt x="420052" y="35204"/>
                </a:lnTo>
                <a:lnTo>
                  <a:pt x="437108" y="45237"/>
                </a:lnTo>
                <a:lnTo>
                  <a:pt x="448221" y="61087"/>
                </a:lnTo>
                <a:lnTo>
                  <a:pt x="452183" y="82067"/>
                </a:lnTo>
                <a:lnTo>
                  <a:pt x="452183" y="21310"/>
                </a:lnTo>
                <a:lnTo>
                  <a:pt x="433933" y="10426"/>
                </a:lnTo>
                <a:lnTo>
                  <a:pt x="398233" y="4572"/>
                </a:lnTo>
                <a:lnTo>
                  <a:pt x="362356" y="10426"/>
                </a:lnTo>
                <a:lnTo>
                  <a:pt x="335051" y="26644"/>
                </a:lnTo>
                <a:lnTo>
                  <a:pt x="317677" y="51193"/>
                </a:lnTo>
                <a:lnTo>
                  <a:pt x="311594" y="82067"/>
                </a:lnTo>
                <a:lnTo>
                  <a:pt x="317677" y="112928"/>
                </a:lnTo>
                <a:lnTo>
                  <a:pt x="335051" y="137477"/>
                </a:lnTo>
                <a:lnTo>
                  <a:pt x="362356" y="153695"/>
                </a:lnTo>
                <a:lnTo>
                  <a:pt x="398233" y="159550"/>
                </a:lnTo>
                <a:lnTo>
                  <a:pt x="433933" y="153695"/>
                </a:lnTo>
                <a:lnTo>
                  <a:pt x="461137" y="137477"/>
                </a:lnTo>
                <a:lnTo>
                  <a:pt x="464718" y="132410"/>
                </a:lnTo>
                <a:lnTo>
                  <a:pt x="478472" y="112928"/>
                </a:lnTo>
                <a:lnTo>
                  <a:pt x="484555" y="82067"/>
                </a:lnTo>
                <a:close/>
              </a:path>
              <a:path w="603250" h="281304">
                <a:moveTo>
                  <a:pt x="564007" y="183743"/>
                </a:moveTo>
                <a:lnTo>
                  <a:pt x="331216" y="183743"/>
                </a:lnTo>
                <a:lnTo>
                  <a:pt x="331216" y="211874"/>
                </a:lnTo>
                <a:lnTo>
                  <a:pt x="531317" y="211874"/>
                </a:lnTo>
                <a:lnTo>
                  <a:pt x="531317" y="280860"/>
                </a:lnTo>
                <a:lnTo>
                  <a:pt x="564007" y="280860"/>
                </a:lnTo>
                <a:lnTo>
                  <a:pt x="564007" y="183743"/>
                </a:lnTo>
                <a:close/>
              </a:path>
              <a:path w="603250" h="281304">
                <a:moveTo>
                  <a:pt x="603250" y="63423"/>
                </a:moveTo>
                <a:lnTo>
                  <a:pt x="564007" y="63423"/>
                </a:lnTo>
                <a:lnTo>
                  <a:pt x="564007" y="1625"/>
                </a:lnTo>
                <a:lnTo>
                  <a:pt x="531647" y="1625"/>
                </a:lnTo>
                <a:lnTo>
                  <a:pt x="531647" y="168376"/>
                </a:lnTo>
                <a:lnTo>
                  <a:pt x="564007" y="168376"/>
                </a:lnTo>
                <a:lnTo>
                  <a:pt x="564007" y="94157"/>
                </a:lnTo>
                <a:lnTo>
                  <a:pt x="603250" y="94157"/>
                </a:lnTo>
                <a:lnTo>
                  <a:pt x="603250" y="634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3687" y="3587152"/>
            <a:ext cx="592455" cy="279400"/>
          </a:xfrm>
          <a:custGeom>
            <a:avLst/>
            <a:gdLst/>
            <a:ahLst/>
            <a:cxnLst/>
            <a:rect l="l" t="t" r="r" b="b"/>
            <a:pathLst>
              <a:path w="592454" h="279400">
                <a:moveTo>
                  <a:pt x="262547" y="73901"/>
                </a:moveTo>
                <a:lnTo>
                  <a:pt x="213182" y="73901"/>
                </a:lnTo>
                <a:lnTo>
                  <a:pt x="213182" y="27800"/>
                </a:lnTo>
                <a:lnTo>
                  <a:pt x="259600" y="27800"/>
                </a:lnTo>
                <a:lnTo>
                  <a:pt x="259600" y="3276"/>
                </a:lnTo>
                <a:lnTo>
                  <a:pt x="180809" y="3276"/>
                </a:lnTo>
                <a:lnTo>
                  <a:pt x="180809" y="27800"/>
                </a:lnTo>
                <a:lnTo>
                  <a:pt x="180809" y="73901"/>
                </a:lnTo>
                <a:lnTo>
                  <a:pt x="97764" y="73901"/>
                </a:lnTo>
                <a:lnTo>
                  <a:pt x="97764" y="27800"/>
                </a:lnTo>
                <a:lnTo>
                  <a:pt x="180809" y="27800"/>
                </a:lnTo>
                <a:lnTo>
                  <a:pt x="180809" y="3276"/>
                </a:lnTo>
                <a:lnTo>
                  <a:pt x="18961" y="3276"/>
                </a:lnTo>
                <a:lnTo>
                  <a:pt x="18961" y="27800"/>
                </a:lnTo>
                <a:lnTo>
                  <a:pt x="65392" y="27800"/>
                </a:lnTo>
                <a:lnTo>
                  <a:pt x="65392" y="73901"/>
                </a:lnTo>
                <a:lnTo>
                  <a:pt x="16014" y="73901"/>
                </a:lnTo>
                <a:lnTo>
                  <a:pt x="16014" y="98425"/>
                </a:lnTo>
                <a:lnTo>
                  <a:pt x="262547" y="98425"/>
                </a:lnTo>
                <a:lnTo>
                  <a:pt x="262547" y="73901"/>
                </a:lnTo>
                <a:close/>
              </a:path>
              <a:path w="592454" h="279400">
                <a:moveTo>
                  <a:pt x="264515" y="252222"/>
                </a:moveTo>
                <a:lnTo>
                  <a:pt x="51003" y="252222"/>
                </a:lnTo>
                <a:lnTo>
                  <a:pt x="51003" y="233172"/>
                </a:lnTo>
                <a:lnTo>
                  <a:pt x="259600" y="233172"/>
                </a:lnTo>
                <a:lnTo>
                  <a:pt x="259600" y="211582"/>
                </a:lnTo>
                <a:lnTo>
                  <a:pt x="259600" y="193802"/>
                </a:lnTo>
                <a:lnTo>
                  <a:pt x="259600" y="169672"/>
                </a:lnTo>
                <a:lnTo>
                  <a:pt x="18630" y="169672"/>
                </a:lnTo>
                <a:lnTo>
                  <a:pt x="18630" y="193802"/>
                </a:lnTo>
                <a:lnTo>
                  <a:pt x="227888" y="193802"/>
                </a:lnTo>
                <a:lnTo>
                  <a:pt x="227888" y="211582"/>
                </a:lnTo>
                <a:lnTo>
                  <a:pt x="19291" y="211582"/>
                </a:lnTo>
                <a:lnTo>
                  <a:pt x="19291" y="233172"/>
                </a:lnTo>
                <a:lnTo>
                  <a:pt x="19291" y="252222"/>
                </a:lnTo>
                <a:lnTo>
                  <a:pt x="19291" y="276352"/>
                </a:lnTo>
                <a:lnTo>
                  <a:pt x="264515" y="276352"/>
                </a:lnTo>
                <a:lnTo>
                  <a:pt x="264515" y="252222"/>
                </a:lnTo>
                <a:close/>
              </a:path>
              <a:path w="592454" h="279400">
                <a:moveTo>
                  <a:pt x="278892" y="121640"/>
                </a:moveTo>
                <a:lnTo>
                  <a:pt x="0" y="121640"/>
                </a:lnTo>
                <a:lnTo>
                  <a:pt x="0" y="146812"/>
                </a:lnTo>
                <a:lnTo>
                  <a:pt x="278892" y="146812"/>
                </a:lnTo>
                <a:lnTo>
                  <a:pt x="278892" y="121640"/>
                </a:lnTo>
                <a:close/>
              </a:path>
              <a:path w="592454" h="279400">
                <a:moveTo>
                  <a:pt x="453821" y="128828"/>
                </a:moveTo>
                <a:lnTo>
                  <a:pt x="438518" y="133451"/>
                </a:lnTo>
                <a:lnTo>
                  <a:pt x="420344" y="136588"/>
                </a:lnTo>
                <a:lnTo>
                  <a:pt x="399796" y="138391"/>
                </a:lnTo>
                <a:lnTo>
                  <a:pt x="377317" y="138963"/>
                </a:lnTo>
                <a:lnTo>
                  <a:pt x="349846" y="138963"/>
                </a:lnTo>
                <a:lnTo>
                  <a:pt x="349846" y="98425"/>
                </a:lnTo>
                <a:lnTo>
                  <a:pt x="438124" y="98425"/>
                </a:lnTo>
                <a:lnTo>
                  <a:pt x="438124" y="6870"/>
                </a:lnTo>
                <a:lnTo>
                  <a:pt x="319773" y="6870"/>
                </a:lnTo>
                <a:lnTo>
                  <a:pt x="319773" y="34010"/>
                </a:lnTo>
                <a:lnTo>
                  <a:pt x="407720" y="34010"/>
                </a:lnTo>
                <a:lnTo>
                  <a:pt x="407720" y="71932"/>
                </a:lnTo>
                <a:lnTo>
                  <a:pt x="319773" y="71932"/>
                </a:lnTo>
                <a:lnTo>
                  <a:pt x="319773" y="166103"/>
                </a:lnTo>
                <a:lnTo>
                  <a:pt x="375031" y="166103"/>
                </a:lnTo>
                <a:lnTo>
                  <a:pt x="398284" y="165519"/>
                </a:lnTo>
                <a:lnTo>
                  <a:pt x="419569" y="163690"/>
                </a:lnTo>
                <a:lnTo>
                  <a:pt x="438289" y="160451"/>
                </a:lnTo>
                <a:lnTo>
                  <a:pt x="453821" y="155638"/>
                </a:lnTo>
                <a:lnTo>
                  <a:pt x="453821" y="138963"/>
                </a:lnTo>
                <a:lnTo>
                  <a:pt x="453821" y="128828"/>
                </a:lnTo>
                <a:close/>
              </a:path>
              <a:path w="592454" h="279400">
                <a:moveTo>
                  <a:pt x="579704" y="0"/>
                </a:moveTo>
                <a:lnTo>
                  <a:pt x="548970" y="0"/>
                </a:lnTo>
                <a:lnTo>
                  <a:pt x="548970" y="66700"/>
                </a:lnTo>
                <a:lnTo>
                  <a:pt x="503516" y="66700"/>
                </a:lnTo>
                <a:lnTo>
                  <a:pt x="503516" y="1638"/>
                </a:lnTo>
                <a:lnTo>
                  <a:pt x="472782" y="1638"/>
                </a:lnTo>
                <a:lnTo>
                  <a:pt x="472782" y="171335"/>
                </a:lnTo>
                <a:lnTo>
                  <a:pt x="503516" y="171335"/>
                </a:lnTo>
                <a:lnTo>
                  <a:pt x="503516" y="96456"/>
                </a:lnTo>
                <a:lnTo>
                  <a:pt x="548970" y="96456"/>
                </a:lnTo>
                <a:lnTo>
                  <a:pt x="548970" y="197167"/>
                </a:lnTo>
                <a:lnTo>
                  <a:pt x="579704" y="197167"/>
                </a:lnTo>
                <a:lnTo>
                  <a:pt x="579704" y="96456"/>
                </a:lnTo>
                <a:lnTo>
                  <a:pt x="579704" y="66700"/>
                </a:lnTo>
                <a:lnTo>
                  <a:pt x="579704" y="0"/>
                </a:lnTo>
                <a:close/>
              </a:path>
              <a:path w="592454" h="279400">
                <a:moveTo>
                  <a:pt x="592455" y="252425"/>
                </a:moveTo>
                <a:lnTo>
                  <a:pt x="534911" y="231825"/>
                </a:lnTo>
                <a:lnTo>
                  <a:pt x="472782" y="209588"/>
                </a:lnTo>
                <a:lnTo>
                  <a:pt x="476224" y="203581"/>
                </a:lnTo>
                <a:lnTo>
                  <a:pt x="479158" y="197332"/>
                </a:lnTo>
                <a:lnTo>
                  <a:pt x="481609" y="190830"/>
                </a:lnTo>
                <a:lnTo>
                  <a:pt x="483577" y="184086"/>
                </a:lnTo>
                <a:lnTo>
                  <a:pt x="451535" y="177215"/>
                </a:lnTo>
                <a:lnTo>
                  <a:pt x="435965" y="207467"/>
                </a:lnTo>
                <a:lnTo>
                  <a:pt x="407924" y="229450"/>
                </a:lnTo>
                <a:lnTo>
                  <a:pt x="371856" y="242963"/>
                </a:lnTo>
                <a:lnTo>
                  <a:pt x="332193" y="247840"/>
                </a:lnTo>
                <a:lnTo>
                  <a:pt x="332193" y="275640"/>
                </a:lnTo>
                <a:lnTo>
                  <a:pt x="366801" y="272694"/>
                </a:lnTo>
                <a:lnTo>
                  <a:pt x="399910" y="264401"/>
                </a:lnTo>
                <a:lnTo>
                  <a:pt x="429895" y="250761"/>
                </a:lnTo>
                <a:lnTo>
                  <a:pt x="455129" y="231825"/>
                </a:lnTo>
                <a:lnTo>
                  <a:pt x="580034" y="279234"/>
                </a:lnTo>
                <a:lnTo>
                  <a:pt x="592455" y="2524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86228" y="3587152"/>
            <a:ext cx="603250" cy="279400"/>
          </a:xfrm>
          <a:custGeom>
            <a:avLst/>
            <a:gdLst/>
            <a:ahLst/>
            <a:cxnLst/>
            <a:rect l="l" t="t" r="r" b="b"/>
            <a:pathLst>
              <a:path w="603250" h="279400">
                <a:moveTo>
                  <a:pt x="259283" y="187452"/>
                </a:moveTo>
                <a:lnTo>
                  <a:pt x="19291" y="187452"/>
                </a:lnTo>
                <a:lnTo>
                  <a:pt x="19291" y="212852"/>
                </a:lnTo>
                <a:lnTo>
                  <a:pt x="19291" y="250952"/>
                </a:lnTo>
                <a:lnTo>
                  <a:pt x="19291" y="276352"/>
                </a:lnTo>
                <a:lnTo>
                  <a:pt x="259283" y="276352"/>
                </a:lnTo>
                <a:lnTo>
                  <a:pt x="259283" y="250952"/>
                </a:lnTo>
                <a:lnTo>
                  <a:pt x="51650" y="250952"/>
                </a:lnTo>
                <a:lnTo>
                  <a:pt x="51650" y="212852"/>
                </a:lnTo>
                <a:lnTo>
                  <a:pt x="227241" y="212852"/>
                </a:lnTo>
                <a:lnTo>
                  <a:pt x="227241" y="250456"/>
                </a:lnTo>
                <a:lnTo>
                  <a:pt x="259283" y="250456"/>
                </a:lnTo>
                <a:lnTo>
                  <a:pt x="259283" y="212852"/>
                </a:lnTo>
                <a:lnTo>
                  <a:pt x="259283" y="212534"/>
                </a:lnTo>
                <a:lnTo>
                  <a:pt x="259283" y="187452"/>
                </a:lnTo>
                <a:close/>
              </a:path>
              <a:path w="603250" h="279400">
                <a:moveTo>
                  <a:pt x="278892" y="136017"/>
                </a:moveTo>
                <a:lnTo>
                  <a:pt x="155308" y="136017"/>
                </a:lnTo>
                <a:lnTo>
                  <a:pt x="155308" y="107899"/>
                </a:lnTo>
                <a:lnTo>
                  <a:pt x="262547" y="107899"/>
                </a:lnTo>
                <a:lnTo>
                  <a:pt x="262547" y="82397"/>
                </a:lnTo>
                <a:lnTo>
                  <a:pt x="213182" y="82397"/>
                </a:lnTo>
                <a:lnTo>
                  <a:pt x="213182" y="28778"/>
                </a:lnTo>
                <a:lnTo>
                  <a:pt x="259600" y="28778"/>
                </a:lnTo>
                <a:lnTo>
                  <a:pt x="259600" y="3276"/>
                </a:lnTo>
                <a:lnTo>
                  <a:pt x="180809" y="3276"/>
                </a:lnTo>
                <a:lnTo>
                  <a:pt x="180809" y="28778"/>
                </a:lnTo>
                <a:lnTo>
                  <a:pt x="180809" y="82397"/>
                </a:lnTo>
                <a:lnTo>
                  <a:pt x="97764" y="82397"/>
                </a:lnTo>
                <a:lnTo>
                  <a:pt x="97764" y="28778"/>
                </a:lnTo>
                <a:lnTo>
                  <a:pt x="180809" y="28778"/>
                </a:lnTo>
                <a:lnTo>
                  <a:pt x="180809" y="3276"/>
                </a:lnTo>
                <a:lnTo>
                  <a:pt x="18961" y="3276"/>
                </a:lnTo>
                <a:lnTo>
                  <a:pt x="18961" y="28778"/>
                </a:lnTo>
                <a:lnTo>
                  <a:pt x="65392" y="28778"/>
                </a:lnTo>
                <a:lnTo>
                  <a:pt x="65392" y="82397"/>
                </a:lnTo>
                <a:lnTo>
                  <a:pt x="16014" y="82397"/>
                </a:lnTo>
                <a:lnTo>
                  <a:pt x="16014" y="107899"/>
                </a:lnTo>
                <a:lnTo>
                  <a:pt x="123266" y="107899"/>
                </a:lnTo>
                <a:lnTo>
                  <a:pt x="123266" y="136017"/>
                </a:lnTo>
                <a:lnTo>
                  <a:pt x="0" y="136017"/>
                </a:lnTo>
                <a:lnTo>
                  <a:pt x="0" y="161848"/>
                </a:lnTo>
                <a:lnTo>
                  <a:pt x="278892" y="161848"/>
                </a:lnTo>
                <a:lnTo>
                  <a:pt x="278892" y="136017"/>
                </a:lnTo>
                <a:close/>
              </a:path>
              <a:path w="603250" h="279400">
                <a:moveTo>
                  <a:pt x="481291" y="10795"/>
                </a:moveTo>
                <a:lnTo>
                  <a:pt x="321398" y="10795"/>
                </a:lnTo>
                <a:lnTo>
                  <a:pt x="321398" y="40868"/>
                </a:lnTo>
                <a:lnTo>
                  <a:pt x="448589" y="40868"/>
                </a:lnTo>
                <a:lnTo>
                  <a:pt x="448589" y="188658"/>
                </a:lnTo>
                <a:lnTo>
                  <a:pt x="481291" y="188658"/>
                </a:lnTo>
                <a:lnTo>
                  <a:pt x="481291" y="10795"/>
                </a:lnTo>
                <a:close/>
              </a:path>
              <a:path w="603250" h="279400">
                <a:moveTo>
                  <a:pt x="509079" y="220383"/>
                </a:moveTo>
                <a:lnTo>
                  <a:pt x="491655" y="225806"/>
                </a:lnTo>
                <a:lnTo>
                  <a:pt x="469925" y="229450"/>
                </a:lnTo>
                <a:lnTo>
                  <a:pt x="444893" y="231508"/>
                </a:lnTo>
                <a:lnTo>
                  <a:pt x="417525" y="232143"/>
                </a:lnTo>
                <a:lnTo>
                  <a:pt x="392684" y="232143"/>
                </a:lnTo>
                <a:lnTo>
                  <a:pt x="392684" y="113792"/>
                </a:lnTo>
                <a:lnTo>
                  <a:pt x="359981" y="113792"/>
                </a:lnTo>
                <a:lnTo>
                  <a:pt x="359981" y="232143"/>
                </a:lnTo>
                <a:lnTo>
                  <a:pt x="311264" y="232143"/>
                </a:lnTo>
                <a:lnTo>
                  <a:pt x="311264" y="262559"/>
                </a:lnTo>
                <a:lnTo>
                  <a:pt x="417855" y="262559"/>
                </a:lnTo>
                <a:lnTo>
                  <a:pt x="445439" y="261861"/>
                </a:lnTo>
                <a:lnTo>
                  <a:pt x="470331" y="259740"/>
                </a:lnTo>
                <a:lnTo>
                  <a:pt x="491794" y="256070"/>
                </a:lnTo>
                <a:lnTo>
                  <a:pt x="509079" y="250786"/>
                </a:lnTo>
                <a:lnTo>
                  <a:pt x="509079" y="220383"/>
                </a:lnTo>
                <a:close/>
              </a:path>
              <a:path w="603250" h="279400">
                <a:moveTo>
                  <a:pt x="603250" y="110515"/>
                </a:moveTo>
                <a:lnTo>
                  <a:pt x="564667" y="110515"/>
                </a:lnTo>
                <a:lnTo>
                  <a:pt x="564667" y="0"/>
                </a:lnTo>
                <a:lnTo>
                  <a:pt x="532295" y="0"/>
                </a:lnTo>
                <a:lnTo>
                  <a:pt x="532295" y="279234"/>
                </a:lnTo>
                <a:lnTo>
                  <a:pt x="564667" y="279234"/>
                </a:lnTo>
                <a:lnTo>
                  <a:pt x="564667" y="141579"/>
                </a:lnTo>
                <a:lnTo>
                  <a:pt x="603250" y="141579"/>
                </a:lnTo>
                <a:lnTo>
                  <a:pt x="603250" y="11051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08846" y="3587150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8337" y="3587152"/>
            <a:ext cx="890905" cy="280670"/>
          </a:xfrm>
          <a:custGeom>
            <a:avLst/>
            <a:gdLst/>
            <a:ahLst/>
            <a:cxnLst/>
            <a:rect l="l" t="t" r="r" b="b"/>
            <a:pathLst>
              <a:path w="890904" h="280670">
                <a:moveTo>
                  <a:pt x="262229" y="228879"/>
                </a:moveTo>
                <a:lnTo>
                  <a:pt x="252399" y="204774"/>
                </a:lnTo>
                <a:lnTo>
                  <a:pt x="250037" y="203377"/>
                </a:lnTo>
                <a:lnTo>
                  <a:pt x="228219" y="190487"/>
                </a:lnTo>
                <a:lnTo>
                  <a:pt x="228219" y="228879"/>
                </a:lnTo>
                <a:lnTo>
                  <a:pt x="220713" y="241058"/>
                </a:lnTo>
                <a:lnTo>
                  <a:pt x="200799" y="249034"/>
                </a:lnTo>
                <a:lnTo>
                  <a:pt x="172364" y="253390"/>
                </a:lnTo>
                <a:lnTo>
                  <a:pt x="139293" y="254711"/>
                </a:lnTo>
                <a:lnTo>
                  <a:pt x="106222" y="253390"/>
                </a:lnTo>
                <a:lnTo>
                  <a:pt x="77774" y="249034"/>
                </a:lnTo>
                <a:lnTo>
                  <a:pt x="57861" y="241058"/>
                </a:lnTo>
                <a:lnTo>
                  <a:pt x="50355" y="228879"/>
                </a:lnTo>
                <a:lnTo>
                  <a:pt x="57861" y="216890"/>
                </a:lnTo>
                <a:lnTo>
                  <a:pt x="77774" y="209016"/>
                </a:lnTo>
                <a:lnTo>
                  <a:pt x="106222" y="204698"/>
                </a:lnTo>
                <a:lnTo>
                  <a:pt x="139293" y="203377"/>
                </a:lnTo>
                <a:lnTo>
                  <a:pt x="172364" y="204698"/>
                </a:lnTo>
                <a:lnTo>
                  <a:pt x="200799" y="209016"/>
                </a:lnTo>
                <a:lnTo>
                  <a:pt x="220713" y="216890"/>
                </a:lnTo>
                <a:lnTo>
                  <a:pt x="228219" y="228879"/>
                </a:lnTo>
                <a:lnTo>
                  <a:pt x="228219" y="190487"/>
                </a:lnTo>
                <a:lnTo>
                  <a:pt x="225767" y="189026"/>
                </a:lnTo>
                <a:lnTo>
                  <a:pt x="186639" y="180467"/>
                </a:lnTo>
                <a:lnTo>
                  <a:pt x="139293" y="177876"/>
                </a:lnTo>
                <a:lnTo>
                  <a:pt x="91935" y="180467"/>
                </a:lnTo>
                <a:lnTo>
                  <a:pt x="52806" y="189026"/>
                </a:lnTo>
                <a:lnTo>
                  <a:pt x="26174" y="204774"/>
                </a:lnTo>
                <a:lnTo>
                  <a:pt x="16344" y="228879"/>
                </a:lnTo>
                <a:lnTo>
                  <a:pt x="26174" y="253034"/>
                </a:lnTo>
                <a:lnTo>
                  <a:pt x="52806" y="268897"/>
                </a:lnTo>
                <a:lnTo>
                  <a:pt x="91935" y="277571"/>
                </a:lnTo>
                <a:lnTo>
                  <a:pt x="139293" y="280212"/>
                </a:lnTo>
                <a:lnTo>
                  <a:pt x="186639" y="277571"/>
                </a:lnTo>
                <a:lnTo>
                  <a:pt x="225767" y="268897"/>
                </a:lnTo>
                <a:lnTo>
                  <a:pt x="249593" y="254711"/>
                </a:lnTo>
                <a:lnTo>
                  <a:pt x="252399" y="253034"/>
                </a:lnTo>
                <a:lnTo>
                  <a:pt x="262229" y="228879"/>
                </a:lnTo>
                <a:close/>
              </a:path>
              <a:path w="890904" h="280670">
                <a:moveTo>
                  <a:pt x="278904" y="128498"/>
                </a:moveTo>
                <a:lnTo>
                  <a:pt x="155308" y="128498"/>
                </a:lnTo>
                <a:lnTo>
                  <a:pt x="155308" y="99733"/>
                </a:lnTo>
                <a:lnTo>
                  <a:pt x="262229" y="99733"/>
                </a:lnTo>
                <a:lnTo>
                  <a:pt x="262229" y="73571"/>
                </a:lnTo>
                <a:lnTo>
                  <a:pt x="52311" y="73571"/>
                </a:lnTo>
                <a:lnTo>
                  <a:pt x="52311" y="29425"/>
                </a:lnTo>
                <a:lnTo>
                  <a:pt x="258953" y="29425"/>
                </a:lnTo>
                <a:lnTo>
                  <a:pt x="258953" y="3276"/>
                </a:lnTo>
                <a:lnTo>
                  <a:pt x="19951" y="3276"/>
                </a:lnTo>
                <a:lnTo>
                  <a:pt x="19951" y="99733"/>
                </a:lnTo>
                <a:lnTo>
                  <a:pt x="123266" y="99733"/>
                </a:lnTo>
                <a:lnTo>
                  <a:pt x="123266" y="128498"/>
                </a:lnTo>
                <a:lnTo>
                  <a:pt x="0" y="128498"/>
                </a:lnTo>
                <a:lnTo>
                  <a:pt x="0" y="154660"/>
                </a:lnTo>
                <a:lnTo>
                  <a:pt x="278904" y="154660"/>
                </a:lnTo>
                <a:lnTo>
                  <a:pt x="278904" y="128498"/>
                </a:lnTo>
                <a:close/>
              </a:path>
              <a:path w="890904" h="280670">
                <a:moveTo>
                  <a:pt x="573176" y="233781"/>
                </a:moveTo>
                <a:lnTo>
                  <a:pt x="563397" y="212369"/>
                </a:lnTo>
                <a:lnTo>
                  <a:pt x="561860" y="211543"/>
                </a:lnTo>
                <a:lnTo>
                  <a:pt x="539165" y="199339"/>
                </a:lnTo>
                <a:lnTo>
                  <a:pt x="539165" y="233781"/>
                </a:lnTo>
                <a:lnTo>
                  <a:pt x="531710" y="244017"/>
                </a:lnTo>
                <a:lnTo>
                  <a:pt x="511911" y="250913"/>
                </a:lnTo>
                <a:lnTo>
                  <a:pt x="483577" y="254800"/>
                </a:lnTo>
                <a:lnTo>
                  <a:pt x="450557" y="256019"/>
                </a:lnTo>
                <a:lnTo>
                  <a:pt x="417537" y="254800"/>
                </a:lnTo>
                <a:lnTo>
                  <a:pt x="389216" y="250913"/>
                </a:lnTo>
                <a:lnTo>
                  <a:pt x="369404" y="244017"/>
                </a:lnTo>
                <a:lnTo>
                  <a:pt x="361950" y="233781"/>
                </a:lnTo>
                <a:lnTo>
                  <a:pt x="369404" y="223685"/>
                </a:lnTo>
                <a:lnTo>
                  <a:pt x="417537" y="212813"/>
                </a:lnTo>
                <a:lnTo>
                  <a:pt x="483577" y="212813"/>
                </a:lnTo>
                <a:lnTo>
                  <a:pt x="531710" y="223685"/>
                </a:lnTo>
                <a:lnTo>
                  <a:pt x="539165" y="233781"/>
                </a:lnTo>
                <a:lnTo>
                  <a:pt x="539165" y="199339"/>
                </a:lnTo>
                <a:lnTo>
                  <a:pt x="536879" y="198107"/>
                </a:lnTo>
                <a:lnTo>
                  <a:pt x="497852" y="190144"/>
                </a:lnTo>
                <a:lnTo>
                  <a:pt x="450557" y="187680"/>
                </a:lnTo>
                <a:lnTo>
                  <a:pt x="403263" y="190144"/>
                </a:lnTo>
                <a:lnTo>
                  <a:pt x="364236" y="198107"/>
                </a:lnTo>
                <a:lnTo>
                  <a:pt x="337731" y="212369"/>
                </a:lnTo>
                <a:lnTo>
                  <a:pt x="327952" y="233781"/>
                </a:lnTo>
                <a:lnTo>
                  <a:pt x="337731" y="255244"/>
                </a:lnTo>
                <a:lnTo>
                  <a:pt x="364236" y="269621"/>
                </a:lnTo>
                <a:lnTo>
                  <a:pt x="403263" y="277698"/>
                </a:lnTo>
                <a:lnTo>
                  <a:pt x="450557" y="280212"/>
                </a:lnTo>
                <a:lnTo>
                  <a:pt x="497852" y="277698"/>
                </a:lnTo>
                <a:lnTo>
                  <a:pt x="536879" y="269621"/>
                </a:lnTo>
                <a:lnTo>
                  <a:pt x="561975" y="256019"/>
                </a:lnTo>
                <a:lnTo>
                  <a:pt x="563397" y="255244"/>
                </a:lnTo>
                <a:lnTo>
                  <a:pt x="573176" y="233781"/>
                </a:lnTo>
                <a:close/>
              </a:path>
              <a:path w="890904" h="280670">
                <a:moveTo>
                  <a:pt x="590169" y="143535"/>
                </a:moveTo>
                <a:lnTo>
                  <a:pt x="466585" y="143535"/>
                </a:lnTo>
                <a:lnTo>
                  <a:pt x="466585" y="118694"/>
                </a:lnTo>
                <a:lnTo>
                  <a:pt x="574154" y="118694"/>
                </a:lnTo>
                <a:lnTo>
                  <a:pt x="574154" y="94500"/>
                </a:lnTo>
                <a:lnTo>
                  <a:pt x="363918" y="94500"/>
                </a:lnTo>
                <a:lnTo>
                  <a:pt x="363918" y="72593"/>
                </a:lnTo>
                <a:lnTo>
                  <a:pt x="566953" y="72593"/>
                </a:lnTo>
                <a:lnTo>
                  <a:pt x="566953" y="49377"/>
                </a:lnTo>
                <a:lnTo>
                  <a:pt x="363918" y="49377"/>
                </a:lnTo>
                <a:lnTo>
                  <a:pt x="363918" y="27470"/>
                </a:lnTo>
                <a:lnTo>
                  <a:pt x="571538" y="27470"/>
                </a:lnTo>
                <a:lnTo>
                  <a:pt x="571538" y="3276"/>
                </a:lnTo>
                <a:lnTo>
                  <a:pt x="331546" y="3276"/>
                </a:lnTo>
                <a:lnTo>
                  <a:pt x="331546" y="118694"/>
                </a:lnTo>
                <a:lnTo>
                  <a:pt x="434543" y="118694"/>
                </a:lnTo>
                <a:lnTo>
                  <a:pt x="434543" y="143535"/>
                </a:lnTo>
                <a:lnTo>
                  <a:pt x="311277" y="143535"/>
                </a:lnTo>
                <a:lnTo>
                  <a:pt x="311277" y="168719"/>
                </a:lnTo>
                <a:lnTo>
                  <a:pt x="590169" y="168719"/>
                </a:lnTo>
                <a:lnTo>
                  <a:pt x="590169" y="143535"/>
                </a:lnTo>
                <a:close/>
              </a:path>
              <a:path w="890904" h="280670">
                <a:moveTo>
                  <a:pt x="822972" y="138633"/>
                </a:moveTo>
                <a:lnTo>
                  <a:pt x="770191" y="99733"/>
                </a:lnTo>
                <a:lnTo>
                  <a:pt x="733386" y="72593"/>
                </a:lnTo>
                <a:lnTo>
                  <a:pt x="738581" y="56489"/>
                </a:lnTo>
                <a:lnTo>
                  <a:pt x="742378" y="39687"/>
                </a:lnTo>
                <a:lnTo>
                  <a:pt x="744689" y="22339"/>
                </a:lnTo>
                <a:lnTo>
                  <a:pt x="745477" y="4584"/>
                </a:lnTo>
                <a:lnTo>
                  <a:pt x="713117" y="2616"/>
                </a:lnTo>
                <a:lnTo>
                  <a:pt x="706793" y="49377"/>
                </a:lnTo>
                <a:lnTo>
                  <a:pt x="689571" y="89509"/>
                </a:lnTo>
                <a:lnTo>
                  <a:pt x="662533" y="119227"/>
                </a:lnTo>
                <a:lnTo>
                  <a:pt x="626795" y="134708"/>
                </a:lnTo>
                <a:lnTo>
                  <a:pt x="626795" y="165125"/>
                </a:lnTo>
                <a:lnTo>
                  <a:pt x="655485" y="157619"/>
                </a:lnTo>
                <a:lnTo>
                  <a:pt x="680948" y="143586"/>
                </a:lnTo>
                <a:lnTo>
                  <a:pt x="702792" y="123964"/>
                </a:lnTo>
                <a:lnTo>
                  <a:pt x="720636" y="99733"/>
                </a:lnTo>
                <a:lnTo>
                  <a:pt x="803681" y="162179"/>
                </a:lnTo>
                <a:lnTo>
                  <a:pt x="822972" y="138633"/>
                </a:lnTo>
                <a:close/>
              </a:path>
              <a:path w="890904" h="280670">
                <a:moveTo>
                  <a:pt x="883132" y="0"/>
                </a:moveTo>
                <a:lnTo>
                  <a:pt x="850760" y="0"/>
                </a:lnTo>
                <a:lnTo>
                  <a:pt x="850760" y="207302"/>
                </a:lnTo>
                <a:lnTo>
                  <a:pt x="883132" y="207302"/>
                </a:lnTo>
                <a:lnTo>
                  <a:pt x="883132" y="0"/>
                </a:lnTo>
                <a:close/>
              </a:path>
              <a:path w="890904" h="280670">
                <a:moveTo>
                  <a:pt x="890651" y="246862"/>
                </a:moveTo>
                <a:lnTo>
                  <a:pt x="679107" y="246862"/>
                </a:lnTo>
                <a:lnTo>
                  <a:pt x="679107" y="186702"/>
                </a:lnTo>
                <a:lnTo>
                  <a:pt x="646417" y="186702"/>
                </a:lnTo>
                <a:lnTo>
                  <a:pt x="646417" y="275640"/>
                </a:lnTo>
                <a:lnTo>
                  <a:pt x="890651" y="275640"/>
                </a:lnTo>
                <a:lnTo>
                  <a:pt x="890651" y="24686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44441" y="3587152"/>
            <a:ext cx="577850" cy="279400"/>
          </a:xfrm>
          <a:custGeom>
            <a:avLst/>
            <a:gdLst/>
            <a:ahLst/>
            <a:cxnLst/>
            <a:rect l="l" t="t" r="r" b="b"/>
            <a:pathLst>
              <a:path w="577850" h="279400">
                <a:moveTo>
                  <a:pt x="195199" y="243268"/>
                </a:moveTo>
                <a:lnTo>
                  <a:pt x="135267" y="162179"/>
                </a:lnTo>
                <a:lnTo>
                  <a:pt x="107238" y="124256"/>
                </a:lnTo>
                <a:lnTo>
                  <a:pt x="111963" y="98018"/>
                </a:lnTo>
                <a:lnTo>
                  <a:pt x="115379" y="69888"/>
                </a:lnTo>
                <a:lnTo>
                  <a:pt x="117500" y="39928"/>
                </a:lnTo>
                <a:lnTo>
                  <a:pt x="118364" y="8178"/>
                </a:lnTo>
                <a:lnTo>
                  <a:pt x="85331" y="6870"/>
                </a:lnTo>
                <a:lnTo>
                  <a:pt x="81699" y="74282"/>
                </a:lnTo>
                <a:lnTo>
                  <a:pt x="71259" y="133527"/>
                </a:lnTo>
                <a:lnTo>
                  <a:pt x="54102" y="181356"/>
                </a:lnTo>
                <a:lnTo>
                  <a:pt x="30314" y="214553"/>
                </a:lnTo>
                <a:lnTo>
                  <a:pt x="0" y="229857"/>
                </a:lnTo>
                <a:lnTo>
                  <a:pt x="0" y="262559"/>
                </a:lnTo>
                <a:lnTo>
                  <a:pt x="30708" y="254050"/>
                </a:lnTo>
                <a:lnTo>
                  <a:pt x="57378" y="233946"/>
                </a:lnTo>
                <a:lnTo>
                  <a:pt x="79629" y="203060"/>
                </a:lnTo>
                <a:lnTo>
                  <a:pt x="97104" y="162179"/>
                </a:lnTo>
                <a:lnTo>
                  <a:pt x="169037" y="261899"/>
                </a:lnTo>
                <a:lnTo>
                  <a:pt x="195199" y="243268"/>
                </a:lnTo>
                <a:close/>
              </a:path>
              <a:path w="577850" h="279400">
                <a:moveTo>
                  <a:pt x="289687" y="113131"/>
                </a:moveTo>
                <a:lnTo>
                  <a:pt x="250456" y="113131"/>
                </a:lnTo>
                <a:lnTo>
                  <a:pt x="250456" y="0"/>
                </a:lnTo>
                <a:lnTo>
                  <a:pt x="218084" y="0"/>
                </a:lnTo>
                <a:lnTo>
                  <a:pt x="218084" y="279234"/>
                </a:lnTo>
                <a:lnTo>
                  <a:pt x="250456" y="279234"/>
                </a:lnTo>
                <a:lnTo>
                  <a:pt x="250456" y="144195"/>
                </a:lnTo>
                <a:lnTo>
                  <a:pt x="289687" y="144195"/>
                </a:lnTo>
                <a:lnTo>
                  <a:pt x="289687" y="113131"/>
                </a:lnTo>
                <a:close/>
              </a:path>
              <a:path w="577850" h="279400">
                <a:moveTo>
                  <a:pt x="509739" y="1638"/>
                </a:moveTo>
                <a:lnTo>
                  <a:pt x="479323" y="1638"/>
                </a:lnTo>
                <a:lnTo>
                  <a:pt x="479323" y="116408"/>
                </a:lnTo>
                <a:lnTo>
                  <a:pt x="442048" y="116408"/>
                </a:lnTo>
                <a:lnTo>
                  <a:pt x="436079" y="67094"/>
                </a:lnTo>
                <a:lnTo>
                  <a:pt x="424370" y="35966"/>
                </a:lnTo>
                <a:lnTo>
                  <a:pt x="423214" y="32905"/>
                </a:lnTo>
                <a:lnTo>
                  <a:pt x="411645" y="21132"/>
                </a:lnTo>
                <a:lnTo>
                  <a:pt x="411645" y="136347"/>
                </a:lnTo>
                <a:lnTo>
                  <a:pt x="409600" y="181000"/>
                </a:lnTo>
                <a:lnTo>
                  <a:pt x="403352" y="212280"/>
                </a:lnTo>
                <a:lnTo>
                  <a:pt x="392747" y="230695"/>
                </a:lnTo>
                <a:lnTo>
                  <a:pt x="377647" y="236728"/>
                </a:lnTo>
                <a:lnTo>
                  <a:pt x="362483" y="230695"/>
                </a:lnTo>
                <a:lnTo>
                  <a:pt x="351777" y="212280"/>
                </a:lnTo>
                <a:lnTo>
                  <a:pt x="345414" y="181000"/>
                </a:lnTo>
                <a:lnTo>
                  <a:pt x="343306" y="136347"/>
                </a:lnTo>
                <a:lnTo>
                  <a:pt x="345414" y="91694"/>
                </a:lnTo>
                <a:lnTo>
                  <a:pt x="351777" y="60413"/>
                </a:lnTo>
                <a:lnTo>
                  <a:pt x="362483" y="41998"/>
                </a:lnTo>
                <a:lnTo>
                  <a:pt x="377647" y="35966"/>
                </a:lnTo>
                <a:lnTo>
                  <a:pt x="392747" y="41998"/>
                </a:lnTo>
                <a:lnTo>
                  <a:pt x="403352" y="60413"/>
                </a:lnTo>
                <a:lnTo>
                  <a:pt x="409600" y="91694"/>
                </a:lnTo>
                <a:lnTo>
                  <a:pt x="411645" y="136347"/>
                </a:lnTo>
                <a:lnTo>
                  <a:pt x="411645" y="21132"/>
                </a:lnTo>
                <a:lnTo>
                  <a:pt x="403656" y="12992"/>
                </a:lnTo>
                <a:lnTo>
                  <a:pt x="377647" y="6540"/>
                </a:lnTo>
                <a:lnTo>
                  <a:pt x="349681" y="14135"/>
                </a:lnTo>
                <a:lnTo>
                  <a:pt x="329298" y="37604"/>
                </a:lnTo>
                <a:lnTo>
                  <a:pt x="316814" y="77990"/>
                </a:lnTo>
                <a:lnTo>
                  <a:pt x="312572" y="136347"/>
                </a:lnTo>
                <a:lnTo>
                  <a:pt x="316814" y="194703"/>
                </a:lnTo>
                <a:lnTo>
                  <a:pt x="329298" y="235089"/>
                </a:lnTo>
                <a:lnTo>
                  <a:pt x="349681" y="258559"/>
                </a:lnTo>
                <a:lnTo>
                  <a:pt x="377647" y="266153"/>
                </a:lnTo>
                <a:lnTo>
                  <a:pt x="404583" y="259194"/>
                </a:lnTo>
                <a:lnTo>
                  <a:pt x="424484" y="237667"/>
                </a:lnTo>
                <a:lnTo>
                  <a:pt x="424802" y="236728"/>
                </a:lnTo>
                <a:lnTo>
                  <a:pt x="437134" y="200634"/>
                </a:lnTo>
                <a:lnTo>
                  <a:pt x="442379" y="147142"/>
                </a:lnTo>
                <a:lnTo>
                  <a:pt x="479323" y="147142"/>
                </a:lnTo>
                <a:lnTo>
                  <a:pt x="479323" y="274332"/>
                </a:lnTo>
                <a:lnTo>
                  <a:pt x="509739" y="274332"/>
                </a:lnTo>
                <a:lnTo>
                  <a:pt x="509739" y="147142"/>
                </a:lnTo>
                <a:lnTo>
                  <a:pt x="509739" y="116408"/>
                </a:lnTo>
                <a:lnTo>
                  <a:pt x="509739" y="1638"/>
                </a:lnTo>
                <a:close/>
              </a:path>
              <a:path w="577850" h="279400">
                <a:moveTo>
                  <a:pt x="577418" y="0"/>
                </a:moveTo>
                <a:lnTo>
                  <a:pt x="546684" y="0"/>
                </a:lnTo>
                <a:lnTo>
                  <a:pt x="546684" y="279234"/>
                </a:lnTo>
                <a:lnTo>
                  <a:pt x="577418" y="279234"/>
                </a:lnTo>
                <a:lnTo>
                  <a:pt x="57741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66986" y="3587150"/>
            <a:ext cx="260985" cy="279400"/>
          </a:xfrm>
          <a:custGeom>
            <a:avLst/>
            <a:gdLst/>
            <a:ahLst/>
            <a:cxnLst/>
            <a:rect l="l" t="t" r="r" b="b"/>
            <a:pathLst>
              <a:path w="260984" h="279400">
                <a:moveTo>
                  <a:pt x="260590" y="279227"/>
                </a:moveTo>
                <a:lnTo>
                  <a:pt x="228221" y="279227"/>
                </a:lnTo>
                <a:lnTo>
                  <a:pt x="228221" y="131439"/>
                </a:lnTo>
                <a:lnTo>
                  <a:pt x="156289" y="131439"/>
                </a:lnTo>
                <a:lnTo>
                  <a:pt x="156289" y="101032"/>
                </a:lnTo>
                <a:lnTo>
                  <a:pt x="228221" y="101032"/>
                </a:lnTo>
                <a:lnTo>
                  <a:pt x="228221" y="0"/>
                </a:lnTo>
                <a:lnTo>
                  <a:pt x="260590" y="0"/>
                </a:lnTo>
                <a:lnTo>
                  <a:pt x="260590" y="279227"/>
                </a:lnTo>
                <a:close/>
              </a:path>
              <a:path w="260984" h="279400">
                <a:moveTo>
                  <a:pt x="0" y="262552"/>
                </a:moveTo>
                <a:lnTo>
                  <a:pt x="0" y="229529"/>
                </a:lnTo>
                <a:lnTo>
                  <a:pt x="29026" y="214250"/>
                </a:lnTo>
                <a:lnTo>
                  <a:pt x="51728" y="181143"/>
                </a:lnTo>
                <a:lnTo>
                  <a:pt x="68058" y="133409"/>
                </a:lnTo>
                <a:lnTo>
                  <a:pt x="77969" y="74249"/>
                </a:lnTo>
                <a:lnTo>
                  <a:pt x="81414" y="6866"/>
                </a:lnTo>
                <a:lnTo>
                  <a:pt x="114437" y="8174"/>
                </a:lnTo>
                <a:lnTo>
                  <a:pt x="113896" y="36190"/>
                </a:lnTo>
                <a:lnTo>
                  <a:pt x="112312" y="62858"/>
                </a:lnTo>
                <a:lnTo>
                  <a:pt x="109747" y="88178"/>
                </a:lnTo>
                <a:lnTo>
                  <a:pt x="106263" y="112148"/>
                </a:lnTo>
                <a:lnTo>
                  <a:pt x="133223" y="153346"/>
                </a:lnTo>
                <a:lnTo>
                  <a:pt x="96781" y="153346"/>
                </a:lnTo>
                <a:lnTo>
                  <a:pt x="79866" y="197767"/>
                </a:lnTo>
                <a:lnTo>
                  <a:pt x="57831" y="231368"/>
                </a:lnTo>
                <a:lnTo>
                  <a:pt x="31076" y="253259"/>
                </a:lnTo>
                <a:lnTo>
                  <a:pt x="0" y="262552"/>
                </a:lnTo>
                <a:close/>
              </a:path>
              <a:path w="260984" h="279400">
                <a:moveTo>
                  <a:pt x="166425" y="263206"/>
                </a:moveTo>
                <a:lnTo>
                  <a:pt x="96781" y="153346"/>
                </a:lnTo>
                <a:lnTo>
                  <a:pt x="133223" y="153346"/>
                </a:lnTo>
                <a:lnTo>
                  <a:pt x="193563" y="245550"/>
                </a:lnTo>
                <a:lnTo>
                  <a:pt x="166425" y="2632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6588" y="3586505"/>
            <a:ext cx="1210945" cy="280670"/>
          </a:xfrm>
          <a:custGeom>
            <a:avLst/>
            <a:gdLst/>
            <a:ahLst/>
            <a:cxnLst/>
            <a:rect l="l" t="t" r="r" b="b"/>
            <a:pathLst>
              <a:path w="1210944" h="280670">
                <a:moveTo>
                  <a:pt x="150088" y="244246"/>
                </a:moveTo>
                <a:lnTo>
                  <a:pt x="107340" y="169037"/>
                </a:lnTo>
                <a:lnTo>
                  <a:pt x="82080" y="124574"/>
                </a:lnTo>
                <a:lnTo>
                  <a:pt x="84035" y="105321"/>
                </a:lnTo>
                <a:lnTo>
                  <a:pt x="85509" y="84848"/>
                </a:lnTo>
                <a:lnTo>
                  <a:pt x="86487" y="63144"/>
                </a:lnTo>
                <a:lnTo>
                  <a:pt x="86982" y="40208"/>
                </a:lnTo>
                <a:lnTo>
                  <a:pt x="136017" y="40208"/>
                </a:lnTo>
                <a:lnTo>
                  <a:pt x="136017" y="10782"/>
                </a:lnTo>
                <a:lnTo>
                  <a:pt x="4584" y="10782"/>
                </a:lnTo>
                <a:lnTo>
                  <a:pt x="4584" y="40208"/>
                </a:lnTo>
                <a:lnTo>
                  <a:pt x="55918" y="40208"/>
                </a:lnTo>
                <a:lnTo>
                  <a:pt x="52095" y="113919"/>
                </a:lnTo>
                <a:lnTo>
                  <a:pt x="41567" y="172262"/>
                </a:lnTo>
                <a:lnTo>
                  <a:pt x="24231" y="212407"/>
                </a:lnTo>
                <a:lnTo>
                  <a:pt x="0" y="231482"/>
                </a:lnTo>
                <a:lnTo>
                  <a:pt x="0" y="263207"/>
                </a:lnTo>
                <a:lnTo>
                  <a:pt x="24650" y="253822"/>
                </a:lnTo>
                <a:lnTo>
                  <a:pt x="45173" y="235000"/>
                </a:lnTo>
                <a:lnTo>
                  <a:pt x="61569" y="206743"/>
                </a:lnTo>
                <a:lnTo>
                  <a:pt x="73901" y="169037"/>
                </a:lnTo>
                <a:lnTo>
                  <a:pt x="123596" y="259283"/>
                </a:lnTo>
                <a:lnTo>
                  <a:pt x="150088" y="244246"/>
                </a:lnTo>
                <a:close/>
              </a:path>
              <a:path w="1210944" h="280670">
                <a:moveTo>
                  <a:pt x="193890" y="2286"/>
                </a:moveTo>
                <a:lnTo>
                  <a:pt x="163156" y="2286"/>
                </a:lnTo>
                <a:lnTo>
                  <a:pt x="163156" y="106921"/>
                </a:lnTo>
                <a:lnTo>
                  <a:pt x="119024" y="106921"/>
                </a:lnTo>
                <a:lnTo>
                  <a:pt x="119024" y="137325"/>
                </a:lnTo>
                <a:lnTo>
                  <a:pt x="163156" y="137325"/>
                </a:lnTo>
                <a:lnTo>
                  <a:pt x="163156" y="274980"/>
                </a:lnTo>
                <a:lnTo>
                  <a:pt x="193890" y="274980"/>
                </a:lnTo>
                <a:lnTo>
                  <a:pt x="193890" y="2286"/>
                </a:lnTo>
                <a:close/>
              </a:path>
              <a:path w="1210944" h="280670">
                <a:moveTo>
                  <a:pt x="266153" y="647"/>
                </a:moveTo>
                <a:lnTo>
                  <a:pt x="235419" y="647"/>
                </a:lnTo>
                <a:lnTo>
                  <a:pt x="235419" y="279882"/>
                </a:lnTo>
                <a:lnTo>
                  <a:pt x="266153" y="279882"/>
                </a:lnTo>
                <a:lnTo>
                  <a:pt x="266153" y="647"/>
                </a:lnTo>
                <a:close/>
              </a:path>
              <a:path w="1210944" h="280670">
                <a:moveTo>
                  <a:pt x="567283" y="3924"/>
                </a:moveTo>
                <a:lnTo>
                  <a:pt x="327621" y="3924"/>
                </a:lnTo>
                <a:lnTo>
                  <a:pt x="327621" y="31381"/>
                </a:lnTo>
                <a:lnTo>
                  <a:pt x="534924" y="31381"/>
                </a:lnTo>
                <a:lnTo>
                  <a:pt x="534924" y="98742"/>
                </a:lnTo>
                <a:lnTo>
                  <a:pt x="567283" y="98742"/>
                </a:lnTo>
                <a:lnTo>
                  <a:pt x="567283" y="3924"/>
                </a:lnTo>
                <a:close/>
              </a:path>
              <a:path w="1210944" h="280670">
                <a:moveTo>
                  <a:pt x="570890" y="225602"/>
                </a:moveTo>
                <a:lnTo>
                  <a:pt x="561111" y="200710"/>
                </a:lnTo>
                <a:lnTo>
                  <a:pt x="555510" y="197154"/>
                </a:lnTo>
                <a:lnTo>
                  <a:pt x="536879" y="185331"/>
                </a:lnTo>
                <a:lnTo>
                  <a:pt x="536879" y="225602"/>
                </a:lnTo>
                <a:lnTo>
                  <a:pt x="529386" y="238518"/>
                </a:lnTo>
                <a:lnTo>
                  <a:pt x="509498" y="247472"/>
                </a:lnTo>
                <a:lnTo>
                  <a:pt x="481152" y="252679"/>
                </a:lnTo>
                <a:lnTo>
                  <a:pt x="448271" y="254381"/>
                </a:lnTo>
                <a:lnTo>
                  <a:pt x="415391" y="252679"/>
                </a:lnTo>
                <a:lnTo>
                  <a:pt x="387045" y="247472"/>
                </a:lnTo>
                <a:lnTo>
                  <a:pt x="367169" y="238518"/>
                </a:lnTo>
                <a:lnTo>
                  <a:pt x="359664" y="225602"/>
                </a:lnTo>
                <a:lnTo>
                  <a:pt x="367169" y="212471"/>
                </a:lnTo>
                <a:lnTo>
                  <a:pt x="387045" y="203657"/>
                </a:lnTo>
                <a:lnTo>
                  <a:pt x="415391" y="198704"/>
                </a:lnTo>
                <a:lnTo>
                  <a:pt x="448271" y="197154"/>
                </a:lnTo>
                <a:lnTo>
                  <a:pt x="481152" y="198843"/>
                </a:lnTo>
                <a:lnTo>
                  <a:pt x="509498" y="204025"/>
                </a:lnTo>
                <a:lnTo>
                  <a:pt x="529386" y="212877"/>
                </a:lnTo>
                <a:lnTo>
                  <a:pt x="536879" y="225602"/>
                </a:lnTo>
                <a:lnTo>
                  <a:pt x="536879" y="185331"/>
                </a:lnTo>
                <a:lnTo>
                  <a:pt x="534593" y="183870"/>
                </a:lnTo>
                <a:lnTo>
                  <a:pt x="495566" y="174332"/>
                </a:lnTo>
                <a:lnTo>
                  <a:pt x="448271" y="171323"/>
                </a:lnTo>
                <a:lnTo>
                  <a:pt x="400977" y="174155"/>
                </a:lnTo>
                <a:lnTo>
                  <a:pt x="361950" y="183388"/>
                </a:lnTo>
                <a:lnTo>
                  <a:pt x="335445" y="200152"/>
                </a:lnTo>
                <a:lnTo>
                  <a:pt x="325666" y="225602"/>
                </a:lnTo>
                <a:lnTo>
                  <a:pt x="335445" y="250685"/>
                </a:lnTo>
                <a:lnTo>
                  <a:pt x="361950" y="267614"/>
                </a:lnTo>
                <a:lnTo>
                  <a:pt x="400977" y="277190"/>
                </a:lnTo>
                <a:lnTo>
                  <a:pt x="448271" y="280212"/>
                </a:lnTo>
                <a:lnTo>
                  <a:pt x="495566" y="277190"/>
                </a:lnTo>
                <a:lnTo>
                  <a:pt x="534593" y="267614"/>
                </a:lnTo>
                <a:lnTo>
                  <a:pt x="555332" y="254381"/>
                </a:lnTo>
                <a:lnTo>
                  <a:pt x="561111" y="250685"/>
                </a:lnTo>
                <a:lnTo>
                  <a:pt x="570890" y="225602"/>
                </a:lnTo>
                <a:close/>
              </a:path>
              <a:path w="1210944" h="280670">
                <a:moveTo>
                  <a:pt x="587883" y="118364"/>
                </a:moveTo>
                <a:lnTo>
                  <a:pt x="446316" y="118364"/>
                </a:lnTo>
                <a:lnTo>
                  <a:pt x="446316" y="63754"/>
                </a:lnTo>
                <a:lnTo>
                  <a:pt x="413613" y="63754"/>
                </a:lnTo>
                <a:lnTo>
                  <a:pt x="413613" y="118364"/>
                </a:lnTo>
                <a:lnTo>
                  <a:pt x="308991" y="118364"/>
                </a:lnTo>
                <a:lnTo>
                  <a:pt x="308991" y="145173"/>
                </a:lnTo>
                <a:lnTo>
                  <a:pt x="587883" y="145173"/>
                </a:lnTo>
                <a:lnTo>
                  <a:pt x="587883" y="118364"/>
                </a:lnTo>
                <a:close/>
              </a:path>
              <a:path w="1210944" h="280670">
                <a:moveTo>
                  <a:pt x="794524" y="181140"/>
                </a:moveTo>
                <a:lnTo>
                  <a:pt x="788809" y="146151"/>
                </a:lnTo>
                <a:lnTo>
                  <a:pt x="775614" y="123913"/>
                </a:lnTo>
                <a:lnTo>
                  <a:pt x="772833" y="119214"/>
                </a:lnTo>
                <a:lnTo>
                  <a:pt x="763143" y="112382"/>
                </a:lnTo>
                <a:lnTo>
                  <a:pt x="763143" y="181140"/>
                </a:lnTo>
                <a:lnTo>
                  <a:pt x="759574" y="205117"/>
                </a:lnTo>
                <a:lnTo>
                  <a:pt x="749782" y="223113"/>
                </a:lnTo>
                <a:lnTo>
                  <a:pt x="735139" y="234429"/>
                </a:lnTo>
                <a:lnTo>
                  <a:pt x="717042" y="238353"/>
                </a:lnTo>
                <a:lnTo>
                  <a:pt x="698754" y="234429"/>
                </a:lnTo>
                <a:lnTo>
                  <a:pt x="684022" y="223113"/>
                </a:lnTo>
                <a:lnTo>
                  <a:pt x="674192" y="205117"/>
                </a:lnTo>
                <a:lnTo>
                  <a:pt x="670610" y="181140"/>
                </a:lnTo>
                <a:lnTo>
                  <a:pt x="674192" y="157162"/>
                </a:lnTo>
                <a:lnTo>
                  <a:pt x="684022" y="139166"/>
                </a:lnTo>
                <a:lnTo>
                  <a:pt x="698754" y="127850"/>
                </a:lnTo>
                <a:lnTo>
                  <a:pt x="717042" y="123913"/>
                </a:lnTo>
                <a:lnTo>
                  <a:pt x="735139" y="127850"/>
                </a:lnTo>
                <a:lnTo>
                  <a:pt x="749782" y="139166"/>
                </a:lnTo>
                <a:lnTo>
                  <a:pt x="759574" y="157162"/>
                </a:lnTo>
                <a:lnTo>
                  <a:pt x="763143" y="181140"/>
                </a:lnTo>
                <a:lnTo>
                  <a:pt x="763143" y="112382"/>
                </a:lnTo>
                <a:lnTo>
                  <a:pt x="748322" y="101917"/>
                </a:lnTo>
                <a:lnTo>
                  <a:pt x="717042" y="95796"/>
                </a:lnTo>
                <a:lnTo>
                  <a:pt x="685711" y="101917"/>
                </a:lnTo>
                <a:lnTo>
                  <a:pt x="661085" y="119214"/>
                </a:lnTo>
                <a:lnTo>
                  <a:pt x="644994" y="146151"/>
                </a:lnTo>
                <a:lnTo>
                  <a:pt x="639216" y="181140"/>
                </a:lnTo>
                <a:lnTo>
                  <a:pt x="644994" y="216128"/>
                </a:lnTo>
                <a:lnTo>
                  <a:pt x="661085" y="243052"/>
                </a:lnTo>
                <a:lnTo>
                  <a:pt x="685711" y="260362"/>
                </a:lnTo>
                <a:lnTo>
                  <a:pt x="717042" y="266471"/>
                </a:lnTo>
                <a:lnTo>
                  <a:pt x="748322" y="260362"/>
                </a:lnTo>
                <a:lnTo>
                  <a:pt x="772833" y="243052"/>
                </a:lnTo>
                <a:lnTo>
                  <a:pt x="775614" y="238353"/>
                </a:lnTo>
                <a:lnTo>
                  <a:pt x="788809" y="216128"/>
                </a:lnTo>
                <a:lnTo>
                  <a:pt x="794524" y="181140"/>
                </a:lnTo>
                <a:close/>
              </a:path>
              <a:path w="1210944" h="280670">
                <a:moveTo>
                  <a:pt x="807605" y="44792"/>
                </a:moveTo>
                <a:lnTo>
                  <a:pt x="733386" y="44792"/>
                </a:lnTo>
                <a:lnTo>
                  <a:pt x="733386" y="0"/>
                </a:lnTo>
                <a:lnTo>
                  <a:pt x="700366" y="0"/>
                </a:lnTo>
                <a:lnTo>
                  <a:pt x="700366" y="44792"/>
                </a:lnTo>
                <a:lnTo>
                  <a:pt x="626465" y="44792"/>
                </a:lnTo>
                <a:lnTo>
                  <a:pt x="626465" y="73571"/>
                </a:lnTo>
                <a:lnTo>
                  <a:pt x="807605" y="73571"/>
                </a:lnTo>
                <a:lnTo>
                  <a:pt x="807605" y="44792"/>
                </a:lnTo>
                <a:close/>
              </a:path>
              <a:path w="1210944" h="280670">
                <a:moveTo>
                  <a:pt x="912241" y="113779"/>
                </a:moveTo>
                <a:lnTo>
                  <a:pt x="872998" y="113779"/>
                </a:lnTo>
                <a:lnTo>
                  <a:pt x="872998" y="647"/>
                </a:lnTo>
                <a:lnTo>
                  <a:pt x="840638" y="647"/>
                </a:lnTo>
                <a:lnTo>
                  <a:pt x="840638" y="279882"/>
                </a:lnTo>
                <a:lnTo>
                  <a:pt x="872998" y="279882"/>
                </a:lnTo>
                <a:lnTo>
                  <a:pt x="872998" y="144843"/>
                </a:lnTo>
                <a:lnTo>
                  <a:pt x="912241" y="144843"/>
                </a:lnTo>
                <a:lnTo>
                  <a:pt x="912241" y="113779"/>
                </a:lnTo>
                <a:close/>
              </a:path>
              <a:path w="1210944" h="280670">
                <a:moveTo>
                  <a:pt x="1193101" y="80149"/>
                </a:moveTo>
                <a:lnTo>
                  <a:pt x="984173" y="80149"/>
                </a:lnTo>
                <a:lnTo>
                  <a:pt x="984173" y="139"/>
                </a:lnTo>
                <a:lnTo>
                  <a:pt x="951471" y="139"/>
                </a:lnTo>
                <a:lnTo>
                  <a:pt x="951471" y="80149"/>
                </a:lnTo>
                <a:lnTo>
                  <a:pt x="951471" y="109359"/>
                </a:lnTo>
                <a:lnTo>
                  <a:pt x="1193101" y="109359"/>
                </a:lnTo>
                <a:lnTo>
                  <a:pt x="1193101" y="80149"/>
                </a:lnTo>
                <a:close/>
              </a:path>
              <a:path w="1210944" h="280670">
                <a:moveTo>
                  <a:pt x="1196047" y="247789"/>
                </a:moveTo>
                <a:lnTo>
                  <a:pt x="983843" y="247789"/>
                </a:lnTo>
                <a:lnTo>
                  <a:pt x="983843" y="193179"/>
                </a:lnTo>
                <a:lnTo>
                  <a:pt x="950823" y="193179"/>
                </a:lnTo>
                <a:lnTo>
                  <a:pt x="950823" y="247789"/>
                </a:lnTo>
                <a:lnTo>
                  <a:pt x="950823" y="276999"/>
                </a:lnTo>
                <a:lnTo>
                  <a:pt x="1196047" y="276999"/>
                </a:lnTo>
                <a:lnTo>
                  <a:pt x="1196047" y="247789"/>
                </a:lnTo>
                <a:close/>
              </a:path>
              <a:path w="1210944" h="280670">
                <a:moveTo>
                  <a:pt x="1210424" y="139611"/>
                </a:moveTo>
                <a:lnTo>
                  <a:pt x="931532" y="139611"/>
                </a:lnTo>
                <a:lnTo>
                  <a:pt x="931532" y="168389"/>
                </a:lnTo>
                <a:lnTo>
                  <a:pt x="1210424" y="168389"/>
                </a:lnTo>
                <a:lnTo>
                  <a:pt x="1210424" y="13961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06198" y="3587150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20739" y="3587150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834950" y="3587150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4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4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5104" y="3587150"/>
            <a:ext cx="265430" cy="279400"/>
          </a:xfrm>
          <a:custGeom>
            <a:avLst/>
            <a:gdLst/>
            <a:ahLst/>
            <a:cxnLst/>
            <a:rect l="l" t="t" r="r" b="b"/>
            <a:pathLst>
              <a:path w="265430" h="279400">
                <a:moveTo>
                  <a:pt x="264841" y="279227"/>
                </a:moveTo>
                <a:lnTo>
                  <a:pt x="234106" y="279227"/>
                </a:lnTo>
                <a:lnTo>
                  <a:pt x="234106" y="0"/>
                </a:lnTo>
                <a:lnTo>
                  <a:pt x="264841" y="0"/>
                </a:lnTo>
                <a:lnTo>
                  <a:pt x="264841" y="279227"/>
                </a:lnTo>
                <a:close/>
              </a:path>
              <a:path w="265430" h="279400">
                <a:moveTo>
                  <a:pt x="197159" y="116399"/>
                </a:moveTo>
                <a:lnTo>
                  <a:pt x="166751" y="116399"/>
                </a:lnTo>
                <a:lnTo>
                  <a:pt x="166751" y="1634"/>
                </a:lnTo>
                <a:lnTo>
                  <a:pt x="197159" y="1634"/>
                </a:lnTo>
                <a:lnTo>
                  <a:pt x="197159" y="116399"/>
                </a:lnTo>
                <a:close/>
              </a:path>
              <a:path w="265430" h="279400">
                <a:moveTo>
                  <a:pt x="65065" y="266149"/>
                </a:moveTo>
                <a:lnTo>
                  <a:pt x="37105" y="258557"/>
                </a:lnTo>
                <a:lnTo>
                  <a:pt x="16716" y="235087"/>
                </a:lnTo>
                <a:lnTo>
                  <a:pt x="4235" y="194697"/>
                </a:lnTo>
                <a:lnTo>
                  <a:pt x="0" y="136344"/>
                </a:lnTo>
                <a:lnTo>
                  <a:pt x="4235" y="77991"/>
                </a:lnTo>
                <a:lnTo>
                  <a:pt x="16716" y="37600"/>
                </a:lnTo>
                <a:lnTo>
                  <a:pt x="37105" y="14131"/>
                </a:lnTo>
                <a:lnTo>
                  <a:pt x="65065" y="6539"/>
                </a:lnTo>
                <a:lnTo>
                  <a:pt x="91085" y="12991"/>
                </a:lnTo>
                <a:lnTo>
                  <a:pt x="110636" y="32900"/>
                </a:lnTo>
                <a:lnTo>
                  <a:pt x="111790" y="35966"/>
                </a:lnTo>
                <a:lnTo>
                  <a:pt x="65065" y="35966"/>
                </a:lnTo>
                <a:lnTo>
                  <a:pt x="49908" y="41994"/>
                </a:lnTo>
                <a:lnTo>
                  <a:pt x="39194" y="60406"/>
                </a:lnTo>
                <a:lnTo>
                  <a:pt x="32834" y="91693"/>
                </a:lnTo>
                <a:lnTo>
                  <a:pt x="30734" y="136344"/>
                </a:lnTo>
                <a:lnTo>
                  <a:pt x="32834" y="180995"/>
                </a:lnTo>
                <a:lnTo>
                  <a:pt x="39194" y="212281"/>
                </a:lnTo>
                <a:lnTo>
                  <a:pt x="49908" y="230694"/>
                </a:lnTo>
                <a:lnTo>
                  <a:pt x="65065" y="236722"/>
                </a:lnTo>
                <a:lnTo>
                  <a:pt x="112225" y="236722"/>
                </a:lnTo>
                <a:lnTo>
                  <a:pt x="111903" y="237662"/>
                </a:lnTo>
                <a:lnTo>
                  <a:pt x="92009" y="259185"/>
                </a:lnTo>
                <a:lnTo>
                  <a:pt x="65065" y="266149"/>
                </a:lnTo>
                <a:close/>
              </a:path>
              <a:path w="265430" h="279400">
                <a:moveTo>
                  <a:pt x="112225" y="236722"/>
                </a:moveTo>
                <a:lnTo>
                  <a:pt x="65065" y="236722"/>
                </a:lnTo>
                <a:lnTo>
                  <a:pt x="80172" y="230694"/>
                </a:lnTo>
                <a:lnTo>
                  <a:pt x="90773" y="212281"/>
                </a:lnTo>
                <a:lnTo>
                  <a:pt x="97021" y="180995"/>
                </a:lnTo>
                <a:lnTo>
                  <a:pt x="99070" y="136344"/>
                </a:lnTo>
                <a:lnTo>
                  <a:pt x="97021" y="91693"/>
                </a:lnTo>
                <a:lnTo>
                  <a:pt x="90773" y="60406"/>
                </a:lnTo>
                <a:lnTo>
                  <a:pt x="80172" y="41994"/>
                </a:lnTo>
                <a:lnTo>
                  <a:pt x="65065" y="35966"/>
                </a:lnTo>
                <a:lnTo>
                  <a:pt x="111790" y="35966"/>
                </a:lnTo>
                <a:lnTo>
                  <a:pt x="123505" y="67094"/>
                </a:lnTo>
                <a:lnTo>
                  <a:pt x="129478" y="116399"/>
                </a:lnTo>
                <a:lnTo>
                  <a:pt x="197159" y="116399"/>
                </a:lnTo>
                <a:lnTo>
                  <a:pt x="197159" y="147134"/>
                </a:lnTo>
                <a:lnTo>
                  <a:pt x="129804" y="147134"/>
                </a:lnTo>
                <a:lnTo>
                  <a:pt x="124563" y="200628"/>
                </a:lnTo>
                <a:lnTo>
                  <a:pt x="112225" y="236722"/>
                </a:lnTo>
                <a:close/>
              </a:path>
              <a:path w="265430" h="279400">
                <a:moveTo>
                  <a:pt x="197159" y="274323"/>
                </a:moveTo>
                <a:lnTo>
                  <a:pt x="166751" y="274323"/>
                </a:lnTo>
                <a:lnTo>
                  <a:pt x="166751" y="147134"/>
                </a:lnTo>
                <a:lnTo>
                  <a:pt x="197159" y="147134"/>
                </a:lnTo>
                <a:lnTo>
                  <a:pt x="197159" y="2743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41542" y="4042193"/>
            <a:ext cx="873125" cy="282575"/>
          </a:xfrm>
          <a:custGeom>
            <a:avLst/>
            <a:gdLst/>
            <a:ahLst/>
            <a:cxnLst/>
            <a:rect l="l" t="t" r="r" b="b"/>
            <a:pathLst>
              <a:path w="873125" h="282575">
                <a:moveTo>
                  <a:pt x="152044" y="12750"/>
                </a:moveTo>
                <a:lnTo>
                  <a:pt x="0" y="12750"/>
                </a:lnTo>
                <a:lnTo>
                  <a:pt x="0" y="42506"/>
                </a:lnTo>
                <a:lnTo>
                  <a:pt x="119011" y="42506"/>
                </a:lnTo>
                <a:lnTo>
                  <a:pt x="119011" y="80759"/>
                </a:lnTo>
                <a:lnTo>
                  <a:pt x="113919" y="132549"/>
                </a:lnTo>
                <a:lnTo>
                  <a:pt x="98971" y="174929"/>
                </a:lnTo>
                <a:lnTo>
                  <a:pt x="74663" y="206705"/>
                </a:lnTo>
                <a:lnTo>
                  <a:pt x="41503" y="226720"/>
                </a:lnTo>
                <a:lnTo>
                  <a:pt x="0" y="233781"/>
                </a:lnTo>
                <a:lnTo>
                  <a:pt x="0" y="264515"/>
                </a:lnTo>
                <a:lnTo>
                  <a:pt x="44183" y="258584"/>
                </a:lnTo>
                <a:lnTo>
                  <a:pt x="81559" y="241414"/>
                </a:lnTo>
                <a:lnTo>
                  <a:pt x="111582" y="214007"/>
                </a:lnTo>
                <a:lnTo>
                  <a:pt x="133692" y="177330"/>
                </a:lnTo>
                <a:lnTo>
                  <a:pt x="147358" y="132372"/>
                </a:lnTo>
                <a:lnTo>
                  <a:pt x="151980" y="80759"/>
                </a:lnTo>
                <a:lnTo>
                  <a:pt x="152044" y="12750"/>
                </a:lnTo>
                <a:close/>
              </a:path>
              <a:path w="873125" h="282575">
                <a:moveTo>
                  <a:pt x="281838" y="115747"/>
                </a:moveTo>
                <a:lnTo>
                  <a:pt x="242608" y="115747"/>
                </a:lnTo>
                <a:lnTo>
                  <a:pt x="242608" y="2616"/>
                </a:lnTo>
                <a:lnTo>
                  <a:pt x="210235" y="2616"/>
                </a:lnTo>
                <a:lnTo>
                  <a:pt x="210235" y="281851"/>
                </a:lnTo>
                <a:lnTo>
                  <a:pt x="242608" y="281851"/>
                </a:lnTo>
                <a:lnTo>
                  <a:pt x="242608" y="146812"/>
                </a:lnTo>
                <a:lnTo>
                  <a:pt x="281838" y="146812"/>
                </a:lnTo>
                <a:lnTo>
                  <a:pt x="281838" y="115747"/>
                </a:lnTo>
                <a:close/>
              </a:path>
              <a:path w="873125" h="282575">
                <a:moveTo>
                  <a:pt x="568261" y="84683"/>
                </a:moveTo>
                <a:lnTo>
                  <a:pt x="529945" y="73901"/>
                </a:lnTo>
                <a:lnTo>
                  <a:pt x="454482" y="52641"/>
                </a:lnTo>
                <a:lnTo>
                  <a:pt x="458406" y="46431"/>
                </a:lnTo>
                <a:lnTo>
                  <a:pt x="461022" y="39573"/>
                </a:lnTo>
                <a:lnTo>
                  <a:pt x="462000" y="32042"/>
                </a:lnTo>
                <a:lnTo>
                  <a:pt x="560743" y="32042"/>
                </a:lnTo>
                <a:lnTo>
                  <a:pt x="560743" y="5892"/>
                </a:lnTo>
                <a:lnTo>
                  <a:pt x="320103" y="5892"/>
                </a:lnTo>
                <a:lnTo>
                  <a:pt x="320103" y="32042"/>
                </a:lnTo>
                <a:lnTo>
                  <a:pt x="428980" y="32042"/>
                </a:lnTo>
                <a:lnTo>
                  <a:pt x="414235" y="53390"/>
                </a:lnTo>
                <a:lnTo>
                  <a:pt x="387083" y="68872"/>
                </a:lnTo>
                <a:lnTo>
                  <a:pt x="352513" y="78536"/>
                </a:lnTo>
                <a:lnTo>
                  <a:pt x="315518" y="82397"/>
                </a:lnTo>
                <a:lnTo>
                  <a:pt x="315518" y="108889"/>
                </a:lnTo>
                <a:lnTo>
                  <a:pt x="349351" y="106222"/>
                </a:lnTo>
                <a:lnTo>
                  <a:pt x="381939" y="99606"/>
                </a:lnTo>
                <a:lnTo>
                  <a:pt x="411391" y="88887"/>
                </a:lnTo>
                <a:lnTo>
                  <a:pt x="435851" y="73901"/>
                </a:lnTo>
                <a:lnTo>
                  <a:pt x="559765" y="110197"/>
                </a:lnTo>
                <a:lnTo>
                  <a:pt x="568261" y="84683"/>
                </a:lnTo>
                <a:close/>
              </a:path>
              <a:path w="873125" h="282575">
                <a:moveTo>
                  <a:pt x="580034" y="128828"/>
                </a:moveTo>
                <a:lnTo>
                  <a:pt x="301129" y="128828"/>
                </a:lnTo>
                <a:lnTo>
                  <a:pt x="301129" y="154990"/>
                </a:lnTo>
                <a:lnTo>
                  <a:pt x="424395" y="154990"/>
                </a:lnTo>
                <a:lnTo>
                  <a:pt x="424395" y="181470"/>
                </a:lnTo>
                <a:lnTo>
                  <a:pt x="382638" y="185191"/>
                </a:lnTo>
                <a:lnTo>
                  <a:pt x="348792" y="194094"/>
                </a:lnTo>
                <a:lnTo>
                  <a:pt x="326097" y="209194"/>
                </a:lnTo>
                <a:lnTo>
                  <a:pt x="317804" y="231495"/>
                </a:lnTo>
                <a:lnTo>
                  <a:pt x="327583" y="255600"/>
                </a:lnTo>
                <a:lnTo>
                  <a:pt x="354101" y="271348"/>
                </a:lnTo>
                <a:lnTo>
                  <a:pt x="393128" y="279908"/>
                </a:lnTo>
                <a:lnTo>
                  <a:pt x="440423" y="282498"/>
                </a:lnTo>
                <a:lnTo>
                  <a:pt x="487718" y="279908"/>
                </a:lnTo>
                <a:lnTo>
                  <a:pt x="526745" y="271348"/>
                </a:lnTo>
                <a:lnTo>
                  <a:pt x="550900" y="256997"/>
                </a:lnTo>
                <a:lnTo>
                  <a:pt x="553250" y="255600"/>
                </a:lnTo>
                <a:lnTo>
                  <a:pt x="563029" y="231495"/>
                </a:lnTo>
                <a:lnTo>
                  <a:pt x="554748" y="209194"/>
                </a:lnTo>
                <a:lnTo>
                  <a:pt x="550913" y="206641"/>
                </a:lnTo>
                <a:lnTo>
                  <a:pt x="532053" y="194094"/>
                </a:lnTo>
                <a:lnTo>
                  <a:pt x="529031" y="193306"/>
                </a:lnTo>
                <a:lnTo>
                  <a:pt x="529031" y="231495"/>
                </a:lnTo>
                <a:lnTo>
                  <a:pt x="521525" y="243624"/>
                </a:lnTo>
                <a:lnTo>
                  <a:pt x="501650" y="251485"/>
                </a:lnTo>
                <a:lnTo>
                  <a:pt x="473303" y="255727"/>
                </a:lnTo>
                <a:lnTo>
                  <a:pt x="440423" y="256997"/>
                </a:lnTo>
                <a:lnTo>
                  <a:pt x="407593" y="255727"/>
                </a:lnTo>
                <a:lnTo>
                  <a:pt x="379361" y="251485"/>
                </a:lnTo>
                <a:lnTo>
                  <a:pt x="359587" y="243624"/>
                </a:lnTo>
                <a:lnTo>
                  <a:pt x="352145" y="231495"/>
                </a:lnTo>
                <a:lnTo>
                  <a:pt x="359587" y="219608"/>
                </a:lnTo>
                <a:lnTo>
                  <a:pt x="379361" y="211963"/>
                </a:lnTo>
                <a:lnTo>
                  <a:pt x="407593" y="207860"/>
                </a:lnTo>
                <a:lnTo>
                  <a:pt x="440423" y="206641"/>
                </a:lnTo>
                <a:lnTo>
                  <a:pt x="473303" y="207860"/>
                </a:lnTo>
                <a:lnTo>
                  <a:pt x="501650" y="211963"/>
                </a:lnTo>
                <a:lnTo>
                  <a:pt x="521525" y="219608"/>
                </a:lnTo>
                <a:lnTo>
                  <a:pt x="529031" y="231495"/>
                </a:lnTo>
                <a:lnTo>
                  <a:pt x="529031" y="193306"/>
                </a:lnTo>
                <a:lnTo>
                  <a:pt x="498208" y="185191"/>
                </a:lnTo>
                <a:lnTo>
                  <a:pt x="456438" y="181470"/>
                </a:lnTo>
                <a:lnTo>
                  <a:pt x="456438" y="154990"/>
                </a:lnTo>
                <a:lnTo>
                  <a:pt x="580034" y="154990"/>
                </a:lnTo>
                <a:lnTo>
                  <a:pt x="580034" y="128828"/>
                </a:lnTo>
                <a:close/>
              </a:path>
              <a:path w="873125" h="282575">
                <a:moveTo>
                  <a:pt x="814146" y="243916"/>
                </a:moveTo>
                <a:lnTo>
                  <a:pt x="754202" y="173951"/>
                </a:lnTo>
                <a:lnTo>
                  <a:pt x="724230" y="138963"/>
                </a:lnTo>
                <a:lnTo>
                  <a:pt x="727113" y="124180"/>
                </a:lnTo>
                <a:lnTo>
                  <a:pt x="729373" y="108762"/>
                </a:lnTo>
                <a:lnTo>
                  <a:pt x="731037" y="92659"/>
                </a:lnTo>
                <a:lnTo>
                  <a:pt x="732078" y="75857"/>
                </a:lnTo>
                <a:lnTo>
                  <a:pt x="804989" y="75857"/>
                </a:lnTo>
                <a:lnTo>
                  <a:pt x="804989" y="45783"/>
                </a:lnTo>
                <a:lnTo>
                  <a:pt x="732396" y="45783"/>
                </a:lnTo>
                <a:lnTo>
                  <a:pt x="732396" y="0"/>
                </a:lnTo>
                <a:lnTo>
                  <a:pt x="699376" y="0"/>
                </a:lnTo>
                <a:lnTo>
                  <a:pt x="699376" y="45783"/>
                </a:lnTo>
                <a:lnTo>
                  <a:pt x="623201" y="45783"/>
                </a:lnTo>
                <a:lnTo>
                  <a:pt x="623201" y="75857"/>
                </a:lnTo>
                <a:lnTo>
                  <a:pt x="699376" y="75857"/>
                </a:lnTo>
                <a:lnTo>
                  <a:pt x="691718" y="135013"/>
                </a:lnTo>
                <a:lnTo>
                  <a:pt x="675144" y="183222"/>
                </a:lnTo>
                <a:lnTo>
                  <a:pt x="650405" y="217157"/>
                </a:lnTo>
                <a:lnTo>
                  <a:pt x="618286" y="233451"/>
                </a:lnTo>
                <a:lnTo>
                  <a:pt x="618286" y="265176"/>
                </a:lnTo>
                <a:lnTo>
                  <a:pt x="648487" y="256438"/>
                </a:lnTo>
                <a:lnTo>
                  <a:pt x="674941" y="237947"/>
                </a:lnTo>
                <a:lnTo>
                  <a:pt x="697103" y="210273"/>
                </a:lnTo>
                <a:lnTo>
                  <a:pt x="714413" y="173951"/>
                </a:lnTo>
                <a:lnTo>
                  <a:pt x="790600" y="264845"/>
                </a:lnTo>
                <a:lnTo>
                  <a:pt x="814146" y="243916"/>
                </a:lnTo>
                <a:close/>
              </a:path>
              <a:path w="873125" h="282575">
                <a:moveTo>
                  <a:pt x="872998" y="2616"/>
                </a:moveTo>
                <a:lnTo>
                  <a:pt x="840625" y="2616"/>
                </a:lnTo>
                <a:lnTo>
                  <a:pt x="840625" y="281851"/>
                </a:lnTo>
                <a:lnTo>
                  <a:pt x="872998" y="281851"/>
                </a:lnTo>
                <a:lnTo>
                  <a:pt x="872998" y="26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65213" y="4047654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890" y="82550"/>
                </a:moveTo>
                <a:lnTo>
                  <a:pt x="51663" y="82550"/>
                </a:lnTo>
                <a:lnTo>
                  <a:pt x="51663" y="63500"/>
                </a:lnTo>
                <a:lnTo>
                  <a:pt x="258965" y="63500"/>
                </a:lnTo>
                <a:lnTo>
                  <a:pt x="258965" y="41910"/>
                </a:lnTo>
                <a:lnTo>
                  <a:pt x="258965" y="22860"/>
                </a:lnTo>
                <a:lnTo>
                  <a:pt x="258965" y="0"/>
                </a:lnTo>
                <a:lnTo>
                  <a:pt x="20281" y="0"/>
                </a:lnTo>
                <a:lnTo>
                  <a:pt x="20281" y="22860"/>
                </a:lnTo>
                <a:lnTo>
                  <a:pt x="227571" y="22860"/>
                </a:lnTo>
                <a:lnTo>
                  <a:pt x="227571" y="41910"/>
                </a:lnTo>
                <a:lnTo>
                  <a:pt x="20281" y="41910"/>
                </a:lnTo>
                <a:lnTo>
                  <a:pt x="20281" y="63500"/>
                </a:lnTo>
                <a:lnTo>
                  <a:pt x="20281" y="82550"/>
                </a:lnTo>
                <a:lnTo>
                  <a:pt x="20281" y="105410"/>
                </a:lnTo>
                <a:lnTo>
                  <a:pt x="262890" y="105410"/>
                </a:lnTo>
                <a:lnTo>
                  <a:pt x="262890" y="82550"/>
                </a:lnTo>
                <a:close/>
              </a:path>
              <a:path w="279400" h="273050">
                <a:moveTo>
                  <a:pt x="264515" y="250190"/>
                </a:moveTo>
                <a:lnTo>
                  <a:pt x="50685" y="250190"/>
                </a:lnTo>
                <a:lnTo>
                  <a:pt x="50685" y="232410"/>
                </a:lnTo>
                <a:lnTo>
                  <a:pt x="259613" y="232410"/>
                </a:lnTo>
                <a:lnTo>
                  <a:pt x="259613" y="210820"/>
                </a:lnTo>
                <a:lnTo>
                  <a:pt x="259613" y="191770"/>
                </a:lnTo>
                <a:lnTo>
                  <a:pt x="259613" y="168910"/>
                </a:lnTo>
                <a:lnTo>
                  <a:pt x="18643" y="168910"/>
                </a:lnTo>
                <a:lnTo>
                  <a:pt x="18643" y="191770"/>
                </a:lnTo>
                <a:lnTo>
                  <a:pt x="228231" y="191770"/>
                </a:lnTo>
                <a:lnTo>
                  <a:pt x="228231" y="210820"/>
                </a:lnTo>
                <a:lnTo>
                  <a:pt x="19291" y="210820"/>
                </a:lnTo>
                <a:lnTo>
                  <a:pt x="19291" y="232410"/>
                </a:lnTo>
                <a:lnTo>
                  <a:pt x="19291" y="25019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50190"/>
                </a:lnTo>
                <a:close/>
              </a:path>
              <a:path w="279400" h="273050">
                <a:moveTo>
                  <a:pt x="278904" y="125653"/>
                </a:moveTo>
                <a:lnTo>
                  <a:pt x="0" y="125653"/>
                </a:lnTo>
                <a:lnTo>
                  <a:pt x="0" y="149199"/>
                </a:lnTo>
                <a:lnTo>
                  <a:pt x="278904" y="149199"/>
                </a:lnTo>
                <a:lnTo>
                  <a:pt x="278904" y="1256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4577" y="4051464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264198" y="106680"/>
                </a:moveTo>
                <a:lnTo>
                  <a:pt x="52324" y="106680"/>
                </a:lnTo>
                <a:lnTo>
                  <a:pt x="52324" y="30480"/>
                </a:lnTo>
                <a:lnTo>
                  <a:pt x="260921" y="30480"/>
                </a:lnTo>
                <a:lnTo>
                  <a:pt x="260921" y="0"/>
                </a:lnTo>
                <a:lnTo>
                  <a:pt x="19291" y="0"/>
                </a:lnTo>
                <a:lnTo>
                  <a:pt x="19291" y="30480"/>
                </a:lnTo>
                <a:lnTo>
                  <a:pt x="19291" y="106680"/>
                </a:lnTo>
                <a:lnTo>
                  <a:pt x="19291" y="135890"/>
                </a:lnTo>
                <a:lnTo>
                  <a:pt x="264198" y="135890"/>
                </a:lnTo>
                <a:lnTo>
                  <a:pt x="264198" y="106680"/>
                </a:lnTo>
                <a:close/>
              </a:path>
              <a:path w="279400" h="279400">
                <a:moveTo>
                  <a:pt x="278904" y="168935"/>
                </a:moveTo>
                <a:lnTo>
                  <a:pt x="0" y="168935"/>
                </a:lnTo>
                <a:lnTo>
                  <a:pt x="0" y="199669"/>
                </a:lnTo>
                <a:lnTo>
                  <a:pt x="122618" y="199669"/>
                </a:lnTo>
                <a:lnTo>
                  <a:pt x="122618" y="279120"/>
                </a:lnTo>
                <a:lnTo>
                  <a:pt x="155638" y="279120"/>
                </a:lnTo>
                <a:lnTo>
                  <a:pt x="155638" y="199669"/>
                </a:lnTo>
                <a:lnTo>
                  <a:pt x="278904" y="199669"/>
                </a:lnTo>
                <a:lnTo>
                  <a:pt x="278904" y="16893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5854" y="4054004"/>
            <a:ext cx="279400" cy="257175"/>
          </a:xfrm>
          <a:custGeom>
            <a:avLst/>
            <a:gdLst/>
            <a:ahLst/>
            <a:cxnLst/>
            <a:rect l="l" t="t" r="r" b="b"/>
            <a:pathLst>
              <a:path w="279400" h="257175">
                <a:moveTo>
                  <a:pt x="260261" y="0"/>
                </a:moveTo>
                <a:lnTo>
                  <a:pt x="17005" y="0"/>
                </a:lnTo>
                <a:lnTo>
                  <a:pt x="17005" y="30480"/>
                </a:lnTo>
                <a:lnTo>
                  <a:pt x="226580" y="30480"/>
                </a:lnTo>
                <a:lnTo>
                  <a:pt x="226580" y="185420"/>
                </a:lnTo>
                <a:lnTo>
                  <a:pt x="260261" y="185420"/>
                </a:lnTo>
                <a:lnTo>
                  <a:pt x="260261" y="30480"/>
                </a:lnTo>
                <a:lnTo>
                  <a:pt x="260261" y="0"/>
                </a:lnTo>
                <a:close/>
              </a:path>
              <a:path w="279400" h="257175">
                <a:moveTo>
                  <a:pt x="278904" y="226225"/>
                </a:moveTo>
                <a:lnTo>
                  <a:pt x="137325" y="226225"/>
                </a:lnTo>
                <a:lnTo>
                  <a:pt x="137325" y="101650"/>
                </a:lnTo>
                <a:lnTo>
                  <a:pt x="103974" y="101650"/>
                </a:lnTo>
                <a:lnTo>
                  <a:pt x="103974" y="226225"/>
                </a:lnTo>
                <a:lnTo>
                  <a:pt x="0" y="226225"/>
                </a:lnTo>
                <a:lnTo>
                  <a:pt x="0" y="256628"/>
                </a:lnTo>
                <a:lnTo>
                  <a:pt x="278904" y="256628"/>
                </a:lnTo>
                <a:lnTo>
                  <a:pt x="278904" y="226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75879" y="4038269"/>
            <a:ext cx="572770" cy="286385"/>
          </a:xfrm>
          <a:custGeom>
            <a:avLst/>
            <a:gdLst/>
            <a:ahLst/>
            <a:cxnLst/>
            <a:rect l="l" t="t" r="r" b="b"/>
            <a:pathLst>
              <a:path w="572770" h="286385">
                <a:moveTo>
                  <a:pt x="264198" y="254711"/>
                </a:moveTo>
                <a:lnTo>
                  <a:pt x="51993" y="254711"/>
                </a:lnTo>
                <a:lnTo>
                  <a:pt x="51993" y="203047"/>
                </a:lnTo>
                <a:lnTo>
                  <a:pt x="18973" y="203047"/>
                </a:lnTo>
                <a:lnTo>
                  <a:pt x="18973" y="282498"/>
                </a:lnTo>
                <a:lnTo>
                  <a:pt x="264198" y="282498"/>
                </a:lnTo>
                <a:lnTo>
                  <a:pt x="264198" y="254711"/>
                </a:lnTo>
                <a:close/>
              </a:path>
              <a:path w="572770" h="286385">
                <a:moveTo>
                  <a:pt x="271056" y="101358"/>
                </a:moveTo>
                <a:lnTo>
                  <a:pt x="198488" y="66382"/>
                </a:lnTo>
                <a:lnTo>
                  <a:pt x="152374" y="44145"/>
                </a:lnTo>
                <a:lnTo>
                  <a:pt x="157340" y="34899"/>
                </a:lnTo>
                <a:lnTo>
                  <a:pt x="161442" y="25298"/>
                </a:lnTo>
                <a:lnTo>
                  <a:pt x="164693" y="15405"/>
                </a:lnTo>
                <a:lnTo>
                  <a:pt x="167081" y="5232"/>
                </a:lnTo>
                <a:lnTo>
                  <a:pt x="134721" y="0"/>
                </a:lnTo>
                <a:lnTo>
                  <a:pt x="118237" y="38011"/>
                </a:lnTo>
                <a:lnTo>
                  <a:pt x="88455" y="67894"/>
                </a:lnTo>
                <a:lnTo>
                  <a:pt x="50571" y="87782"/>
                </a:lnTo>
                <a:lnTo>
                  <a:pt x="9817" y="95808"/>
                </a:lnTo>
                <a:lnTo>
                  <a:pt x="9817" y="124256"/>
                </a:lnTo>
                <a:lnTo>
                  <a:pt x="45072" y="119710"/>
                </a:lnTo>
                <a:lnTo>
                  <a:pt x="79044" y="108064"/>
                </a:lnTo>
                <a:lnTo>
                  <a:pt x="109956" y="90043"/>
                </a:lnTo>
                <a:lnTo>
                  <a:pt x="136029" y="66382"/>
                </a:lnTo>
                <a:lnTo>
                  <a:pt x="258305" y="125882"/>
                </a:lnTo>
                <a:lnTo>
                  <a:pt x="271056" y="101358"/>
                </a:lnTo>
                <a:close/>
              </a:path>
              <a:path w="572770" h="286385">
                <a:moveTo>
                  <a:pt x="278904" y="149098"/>
                </a:moveTo>
                <a:lnTo>
                  <a:pt x="0" y="149098"/>
                </a:lnTo>
                <a:lnTo>
                  <a:pt x="0" y="176568"/>
                </a:lnTo>
                <a:lnTo>
                  <a:pt x="122618" y="176568"/>
                </a:lnTo>
                <a:lnTo>
                  <a:pt x="122618" y="225285"/>
                </a:lnTo>
                <a:lnTo>
                  <a:pt x="155308" y="225285"/>
                </a:lnTo>
                <a:lnTo>
                  <a:pt x="155308" y="176568"/>
                </a:lnTo>
                <a:lnTo>
                  <a:pt x="278904" y="176568"/>
                </a:lnTo>
                <a:lnTo>
                  <a:pt x="278904" y="149098"/>
                </a:lnTo>
                <a:close/>
              </a:path>
              <a:path w="572770" h="286385">
                <a:moveTo>
                  <a:pt x="489470" y="83058"/>
                </a:moveTo>
                <a:lnTo>
                  <a:pt x="483349" y="54076"/>
                </a:lnTo>
                <a:lnTo>
                  <a:pt x="471411" y="38265"/>
                </a:lnTo>
                <a:lnTo>
                  <a:pt x="466255" y="31432"/>
                </a:lnTo>
                <a:lnTo>
                  <a:pt x="458089" y="26835"/>
                </a:lnTo>
                <a:lnTo>
                  <a:pt x="458089" y="83058"/>
                </a:lnTo>
                <a:lnTo>
                  <a:pt x="454431" y="100812"/>
                </a:lnTo>
                <a:lnTo>
                  <a:pt x="444068" y="115011"/>
                </a:lnTo>
                <a:lnTo>
                  <a:pt x="427875" y="124434"/>
                </a:lnTo>
                <a:lnTo>
                  <a:pt x="406755" y="127850"/>
                </a:lnTo>
                <a:lnTo>
                  <a:pt x="385432" y="124434"/>
                </a:lnTo>
                <a:lnTo>
                  <a:pt x="369150" y="115011"/>
                </a:lnTo>
                <a:lnTo>
                  <a:pt x="358749" y="100812"/>
                </a:lnTo>
                <a:lnTo>
                  <a:pt x="355092" y="83058"/>
                </a:lnTo>
                <a:lnTo>
                  <a:pt x="358749" y="65290"/>
                </a:lnTo>
                <a:lnTo>
                  <a:pt x="369150" y="51092"/>
                </a:lnTo>
                <a:lnTo>
                  <a:pt x="385432" y="41668"/>
                </a:lnTo>
                <a:lnTo>
                  <a:pt x="406755" y="38265"/>
                </a:lnTo>
                <a:lnTo>
                  <a:pt x="427875" y="41668"/>
                </a:lnTo>
                <a:lnTo>
                  <a:pt x="444068" y="51092"/>
                </a:lnTo>
                <a:lnTo>
                  <a:pt x="454431" y="65290"/>
                </a:lnTo>
                <a:lnTo>
                  <a:pt x="458089" y="83058"/>
                </a:lnTo>
                <a:lnTo>
                  <a:pt x="458089" y="26835"/>
                </a:lnTo>
                <a:lnTo>
                  <a:pt x="440093" y="16700"/>
                </a:lnTo>
                <a:lnTo>
                  <a:pt x="406755" y="11442"/>
                </a:lnTo>
                <a:lnTo>
                  <a:pt x="373278" y="16700"/>
                </a:lnTo>
                <a:lnTo>
                  <a:pt x="347116" y="31432"/>
                </a:lnTo>
                <a:lnTo>
                  <a:pt x="330098" y="54076"/>
                </a:lnTo>
                <a:lnTo>
                  <a:pt x="324027" y="83058"/>
                </a:lnTo>
                <a:lnTo>
                  <a:pt x="330098" y="112039"/>
                </a:lnTo>
                <a:lnTo>
                  <a:pt x="347116" y="134670"/>
                </a:lnTo>
                <a:lnTo>
                  <a:pt x="373278" y="149402"/>
                </a:lnTo>
                <a:lnTo>
                  <a:pt x="406755" y="154660"/>
                </a:lnTo>
                <a:lnTo>
                  <a:pt x="440093" y="149402"/>
                </a:lnTo>
                <a:lnTo>
                  <a:pt x="466255" y="134670"/>
                </a:lnTo>
                <a:lnTo>
                  <a:pt x="471411" y="127850"/>
                </a:lnTo>
                <a:lnTo>
                  <a:pt x="483349" y="112039"/>
                </a:lnTo>
                <a:lnTo>
                  <a:pt x="489470" y="83058"/>
                </a:lnTo>
                <a:close/>
              </a:path>
              <a:path w="572770" h="286385">
                <a:moveTo>
                  <a:pt x="516610" y="170027"/>
                </a:moveTo>
                <a:lnTo>
                  <a:pt x="499173" y="175018"/>
                </a:lnTo>
                <a:lnTo>
                  <a:pt x="477456" y="178358"/>
                </a:lnTo>
                <a:lnTo>
                  <a:pt x="452424" y="180238"/>
                </a:lnTo>
                <a:lnTo>
                  <a:pt x="425056" y="180822"/>
                </a:lnTo>
                <a:lnTo>
                  <a:pt x="310946" y="180822"/>
                </a:lnTo>
                <a:lnTo>
                  <a:pt x="310946" y="210248"/>
                </a:lnTo>
                <a:lnTo>
                  <a:pt x="390398" y="210248"/>
                </a:lnTo>
                <a:lnTo>
                  <a:pt x="390398" y="285775"/>
                </a:lnTo>
                <a:lnTo>
                  <a:pt x="422770" y="285775"/>
                </a:lnTo>
                <a:lnTo>
                  <a:pt x="422770" y="210248"/>
                </a:lnTo>
                <a:lnTo>
                  <a:pt x="425386" y="210248"/>
                </a:lnTo>
                <a:lnTo>
                  <a:pt x="452970" y="209613"/>
                </a:lnTo>
                <a:lnTo>
                  <a:pt x="477862" y="207670"/>
                </a:lnTo>
                <a:lnTo>
                  <a:pt x="499325" y="204317"/>
                </a:lnTo>
                <a:lnTo>
                  <a:pt x="516610" y="199453"/>
                </a:lnTo>
                <a:lnTo>
                  <a:pt x="516610" y="170027"/>
                </a:lnTo>
                <a:close/>
              </a:path>
              <a:path w="572770" h="286385">
                <a:moveTo>
                  <a:pt x="572516" y="6540"/>
                </a:moveTo>
                <a:lnTo>
                  <a:pt x="540156" y="6540"/>
                </a:lnTo>
                <a:lnTo>
                  <a:pt x="540156" y="285775"/>
                </a:lnTo>
                <a:lnTo>
                  <a:pt x="572516" y="285775"/>
                </a:lnTo>
                <a:lnTo>
                  <a:pt x="572516" y="65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8103" y="4047654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877" y="82550"/>
                </a:moveTo>
                <a:lnTo>
                  <a:pt x="51650" y="82550"/>
                </a:lnTo>
                <a:lnTo>
                  <a:pt x="51650" y="63500"/>
                </a:lnTo>
                <a:lnTo>
                  <a:pt x="258953" y="63500"/>
                </a:lnTo>
                <a:lnTo>
                  <a:pt x="258953" y="41910"/>
                </a:lnTo>
                <a:lnTo>
                  <a:pt x="258953" y="22860"/>
                </a:lnTo>
                <a:lnTo>
                  <a:pt x="258953" y="0"/>
                </a:lnTo>
                <a:lnTo>
                  <a:pt x="20269" y="0"/>
                </a:lnTo>
                <a:lnTo>
                  <a:pt x="20269" y="22860"/>
                </a:lnTo>
                <a:lnTo>
                  <a:pt x="227558" y="22860"/>
                </a:lnTo>
                <a:lnTo>
                  <a:pt x="227558" y="41910"/>
                </a:lnTo>
                <a:lnTo>
                  <a:pt x="20269" y="41910"/>
                </a:lnTo>
                <a:lnTo>
                  <a:pt x="20269" y="63500"/>
                </a:lnTo>
                <a:lnTo>
                  <a:pt x="20269" y="82550"/>
                </a:lnTo>
                <a:lnTo>
                  <a:pt x="20269" y="105410"/>
                </a:lnTo>
                <a:lnTo>
                  <a:pt x="262877" y="105410"/>
                </a:lnTo>
                <a:lnTo>
                  <a:pt x="262877" y="82550"/>
                </a:lnTo>
                <a:close/>
              </a:path>
              <a:path w="279400" h="273050">
                <a:moveTo>
                  <a:pt x="264515" y="250190"/>
                </a:moveTo>
                <a:lnTo>
                  <a:pt x="50673" y="250190"/>
                </a:lnTo>
                <a:lnTo>
                  <a:pt x="50673" y="232410"/>
                </a:lnTo>
                <a:lnTo>
                  <a:pt x="259600" y="232410"/>
                </a:lnTo>
                <a:lnTo>
                  <a:pt x="259600" y="210820"/>
                </a:lnTo>
                <a:lnTo>
                  <a:pt x="259600" y="191770"/>
                </a:lnTo>
                <a:lnTo>
                  <a:pt x="259600" y="168910"/>
                </a:lnTo>
                <a:lnTo>
                  <a:pt x="18630" y="168910"/>
                </a:lnTo>
                <a:lnTo>
                  <a:pt x="18630" y="191770"/>
                </a:lnTo>
                <a:lnTo>
                  <a:pt x="228219" y="191770"/>
                </a:lnTo>
                <a:lnTo>
                  <a:pt x="228219" y="210820"/>
                </a:lnTo>
                <a:lnTo>
                  <a:pt x="19291" y="210820"/>
                </a:lnTo>
                <a:lnTo>
                  <a:pt x="19291" y="232410"/>
                </a:lnTo>
                <a:lnTo>
                  <a:pt x="19291" y="25019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50190"/>
                </a:lnTo>
                <a:close/>
              </a:path>
              <a:path w="279400" h="273050">
                <a:moveTo>
                  <a:pt x="278892" y="125653"/>
                </a:moveTo>
                <a:lnTo>
                  <a:pt x="0" y="125653"/>
                </a:lnTo>
                <a:lnTo>
                  <a:pt x="0" y="149199"/>
                </a:lnTo>
                <a:lnTo>
                  <a:pt x="278892" y="149199"/>
                </a:lnTo>
                <a:lnTo>
                  <a:pt x="278892" y="1256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3741" y="4039907"/>
            <a:ext cx="908685" cy="284480"/>
          </a:xfrm>
          <a:custGeom>
            <a:avLst/>
            <a:gdLst/>
            <a:ahLst/>
            <a:cxnLst/>
            <a:rect l="l" t="t" r="r" b="b"/>
            <a:pathLst>
              <a:path w="908684" h="284479">
                <a:moveTo>
                  <a:pt x="193560" y="6540"/>
                </a:moveTo>
                <a:lnTo>
                  <a:pt x="163156" y="6540"/>
                </a:lnTo>
                <a:lnTo>
                  <a:pt x="163156" y="74879"/>
                </a:lnTo>
                <a:lnTo>
                  <a:pt x="163156" y="104952"/>
                </a:lnTo>
                <a:lnTo>
                  <a:pt x="163156" y="162826"/>
                </a:lnTo>
                <a:lnTo>
                  <a:pt x="106908" y="162826"/>
                </a:lnTo>
                <a:lnTo>
                  <a:pt x="109982" y="149415"/>
                </a:lnTo>
                <a:lnTo>
                  <a:pt x="112344" y="135242"/>
                </a:lnTo>
                <a:lnTo>
                  <a:pt x="114046" y="120396"/>
                </a:lnTo>
                <a:lnTo>
                  <a:pt x="115087" y="104952"/>
                </a:lnTo>
                <a:lnTo>
                  <a:pt x="163156" y="104952"/>
                </a:lnTo>
                <a:lnTo>
                  <a:pt x="163156" y="74879"/>
                </a:lnTo>
                <a:lnTo>
                  <a:pt x="115417" y="74879"/>
                </a:lnTo>
                <a:lnTo>
                  <a:pt x="115417" y="15036"/>
                </a:lnTo>
                <a:lnTo>
                  <a:pt x="0" y="15036"/>
                </a:lnTo>
                <a:lnTo>
                  <a:pt x="0" y="44462"/>
                </a:lnTo>
                <a:lnTo>
                  <a:pt x="84023" y="44462"/>
                </a:lnTo>
                <a:lnTo>
                  <a:pt x="84023" y="91884"/>
                </a:lnTo>
                <a:lnTo>
                  <a:pt x="78206" y="150647"/>
                </a:lnTo>
                <a:lnTo>
                  <a:pt x="61506" y="195897"/>
                </a:lnTo>
                <a:lnTo>
                  <a:pt x="35052" y="225259"/>
                </a:lnTo>
                <a:lnTo>
                  <a:pt x="0" y="236397"/>
                </a:lnTo>
                <a:lnTo>
                  <a:pt x="0" y="266801"/>
                </a:lnTo>
                <a:lnTo>
                  <a:pt x="30302" y="261696"/>
                </a:lnTo>
                <a:lnTo>
                  <a:pt x="57010" y="247269"/>
                </a:lnTo>
                <a:lnTo>
                  <a:pt x="79489" y="224142"/>
                </a:lnTo>
                <a:lnTo>
                  <a:pt x="97104" y="192913"/>
                </a:lnTo>
                <a:lnTo>
                  <a:pt x="163156" y="192913"/>
                </a:lnTo>
                <a:lnTo>
                  <a:pt x="163156" y="279234"/>
                </a:lnTo>
                <a:lnTo>
                  <a:pt x="193560" y="279234"/>
                </a:lnTo>
                <a:lnTo>
                  <a:pt x="193560" y="192913"/>
                </a:lnTo>
                <a:lnTo>
                  <a:pt x="193560" y="162826"/>
                </a:lnTo>
                <a:lnTo>
                  <a:pt x="193560" y="104952"/>
                </a:lnTo>
                <a:lnTo>
                  <a:pt x="193560" y="74879"/>
                </a:lnTo>
                <a:lnTo>
                  <a:pt x="193560" y="6540"/>
                </a:lnTo>
                <a:close/>
              </a:path>
              <a:path w="908684" h="284479">
                <a:moveTo>
                  <a:pt x="262216" y="4902"/>
                </a:moveTo>
                <a:lnTo>
                  <a:pt x="231813" y="4902"/>
                </a:lnTo>
                <a:lnTo>
                  <a:pt x="231813" y="284137"/>
                </a:lnTo>
                <a:lnTo>
                  <a:pt x="262216" y="284137"/>
                </a:lnTo>
                <a:lnTo>
                  <a:pt x="262216" y="4902"/>
                </a:lnTo>
                <a:close/>
              </a:path>
              <a:path w="908684" h="284479">
                <a:moveTo>
                  <a:pt x="499592" y="143865"/>
                </a:moveTo>
                <a:lnTo>
                  <a:pt x="447230" y="104305"/>
                </a:lnTo>
                <a:lnTo>
                  <a:pt x="411314" y="77165"/>
                </a:lnTo>
                <a:lnTo>
                  <a:pt x="416280" y="61112"/>
                </a:lnTo>
                <a:lnTo>
                  <a:pt x="419862" y="44424"/>
                </a:lnTo>
                <a:lnTo>
                  <a:pt x="422033" y="27190"/>
                </a:lnTo>
                <a:lnTo>
                  <a:pt x="422757" y="9486"/>
                </a:lnTo>
                <a:lnTo>
                  <a:pt x="390385" y="7518"/>
                </a:lnTo>
                <a:lnTo>
                  <a:pt x="384327" y="54279"/>
                </a:lnTo>
                <a:lnTo>
                  <a:pt x="367665" y="94411"/>
                </a:lnTo>
                <a:lnTo>
                  <a:pt x="341198" y="124129"/>
                </a:lnTo>
                <a:lnTo>
                  <a:pt x="305701" y="139611"/>
                </a:lnTo>
                <a:lnTo>
                  <a:pt x="305701" y="170027"/>
                </a:lnTo>
                <a:lnTo>
                  <a:pt x="334467" y="162509"/>
                </a:lnTo>
                <a:lnTo>
                  <a:pt x="359740" y="148437"/>
                </a:lnTo>
                <a:lnTo>
                  <a:pt x="381203" y="128739"/>
                </a:lnTo>
                <a:lnTo>
                  <a:pt x="398564" y="104305"/>
                </a:lnTo>
                <a:lnTo>
                  <a:pt x="479983" y="167081"/>
                </a:lnTo>
                <a:lnTo>
                  <a:pt x="499592" y="143865"/>
                </a:lnTo>
                <a:close/>
              </a:path>
              <a:path w="908684" h="284479">
                <a:moveTo>
                  <a:pt x="565315" y="251104"/>
                </a:moveTo>
                <a:lnTo>
                  <a:pt x="357035" y="251104"/>
                </a:lnTo>
                <a:lnTo>
                  <a:pt x="357035" y="191604"/>
                </a:lnTo>
                <a:lnTo>
                  <a:pt x="324345" y="191604"/>
                </a:lnTo>
                <a:lnTo>
                  <a:pt x="324345" y="280543"/>
                </a:lnTo>
                <a:lnTo>
                  <a:pt x="565315" y="280543"/>
                </a:lnTo>
                <a:lnTo>
                  <a:pt x="565315" y="251104"/>
                </a:lnTo>
                <a:close/>
              </a:path>
              <a:path w="908684" h="284479">
                <a:moveTo>
                  <a:pt x="597027" y="68338"/>
                </a:moveTo>
                <a:lnTo>
                  <a:pt x="557796" y="68338"/>
                </a:lnTo>
                <a:lnTo>
                  <a:pt x="557796" y="4902"/>
                </a:lnTo>
                <a:lnTo>
                  <a:pt x="525424" y="4902"/>
                </a:lnTo>
                <a:lnTo>
                  <a:pt x="525424" y="212204"/>
                </a:lnTo>
                <a:lnTo>
                  <a:pt x="557796" y="212204"/>
                </a:lnTo>
                <a:lnTo>
                  <a:pt x="557796" y="99402"/>
                </a:lnTo>
                <a:lnTo>
                  <a:pt x="597027" y="99402"/>
                </a:lnTo>
                <a:lnTo>
                  <a:pt x="597027" y="68338"/>
                </a:lnTo>
                <a:close/>
              </a:path>
              <a:path w="908684" h="284479">
                <a:moveTo>
                  <a:pt x="792556" y="130784"/>
                </a:moveTo>
                <a:lnTo>
                  <a:pt x="786218" y="106400"/>
                </a:lnTo>
                <a:lnTo>
                  <a:pt x="778459" y="98412"/>
                </a:lnTo>
                <a:lnTo>
                  <a:pt x="768769" y="88442"/>
                </a:lnTo>
                <a:lnTo>
                  <a:pt x="761492" y="85369"/>
                </a:lnTo>
                <a:lnTo>
                  <a:pt x="761492" y="130784"/>
                </a:lnTo>
                <a:lnTo>
                  <a:pt x="757885" y="143840"/>
                </a:lnTo>
                <a:lnTo>
                  <a:pt x="747598" y="154089"/>
                </a:lnTo>
                <a:lnTo>
                  <a:pt x="731431" y="160769"/>
                </a:lnTo>
                <a:lnTo>
                  <a:pt x="710158" y="163156"/>
                </a:lnTo>
                <a:lnTo>
                  <a:pt x="688898" y="160769"/>
                </a:lnTo>
                <a:lnTo>
                  <a:pt x="672731" y="154089"/>
                </a:lnTo>
                <a:lnTo>
                  <a:pt x="662432" y="143840"/>
                </a:lnTo>
                <a:lnTo>
                  <a:pt x="658825" y="130784"/>
                </a:lnTo>
                <a:lnTo>
                  <a:pt x="662432" y="117868"/>
                </a:lnTo>
                <a:lnTo>
                  <a:pt x="672731" y="107619"/>
                </a:lnTo>
                <a:lnTo>
                  <a:pt x="688898" y="100850"/>
                </a:lnTo>
                <a:lnTo>
                  <a:pt x="710158" y="98412"/>
                </a:lnTo>
                <a:lnTo>
                  <a:pt x="731431" y="100850"/>
                </a:lnTo>
                <a:lnTo>
                  <a:pt x="747598" y="107619"/>
                </a:lnTo>
                <a:lnTo>
                  <a:pt x="757885" y="117868"/>
                </a:lnTo>
                <a:lnTo>
                  <a:pt x="761492" y="130784"/>
                </a:lnTo>
                <a:lnTo>
                  <a:pt x="761492" y="85369"/>
                </a:lnTo>
                <a:lnTo>
                  <a:pt x="742619" y="77355"/>
                </a:lnTo>
                <a:lnTo>
                  <a:pt x="710158" y="73571"/>
                </a:lnTo>
                <a:lnTo>
                  <a:pt x="677646" y="77355"/>
                </a:lnTo>
                <a:lnTo>
                  <a:pt x="651395" y="88442"/>
                </a:lnTo>
                <a:lnTo>
                  <a:pt x="633831" y="106400"/>
                </a:lnTo>
                <a:lnTo>
                  <a:pt x="627443" y="130784"/>
                </a:lnTo>
                <a:lnTo>
                  <a:pt x="633831" y="155181"/>
                </a:lnTo>
                <a:lnTo>
                  <a:pt x="651395" y="173126"/>
                </a:lnTo>
                <a:lnTo>
                  <a:pt x="677646" y="184213"/>
                </a:lnTo>
                <a:lnTo>
                  <a:pt x="710158" y="188010"/>
                </a:lnTo>
                <a:lnTo>
                  <a:pt x="742619" y="184213"/>
                </a:lnTo>
                <a:lnTo>
                  <a:pt x="768769" y="173126"/>
                </a:lnTo>
                <a:lnTo>
                  <a:pt x="778459" y="163156"/>
                </a:lnTo>
                <a:lnTo>
                  <a:pt x="786218" y="155181"/>
                </a:lnTo>
                <a:lnTo>
                  <a:pt x="792556" y="130784"/>
                </a:lnTo>
                <a:close/>
              </a:path>
              <a:path w="908684" h="284479">
                <a:moveTo>
                  <a:pt x="804976" y="31394"/>
                </a:moveTo>
                <a:lnTo>
                  <a:pt x="726516" y="31394"/>
                </a:lnTo>
                <a:lnTo>
                  <a:pt x="726516" y="0"/>
                </a:lnTo>
                <a:lnTo>
                  <a:pt x="693813" y="0"/>
                </a:lnTo>
                <a:lnTo>
                  <a:pt x="693813" y="31394"/>
                </a:lnTo>
                <a:lnTo>
                  <a:pt x="615340" y="31394"/>
                </a:lnTo>
                <a:lnTo>
                  <a:pt x="615340" y="57873"/>
                </a:lnTo>
                <a:lnTo>
                  <a:pt x="804976" y="57873"/>
                </a:lnTo>
                <a:lnTo>
                  <a:pt x="804976" y="31394"/>
                </a:lnTo>
                <a:close/>
              </a:path>
              <a:path w="908684" h="284479">
                <a:moveTo>
                  <a:pt x="876592" y="251764"/>
                </a:moveTo>
                <a:lnTo>
                  <a:pt x="668312" y="251764"/>
                </a:lnTo>
                <a:lnTo>
                  <a:pt x="668312" y="204025"/>
                </a:lnTo>
                <a:lnTo>
                  <a:pt x="635609" y="204025"/>
                </a:lnTo>
                <a:lnTo>
                  <a:pt x="635609" y="280543"/>
                </a:lnTo>
                <a:lnTo>
                  <a:pt x="876592" y="280543"/>
                </a:lnTo>
                <a:lnTo>
                  <a:pt x="876592" y="251764"/>
                </a:lnTo>
                <a:close/>
              </a:path>
              <a:path w="908684" h="284479">
                <a:moveTo>
                  <a:pt x="908304" y="81419"/>
                </a:moveTo>
                <a:lnTo>
                  <a:pt x="869073" y="81419"/>
                </a:lnTo>
                <a:lnTo>
                  <a:pt x="869073" y="4902"/>
                </a:lnTo>
                <a:lnTo>
                  <a:pt x="836701" y="4902"/>
                </a:lnTo>
                <a:lnTo>
                  <a:pt x="836701" y="214160"/>
                </a:lnTo>
                <a:lnTo>
                  <a:pt x="869073" y="214160"/>
                </a:lnTo>
                <a:lnTo>
                  <a:pt x="869073" y="112483"/>
                </a:lnTo>
                <a:lnTo>
                  <a:pt x="908304" y="112483"/>
                </a:lnTo>
                <a:lnTo>
                  <a:pt x="908304" y="814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22979" y="4042193"/>
            <a:ext cx="587375" cy="281940"/>
          </a:xfrm>
          <a:custGeom>
            <a:avLst/>
            <a:gdLst/>
            <a:ahLst/>
            <a:cxnLst/>
            <a:rect l="l" t="t" r="r" b="b"/>
            <a:pathLst>
              <a:path w="587375" h="281939">
                <a:moveTo>
                  <a:pt x="193230" y="243916"/>
                </a:moveTo>
                <a:lnTo>
                  <a:pt x="134569" y="174599"/>
                </a:lnTo>
                <a:lnTo>
                  <a:pt x="104952" y="139623"/>
                </a:lnTo>
                <a:lnTo>
                  <a:pt x="107645" y="124739"/>
                </a:lnTo>
                <a:lnTo>
                  <a:pt x="109816" y="109093"/>
                </a:lnTo>
                <a:lnTo>
                  <a:pt x="111442" y="92760"/>
                </a:lnTo>
                <a:lnTo>
                  <a:pt x="112471" y="75857"/>
                </a:lnTo>
                <a:lnTo>
                  <a:pt x="184086" y="75857"/>
                </a:lnTo>
                <a:lnTo>
                  <a:pt x="184086" y="45783"/>
                </a:lnTo>
                <a:lnTo>
                  <a:pt x="112801" y="45783"/>
                </a:lnTo>
                <a:lnTo>
                  <a:pt x="112801" y="0"/>
                </a:lnTo>
                <a:lnTo>
                  <a:pt x="79781" y="0"/>
                </a:lnTo>
                <a:lnTo>
                  <a:pt x="79781" y="45783"/>
                </a:lnTo>
                <a:lnTo>
                  <a:pt x="4902" y="45783"/>
                </a:lnTo>
                <a:lnTo>
                  <a:pt x="4902" y="75857"/>
                </a:lnTo>
                <a:lnTo>
                  <a:pt x="79781" y="75857"/>
                </a:lnTo>
                <a:lnTo>
                  <a:pt x="72415" y="135013"/>
                </a:lnTo>
                <a:lnTo>
                  <a:pt x="56197" y="183222"/>
                </a:lnTo>
                <a:lnTo>
                  <a:pt x="31826" y="217157"/>
                </a:lnTo>
                <a:lnTo>
                  <a:pt x="0" y="233451"/>
                </a:lnTo>
                <a:lnTo>
                  <a:pt x="0" y="265176"/>
                </a:lnTo>
                <a:lnTo>
                  <a:pt x="29756" y="256489"/>
                </a:lnTo>
                <a:lnTo>
                  <a:pt x="55867" y="238163"/>
                </a:lnTo>
                <a:lnTo>
                  <a:pt x="77749" y="210693"/>
                </a:lnTo>
                <a:lnTo>
                  <a:pt x="94818" y="174599"/>
                </a:lnTo>
                <a:lnTo>
                  <a:pt x="169697" y="264845"/>
                </a:lnTo>
                <a:lnTo>
                  <a:pt x="193230" y="243916"/>
                </a:lnTo>
                <a:close/>
              </a:path>
              <a:path w="587375" h="281939">
                <a:moveTo>
                  <a:pt x="288709" y="115747"/>
                </a:moveTo>
                <a:lnTo>
                  <a:pt x="249478" y="115747"/>
                </a:lnTo>
                <a:lnTo>
                  <a:pt x="249478" y="2616"/>
                </a:lnTo>
                <a:lnTo>
                  <a:pt x="217106" y="2616"/>
                </a:lnTo>
                <a:lnTo>
                  <a:pt x="217106" y="281851"/>
                </a:lnTo>
                <a:lnTo>
                  <a:pt x="249478" y="281851"/>
                </a:lnTo>
                <a:lnTo>
                  <a:pt x="249478" y="146812"/>
                </a:lnTo>
                <a:lnTo>
                  <a:pt x="288709" y="146812"/>
                </a:lnTo>
                <a:lnTo>
                  <a:pt x="288709" y="115747"/>
                </a:lnTo>
                <a:close/>
              </a:path>
              <a:path w="587375" h="281939">
                <a:moveTo>
                  <a:pt x="572846" y="161671"/>
                </a:moveTo>
                <a:lnTo>
                  <a:pt x="359003" y="161671"/>
                </a:lnTo>
                <a:lnTo>
                  <a:pt x="359003" y="115951"/>
                </a:lnTo>
                <a:lnTo>
                  <a:pt x="564997" y="115951"/>
                </a:lnTo>
                <a:lnTo>
                  <a:pt x="564997" y="88011"/>
                </a:lnTo>
                <a:lnTo>
                  <a:pt x="359003" y="88011"/>
                </a:lnTo>
                <a:lnTo>
                  <a:pt x="359003" y="42291"/>
                </a:lnTo>
                <a:lnTo>
                  <a:pt x="568591" y="42291"/>
                </a:lnTo>
                <a:lnTo>
                  <a:pt x="568591" y="13081"/>
                </a:lnTo>
                <a:lnTo>
                  <a:pt x="326631" y="13081"/>
                </a:lnTo>
                <a:lnTo>
                  <a:pt x="326631" y="42291"/>
                </a:lnTo>
                <a:lnTo>
                  <a:pt x="326631" y="88011"/>
                </a:lnTo>
                <a:lnTo>
                  <a:pt x="326631" y="115951"/>
                </a:lnTo>
                <a:lnTo>
                  <a:pt x="326631" y="161671"/>
                </a:lnTo>
                <a:lnTo>
                  <a:pt x="326631" y="190881"/>
                </a:lnTo>
                <a:lnTo>
                  <a:pt x="572846" y="190881"/>
                </a:lnTo>
                <a:lnTo>
                  <a:pt x="572846" y="161671"/>
                </a:lnTo>
                <a:close/>
              </a:path>
              <a:path w="587375" h="281939">
                <a:moveTo>
                  <a:pt x="586905" y="238683"/>
                </a:moveTo>
                <a:lnTo>
                  <a:pt x="308000" y="238683"/>
                </a:lnTo>
                <a:lnTo>
                  <a:pt x="308000" y="268439"/>
                </a:lnTo>
                <a:lnTo>
                  <a:pt x="586905" y="268439"/>
                </a:lnTo>
                <a:lnTo>
                  <a:pt x="586905" y="2386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1413" y="4503782"/>
            <a:ext cx="279400" cy="264795"/>
          </a:xfrm>
          <a:custGeom>
            <a:avLst/>
            <a:gdLst/>
            <a:ahLst/>
            <a:cxnLst/>
            <a:rect l="l" t="t" r="r" b="b"/>
            <a:pathLst>
              <a:path w="279400" h="264795">
                <a:moveTo>
                  <a:pt x="5558" y="174272"/>
                </a:moveTo>
                <a:lnTo>
                  <a:pt x="5558" y="143537"/>
                </a:lnTo>
                <a:lnTo>
                  <a:pt x="49438" y="132098"/>
                </a:lnTo>
                <a:lnTo>
                  <a:pt x="88076" y="101072"/>
                </a:lnTo>
                <a:lnTo>
                  <a:pt x="118070" y="55394"/>
                </a:lnTo>
                <a:lnTo>
                  <a:pt x="136017" y="0"/>
                </a:lnTo>
                <a:lnTo>
                  <a:pt x="169367" y="5885"/>
                </a:lnTo>
                <a:lnTo>
                  <a:pt x="165934" y="21870"/>
                </a:lnTo>
                <a:lnTo>
                  <a:pt x="161520" y="37396"/>
                </a:lnTo>
                <a:lnTo>
                  <a:pt x="156125" y="52370"/>
                </a:lnTo>
                <a:lnTo>
                  <a:pt x="149749" y="66700"/>
                </a:lnTo>
                <a:lnTo>
                  <a:pt x="188137" y="92531"/>
                </a:lnTo>
                <a:lnTo>
                  <a:pt x="135690" y="92531"/>
                </a:lnTo>
                <a:lnTo>
                  <a:pt x="109333" y="126131"/>
                </a:lnTo>
                <a:lnTo>
                  <a:pt x="78103" y="151915"/>
                </a:lnTo>
                <a:lnTo>
                  <a:pt x="43133" y="168443"/>
                </a:lnTo>
                <a:lnTo>
                  <a:pt x="5558" y="174272"/>
                </a:lnTo>
                <a:close/>
              </a:path>
              <a:path w="279400" h="264795">
                <a:moveTo>
                  <a:pt x="255032" y="175253"/>
                </a:moveTo>
                <a:lnTo>
                  <a:pt x="135690" y="92531"/>
                </a:lnTo>
                <a:lnTo>
                  <a:pt x="188137" y="92531"/>
                </a:lnTo>
                <a:lnTo>
                  <a:pt x="272688" y="149422"/>
                </a:lnTo>
                <a:lnTo>
                  <a:pt x="255032" y="175253"/>
                </a:lnTo>
                <a:close/>
              </a:path>
              <a:path w="279400" h="264795">
                <a:moveTo>
                  <a:pt x="278900" y="264514"/>
                </a:moveTo>
                <a:lnTo>
                  <a:pt x="0" y="264514"/>
                </a:lnTo>
                <a:lnTo>
                  <a:pt x="0" y="234106"/>
                </a:lnTo>
                <a:lnTo>
                  <a:pt x="278900" y="234106"/>
                </a:lnTo>
                <a:lnTo>
                  <a:pt x="278900" y="26451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4579" y="4512474"/>
            <a:ext cx="246379" cy="179070"/>
          </a:xfrm>
          <a:custGeom>
            <a:avLst/>
            <a:gdLst/>
            <a:ahLst/>
            <a:cxnLst/>
            <a:rect l="l" t="t" r="r" b="b"/>
            <a:pathLst>
              <a:path w="246379" h="179070">
                <a:moveTo>
                  <a:pt x="246214" y="149860"/>
                </a:moveTo>
                <a:lnTo>
                  <a:pt x="32372" y="149860"/>
                </a:lnTo>
                <a:lnTo>
                  <a:pt x="32372" y="102870"/>
                </a:lnTo>
                <a:lnTo>
                  <a:pt x="238366" y="102870"/>
                </a:lnTo>
                <a:lnTo>
                  <a:pt x="238366" y="74930"/>
                </a:lnTo>
                <a:lnTo>
                  <a:pt x="32372" y="74930"/>
                </a:lnTo>
                <a:lnTo>
                  <a:pt x="32372" y="29210"/>
                </a:lnTo>
                <a:lnTo>
                  <a:pt x="241960" y="29210"/>
                </a:lnTo>
                <a:lnTo>
                  <a:pt x="241960" y="0"/>
                </a:lnTo>
                <a:lnTo>
                  <a:pt x="0" y="0"/>
                </a:lnTo>
                <a:lnTo>
                  <a:pt x="0" y="29210"/>
                </a:lnTo>
                <a:lnTo>
                  <a:pt x="0" y="74930"/>
                </a:lnTo>
                <a:lnTo>
                  <a:pt x="0" y="102870"/>
                </a:lnTo>
                <a:lnTo>
                  <a:pt x="0" y="149860"/>
                </a:lnTo>
                <a:lnTo>
                  <a:pt x="0" y="179070"/>
                </a:lnTo>
                <a:lnTo>
                  <a:pt x="246214" y="179070"/>
                </a:lnTo>
                <a:lnTo>
                  <a:pt x="246214" y="1498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45953" y="4738543"/>
            <a:ext cx="279400" cy="29845"/>
          </a:xfrm>
          <a:custGeom>
            <a:avLst/>
            <a:gdLst/>
            <a:ahLst/>
            <a:cxnLst/>
            <a:rect l="l" t="t" r="r" b="b"/>
            <a:pathLst>
              <a:path w="279400" h="29845">
                <a:moveTo>
                  <a:pt x="278900" y="29753"/>
                </a:moveTo>
                <a:lnTo>
                  <a:pt x="0" y="29753"/>
                </a:lnTo>
                <a:lnTo>
                  <a:pt x="0" y="0"/>
                </a:lnTo>
                <a:lnTo>
                  <a:pt x="278900" y="0"/>
                </a:lnTo>
                <a:lnTo>
                  <a:pt x="278900" y="297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75860" y="4502474"/>
            <a:ext cx="245745" cy="279400"/>
          </a:xfrm>
          <a:custGeom>
            <a:avLst/>
            <a:gdLst/>
            <a:ahLst/>
            <a:cxnLst/>
            <a:rect l="l" t="t" r="r" b="b"/>
            <a:pathLst>
              <a:path w="245745" h="279400">
                <a:moveTo>
                  <a:pt x="245223" y="279227"/>
                </a:moveTo>
                <a:lnTo>
                  <a:pt x="212854" y="279227"/>
                </a:lnTo>
                <a:lnTo>
                  <a:pt x="212854" y="0"/>
                </a:lnTo>
                <a:lnTo>
                  <a:pt x="245223" y="0"/>
                </a:lnTo>
                <a:lnTo>
                  <a:pt x="245223" y="279227"/>
                </a:lnTo>
                <a:close/>
              </a:path>
              <a:path w="245745" h="279400">
                <a:moveTo>
                  <a:pt x="113783" y="262552"/>
                </a:moveTo>
                <a:lnTo>
                  <a:pt x="653" y="262552"/>
                </a:lnTo>
                <a:lnTo>
                  <a:pt x="653" y="119342"/>
                </a:lnTo>
                <a:lnTo>
                  <a:pt x="125554" y="119342"/>
                </a:lnTo>
                <a:lnTo>
                  <a:pt x="125554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7923" y="10135"/>
                </a:lnTo>
                <a:lnTo>
                  <a:pt x="157923" y="149095"/>
                </a:lnTo>
                <a:lnTo>
                  <a:pt x="33023" y="149095"/>
                </a:lnTo>
                <a:lnTo>
                  <a:pt x="33023" y="232798"/>
                </a:lnTo>
                <a:lnTo>
                  <a:pt x="187023" y="232798"/>
                </a:lnTo>
                <a:lnTo>
                  <a:pt x="187023" y="249147"/>
                </a:lnTo>
                <a:lnTo>
                  <a:pt x="172223" y="254828"/>
                </a:lnTo>
                <a:lnTo>
                  <a:pt x="154204" y="259037"/>
                </a:lnTo>
                <a:lnTo>
                  <a:pt x="134285" y="261653"/>
                </a:lnTo>
                <a:lnTo>
                  <a:pt x="113783" y="262552"/>
                </a:lnTo>
                <a:close/>
              </a:path>
              <a:path w="245745" h="279400">
                <a:moveTo>
                  <a:pt x="187023" y="232798"/>
                </a:moveTo>
                <a:lnTo>
                  <a:pt x="114764" y="232798"/>
                </a:lnTo>
                <a:lnTo>
                  <a:pt x="134837" y="231853"/>
                </a:lnTo>
                <a:lnTo>
                  <a:pt x="154449" y="229161"/>
                </a:lnTo>
                <a:lnTo>
                  <a:pt x="172284" y="224936"/>
                </a:lnTo>
                <a:lnTo>
                  <a:pt x="187023" y="219393"/>
                </a:lnTo>
                <a:lnTo>
                  <a:pt x="187023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7785" y="4502474"/>
            <a:ext cx="252095" cy="279400"/>
          </a:xfrm>
          <a:custGeom>
            <a:avLst/>
            <a:gdLst/>
            <a:ahLst/>
            <a:cxnLst/>
            <a:rect l="l" t="t" r="r" b="b"/>
            <a:pathLst>
              <a:path w="252095" h="279400">
                <a:moveTo>
                  <a:pt x="247839" y="154327"/>
                </a:moveTo>
                <a:lnTo>
                  <a:pt x="215469" y="154327"/>
                </a:lnTo>
                <a:lnTo>
                  <a:pt x="215469" y="0"/>
                </a:lnTo>
                <a:lnTo>
                  <a:pt x="247839" y="0"/>
                </a:lnTo>
                <a:lnTo>
                  <a:pt x="247839" y="154327"/>
                </a:lnTo>
                <a:close/>
              </a:path>
              <a:path w="252095" h="279400">
                <a:moveTo>
                  <a:pt x="166098" y="138306"/>
                </a:moveTo>
                <a:lnTo>
                  <a:pt x="0" y="138306"/>
                </a:lnTo>
                <a:lnTo>
                  <a:pt x="0" y="6866"/>
                </a:lnTo>
                <a:lnTo>
                  <a:pt x="166098" y="6866"/>
                </a:lnTo>
                <a:lnTo>
                  <a:pt x="166098" y="34331"/>
                </a:lnTo>
                <a:lnTo>
                  <a:pt x="32042" y="34331"/>
                </a:lnTo>
                <a:lnTo>
                  <a:pt x="32042" y="110841"/>
                </a:lnTo>
                <a:lnTo>
                  <a:pt x="166098" y="110841"/>
                </a:lnTo>
                <a:lnTo>
                  <a:pt x="166098" y="138306"/>
                </a:lnTo>
                <a:close/>
              </a:path>
              <a:path w="252095" h="279400">
                <a:moveTo>
                  <a:pt x="166098" y="110841"/>
                </a:moveTo>
                <a:lnTo>
                  <a:pt x="134055" y="110841"/>
                </a:lnTo>
                <a:lnTo>
                  <a:pt x="134055" y="34331"/>
                </a:lnTo>
                <a:lnTo>
                  <a:pt x="166098" y="34331"/>
                </a:lnTo>
                <a:lnTo>
                  <a:pt x="166098" y="110841"/>
                </a:lnTo>
                <a:close/>
              </a:path>
              <a:path w="252095" h="279400">
                <a:moveTo>
                  <a:pt x="130785" y="279227"/>
                </a:moveTo>
                <a:lnTo>
                  <a:pt x="83278" y="276070"/>
                </a:lnTo>
                <a:lnTo>
                  <a:pt x="44753" y="265985"/>
                </a:lnTo>
                <a:lnTo>
                  <a:pt x="18917" y="248053"/>
                </a:lnTo>
                <a:lnTo>
                  <a:pt x="9481" y="221355"/>
                </a:lnTo>
                <a:lnTo>
                  <a:pt x="18917" y="194656"/>
                </a:lnTo>
                <a:lnTo>
                  <a:pt x="44753" y="176724"/>
                </a:lnTo>
                <a:lnTo>
                  <a:pt x="83278" y="166639"/>
                </a:lnTo>
                <a:lnTo>
                  <a:pt x="130785" y="163482"/>
                </a:lnTo>
                <a:lnTo>
                  <a:pt x="178292" y="166639"/>
                </a:lnTo>
                <a:lnTo>
                  <a:pt x="216818" y="176724"/>
                </a:lnTo>
                <a:lnTo>
                  <a:pt x="236367" y="190293"/>
                </a:lnTo>
                <a:lnTo>
                  <a:pt x="130785" y="190293"/>
                </a:lnTo>
                <a:lnTo>
                  <a:pt x="96970" y="192158"/>
                </a:lnTo>
                <a:lnTo>
                  <a:pt x="69439" y="197854"/>
                </a:lnTo>
                <a:lnTo>
                  <a:pt x="50919" y="207535"/>
                </a:lnTo>
                <a:lnTo>
                  <a:pt x="44140" y="221355"/>
                </a:lnTo>
                <a:lnTo>
                  <a:pt x="50919" y="235312"/>
                </a:lnTo>
                <a:lnTo>
                  <a:pt x="69439" y="244978"/>
                </a:lnTo>
                <a:lnTo>
                  <a:pt x="96970" y="250597"/>
                </a:lnTo>
                <a:lnTo>
                  <a:pt x="130785" y="252416"/>
                </a:lnTo>
                <a:lnTo>
                  <a:pt x="236367" y="252416"/>
                </a:lnTo>
                <a:lnTo>
                  <a:pt x="216818" y="265985"/>
                </a:lnTo>
                <a:lnTo>
                  <a:pt x="178292" y="276070"/>
                </a:lnTo>
                <a:lnTo>
                  <a:pt x="130785" y="279227"/>
                </a:lnTo>
                <a:close/>
              </a:path>
              <a:path w="252095" h="279400">
                <a:moveTo>
                  <a:pt x="236367" y="252416"/>
                </a:moveTo>
                <a:lnTo>
                  <a:pt x="130785" y="252416"/>
                </a:lnTo>
                <a:lnTo>
                  <a:pt x="164739" y="250597"/>
                </a:lnTo>
                <a:lnTo>
                  <a:pt x="192255" y="244978"/>
                </a:lnTo>
                <a:lnTo>
                  <a:pt x="210698" y="235312"/>
                </a:lnTo>
                <a:lnTo>
                  <a:pt x="217431" y="221355"/>
                </a:lnTo>
                <a:lnTo>
                  <a:pt x="210698" y="207535"/>
                </a:lnTo>
                <a:lnTo>
                  <a:pt x="192255" y="197854"/>
                </a:lnTo>
                <a:lnTo>
                  <a:pt x="164739" y="192158"/>
                </a:lnTo>
                <a:lnTo>
                  <a:pt x="130785" y="190293"/>
                </a:lnTo>
                <a:lnTo>
                  <a:pt x="236367" y="190293"/>
                </a:lnTo>
                <a:lnTo>
                  <a:pt x="242653" y="194656"/>
                </a:lnTo>
                <a:lnTo>
                  <a:pt x="252089" y="221355"/>
                </a:lnTo>
                <a:lnTo>
                  <a:pt x="242653" y="248053"/>
                </a:lnTo>
                <a:lnTo>
                  <a:pt x="23636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9573" y="4733965"/>
            <a:ext cx="43180" cy="74295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26811" y="73894"/>
                </a:moveTo>
                <a:lnTo>
                  <a:pt x="0" y="73894"/>
                </a:lnTo>
                <a:lnTo>
                  <a:pt x="10462" y="0"/>
                </a:lnTo>
                <a:lnTo>
                  <a:pt x="43159" y="0"/>
                </a:lnTo>
                <a:lnTo>
                  <a:pt x="26811" y="73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73239" y="4500841"/>
            <a:ext cx="580390" cy="281305"/>
          </a:xfrm>
          <a:custGeom>
            <a:avLst/>
            <a:gdLst/>
            <a:ahLst/>
            <a:cxnLst/>
            <a:rect l="l" t="t" r="r" b="b"/>
            <a:pathLst>
              <a:path w="580390" h="281304">
                <a:moveTo>
                  <a:pt x="183095" y="221361"/>
                </a:moveTo>
                <a:lnTo>
                  <a:pt x="168363" y="226898"/>
                </a:lnTo>
                <a:lnTo>
                  <a:pt x="150520" y="231127"/>
                </a:lnTo>
                <a:lnTo>
                  <a:pt x="130911" y="233819"/>
                </a:lnTo>
                <a:lnTo>
                  <a:pt x="110832" y="234759"/>
                </a:lnTo>
                <a:lnTo>
                  <a:pt x="33020" y="234759"/>
                </a:lnTo>
                <a:lnTo>
                  <a:pt x="33020" y="41198"/>
                </a:lnTo>
                <a:lnTo>
                  <a:pt x="161188" y="41198"/>
                </a:lnTo>
                <a:lnTo>
                  <a:pt x="161188" y="11772"/>
                </a:lnTo>
                <a:lnTo>
                  <a:pt x="0" y="11772"/>
                </a:lnTo>
                <a:lnTo>
                  <a:pt x="0" y="264198"/>
                </a:lnTo>
                <a:lnTo>
                  <a:pt x="109207" y="264198"/>
                </a:lnTo>
                <a:lnTo>
                  <a:pt x="129667" y="263296"/>
                </a:lnTo>
                <a:lnTo>
                  <a:pt x="149834" y="260680"/>
                </a:lnTo>
                <a:lnTo>
                  <a:pt x="168148" y="256463"/>
                </a:lnTo>
                <a:lnTo>
                  <a:pt x="183095" y="250786"/>
                </a:lnTo>
                <a:lnTo>
                  <a:pt x="183095" y="234759"/>
                </a:lnTo>
                <a:lnTo>
                  <a:pt x="183095" y="221361"/>
                </a:lnTo>
                <a:close/>
              </a:path>
              <a:path w="580390" h="281304">
                <a:moveTo>
                  <a:pt x="278904" y="114769"/>
                </a:moveTo>
                <a:lnTo>
                  <a:pt x="239661" y="114769"/>
                </a:lnTo>
                <a:lnTo>
                  <a:pt x="239661" y="1638"/>
                </a:lnTo>
                <a:lnTo>
                  <a:pt x="207289" y="1638"/>
                </a:lnTo>
                <a:lnTo>
                  <a:pt x="207289" y="280873"/>
                </a:lnTo>
                <a:lnTo>
                  <a:pt x="239661" y="280873"/>
                </a:lnTo>
                <a:lnTo>
                  <a:pt x="239661" y="145834"/>
                </a:lnTo>
                <a:lnTo>
                  <a:pt x="278904" y="145834"/>
                </a:lnTo>
                <a:lnTo>
                  <a:pt x="278904" y="114769"/>
                </a:lnTo>
                <a:close/>
              </a:path>
              <a:path w="580390" h="281304">
                <a:moveTo>
                  <a:pt x="564667" y="60159"/>
                </a:moveTo>
                <a:lnTo>
                  <a:pt x="554824" y="33388"/>
                </a:lnTo>
                <a:lnTo>
                  <a:pt x="544525" y="26162"/>
                </a:lnTo>
                <a:lnTo>
                  <a:pt x="530339" y="16217"/>
                </a:lnTo>
                <a:lnTo>
                  <a:pt x="530339" y="60159"/>
                </a:lnTo>
                <a:lnTo>
                  <a:pt x="523189" y="75184"/>
                </a:lnTo>
                <a:lnTo>
                  <a:pt x="503809" y="85915"/>
                </a:lnTo>
                <a:lnTo>
                  <a:pt x="475297" y="92354"/>
                </a:lnTo>
                <a:lnTo>
                  <a:pt x="440740" y="94500"/>
                </a:lnTo>
                <a:lnTo>
                  <a:pt x="406196" y="92354"/>
                </a:lnTo>
                <a:lnTo>
                  <a:pt x="377685" y="85915"/>
                </a:lnTo>
                <a:lnTo>
                  <a:pt x="358305" y="75184"/>
                </a:lnTo>
                <a:lnTo>
                  <a:pt x="351155" y="60159"/>
                </a:lnTo>
                <a:lnTo>
                  <a:pt x="358305" y="45339"/>
                </a:lnTo>
                <a:lnTo>
                  <a:pt x="377685" y="34709"/>
                </a:lnTo>
                <a:lnTo>
                  <a:pt x="406196" y="28308"/>
                </a:lnTo>
                <a:lnTo>
                  <a:pt x="440740" y="26162"/>
                </a:lnTo>
                <a:lnTo>
                  <a:pt x="475297" y="28308"/>
                </a:lnTo>
                <a:lnTo>
                  <a:pt x="503809" y="34709"/>
                </a:lnTo>
                <a:lnTo>
                  <a:pt x="523189" y="45339"/>
                </a:lnTo>
                <a:lnTo>
                  <a:pt x="530339" y="60159"/>
                </a:lnTo>
                <a:lnTo>
                  <a:pt x="530339" y="16217"/>
                </a:lnTo>
                <a:lnTo>
                  <a:pt x="528091" y="14630"/>
                </a:lnTo>
                <a:lnTo>
                  <a:pt x="488657" y="3606"/>
                </a:lnTo>
                <a:lnTo>
                  <a:pt x="440740" y="0"/>
                </a:lnTo>
                <a:lnTo>
                  <a:pt x="392836" y="3606"/>
                </a:lnTo>
                <a:lnTo>
                  <a:pt x="353402" y="14630"/>
                </a:lnTo>
                <a:lnTo>
                  <a:pt x="326669" y="33388"/>
                </a:lnTo>
                <a:lnTo>
                  <a:pt x="316826" y="60159"/>
                </a:lnTo>
                <a:lnTo>
                  <a:pt x="326669" y="87134"/>
                </a:lnTo>
                <a:lnTo>
                  <a:pt x="353402" y="105981"/>
                </a:lnTo>
                <a:lnTo>
                  <a:pt x="392836" y="117043"/>
                </a:lnTo>
                <a:lnTo>
                  <a:pt x="440740" y="120650"/>
                </a:lnTo>
                <a:lnTo>
                  <a:pt x="488657" y="117043"/>
                </a:lnTo>
                <a:lnTo>
                  <a:pt x="528091" y="105981"/>
                </a:lnTo>
                <a:lnTo>
                  <a:pt x="544372" y="94500"/>
                </a:lnTo>
                <a:lnTo>
                  <a:pt x="554824" y="87134"/>
                </a:lnTo>
                <a:lnTo>
                  <a:pt x="564667" y="60159"/>
                </a:lnTo>
                <a:close/>
              </a:path>
              <a:path w="580390" h="281304">
                <a:moveTo>
                  <a:pt x="565975" y="249809"/>
                </a:moveTo>
                <a:lnTo>
                  <a:pt x="353771" y="249809"/>
                </a:lnTo>
                <a:lnTo>
                  <a:pt x="353771" y="198145"/>
                </a:lnTo>
                <a:lnTo>
                  <a:pt x="320751" y="198145"/>
                </a:lnTo>
                <a:lnTo>
                  <a:pt x="320751" y="277596"/>
                </a:lnTo>
                <a:lnTo>
                  <a:pt x="565975" y="277596"/>
                </a:lnTo>
                <a:lnTo>
                  <a:pt x="565975" y="249809"/>
                </a:lnTo>
                <a:close/>
              </a:path>
              <a:path w="580390" h="281304">
                <a:moveTo>
                  <a:pt x="580364" y="144843"/>
                </a:moveTo>
                <a:lnTo>
                  <a:pt x="301459" y="144843"/>
                </a:lnTo>
                <a:lnTo>
                  <a:pt x="301459" y="172313"/>
                </a:lnTo>
                <a:lnTo>
                  <a:pt x="424395" y="172313"/>
                </a:lnTo>
                <a:lnTo>
                  <a:pt x="424395" y="220383"/>
                </a:lnTo>
                <a:lnTo>
                  <a:pt x="457098" y="220383"/>
                </a:lnTo>
                <a:lnTo>
                  <a:pt x="457098" y="172313"/>
                </a:lnTo>
                <a:lnTo>
                  <a:pt x="580364" y="172313"/>
                </a:lnTo>
                <a:lnTo>
                  <a:pt x="580364" y="1448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89239" y="4512474"/>
            <a:ext cx="279400" cy="255270"/>
          </a:xfrm>
          <a:custGeom>
            <a:avLst/>
            <a:gdLst/>
            <a:ahLst/>
            <a:cxnLst/>
            <a:rect l="l" t="t" r="r" b="b"/>
            <a:pathLst>
              <a:path w="279400" h="255270">
                <a:moveTo>
                  <a:pt x="278904" y="226060"/>
                </a:moveTo>
                <a:lnTo>
                  <a:pt x="155308" y="226060"/>
                </a:lnTo>
                <a:lnTo>
                  <a:pt x="155308" y="173990"/>
                </a:lnTo>
                <a:lnTo>
                  <a:pt x="264845" y="173990"/>
                </a:lnTo>
                <a:lnTo>
                  <a:pt x="264845" y="144780"/>
                </a:lnTo>
                <a:lnTo>
                  <a:pt x="51003" y="144780"/>
                </a:lnTo>
                <a:lnTo>
                  <a:pt x="51003" y="100330"/>
                </a:lnTo>
                <a:lnTo>
                  <a:pt x="260591" y="100330"/>
                </a:lnTo>
                <a:lnTo>
                  <a:pt x="260591" y="72390"/>
                </a:lnTo>
                <a:lnTo>
                  <a:pt x="260591" y="29210"/>
                </a:lnTo>
                <a:lnTo>
                  <a:pt x="260591" y="0"/>
                </a:lnTo>
                <a:lnTo>
                  <a:pt x="18630" y="0"/>
                </a:lnTo>
                <a:lnTo>
                  <a:pt x="18630" y="29210"/>
                </a:lnTo>
                <a:lnTo>
                  <a:pt x="228549" y="29210"/>
                </a:lnTo>
                <a:lnTo>
                  <a:pt x="228549" y="72390"/>
                </a:lnTo>
                <a:lnTo>
                  <a:pt x="18630" y="72390"/>
                </a:lnTo>
                <a:lnTo>
                  <a:pt x="18630" y="100330"/>
                </a:lnTo>
                <a:lnTo>
                  <a:pt x="18630" y="144780"/>
                </a:lnTo>
                <a:lnTo>
                  <a:pt x="18630" y="173990"/>
                </a:lnTo>
                <a:lnTo>
                  <a:pt x="122288" y="173990"/>
                </a:lnTo>
                <a:lnTo>
                  <a:pt x="122288" y="226060"/>
                </a:lnTo>
                <a:lnTo>
                  <a:pt x="0" y="226060"/>
                </a:lnTo>
                <a:lnTo>
                  <a:pt x="0" y="255270"/>
                </a:lnTo>
                <a:lnTo>
                  <a:pt x="278904" y="255270"/>
                </a:lnTo>
                <a:lnTo>
                  <a:pt x="278904" y="2260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22093" y="4512474"/>
            <a:ext cx="245745" cy="165100"/>
          </a:xfrm>
          <a:custGeom>
            <a:avLst/>
            <a:gdLst/>
            <a:ahLst/>
            <a:cxnLst/>
            <a:rect l="l" t="t" r="r" b="b"/>
            <a:pathLst>
              <a:path w="245745" h="165100">
                <a:moveTo>
                  <a:pt x="245541" y="134620"/>
                </a:moveTo>
                <a:lnTo>
                  <a:pt x="33020" y="134620"/>
                </a:lnTo>
                <a:lnTo>
                  <a:pt x="33020" y="30480"/>
                </a:lnTo>
                <a:lnTo>
                  <a:pt x="242277" y="30480"/>
                </a:lnTo>
                <a:lnTo>
                  <a:pt x="242277" y="0"/>
                </a:lnTo>
                <a:lnTo>
                  <a:pt x="0" y="0"/>
                </a:lnTo>
                <a:lnTo>
                  <a:pt x="0" y="30480"/>
                </a:lnTo>
                <a:lnTo>
                  <a:pt x="0" y="134620"/>
                </a:lnTo>
                <a:lnTo>
                  <a:pt x="0" y="165100"/>
                </a:lnTo>
                <a:lnTo>
                  <a:pt x="245541" y="165100"/>
                </a:lnTo>
                <a:lnTo>
                  <a:pt x="245541" y="134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3780" y="4733975"/>
            <a:ext cx="358140" cy="74295"/>
          </a:xfrm>
          <a:custGeom>
            <a:avLst/>
            <a:gdLst/>
            <a:ahLst/>
            <a:cxnLst/>
            <a:rect l="l" t="t" r="r" b="b"/>
            <a:pathLst>
              <a:path w="358140" h="74295">
                <a:moveTo>
                  <a:pt x="278892" y="3924"/>
                </a:moveTo>
                <a:lnTo>
                  <a:pt x="0" y="3924"/>
                </a:lnTo>
                <a:lnTo>
                  <a:pt x="0" y="34328"/>
                </a:lnTo>
                <a:lnTo>
                  <a:pt x="278892" y="34328"/>
                </a:lnTo>
                <a:lnTo>
                  <a:pt x="278892" y="3924"/>
                </a:lnTo>
                <a:close/>
              </a:path>
              <a:path w="358140" h="74295">
                <a:moveTo>
                  <a:pt x="357695" y="0"/>
                </a:moveTo>
                <a:lnTo>
                  <a:pt x="325005" y="0"/>
                </a:lnTo>
                <a:lnTo>
                  <a:pt x="314540" y="73888"/>
                </a:lnTo>
                <a:lnTo>
                  <a:pt x="341350" y="73888"/>
                </a:lnTo>
                <a:lnTo>
                  <a:pt x="35769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9055" y="4506734"/>
            <a:ext cx="821055" cy="274320"/>
          </a:xfrm>
          <a:custGeom>
            <a:avLst/>
            <a:gdLst/>
            <a:ahLst/>
            <a:cxnLst/>
            <a:rect l="l" t="t" r="r" b="b"/>
            <a:pathLst>
              <a:path w="821054" h="274320">
                <a:moveTo>
                  <a:pt x="209905" y="194208"/>
                </a:moveTo>
                <a:lnTo>
                  <a:pt x="205816" y="171780"/>
                </a:lnTo>
                <a:lnTo>
                  <a:pt x="194576" y="153543"/>
                </a:lnTo>
                <a:lnTo>
                  <a:pt x="190182" y="150075"/>
                </a:lnTo>
                <a:lnTo>
                  <a:pt x="177774" y="140284"/>
                </a:lnTo>
                <a:lnTo>
                  <a:pt x="175247" y="139369"/>
                </a:lnTo>
                <a:lnTo>
                  <a:pt x="175247" y="194208"/>
                </a:lnTo>
                <a:lnTo>
                  <a:pt x="171107" y="213245"/>
                </a:lnTo>
                <a:lnTo>
                  <a:pt x="159232" y="227076"/>
                </a:lnTo>
                <a:lnTo>
                  <a:pt x="140487" y="235508"/>
                </a:lnTo>
                <a:lnTo>
                  <a:pt x="115747" y="238353"/>
                </a:lnTo>
                <a:lnTo>
                  <a:pt x="34328" y="238353"/>
                </a:lnTo>
                <a:lnTo>
                  <a:pt x="34328" y="150075"/>
                </a:lnTo>
                <a:lnTo>
                  <a:pt x="115747" y="150075"/>
                </a:lnTo>
                <a:lnTo>
                  <a:pt x="140487" y="152920"/>
                </a:lnTo>
                <a:lnTo>
                  <a:pt x="159232" y="161353"/>
                </a:lnTo>
                <a:lnTo>
                  <a:pt x="171107" y="175183"/>
                </a:lnTo>
                <a:lnTo>
                  <a:pt x="175247" y="194208"/>
                </a:lnTo>
                <a:lnTo>
                  <a:pt x="175247" y="139369"/>
                </a:lnTo>
                <a:lnTo>
                  <a:pt x="156946" y="132740"/>
                </a:lnTo>
                <a:lnTo>
                  <a:pt x="173202" y="125412"/>
                </a:lnTo>
                <a:lnTo>
                  <a:pt x="177088" y="121627"/>
                </a:lnTo>
                <a:lnTo>
                  <a:pt x="186042" y="112877"/>
                </a:lnTo>
                <a:lnTo>
                  <a:pt x="194462" y="96786"/>
                </a:lnTo>
                <a:lnTo>
                  <a:pt x="197485" y="78790"/>
                </a:lnTo>
                <a:lnTo>
                  <a:pt x="191477" y="48552"/>
                </a:lnTo>
                <a:lnTo>
                  <a:pt x="181787" y="35966"/>
                </a:lnTo>
                <a:lnTo>
                  <a:pt x="173901" y="25704"/>
                </a:lnTo>
                <a:lnTo>
                  <a:pt x="162826" y="20078"/>
                </a:lnTo>
                <a:lnTo>
                  <a:pt x="162826" y="78790"/>
                </a:lnTo>
                <a:lnTo>
                  <a:pt x="159042" y="97218"/>
                </a:lnTo>
                <a:lnTo>
                  <a:pt x="147993" y="110629"/>
                </a:lnTo>
                <a:lnTo>
                  <a:pt x="130136" y="118846"/>
                </a:lnTo>
                <a:lnTo>
                  <a:pt x="105930" y="121627"/>
                </a:lnTo>
                <a:lnTo>
                  <a:pt x="34328" y="121627"/>
                </a:lnTo>
                <a:lnTo>
                  <a:pt x="34328" y="35966"/>
                </a:lnTo>
                <a:lnTo>
                  <a:pt x="105930" y="35966"/>
                </a:lnTo>
                <a:lnTo>
                  <a:pt x="130136" y="38747"/>
                </a:lnTo>
                <a:lnTo>
                  <a:pt x="147993" y="46951"/>
                </a:lnTo>
                <a:lnTo>
                  <a:pt x="159042" y="60375"/>
                </a:lnTo>
                <a:lnTo>
                  <a:pt x="162826" y="78790"/>
                </a:lnTo>
                <a:lnTo>
                  <a:pt x="162826" y="20078"/>
                </a:lnTo>
                <a:lnTo>
                  <a:pt x="145478" y="11252"/>
                </a:lnTo>
                <a:lnTo>
                  <a:pt x="106921" y="6210"/>
                </a:lnTo>
                <a:lnTo>
                  <a:pt x="0" y="6210"/>
                </a:lnTo>
                <a:lnTo>
                  <a:pt x="0" y="268109"/>
                </a:lnTo>
                <a:lnTo>
                  <a:pt x="116725" y="268109"/>
                </a:lnTo>
                <a:lnTo>
                  <a:pt x="156108" y="262902"/>
                </a:lnTo>
                <a:lnTo>
                  <a:pt x="185381" y="248081"/>
                </a:lnTo>
                <a:lnTo>
                  <a:pt x="193001" y="238353"/>
                </a:lnTo>
                <a:lnTo>
                  <a:pt x="203631" y="224790"/>
                </a:lnTo>
                <a:lnTo>
                  <a:pt x="209905" y="194208"/>
                </a:lnTo>
                <a:close/>
              </a:path>
              <a:path w="821054" h="274320">
                <a:moveTo>
                  <a:pt x="514642" y="130784"/>
                </a:moveTo>
                <a:lnTo>
                  <a:pt x="373722" y="130784"/>
                </a:lnTo>
                <a:lnTo>
                  <a:pt x="373722" y="160540"/>
                </a:lnTo>
                <a:lnTo>
                  <a:pt x="478015" y="160540"/>
                </a:lnTo>
                <a:lnTo>
                  <a:pt x="468680" y="193459"/>
                </a:lnTo>
                <a:lnTo>
                  <a:pt x="447941" y="219671"/>
                </a:lnTo>
                <a:lnTo>
                  <a:pt x="417880" y="236994"/>
                </a:lnTo>
                <a:lnTo>
                  <a:pt x="380580" y="243255"/>
                </a:lnTo>
                <a:lnTo>
                  <a:pt x="338493" y="235343"/>
                </a:lnTo>
                <a:lnTo>
                  <a:pt x="305511" y="213296"/>
                </a:lnTo>
                <a:lnTo>
                  <a:pt x="283984" y="179666"/>
                </a:lnTo>
                <a:lnTo>
                  <a:pt x="276288" y="136994"/>
                </a:lnTo>
                <a:lnTo>
                  <a:pt x="283972" y="94564"/>
                </a:lnTo>
                <a:lnTo>
                  <a:pt x="305422" y="61137"/>
                </a:lnTo>
                <a:lnTo>
                  <a:pt x="338213" y="39243"/>
                </a:lnTo>
                <a:lnTo>
                  <a:pt x="379933" y="31381"/>
                </a:lnTo>
                <a:lnTo>
                  <a:pt x="411772" y="35737"/>
                </a:lnTo>
                <a:lnTo>
                  <a:pt x="438950" y="47777"/>
                </a:lnTo>
                <a:lnTo>
                  <a:pt x="459752" y="66001"/>
                </a:lnTo>
                <a:lnTo>
                  <a:pt x="472465" y="88925"/>
                </a:lnTo>
                <a:lnTo>
                  <a:pt x="509739" y="88925"/>
                </a:lnTo>
                <a:lnTo>
                  <a:pt x="492937" y="53936"/>
                </a:lnTo>
                <a:lnTo>
                  <a:pt x="464375" y="25704"/>
                </a:lnTo>
                <a:lnTo>
                  <a:pt x="425869" y="6858"/>
                </a:lnTo>
                <a:lnTo>
                  <a:pt x="379272" y="0"/>
                </a:lnTo>
                <a:lnTo>
                  <a:pt x="334238" y="6654"/>
                </a:lnTo>
                <a:lnTo>
                  <a:pt x="296329" y="25438"/>
                </a:lnTo>
                <a:lnTo>
                  <a:pt x="267220" y="54584"/>
                </a:lnTo>
                <a:lnTo>
                  <a:pt x="248539" y="92367"/>
                </a:lnTo>
                <a:lnTo>
                  <a:pt x="241947" y="136994"/>
                </a:lnTo>
                <a:lnTo>
                  <a:pt x="248539" y="181622"/>
                </a:lnTo>
                <a:lnTo>
                  <a:pt x="267220" y="219405"/>
                </a:lnTo>
                <a:lnTo>
                  <a:pt x="296329" y="248551"/>
                </a:lnTo>
                <a:lnTo>
                  <a:pt x="334238" y="267347"/>
                </a:lnTo>
                <a:lnTo>
                  <a:pt x="379272" y="273989"/>
                </a:lnTo>
                <a:lnTo>
                  <a:pt x="422732" y="267728"/>
                </a:lnTo>
                <a:lnTo>
                  <a:pt x="459981" y="249948"/>
                </a:lnTo>
                <a:lnTo>
                  <a:pt x="489026" y="222161"/>
                </a:lnTo>
                <a:lnTo>
                  <a:pt x="507911" y="185851"/>
                </a:lnTo>
                <a:lnTo>
                  <a:pt x="514642" y="142557"/>
                </a:lnTo>
                <a:lnTo>
                  <a:pt x="514642" y="130784"/>
                </a:lnTo>
                <a:close/>
              </a:path>
              <a:path w="821054" h="274320">
                <a:moveTo>
                  <a:pt x="820674" y="6210"/>
                </a:moveTo>
                <a:lnTo>
                  <a:pt x="790600" y="6210"/>
                </a:lnTo>
                <a:lnTo>
                  <a:pt x="689571" y="184073"/>
                </a:lnTo>
                <a:lnTo>
                  <a:pt x="588530" y="6210"/>
                </a:lnTo>
                <a:lnTo>
                  <a:pt x="558457" y="6210"/>
                </a:lnTo>
                <a:lnTo>
                  <a:pt x="558457" y="268109"/>
                </a:lnTo>
                <a:lnTo>
                  <a:pt x="592785" y="268109"/>
                </a:lnTo>
                <a:lnTo>
                  <a:pt x="592785" y="74866"/>
                </a:lnTo>
                <a:lnTo>
                  <a:pt x="677138" y="223964"/>
                </a:lnTo>
                <a:lnTo>
                  <a:pt x="701992" y="223964"/>
                </a:lnTo>
                <a:lnTo>
                  <a:pt x="786345" y="74866"/>
                </a:lnTo>
                <a:lnTo>
                  <a:pt x="786345" y="268109"/>
                </a:lnTo>
                <a:lnTo>
                  <a:pt x="820674" y="268109"/>
                </a:lnTo>
                <a:lnTo>
                  <a:pt x="820674" y="621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57361" y="4502474"/>
            <a:ext cx="292100" cy="276225"/>
          </a:xfrm>
          <a:custGeom>
            <a:avLst/>
            <a:gdLst/>
            <a:ahLst/>
            <a:cxnLst/>
            <a:rect l="l" t="t" r="r" b="b"/>
            <a:pathLst>
              <a:path w="292100" h="276225">
                <a:moveTo>
                  <a:pt x="252416" y="207295"/>
                </a:moveTo>
                <a:lnTo>
                  <a:pt x="220047" y="207295"/>
                </a:lnTo>
                <a:lnTo>
                  <a:pt x="220047" y="0"/>
                </a:lnTo>
                <a:lnTo>
                  <a:pt x="252416" y="0"/>
                </a:lnTo>
                <a:lnTo>
                  <a:pt x="252416" y="67354"/>
                </a:lnTo>
                <a:lnTo>
                  <a:pt x="291652" y="67354"/>
                </a:lnTo>
                <a:lnTo>
                  <a:pt x="291652" y="98416"/>
                </a:lnTo>
                <a:lnTo>
                  <a:pt x="252416" y="98416"/>
                </a:lnTo>
                <a:lnTo>
                  <a:pt x="252416" y="207295"/>
                </a:lnTo>
                <a:close/>
              </a:path>
              <a:path w="292100" h="276225">
                <a:moveTo>
                  <a:pt x="187350" y="34331"/>
                </a:moveTo>
                <a:lnTo>
                  <a:pt x="980" y="34331"/>
                </a:lnTo>
                <a:lnTo>
                  <a:pt x="980" y="6866"/>
                </a:lnTo>
                <a:lnTo>
                  <a:pt x="187350" y="6866"/>
                </a:lnTo>
                <a:lnTo>
                  <a:pt x="187350" y="34331"/>
                </a:lnTo>
                <a:close/>
              </a:path>
              <a:path w="292100" h="276225">
                <a:moveTo>
                  <a:pt x="66373" y="134055"/>
                </a:moveTo>
                <a:lnTo>
                  <a:pt x="34985" y="134055"/>
                </a:lnTo>
                <a:lnTo>
                  <a:pt x="34985" y="34331"/>
                </a:lnTo>
                <a:lnTo>
                  <a:pt x="66373" y="34331"/>
                </a:lnTo>
                <a:lnTo>
                  <a:pt x="66373" y="134055"/>
                </a:lnTo>
                <a:close/>
              </a:path>
              <a:path w="292100" h="276225">
                <a:moveTo>
                  <a:pt x="107898" y="161520"/>
                </a:moveTo>
                <a:lnTo>
                  <a:pt x="0" y="161520"/>
                </a:lnTo>
                <a:lnTo>
                  <a:pt x="0" y="134055"/>
                </a:lnTo>
                <a:lnTo>
                  <a:pt x="121957" y="134055"/>
                </a:lnTo>
                <a:lnTo>
                  <a:pt x="121957" y="34331"/>
                </a:lnTo>
                <a:lnTo>
                  <a:pt x="153346" y="34331"/>
                </a:lnTo>
                <a:lnTo>
                  <a:pt x="153346" y="132093"/>
                </a:lnTo>
                <a:lnTo>
                  <a:pt x="199448" y="132093"/>
                </a:lnTo>
                <a:lnTo>
                  <a:pt x="199448" y="148768"/>
                </a:lnTo>
                <a:lnTo>
                  <a:pt x="183534" y="153933"/>
                </a:lnTo>
                <a:lnTo>
                  <a:pt x="162378" y="157964"/>
                </a:lnTo>
                <a:lnTo>
                  <a:pt x="136870" y="160585"/>
                </a:lnTo>
                <a:lnTo>
                  <a:pt x="107898" y="161520"/>
                </a:lnTo>
                <a:close/>
              </a:path>
              <a:path w="292100" h="276225">
                <a:moveTo>
                  <a:pt x="199448" y="132093"/>
                </a:moveTo>
                <a:lnTo>
                  <a:pt x="153346" y="132093"/>
                </a:lnTo>
                <a:lnTo>
                  <a:pt x="167078" y="130320"/>
                </a:lnTo>
                <a:lnTo>
                  <a:pt x="179340" y="127965"/>
                </a:lnTo>
                <a:lnTo>
                  <a:pt x="190129" y="125058"/>
                </a:lnTo>
                <a:lnTo>
                  <a:pt x="199448" y="121630"/>
                </a:lnTo>
                <a:lnTo>
                  <a:pt x="199448" y="132093"/>
                </a:lnTo>
                <a:close/>
              </a:path>
              <a:path w="292100" h="276225">
                <a:moveTo>
                  <a:pt x="259936" y="275631"/>
                </a:moveTo>
                <a:lnTo>
                  <a:pt x="18963" y="275631"/>
                </a:lnTo>
                <a:lnTo>
                  <a:pt x="18963" y="186369"/>
                </a:lnTo>
                <a:lnTo>
                  <a:pt x="51660" y="186369"/>
                </a:lnTo>
                <a:lnTo>
                  <a:pt x="51660" y="246204"/>
                </a:lnTo>
                <a:lnTo>
                  <a:pt x="259936" y="246204"/>
                </a:lnTo>
                <a:lnTo>
                  <a:pt x="259936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09277" y="4502474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80066" y="4503584"/>
            <a:ext cx="260350" cy="278130"/>
          </a:xfrm>
          <a:custGeom>
            <a:avLst/>
            <a:gdLst/>
            <a:ahLst/>
            <a:cxnLst/>
            <a:rect l="l" t="t" r="r" b="b"/>
            <a:pathLst>
              <a:path w="260350" h="278129">
                <a:moveTo>
                  <a:pt x="119672" y="38455"/>
                </a:moveTo>
                <a:lnTo>
                  <a:pt x="89268" y="38455"/>
                </a:lnTo>
                <a:lnTo>
                  <a:pt x="89268" y="232016"/>
                </a:lnTo>
                <a:lnTo>
                  <a:pt x="119672" y="232016"/>
                </a:lnTo>
                <a:lnTo>
                  <a:pt x="119672" y="38455"/>
                </a:lnTo>
                <a:close/>
              </a:path>
              <a:path w="260350" h="278129">
                <a:moveTo>
                  <a:pt x="119672" y="8890"/>
                </a:moveTo>
                <a:lnTo>
                  <a:pt x="0" y="8890"/>
                </a:lnTo>
                <a:lnTo>
                  <a:pt x="0" y="38100"/>
                </a:lnTo>
                <a:lnTo>
                  <a:pt x="0" y="232410"/>
                </a:lnTo>
                <a:lnTo>
                  <a:pt x="0" y="261620"/>
                </a:lnTo>
                <a:lnTo>
                  <a:pt x="119672" y="261620"/>
                </a:lnTo>
                <a:lnTo>
                  <a:pt x="119672" y="232410"/>
                </a:lnTo>
                <a:lnTo>
                  <a:pt x="30734" y="232410"/>
                </a:lnTo>
                <a:lnTo>
                  <a:pt x="30734" y="38100"/>
                </a:lnTo>
                <a:lnTo>
                  <a:pt x="119672" y="38100"/>
                </a:lnTo>
                <a:lnTo>
                  <a:pt x="119672" y="8890"/>
                </a:lnTo>
                <a:close/>
              </a:path>
              <a:path w="260350" h="278129">
                <a:moveTo>
                  <a:pt x="259943" y="111760"/>
                </a:moveTo>
                <a:lnTo>
                  <a:pt x="183756" y="111760"/>
                </a:lnTo>
                <a:lnTo>
                  <a:pt x="183756" y="0"/>
                </a:lnTo>
                <a:lnTo>
                  <a:pt x="153022" y="0"/>
                </a:lnTo>
                <a:lnTo>
                  <a:pt x="153022" y="111760"/>
                </a:lnTo>
                <a:lnTo>
                  <a:pt x="153022" y="142240"/>
                </a:lnTo>
                <a:lnTo>
                  <a:pt x="153022" y="273050"/>
                </a:lnTo>
                <a:lnTo>
                  <a:pt x="183756" y="273050"/>
                </a:lnTo>
                <a:lnTo>
                  <a:pt x="183756" y="142240"/>
                </a:lnTo>
                <a:lnTo>
                  <a:pt x="229209" y="142240"/>
                </a:lnTo>
                <a:lnTo>
                  <a:pt x="229209" y="278130"/>
                </a:lnTo>
                <a:lnTo>
                  <a:pt x="259943" y="278130"/>
                </a:lnTo>
                <a:lnTo>
                  <a:pt x="259943" y="142240"/>
                </a:lnTo>
                <a:lnTo>
                  <a:pt x="259943" y="142100"/>
                </a:lnTo>
                <a:lnTo>
                  <a:pt x="259943" y="1117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95270" y="4502474"/>
            <a:ext cx="283210" cy="279400"/>
          </a:xfrm>
          <a:custGeom>
            <a:avLst/>
            <a:gdLst/>
            <a:ahLst/>
            <a:cxnLst/>
            <a:rect l="l" t="t" r="r" b="b"/>
            <a:pathLst>
              <a:path w="283209" h="279400">
                <a:moveTo>
                  <a:pt x="243588" y="166425"/>
                </a:moveTo>
                <a:lnTo>
                  <a:pt x="211219" y="166425"/>
                </a:lnTo>
                <a:lnTo>
                  <a:pt x="211219" y="0"/>
                </a:lnTo>
                <a:lnTo>
                  <a:pt x="243588" y="0"/>
                </a:lnTo>
                <a:lnTo>
                  <a:pt x="243588" y="31388"/>
                </a:lnTo>
                <a:lnTo>
                  <a:pt x="282824" y="31388"/>
                </a:lnTo>
                <a:lnTo>
                  <a:pt x="282824" y="58853"/>
                </a:lnTo>
                <a:lnTo>
                  <a:pt x="243588" y="58853"/>
                </a:lnTo>
                <a:lnTo>
                  <a:pt x="243588" y="93838"/>
                </a:lnTo>
                <a:lnTo>
                  <a:pt x="282824" y="93838"/>
                </a:lnTo>
                <a:lnTo>
                  <a:pt x="282824" y="121303"/>
                </a:lnTo>
                <a:lnTo>
                  <a:pt x="243588" y="121303"/>
                </a:lnTo>
                <a:lnTo>
                  <a:pt x="243588" y="166425"/>
                </a:lnTo>
                <a:close/>
              </a:path>
              <a:path w="283209" h="279400">
                <a:moveTo>
                  <a:pt x="101032" y="153673"/>
                </a:moveTo>
                <a:lnTo>
                  <a:pt x="653" y="153673"/>
                </a:lnTo>
                <a:lnTo>
                  <a:pt x="653" y="67027"/>
                </a:lnTo>
                <a:lnTo>
                  <a:pt x="130785" y="67027"/>
                </a:lnTo>
                <a:lnTo>
                  <a:pt x="130785" y="33350"/>
                </a:lnTo>
                <a:lnTo>
                  <a:pt x="0" y="33350"/>
                </a:lnTo>
                <a:lnTo>
                  <a:pt x="0" y="6866"/>
                </a:lnTo>
                <a:lnTo>
                  <a:pt x="162828" y="6866"/>
                </a:lnTo>
                <a:lnTo>
                  <a:pt x="162828" y="92857"/>
                </a:lnTo>
                <a:lnTo>
                  <a:pt x="32696" y="92857"/>
                </a:lnTo>
                <a:lnTo>
                  <a:pt x="32696" y="127189"/>
                </a:lnTo>
                <a:lnTo>
                  <a:pt x="190947" y="127189"/>
                </a:lnTo>
                <a:lnTo>
                  <a:pt x="190947" y="141248"/>
                </a:lnTo>
                <a:lnTo>
                  <a:pt x="175288" y="146362"/>
                </a:lnTo>
                <a:lnTo>
                  <a:pt x="154449" y="150281"/>
                </a:lnTo>
                <a:lnTo>
                  <a:pt x="129380" y="152789"/>
                </a:lnTo>
                <a:lnTo>
                  <a:pt x="101032" y="153673"/>
                </a:lnTo>
                <a:close/>
              </a:path>
              <a:path w="283209" h="279400">
                <a:moveTo>
                  <a:pt x="190947" y="127189"/>
                </a:moveTo>
                <a:lnTo>
                  <a:pt x="102993" y="127189"/>
                </a:lnTo>
                <a:lnTo>
                  <a:pt x="130208" y="126351"/>
                </a:lnTo>
                <a:lnTo>
                  <a:pt x="154449" y="123919"/>
                </a:lnTo>
                <a:lnTo>
                  <a:pt x="174951" y="120016"/>
                </a:lnTo>
                <a:lnTo>
                  <a:pt x="190947" y="114764"/>
                </a:lnTo>
                <a:lnTo>
                  <a:pt x="190947" y="127189"/>
                </a:lnTo>
                <a:close/>
              </a:path>
              <a:path w="283209" h="279400">
                <a:moveTo>
                  <a:pt x="128170" y="279227"/>
                </a:moveTo>
                <a:lnTo>
                  <a:pt x="81332" y="276530"/>
                </a:lnTo>
                <a:lnTo>
                  <a:pt x="43322" y="267702"/>
                </a:lnTo>
                <a:lnTo>
                  <a:pt x="17819" y="251640"/>
                </a:lnTo>
                <a:lnTo>
                  <a:pt x="8501" y="227240"/>
                </a:lnTo>
                <a:lnTo>
                  <a:pt x="17819" y="202702"/>
                </a:lnTo>
                <a:lnTo>
                  <a:pt x="43322" y="186655"/>
                </a:lnTo>
                <a:lnTo>
                  <a:pt x="81332" y="177904"/>
                </a:lnTo>
                <a:lnTo>
                  <a:pt x="128170" y="175253"/>
                </a:lnTo>
                <a:lnTo>
                  <a:pt x="175145" y="177904"/>
                </a:lnTo>
                <a:lnTo>
                  <a:pt x="213140" y="186655"/>
                </a:lnTo>
                <a:lnTo>
                  <a:pt x="236000" y="201083"/>
                </a:lnTo>
                <a:lnTo>
                  <a:pt x="128170" y="201083"/>
                </a:lnTo>
                <a:lnTo>
                  <a:pt x="94697" y="202503"/>
                </a:lnTo>
                <a:lnTo>
                  <a:pt x="67599" y="207050"/>
                </a:lnTo>
                <a:lnTo>
                  <a:pt x="49453" y="215152"/>
                </a:lnTo>
                <a:lnTo>
                  <a:pt x="42832" y="227240"/>
                </a:lnTo>
                <a:lnTo>
                  <a:pt x="49453" y="239327"/>
                </a:lnTo>
                <a:lnTo>
                  <a:pt x="67599" y="247430"/>
                </a:lnTo>
                <a:lnTo>
                  <a:pt x="94697" y="251977"/>
                </a:lnTo>
                <a:lnTo>
                  <a:pt x="128170" y="253397"/>
                </a:lnTo>
                <a:lnTo>
                  <a:pt x="235784" y="253397"/>
                </a:lnTo>
                <a:lnTo>
                  <a:pt x="213140" y="267702"/>
                </a:lnTo>
                <a:lnTo>
                  <a:pt x="175145" y="276530"/>
                </a:lnTo>
                <a:lnTo>
                  <a:pt x="128170" y="279227"/>
                </a:lnTo>
                <a:close/>
              </a:path>
              <a:path w="283209" h="279400">
                <a:moveTo>
                  <a:pt x="235784" y="253397"/>
                </a:moveTo>
                <a:lnTo>
                  <a:pt x="128170" y="253397"/>
                </a:lnTo>
                <a:lnTo>
                  <a:pt x="161643" y="251977"/>
                </a:lnTo>
                <a:lnTo>
                  <a:pt x="188740" y="247430"/>
                </a:lnTo>
                <a:lnTo>
                  <a:pt x="206886" y="239327"/>
                </a:lnTo>
                <a:lnTo>
                  <a:pt x="213507" y="227240"/>
                </a:lnTo>
                <a:lnTo>
                  <a:pt x="206886" y="215152"/>
                </a:lnTo>
                <a:lnTo>
                  <a:pt x="188740" y="207050"/>
                </a:lnTo>
                <a:lnTo>
                  <a:pt x="161643" y="202503"/>
                </a:lnTo>
                <a:lnTo>
                  <a:pt x="128170" y="201083"/>
                </a:lnTo>
                <a:lnTo>
                  <a:pt x="236000" y="201083"/>
                </a:lnTo>
                <a:lnTo>
                  <a:pt x="238566" y="202702"/>
                </a:lnTo>
                <a:lnTo>
                  <a:pt x="247839" y="227240"/>
                </a:lnTo>
                <a:lnTo>
                  <a:pt x="238566" y="251640"/>
                </a:lnTo>
                <a:lnTo>
                  <a:pt x="235784" y="25339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92193" y="4502479"/>
            <a:ext cx="583565" cy="280670"/>
          </a:xfrm>
          <a:custGeom>
            <a:avLst/>
            <a:gdLst/>
            <a:ahLst/>
            <a:cxnLst/>
            <a:rect l="l" t="t" r="r" b="b"/>
            <a:pathLst>
              <a:path w="583565" h="280670">
                <a:moveTo>
                  <a:pt x="262229" y="228879"/>
                </a:moveTo>
                <a:lnTo>
                  <a:pt x="252399" y="204762"/>
                </a:lnTo>
                <a:lnTo>
                  <a:pt x="250037" y="203377"/>
                </a:lnTo>
                <a:lnTo>
                  <a:pt x="228219" y="190487"/>
                </a:lnTo>
                <a:lnTo>
                  <a:pt x="228219" y="228879"/>
                </a:lnTo>
                <a:lnTo>
                  <a:pt x="220726" y="241046"/>
                </a:lnTo>
                <a:lnTo>
                  <a:pt x="200799" y="249021"/>
                </a:lnTo>
                <a:lnTo>
                  <a:pt x="172364" y="253377"/>
                </a:lnTo>
                <a:lnTo>
                  <a:pt x="139293" y="254711"/>
                </a:lnTo>
                <a:lnTo>
                  <a:pt x="106222" y="253377"/>
                </a:lnTo>
                <a:lnTo>
                  <a:pt x="77774" y="249021"/>
                </a:lnTo>
                <a:lnTo>
                  <a:pt x="57861" y="241046"/>
                </a:lnTo>
                <a:lnTo>
                  <a:pt x="50355" y="228879"/>
                </a:lnTo>
                <a:lnTo>
                  <a:pt x="57861" y="216890"/>
                </a:lnTo>
                <a:lnTo>
                  <a:pt x="106222" y="204685"/>
                </a:lnTo>
                <a:lnTo>
                  <a:pt x="172364" y="204685"/>
                </a:lnTo>
                <a:lnTo>
                  <a:pt x="220726" y="216890"/>
                </a:lnTo>
                <a:lnTo>
                  <a:pt x="228219" y="228879"/>
                </a:lnTo>
                <a:lnTo>
                  <a:pt x="228219" y="190487"/>
                </a:lnTo>
                <a:lnTo>
                  <a:pt x="225767" y="189026"/>
                </a:lnTo>
                <a:lnTo>
                  <a:pt x="186639" y="180454"/>
                </a:lnTo>
                <a:lnTo>
                  <a:pt x="139293" y="177863"/>
                </a:lnTo>
                <a:lnTo>
                  <a:pt x="91935" y="180454"/>
                </a:lnTo>
                <a:lnTo>
                  <a:pt x="52806" y="189026"/>
                </a:lnTo>
                <a:lnTo>
                  <a:pt x="26174" y="204762"/>
                </a:lnTo>
                <a:lnTo>
                  <a:pt x="16357" y="228879"/>
                </a:lnTo>
                <a:lnTo>
                  <a:pt x="26174" y="253034"/>
                </a:lnTo>
                <a:lnTo>
                  <a:pt x="52806" y="268884"/>
                </a:lnTo>
                <a:lnTo>
                  <a:pt x="91935" y="277571"/>
                </a:lnTo>
                <a:lnTo>
                  <a:pt x="139293" y="280212"/>
                </a:lnTo>
                <a:lnTo>
                  <a:pt x="186639" y="277571"/>
                </a:lnTo>
                <a:lnTo>
                  <a:pt x="225767" y="268884"/>
                </a:lnTo>
                <a:lnTo>
                  <a:pt x="249593" y="254711"/>
                </a:lnTo>
                <a:lnTo>
                  <a:pt x="252399" y="253034"/>
                </a:lnTo>
                <a:lnTo>
                  <a:pt x="262229" y="228879"/>
                </a:lnTo>
                <a:close/>
              </a:path>
              <a:path w="583565" h="280670">
                <a:moveTo>
                  <a:pt x="262229" y="73571"/>
                </a:moveTo>
                <a:lnTo>
                  <a:pt x="52311" y="73571"/>
                </a:lnTo>
                <a:lnTo>
                  <a:pt x="52311" y="29425"/>
                </a:lnTo>
                <a:lnTo>
                  <a:pt x="258953" y="29425"/>
                </a:lnTo>
                <a:lnTo>
                  <a:pt x="258953" y="3276"/>
                </a:lnTo>
                <a:lnTo>
                  <a:pt x="19951" y="3276"/>
                </a:lnTo>
                <a:lnTo>
                  <a:pt x="19951" y="99720"/>
                </a:lnTo>
                <a:lnTo>
                  <a:pt x="262229" y="99720"/>
                </a:lnTo>
                <a:lnTo>
                  <a:pt x="262229" y="73571"/>
                </a:lnTo>
                <a:close/>
              </a:path>
              <a:path w="583565" h="280670">
                <a:moveTo>
                  <a:pt x="278904" y="126860"/>
                </a:moveTo>
                <a:lnTo>
                  <a:pt x="0" y="126860"/>
                </a:lnTo>
                <a:lnTo>
                  <a:pt x="0" y="153022"/>
                </a:lnTo>
                <a:lnTo>
                  <a:pt x="278904" y="153022"/>
                </a:lnTo>
                <a:lnTo>
                  <a:pt x="278904" y="126860"/>
                </a:lnTo>
                <a:close/>
              </a:path>
              <a:path w="583565" h="280670">
                <a:moveTo>
                  <a:pt x="515302" y="1638"/>
                </a:moveTo>
                <a:lnTo>
                  <a:pt x="484886" y="1638"/>
                </a:lnTo>
                <a:lnTo>
                  <a:pt x="484886" y="116395"/>
                </a:lnTo>
                <a:lnTo>
                  <a:pt x="447611" y="116395"/>
                </a:lnTo>
                <a:lnTo>
                  <a:pt x="441642" y="67094"/>
                </a:lnTo>
                <a:lnTo>
                  <a:pt x="429933" y="35966"/>
                </a:lnTo>
                <a:lnTo>
                  <a:pt x="428777" y="32905"/>
                </a:lnTo>
                <a:lnTo>
                  <a:pt x="417207" y="21132"/>
                </a:lnTo>
                <a:lnTo>
                  <a:pt x="417207" y="136347"/>
                </a:lnTo>
                <a:lnTo>
                  <a:pt x="415163" y="181000"/>
                </a:lnTo>
                <a:lnTo>
                  <a:pt x="408914" y="212280"/>
                </a:lnTo>
                <a:lnTo>
                  <a:pt x="398310" y="230695"/>
                </a:lnTo>
                <a:lnTo>
                  <a:pt x="383209" y="236728"/>
                </a:lnTo>
                <a:lnTo>
                  <a:pt x="368046" y="230695"/>
                </a:lnTo>
                <a:lnTo>
                  <a:pt x="357339" y="212280"/>
                </a:lnTo>
                <a:lnTo>
                  <a:pt x="350977" y="181000"/>
                </a:lnTo>
                <a:lnTo>
                  <a:pt x="348869" y="136347"/>
                </a:lnTo>
                <a:lnTo>
                  <a:pt x="350977" y="91694"/>
                </a:lnTo>
                <a:lnTo>
                  <a:pt x="357339" y="60401"/>
                </a:lnTo>
                <a:lnTo>
                  <a:pt x="368046" y="41998"/>
                </a:lnTo>
                <a:lnTo>
                  <a:pt x="383209" y="35966"/>
                </a:lnTo>
                <a:lnTo>
                  <a:pt x="398310" y="41998"/>
                </a:lnTo>
                <a:lnTo>
                  <a:pt x="408914" y="60401"/>
                </a:lnTo>
                <a:lnTo>
                  <a:pt x="415163" y="91694"/>
                </a:lnTo>
                <a:lnTo>
                  <a:pt x="417207" y="136347"/>
                </a:lnTo>
                <a:lnTo>
                  <a:pt x="417207" y="21132"/>
                </a:lnTo>
                <a:lnTo>
                  <a:pt x="409219" y="12992"/>
                </a:lnTo>
                <a:lnTo>
                  <a:pt x="383209" y="6540"/>
                </a:lnTo>
                <a:lnTo>
                  <a:pt x="355244" y="14135"/>
                </a:lnTo>
                <a:lnTo>
                  <a:pt x="334860" y="37604"/>
                </a:lnTo>
                <a:lnTo>
                  <a:pt x="322376" y="77990"/>
                </a:lnTo>
                <a:lnTo>
                  <a:pt x="318135" y="136347"/>
                </a:lnTo>
                <a:lnTo>
                  <a:pt x="322376" y="194703"/>
                </a:lnTo>
                <a:lnTo>
                  <a:pt x="334860" y="235089"/>
                </a:lnTo>
                <a:lnTo>
                  <a:pt x="355244" y="258559"/>
                </a:lnTo>
                <a:lnTo>
                  <a:pt x="383209" y="266153"/>
                </a:lnTo>
                <a:lnTo>
                  <a:pt x="410146" y="259181"/>
                </a:lnTo>
                <a:lnTo>
                  <a:pt x="430047" y="237667"/>
                </a:lnTo>
                <a:lnTo>
                  <a:pt x="430364" y="236728"/>
                </a:lnTo>
                <a:lnTo>
                  <a:pt x="442709" y="200634"/>
                </a:lnTo>
                <a:lnTo>
                  <a:pt x="447941" y="147129"/>
                </a:lnTo>
                <a:lnTo>
                  <a:pt x="484886" y="147129"/>
                </a:lnTo>
                <a:lnTo>
                  <a:pt x="484886" y="274320"/>
                </a:lnTo>
                <a:lnTo>
                  <a:pt x="515302" y="274320"/>
                </a:lnTo>
                <a:lnTo>
                  <a:pt x="515302" y="147129"/>
                </a:lnTo>
                <a:lnTo>
                  <a:pt x="515302" y="116395"/>
                </a:lnTo>
                <a:lnTo>
                  <a:pt x="515302" y="1638"/>
                </a:lnTo>
                <a:close/>
              </a:path>
              <a:path w="583565" h="280670">
                <a:moveTo>
                  <a:pt x="582980" y="0"/>
                </a:moveTo>
                <a:lnTo>
                  <a:pt x="552246" y="0"/>
                </a:lnTo>
                <a:lnTo>
                  <a:pt x="552246" y="279234"/>
                </a:lnTo>
                <a:lnTo>
                  <a:pt x="582980" y="279234"/>
                </a:lnTo>
                <a:lnTo>
                  <a:pt x="58298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723091" y="4499863"/>
            <a:ext cx="880110" cy="282575"/>
          </a:xfrm>
          <a:custGeom>
            <a:avLst/>
            <a:gdLst/>
            <a:ahLst/>
            <a:cxnLst/>
            <a:rect l="l" t="t" r="r" b="b"/>
            <a:pathLst>
              <a:path w="880109" h="282575">
                <a:moveTo>
                  <a:pt x="152031" y="12750"/>
                </a:moveTo>
                <a:lnTo>
                  <a:pt x="0" y="12750"/>
                </a:lnTo>
                <a:lnTo>
                  <a:pt x="0" y="42506"/>
                </a:lnTo>
                <a:lnTo>
                  <a:pt x="119011" y="42506"/>
                </a:lnTo>
                <a:lnTo>
                  <a:pt x="119011" y="80759"/>
                </a:lnTo>
                <a:lnTo>
                  <a:pt x="113919" y="132549"/>
                </a:lnTo>
                <a:lnTo>
                  <a:pt x="98971" y="174929"/>
                </a:lnTo>
                <a:lnTo>
                  <a:pt x="74663" y="206705"/>
                </a:lnTo>
                <a:lnTo>
                  <a:pt x="41503" y="226720"/>
                </a:lnTo>
                <a:lnTo>
                  <a:pt x="0" y="233781"/>
                </a:lnTo>
                <a:lnTo>
                  <a:pt x="0" y="264515"/>
                </a:lnTo>
                <a:lnTo>
                  <a:pt x="44183" y="258572"/>
                </a:lnTo>
                <a:lnTo>
                  <a:pt x="81559" y="241414"/>
                </a:lnTo>
                <a:lnTo>
                  <a:pt x="111569" y="213995"/>
                </a:lnTo>
                <a:lnTo>
                  <a:pt x="133692" y="177330"/>
                </a:lnTo>
                <a:lnTo>
                  <a:pt x="147358" y="132372"/>
                </a:lnTo>
                <a:lnTo>
                  <a:pt x="151980" y="80759"/>
                </a:lnTo>
                <a:lnTo>
                  <a:pt x="152031" y="12750"/>
                </a:lnTo>
                <a:close/>
              </a:path>
              <a:path w="880109" h="282575">
                <a:moveTo>
                  <a:pt x="281838" y="115747"/>
                </a:moveTo>
                <a:lnTo>
                  <a:pt x="242608" y="115747"/>
                </a:lnTo>
                <a:lnTo>
                  <a:pt x="242608" y="2616"/>
                </a:lnTo>
                <a:lnTo>
                  <a:pt x="210235" y="2616"/>
                </a:lnTo>
                <a:lnTo>
                  <a:pt x="210235" y="281851"/>
                </a:lnTo>
                <a:lnTo>
                  <a:pt x="242608" y="281851"/>
                </a:lnTo>
                <a:lnTo>
                  <a:pt x="242608" y="146812"/>
                </a:lnTo>
                <a:lnTo>
                  <a:pt x="281838" y="146812"/>
                </a:lnTo>
                <a:lnTo>
                  <a:pt x="281838" y="115747"/>
                </a:lnTo>
                <a:close/>
              </a:path>
              <a:path w="880109" h="282575">
                <a:moveTo>
                  <a:pt x="571538" y="84683"/>
                </a:moveTo>
                <a:lnTo>
                  <a:pt x="533222" y="73901"/>
                </a:lnTo>
                <a:lnTo>
                  <a:pt x="457746" y="52641"/>
                </a:lnTo>
                <a:lnTo>
                  <a:pt x="461670" y="46431"/>
                </a:lnTo>
                <a:lnTo>
                  <a:pt x="464286" y="39560"/>
                </a:lnTo>
                <a:lnTo>
                  <a:pt x="465264" y="32042"/>
                </a:lnTo>
                <a:lnTo>
                  <a:pt x="564007" y="32042"/>
                </a:lnTo>
                <a:lnTo>
                  <a:pt x="564007" y="5892"/>
                </a:lnTo>
                <a:lnTo>
                  <a:pt x="323367" y="5892"/>
                </a:lnTo>
                <a:lnTo>
                  <a:pt x="323367" y="32042"/>
                </a:lnTo>
                <a:lnTo>
                  <a:pt x="432244" y="32042"/>
                </a:lnTo>
                <a:lnTo>
                  <a:pt x="417512" y="53378"/>
                </a:lnTo>
                <a:lnTo>
                  <a:pt x="390347" y="68872"/>
                </a:lnTo>
                <a:lnTo>
                  <a:pt x="355777" y="78524"/>
                </a:lnTo>
                <a:lnTo>
                  <a:pt x="318782" y="82397"/>
                </a:lnTo>
                <a:lnTo>
                  <a:pt x="318782" y="108877"/>
                </a:lnTo>
                <a:lnTo>
                  <a:pt x="352628" y="106222"/>
                </a:lnTo>
                <a:lnTo>
                  <a:pt x="385203" y="99606"/>
                </a:lnTo>
                <a:lnTo>
                  <a:pt x="414655" y="88874"/>
                </a:lnTo>
                <a:lnTo>
                  <a:pt x="439115" y="73901"/>
                </a:lnTo>
                <a:lnTo>
                  <a:pt x="563029" y="110185"/>
                </a:lnTo>
                <a:lnTo>
                  <a:pt x="571538" y="84683"/>
                </a:lnTo>
                <a:close/>
              </a:path>
              <a:path w="880109" h="282575">
                <a:moveTo>
                  <a:pt x="583298" y="128828"/>
                </a:moveTo>
                <a:lnTo>
                  <a:pt x="304406" y="128828"/>
                </a:lnTo>
                <a:lnTo>
                  <a:pt x="304406" y="154978"/>
                </a:lnTo>
                <a:lnTo>
                  <a:pt x="427672" y="154978"/>
                </a:lnTo>
                <a:lnTo>
                  <a:pt x="427672" y="181470"/>
                </a:lnTo>
                <a:lnTo>
                  <a:pt x="385902" y="185191"/>
                </a:lnTo>
                <a:lnTo>
                  <a:pt x="352056" y="194094"/>
                </a:lnTo>
                <a:lnTo>
                  <a:pt x="329361" y="209194"/>
                </a:lnTo>
                <a:lnTo>
                  <a:pt x="321081" y="231495"/>
                </a:lnTo>
                <a:lnTo>
                  <a:pt x="330860" y="255600"/>
                </a:lnTo>
                <a:lnTo>
                  <a:pt x="357365" y="271335"/>
                </a:lnTo>
                <a:lnTo>
                  <a:pt x="396392" y="279908"/>
                </a:lnTo>
                <a:lnTo>
                  <a:pt x="443687" y="282498"/>
                </a:lnTo>
                <a:lnTo>
                  <a:pt x="490982" y="279908"/>
                </a:lnTo>
                <a:lnTo>
                  <a:pt x="530009" y="271335"/>
                </a:lnTo>
                <a:lnTo>
                  <a:pt x="554177" y="256997"/>
                </a:lnTo>
                <a:lnTo>
                  <a:pt x="556526" y="255600"/>
                </a:lnTo>
                <a:lnTo>
                  <a:pt x="566305" y="231495"/>
                </a:lnTo>
                <a:lnTo>
                  <a:pt x="558012" y="209194"/>
                </a:lnTo>
                <a:lnTo>
                  <a:pt x="554177" y="206641"/>
                </a:lnTo>
                <a:lnTo>
                  <a:pt x="535317" y="194094"/>
                </a:lnTo>
                <a:lnTo>
                  <a:pt x="532295" y="193306"/>
                </a:lnTo>
                <a:lnTo>
                  <a:pt x="532295" y="231495"/>
                </a:lnTo>
                <a:lnTo>
                  <a:pt x="524802" y="243611"/>
                </a:lnTo>
                <a:lnTo>
                  <a:pt x="504913" y="251472"/>
                </a:lnTo>
                <a:lnTo>
                  <a:pt x="476567" y="255727"/>
                </a:lnTo>
                <a:lnTo>
                  <a:pt x="443687" y="256997"/>
                </a:lnTo>
                <a:lnTo>
                  <a:pt x="410857" y="255727"/>
                </a:lnTo>
                <a:lnTo>
                  <a:pt x="382625" y="251472"/>
                </a:lnTo>
                <a:lnTo>
                  <a:pt x="362851" y="243611"/>
                </a:lnTo>
                <a:lnTo>
                  <a:pt x="355409" y="231495"/>
                </a:lnTo>
                <a:lnTo>
                  <a:pt x="362851" y="219608"/>
                </a:lnTo>
                <a:lnTo>
                  <a:pt x="382625" y="211950"/>
                </a:lnTo>
                <a:lnTo>
                  <a:pt x="410857" y="207860"/>
                </a:lnTo>
                <a:lnTo>
                  <a:pt x="443687" y="206641"/>
                </a:lnTo>
                <a:lnTo>
                  <a:pt x="476567" y="207860"/>
                </a:lnTo>
                <a:lnTo>
                  <a:pt x="504913" y="211950"/>
                </a:lnTo>
                <a:lnTo>
                  <a:pt x="524802" y="219608"/>
                </a:lnTo>
                <a:lnTo>
                  <a:pt x="532295" y="231495"/>
                </a:lnTo>
                <a:lnTo>
                  <a:pt x="532295" y="193306"/>
                </a:lnTo>
                <a:lnTo>
                  <a:pt x="501472" y="185191"/>
                </a:lnTo>
                <a:lnTo>
                  <a:pt x="459714" y="181470"/>
                </a:lnTo>
                <a:lnTo>
                  <a:pt x="459714" y="154978"/>
                </a:lnTo>
                <a:lnTo>
                  <a:pt x="583298" y="154978"/>
                </a:lnTo>
                <a:lnTo>
                  <a:pt x="583298" y="128828"/>
                </a:lnTo>
                <a:close/>
              </a:path>
              <a:path w="880109" h="282575">
                <a:moveTo>
                  <a:pt x="820674" y="243916"/>
                </a:moveTo>
                <a:lnTo>
                  <a:pt x="760730" y="173951"/>
                </a:lnTo>
                <a:lnTo>
                  <a:pt x="730758" y="138963"/>
                </a:lnTo>
                <a:lnTo>
                  <a:pt x="733640" y="124180"/>
                </a:lnTo>
                <a:lnTo>
                  <a:pt x="735914" y="108762"/>
                </a:lnTo>
                <a:lnTo>
                  <a:pt x="737565" y="92659"/>
                </a:lnTo>
                <a:lnTo>
                  <a:pt x="738606" y="75857"/>
                </a:lnTo>
                <a:lnTo>
                  <a:pt x="811530" y="75857"/>
                </a:lnTo>
                <a:lnTo>
                  <a:pt x="811530" y="45770"/>
                </a:lnTo>
                <a:lnTo>
                  <a:pt x="738936" y="45770"/>
                </a:lnTo>
                <a:lnTo>
                  <a:pt x="738936" y="0"/>
                </a:lnTo>
                <a:lnTo>
                  <a:pt x="705916" y="0"/>
                </a:lnTo>
                <a:lnTo>
                  <a:pt x="705916" y="45770"/>
                </a:lnTo>
                <a:lnTo>
                  <a:pt x="629729" y="45770"/>
                </a:lnTo>
                <a:lnTo>
                  <a:pt x="629729" y="75857"/>
                </a:lnTo>
                <a:lnTo>
                  <a:pt x="705916" y="75857"/>
                </a:lnTo>
                <a:lnTo>
                  <a:pt x="698258" y="135013"/>
                </a:lnTo>
                <a:lnTo>
                  <a:pt x="681672" y="183222"/>
                </a:lnTo>
                <a:lnTo>
                  <a:pt x="656945" y="217157"/>
                </a:lnTo>
                <a:lnTo>
                  <a:pt x="624827" y="233451"/>
                </a:lnTo>
                <a:lnTo>
                  <a:pt x="624827" y="265176"/>
                </a:lnTo>
                <a:lnTo>
                  <a:pt x="655015" y="256438"/>
                </a:lnTo>
                <a:lnTo>
                  <a:pt x="681469" y="237947"/>
                </a:lnTo>
                <a:lnTo>
                  <a:pt x="703630" y="210273"/>
                </a:lnTo>
                <a:lnTo>
                  <a:pt x="720953" y="173951"/>
                </a:lnTo>
                <a:lnTo>
                  <a:pt x="797140" y="264845"/>
                </a:lnTo>
                <a:lnTo>
                  <a:pt x="820674" y="243916"/>
                </a:lnTo>
                <a:close/>
              </a:path>
              <a:path w="880109" h="282575">
                <a:moveTo>
                  <a:pt x="879538" y="2616"/>
                </a:moveTo>
                <a:lnTo>
                  <a:pt x="847166" y="2616"/>
                </a:lnTo>
                <a:lnTo>
                  <a:pt x="847166" y="281851"/>
                </a:lnTo>
                <a:lnTo>
                  <a:pt x="879538" y="281851"/>
                </a:lnTo>
                <a:lnTo>
                  <a:pt x="879538" y="26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56579" y="4506124"/>
            <a:ext cx="279400" cy="271780"/>
          </a:xfrm>
          <a:custGeom>
            <a:avLst/>
            <a:gdLst/>
            <a:ahLst/>
            <a:cxnLst/>
            <a:rect l="l" t="t" r="r" b="b"/>
            <a:pathLst>
              <a:path w="279400" h="271779">
                <a:moveTo>
                  <a:pt x="262877" y="81280"/>
                </a:moveTo>
                <a:lnTo>
                  <a:pt x="51650" y="81280"/>
                </a:lnTo>
                <a:lnTo>
                  <a:pt x="51650" y="63500"/>
                </a:lnTo>
                <a:lnTo>
                  <a:pt x="258953" y="63500"/>
                </a:lnTo>
                <a:lnTo>
                  <a:pt x="258953" y="41910"/>
                </a:lnTo>
                <a:lnTo>
                  <a:pt x="258953" y="22860"/>
                </a:lnTo>
                <a:lnTo>
                  <a:pt x="258953" y="0"/>
                </a:lnTo>
                <a:lnTo>
                  <a:pt x="20269" y="0"/>
                </a:lnTo>
                <a:lnTo>
                  <a:pt x="20269" y="22860"/>
                </a:lnTo>
                <a:lnTo>
                  <a:pt x="227558" y="22860"/>
                </a:lnTo>
                <a:lnTo>
                  <a:pt x="227558" y="41910"/>
                </a:lnTo>
                <a:lnTo>
                  <a:pt x="20269" y="41910"/>
                </a:lnTo>
                <a:lnTo>
                  <a:pt x="20269" y="63500"/>
                </a:lnTo>
                <a:lnTo>
                  <a:pt x="20269" y="81280"/>
                </a:lnTo>
                <a:lnTo>
                  <a:pt x="20269" y="104140"/>
                </a:lnTo>
                <a:lnTo>
                  <a:pt x="262877" y="104140"/>
                </a:lnTo>
                <a:lnTo>
                  <a:pt x="262877" y="81280"/>
                </a:lnTo>
                <a:close/>
              </a:path>
              <a:path w="279400" h="271779">
                <a:moveTo>
                  <a:pt x="264502" y="248920"/>
                </a:moveTo>
                <a:lnTo>
                  <a:pt x="50673" y="248920"/>
                </a:lnTo>
                <a:lnTo>
                  <a:pt x="50673" y="231140"/>
                </a:lnTo>
                <a:lnTo>
                  <a:pt x="259600" y="231140"/>
                </a:lnTo>
                <a:lnTo>
                  <a:pt x="259600" y="209550"/>
                </a:lnTo>
                <a:lnTo>
                  <a:pt x="259600" y="191770"/>
                </a:lnTo>
                <a:lnTo>
                  <a:pt x="259600" y="168910"/>
                </a:lnTo>
                <a:lnTo>
                  <a:pt x="18630" y="168910"/>
                </a:lnTo>
                <a:lnTo>
                  <a:pt x="18630" y="191770"/>
                </a:lnTo>
                <a:lnTo>
                  <a:pt x="228219" y="191770"/>
                </a:lnTo>
                <a:lnTo>
                  <a:pt x="228219" y="209550"/>
                </a:lnTo>
                <a:lnTo>
                  <a:pt x="19291" y="209550"/>
                </a:lnTo>
                <a:lnTo>
                  <a:pt x="19291" y="231140"/>
                </a:lnTo>
                <a:lnTo>
                  <a:pt x="19291" y="248920"/>
                </a:lnTo>
                <a:lnTo>
                  <a:pt x="19291" y="271780"/>
                </a:lnTo>
                <a:lnTo>
                  <a:pt x="264502" y="271780"/>
                </a:lnTo>
                <a:lnTo>
                  <a:pt x="264502" y="248920"/>
                </a:lnTo>
                <a:close/>
              </a:path>
              <a:path w="279400" h="271779">
                <a:moveTo>
                  <a:pt x="278892" y="124853"/>
                </a:moveTo>
                <a:lnTo>
                  <a:pt x="0" y="124853"/>
                </a:lnTo>
                <a:lnTo>
                  <a:pt x="0" y="148399"/>
                </a:lnTo>
                <a:lnTo>
                  <a:pt x="278892" y="148399"/>
                </a:lnTo>
                <a:lnTo>
                  <a:pt x="278892" y="1248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62522" y="4507382"/>
            <a:ext cx="279400" cy="281305"/>
          </a:xfrm>
          <a:custGeom>
            <a:avLst/>
            <a:gdLst/>
            <a:ahLst/>
            <a:cxnLst/>
            <a:rect l="l" t="t" r="r" b="b"/>
            <a:pathLst>
              <a:path w="279400" h="281304">
                <a:moveTo>
                  <a:pt x="259283" y="39382"/>
                </a:moveTo>
                <a:lnTo>
                  <a:pt x="227241" y="39382"/>
                </a:lnTo>
                <a:lnTo>
                  <a:pt x="227241" y="68592"/>
                </a:lnTo>
                <a:lnTo>
                  <a:pt x="227241" y="114312"/>
                </a:lnTo>
                <a:lnTo>
                  <a:pt x="51333" y="114312"/>
                </a:lnTo>
                <a:lnTo>
                  <a:pt x="51333" y="68592"/>
                </a:lnTo>
                <a:lnTo>
                  <a:pt x="227241" y="68592"/>
                </a:lnTo>
                <a:lnTo>
                  <a:pt x="227241" y="39382"/>
                </a:lnTo>
                <a:lnTo>
                  <a:pt x="51333" y="39382"/>
                </a:lnTo>
                <a:lnTo>
                  <a:pt x="51333" y="12"/>
                </a:lnTo>
                <a:lnTo>
                  <a:pt x="19291" y="12"/>
                </a:lnTo>
                <a:lnTo>
                  <a:pt x="19291" y="39382"/>
                </a:lnTo>
                <a:lnTo>
                  <a:pt x="19291" y="68592"/>
                </a:lnTo>
                <a:lnTo>
                  <a:pt x="19291" y="114312"/>
                </a:lnTo>
                <a:lnTo>
                  <a:pt x="19291" y="143522"/>
                </a:lnTo>
                <a:lnTo>
                  <a:pt x="259283" y="143522"/>
                </a:lnTo>
                <a:lnTo>
                  <a:pt x="259283" y="114439"/>
                </a:lnTo>
                <a:lnTo>
                  <a:pt x="259283" y="114312"/>
                </a:lnTo>
                <a:lnTo>
                  <a:pt x="259283" y="68592"/>
                </a:lnTo>
                <a:lnTo>
                  <a:pt x="259283" y="68008"/>
                </a:lnTo>
                <a:lnTo>
                  <a:pt x="259283" y="39382"/>
                </a:lnTo>
                <a:close/>
              </a:path>
              <a:path w="279400" h="281304">
                <a:moveTo>
                  <a:pt x="259283" y="0"/>
                </a:moveTo>
                <a:lnTo>
                  <a:pt x="227241" y="0"/>
                </a:lnTo>
                <a:lnTo>
                  <a:pt x="227241" y="39243"/>
                </a:lnTo>
                <a:lnTo>
                  <a:pt x="259283" y="39243"/>
                </a:lnTo>
                <a:lnTo>
                  <a:pt x="259283" y="0"/>
                </a:lnTo>
                <a:close/>
              </a:path>
              <a:path w="279400" h="281304">
                <a:moveTo>
                  <a:pt x="278904" y="172961"/>
                </a:moveTo>
                <a:lnTo>
                  <a:pt x="0" y="172961"/>
                </a:lnTo>
                <a:lnTo>
                  <a:pt x="0" y="203047"/>
                </a:lnTo>
                <a:lnTo>
                  <a:pt x="122605" y="203047"/>
                </a:lnTo>
                <a:lnTo>
                  <a:pt x="122605" y="280860"/>
                </a:lnTo>
                <a:lnTo>
                  <a:pt x="155956" y="280860"/>
                </a:lnTo>
                <a:lnTo>
                  <a:pt x="155956" y="203047"/>
                </a:lnTo>
                <a:lnTo>
                  <a:pt x="278904" y="203047"/>
                </a:lnTo>
                <a:lnTo>
                  <a:pt x="278904" y="17296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387530" y="4502474"/>
            <a:ext cx="252729" cy="279400"/>
          </a:xfrm>
          <a:custGeom>
            <a:avLst/>
            <a:gdLst/>
            <a:ahLst/>
            <a:cxnLst/>
            <a:rect l="l" t="t" r="r" b="b"/>
            <a:pathLst>
              <a:path w="252730" h="279400">
                <a:moveTo>
                  <a:pt x="252416" y="279227"/>
                </a:moveTo>
                <a:lnTo>
                  <a:pt x="220374" y="279227"/>
                </a:lnTo>
                <a:lnTo>
                  <a:pt x="220374" y="201410"/>
                </a:lnTo>
                <a:lnTo>
                  <a:pt x="173291" y="201410"/>
                </a:lnTo>
                <a:lnTo>
                  <a:pt x="175580" y="171002"/>
                </a:lnTo>
                <a:lnTo>
                  <a:pt x="220374" y="171002"/>
                </a:lnTo>
                <a:lnTo>
                  <a:pt x="220374" y="100378"/>
                </a:lnTo>
                <a:lnTo>
                  <a:pt x="175580" y="100378"/>
                </a:lnTo>
                <a:lnTo>
                  <a:pt x="173291" y="69970"/>
                </a:lnTo>
                <a:lnTo>
                  <a:pt x="220374" y="69970"/>
                </a:lnTo>
                <a:lnTo>
                  <a:pt x="220374" y="0"/>
                </a:lnTo>
                <a:lnTo>
                  <a:pt x="252416" y="0"/>
                </a:lnTo>
                <a:lnTo>
                  <a:pt x="252416" y="279227"/>
                </a:lnTo>
                <a:close/>
              </a:path>
              <a:path w="252730" h="279400">
                <a:moveTo>
                  <a:pt x="82722" y="266149"/>
                </a:moveTo>
                <a:lnTo>
                  <a:pt x="49106" y="258327"/>
                </a:lnTo>
                <a:lnTo>
                  <a:pt x="22969" y="234474"/>
                </a:lnTo>
                <a:lnTo>
                  <a:pt x="6028" y="194007"/>
                </a:lnTo>
                <a:lnTo>
                  <a:pt x="0" y="136344"/>
                </a:lnTo>
                <a:lnTo>
                  <a:pt x="6028" y="78680"/>
                </a:lnTo>
                <a:lnTo>
                  <a:pt x="22969" y="38213"/>
                </a:lnTo>
                <a:lnTo>
                  <a:pt x="49106" y="14360"/>
                </a:lnTo>
                <a:lnTo>
                  <a:pt x="82722" y="6539"/>
                </a:lnTo>
                <a:lnTo>
                  <a:pt x="116149" y="14360"/>
                </a:lnTo>
                <a:lnTo>
                  <a:pt x="140091" y="36293"/>
                </a:lnTo>
                <a:lnTo>
                  <a:pt x="82722" y="36293"/>
                </a:lnTo>
                <a:lnTo>
                  <a:pt x="62526" y="41994"/>
                </a:lnTo>
                <a:lnTo>
                  <a:pt x="46469" y="59834"/>
                </a:lnTo>
                <a:lnTo>
                  <a:pt x="35869" y="90916"/>
                </a:lnTo>
                <a:lnTo>
                  <a:pt x="32042" y="136344"/>
                </a:lnTo>
                <a:lnTo>
                  <a:pt x="35869" y="181909"/>
                </a:lnTo>
                <a:lnTo>
                  <a:pt x="46469" y="212976"/>
                </a:lnTo>
                <a:lnTo>
                  <a:pt x="62526" y="230739"/>
                </a:lnTo>
                <a:lnTo>
                  <a:pt x="82722" y="236395"/>
                </a:lnTo>
                <a:lnTo>
                  <a:pt x="140091" y="236395"/>
                </a:lnTo>
                <a:lnTo>
                  <a:pt x="116149" y="258327"/>
                </a:lnTo>
                <a:lnTo>
                  <a:pt x="82722" y="266149"/>
                </a:lnTo>
                <a:close/>
              </a:path>
              <a:path w="252730" h="279400">
                <a:moveTo>
                  <a:pt x="140091" y="236395"/>
                </a:moveTo>
                <a:lnTo>
                  <a:pt x="82722" y="236395"/>
                </a:lnTo>
                <a:lnTo>
                  <a:pt x="102677" y="230739"/>
                </a:lnTo>
                <a:lnTo>
                  <a:pt x="118524" y="212976"/>
                </a:lnTo>
                <a:lnTo>
                  <a:pt x="128977" y="181909"/>
                </a:lnTo>
                <a:lnTo>
                  <a:pt x="132747" y="136344"/>
                </a:lnTo>
                <a:lnTo>
                  <a:pt x="128977" y="90916"/>
                </a:lnTo>
                <a:lnTo>
                  <a:pt x="118524" y="59834"/>
                </a:lnTo>
                <a:lnTo>
                  <a:pt x="102677" y="41994"/>
                </a:lnTo>
                <a:lnTo>
                  <a:pt x="82722" y="36293"/>
                </a:lnTo>
                <a:lnTo>
                  <a:pt x="140091" y="36293"/>
                </a:lnTo>
                <a:lnTo>
                  <a:pt x="142188" y="38213"/>
                </a:lnTo>
                <a:lnTo>
                  <a:pt x="159093" y="78680"/>
                </a:lnTo>
                <a:lnTo>
                  <a:pt x="165117" y="136344"/>
                </a:lnTo>
                <a:lnTo>
                  <a:pt x="159093" y="194007"/>
                </a:lnTo>
                <a:lnTo>
                  <a:pt x="142188" y="234474"/>
                </a:lnTo>
                <a:lnTo>
                  <a:pt x="140091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90626" y="4497570"/>
            <a:ext cx="293370" cy="280670"/>
          </a:xfrm>
          <a:custGeom>
            <a:avLst/>
            <a:gdLst/>
            <a:ahLst/>
            <a:cxnLst/>
            <a:rect l="l" t="t" r="r" b="b"/>
            <a:pathLst>
              <a:path w="293369" h="280670">
                <a:moveTo>
                  <a:pt x="111167" y="31388"/>
                </a:moveTo>
                <a:lnTo>
                  <a:pt x="78471" y="31388"/>
                </a:lnTo>
                <a:lnTo>
                  <a:pt x="78471" y="0"/>
                </a:lnTo>
                <a:lnTo>
                  <a:pt x="111167" y="0"/>
                </a:lnTo>
                <a:lnTo>
                  <a:pt x="111167" y="31388"/>
                </a:lnTo>
                <a:close/>
              </a:path>
              <a:path w="293369" h="280670">
                <a:moveTo>
                  <a:pt x="189639" y="57872"/>
                </a:moveTo>
                <a:lnTo>
                  <a:pt x="0" y="57872"/>
                </a:lnTo>
                <a:lnTo>
                  <a:pt x="0" y="31388"/>
                </a:lnTo>
                <a:lnTo>
                  <a:pt x="189639" y="31388"/>
                </a:lnTo>
                <a:lnTo>
                  <a:pt x="189639" y="57872"/>
                </a:lnTo>
                <a:close/>
              </a:path>
              <a:path w="293369" h="280670">
                <a:moveTo>
                  <a:pt x="253724" y="214161"/>
                </a:moveTo>
                <a:lnTo>
                  <a:pt x="221355" y="214161"/>
                </a:lnTo>
                <a:lnTo>
                  <a:pt x="221355" y="4904"/>
                </a:lnTo>
                <a:lnTo>
                  <a:pt x="253724" y="4904"/>
                </a:lnTo>
                <a:lnTo>
                  <a:pt x="253724" y="81414"/>
                </a:lnTo>
                <a:lnTo>
                  <a:pt x="292960" y="81414"/>
                </a:lnTo>
                <a:lnTo>
                  <a:pt x="292960" y="112475"/>
                </a:lnTo>
                <a:lnTo>
                  <a:pt x="253724" y="112475"/>
                </a:lnTo>
                <a:lnTo>
                  <a:pt x="253724" y="214161"/>
                </a:lnTo>
                <a:close/>
              </a:path>
              <a:path w="293369" h="280670">
                <a:moveTo>
                  <a:pt x="94819" y="188004"/>
                </a:moveTo>
                <a:lnTo>
                  <a:pt x="62307" y="184213"/>
                </a:lnTo>
                <a:lnTo>
                  <a:pt x="36047" y="173127"/>
                </a:lnTo>
                <a:lnTo>
                  <a:pt x="18493" y="155175"/>
                </a:lnTo>
                <a:lnTo>
                  <a:pt x="12097" y="130785"/>
                </a:lnTo>
                <a:lnTo>
                  <a:pt x="18493" y="106396"/>
                </a:lnTo>
                <a:lnTo>
                  <a:pt x="36047" y="88443"/>
                </a:lnTo>
                <a:lnTo>
                  <a:pt x="62307" y="77357"/>
                </a:lnTo>
                <a:lnTo>
                  <a:pt x="94819" y="73567"/>
                </a:lnTo>
                <a:lnTo>
                  <a:pt x="127281" y="77357"/>
                </a:lnTo>
                <a:lnTo>
                  <a:pt x="153428" y="88443"/>
                </a:lnTo>
                <a:lnTo>
                  <a:pt x="163116" y="98416"/>
                </a:lnTo>
                <a:lnTo>
                  <a:pt x="94819" y="98416"/>
                </a:lnTo>
                <a:lnTo>
                  <a:pt x="73556" y="100853"/>
                </a:lnTo>
                <a:lnTo>
                  <a:pt x="57382" y="107612"/>
                </a:lnTo>
                <a:lnTo>
                  <a:pt x="47093" y="117865"/>
                </a:lnTo>
                <a:lnTo>
                  <a:pt x="43486" y="130785"/>
                </a:lnTo>
                <a:lnTo>
                  <a:pt x="47093" y="143844"/>
                </a:lnTo>
                <a:lnTo>
                  <a:pt x="57382" y="154082"/>
                </a:lnTo>
                <a:lnTo>
                  <a:pt x="73556" y="160764"/>
                </a:lnTo>
                <a:lnTo>
                  <a:pt x="94819" y="163155"/>
                </a:lnTo>
                <a:lnTo>
                  <a:pt x="163116" y="163155"/>
                </a:lnTo>
                <a:lnTo>
                  <a:pt x="153428" y="173127"/>
                </a:lnTo>
                <a:lnTo>
                  <a:pt x="127281" y="184213"/>
                </a:lnTo>
                <a:lnTo>
                  <a:pt x="94819" y="188004"/>
                </a:lnTo>
                <a:close/>
              </a:path>
              <a:path w="293369" h="280670">
                <a:moveTo>
                  <a:pt x="163116" y="163155"/>
                </a:moveTo>
                <a:lnTo>
                  <a:pt x="94819" y="163155"/>
                </a:lnTo>
                <a:lnTo>
                  <a:pt x="116082" y="160764"/>
                </a:lnTo>
                <a:lnTo>
                  <a:pt x="132257" y="154082"/>
                </a:lnTo>
                <a:lnTo>
                  <a:pt x="142546" y="143844"/>
                </a:lnTo>
                <a:lnTo>
                  <a:pt x="146153" y="130785"/>
                </a:lnTo>
                <a:lnTo>
                  <a:pt x="142546" y="117865"/>
                </a:lnTo>
                <a:lnTo>
                  <a:pt x="132257" y="107612"/>
                </a:lnTo>
                <a:lnTo>
                  <a:pt x="116082" y="100853"/>
                </a:lnTo>
                <a:lnTo>
                  <a:pt x="94819" y="98416"/>
                </a:lnTo>
                <a:lnTo>
                  <a:pt x="163116" y="98416"/>
                </a:lnTo>
                <a:lnTo>
                  <a:pt x="170869" y="106396"/>
                </a:lnTo>
                <a:lnTo>
                  <a:pt x="177214" y="130785"/>
                </a:lnTo>
                <a:lnTo>
                  <a:pt x="170869" y="155175"/>
                </a:lnTo>
                <a:lnTo>
                  <a:pt x="163116" y="163155"/>
                </a:lnTo>
                <a:close/>
              </a:path>
              <a:path w="293369" h="280670">
                <a:moveTo>
                  <a:pt x="261244" y="280535"/>
                </a:moveTo>
                <a:lnTo>
                  <a:pt x="20271" y="280535"/>
                </a:lnTo>
                <a:lnTo>
                  <a:pt x="20271" y="204025"/>
                </a:lnTo>
                <a:lnTo>
                  <a:pt x="52968" y="204025"/>
                </a:lnTo>
                <a:lnTo>
                  <a:pt x="52968" y="251762"/>
                </a:lnTo>
                <a:lnTo>
                  <a:pt x="261244" y="251762"/>
                </a:lnTo>
                <a:lnTo>
                  <a:pt x="261244" y="28053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1542" y="4958498"/>
            <a:ext cx="583565" cy="281305"/>
          </a:xfrm>
          <a:custGeom>
            <a:avLst/>
            <a:gdLst/>
            <a:ahLst/>
            <a:cxnLst/>
            <a:rect l="l" t="t" r="r" b="b"/>
            <a:pathLst>
              <a:path w="583565" h="281304">
                <a:moveTo>
                  <a:pt x="152044" y="11772"/>
                </a:moveTo>
                <a:lnTo>
                  <a:pt x="0" y="11772"/>
                </a:lnTo>
                <a:lnTo>
                  <a:pt x="0" y="41529"/>
                </a:lnTo>
                <a:lnTo>
                  <a:pt x="119011" y="41529"/>
                </a:lnTo>
                <a:lnTo>
                  <a:pt x="119011" y="79781"/>
                </a:lnTo>
                <a:lnTo>
                  <a:pt x="113919" y="131572"/>
                </a:lnTo>
                <a:lnTo>
                  <a:pt x="98971" y="173951"/>
                </a:lnTo>
                <a:lnTo>
                  <a:pt x="74663" y="205727"/>
                </a:lnTo>
                <a:lnTo>
                  <a:pt x="41503" y="225742"/>
                </a:lnTo>
                <a:lnTo>
                  <a:pt x="0" y="232803"/>
                </a:lnTo>
                <a:lnTo>
                  <a:pt x="0" y="263537"/>
                </a:lnTo>
                <a:lnTo>
                  <a:pt x="44183" y="257594"/>
                </a:lnTo>
                <a:lnTo>
                  <a:pt x="81559" y="240436"/>
                </a:lnTo>
                <a:lnTo>
                  <a:pt x="111582" y="213017"/>
                </a:lnTo>
                <a:lnTo>
                  <a:pt x="133692" y="176352"/>
                </a:lnTo>
                <a:lnTo>
                  <a:pt x="147358" y="131394"/>
                </a:lnTo>
                <a:lnTo>
                  <a:pt x="151980" y="79781"/>
                </a:lnTo>
                <a:lnTo>
                  <a:pt x="152044" y="11772"/>
                </a:lnTo>
                <a:close/>
              </a:path>
              <a:path w="583565" h="281304">
                <a:moveTo>
                  <a:pt x="281838" y="114769"/>
                </a:moveTo>
                <a:lnTo>
                  <a:pt x="242608" y="114769"/>
                </a:lnTo>
                <a:lnTo>
                  <a:pt x="242608" y="1638"/>
                </a:lnTo>
                <a:lnTo>
                  <a:pt x="210235" y="1638"/>
                </a:lnTo>
                <a:lnTo>
                  <a:pt x="210235" y="280873"/>
                </a:lnTo>
                <a:lnTo>
                  <a:pt x="242608" y="280873"/>
                </a:lnTo>
                <a:lnTo>
                  <a:pt x="242608" y="145834"/>
                </a:lnTo>
                <a:lnTo>
                  <a:pt x="281838" y="145834"/>
                </a:lnTo>
                <a:lnTo>
                  <a:pt x="281838" y="114769"/>
                </a:lnTo>
                <a:close/>
              </a:path>
              <a:path w="583565" h="281304">
                <a:moveTo>
                  <a:pt x="568921" y="249809"/>
                </a:moveTo>
                <a:lnTo>
                  <a:pt x="356717" y="249809"/>
                </a:lnTo>
                <a:lnTo>
                  <a:pt x="356717" y="198793"/>
                </a:lnTo>
                <a:lnTo>
                  <a:pt x="323697" y="198793"/>
                </a:lnTo>
                <a:lnTo>
                  <a:pt x="323697" y="277596"/>
                </a:lnTo>
                <a:lnTo>
                  <a:pt x="568921" y="277596"/>
                </a:lnTo>
                <a:lnTo>
                  <a:pt x="568921" y="249809"/>
                </a:lnTo>
                <a:close/>
              </a:path>
              <a:path w="583565" h="281304">
                <a:moveTo>
                  <a:pt x="583311" y="149758"/>
                </a:moveTo>
                <a:lnTo>
                  <a:pt x="460044" y="149758"/>
                </a:lnTo>
                <a:lnTo>
                  <a:pt x="460044" y="120332"/>
                </a:lnTo>
                <a:lnTo>
                  <a:pt x="502234" y="115062"/>
                </a:lnTo>
                <a:lnTo>
                  <a:pt x="536384" y="103492"/>
                </a:lnTo>
                <a:lnTo>
                  <a:pt x="547687" y="94500"/>
                </a:lnTo>
                <a:lnTo>
                  <a:pt x="559269" y="85293"/>
                </a:lnTo>
                <a:lnTo>
                  <a:pt x="567613" y="60159"/>
                </a:lnTo>
                <a:lnTo>
                  <a:pt x="557771" y="33388"/>
                </a:lnTo>
                <a:lnTo>
                  <a:pt x="547471" y="26162"/>
                </a:lnTo>
                <a:lnTo>
                  <a:pt x="533285" y="16217"/>
                </a:lnTo>
                <a:lnTo>
                  <a:pt x="533285" y="60159"/>
                </a:lnTo>
                <a:lnTo>
                  <a:pt x="526135" y="75184"/>
                </a:lnTo>
                <a:lnTo>
                  <a:pt x="506755" y="85915"/>
                </a:lnTo>
                <a:lnTo>
                  <a:pt x="478243" y="92354"/>
                </a:lnTo>
                <a:lnTo>
                  <a:pt x="443687" y="94500"/>
                </a:lnTo>
                <a:lnTo>
                  <a:pt x="409143" y="92354"/>
                </a:lnTo>
                <a:lnTo>
                  <a:pt x="380631" y="85915"/>
                </a:lnTo>
                <a:lnTo>
                  <a:pt x="361251" y="75184"/>
                </a:lnTo>
                <a:lnTo>
                  <a:pt x="354101" y="60159"/>
                </a:lnTo>
                <a:lnTo>
                  <a:pt x="361251" y="45339"/>
                </a:lnTo>
                <a:lnTo>
                  <a:pt x="380631" y="34709"/>
                </a:lnTo>
                <a:lnTo>
                  <a:pt x="409143" y="28308"/>
                </a:lnTo>
                <a:lnTo>
                  <a:pt x="443687" y="26162"/>
                </a:lnTo>
                <a:lnTo>
                  <a:pt x="478243" y="28308"/>
                </a:lnTo>
                <a:lnTo>
                  <a:pt x="506755" y="34709"/>
                </a:lnTo>
                <a:lnTo>
                  <a:pt x="526135" y="45339"/>
                </a:lnTo>
                <a:lnTo>
                  <a:pt x="533285" y="60159"/>
                </a:lnTo>
                <a:lnTo>
                  <a:pt x="533285" y="16217"/>
                </a:lnTo>
                <a:lnTo>
                  <a:pt x="531037" y="14630"/>
                </a:lnTo>
                <a:lnTo>
                  <a:pt x="491604" y="3606"/>
                </a:lnTo>
                <a:lnTo>
                  <a:pt x="443687" y="0"/>
                </a:lnTo>
                <a:lnTo>
                  <a:pt x="395782" y="3606"/>
                </a:lnTo>
                <a:lnTo>
                  <a:pt x="356349" y="14630"/>
                </a:lnTo>
                <a:lnTo>
                  <a:pt x="329615" y="33388"/>
                </a:lnTo>
                <a:lnTo>
                  <a:pt x="319773" y="60159"/>
                </a:lnTo>
                <a:lnTo>
                  <a:pt x="328117" y="85293"/>
                </a:lnTo>
                <a:lnTo>
                  <a:pt x="351002" y="103492"/>
                </a:lnTo>
                <a:lnTo>
                  <a:pt x="385152" y="115062"/>
                </a:lnTo>
                <a:lnTo>
                  <a:pt x="427342" y="120332"/>
                </a:lnTo>
                <a:lnTo>
                  <a:pt x="427342" y="149758"/>
                </a:lnTo>
                <a:lnTo>
                  <a:pt x="304406" y="149758"/>
                </a:lnTo>
                <a:lnTo>
                  <a:pt x="304406" y="177215"/>
                </a:lnTo>
                <a:lnTo>
                  <a:pt x="583311" y="177215"/>
                </a:lnTo>
                <a:lnTo>
                  <a:pt x="583311" y="14975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68309" y="4960131"/>
            <a:ext cx="244475" cy="280035"/>
          </a:xfrm>
          <a:custGeom>
            <a:avLst/>
            <a:gdLst/>
            <a:ahLst/>
            <a:cxnLst/>
            <a:rect l="l" t="t" r="r" b="b"/>
            <a:pathLst>
              <a:path w="244475" h="280035">
                <a:moveTo>
                  <a:pt x="211873" y="279554"/>
                </a:moveTo>
                <a:lnTo>
                  <a:pt x="211873" y="0"/>
                </a:lnTo>
                <a:lnTo>
                  <a:pt x="244242" y="0"/>
                </a:lnTo>
                <a:lnTo>
                  <a:pt x="244242" y="279227"/>
                </a:lnTo>
                <a:lnTo>
                  <a:pt x="211873" y="279554"/>
                </a:lnTo>
                <a:close/>
              </a:path>
              <a:path w="244475" h="280035">
                <a:moveTo>
                  <a:pt x="112802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64136" y="10135"/>
                </a:lnTo>
                <a:lnTo>
                  <a:pt x="164136" y="39889"/>
                </a:lnTo>
                <a:lnTo>
                  <a:pt x="32696" y="39889"/>
                </a:lnTo>
                <a:lnTo>
                  <a:pt x="32696" y="232798"/>
                </a:lnTo>
                <a:lnTo>
                  <a:pt x="186042" y="232798"/>
                </a:lnTo>
                <a:lnTo>
                  <a:pt x="186042" y="249147"/>
                </a:lnTo>
                <a:lnTo>
                  <a:pt x="171196" y="254690"/>
                </a:lnTo>
                <a:lnTo>
                  <a:pt x="153101" y="258915"/>
                </a:lnTo>
                <a:lnTo>
                  <a:pt x="133166" y="261607"/>
                </a:lnTo>
                <a:lnTo>
                  <a:pt x="112802" y="262552"/>
                </a:lnTo>
                <a:close/>
              </a:path>
              <a:path w="244475" h="280035">
                <a:moveTo>
                  <a:pt x="186042" y="232798"/>
                </a:moveTo>
                <a:lnTo>
                  <a:pt x="113783" y="232798"/>
                </a:lnTo>
                <a:lnTo>
                  <a:pt x="133856" y="231853"/>
                </a:lnTo>
                <a:lnTo>
                  <a:pt x="153469" y="229161"/>
                </a:lnTo>
                <a:lnTo>
                  <a:pt x="171303" y="224936"/>
                </a:lnTo>
                <a:lnTo>
                  <a:pt x="186042" y="219393"/>
                </a:lnTo>
                <a:lnTo>
                  <a:pt x="186042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72713" y="4960131"/>
            <a:ext cx="254635" cy="279400"/>
          </a:xfrm>
          <a:custGeom>
            <a:avLst/>
            <a:gdLst/>
            <a:ahLst/>
            <a:cxnLst/>
            <a:rect l="l" t="t" r="r" b="b"/>
            <a:pathLst>
              <a:path w="254634" h="279400">
                <a:moveTo>
                  <a:pt x="254378" y="279227"/>
                </a:moveTo>
                <a:lnTo>
                  <a:pt x="222009" y="279227"/>
                </a:lnTo>
                <a:lnTo>
                  <a:pt x="222009" y="0"/>
                </a:lnTo>
                <a:lnTo>
                  <a:pt x="254378" y="0"/>
                </a:lnTo>
                <a:lnTo>
                  <a:pt x="254378" y="279227"/>
                </a:lnTo>
                <a:close/>
              </a:path>
              <a:path w="254634" h="279400">
                <a:moveTo>
                  <a:pt x="184735" y="39889"/>
                </a:moveTo>
                <a:lnTo>
                  <a:pt x="6539" y="39889"/>
                </a:lnTo>
                <a:lnTo>
                  <a:pt x="6539" y="10135"/>
                </a:lnTo>
                <a:lnTo>
                  <a:pt x="184735" y="10135"/>
                </a:lnTo>
                <a:lnTo>
                  <a:pt x="184735" y="39889"/>
                </a:lnTo>
                <a:close/>
              </a:path>
              <a:path w="254634" h="279400">
                <a:moveTo>
                  <a:pt x="0" y="262552"/>
                </a:moveTo>
                <a:lnTo>
                  <a:pt x="0" y="230510"/>
                </a:lnTo>
                <a:lnTo>
                  <a:pt x="27323" y="217120"/>
                </a:lnTo>
                <a:lnTo>
                  <a:pt x="49405" y="189307"/>
                </a:lnTo>
                <a:lnTo>
                  <a:pt x="65868" y="149127"/>
                </a:lnTo>
                <a:lnTo>
                  <a:pt x="76337" y="98636"/>
                </a:lnTo>
                <a:lnTo>
                  <a:pt x="80433" y="39889"/>
                </a:lnTo>
                <a:lnTo>
                  <a:pt x="113129" y="39889"/>
                </a:lnTo>
                <a:lnTo>
                  <a:pt x="112348" y="63661"/>
                </a:lnTo>
                <a:lnTo>
                  <a:pt x="110554" y="86359"/>
                </a:lnTo>
                <a:lnTo>
                  <a:pt x="107842" y="107893"/>
                </a:lnTo>
                <a:lnTo>
                  <a:pt x="104301" y="128170"/>
                </a:lnTo>
                <a:lnTo>
                  <a:pt x="133651" y="164463"/>
                </a:lnTo>
                <a:lnTo>
                  <a:pt x="94819" y="164463"/>
                </a:lnTo>
                <a:lnTo>
                  <a:pt x="77797" y="203790"/>
                </a:lnTo>
                <a:lnTo>
                  <a:pt x="55992" y="233616"/>
                </a:lnTo>
                <a:lnTo>
                  <a:pt x="29896" y="253387"/>
                </a:lnTo>
                <a:lnTo>
                  <a:pt x="0" y="262552"/>
                </a:lnTo>
                <a:close/>
              </a:path>
              <a:path w="254634" h="279400">
                <a:moveTo>
                  <a:pt x="170021" y="260263"/>
                </a:moveTo>
                <a:lnTo>
                  <a:pt x="94819" y="164463"/>
                </a:lnTo>
                <a:lnTo>
                  <a:pt x="133651" y="164463"/>
                </a:lnTo>
                <a:lnTo>
                  <a:pt x="195524" y="240972"/>
                </a:lnTo>
                <a:lnTo>
                  <a:pt x="170021" y="2602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92484" y="4960131"/>
            <a:ext cx="257810" cy="276225"/>
          </a:xfrm>
          <a:custGeom>
            <a:avLst/>
            <a:gdLst/>
            <a:ahLst/>
            <a:cxnLst/>
            <a:rect l="l" t="t" r="r" b="b"/>
            <a:pathLst>
              <a:path w="257809" h="276225">
                <a:moveTo>
                  <a:pt x="251435" y="142883"/>
                </a:moveTo>
                <a:lnTo>
                  <a:pt x="219066" y="142883"/>
                </a:lnTo>
                <a:lnTo>
                  <a:pt x="219066" y="75855"/>
                </a:lnTo>
                <a:lnTo>
                  <a:pt x="172637" y="75855"/>
                </a:lnTo>
                <a:lnTo>
                  <a:pt x="172637" y="48717"/>
                </a:lnTo>
                <a:lnTo>
                  <a:pt x="219066" y="48717"/>
                </a:lnTo>
                <a:lnTo>
                  <a:pt x="219066" y="0"/>
                </a:lnTo>
                <a:lnTo>
                  <a:pt x="251435" y="0"/>
                </a:lnTo>
                <a:lnTo>
                  <a:pt x="251435" y="142883"/>
                </a:lnTo>
                <a:close/>
              </a:path>
              <a:path w="257809" h="276225">
                <a:moveTo>
                  <a:pt x="93511" y="135363"/>
                </a:moveTo>
                <a:lnTo>
                  <a:pt x="0" y="135363"/>
                </a:lnTo>
                <a:lnTo>
                  <a:pt x="0" y="6866"/>
                </a:lnTo>
                <a:lnTo>
                  <a:pt x="164136" y="6866"/>
                </a:lnTo>
                <a:lnTo>
                  <a:pt x="164136" y="31061"/>
                </a:lnTo>
                <a:lnTo>
                  <a:pt x="32042" y="31061"/>
                </a:lnTo>
                <a:lnTo>
                  <a:pt x="32042" y="59180"/>
                </a:lnTo>
                <a:lnTo>
                  <a:pt x="152365" y="59180"/>
                </a:lnTo>
                <a:lnTo>
                  <a:pt x="152365" y="82395"/>
                </a:lnTo>
                <a:lnTo>
                  <a:pt x="32042" y="82395"/>
                </a:lnTo>
                <a:lnTo>
                  <a:pt x="32042" y="111167"/>
                </a:lnTo>
                <a:lnTo>
                  <a:pt x="184081" y="111167"/>
                </a:lnTo>
                <a:lnTo>
                  <a:pt x="184081" y="123265"/>
                </a:lnTo>
                <a:lnTo>
                  <a:pt x="168182" y="128328"/>
                </a:lnTo>
                <a:lnTo>
                  <a:pt x="147134" y="132134"/>
                </a:lnTo>
                <a:lnTo>
                  <a:pt x="121916" y="134530"/>
                </a:lnTo>
                <a:lnTo>
                  <a:pt x="93511" y="135363"/>
                </a:lnTo>
                <a:close/>
              </a:path>
              <a:path w="257809" h="276225">
                <a:moveTo>
                  <a:pt x="184081" y="111167"/>
                </a:moveTo>
                <a:lnTo>
                  <a:pt x="96127" y="111167"/>
                </a:lnTo>
                <a:lnTo>
                  <a:pt x="123342" y="110335"/>
                </a:lnTo>
                <a:lnTo>
                  <a:pt x="147583" y="107939"/>
                </a:lnTo>
                <a:lnTo>
                  <a:pt x="168085" y="104133"/>
                </a:lnTo>
                <a:lnTo>
                  <a:pt x="184081" y="99070"/>
                </a:lnTo>
                <a:lnTo>
                  <a:pt x="184081" y="111167"/>
                </a:lnTo>
                <a:close/>
              </a:path>
              <a:path w="257809" h="276225">
                <a:moveTo>
                  <a:pt x="257321" y="275631"/>
                </a:moveTo>
                <a:lnTo>
                  <a:pt x="14059" y="275631"/>
                </a:lnTo>
                <a:lnTo>
                  <a:pt x="14059" y="205333"/>
                </a:lnTo>
                <a:lnTo>
                  <a:pt x="218739" y="205333"/>
                </a:lnTo>
                <a:lnTo>
                  <a:pt x="218739" y="182446"/>
                </a:lnTo>
                <a:lnTo>
                  <a:pt x="13405" y="182446"/>
                </a:lnTo>
                <a:lnTo>
                  <a:pt x="13405" y="158250"/>
                </a:lnTo>
                <a:lnTo>
                  <a:pt x="250454" y="158250"/>
                </a:lnTo>
                <a:lnTo>
                  <a:pt x="250454" y="228221"/>
                </a:lnTo>
                <a:lnTo>
                  <a:pt x="46102" y="228221"/>
                </a:lnTo>
                <a:lnTo>
                  <a:pt x="46102" y="251435"/>
                </a:lnTo>
                <a:lnTo>
                  <a:pt x="257321" y="251435"/>
                </a:lnTo>
                <a:lnTo>
                  <a:pt x="25732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90395" y="4957521"/>
            <a:ext cx="590550" cy="281940"/>
          </a:xfrm>
          <a:custGeom>
            <a:avLst/>
            <a:gdLst/>
            <a:ahLst/>
            <a:cxnLst/>
            <a:rect l="l" t="t" r="r" b="b"/>
            <a:pathLst>
              <a:path w="590550" h="281939">
                <a:moveTo>
                  <a:pt x="193230" y="243916"/>
                </a:moveTo>
                <a:lnTo>
                  <a:pt x="134569" y="174599"/>
                </a:lnTo>
                <a:lnTo>
                  <a:pt x="104952" y="139611"/>
                </a:lnTo>
                <a:lnTo>
                  <a:pt x="107645" y="124739"/>
                </a:lnTo>
                <a:lnTo>
                  <a:pt x="109816" y="109080"/>
                </a:lnTo>
                <a:lnTo>
                  <a:pt x="111429" y="92760"/>
                </a:lnTo>
                <a:lnTo>
                  <a:pt x="112471" y="75857"/>
                </a:lnTo>
                <a:lnTo>
                  <a:pt x="184073" y="75857"/>
                </a:lnTo>
                <a:lnTo>
                  <a:pt x="184073" y="45770"/>
                </a:lnTo>
                <a:lnTo>
                  <a:pt x="112801" y="45770"/>
                </a:lnTo>
                <a:lnTo>
                  <a:pt x="112801" y="0"/>
                </a:lnTo>
                <a:lnTo>
                  <a:pt x="79781" y="0"/>
                </a:lnTo>
                <a:lnTo>
                  <a:pt x="79781" y="45770"/>
                </a:lnTo>
                <a:lnTo>
                  <a:pt x="4902" y="45770"/>
                </a:lnTo>
                <a:lnTo>
                  <a:pt x="4902" y="75857"/>
                </a:lnTo>
                <a:lnTo>
                  <a:pt x="79781" y="75857"/>
                </a:lnTo>
                <a:lnTo>
                  <a:pt x="72415" y="135013"/>
                </a:lnTo>
                <a:lnTo>
                  <a:pt x="56197" y="183222"/>
                </a:lnTo>
                <a:lnTo>
                  <a:pt x="31813" y="217157"/>
                </a:lnTo>
                <a:lnTo>
                  <a:pt x="0" y="233451"/>
                </a:lnTo>
                <a:lnTo>
                  <a:pt x="0" y="265176"/>
                </a:lnTo>
                <a:lnTo>
                  <a:pt x="29756" y="256489"/>
                </a:lnTo>
                <a:lnTo>
                  <a:pt x="55867" y="238150"/>
                </a:lnTo>
                <a:lnTo>
                  <a:pt x="77749" y="210680"/>
                </a:lnTo>
                <a:lnTo>
                  <a:pt x="94818" y="174599"/>
                </a:lnTo>
                <a:lnTo>
                  <a:pt x="169684" y="264845"/>
                </a:lnTo>
                <a:lnTo>
                  <a:pt x="193230" y="243916"/>
                </a:lnTo>
                <a:close/>
              </a:path>
              <a:path w="590550" h="281939">
                <a:moveTo>
                  <a:pt x="288709" y="115747"/>
                </a:moveTo>
                <a:lnTo>
                  <a:pt x="249466" y="115747"/>
                </a:lnTo>
                <a:lnTo>
                  <a:pt x="249466" y="2616"/>
                </a:lnTo>
                <a:lnTo>
                  <a:pt x="217106" y="2616"/>
                </a:lnTo>
                <a:lnTo>
                  <a:pt x="217106" y="281851"/>
                </a:lnTo>
                <a:lnTo>
                  <a:pt x="249466" y="281851"/>
                </a:lnTo>
                <a:lnTo>
                  <a:pt x="249466" y="146812"/>
                </a:lnTo>
                <a:lnTo>
                  <a:pt x="288709" y="146812"/>
                </a:lnTo>
                <a:lnTo>
                  <a:pt x="288709" y="115747"/>
                </a:lnTo>
                <a:close/>
              </a:path>
              <a:path w="590550" h="281939">
                <a:moveTo>
                  <a:pt x="576110" y="162013"/>
                </a:moveTo>
                <a:lnTo>
                  <a:pt x="362267" y="162013"/>
                </a:lnTo>
                <a:lnTo>
                  <a:pt x="362267" y="116293"/>
                </a:lnTo>
                <a:lnTo>
                  <a:pt x="568261" y="116293"/>
                </a:lnTo>
                <a:lnTo>
                  <a:pt x="568261" y="87083"/>
                </a:lnTo>
                <a:lnTo>
                  <a:pt x="362267" y="87083"/>
                </a:lnTo>
                <a:lnTo>
                  <a:pt x="362267" y="41363"/>
                </a:lnTo>
                <a:lnTo>
                  <a:pt x="571855" y="41363"/>
                </a:lnTo>
                <a:lnTo>
                  <a:pt x="571855" y="12153"/>
                </a:lnTo>
                <a:lnTo>
                  <a:pt x="329907" y="12153"/>
                </a:lnTo>
                <a:lnTo>
                  <a:pt x="329907" y="41363"/>
                </a:lnTo>
                <a:lnTo>
                  <a:pt x="329907" y="87083"/>
                </a:lnTo>
                <a:lnTo>
                  <a:pt x="329907" y="116293"/>
                </a:lnTo>
                <a:lnTo>
                  <a:pt x="329907" y="162013"/>
                </a:lnTo>
                <a:lnTo>
                  <a:pt x="329907" y="191223"/>
                </a:lnTo>
                <a:lnTo>
                  <a:pt x="576110" y="191223"/>
                </a:lnTo>
                <a:lnTo>
                  <a:pt x="576110" y="162013"/>
                </a:lnTo>
                <a:close/>
              </a:path>
              <a:path w="590550" h="281939">
                <a:moveTo>
                  <a:pt x="590169" y="238683"/>
                </a:moveTo>
                <a:lnTo>
                  <a:pt x="311264" y="238683"/>
                </a:lnTo>
                <a:lnTo>
                  <a:pt x="311264" y="268439"/>
                </a:lnTo>
                <a:lnTo>
                  <a:pt x="590169" y="268439"/>
                </a:lnTo>
                <a:lnTo>
                  <a:pt x="590169" y="2386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16201" y="4963324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877" y="82550"/>
                </a:moveTo>
                <a:lnTo>
                  <a:pt x="51663" y="82550"/>
                </a:lnTo>
                <a:lnTo>
                  <a:pt x="51663" y="63500"/>
                </a:lnTo>
                <a:lnTo>
                  <a:pt x="258953" y="63500"/>
                </a:lnTo>
                <a:lnTo>
                  <a:pt x="258953" y="41910"/>
                </a:lnTo>
                <a:lnTo>
                  <a:pt x="258953" y="22860"/>
                </a:lnTo>
                <a:lnTo>
                  <a:pt x="258953" y="0"/>
                </a:lnTo>
                <a:lnTo>
                  <a:pt x="20269" y="0"/>
                </a:lnTo>
                <a:lnTo>
                  <a:pt x="20269" y="22860"/>
                </a:lnTo>
                <a:lnTo>
                  <a:pt x="227571" y="22860"/>
                </a:lnTo>
                <a:lnTo>
                  <a:pt x="227571" y="41910"/>
                </a:lnTo>
                <a:lnTo>
                  <a:pt x="20269" y="41910"/>
                </a:lnTo>
                <a:lnTo>
                  <a:pt x="20269" y="63500"/>
                </a:lnTo>
                <a:lnTo>
                  <a:pt x="20269" y="82550"/>
                </a:lnTo>
                <a:lnTo>
                  <a:pt x="20269" y="105410"/>
                </a:lnTo>
                <a:lnTo>
                  <a:pt x="262877" y="105410"/>
                </a:lnTo>
                <a:lnTo>
                  <a:pt x="262877" y="82550"/>
                </a:lnTo>
                <a:close/>
              </a:path>
              <a:path w="279400" h="273050">
                <a:moveTo>
                  <a:pt x="264515" y="250190"/>
                </a:moveTo>
                <a:lnTo>
                  <a:pt x="50685" y="250190"/>
                </a:lnTo>
                <a:lnTo>
                  <a:pt x="50685" y="231140"/>
                </a:lnTo>
                <a:lnTo>
                  <a:pt x="259613" y="231140"/>
                </a:lnTo>
                <a:lnTo>
                  <a:pt x="259613" y="209550"/>
                </a:lnTo>
                <a:lnTo>
                  <a:pt x="259613" y="191770"/>
                </a:lnTo>
                <a:lnTo>
                  <a:pt x="259613" y="168910"/>
                </a:lnTo>
                <a:lnTo>
                  <a:pt x="18643" y="168910"/>
                </a:lnTo>
                <a:lnTo>
                  <a:pt x="18643" y="191770"/>
                </a:lnTo>
                <a:lnTo>
                  <a:pt x="228219" y="191770"/>
                </a:lnTo>
                <a:lnTo>
                  <a:pt x="228219" y="209550"/>
                </a:lnTo>
                <a:lnTo>
                  <a:pt x="19291" y="209550"/>
                </a:lnTo>
                <a:lnTo>
                  <a:pt x="19291" y="231140"/>
                </a:lnTo>
                <a:lnTo>
                  <a:pt x="19291" y="25019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50190"/>
                </a:lnTo>
                <a:close/>
              </a:path>
              <a:path w="279400" h="273050">
                <a:moveTo>
                  <a:pt x="278904" y="125310"/>
                </a:moveTo>
                <a:lnTo>
                  <a:pt x="0" y="125310"/>
                </a:lnTo>
                <a:lnTo>
                  <a:pt x="0" y="148856"/>
                </a:lnTo>
                <a:lnTo>
                  <a:pt x="278904" y="148856"/>
                </a:lnTo>
                <a:lnTo>
                  <a:pt x="278904" y="12531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22284" y="4953596"/>
            <a:ext cx="593725" cy="287020"/>
          </a:xfrm>
          <a:custGeom>
            <a:avLst/>
            <a:gdLst/>
            <a:ahLst/>
            <a:cxnLst/>
            <a:rect l="l" t="t" r="r" b="b"/>
            <a:pathLst>
              <a:path w="593725" h="287020">
                <a:moveTo>
                  <a:pt x="262229" y="235419"/>
                </a:moveTo>
                <a:lnTo>
                  <a:pt x="252399" y="211353"/>
                </a:lnTo>
                <a:lnTo>
                  <a:pt x="250494" y="210235"/>
                </a:lnTo>
                <a:lnTo>
                  <a:pt x="227901" y="196989"/>
                </a:lnTo>
                <a:lnTo>
                  <a:pt x="227901" y="235419"/>
                </a:lnTo>
                <a:lnTo>
                  <a:pt x="220446" y="247586"/>
                </a:lnTo>
                <a:lnTo>
                  <a:pt x="200634" y="255562"/>
                </a:lnTo>
                <a:lnTo>
                  <a:pt x="172313" y="259918"/>
                </a:lnTo>
                <a:lnTo>
                  <a:pt x="139293" y="261251"/>
                </a:lnTo>
                <a:lnTo>
                  <a:pt x="106273" y="259918"/>
                </a:lnTo>
                <a:lnTo>
                  <a:pt x="77952" y="255562"/>
                </a:lnTo>
                <a:lnTo>
                  <a:pt x="58140" y="247586"/>
                </a:lnTo>
                <a:lnTo>
                  <a:pt x="50685" y="235419"/>
                </a:lnTo>
                <a:lnTo>
                  <a:pt x="58140" y="223481"/>
                </a:lnTo>
                <a:lnTo>
                  <a:pt x="77952" y="215722"/>
                </a:lnTo>
                <a:lnTo>
                  <a:pt x="106273" y="211505"/>
                </a:lnTo>
                <a:lnTo>
                  <a:pt x="139293" y="210235"/>
                </a:lnTo>
                <a:lnTo>
                  <a:pt x="172313" y="211505"/>
                </a:lnTo>
                <a:lnTo>
                  <a:pt x="200634" y="215722"/>
                </a:lnTo>
                <a:lnTo>
                  <a:pt x="220446" y="223481"/>
                </a:lnTo>
                <a:lnTo>
                  <a:pt x="227901" y="235419"/>
                </a:lnTo>
                <a:lnTo>
                  <a:pt x="227901" y="196989"/>
                </a:lnTo>
                <a:lnTo>
                  <a:pt x="225780" y="195732"/>
                </a:lnTo>
                <a:lnTo>
                  <a:pt x="186639" y="187274"/>
                </a:lnTo>
                <a:lnTo>
                  <a:pt x="139293" y="184734"/>
                </a:lnTo>
                <a:lnTo>
                  <a:pt x="91948" y="187274"/>
                </a:lnTo>
                <a:lnTo>
                  <a:pt x="52806" y="195732"/>
                </a:lnTo>
                <a:lnTo>
                  <a:pt x="26187" y="211353"/>
                </a:lnTo>
                <a:lnTo>
                  <a:pt x="16357" y="235419"/>
                </a:lnTo>
                <a:lnTo>
                  <a:pt x="26187" y="259575"/>
                </a:lnTo>
                <a:lnTo>
                  <a:pt x="52806" y="275424"/>
                </a:lnTo>
                <a:lnTo>
                  <a:pt x="91948" y="284111"/>
                </a:lnTo>
                <a:lnTo>
                  <a:pt x="139293" y="286753"/>
                </a:lnTo>
                <a:lnTo>
                  <a:pt x="186639" y="284111"/>
                </a:lnTo>
                <a:lnTo>
                  <a:pt x="225780" y="275424"/>
                </a:lnTo>
                <a:lnTo>
                  <a:pt x="249593" y="261251"/>
                </a:lnTo>
                <a:lnTo>
                  <a:pt x="252399" y="259575"/>
                </a:lnTo>
                <a:lnTo>
                  <a:pt x="262229" y="235419"/>
                </a:lnTo>
                <a:close/>
              </a:path>
              <a:path w="593725" h="287020">
                <a:moveTo>
                  <a:pt x="267131" y="88607"/>
                </a:moveTo>
                <a:lnTo>
                  <a:pt x="224917" y="76187"/>
                </a:lnTo>
                <a:lnTo>
                  <a:pt x="152704" y="54927"/>
                </a:lnTo>
                <a:lnTo>
                  <a:pt x="156298" y="49047"/>
                </a:lnTo>
                <a:lnTo>
                  <a:pt x="158915" y="42837"/>
                </a:lnTo>
                <a:lnTo>
                  <a:pt x="160223" y="35966"/>
                </a:lnTo>
                <a:lnTo>
                  <a:pt x="259613" y="35966"/>
                </a:lnTo>
                <a:lnTo>
                  <a:pt x="259613" y="9817"/>
                </a:lnTo>
                <a:lnTo>
                  <a:pt x="18973" y="9817"/>
                </a:lnTo>
                <a:lnTo>
                  <a:pt x="18973" y="35966"/>
                </a:lnTo>
                <a:lnTo>
                  <a:pt x="127190" y="35966"/>
                </a:lnTo>
                <a:lnTo>
                  <a:pt x="111544" y="56896"/>
                </a:lnTo>
                <a:lnTo>
                  <a:pt x="84404" y="72428"/>
                </a:lnTo>
                <a:lnTo>
                  <a:pt x="50457" y="82321"/>
                </a:lnTo>
                <a:lnTo>
                  <a:pt x="14389" y="86321"/>
                </a:lnTo>
                <a:lnTo>
                  <a:pt x="14389" y="112801"/>
                </a:lnTo>
                <a:lnTo>
                  <a:pt x="47802" y="109931"/>
                </a:lnTo>
                <a:lnTo>
                  <a:pt x="80111" y="102831"/>
                </a:lnTo>
                <a:lnTo>
                  <a:pt x="109474" y="91567"/>
                </a:lnTo>
                <a:lnTo>
                  <a:pt x="134061" y="76187"/>
                </a:lnTo>
                <a:lnTo>
                  <a:pt x="258635" y="114109"/>
                </a:lnTo>
                <a:lnTo>
                  <a:pt x="267131" y="88607"/>
                </a:lnTo>
                <a:close/>
              </a:path>
              <a:path w="593725" h="287020">
                <a:moveTo>
                  <a:pt x="278904" y="136017"/>
                </a:moveTo>
                <a:lnTo>
                  <a:pt x="155308" y="136017"/>
                </a:lnTo>
                <a:lnTo>
                  <a:pt x="155308" y="102336"/>
                </a:lnTo>
                <a:lnTo>
                  <a:pt x="123266" y="102336"/>
                </a:lnTo>
                <a:lnTo>
                  <a:pt x="123266" y="136017"/>
                </a:lnTo>
                <a:lnTo>
                  <a:pt x="0" y="136017"/>
                </a:lnTo>
                <a:lnTo>
                  <a:pt x="0" y="162179"/>
                </a:lnTo>
                <a:lnTo>
                  <a:pt x="278904" y="162179"/>
                </a:lnTo>
                <a:lnTo>
                  <a:pt x="278904" y="136017"/>
                </a:lnTo>
                <a:close/>
              </a:path>
              <a:path w="593725" h="287020">
                <a:moveTo>
                  <a:pt x="573824" y="200101"/>
                </a:moveTo>
                <a:lnTo>
                  <a:pt x="331546" y="200101"/>
                </a:lnTo>
                <a:lnTo>
                  <a:pt x="331546" y="226910"/>
                </a:lnTo>
                <a:lnTo>
                  <a:pt x="541134" y="226910"/>
                </a:lnTo>
                <a:lnTo>
                  <a:pt x="541134" y="286092"/>
                </a:lnTo>
                <a:lnTo>
                  <a:pt x="573824" y="286092"/>
                </a:lnTo>
                <a:lnTo>
                  <a:pt x="573824" y="200101"/>
                </a:lnTo>
                <a:close/>
              </a:path>
              <a:path w="593725" h="287020">
                <a:moveTo>
                  <a:pt x="584949" y="95808"/>
                </a:moveTo>
                <a:lnTo>
                  <a:pt x="517029" y="65062"/>
                </a:lnTo>
                <a:lnTo>
                  <a:pt x="467893" y="42837"/>
                </a:lnTo>
                <a:lnTo>
                  <a:pt x="472478" y="34010"/>
                </a:lnTo>
                <a:lnTo>
                  <a:pt x="476389" y="24765"/>
                </a:lnTo>
                <a:lnTo>
                  <a:pt x="479577" y="15151"/>
                </a:lnTo>
                <a:lnTo>
                  <a:pt x="481952" y="5232"/>
                </a:lnTo>
                <a:lnTo>
                  <a:pt x="449580" y="0"/>
                </a:lnTo>
                <a:lnTo>
                  <a:pt x="433095" y="37198"/>
                </a:lnTo>
                <a:lnTo>
                  <a:pt x="403313" y="65595"/>
                </a:lnTo>
                <a:lnTo>
                  <a:pt x="365442" y="84010"/>
                </a:lnTo>
                <a:lnTo>
                  <a:pt x="324688" y="91224"/>
                </a:lnTo>
                <a:lnTo>
                  <a:pt x="324688" y="119341"/>
                </a:lnTo>
                <a:lnTo>
                  <a:pt x="359994" y="115087"/>
                </a:lnTo>
                <a:lnTo>
                  <a:pt x="394081" y="104216"/>
                </a:lnTo>
                <a:lnTo>
                  <a:pt x="425107" y="87337"/>
                </a:lnTo>
                <a:lnTo>
                  <a:pt x="451218" y="65062"/>
                </a:lnTo>
                <a:lnTo>
                  <a:pt x="572846" y="120650"/>
                </a:lnTo>
                <a:lnTo>
                  <a:pt x="584949" y="95808"/>
                </a:lnTo>
                <a:close/>
              </a:path>
              <a:path w="593725" h="287020">
                <a:moveTo>
                  <a:pt x="593445" y="145834"/>
                </a:moveTo>
                <a:lnTo>
                  <a:pt x="469849" y="145834"/>
                </a:lnTo>
                <a:lnTo>
                  <a:pt x="469849" y="103327"/>
                </a:lnTo>
                <a:lnTo>
                  <a:pt x="437807" y="103327"/>
                </a:lnTo>
                <a:lnTo>
                  <a:pt x="437807" y="145834"/>
                </a:lnTo>
                <a:lnTo>
                  <a:pt x="314540" y="145834"/>
                </a:lnTo>
                <a:lnTo>
                  <a:pt x="314540" y="172643"/>
                </a:lnTo>
                <a:lnTo>
                  <a:pt x="593445" y="172643"/>
                </a:lnTo>
                <a:lnTo>
                  <a:pt x="593445" y="14583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27895" y="4959514"/>
            <a:ext cx="78105" cy="208279"/>
          </a:xfrm>
          <a:custGeom>
            <a:avLst/>
            <a:gdLst/>
            <a:ahLst/>
            <a:cxnLst/>
            <a:rect l="l" t="t" r="r" b="b"/>
            <a:pathLst>
              <a:path w="78104" h="208279">
                <a:moveTo>
                  <a:pt x="77825" y="0"/>
                </a:moveTo>
                <a:lnTo>
                  <a:pt x="45783" y="0"/>
                </a:lnTo>
                <a:lnTo>
                  <a:pt x="45783" y="31750"/>
                </a:lnTo>
                <a:lnTo>
                  <a:pt x="0" y="31750"/>
                </a:lnTo>
                <a:lnTo>
                  <a:pt x="0" y="60960"/>
                </a:lnTo>
                <a:lnTo>
                  <a:pt x="45783" y="60960"/>
                </a:lnTo>
                <a:lnTo>
                  <a:pt x="45783" y="100330"/>
                </a:lnTo>
                <a:lnTo>
                  <a:pt x="0" y="100330"/>
                </a:lnTo>
                <a:lnTo>
                  <a:pt x="0" y="128270"/>
                </a:lnTo>
                <a:lnTo>
                  <a:pt x="45783" y="128270"/>
                </a:lnTo>
                <a:lnTo>
                  <a:pt x="45783" y="208280"/>
                </a:lnTo>
                <a:lnTo>
                  <a:pt x="77825" y="208280"/>
                </a:lnTo>
                <a:lnTo>
                  <a:pt x="77825" y="128270"/>
                </a:lnTo>
                <a:lnTo>
                  <a:pt x="77825" y="100330"/>
                </a:lnTo>
                <a:lnTo>
                  <a:pt x="77825" y="60960"/>
                </a:lnTo>
                <a:lnTo>
                  <a:pt x="77825" y="31750"/>
                </a:lnTo>
                <a:lnTo>
                  <a:pt x="7782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654286" y="4964595"/>
            <a:ext cx="257810" cy="271780"/>
          </a:xfrm>
          <a:custGeom>
            <a:avLst/>
            <a:gdLst/>
            <a:ahLst/>
            <a:cxnLst/>
            <a:rect l="l" t="t" r="r" b="b"/>
            <a:pathLst>
              <a:path w="257809" h="271779">
                <a:moveTo>
                  <a:pt x="159232" y="444"/>
                </a:moveTo>
                <a:lnTo>
                  <a:pt x="127508" y="444"/>
                </a:lnTo>
                <a:lnTo>
                  <a:pt x="127508" y="48260"/>
                </a:lnTo>
                <a:lnTo>
                  <a:pt x="127508" y="76200"/>
                </a:lnTo>
                <a:lnTo>
                  <a:pt x="127508" y="129540"/>
                </a:lnTo>
                <a:lnTo>
                  <a:pt x="31711" y="129540"/>
                </a:lnTo>
                <a:lnTo>
                  <a:pt x="31711" y="76200"/>
                </a:lnTo>
                <a:lnTo>
                  <a:pt x="127508" y="76200"/>
                </a:lnTo>
                <a:lnTo>
                  <a:pt x="127508" y="48260"/>
                </a:lnTo>
                <a:lnTo>
                  <a:pt x="31711" y="48260"/>
                </a:lnTo>
                <a:lnTo>
                  <a:pt x="31711" y="0"/>
                </a:lnTo>
                <a:lnTo>
                  <a:pt x="0" y="0"/>
                </a:lnTo>
                <a:lnTo>
                  <a:pt x="0" y="48260"/>
                </a:lnTo>
                <a:lnTo>
                  <a:pt x="0" y="76200"/>
                </a:lnTo>
                <a:lnTo>
                  <a:pt x="0" y="129540"/>
                </a:lnTo>
                <a:lnTo>
                  <a:pt x="0" y="157480"/>
                </a:lnTo>
                <a:lnTo>
                  <a:pt x="159232" y="157480"/>
                </a:lnTo>
                <a:lnTo>
                  <a:pt x="159232" y="48260"/>
                </a:lnTo>
                <a:lnTo>
                  <a:pt x="159232" y="444"/>
                </a:lnTo>
                <a:close/>
              </a:path>
              <a:path w="257809" h="271779">
                <a:moveTo>
                  <a:pt x="257314" y="241300"/>
                </a:moveTo>
                <a:lnTo>
                  <a:pt x="46748" y="241300"/>
                </a:lnTo>
                <a:lnTo>
                  <a:pt x="46748" y="181610"/>
                </a:lnTo>
                <a:lnTo>
                  <a:pt x="13728" y="181610"/>
                </a:lnTo>
                <a:lnTo>
                  <a:pt x="13728" y="241300"/>
                </a:lnTo>
                <a:lnTo>
                  <a:pt x="13728" y="271780"/>
                </a:lnTo>
                <a:lnTo>
                  <a:pt x="257314" y="271780"/>
                </a:lnTo>
                <a:lnTo>
                  <a:pt x="257314" y="2413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57382" y="4958170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6539" y="150076"/>
                </a:moveTo>
                <a:lnTo>
                  <a:pt x="6539" y="119342"/>
                </a:lnTo>
                <a:lnTo>
                  <a:pt x="50398" y="110120"/>
                </a:lnTo>
                <a:lnTo>
                  <a:pt x="89138" y="84561"/>
                </a:lnTo>
                <a:lnTo>
                  <a:pt x="118866" y="46556"/>
                </a:lnTo>
                <a:lnTo>
                  <a:pt x="135690" y="0"/>
                </a:lnTo>
                <a:lnTo>
                  <a:pt x="169040" y="5231"/>
                </a:lnTo>
                <a:lnTo>
                  <a:pt x="166108" y="18580"/>
                </a:lnTo>
                <a:lnTo>
                  <a:pt x="162256" y="31592"/>
                </a:lnTo>
                <a:lnTo>
                  <a:pt x="157545" y="44175"/>
                </a:lnTo>
                <a:lnTo>
                  <a:pt x="152038" y="56237"/>
                </a:lnTo>
                <a:lnTo>
                  <a:pt x="196840" y="81087"/>
                </a:lnTo>
                <a:lnTo>
                  <a:pt x="136344" y="81087"/>
                </a:lnTo>
                <a:lnTo>
                  <a:pt x="110130" y="109614"/>
                </a:lnTo>
                <a:lnTo>
                  <a:pt x="78921" y="131276"/>
                </a:lnTo>
                <a:lnTo>
                  <a:pt x="43971" y="145090"/>
                </a:lnTo>
                <a:lnTo>
                  <a:pt x="6539" y="150076"/>
                </a:lnTo>
                <a:close/>
              </a:path>
              <a:path w="279400" h="288289">
                <a:moveTo>
                  <a:pt x="256667" y="149749"/>
                </a:moveTo>
                <a:lnTo>
                  <a:pt x="136344" y="81087"/>
                </a:lnTo>
                <a:lnTo>
                  <a:pt x="196840" y="81087"/>
                </a:lnTo>
                <a:lnTo>
                  <a:pt x="271707" y="122611"/>
                </a:lnTo>
                <a:lnTo>
                  <a:pt x="256667" y="149749"/>
                </a:lnTo>
                <a:close/>
              </a:path>
              <a:path w="279400" h="288289">
                <a:moveTo>
                  <a:pt x="278900" y="209584"/>
                </a:moveTo>
                <a:lnTo>
                  <a:pt x="0" y="209584"/>
                </a:lnTo>
                <a:lnTo>
                  <a:pt x="0" y="179503"/>
                </a:lnTo>
                <a:lnTo>
                  <a:pt x="278900" y="179503"/>
                </a:lnTo>
                <a:lnTo>
                  <a:pt x="278900" y="209584"/>
                </a:lnTo>
                <a:close/>
              </a:path>
              <a:path w="279400" h="288289">
                <a:moveTo>
                  <a:pt x="155635" y="287728"/>
                </a:moveTo>
                <a:lnTo>
                  <a:pt x="122611" y="287728"/>
                </a:lnTo>
                <a:lnTo>
                  <a:pt x="122611" y="209584"/>
                </a:lnTo>
                <a:lnTo>
                  <a:pt x="155635" y="209584"/>
                </a:lnTo>
                <a:lnTo>
                  <a:pt x="155635" y="2877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71912" y="4969674"/>
            <a:ext cx="279400" cy="256540"/>
          </a:xfrm>
          <a:custGeom>
            <a:avLst/>
            <a:gdLst/>
            <a:ahLst/>
            <a:cxnLst/>
            <a:rect l="l" t="t" r="r" b="b"/>
            <a:pathLst>
              <a:path w="279400" h="256539">
                <a:moveTo>
                  <a:pt x="278904" y="226060"/>
                </a:moveTo>
                <a:lnTo>
                  <a:pt x="155308" y="226060"/>
                </a:lnTo>
                <a:lnTo>
                  <a:pt x="155308" y="173990"/>
                </a:lnTo>
                <a:lnTo>
                  <a:pt x="264845" y="173990"/>
                </a:lnTo>
                <a:lnTo>
                  <a:pt x="264845" y="144780"/>
                </a:lnTo>
                <a:lnTo>
                  <a:pt x="51015" y="144780"/>
                </a:lnTo>
                <a:lnTo>
                  <a:pt x="51015" y="101600"/>
                </a:lnTo>
                <a:lnTo>
                  <a:pt x="260591" y="101600"/>
                </a:lnTo>
                <a:lnTo>
                  <a:pt x="260591" y="73660"/>
                </a:lnTo>
                <a:lnTo>
                  <a:pt x="260591" y="29210"/>
                </a:lnTo>
                <a:lnTo>
                  <a:pt x="260591" y="0"/>
                </a:lnTo>
                <a:lnTo>
                  <a:pt x="18643" y="0"/>
                </a:lnTo>
                <a:lnTo>
                  <a:pt x="18643" y="29210"/>
                </a:lnTo>
                <a:lnTo>
                  <a:pt x="228549" y="29210"/>
                </a:lnTo>
                <a:lnTo>
                  <a:pt x="228549" y="73660"/>
                </a:lnTo>
                <a:lnTo>
                  <a:pt x="18643" y="73660"/>
                </a:lnTo>
                <a:lnTo>
                  <a:pt x="18643" y="101600"/>
                </a:lnTo>
                <a:lnTo>
                  <a:pt x="18643" y="144780"/>
                </a:lnTo>
                <a:lnTo>
                  <a:pt x="18643" y="173990"/>
                </a:lnTo>
                <a:lnTo>
                  <a:pt x="122288" y="173990"/>
                </a:lnTo>
                <a:lnTo>
                  <a:pt x="122288" y="226060"/>
                </a:lnTo>
                <a:lnTo>
                  <a:pt x="0" y="226060"/>
                </a:lnTo>
                <a:lnTo>
                  <a:pt x="0" y="256540"/>
                </a:lnTo>
                <a:lnTo>
                  <a:pt x="278904" y="256540"/>
                </a:lnTo>
                <a:lnTo>
                  <a:pt x="278904" y="2260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80293" y="4958498"/>
            <a:ext cx="591185" cy="281940"/>
          </a:xfrm>
          <a:custGeom>
            <a:avLst/>
            <a:gdLst/>
            <a:ahLst/>
            <a:cxnLst/>
            <a:rect l="l" t="t" r="r" b="b"/>
            <a:pathLst>
              <a:path w="591184" h="281939">
                <a:moveTo>
                  <a:pt x="195199" y="244906"/>
                </a:moveTo>
                <a:lnTo>
                  <a:pt x="135267" y="163817"/>
                </a:lnTo>
                <a:lnTo>
                  <a:pt x="107238" y="125882"/>
                </a:lnTo>
                <a:lnTo>
                  <a:pt x="111975" y="99656"/>
                </a:lnTo>
                <a:lnTo>
                  <a:pt x="115379" y="71526"/>
                </a:lnTo>
                <a:lnTo>
                  <a:pt x="117500" y="41554"/>
                </a:lnTo>
                <a:lnTo>
                  <a:pt x="118364" y="9817"/>
                </a:lnTo>
                <a:lnTo>
                  <a:pt x="85331" y="8509"/>
                </a:lnTo>
                <a:lnTo>
                  <a:pt x="81699" y="75920"/>
                </a:lnTo>
                <a:lnTo>
                  <a:pt x="71259" y="135166"/>
                </a:lnTo>
                <a:lnTo>
                  <a:pt x="54102" y="182994"/>
                </a:lnTo>
                <a:lnTo>
                  <a:pt x="30314" y="216179"/>
                </a:lnTo>
                <a:lnTo>
                  <a:pt x="0" y="231495"/>
                </a:lnTo>
                <a:lnTo>
                  <a:pt x="0" y="264198"/>
                </a:lnTo>
                <a:lnTo>
                  <a:pt x="30708" y="255676"/>
                </a:lnTo>
                <a:lnTo>
                  <a:pt x="57378" y="235585"/>
                </a:lnTo>
                <a:lnTo>
                  <a:pt x="79641" y="204698"/>
                </a:lnTo>
                <a:lnTo>
                  <a:pt x="97104" y="163817"/>
                </a:lnTo>
                <a:lnTo>
                  <a:pt x="169037" y="263537"/>
                </a:lnTo>
                <a:lnTo>
                  <a:pt x="195199" y="244906"/>
                </a:lnTo>
                <a:close/>
              </a:path>
              <a:path w="591184" h="281939">
                <a:moveTo>
                  <a:pt x="289687" y="114769"/>
                </a:moveTo>
                <a:lnTo>
                  <a:pt x="250456" y="114769"/>
                </a:lnTo>
                <a:lnTo>
                  <a:pt x="250456" y="1638"/>
                </a:lnTo>
                <a:lnTo>
                  <a:pt x="218084" y="1638"/>
                </a:lnTo>
                <a:lnTo>
                  <a:pt x="218084" y="280873"/>
                </a:lnTo>
                <a:lnTo>
                  <a:pt x="250456" y="280873"/>
                </a:lnTo>
                <a:lnTo>
                  <a:pt x="250456" y="145834"/>
                </a:lnTo>
                <a:lnTo>
                  <a:pt x="289687" y="145834"/>
                </a:lnTo>
                <a:lnTo>
                  <a:pt x="289687" y="114769"/>
                </a:lnTo>
                <a:close/>
              </a:path>
              <a:path w="591184" h="281939">
                <a:moveTo>
                  <a:pt x="574154" y="230517"/>
                </a:moveTo>
                <a:lnTo>
                  <a:pt x="564375" y="206502"/>
                </a:lnTo>
                <a:lnTo>
                  <a:pt x="562927" y="205663"/>
                </a:lnTo>
                <a:lnTo>
                  <a:pt x="540143" y="192341"/>
                </a:lnTo>
                <a:lnTo>
                  <a:pt x="540143" y="230517"/>
                </a:lnTo>
                <a:lnTo>
                  <a:pt x="532650" y="242633"/>
                </a:lnTo>
                <a:lnTo>
                  <a:pt x="512762" y="250494"/>
                </a:lnTo>
                <a:lnTo>
                  <a:pt x="484416" y="254749"/>
                </a:lnTo>
                <a:lnTo>
                  <a:pt x="451535" y="256019"/>
                </a:lnTo>
                <a:lnTo>
                  <a:pt x="418706" y="254749"/>
                </a:lnTo>
                <a:lnTo>
                  <a:pt x="390474" y="250494"/>
                </a:lnTo>
                <a:lnTo>
                  <a:pt x="370700" y="242633"/>
                </a:lnTo>
                <a:lnTo>
                  <a:pt x="363258" y="230517"/>
                </a:lnTo>
                <a:lnTo>
                  <a:pt x="370700" y="218630"/>
                </a:lnTo>
                <a:lnTo>
                  <a:pt x="418706" y="206883"/>
                </a:lnTo>
                <a:lnTo>
                  <a:pt x="484416" y="206883"/>
                </a:lnTo>
                <a:lnTo>
                  <a:pt x="532650" y="218630"/>
                </a:lnTo>
                <a:lnTo>
                  <a:pt x="540143" y="230517"/>
                </a:lnTo>
                <a:lnTo>
                  <a:pt x="540143" y="192341"/>
                </a:lnTo>
                <a:lnTo>
                  <a:pt x="537857" y="190995"/>
                </a:lnTo>
                <a:lnTo>
                  <a:pt x="498830" y="182651"/>
                </a:lnTo>
                <a:lnTo>
                  <a:pt x="451535" y="180162"/>
                </a:lnTo>
                <a:lnTo>
                  <a:pt x="404241" y="182651"/>
                </a:lnTo>
                <a:lnTo>
                  <a:pt x="365213" y="190995"/>
                </a:lnTo>
                <a:lnTo>
                  <a:pt x="338709" y="206502"/>
                </a:lnTo>
                <a:lnTo>
                  <a:pt x="328930" y="230517"/>
                </a:lnTo>
                <a:lnTo>
                  <a:pt x="338709" y="254622"/>
                </a:lnTo>
                <a:lnTo>
                  <a:pt x="365213" y="270357"/>
                </a:lnTo>
                <a:lnTo>
                  <a:pt x="404241" y="278930"/>
                </a:lnTo>
                <a:lnTo>
                  <a:pt x="451535" y="281520"/>
                </a:lnTo>
                <a:lnTo>
                  <a:pt x="498830" y="278930"/>
                </a:lnTo>
                <a:lnTo>
                  <a:pt x="537857" y="270357"/>
                </a:lnTo>
                <a:lnTo>
                  <a:pt x="562025" y="256019"/>
                </a:lnTo>
                <a:lnTo>
                  <a:pt x="564375" y="254622"/>
                </a:lnTo>
                <a:lnTo>
                  <a:pt x="574154" y="230517"/>
                </a:lnTo>
                <a:close/>
              </a:path>
              <a:path w="591184" h="281939">
                <a:moveTo>
                  <a:pt x="591146" y="132422"/>
                </a:moveTo>
                <a:lnTo>
                  <a:pt x="529678" y="132422"/>
                </a:lnTo>
                <a:lnTo>
                  <a:pt x="529678" y="104305"/>
                </a:lnTo>
                <a:lnTo>
                  <a:pt x="529678" y="97434"/>
                </a:lnTo>
                <a:lnTo>
                  <a:pt x="571614" y="68148"/>
                </a:lnTo>
                <a:lnTo>
                  <a:pt x="574802" y="53301"/>
                </a:lnTo>
                <a:lnTo>
                  <a:pt x="565061" y="28968"/>
                </a:lnTo>
                <a:lnTo>
                  <a:pt x="559511" y="25501"/>
                </a:lnTo>
                <a:lnTo>
                  <a:pt x="540473" y="13639"/>
                </a:lnTo>
                <a:lnTo>
                  <a:pt x="540473" y="53301"/>
                </a:lnTo>
                <a:lnTo>
                  <a:pt x="533425" y="65963"/>
                </a:lnTo>
                <a:lnTo>
                  <a:pt x="514273" y="74714"/>
                </a:lnTo>
                <a:lnTo>
                  <a:pt x="497636" y="77698"/>
                </a:lnTo>
                <a:lnTo>
                  <a:pt x="497636" y="104305"/>
                </a:lnTo>
                <a:lnTo>
                  <a:pt x="497636" y="132422"/>
                </a:lnTo>
                <a:lnTo>
                  <a:pt x="405434" y="132422"/>
                </a:lnTo>
                <a:lnTo>
                  <a:pt x="405434" y="104305"/>
                </a:lnTo>
                <a:lnTo>
                  <a:pt x="416407" y="105410"/>
                </a:lnTo>
                <a:lnTo>
                  <a:pt x="427748" y="106222"/>
                </a:lnTo>
                <a:lnTo>
                  <a:pt x="439458" y="106743"/>
                </a:lnTo>
                <a:lnTo>
                  <a:pt x="451535" y="106921"/>
                </a:lnTo>
                <a:lnTo>
                  <a:pt x="463613" y="106743"/>
                </a:lnTo>
                <a:lnTo>
                  <a:pt x="475322" y="106222"/>
                </a:lnTo>
                <a:lnTo>
                  <a:pt x="486664" y="105410"/>
                </a:lnTo>
                <a:lnTo>
                  <a:pt x="497636" y="104305"/>
                </a:lnTo>
                <a:lnTo>
                  <a:pt x="497636" y="77698"/>
                </a:lnTo>
                <a:lnTo>
                  <a:pt x="485990" y="79781"/>
                </a:lnTo>
                <a:lnTo>
                  <a:pt x="451535" y="81419"/>
                </a:lnTo>
                <a:lnTo>
                  <a:pt x="417093" y="79781"/>
                </a:lnTo>
                <a:lnTo>
                  <a:pt x="388797" y="74714"/>
                </a:lnTo>
                <a:lnTo>
                  <a:pt x="369646" y="65963"/>
                </a:lnTo>
                <a:lnTo>
                  <a:pt x="362597" y="53301"/>
                </a:lnTo>
                <a:lnTo>
                  <a:pt x="369646" y="40817"/>
                </a:lnTo>
                <a:lnTo>
                  <a:pt x="388797" y="32169"/>
                </a:lnTo>
                <a:lnTo>
                  <a:pt x="417093" y="27139"/>
                </a:lnTo>
                <a:lnTo>
                  <a:pt x="451535" y="25501"/>
                </a:lnTo>
                <a:lnTo>
                  <a:pt x="485990" y="27139"/>
                </a:lnTo>
                <a:lnTo>
                  <a:pt x="514273" y="32169"/>
                </a:lnTo>
                <a:lnTo>
                  <a:pt x="533425" y="40817"/>
                </a:lnTo>
                <a:lnTo>
                  <a:pt x="540473" y="53301"/>
                </a:lnTo>
                <a:lnTo>
                  <a:pt x="540473" y="13639"/>
                </a:lnTo>
                <a:lnTo>
                  <a:pt x="538556" y="12433"/>
                </a:lnTo>
                <a:lnTo>
                  <a:pt x="499351" y="2997"/>
                </a:lnTo>
                <a:lnTo>
                  <a:pt x="451535" y="0"/>
                </a:lnTo>
                <a:lnTo>
                  <a:pt x="403720" y="2997"/>
                </a:lnTo>
                <a:lnTo>
                  <a:pt x="364528" y="12433"/>
                </a:lnTo>
                <a:lnTo>
                  <a:pt x="338010" y="28968"/>
                </a:lnTo>
                <a:lnTo>
                  <a:pt x="328269" y="53301"/>
                </a:lnTo>
                <a:lnTo>
                  <a:pt x="331457" y="68148"/>
                </a:lnTo>
                <a:lnTo>
                  <a:pt x="340537" y="80391"/>
                </a:lnTo>
                <a:lnTo>
                  <a:pt x="354761" y="90131"/>
                </a:lnTo>
                <a:lnTo>
                  <a:pt x="373392" y="97434"/>
                </a:lnTo>
                <a:lnTo>
                  <a:pt x="373392" y="132422"/>
                </a:lnTo>
                <a:lnTo>
                  <a:pt x="312254" y="132422"/>
                </a:lnTo>
                <a:lnTo>
                  <a:pt x="312254" y="158584"/>
                </a:lnTo>
                <a:lnTo>
                  <a:pt x="591146" y="158584"/>
                </a:lnTo>
                <a:lnTo>
                  <a:pt x="591146" y="13242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6762" y="6243840"/>
            <a:ext cx="383540" cy="387350"/>
          </a:xfrm>
          <a:custGeom>
            <a:avLst/>
            <a:gdLst/>
            <a:ahLst/>
            <a:cxnLst/>
            <a:rect l="l" t="t" r="r" b="b"/>
            <a:pathLst>
              <a:path w="383539" h="387350">
                <a:moveTo>
                  <a:pt x="280644" y="128511"/>
                </a:moveTo>
                <a:lnTo>
                  <a:pt x="209804" y="128511"/>
                </a:lnTo>
                <a:lnTo>
                  <a:pt x="209804" y="193001"/>
                </a:lnTo>
                <a:lnTo>
                  <a:pt x="280644" y="193001"/>
                </a:lnTo>
                <a:lnTo>
                  <a:pt x="280644" y="128511"/>
                </a:lnTo>
                <a:close/>
              </a:path>
              <a:path w="383539" h="387350">
                <a:moveTo>
                  <a:pt x="280644" y="65392"/>
                </a:moveTo>
                <a:lnTo>
                  <a:pt x="108089" y="65392"/>
                </a:lnTo>
                <a:lnTo>
                  <a:pt x="108089" y="128054"/>
                </a:lnTo>
                <a:lnTo>
                  <a:pt x="280644" y="128054"/>
                </a:lnTo>
                <a:lnTo>
                  <a:pt x="280644" y="65392"/>
                </a:lnTo>
                <a:close/>
              </a:path>
              <a:path w="383539" h="387350">
                <a:moveTo>
                  <a:pt x="280644" y="62230"/>
                </a:moveTo>
                <a:lnTo>
                  <a:pt x="178015" y="62230"/>
                </a:lnTo>
                <a:lnTo>
                  <a:pt x="178015" y="5080"/>
                </a:lnTo>
                <a:lnTo>
                  <a:pt x="0" y="5080"/>
                </a:lnTo>
                <a:lnTo>
                  <a:pt x="0" y="62230"/>
                </a:lnTo>
                <a:lnTo>
                  <a:pt x="0" y="64770"/>
                </a:lnTo>
                <a:lnTo>
                  <a:pt x="0" y="128270"/>
                </a:lnTo>
                <a:lnTo>
                  <a:pt x="0" y="189230"/>
                </a:lnTo>
                <a:lnTo>
                  <a:pt x="178015" y="189230"/>
                </a:lnTo>
                <a:lnTo>
                  <a:pt x="178015" y="128270"/>
                </a:lnTo>
                <a:lnTo>
                  <a:pt x="69938" y="128270"/>
                </a:lnTo>
                <a:lnTo>
                  <a:pt x="69938" y="64770"/>
                </a:lnTo>
                <a:lnTo>
                  <a:pt x="280644" y="64770"/>
                </a:lnTo>
                <a:lnTo>
                  <a:pt x="280644" y="62230"/>
                </a:lnTo>
                <a:close/>
              </a:path>
              <a:path w="383539" h="387350">
                <a:moveTo>
                  <a:pt x="280644" y="1816"/>
                </a:moveTo>
                <a:lnTo>
                  <a:pt x="209804" y="1816"/>
                </a:lnTo>
                <a:lnTo>
                  <a:pt x="209804" y="61760"/>
                </a:lnTo>
                <a:lnTo>
                  <a:pt x="280644" y="61760"/>
                </a:lnTo>
                <a:lnTo>
                  <a:pt x="280644" y="1816"/>
                </a:lnTo>
                <a:close/>
              </a:path>
              <a:path w="383539" h="387350">
                <a:moveTo>
                  <a:pt x="379196" y="0"/>
                </a:moveTo>
                <a:lnTo>
                  <a:pt x="307441" y="0"/>
                </a:lnTo>
                <a:lnTo>
                  <a:pt x="307441" y="197091"/>
                </a:lnTo>
                <a:lnTo>
                  <a:pt x="379196" y="197091"/>
                </a:lnTo>
                <a:lnTo>
                  <a:pt x="379196" y="0"/>
                </a:lnTo>
                <a:close/>
              </a:path>
              <a:path w="383539" h="387350">
                <a:moveTo>
                  <a:pt x="383273" y="334010"/>
                </a:moveTo>
                <a:lnTo>
                  <a:pt x="97180" y="334010"/>
                </a:lnTo>
                <a:lnTo>
                  <a:pt x="97180" y="321310"/>
                </a:lnTo>
                <a:lnTo>
                  <a:pt x="379196" y="321310"/>
                </a:lnTo>
                <a:lnTo>
                  <a:pt x="379196" y="276860"/>
                </a:lnTo>
                <a:lnTo>
                  <a:pt x="379196" y="264160"/>
                </a:lnTo>
                <a:lnTo>
                  <a:pt x="379196" y="210820"/>
                </a:lnTo>
                <a:lnTo>
                  <a:pt x="21348" y="210820"/>
                </a:lnTo>
                <a:lnTo>
                  <a:pt x="21348" y="264160"/>
                </a:lnTo>
                <a:lnTo>
                  <a:pt x="304266" y="264160"/>
                </a:lnTo>
                <a:lnTo>
                  <a:pt x="304266" y="276860"/>
                </a:lnTo>
                <a:lnTo>
                  <a:pt x="22263" y="276860"/>
                </a:lnTo>
                <a:lnTo>
                  <a:pt x="22263" y="321310"/>
                </a:lnTo>
                <a:lnTo>
                  <a:pt x="22263" y="334010"/>
                </a:lnTo>
                <a:lnTo>
                  <a:pt x="22263" y="387350"/>
                </a:lnTo>
                <a:lnTo>
                  <a:pt x="383273" y="387350"/>
                </a:lnTo>
                <a:lnTo>
                  <a:pt x="383273" y="334010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26809" y="6243840"/>
            <a:ext cx="392430" cy="387350"/>
          </a:xfrm>
          <a:custGeom>
            <a:avLst/>
            <a:gdLst/>
            <a:ahLst/>
            <a:cxnLst/>
            <a:rect l="l" t="t" r="r" b="b"/>
            <a:pathLst>
              <a:path w="392429" h="387350">
                <a:moveTo>
                  <a:pt x="374192" y="326390"/>
                </a:moveTo>
                <a:lnTo>
                  <a:pt x="100812" y="326390"/>
                </a:lnTo>
                <a:lnTo>
                  <a:pt x="100812" y="288290"/>
                </a:lnTo>
                <a:lnTo>
                  <a:pt x="22707" y="288290"/>
                </a:lnTo>
                <a:lnTo>
                  <a:pt x="22707" y="326390"/>
                </a:lnTo>
                <a:lnTo>
                  <a:pt x="22707" y="387350"/>
                </a:lnTo>
                <a:lnTo>
                  <a:pt x="374192" y="387350"/>
                </a:lnTo>
                <a:lnTo>
                  <a:pt x="374192" y="326390"/>
                </a:lnTo>
                <a:close/>
              </a:path>
              <a:path w="392429" h="387350">
                <a:moveTo>
                  <a:pt x="392353" y="211620"/>
                </a:moveTo>
                <a:lnTo>
                  <a:pt x="234784" y="211620"/>
                </a:lnTo>
                <a:lnTo>
                  <a:pt x="234784" y="187960"/>
                </a:lnTo>
                <a:lnTo>
                  <a:pt x="372833" y="187960"/>
                </a:lnTo>
                <a:lnTo>
                  <a:pt x="372833" y="135890"/>
                </a:lnTo>
                <a:lnTo>
                  <a:pt x="99453" y="135890"/>
                </a:lnTo>
                <a:lnTo>
                  <a:pt x="99453" y="116840"/>
                </a:lnTo>
                <a:lnTo>
                  <a:pt x="368744" y="116840"/>
                </a:lnTo>
                <a:lnTo>
                  <a:pt x="368744" y="71120"/>
                </a:lnTo>
                <a:lnTo>
                  <a:pt x="368744" y="52070"/>
                </a:lnTo>
                <a:lnTo>
                  <a:pt x="368744" y="0"/>
                </a:lnTo>
                <a:lnTo>
                  <a:pt x="23164" y="0"/>
                </a:lnTo>
                <a:lnTo>
                  <a:pt x="23164" y="52070"/>
                </a:lnTo>
                <a:lnTo>
                  <a:pt x="293357" y="52070"/>
                </a:lnTo>
                <a:lnTo>
                  <a:pt x="293357" y="71120"/>
                </a:lnTo>
                <a:lnTo>
                  <a:pt x="24066" y="71120"/>
                </a:lnTo>
                <a:lnTo>
                  <a:pt x="24066" y="116840"/>
                </a:lnTo>
                <a:lnTo>
                  <a:pt x="24066" y="135890"/>
                </a:lnTo>
                <a:lnTo>
                  <a:pt x="24066" y="187960"/>
                </a:lnTo>
                <a:lnTo>
                  <a:pt x="157581" y="187960"/>
                </a:lnTo>
                <a:lnTo>
                  <a:pt x="157581" y="211620"/>
                </a:lnTo>
                <a:lnTo>
                  <a:pt x="0" y="211620"/>
                </a:lnTo>
                <a:lnTo>
                  <a:pt x="0" y="271106"/>
                </a:lnTo>
                <a:lnTo>
                  <a:pt x="392353" y="271106"/>
                </a:lnTo>
                <a:lnTo>
                  <a:pt x="392353" y="211620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85687" y="7232180"/>
            <a:ext cx="579755" cy="280035"/>
          </a:xfrm>
          <a:custGeom>
            <a:avLst/>
            <a:gdLst/>
            <a:ahLst/>
            <a:cxnLst/>
            <a:rect l="l" t="t" r="r" b="b"/>
            <a:pathLst>
              <a:path w="579754" h="280034">
                <a:moveTo>
                  <a:pt x="258305" y="3086"/>
                </a:moveTo>
                <a:lnTo>
                  <a:pt x="19291" y="3086"/>
                </a:lnTo>
                <a:lnTo>
                  <a:pt x="19291" y="31026"/>
                </a:lnTo>
                <a:lnTo>
                  <a:pt x="225602" y="31026"/>
                </a:lnTo>
                <a:lnTo>
                  <a:pt x="225602" y="98336"/>
                </a:lnTo>
                <a:lnTo>
                  <a:pt x="258305" y="98336"/>
                </a:lnTo>
                <a:lnTo>
                  <a:pt x="258305" y="31026"/>
                </a:lnTo>
                <a:lnTo>
                  <a:pt x="258305" y="3086"/>
                </a:lnTo>
                <a:close/>
              </a:path>
              <a:path w="579754" h="280034">
                <a:moveTo>
                  <a:pt x="259283" y="187236"/>
                </a:moveTo>
                <a:lnTo>
                  <a:pt x="17005" y="187236"/>
                </a:lnTo>
                <a:lnTo>
                  <a:pt x="17005" y="215176"/>
                </a:lnTo>
                <a:lnTo>
                  <a:pt x="226580" y="215176"/>
                </a:lnTo>
                <a:lnTo>
                  <a:pt x="226580" y="279946"/>
                </a:lnTo>
                <a:lnTo>
                  <a:pt x="259283" y="279946"/>
                </a:lnTo>
                <a:lnTo>
                  <a:pt x="259283" y="215176"/>
                </a:lnTo>
                <a:lnTo>
                  <a:pt x="259283" y="187236"/>
                </a:lnTo>
                <a:close/>
              </a:path>
              <a:path w="579754" h="280034">
                <a:moveTo>
                  <a:pt x="278904" y="114109"/>
                </a:moveTo>
                <a:lnTo>
                  <a:pt x="0" y="114109"/>
                </a:lnTo>
                <a:lnTo>
                  <a:pt x="0" y="141897"/>
                </a:lnTo>
                <a:lnTo>
                  <a:pt x="122936" y="141897"/>
                </a:lnTo>
                <a:lnTo>
                  <a:pt x="122936" y="187020"/>
                </a:lnTo>
                <a:lnTo>
                  <a:pt x="155638" y="187020"/>
                </a:lnTo>
                <a:lnTo>
                  <a:pt x="155638" y="141897"/>
                </a:lnTo>
                <a:lnTo>
                  <a:pt x="278904" y="141897"/>
                </a:lnTo>
                <a:lnTo>
                  <a:pt x="278904" y="114109"/>
                </a:lnTo>
                <a:close/>
              </a:path>
              <a:path w="579754" h="280034">
                <a:moveTo>
                  <a:pt x="452513" y="222986"/>
                </a:moveTo>
                <a:lnTo>
                  <a:pt x="438531" y="227431"/>
                </a:lnTo>
                <a:lnTo>
                  <a:pt x="422567" y="230835"/>
                </a:lnTo>
                <a:lnTo>
                  <a:pt x="405295" y="233006"/>
                </a:lnTo>
                <a:lnTo>
                  <a:pt x="387451" y="233768"/>
                </a:lnTo>
                <a:lnTo>
                  <a:pt x="351485" y="233768"/>
                </a:lnTo>
                <a:lnTo>
                  <a:pt x="351485" y="9474"/>
                </a:lnTo>
                <a:lnTo>
                  <a:pt x="319773" y="9474"/>
                </a:lnTo>
                <a:lnTo>
                  <a:pt x="319773" y="262547"/>
                </a:lnTo>
                <a:lnTo>
                  <a:pt x="383857" y="262547"/>
                </a:lnTo>
                <a:lnTo>
                  <a:pt x="402856" y="261874"/>
                </a:lnTo>
                <a:lnTo>
                  <a:pt x="421373" y="259854"/>
                </a:lnTo>
                <a:lnTo>
                  <a:pt x="438289" y="256476"/>
                </a:lnTo>
                <a:lnTo>
                  <a:pt x="452513" y="251752"/>
                </a:lnTo>
                <a:lnTo>
                  <a:pt x="452513" y="233768"/>
                </a:lnTo>
                <a:lnTo>
                  <a:pt x="452513" y="222986"/>
                </a:lnTo>
                <a:close/>
              </a:path>
              <a:path w="579754" h="280034">
                <a:moveTo>
                  <a:pt x="579704" y="0"/>
                </a:moveTo>
                <a:lnTo>
                  <a:pt x="548970" y="0"/>
                </a:lnTo>
                <a:lnTo>
                  <a:pt x="548970" y="112471"/>
                </a:lnTo>
                <a:lnTo>
                  <a:pt x="503529" y="112471"/>
                </a:lnTo>
                <a:lnTo>
                  <a:pt x="503529" y="1625"/>
                </a:lnTo>
                <a:lnTo>
                  <a:pt x="472795" y="1625"/>
                </a:lnTo>
                <a:lnTo>
                  <a:pt x="472795" y="274320"/>
                </a:lnTo>
                <a:lnTo>
                  <a:pt x="503529" y="274320"/>
                </a:lnTo>
                <a:lnTo>
                  <a:pt x="503529" y="142875"/>
                </a:lnTo>
                <a:lnTo>
                  <a:pt x="548970" y="142875"/>
                </a:lnTo>
                <a:lnTo>
                  <a:pt x="548970" y="279222"/>
                </a:lnTo>
                <a:lnTo>
                  <a:pt x="579704" y="279222"/>
                </a:lnTo>
                <a:lnTo>
                  <a:pt x="579704" y="142875"/>
                </a:lnTo>
                <a:lnTo>
                  <a:pt x="579704" y="112471"/>
                </a:lnTo>
                <a:lnTo>
                  <a:pt x="57970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6189" y="7230541"/>
            <a:ext cx="581660" cy="278130"/>
          </a:xfrm>
          <a:custGeom>
            <a:avLst/>
            <a:gdLst/>
            <a:ahLst/>
            <a:cxnLst/>
            <a:rect l="l" t="t" r="r" b="b"/>
            <a:pathLst>
              <a:path w="581659" h="278129">
                <a:moveTo>
                  <a:pt x="259283" y="182765"/>
                </a:moveTo>
                <a:lnTo>
                  <a:pt x="227241" y="182765"/>
                </a:lnTo>
                <a:lnTo>
                  <a:pt x="227241" y="208597"/>
                </a:lnTo>
                <a:lnTo>
                  <a:pt x="227241" y="251764"/>
                </a:lnTo>
                <a:lnTo>
                  <a:pt x="51650" y="251764"/>
                </a:lnTo>
                <a:lnTo>
                  <a:pt x="51650" y="208597"/>
                </a:lnTo>
                <a:lnTo>
                  <a:pt x="227241" y="208597"/>
                </a:lnTo>
                <a:lnTo>
                  <a:pt x="227241" y="182765"/>
                </a:lnTo>
                <a:lnTo>
                  <a:pt x="19291" y="182765"/>
                </a:lnTo>
                <a:lnTo>
                  <a:pt x="19291" y="277596"/>
                </a:lnTo>
                <a:lnTo>
                  <a:pt x="259283" y="277596"/>
                </a:lnTo>
                <a:lnTo>
                  <a:pt x="259283" y="251764"/>
                </a:lnTo>
                <a:lnTo>
                  <a:pt x="259283" y="208597"/>
                </a:lnTo>
                <a:lnTo>
                  <a:pt x="259283" y="182765"/>
                </a:lnTo>
                <a:close/>
              </a:path>
              <a:path w="581659" h="278129">
                <a:moveTo>
                  <a:pt x="262547" y="53619"/>
                </a:moveTo>
                <a:lnTo>
                  <a:pt x="252806" y="29235"/>
                </a:lnTo>
                <a:lnTo>
                  <a:pt x="246849" y="25501"/>
                </a:lnTo>
                <a:lnTo>
                  <a:pt x="228219" y="13792"/>
                </a:lnTo>
                <a:lnTo>
                  <a:pt x="228219" y="53619"/>
                </a:lnTo>
                <a:lnTo>
                  <a:pt x="221170" y="66294"/>
                </a:lnTo>
                <a:lnTo>
                  <a:pt x="202018" y="75031"/>
                </a:lnTo>
                <a:lnTo>
                  <a:pt x="173736" y="80098"/>
                </a:lnTo>
                <a:lnTo>
                  <a:pt x="139280" y="81737"/>
                </a:lnTo>
                <a:lnTo>
                  <a:pt x="104838" y="80098"/>
                </a:lnTo>
                <a:lnTo>
                  <a:pt x="76542" y="75031"/>
                </a:lnTo>
                <a:lnTo>
                  <a:pt x="57391" y="66294"/>
                </a:lnTo>
                <a:lnTo>
                  <a:pt x="50355" y="53619"/>
                </a:lnTo>
                <a:lnTo>
                  <a:pt x="57391" y="41084"/>
                </a:lnTo>
                <a:lnTo>
                  <a:pt x="104838" y="27178"/>
                </a:lnTo>
                <a:lnTo>
                  <a:pt x="173736" y="27178"/>
                </a:lnTo>
                <a:lnTo>
                  <a:pt x="221170" y="41084"/>
                </a:lnTo>
                <a:lnTo>
                  <a:pt x="228219" y="53619"/>
                </a:lnTo>
                <a:lnTo>
                  <a:pt x="228219" y="13792"/>
                </a:lnTo>
                <a:lnTo>
                  <a:pt x="226301" y="12585"/>
                </a:lnTo>
                <a:lnTo>
                  <a:pt x="187096" y="3048"/>
                </a:lnTo>
                <a:lnTo>
                  <a:pt x="139280" y="0"/>
                </a:lnTo>
                <a:lnTo>
                  <a:pt x="91465" y="3048"/>
                </a:lnTo>
                <a:lnTo>
                  <a:pt x="52273" y="12585"/>
                </a:lnTo>
                <a:lnTo>
                  <a:pt x="25755" y="29235"/>
                </a:lnTo>
                <a:lnTo>
                  <a:pt x="16014" y="53619"/>
                </a:lnTo>
                <a:lnTo>
                  <a:pt x="25755" y="78193"/>
                </a:lnTo>
                <a:lnTo>
                  <a:pt x="52273" y="94945"/>
                </a:lnTo>
                <a:lnTo>
                  <a:pt x="91465" y="104521"/>
                </a:lnTo>
                <a:lnTo>
                  <a:pt x="139280" y="107569"/>
                </a:lnTo>
                <a:lnTo>
                  <a:pt x="187096" y="104521"/>
                </a:lnTo>
                <a:lnTo>
                  <a:pt x="226301" y="94945"/>
                </a:lnTo>
                <a:lnTo>
                  <a:pt x="247192" y="81737"/>
                </a:lnTo>
                <a:lnTo>
                  <a:pt x="252806" y="78193"/>
                </a:lnTo>
                <a:lnTo>
                  <a:pt x="262547" y="53619"/>
                </a:lnTo>
                <a:close/>
              </a:path>
              <a:path w="581659" h="278129">
                <a:moveTo>
                  <a:pt x="278892" y="129476"/>
                </a:moveTo>
                <a:lnTo>
                  <a:pt x="0" y="129476"/>
                </a:lnTo>
                <a:lnTo>
                  <a:pt x="0" y="155638"/>
                </a:lnTo>
                <a:lnTo>
                  <a:pt x="278892" y="155638"/>
                </a:lnTo>
                <a:lnTo>
                  <a:pt x="278892" y="129476"/>
                </a:lnTo>
                <a:close/>
              </a:path>
              <a:path w="581659" h="278129">
                <a:moveTo>
                  <a:pt x="493382" y="56565"/>
                </a:moveTo>
                <a:lnTo>
                  <a:pt x="487311" y="33324"/>
                </a:lnTo>
                <a:lnTo>
                  <a:pt x="481774" y="27787"/>
                </a:lnTo>
                <a:lnTo>
                  <a:pt x="470293" y="16306"/>
                </a:lnTo>
                <a:lnTo>
                  <a:pt x="461670" y="12865"/>
                </a:lnTo>
                <a:lnTo>
                  <a:pt x="461670" y="56565"/>
                </a:lnTo>
                <a:lnTo>
                  <a:pt x="457835" y="69253"/>
                </a:lnTo>
                <a:lnTo>
                  <a:pt x="447205" y="78346"/>
                </a:lnTo>
                <a:lnTo>
                  <a:pt x="431050" y="83832"/>
                </a:lnTo>
                <a:lnTo>
                  <a:pt x="410667" y="85661"/>
                </a:lnTo>
                <a:lnTo>
                  <a:pt x="390283" y="83832"/>
                </a:lnTo>
                <a:lnTo>
                  <a:pt x="374129" y="78346"/>
                </a:lnTo>
                <a:lnTo>
                  <a:pt x="363486" y="69253"/>
                </a:lnTo>
                <a:lnTo>
                  <a:pt x="359664" y="56565"/>
                </a:lnTo>
                <a:lnTo>
                  <a:pt x="363486" y="43929"/>
                </a:lnTo>
                <a:lnTo>
                  <a:pt x="374129" y="34937"/>
                </a:lnTo>
                <a:lnTo>
                  <a:pt x="390283" y="29578"/>
                </a:lnTo>
                <a:lnTo>
                  <a:pt x="410667" y="27787"/>
                </a:lnTo>
                <a:lnTo>
                  <a:pt x="431050" y="29578"/>
                </a:lnTo>
                <a:lnTo>
                  <a:pt x="447205" y="34937"/>
                </a:lnTo>
                <a:lnTo>
                  <a:pt x="457835" y="43929"/>
                </a:lnTo>
                <a:lnTo>
                  <a:pt x="461670" y="56565"/>
                </a:lnTo>
                <a:lnTo>
                  <a:pt x="461670" y="12865"/>
                </a:lnTo>
                <a:lnTo>
                  <a:pt x="444144" y="5842"/>
                </a:lnTo>
                <a:lnTo>
                  <a:pt x="410667" y="2286"/>
                </a:lnTo>
                <a:lnTo>
                  <a:pt x="377329" y="5842"/>
                </a:lnTo>
                <a:lnTo>
                  <a:pt x="351155" y="16306"/>
                </a:lnTo>
                <a:lnTo>
                  <a:pt x="334060" y="33324"/>
                </a:lnTo>
                <a:lnTo>
                  <a:pt x="327939" y="56565"/>
                </a:lnTo>
                <a:lnTo>
                  <a:pt x="334060" y="79997"/>
                </a:lnTo>
                <a:lnTo>
                  <a:pt x="351155" y="97104"/>
                </a:lnTo>
                <a:lnTo>
                  <a:pt x="377329" y="107594"/>
                </a:lnTo>
                <a:lnTo>
                  <a:pt x="410667" y="111163"/>
                </a:lnTo>
                <a:lnTo>
                  <a:pt x="444144" y="107594"/>
                </a:lnTo>
                <a:lnTo>
                  <a:pt x="470293" y="97104"/>
                </a:lnTo>
                <a:lnTo>
                  <a:pt x="481672" y="85661"/>
                </a:lnTo>
                <a:lnTo>
                  <a:pt x="487311" y="79997"/>
                </a:lnTo>
                <a:lnTo>
                  <a:pt x="493382" y="56565"/>
                </a:lnTo>
                <a:close/>
              </a:path>
              <a:path w="581659" h="278129">
                <a:moveTo>
                  <a:pt x="518236" y="119672"/>
                </a:moveTo>
                <a:lnTo>
                  <a:pt x="501167" y="124853"/>
                </a:lnTo>
                <a:lnTo>
                  <a:pt x="479577" y="128295"/>
                </a:lnTo>
                <a:lnTo>
                  <a:pt x="454418" y="130200"/>
                </a:lnTo>
                <a:lnTo>
                  <a:pt x="426681" y="130784"/>
                </a:lnTo>
                <a:lnTo>
                  <a:pt x="311264" y="130784"/>
                </a:lnTo>
                <a:lnTo>
                  <a:pt x="311264" y="157594"/>
                </a:lnTo>
                <a:lnTo>
                  <a:pt x="388429" y="157594"/>
                </a:lnTo>
                <a:lnTo>
                  <a:pt x="388429" y="207619"/>
                </a:lnTo>
                <a:lnTo>
                  <a:pt x="420801" y="207619"/>
                </a:lnTo>
                <a:lnTo>
                  <a:pt x="420801" y="157594"/>
                </a:lnTo>
                <a:lnTo>
                  <a:pt x="425704" y="157594"/>
                </a:lnTo>
                <a:lnTo>
                  <a:pt x="454507" y="156959"/>
                </a:lnTo>
                <a:lnTo>
                  <a:pt x="480314" y="154978"/>
                </a:lnTo>
                <a:lnTo>
                  <a:pt x="501942" y="151523"/>
                </a:lnTo>
                <a:lnTo>
                  <a:pt x="518236" y="146481"/>
                </a:lnTo>
                <a:lnTo>
                  <a:pt x="518236" y="119672"/>
                </a:lnTo>
                <a:close/>
              </a:path>
              <a:path w="581659" h="278129">
                <a:moveTo>
                  <a:pt x="574141" y="1638"/>
                </a:moveTo>
                <a:lnTo>
                  <a:pt x="541782" y="1638"/>
                </a:lnTo>
                <a:lnTo>
                  <a:pt x="541782" y="176885"/>
                </a:lnTo>
                <a:lnTo>
                  <a:pt x="457098" y="176885"/>
                </a:lnTo>
                <a:lnTo>
                  <a:pt x="457098" y="203047"/>
                </a:lnTo>
                <a:lnTo>
                  <a:pt x="541782" y="203047"/>
                </a:lnTo>
                <a:lnTo>
                  <a:pt x="541782" y="220370"/>
                </a:lnTo>
                <a:lnTo>
                  <a:pt x="574141" y="220370"/>
                </a:lnTo>
                <a:lnTo>
                  <a:pt x="574141" y="1638"/>
                </a:lnTo>
                <a:close/>
              </a:path>
              <a:path w="581659" h="278129">
                <a:moveTo>
                  <a:pt x="581342" y="249796"/>
                </a:moveTo>
                <a:lnTo>
                  <a:pt x="369468" y="249796"/>
                </a:lnTo>
                <a:lnTo>
                  <a:pt x="369468" y="192582"/>
                </a:lnTo>
                <a:lnTo>
                  <a:pt x="337096" y="192582"/>
                </a:lnTo>
                <a:lnTo>
                  <a:pt x="337096" y="277266"/>
                </a:lnTo>
                <a:lnTo>
                  <a:pt x="581342" y="277266"/>
                </a:lnTo>
                <a:lnTo>
                  <a:pt x="581342" y="24979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6830" y="7232180"/>
            <a:ext cx="592455" cy="279400"/>
          </a:xfrm>
          <a:custGeom>
            <a:avLst/>
            <a:gdLst/>
            <a:ahLst/>
            <a:cxnLst/>
            <a:rect l="l" t="t" r="r" b="b"/>
            <a:pathLst>
              <a:path w="592454" h="279400">
                <a:moveTo>
                  <a:pt x="262547" y="73888"/>
                </a:moveTo>
                <a:lnTo>
                  <a:pt x="213182" y="73888"/>
                </a:lnTo>
                <a:lnTo>
                  <a:pt x="213182" y="27787"/>
                </a:lnTo>
                <a:lnTo>
                  <a:pt x="259600" y="27787"/>
                </a:lnTo>
                <a:lnTo>
                  <a:pt x="259600" y="3263"/>
                </a:lnTo>
                <a:lnTo>
                  <a:pt x="180809" y="3263"/>
                </a:lnTo>
                <a:lnTo>
                  <a:pt x="180809" y="27787"/>
                </a:lnTo>
                <a:lnTo>
                  <a:pt x="180809" y="73888"/>
                </a:lnTo>
                <a:lnTo>
                  <a:pt x="97764" y="73888"/>
                </a:lnTo>
                <a:lnTo>
                  <a:pt x="97764" y="27787"/>
                </a:lnTo>
                <a:lnTo>
                  <a:pt x="180809" y="27787"/>
                </a:lnTo>
                <a:lnTo>
                  <a:pt x="180809" y="3263"/>
                </a:lnTo>
                <a:lnTo>
                  <a:pt x="18961" y="3263"/>
                </a:lnTo>
                <a:lnTo>
                  <a:pt x="18961" y="27787"/>
                </a:lnTo>
                <a:lnTo>
                  <a:pt x="65392" y="27787"/>
                </a:lnTo>
                <a:lnTo>
                  <a:pt x="65392" y="73888"/>
                </a:lnTo>
                <a:lnTo>
                  <a:pt x="16014" y="73888"/>
                </a:lnTo>
                <a:lnTo>
                  <a:pt x="16014" y="98412"/>
                </a:lnTo>
                <a:lnTo>
                  <a:pt x="262547" y="98412"/>
                </a:lnTo>
                <a:lnTo>
                  <a:pt x="262547" y="73888"/>
                </a:lnTo>
                <a:close/>
              </a:path>
              <a:path w="592454" h="279400">
                <a:moveTo>
                  <a:pt x="264515" y="252006"/>
                </a:moveTo>
                <a:lnTo>
                  <a:pt x="51003" y="252006"/>
                </a:lnTo>
                <a:lnTo>
                  <a:pt x="51003" y="234226"/>
                </a:lnTo>
                <a:lnTo>
                  <a:pt x="259600" y="234226"/>
                </a:lnTo>
                <a:lnTo>
                  <a:pt x="259600" y="211366"/>
                </a:lnTo>
                <a:lnTo>
                  <a:pt x="259600" y="193586"/>
                </a:lnTo>
                <a:lnTo>
                  <a:pt x="259600" y="169456"/>
                </a:lnTo>
                <a:lnTo>
                  <a:pt x="18630" y="169456"/>
                </a:lnTo>
                <a:lnTo>
                  <a:pt x="18630" y="193586"/>
                </a:lnTo>
                <a:lnTo>
                  <a:pt x="227888" y="193586"/>
                </a:lnTo>
                <a:lnTo>
                  <a:pt x="227888" y="211366"/>
                </a:lnTo>
                <a:lnTo>
                  <a:pt x="19291" y="211366"/>
                </a:lnTo>
                <a:lnTo>
                  <a:pt x="19291" y="234226"/>
                </a:lnTo>
                <a:lnTo>
                  <a:pt x="19291" y="252006"/>
                </a:lnTo>
                <a:lnTo>
                  <a:pt x="19291" y="276136"/>
                </a:lnTo>
                <a:lnTo>
                  <a:pt x="264515" y="276136"/>
                </a:lnTo>
                <a:lnTo>
                  <a:pt x="264515" y="252006"/>
                </a:lnTo>
                <a:close/>
              </a:path>
              <a:path w="592454" h="279400">
                <a:moveTo>
                  <a:pt x="278892" y="121627"/>
                </a:moveTo>
                <a:lnTo>
                  <a:pt x="0" y="121627"/>
                </a:lnTo>
                <a:lnTo>
                  <a:pt x="0" y="146799"/>
                </a:lnTo>
                <a:lnTo>
                  <a:pt x="278892" y="146799"/>
                </a:lnTo>
                <a:lnTo>
                  <a:pt x="278892" y="121627"/>
                </a:lnTo>
                <a:close/>
              </a:path>
              <a:path w="592454" h="279400">
                <a:moveTo>
                  <a:pt x="453821" y="128816"/>
                </a:moveTo>
                <a:lnTo>
                  <a:pt x="438518" y="133438"/>
                </a:lnTo>
                <a:lnTo>
                  <a:pt x="420344" y="136588"/>
                </a:lnTo>
                <a:lnTo>
                  <a:pt x="399796" y="138379"/>
                </a:lnTo>
                <a:lnTo>
                  <a:pt x="377317" y="138950"/>
                </a:lnTo>
                <a:lnTo>
                  <a:pt x="349846" y="138950"/>
                </a:lnTo>
                <a:lnTo>
                  <a:pt x="349846" y="98412"/>
                </a:lnTo>
                <a:lnTo>
                  <a:pt x="438124" y="98412"/>
                </a:lnTo>
                <a:lnTo>
                  <a:pt x="438124" y="6858"/>
                </a:lnTo>
                <a:lnTo>
                  <a:pt x="319773" y="6858"/>
                </a:lnTo>
                <a:lnTo>
                  <a:pt x="319773" y="33997"/>
                </a:lnTo>
                <a:lnTo>
                  <a:pt x="407720" y="33997"/>
                </a:lnTo>
                <a:lnTo>
                  <a:pt x="407720" y="71932"/>
                </a:lnTo>
                <a:lnTo>
                  <a:pt x="319773" y="71932"/>
                </a:lnTo>
                <a:lnTo>
                  <a:pt x="319773" y="166090"/>
                </a:lnTo>
                <a:lnTo>
                  <a:pt x="375031" y="166090"/>
                </a:lnTo>
                <a:lnTo>
                  <a:pt x="398284" y="165519"/>
                </a:lnTo>
                <a:lnTo>
                  <a:pt x="419569" y="163677"/>
                </a:lnTo>
                <a:lnTo>
                  <a:pt x="438289" y="160439"/>
                </a:lnTo>
                <a:lnTo>
                  <a:pt x="453821" y="155625"/>
                </a:lnTo>
                <a:lnTo>
                  <a:pt x="453821" y="138950"/>
                </a:lnTo>
                <a:lnTo>
                  <a:pt x="453821" y="128816"/>
                </a:lnTo>
                <a:close/>
              </a:path>
              <a:path w="592454" h="279400">
                <a:moveTo>
                  <a:pt x="579704" y="0"/>
                </a:moveTo>
                <a:lnTo>
                  <a:pt x="548970" y="0"/>
                </a:lnTo>
                <a:lnTo>
                  <a:pt x="548970" y="66700"/>
                </a:lnTo>
                <a:lnTo>
                  <a:pt x="503516" y="66700"/>
                </a:lnTo>
                <a:lnTo>
                  <a:pt x="503516" y="1625"/>
                </a:lnTo>
                <a:lnTo>
                  <a:pt x="472782" y="1625"/>
                </a:lnTo>
                <a:lnTo>
                  <a:pt x="472782" y="171323"/>
                </a:lnTo>
                <a:lnTo>
                  <a:pt x="503516" y="171323"/>
                </a:lnTo>
                <a:lnTo>
                  <a:pt x="503516" y="96443"/>
                </a:lnTo>
                <a:lnTo>
                  <a:pt x="548970" y="96443"/>
                </a:lnTo>
                <a:lnTo>
                  <a:pt x="548970" y="197154"/>
                </a:lnTo>
                <a:lnTo>
                  <a:pt x="579704" y="197154"/>
                </a:lnTo>
                <a:lnTo>
                  <a:pt x="579704" y="96443"/>
                </a:lnTo>
                <a:lnTo>
                  <a:pt x="579704" y="66700"/>
                </a:lnTo>
                <a:lnTo>
                  <a:pt x="579704" y="0"/>
                </a:lnTo>
                <a:close/>
              </a:path>
              <a:path w="592454" h="279400">
                <a:moveTo>
                  <a:pt x="592455" y="252412"/>
                </a:moveTo>
                <a:lnTo>
                  <a:pt x="534911" y="231813"/>
                </a:lnTo>
                <a:lnTo>
                  <a:pt x="472782" y="209575"/>
                </a:lnTo>
                <a:lnTo>
                  <a:pt x="476224" y="203568"/>
                </a:lnTo>
                <a:lnTo>
                  <a:pt x="479158" y="197319"/>
                </a:lnTo>
                <a:lnTo>
                  <a:pt x="481609" y="190817"/>
                </a:lnTo>
                <a:lnTo>
                  <a:pt x="483577" y="184073"/>
                </a:lnTo>
                <a:lnTo>
                  <a:pt x="451535" y="177203"/>
                </a:lnTo>
                <a:lnTo>
                  <a:pt x="435965" y="207467"/>
                </a:lnTo>
                <a:lnTo>
                  <a:pt x="407924" y="229438"/>
                </a:lnTo>
                <a:lnTo>
                  <a:pt x="371856" y="242963"/>
                </a:lnTo>
                <a:lnTo>
                  <a:pt x="332193" y="247827"/>
                </a:lnTo>
                <a:lnTo>
                  <a:pt x="332193" y="275628"/>
                </a:lnTo>
                <a:lnTo>
                  <a:pt x="366801" y="272694"/>
                </a:lnTo>
                <a:lnTo>
                  <a:pt x="399910" y="264388"/>
                </a:lnTo>
                <a:lnTo>
                  <a:pt x="429895" y="250748"/>
                </a:lnTo>
                <a:lnTo>
                  <a:pt x="455129" y="231813"/>
                </a:lnTo>
                <a:lnTo>
                  <a:pt x="580034" y="279222"/>
                </a:lnTo>
                <a:lnTo>
                  <a:pt x="592455" y="2524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29372" y="7235443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9283" y="183972"/>
                </a:moveTo>
                <a:lnTo>
                  <a:pt x="19291" y="183972"/>
                </a:lnTo>
                <a:lnTo>
                  <a:pt x="19291" y="209372"/>
                </a:lnTo>
                <a:lnTo>
                  <a:pt x="19291" y="247472"/>
                </a:lnTo>
                <a:lnTo>
                  <a:pt x="19291" y="272872"/>
                </a:lnTo>
                <a:lnTo>
                  <a:pt x="259283" y="272872"/>
                </a:lnTo>
                <a:lnTo>
                  <a:pt x="259283" y="247472"/>
                </a:lnTo>
                <a:lnTo>
                  <a:pt x="51650" y="247472"/>
                </a:lnTo>
                <a:lnTo>
                  <a:pt x="51650" y="209372"/>
                </a:lnTo>
                <a:lnTo>
                  <a:pt x="227241" y="209372"/>
                </a:lnTo>
                <a:lnTo>
                  <a:pt x="227241" y="247180"/>
                </a:lnTo>
                <a:lnTo>
                  <a:pt x="259283" y="247180"/>
                </a:lnTo>
                <a:lnTo>
                  <a:pt x="259283" y="209372"/>
                </a:lnTo>
                <a:lnTo>
                  <a:pt x="259283" y="183972"/>
                </a:lnTo>
                <a:close/>
              </a:path>
              <a:path w="279400" h="273050">
                <a:moveTo>
                  <a:pt x="278892" y="132753"/>
                </a:moveTo>
                <a:lnTo>
                  <a:pt x="155308" y="132753"/>
                </a:lnTo>
                <a:lnTo>
                  <a:pt x="155308" y="104622"/>
                </a:lnTo>
                <a:lnTo>
                  <a:pt x="262547" y="104622"/>
                </a:lnTo>
                <a:lnTo>
                  <a:pt x="262547" y="79121"/>
                </a:lnTo>
                <a:lnTo>
                  <a:pt x="213182" y="79121"/>
                </a:lnTo>
                <a:lnTo>
                  <a:pt x="213182" y="25501"/>
                </a:lnTo>
                <a:lnTo>
                  <a:pt x="259600" y="25501"/>
                </a:lnTo>
                <a:lnTo>
                  <a:pt x="259600" y="0"/>
                </a:lnTo>
                <a:lnTo>
                  <a:pt x="180809" y="0"/>
                </a:lnTo>
                <a:lnTo>
                  <a:pt x="180809" y="25501"/>
                </a:lnTo>
                <a:lnTo>
                  <a:pt x="180809" y="79121"/>
                </a:lnTo>
                <a:lnTo>
                  <a:pt x="97764" y="79121"/>
                </a:lnTo>
                <a:lnTo>
                  <a:pt x="97764" y="25501"/>
                </a:lnTo>
                <a:lnTo>
                  <a:pt x="180809" y="25501"/>
                </a:lnTo>
                <a:lnTo>
                  <a:pt x="180809" y="0"/>
                </a:lnTo>
                <a:lnTo>
                  <a:pt x="18961" y="0"/>
                </a:lnTo>
                <a:lnTo>
                  <a:pt x="18961" y="25501"/>
                </a:lnTo>
                <a:lnTo>
                  <a:pt x="65392" y="25501"/>
                </a:lnTo>
                <a:lnTo>
                  <a:pt x="65392" y="79121"/>
                </a:lnTo>
                <a:lnTo>
                  <a:pt x="16014" y="79121"/>
                </a:lnTo>
                <a:lnTo>
                  <a:pt x="16014" y="104622"/>
                </a:lnTo>
                <a:lnTo>
                  <a:pt x="123266" y="104622"/>
                </a:lnTo>
                <a:lnTo>
                  <a:pt x="123266" y="132753"/>
                </a:lnTo>
                <a:lnTo>
                  <a:pt x="0" y="132753"/>
                </a:lnTo>
                <a:lnTo>
                  <a:pt x="0" y="158572"/>
                </a:lnTo>
                <a:lnTo>
                  <a:pt x="278892" y="158572"/>
                </a:lnTo>
                <a:lnTo>
                  <a:pt x="278892" y="13275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28618" y="7235438"/>
            <a:ext cx="279400" cy="276860"/>
          </a:xfrm>
          <a:custGeom>
            <a:avLst/>
            <a:gdLst/>
            <a:ahLst/>
            <a:cxnLst/>
            <a:rect l="l" t="t" r="r" b="b"/>
            <a:pathLst>
              <a:path w="279400" h="276859">
                <a:moveTo>
                  <a:pt x="259609" y="26157"/>
                </a:moveTo>
                <a:lnTo>
                  <a:pt x="18963" y="26157"/>
                </a:lnTo>
                <a:lnTo>
                  <a:pt x="18963" y="0"/>
                </a:lnTo>
                <a:lnTo>
                  <a:pt x="259609" y="0"/>
                </a:lnTo>
                <a:lnTo>
                  <a:pt x="259609" y="26157"/>
                </a:lnTo>
                <a:close/>
              </a:path>
              <a:path w="279400" h="276859">
                <a:moveTo>
                  <a:pt x="14386" y="102993"/>
                </a:moveTo>
                <a:lnTo>
                  <a:pt x="14386" y="76509"/>
                </a:lnTo>
                <a:lnTo>
                  <a:pt x="51379" y="72642"/>
                </a:lnTo>
                <a:lnTo>
                  <a:pt x="85950" y="62981"/>
                </a:lnTo>
                <a:lnTo>
                  <a:pt x="113104" y="47496"/>
                </a:lnTo>
                <a:lnTo>
                  <a:pt x="127843" y="26157"/>
                </a:lnTo>
                <a:lnTo>
                  <a:pt x="160866" y="26157"/>
                </a:lnTo>
                <a:lnTo>
                  <a:pt x="159885" y="33677"/>
                </a:lnTo>
                <a:lnTo>
                  <a:pt x="157270" y="40543"/>
                </a:lnTo>
                <a:lnTo>
                  <a:pt x="153346" y="46755"/>
                </a:lnTo>
                <a:lnTo>
                  <a:pt x="228815" y="68008"/>
                </a:lnTo>
                <a:lnTo>
                  <a:pt x="134709" y="68008"/>
                </a:lnTo>
                <a:lnTo>
                  <a:pt x="110253" y="82992"/>
                </a:lnTo>
                <a:lnTo>
                  <a:pt x="80801" y="93716"/>
                </a:lnTo>
                <a:lnTo>
                  <a:pt x="48222" y="100332"/>
                </a:lnTo>
                <a:lnTo>
                  <a:pt x="14386" y="102993"/>
                </a:lnTo>
                <a:close/>
              </a:path>
              <a:path w="279400" h="276859">
                <a:moveTo>
                  <a:pt x="258629" y="104301"/>
                </a:moveTo>
                <a:lnTo>
                  <a:pt x="134709" y="68008"/>
                </a:lnTo>
                <a:lnTo>
                  <a:pt x="228815" y="68008"/>
                </a:lnTo>
                <a:lnTo>
                  <a:pt x="267130" y="78798"/>
                </a:lnTo>
                <a:lnTo>
                  <a:pt x="258629" y="104301"/>
                </a:lnTo>
                <a:close/>
              </a:path>
              <a:path w="279400" h="276859">
                <a:moveTo>
                  <a:pt x="278900" y="149095"/>
                </a:moveTo>
                <a:lnTo>
                  <a:pt x="0" y="149095"/>
                </a:lnTo>
                <a:lnTo>
                  <a:pt x="0" y="122938"/>
                </a:lnTo>
                <a:lnTo>
                  <a:pt x="278900" y="122938"/>
                </a:lnTo>
                <a:lnTo>
                  <a:pt x="278900" y="149095"/>
                </a:lnTo>
                <a:close/>
              </a:path>
              <a:path w="279400" h="276859">
                <a:moveTo>
                  <a:pt x="139286" y="276612"/>
                </a:moveTo>
                <a:lnTo>
                  <a:pt x="91989" y="274021"/>
                </a:lnTo>
                <a:lnTo>
                  <a:pt x="52968" y="265454"/>
                </a:lnTo>
                <a:lnTo>
                  <a:pt x="26453" y="249714"/>
                </a:lnTo>
                <a:lnTo>
                  <a:pt x="16675" y="225605"/>
                </a:lnTo>
                <a:lnTo>
                  <a:pt x="24961" y="203305"/>
                </a:lnTo>
                <a:lnTo>
                  <a:pt x="47655" y="188209"/>
                </a:lnTo>
                <a:lnTo>
                  <a:pt x="81506" y="179304"/>
                </a:lnTo>
                <a:lnTo>
                  <a:pt x="123265" y="175580"/>
                </a:lnTo>
                <a:lnTo>
                  <a:pt x="123265" y="149095"/>
                </a:lnTo>
                <a:lnTo>
                  <a:pt x="155308" y="149095"/>
                </a:lnTo>
                <a:lnTo>
                  <a:pt x="155308" y="175580"/>
                </a:lnTo>
                <a:lnTo>
                  <a:pt x="197067" y="179304"/>
                </a:lnTo>
                <a:lnTo>
                  <a:pt x="230918" y="188209"/>
                </a:lnTo>
                <a:lnTo>
                  <a:pt x="249780" y="200756"/>
                </a:lnTo>
                <a:lnTo>
                  <a:pt x="139286" y="200756"/>
                </a:lnTo>
                <a:lnTo>
                  <a:pt x="106457" y="201972"/>
                </a:lnTo>
                <a:lnTo>
                  <a:pt x="78226" y="206069"/>
                </a:lnTo>
                <a:lnTo>
                  <a:pt x="58455" y="213722"/>
                </a:lnTo>
                <a:lnTo>
                  <a:pt x="51006" y="225605"/>
                </a:lnTo>
                <a:lnTo>
                  <a:pt x="58455" y="237728"/>
                </a:lnTo>
                <a:lnTo>
                  <a:pt x="78226" y="245591"/>
                </a:lnTo>
                <a:lnTo>
                  <a:pt x="106457" y="249836"/>
                </a:lnTo>
                <a:lnTo>
                  <a:pt x="139286" y="251108"/>
                </a:lnTo>
                <a:lnTo>
                  <a:pt x="249771" y="251108"/>
                </a:lnTo>
                <a:lnTo>
                  <a:pt x="225605" y="265454"/>
                </a:lnTo>
                <a:lnTo>
                  <a:pt x="186584" y="274021"/>
                </a:lnTo>
                <a:lnTo>
                  <a:pt x="139286" y="276612"/>
                </a:lnTo>
                <a:close/>
              </a:path>
              <a:path w="279400" h="276859">
                <a:moveTo>
                  <a:pt x="249771" y="251108"/>
                </a:moveTo>
                <a:lnTo>
                  <a:pt x="139286" y="251108"/>
                </a:lnTo>
                <a:lnTo>
                  <a:pt x="172167" y="249836"/>
                </a:lnTo>
                <a:lnTo>
                  <a:pt x="200511" y="245591"/>
                </a:lnTo>
                <a:lnTo>
                  <a:pt x="220394" y="237728"/>
                </a:lnTo>
                <a:lnTo>
                  <a:pt x="227894" y="225605"/>
                </a:lnTo>
                <a:lnTo>
                  <a:pt x="220394" y="213722"/>
                </a:lnTo>
                <a:lnTo>
                  <a:pt x="200511" y="206069"/>
                </a:lnTo>
                <a:lnTo>
                  <a:pt x="172167" y="201972"/>
                </a:lnTo>
                <a:lnTo>
                  <a:pt x="139286" y="200756"/>
                </a:lnTo>
                <a:lnTo>
                  <a:pt x="249780" y="200756"/>
                </a:lnTo>
                <a:lnTo>
                  <a:pt x="253612" y="203305"/>
                </a:lnTo>
                <a:lnTo>
                  <a:pt x="261898" y="225605"/>
                </a:lnTo>
                <a:lnTo>
                  <a:pt x="252120" y="249714"/>
                </a:lnTo>
                <a:lnTo>
                  <a:pt x="249771" y="25110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38260" y="7232180"/>
            <a:ext cx="593725" cy="279400"/>
          </a:xfrm>
          <a:custGeom>
            <a:avLst/>
            <a:gdLst/>
            <a:ahLst/>
            <a:cxnLst/>
            <a:rect l="l" t="t" r="r" b="b"/>
            <a:pathLst>
              <a:path w="593725" h="279400">
                <a:moveTo>
                  <a:pt x="152031" y="10134"/>
                </a:moveTo>
                <a:lnTo>
                  <a:pt x="0" y="10134"/>
                </a:lnTo>
                <a:lnTo>
                  <a:pt x="0" y="39878"/>
                </a:lnTo>
                <a:lnTo>
                  <a:pt x="119011" y="39878"/>
                </a:lnTo>
                <a:lnTo>
                  <a:pt x="119011" y="78143"/>
                </a:lnTo>
                <a:lnTo>
                  <a:pt x="113919" y="129933"/>
                </a:lnTo>
                <a:lnTo>
                  <a:pt x="98958" y="172300"/>
                </a:lnTo>
                <a:lnTo>
                  <a:pt x="74663" y="204089"/>
                </a:lnTo>
                <a:lnTo>
                  <a:pt x="41503" y="224091"/>
                </a:lnTo>
                <a:lnTo>
                  <a:pt x="0" y="231152"/>
                </a:lnTo>
                <a:lnTo>
                  <a:pt x="0" y="261899"/>
                </a:lnTo>
                <a:lnTo>
                  <a:pt x="44183" y="255955"/>
                </a:lnTo>
                <a:lnTo>
                  <a:pt x="81559" y="238785"/>
                </a:lnTo>
                <a:lnTo>
                  <a:pt x="111569" y="211378"/>
                </a:lnTo>
                <a:lnTo>
                  <a:pt x="133692" y="174701"/>
                </a:lnTo>
                <a:lnTo>
                  <a:pt x="147358" y="129743"/>
                </a:lnTo>
                <a:lnTo>
                  <a:pt x="151980" y="78143"/>
                </a:lnTo>
                <a:lnTo>
                  <a:pt x="152031" y="10134"/>
                </a:lnTo>
                <a:close/>
              </a:path>
              <a:path w="593725" h="279400">
                <a:moveTo>
                  <a:pt x="281838" y="113118"/>
                </a:moveTo>
                <a:lnTo>
                  <a:pt x="242608" y="113118"/>
                </a:lnTo>
                <a:lnTo>
                  <a:pt x="242608" y="0"/>
                </a:lnTo>
                <a:lnTo>
                  <a:pt x="210235" y="0"/>
                </a:lnTo>
                <a:lnTo>
                  <a:pt x="210235" y="279222"/>
                </a:lnTo>
                <a:lnTo>
                  <a:pt x="242608" y="279222"/>
                </a:lnTo>
                <a:lnTo>
                  <a:pt x="242608" y="144183"/>
                </a:lnTo>
                <a:lnTo>
                  <a:pt x="281838" y="144183"/>
                </a:lnTo>
                <a:lnTo>
                  <a:pt x="281838" y="113118"/>
                </a:lnTo>
                <a:close/>
              </a:path>
              <a:path w="593725" h="279400">
                <a:moveTo>
                  <a:pt x="495668" y="118351"/>
                </a:moveTo>
                <a:lnTo>
                  <a:pt x="452640" y="91871"/>
                </a:lnTo>
                <a:lnTo>
                  <a:pt x="410667" y="66040"/>
                </a:lnTo>
                <a:lnTo>
                  <a:pt x="412686" y="58572"/>
                </a:lnTo>
                <a:lnTo>
                  <a:pt x="414299" y="50876"/>
                </a:lnTo>
                <a:lnTo>
                  <a:pt x="415493" y="43002"/>
                </a:lnTo>
                <a:lnTo>
                  <a:pt x="416217" y="34975"/>
                </a:lnTo>
                <a:lnTo>
                  <a:pt x="486841" y="34975"/>
                </a:lnTo>
                <a:lnTo>
                  <a:pt x="486841" y="7188"/>
                </a:lnTo>
                <a:lnTo>
                  <a:pt x="308648" y="7188"/>
                </a:lnTo>
                <a:lnTo>
                  <a:pt x="308648" y="34975"/>
                </a:lnTo>
                <a:lnTo>
                  <a:pt x="383857" y="34975"/>
                </a:lnTo>
                <a:lnTo>
                  <a:pt x="376224" y="66103"/>
                </a:lnTo>
                <a:lnTo>
                  <a:pt x="360146" y="91668"/>
                </a:lnTo>
                <a:lnTo>
                  <a:pt x="336219" y="110058"/>
                </a:lnTo>
                <a:lnTo>
                  <a:pt x="305054" y="119659"/>
                </a:lnTo>
                <a:lnTo>
                  <a:pt x="305054" y="148767"/>
                </a:lnTo>
                <a:lnTo>
                  <a:pt x="334708" y="142443"/>
                </a:lnTo>
                <a:lnTo>
                  <a:pt x="360553" y="130365"/>
                </a:lnTo>
                <a:lnTo>
                  <a:pt x="382117" y="113271"/>
                </a:lnTo>
                <a:lnTo>
                  <a:pt x="398894" y="91871"/>
                </a:lnTo>
                <a:lnTo>
                  <a:pt x="479653" y="142544"/>
                </a:lnTo>
                <a:lnTo>
                  <a:pt x="495668" y="118351"/>
                </a:lnTo>
                <a:close/>
              </a:path>
              <a:path w="593725" h="279400">
                <a:moveTo>
                  <a:pt x="558126" y="221348"/>
                </a:moveTo>
                <a:lnTo>
                  <a:pt x="548855" y="194652"/>
                </a:lnTo>
                <a:lnTo>
                  <a:pt x="542671" y="190284"/>
                </a:lnTo>
                <a:lnTo>
                  <a:pt x="523468" y="176758"/>
                </a:lnTo>
                <a:lnTo>
                  <a:pt x="523468" y="221348"/>
                </a:lnTo>
                <a:lnTo>
                  <a:pt x="516890" y="235305"/>
                </a:lnTo>
                <a:lnTo>
                  <a:pt x="498856" y="244970"/>
                </a:lnTo>
                <a:lnTo>
                  <a:pt x="471881" y="250596"/>
                </a:lnTo>
                <a:lnTo>
                  <a:pt x="438454" y="252412"/>
                </a:lnTo>
                <a:lnTo>
                  <a:pt x="405168" y="250596"/>
                </a:lnTo>
                <a:lnTo>
                  <a:pt x="378167" y="244970"/>
                </a:lnTo>
                <a:lnTo>
                  <a:pt x="360057" y="235305"/>
                </a:lnTo>
                <a:lnTo>
                  <a:pt x="353441" y="221348"/>
                </a:lnTo>
                <a:lnTo>
                  <a:pt x="360057" y="207530"/>
                </a:lnTo>
                <a:lnTo>
                  <a:pt x="378167" y="197853"/>
                </a:lnTo>
                <a:lnTo>
                  <a:pt x="405168" y="192151"/>
                </a:lnTo>
                <a:lnTo>
                  <a:pt x="438454" y="190284"/>
                </a:lnTo>
                <a:lnTo>
                  <a:pt x="471881" y="192151"/>
                </a:lnTo>
                <a:lnTo>
                  <a:pt x="498856" y="197853"/>
                </a:lnTo>
                <a:lnTo>
                  <a:pt x="516890" y="207530"/>
                </a:lnTo>
                <a:lnTo>
                  <a:pt x="523468" y="221348"/>
                </a:lnTo>
                <a:lnTo>
                  <a:pt x="523468" y="176758"/>
                </a:lnTo>
                <a:lnTo>
                  <a:pt x="485432" y="166636"/>
                </a:lnTo>
                <a:lnTo>
                  <a:pt x="438454" y="163474"/>
                </a:lnTo>
                <a:lnTo>
                  <a:pt x="391617" y="166636"/>
                </a:lnTo>
                <a:lnTo>
                  <a:pt x="353606" y="176720"/>
                </a:lnTo>
                <a:lnTo>
                  <a:pt x="328104" y="194652"/>
                </a:lnTo>
                <a:lnTo>
                  <a:pt x="318782" y="221348"/>
                </a:lnTo>
                <a:lnTo>
                  <a:pt x="328104" y="248043"/>
                </a:lnTo>
                <a:lnTo>
                  <a:pt x="353606" y="265976"/>
                </a:lnTo>
                <a:lnTo>
                  <a:pt x="391617" y="276059"/>
                </a:lnTo>
                <a:lnTo>
                  <a:pt x="438454" y="279222"/>
                </a:lnTo>
                <a:lnTo>
                  <a:pt x="485432" y="276059"/>
                </a:lnTo>
                <a:lnTo>
                  <a:pt x="523430" y="265976"/>
                </a:lnTo>
                <a:lnTo>
                  <a:pt x="542671" y="252412"/>
                </a:lnTo>
                <a:lnTo>
                  <a:pt x="548855" y="248043"/>
                </a:lnTo>
                <a:lnTo>
                  <a:pt x="558126" y="221348"/>
                </a:lnTo>
                <a:close/>
              </a:path>
              <a:path w="593725" h="279400">
                <a:moveTo>
                  <a:pt x="593102" y="53289"/>
                </a:moveTo>
                <a:lnTo>
                  <a:pt x="553872" y="53289"/>
                </a:lnTo>
                <a:lnTo>
                  <a:pt x="553872" y="0"/>
                </a:lnTo>
                <a:lnTo>
                  <a:pt x="521500" y="0"/>
                </a:lnTo>
                <a:lnTo>
                  <a:pt x="521500" y="154317"/>
                </a:lnTo>
                <a:lnTo>
                  <a:pt x="553872" y="154317"/>
                </a:lnTo>
                <a:lnTo>
                  <a:pt x="553872" y="84023"/>
                </a:lnTo>
                <a:lnTo>
                  <a:pt x="593102" y="84023"/>
                </a:lnTo>
                <a:lnTo>
                  <a:pt x="593102" y="532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48583" y="7230541"/>
            <a:ext cx="580390" cy="282575"/>
          </a:xfrm>
          <a:custGeom>
            <a:avLst/>
            <a:gdLst/>
            <a:ahLst/>
            <a:cxnLst/>
            <a:rect l="l" t="t" r="r" b="b"/>
            <a:pathLst>
              <a:path w="580390" h="282575">
                <a:moveTo>
                  <a:pt x="114109" y="250774"/>
                </a:moveTo>
                <a:lnTo>
                  <a:pt x="41198" y="250774"/>
                </a:lnTo>
                <a:lnTo>
                  <a:pt x="41198" y="162166"/>
                </a:lnTo>
                <a:lnTo>
                  <a:pt x="9474" y="162166"/>
                </a:lnTo>
                <a:lnTo>
                  <a:pt x="9474" y="277266"/>
                </a:lnTo>
                <a:lnTo>
                  <a:pt x="114109" y="277266"/>
                </a:lnTo>
                <a:lnTo>
                  <a:pt x="114109" y="250774"/>
                </a:lnTo>
                <a:close/>
              </a:path>
              <a:path w="580390" h="282575">
                <a:moveTo>
                  <a:pt x="163144" y="8496"/>
                </a:moveTo>
                <a:lnTo>
                  <a:pt x="131102" y="8496"/>
                </a:lnTo>
                <a:lnTo>
                  <a:pt x="131102" y="35966"/>
                </a:lnTo>
                <a:lnTo>
                  <a:pt x="131102" y="109207"/>
                </a:lnTo>
                <a:lnTo>
                  <a:pt x="32042" y="109207"/>
                </a:lnTo>
                <a:lnTo>
                  <a:pt x="32042" y="35966"/>
                </a:lnTo>
                <a:lnTo>
                  <a:pt x="131102" y="35966"/>
                </a:lnTo>
                <a:lnTo>
                  <a:pt x="131102" y="8496"/>
                </a:lnTo>
                <a:lnTo>
                  <a:pt x="0" y="8496"/>
                </a:lnTo>
                <a:lnTo>
                  <a:pt x="0" y="136664"/>
                </a:lnTo>
                <a:lnTo>
                  <a:pt x="163144" y="136664"/>
                </a:lnTo>
                <a:lnTo>
                  <a:pt x="163144" y="109207"/>
                </a:lnTo>
                <a:lnTo>
                  <a:pt x="163144" y="35966"/>
                </a:lnTo>
                <a:lnTo>
                  <a:pt x="163144" y="8496"/>
                </a:lnTo>
                <a:close/>
              </a:path>
              <a:path w="580390" h="282575">
                <a:moveTo>
                  <a:pt x="248818" y="245872"/>
                </a:moveTo>
                <a:lnTo>
                  <a:pt x="244754" y="231813"/>
                </a:lnTo>
                <a:lnTo>
                  <a:pt x="244195" y="229895"/>
                </a:lnTo>
                <a:lnTo>
                  <a:pt x="231241" y="218325"/>
                </a:lnTo>
                <a:lnTo>
                  <a:pt x="220370" y="214503"/>
                </a:lnTo>
                <a:lnTo>
                  <a:pt x="220370" y="245872"/>
                </a:lnTo>
                <a:lnTo>
                  <a:pt x="217754" y="251828"/>
                </a:lnTo>
                <a:lnTo>
                  <a:pt x="210515" y="256006"/>
                </a:lnTo>
                <a:lnTo>
                  <a:pt x="199542" y="258470"/>
                </a:lnTo>
                <a:lnTo>
                  <a:pt x="185712" y="259283"/>
                </a:lnTo>
                <a:lnTo>
                  <a:pt x="172072" y="258470"/>
                </a:lnTo>
                <a:lnTo>
                  <a:pt x="161188" y="256006"/>
                </a:lnTo>
                <a:lnTo>
                  <a:pt x="153987" y="251828"/>
                </a:lnTo>
                <a:lnTo>
                  <a:pt x="151384" y="245872"/>
                </a:lnTo>
                <a:lnTo>
                  <a:pt x="153987" y="239674"/>
                </a:lnTo>
                <a:lnTo>
                  <a:pt x="161188" y="235292"/>
                </a:lnTo>
                <a:lnTo>
                  <a:pt x="172072" y="232676"/>
                </a:lnTo>
                <a:lnTo>
                  <a:pt x="185712" y="231813"/>
                </a:lnTo>
                <a:lnTo>
                  <a:pt x="199542" y="232676"/>
                </a:lnTo>
                <a:lnTo>
                  <a:pt x="210515" y="235292"/>
                </a:lnTo>
                <a:lnTo>
                  <a:pt x="217754" y="239674"/>
                </a:lnTo>
                <a:lnTo>
                  <a:pt x="220370" y="245872"/>
                </a:lnTo>
                <a:lnTo>
                  <a:pt x="220370" y="214503"/>
                </a:lnTo>
                <a:lnTo>
                  <a:pt x="211289" y="211302"/>
                </a:lnTo>
                <a:lnTo>
                  <a:pt x="185712" y="208927"/>
                </a:lnTo>
                <a:lnTo>
                  <a:pt x="160172" y="211302"/>
                </a:lnTo>
                <a:lnTo>
                  <a:pt x="140347" y="218325"/>
                </a:lnTo>
                <a:lnTo>
                  <a:pt x="127495" y="229895"/>
                </a:lnTo>
                <a:lnTo>
                  <a:pt x="122936" y="245872"/>
                </a:lnTo>
                <a:lnTo>
                  <a:pt x="127495" y="261759"/>
                </a:lnTo>
                <a:lnTo>
                  <a:pt x="140347" y="273100"/>
                </a:lnTo>
                <a:lnTo>
                  <a:pt x="160172" y="279895"/>
                </a:lnTo>
                <a:lnTo>
                  <a:pt x="185712" y="282168"/>
                </a:lnTo>
                <a:lnTo>
                  <a:pt x="211289" y="279895"/>
                </a:lnTo>
                <a:lnTo>
                  <a:pt x="231241" y="273100"/>
                </a:lnTo>
                <a:lnTo>
                  <a:pt x="244195" y="261759"/>
                </a:lnTo>
                <a:lnTo>
                  <a:pt x="244919" y="259283"/>
                </a:lnTo>
                <a:lnTo>
                  <a:pt x="248818" y="245872"/>
                </a:lnTo>
                <a:close/>
              </a:path>
              <a:path w="580390" h="282575">
                <a:moveTo>
                  <a:pt x="258953" y="172961"/>
                </a:moveTo>
                <a:lnTo>
                  <a:pt x="201726" y="172961"/>
                </a:lnTo>
                <a:lnTo>
                  <a:pt x="201726" y="148437"/>
                </a:lnTo>
                <a:lnTo>
                  <a:pt x="169684" y="148437"/>
                </a:lnTo>
                <a:lnTo>
                  <a:pt x="169684" y="172961"/>
                </a:lnTo>
                <a:lnTo>
                  <a:pt x="112141" y="172961"/>
                </a:lnTo>
                <a:lnTo>
                  <a:pt x="112141" y="197154"/>
                </a:lnTo>
                <a:lnTo>
                  <a:pt x="258953" y="197154"/>
                </a:lnTo>
                <a:lnTo>
                  <a:pt x="258953" y="172961"/>
                </a:lnTo>
                <a:close/>
              </a:path>
              <a:path w="580390" h="282575">
                <a:moveTo>
                  <a:pt x="282168" y="57213"/>
                </a:moveTo>
                <a:lnTo>
                  <a:pt x="242925" y="57213"/>
                </a:lnTo>
                <a:lnTo>
                  <a:pt x="242925" y="1638"/>
                </a:lnTo>
                <a:lnTo>
                  <a:pt x="210566" y="1638"/>
                </a:lnTo>
                <a:lnTo>
                  <a:pt x="210566" y="140589"/>
                </a:lnTo>
                <a:lnTo>
                  <a:pt x="242925" y="140589"/>
                </a:lnTo>
                <a:lnTo>
                  <a:pt x="242925" y="88277"/>
                </a:lnTo>
                <a:lnTo>
                  <a:pt x="282168" y="88277"/>
                </a:lnTo>
                <a:lnTo>
                  <a:pt x="282168" y="57213"/>
                </a:lnTo>
                <a:close/>
              </a:path>
              <a:path w="580390" h="282575">
                <a:moveTo>
                  <a:pt x="564667" y="60807"/>
                </a:moveTo>
                <a:lnTo>
                  <a:pt x="554812" y="33934"/>
                </a:lnTo>
                <a:lnTo>
                  <a:pt x="543864" y="26149"/>
                </a:lnTo>
                <a:lnTo>
                  <a:pt x="530326" y="16560"/>
                </a:lnTo>
                <a:lnTo>
                  <a:pt x="530326" y="60807"/>
                </a:lnTo>
                <a:lnTo>
                  <a:pt x="523189" y="75933"/>
                </a:lnTo>
                <a:lnTo>
                  <a:pt x="503809" y="86893"/>
                </a:lnTo>
                <a:lnTo>
                  <a:pt x="475297" y="93548"/>
                </a:lnTo>
                <a:lnTo>
                  <a:pt x="440740" y="95796"/>
                </a:lnTo>
                <a:lnTo>
                  <a:pt x="406196" y="93548"/>
                </a:lnTo>
                <a:lnTo>
                  <a:pt x="377685" y="86893"/>
                </a:lnTo>
                <a:lnTo>
                  <a:pt x="358305" y="75933"/>
                </a:lnTo>
                <a:lnTo>
                  <a:pt x="351155" y="60807"/>
                </a:lnTo>
                <a:lnTo>
                  <a:pt x="358305" y="45885"/>
                </a:lnTo>
                <a:lnTo>
                  <a:pt x="377685" y="35026"/>
                </a:lnTo>
                <a:lnTo>
                  <a:pt x="406196" y="28397"/>
                </a:lnTo>
                <a:lnTo>
                  <a:pt x="440740" y="26149"/>
                </a:lnTo>
                <a:lnTo>
                  <a:pt x="475297" y="28397"/>
                </a:lnTo>
                <a:lnTo>
                  <a:pt x="503809" y="35026"/>
                </a:lnTo>
                <a:lnTo>
                  <a:pt x="523189" y="45885"/>
                </a:lnTo>
                <a:lnTo>
                  <a:pt x="530326" y="60807"/>
                </a:lnTo>
                <a:lnTo>
                  <a:pt x="530326" y="16560"/>
                </a:lnTo>
                <a:lnTo>
                  <a:pt x="528078" y="14960"/>
                </a:lnTo>
                <a:lnTo>
                  <a:pt x="488657" y="3708"/>
                </a:lnTo>
                <a:lnTo>
                  <a:pt x="440740" y="0"/>
                </a:lnTo>
                <a:lnTo>
                  <a:pt x="392823" y="3708"/>
                </a:lnTo>
                <a:lnTo>
                  <a:pt x="353402" y="14960"/>
                </a:lnTo>
                <a:lnTo>
                  <a:pt x="326669" y="33934"/>
                </a:lnTo>
                <a:lnTo>
                  <a:pt x="316826" y="60807"/>
                </a:lnTo>
                <a:lnTo>
                  <a:pt x="326669" y="87884"/>
                </a:lnTo>
                <a:lnTo>
                  <a:pt x="353402" y="106959"/>
                </a:lnTo>
                <a:lnTo>
                  <a:pt x="392823" y="118237"/>
                </a:lnTo>
                <a:lnTo>
                  <a:pt x="440740" y="121958"/>
                </a:lnTo>
                <a:lnTo>
                  <a:pt x="488657" y="118237"/>
                </a:lnTo>
                <a:lnTo>
                  <a:pt x="528078" y="106959"/>
                </a:lnTo>
                <a:lnTo>
                  <a:pt x="543725" y="95796"/>
                </a:lnTo>
                <a:lnTo>
                  <a:pt x="554812" y="87884"/>
                </a:lnTo>
                <a:lnTo>
                  <a:pt x="564667" y="60807"/>
                </a:lnTo>
                <a:close/>
              </a:path>
              <a:path w="580390" h="282575">
                <a:moveTo>
                  <a:pt x="565975" y="249796"/>
                </a:moveTo>
                <a:lnTo>
                  <a:pt x="353771" y="249796"/>
                </a:lnTo>
                <a:lnTo>
                  <a:pt x="353771" y="198132"/>
                </a:lnTo>
                <a:lnTo>
                  <a:pt x="320751" y="198132"/>
                </a:lnTo>
                <a:lnTo>
                  <a:pt x="320751" y="277596"/>
                </a:lnTo>
                <a:lnTo>
                  <a:pt x="565975" y="277596"/>
                </a:lnTo>
                <a:lnTo>
                  <a:pt x="565975" y="249796"/>
                </a:lnTo>
                <a:close/>
              </a:path>
              <a:path w="580390" h="282575">
                <a:moveTo>
                  <a:pt x="580351" y="146799"/>
                </a:moveTo>
                <a:lnTo>
                  <a:pt x="301459" y="146799"/>
                </a:lnTo>
                <a:lnTo>
                  <a:pt x="301459" y="174269"/>
                </a:lnTo>
                <a:lnTo>
                  <a:pt x="580351" y="174269"/>
                </a:lnTo>
                <a:lnTo>
                  <a:pt x="580351" y="1467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49274" y="7232167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262879" y="149749"/>
                </a:moveTo>
                <a:lnTo>
                  <a:pt x="230510" y="149749"/>
                </a:lnTo>
                <a:lnTo>
                  <a:pt x="230510" y="65719"/>
                </a:lnTo>
                <a:lnTo>
                  <a:pt x="191928" y="65719"/>
                </a:lnTo>
                <a:lnTo>
                  <a:pt x="191928" y="36620"/>
                </a:lnTo>
                <a:lnTo>
                  <a:pt x="230510" y="36620"/>
                </a:lnTo>
                <a:lnTo>
                  <a:pt x="230510" y="0"/>
                </a:lnTo>
                <a:lnTo>
                  <a:pt x="262879" y="0"/>
                </a:lnTo>
                <a:lnTo>
                  <a:pt x="262879" y="149749"/>
                </a:lnTo>
                <a:close/>
              </a:path>
              <a:path w="269875" h="276225">
                <a:moveTo>
                  <a:pt x="95800" y="98089"/>
                </a:moveTo>
                <a:lnTo>
                  <a:pt x="62388" y="94753"/>
                </a:lnTo>
                <a:lnTo>
                  <a:pt x="36701" y="85133"/>
                </a:lnTo>
                <a:lnTo>
                  <a:pt x="20210" y="69812"/>
                </a:lnTo>
                <a:lnTo>
                  <a:pt x="14386" y="49371"/>
                </a:lnTo>
                <a:lnTo>
                  <a:pt x="20210" y="29069"/>
                </a:lnTo>
                <a:lnTo>
                  <a:pt x="36701" y="13732"/>
                </a:lnTo>
                <a:lnTo>
                  <a:pt x="62388" y="4035"/>
                </a:lnTo>
                <a:lnTo>
                  <a:pt x="95800" y="653"/>
                </a:lnTo>
                <a:lnTo>
                  <a:pt x="129212" y="4035"/>
                </a:lnTo>
                <a:lnTo>
                  <a:pt x="154899" y="13732"/>
                </a:lnTo>
                <a:lnTo>
                  <a:pt x="166501" y="24522"/>
                </a:lnTo>
                <a:lnTo>
                  <a:pt x="95800" y="24522"/>
                </a:lnTo>
                <a:lnTo>
                  <a:pt x="75293" y="26198"/>
                </a:lnTo>
                <a:lnTo>
                  <a:pt x="59507" y="31061"/>
                </a:lnTo>
                <a:lnTo>
                  <a:pt x="49361" y="38867"/>
                </a:lnTo>
                <a:lnTo>
                  <a:pt x="45775" y="49371"/>
                </a:lnTo>
                <a:lnTo>
                  <a:pt x="49361" y="59737"/>
                </a:lnTo>
                <a:lnTo>
                  <a:pt x="59507" y="67559"/>
                </a:lnTo>
                <a:lnTo>
                  <a:pt x="75293" y="72499"/>
                </a:lnTo>
                <a:lnTo>
                  <a:pt x="95800" y="74220"/>
                </a:lnTo>
                <a:lnTo>
                  <a:pt x="166645" y="74220"/>
                </a:lnTo>
                <a:lnTo>
                  <a:pt x="154899" y="85133"/>
                </a:lnTo>
                <a:lnTo>
                  <a:pt x="129212" y="94753"/>
                </a:lnTo>
                <a:lnTo>
                  <a:pt x="95800" y="98089"/>
                </a:lnTo>
                <a:close/>
              </a:path>
              <a:path w="269875" h="276225">
                <a:moveTo>
                  <a:pt x="166645" y="74220"/>
                </a:moveTo>
                <a:lnTo>
                  <a:pt x="95800" y="74220"/>
                </a:lnTo>
                <a:lnTo>
                  <a:pt x="116445" y="72499"/>
                </a:lnTo>
                <a:lnTo>
                  <a:pt x="132216" y="67559"/>
                </a:lnTo>
                <a:lnTo>
                  <a:pt x="142285" y="59737"/>
                </a:lnTo>
                <a:lnTo>
                  <a:pt x="145826" y="49371"/>
                </a:lnTo>
                <a:lnTo>
                  <a:pt x="142285" y="38867"/>
                </a:lnTo>
                <a:lnTo>
                  <a:pt x="132216" y="31061"/>
                </a:lnTo>
                <a:lnTo>
                  <a:pt x="116445" y="26198"/>
                </a:lnTo>
                <a:lnTo>
                  <a:pt x="95800" y="24522"/>
                </a:lnTo>
                <a:lnTo>
                  <a:pt x="166501" y="24522"/>
                </a:lnTo>
                <a:lnTo>
                  <a:pt x="171390" y="29069"/>
                </a:lnTo>
                <a:lnTo>
                  <a:pt x="177214" y="49371"/>
                </a:lnTo>
                <a:lnTo>
                  <a:pt x="171390" y="69812"/>
                </a:lnTo>
                <a:lnTo>
                  <a:pt x="166645" y="74220"/>
                </a:lnTo>
                <a:close/>
              </a:path>
              <a:path w="269875" h="276225">
                <a:moveTo>
                  <a:pt x="114437" y="140921"/>
                </a:moveTo>
                <a:lnTo>
                  <a:pt x="0" y="140921"/>
                </a:lnTo>
                <a:lnTo>
                  <a:pt x="0" y="116072"/>
                </a:lnTo>
                <a:lnTo>
                  <a:pt x="115418" y="116072"/>
                </a:lnTo>
                <a:lnTo>
                  <a:pt x="143149" y="115438"/>
                </a:lnTo>
                <a:lnTo>
                  <a:pt x="168305" y="113456"/>
                </a:lnTo>
                <a:lnTo>
                  <a:pt x="189905" y="110003"/>
                </a:lnTo>
                <a:lnTo>
                  <a:pt x="206968" y="104955"/>
                </a:lnTo>
                <a:lnTo>
                  <a:pt x="206968" y="129804"/>
                </a:lnTo>
                <a:lnTo>
                  <a:pt x="190671" y="134852"/>
                </a:lnTo>
                <a:lnTo>
                  <a:pt x="169040" y="138306"/>
                </a:lnTo>
                <a:lnTo>
                  <a:pt x="143241" y="140288"/>
                </a:lnTo>
                <a:lnTo>
                  <a:pt x="114437" y="140921"/>
                </a:lnTo>
                <a:close/>
              </a:path>
              <a:path w="269875" h="276225">
                <a:moveTo>
                  <a:pt x="110187" y="165117"/>
                </a:moveTo>
                <a:lnTo>
                  <a:pt x="78144" y="165117"/>
                </a:lnTo>
                <a:lnTo>
                  <a:pt x="78144" y="140921"/>
                </a:lnTo>
                <a:lnTo>
                  <a:pt x="110187" y="140921"/>
                </a:lnTo>
                <a:lnTo>
                  <a:pt x="110187" y="165117"/>
                </a:lnTo>
                <a:close/>
              </a:path>
              <a:path w="269875" h="276225">
                <a:moveTo>
                  <a:pt x="269745" y="275631"/>
                </a:moveTo>
                <a:lnTo>
                  <a:pt x="26157" y="275631"/>
                </a:lnTo>
                <a:lnTo>
                  <a:pt x="26157" y="208930"/>
                </a:lnTo>
                <a:lnTo>
                  <a:pt x="231164" y="208930"/>
                </a:lnTo>
                <a:lnTo>
                  <a:pt x="231164" y="188985"/>
                </a:lnTo>
                <a:lnTo>
                  <a:pt x="25503" y="188985"/>
                </a:lnTo>
                <a:lnTo>
                  <a:pt x="25503" y="165117"/>
                </a:lnTo>
                <a:lnTo>
                  <a:pt x="262879" y="165117"/>
                </a:lnTo>
                <a:lnTo>
                  <a:pt x="262879" y="231817"/>
                </a:lnTo>
                <a:lnTo>
                  <a:pt x="58199" y="231817"/>
                </a:lnTo>
                <a:lnTo>
                  <a:pt x="58199" y="251762"/>
                </a:lnTo>
                <a:lnTo>
                  <a:pt x="269745" y="251762"/>
                </a:lnTo>
                <a:lnTo>
                  <a:pt x="26974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667738" y="7232167"/>
            <a:ext cx="285115" cy="276225"/>
          </a:xfrm>
          <a:custGeom>
            <a:avLst/>
            <a:gdLst/>
            <a:ahLst/>
            <a:cxnLst/>
            <a:rect l="l" t="t" r="r" b="b"/>
            <a:pathLst>
              <a:path w="285115" h="276225">
                <a:moveTo>
                  <a:pt x="245550" y="207295"/>
                </a:moveTo>
                <a:lnTo>
                  <a:pt x="213180" y="207295"/>
                </a:lnTo>
                <a:lnTo>
                  <a:pt x="213180" y="0"/>
                </a:lnTo>
                <a:lnTo>
                  <a:pt x="245550" y="0"/>
                </a:lnTo>
                <a:lnTo>
                  <a:pt x="245550" y="66373"/>
                </a:lnTo>
                <a:lnTo>
                  <a:pt x="284786" y="66373"/>
                </a:lnTo>
                <a:lnTo>
                  <a:pt x="284786" y="97435"/>
                </a:lnTo>
                <a:lnTo>
                  <a:pt x="245550" y="97435"/>
                </a:lnTo>
                <a:lnTo>
                  <a:pt x="245550" y="207295"/>
                </a:lnTo>
                <a:close/>
              </a:path>
              <a:path w="285115" h="276225">
                <a:moveTo>
                  <a:pt x="0" y="163482"/>
                </a:moveTo>
                <a:lnTo>
                  <a:pt x="0" y="134382"/>
                </a:lnTo>
                <a:lnTo>
                  <a:pt x="52993" y="128675"/>
                </a:lnTo>
                <a:lnTo>
                  <a:pt x="93389" y="112271"/>
                </a:lnTo>
                <a:lnTo>
                  <a:pt x="119132" y="85506"/>
                </a:lnTo>
                <a:lnTo>
                  <a:pt x="128170" y="48717"/>
                </a:lnTo>
                <a:lnTo>
                  <a:pt x="128170" y="35312"/>
                </a:lnTo>
                <a:lnTo>
                  <a:pt x="0" y="35312"/>
                </a:lnTo>
                <a:lnTo>
                  <a:pt x="0" y="6866"/>
                </a:lnTo>
                <a:lnTo>
                  <a:pt x="160866" y="6866"/>
                </a:lnTo>
                <a:lnTo>
                  <a:pt x="160866" y="44794"/>
                </a:lnTo>
                <a:lnTo>
                  <a:pt x="153333" y="87647"/>
                </a:lnTo>
                <a:lnTo>
                  <a:pt x="131832" y="120895"/>
                </a:lnTo>
                <a:lnTo>
                  <a:pt x="98010" y="144586"/>
                </a:lnTo>
                <a:lnTo>
                  <a:pt x="53517" y="158766"/>
                </a:lnTo>
                <a:lnTo>
                  <a:pt x="0" y="163482"/>
                </a:lnTo>
                <a:close/>
              </a:path>
              <a:path w="285115" h="276225">
                <a:moveTo>
                  <a:pt x="253070" y="275631"/>
                </a:moveTo>
                <a:lnTo>
                  <a:pt x="12097" y="275631"/>
                </a:lnTo>
                <a:lnTo>
                  <a:pt x="12097" y="187677"/>
                </a:lnTo>
                <a:lnTo>
                  <a:pt x="44794" y="187677"/>
                </a:lnTo>
                <a:lnTo>
                  <a:pt x="44794" y="246204"/>
                </a:lnTo>
                <a:lnTo>
                  <a:pt x="253070" y="246204"/>
                </a:lnTo>
                <a:lnTo>
                  <a:pt x="253070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59922" y="7224331"/>
            <a:ext cx="576580" cy="287655"/>
          </a:xfrm>
          <a:custGeom>
            <a:avLst/>
            <a:gdLst/>
            <a:ahLst/>
            <a:cxnLst/>
            <a:rect l="l" t="t" r="r" b="b"/>
            <a:pathLst>
              <a:path w="576579" h="287654">
                <a:moveTo>
                  <a:pt x="187680" y="22225"/>
                </a:moveTo>
                <a:lnTo>
                  <a:pt x="109855" y="22225"/>
                </a:lnTo>
                <a:lnTo>
                  <a:pt x="109855" y="0"/>
                </a:lnTo>
                <a:lnTo>
                  <a:pt x="76835" y="0"/>
                </a:lnTo>
                <a:lnTo>
                  <a:pt x="76835" y="22225"/>
                </a:lnTo>
                <a:lnTo>
                  <a:pt x="977" y="22225"/>
                </a:lnTo>
                <a:lnTo>
                  <a:pt x="977" y="45123"/>
                </a:lnTo>
                <a:lnTo>
                  <a:pt x="187680" y="45123"/>
                </a:lnTo>
                <a:lnTo>
                  <a:pt x="187680" y="22225"/>
                </a:lnTo>
                <a:close/>
              </a:path>
              <a:path w="576579" h="287654">
                <a:moveTo>
                  <a:pt x="197815" y="135356"/>
                </a:moveTo>
                <a:lnTo>
                  <a:pt x="181902" y="140030"/>
                </a:lnTo>
                <a:lnTo>
                  <a:pt x="161023" y="143332"/>
                </a:lnTo>
                <a:lnTo>
                  <a:pt x="136474" y="145338"/>
                </a:lnTo>
                <a:lnTo>
                  <a:pt x="109524" y="146151"/>
                </a:lnTo>
                <a:lnTo>
                  <a:pt x="109524" y="129476"/>
                </a:lnTo>
                <a:lnTo>
                  <a:pt x="136753" y="125590"/>
                </a:lnTo>
                <a:lnTo>
                  <a:pt x="157099" y="118071"/>
                </a:lnTo>
                <a:lnTo>
                  <a:pt x="169011" y="107899"/>
                </a:lnTo>
                <a:lnTo>
                  <a:pt x="169849" y="107175"/>
                </a:lnTo>
                <a:lnTo>
                  <a:pt x="174269" y="93179"/>
                </a:lnTo>
                <a:lnTo>
                  <a:pt x="168973" y="78473"/>
                </a:lnTo>
                <a:lnTo>
                  <a:pt x="168694" y="77660"/>
                </a:lnTo>
                <a:lnTo>
                  <a:pt x="152692" y="66167"/>
                </a:lnTo>
                <a:lnTo>
                  <a:pt x="143865" y="63677"/>
                </a:lnTo>
                <a:lnTo>
                  <a:pt x="143865" y="93179"/>
                </a:lnTo>
                <a:lnTo>
                  <a:pt x="140728" y="98933"/>
                </a:lnTo>
                <a:lnTo>
                  <a:pt x="131356" y="103606"/>
                </a:lnTo>
                <a:lnTo>
                  <a:pt x="115722" y="106743"/>
                </a:lnTo>
                <a:lnTo>
                  <a:pt x="93840" y="107899"/>
                </a:lnTo>
                <a:lnTo>
                  <a:pt x="71945" y="106743"/>
                </a:lnTo>
                <a:lnTo>
                  <a:pt x="56311" y="103606"/>
                </a:lnTo>
                <a:lnTo>
                  <a:pt x="46939" y="98933"/>
                </a:lnTo>
                <a:lnTo>
                  <a:pt x="43815" y="93179"/>
                </a:lnTo>
                <a:lnTo>
                  <a:pt x="46939" y="87439"/>
                </a:lnTo>
                <a:lnTo>
                  <a:pt x="56311" y="82753"/>
                </a:lnTo>
                <a:lnTo>
                  <a:pt x="71945" y="79616"/>
                </a:lnTo>
                <a:lnTo>
                  <a:pt x="93840" y="78473"/>
                </a:lnTo>
                <a:lnTo>
                  <a:pt x="115722" y="79616"/>
                </a:lnTo>
                <a:lnTo>
                  <a:pt x="131356" y="82753"/>
                </a:lnTo>
                <a:lnTo>
                  <a:pt x="140728" y="87439"/>
                </a:lnTo>
                <a:lnTo>
                  <a:pt x="143865" y="93179"/>
                </a:lnTo>
                <a:lnTo>
                  <a:pt x="143865" y="63677"/>
                </a:lnTo>
                <a:lnTo>
                  <a:pt x="127368" y="59016"/>
                </a:lnTo>
                <a:lnTo>
                  <a:pt x="93840" y="56565"/>
                </a:lnTo>
                <a:lnTo>
                  <a:pt x="60159" y="59016"/>
                </a:lnTo>
                <a:lnTo>
                  <a:pt x="34861" y="66167"/>
                </a:lnTo>
                <a:lnTo>
                  <a:pt x="18935" y="77660"/>
                </a:lnTo>
                <a:lnTo>
                  <a:pt x="13398" y="93179"/>
                </a:lnTo>
                <a:lnTo>
                  <a:pt x="17754" y="107124"/>
                </a:lnTo>
                <a:lnTo>
                  <a:pt x="30365" y="117906"/>
                </a:lnTo>
                <a:lnTo>
                  <a:pt x="50507" y="125323"/>
                </a:lnTo>
                <a:lnTo>
                  <a:pt x="77482" y="129146"/>
                </a:lnTo>
                <a:lnTo>
                  <a:pt x="77482" y="146151"/>
                </a:lnTo>
                <a:lnTo>
                  <a:pt x="0" y="146151"/>
                </a:lnTo>
                <a:lnTo>
                  <a:pt x="0" y="169684"/>
                </a:lnTo>
                <a:lnTo>
                  <a:pt x="104952" y="169684"/>
                </a:lnTo>
                <a:lnTo>
                  <a:pt x="133667" y="169062"/>
                </a:lnTo>
                <a:lnTo>
                  <a:pt x="159600" y="167068"/>
                </a:lnTo>
                <a:lnTo>
                  <a:pt x="181419" y="163626"/>
                </a:lnTo>
                <a:lnTo>
                  <a:pt x="197815" y="158572"/>
                </a:lnTo>
                <a:lnTo>
                  <a:pt x="197815" y="135356"/>
                </a:lnTo>
                <a:close/>
              </a:path>
              <a:path w="576579" h="287654">
                <a:moveTo>
                  <a:pt x="260591" y="260908"/>
                </a:moveTo>
                <a:lnTo>
                  <a:pt x="48387" y="260908"/>
                </a:lnTo>
                <a:lnTo>
                  <a:pt x="48387" y="245541"/>
                </a:lnTo>
                <a:lnTo>
                  <a:pt x="253390" y="245541"/>
                </a:lnTo>
                <a:lnTo>
                  <a:pt x="253390" y="185712"/>
                </a:lnTo>
                <a:lnTo>
                  <a:pt x="16014" y="185712"/>
                </a:lnTo>
                <a:lnTo>
                  <a:pt x="16014" y="208267"/>
                </a:lnTo>
                <a:lnTo>
                  <a:pt x="221678" y="208267"/>
                </a:lnTo>
                <a:lnTo>
                  <a:pt x="221678" y="223634"/>
                </a:lnTo>
                <a:lnTo>
                  <a:pt x="16675" y="223634"/>
                </a:lnTo>
                <a:lnTo>
                  <a:pt x="16675" y="283476"/>
                </a:lnTo>
                <a:lnTo>
                  <a:pt x="260591" y="283476"/>
                </a:lnTo>
                <a:lnTo>
                  <a:pt x="260591" y="260908"/>
                </a:lnTo>
                <a:close/>
              </a:path>
              <a:path w="576579" h="287654">
                <a:moveTo>
                  <a:pt x="291973" y="66700"/>
                </a:moveTo>
                <a:lnTo>
                  <a:pt x="253390" y="66700"/>
                </a:lnTo>
                <a:lnTo>
                  <a:pt x="253390" y="7848"/>
                </a:lnTo>
                <a:lnTo>
                  <a:pt x="221030" y="7848"/>
                </a:lnTo>
                <a:lnTo>
                  <a:pt x="221030" y="170675"/>
                </a:lnTo>
                <a:lnTo>
                  <a:pt x="253390" y="170675"/>
                </a:lnTo>
                <a:lnTo>
                  <a:pt x="253390" y="94818"/>
                </a:lnTo>
                <a:lnTo>
                  <a:pt x="291973" y="94818"/>
                </a:lnTo>
                <a:lnTo>
                  <a:pt x="291973" y="66700"/>
                </a:lnTo>
                <a:close/>
              </a:path>
              <a:path w="576579" h="287654">
                <a:moveTo>
                  <a:pt x="502539" y="130784"/>
                </a:moveTo>
                <a:lnTo>
                  <a:pt x="455739" y="98742"/>
                </a:lnTo>
                <a:lnTo>
                  <a:pt x="417525" y="72580"/>
                </a:lnTo>
                <a:lnTo>
                  <a:pt x="422059" y="58496"/>
                </a:lnTo>
                <a:lnTo>
                  <a:pt x="425335" y="43726"/>
                </a:lnTo>
                <a:lnTo>
                  <a:pt x="427329" y="28346"/>
                </a:lnTo>
                <a:lnTo>
                  <a:pt x="427990" y="12420"/>
                </a:lnTo>
                <a:lnTo>
                  <a:pt x="395630" y="10464"/>
                </a:lnTo>
                <a:lnTo>
                  <a:pt x="389623" y="52832"/>
                </a:lnTo>
                <a:lnTo>
                  <a:pt x="373151" y="88773"/>
                </a:lnTo>
                <a:lnTo>
                  <a:pt x="346976" y="115379"/>
                </a:lnTo>
                <a:lnTo>
                  <a:pt x="311924" y="129806"/>
                </a:lnTo>
                <a:lnTo>
                  <a:pt x="311924" y="159232"/>
                </a:lnTo>
                <a:lnTo>
                  <a:pt x="340868" y="151980"/>
                </a:lnTo>
                <a:lnTo>
                  <a:pt x="366191" y="139039"/>
                </a:lnTo>
                <a:lnTo>
                  <a:pt x="387604" y="121069"/>
                </a:lnTo>
                <a:lnTo>
                  <a:pt x="404774" y="98742"/>
                </a:lnTo>
                <a:lnTo>
                  <a:pt x="484555" y="153670"/>
                </a:lnTo>
                <a:lnTo>
                  <a:pt x="502539" y="130784"/>
                </a:lnTo>
                <a:close/>
              </a:path>
              <a:path w="576579" h="287654">
                <a:moveTo>
                  <a:pt x="574141" y="7848"/>
                </a:moveTo>
                <a:lnTo>
                  <a:pt x="541782" y="7848"/>
                </a:lnTo>
                <a:lnTo>
                  <a:pt x="541782" y="53289"/>
                </a:lnTo>
                <a:lnTo>
                  <a:pt x="474421" y="53289"/>
                </a:lnTo>
                <a:lnTo>
                  <a:pt x="474421" y="82067"/>
                </a:lnTo>
                <a:lnTo>
                  <a:pt x="541782" y="82067"/>
                </a:lnTo>
                <a:lnTo>
                  <a:pt x="541782" y="164782"/>
                </a:lnTo>
                <a:lnTo>
                  <a:pt x="574141" y="164782"/>
                </a:lnTo>
                <a:lnTo>
                  <a:pt x="574141" y="7848"/>
                </a:lnTo>
                <a:close/>
              </a:path>
              <a:path w="576579" h="287654">
                <a:moveTo>
                  <a:pt x="576440" y="230505"/>
                </a:moveTo>
                <a:lnTo>
                  <a:pt x="567105" y="204419"/>
                </a:lnTo>
                <a:lnTo>
                  <a:pt x="561251" y="200431"/>
                </a:lnTo>
                <a:lnTo>
                  <a:pt x="542099" y="187312"/>
                </a:lnTo>
                <a:lnTo>
                  <a:pt x="542099" y="230505"/>
                </a:lnTo>
                <a:lnTo>
                  <a:pt x="535381" y="243890"/>
                </a:lnTo>
                <a:lnTo>
                  <a:pt x="516966" y="253276"/>
                </a:lnTo>
                <a:lnTo>
                  <a:pt x="489546" y="258787"/>
                </a:lnTo>
                <a:lnTo>
                  <a:pt x="455790" y="260591"/>
                </a:lnTo>
                <a:lnTo>
                  <a:pt x="422021" y="258787"/>
                </a:lnTo>
                <a:lnTo>
                  <a:pt x="394601" y="253276"/>
                </a:lnTo>
                <a:lnTo>
                  <a:pt x="376199" y="243890"/>
                </a:lnTo>
                <a:lnTo>
                  <a:pt x="369468" y="230505"/>
                </a:lnTo>
                <a:lnTo>
                  <a:pt x="376199" y="217119"/>
                </a:lnTo>
                <a:lnTo>
                  <a:pt x="422021" y="202234"/>
                </a:lnTo>
                <a:lnTo>
                  <a:pt x="489546" y="202234"/>
                </a:lnTo>
                <a:lnTo>
                  <a:pt x="535381" y="217119"/>
                </a:lnTo>
                <a:lnTo>
                  <a:pt x="542099" y="230505"/>
                </a:lnTo>
                <a:lnTo>
                  <a:pt x="542099" y="187312"/>
                </a:lnTo>
                <a:lnTo>
                  <a:pt x="541489" y="186893"/>
                </a:lnTo>
                <a:lnTo>
                  <a:pt x="503186" y="177038"/>
                </a:lnTo>
                <a:lnTo>
                  <a:pt x="455790" y="173939"/>
                </a:lnTo>
                <a:lnTo>
                  <a:pt x="408381" y="177038"/>
                </a:lnTo>
                <a:lnTo>
                  <a:pt x="370078" y="186893"/>
                </a:lnTo>
                <a:lnTo>
                  <a:pt x="344474" y="204419"/>
                </a:lnTo>
                <a:lnTo>
                  <a:pt x="335140" y="230505"/>
                </a:lnTo>
                <a:lnTo>
                  <a:pt x="344474" y="256590"/>
                </a:lnTo>
                <a:lnTo>
                  <a:pt x="370078" y="274116"/>
                </a:lnTo>
                <a:lnTo>
                  <a:pt x="408381" y="283984"/>
                </a:lnTo>
                <a:lnTo>
                  <a:pt x="455790" y="287070"/>
                </a:lnTo>
                <a:lnTo>
                  <a:pt x="503186" y="283984"/>
                </a:lnTo>
                <a:lnTo>
                  <a:pt x="541489" y="274116"/>
                </a:lnTo>
                <a:lnTo>
                  <a:pt x="561251" y="260591"/>
                </a:lnTo>
                <a:lnTo>
                  <a:pt x="567105" y="256590"/>
                </a:lnTo>
                <a:lnTo>
                  <a:pt x="576440" y="23050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782346" y="7232167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81840" y="7230211"/>
            <a:ext cx="901700" cy="288290"/>
          </a:xfrm>
          <a:custGeom>
            <a:avLst/>
            <a:gdLst/>
            <a:ahLst/>
            <a:cxnLst/>
            <a:rect l="l" t="t" r="r" b="b"/>
            <a:pathLst>
              <a:path w="901700" h="288290">
                <a:moveTo>
                  <a:pt x="261899" y="230835"/>
                </a:moveTo>
                <a:lnTo>
                  <a:pt x="252120" y="206832"/>
                </a:lnTo>
                <a:lnTo>
                  <a:pt x="250685" y="205994"/>
                </a:lnTo>
                <a:lnTo>
                  <a:pt x="227888" y="192659"/>
                </a:lnTo>
                <a:lnTo>
                  <a:pt x="227888" y="230835"/>
                </a:lnTo>
                <a:lnTo>
                  <a:pt x="220395" y="242963"/>
                </a:lnTo>
                <a:lnTo>
                  <a:pt x="200507" y="250825"/>
                </a:lnTo>
                <a:lnTo>
                  <a:pt x="172161" y="255066"/>
                </a:lnTo>
                <a:lnTo>
                  <a:pt x="139280" y="256336"/>
                </a:lnTo>
                <a:lnTo>
                  <a:pt x="106451" y="255066"/>
                </a:lnTo>
                <a:lnTo>
                  <a:pt x="78232" y="250825"/>
                </a:lnTo>
                <a:lnTo>
                  <a:pt x="58458" y="242963"/>
                </a:lnTo>
                <a:lnTo>
                  <a:pt x="51003" y="230835"/>
                </a:lnTo>
                <a:lnTo>
                  <a:pt x="58458" y="218960"/>
                </a:lnTo>
                <a:lnTo>
                  <a:pt x="106451" y="207200"/>
                </a:lnTo>
                <a:lnTo>
                  <a:pt x="172161" y="207200"/>
                </a:lnTo>
                <a:lnTo>
                  <a:pt x="220395" y="218960"/>
                </a:lnTo>
                <a:lnTo>
                  <a:pt x="227888" y="230835"/>
                </a:lnTo>
                <a:lnTo>
                  <a:pt x="227888" y="192659"/>
                </a:lnTo>
                <a:lnTo>
                  <a:pt x="225602" y="191312"/>
                </a:lnTo>
                <a:lnTo>
                  <a:pt x="186588" y="182968"/>
                </a:lnTo>
                <a:lnTo>
                  <a:pt x="139280" y="180479"/>
                </a:lnTo>
                <a:lnTo>
                  <a:pt x="91986" y="182968"/>
                </a:lnTo>
                <a:lnTo>
                  <a:pt x="52971" y="191312"/>
                </a:lnTo>
                <a:lnTo>
                  <a:pt x="26454" y="206832"/>
                </a:lnTo>
                <a:lnTo>
                  <a:pt x="16675" y="230835"/>
                </a:lnTo>
                <a:lnTo>
                  <a:pt x="26454" y="254952"/>
                </a:lnTo>
                <a:lnTo>
                  <a:pt x="52971" y="270687"/>
                </a:lnTo>
                <a:lnTo>
                  <a:pt x="91986" y="279260"/>
                </a:lnTo>
                <a:lnTo>
                  <a:pt x="139280" y="281838"/>
                </a:lnTo>
                <a:lnTo>
                  <a:pt x="186588" y="279260"/>
                </a:lnTo>
                <a:lnTo>
                  <a:pt x="225602" y="270687"/>
                </a:lnTo>
                <a:lnTo>
                  <a:pt x="249770" y="256336"/>
                </a:lnTo>
                <a:lnTo>
                  <a:pt x="252120" y="254952"/>
                </a:lnTo>
                <a:lnTo>
                  <a:pt x="261899" y="230835"/>
                </a:lnTo>
                <a:close/>
              </a:path>
              <a:path w="901700" h="288290">
                <a:moveTo>
                  <a:pt x="278904" y="132753"/>
                </a:moveTo>
                <a:lnTo>
                  <a:pt x="217436" y="132753"/>
                </a:lnTo>
                <a:lnTo>
                  <a:pt x="217436" y="104635"/>
                </a:lnTo>
                <a:lnTo>
                  <a:pt x="217436" y="97764"/>
                </a:lnTo>
                <a:lnTo>
                  <a:pt x="236067" y="90449"/>
                </a:lnTo>
                <a:lnTo>
                  <a:pt x="248793" y="81737"/>
                </a:lnTo>
                <a:lnTo>
                  <a:pt x="250291" y="80721"/>
                </a:lnTo>
                <a:lnTo>
                  <a:pt x="259359" y="68478"/>
                </a:lnTo>
                <a:lnTo>
                  <a:pt x="262547" y="53619"/>
                </a:lnTo>
                <a:lnTo>
                  <a:pt x="252806" y="29298"/>
                </a:lnTo>
                <a:lnTo>
                  <a:pt x="247256" y="25831"/>
                </a:lnTo>
                <a:lnTo>
                  <a:pt x="228219" y="13957"/>
                </a:lnTo>
                <a:lnTo>
                  <a:pt x="228219" y="53619"/>
                </a:lnTo>
                <a:lnTo>
                  <a:pt x="221170" y="66294"/>
                </a:lnTo>
                <a:lnTo>
                  <a:pt x="202018" y="75044"/>
                </a:lnTo>
                <a:lnTo>
                  <a:pt x="185394" y="78028"/>
                </a:lnTo>
                <a:lnTo>
                  <a:pt x="185394" y="104635"/>
                </a:lnTo>
                <a:lnTo>
                  <a:pt x="185394" y="132753"/>
                </a:lnTo>
                <a:lnTo>
                  <a:pt x="93179" y="132753"/>
                </a:lnTo>
                <a:lnTo>
                  <a:pt x="93179" y="104635"/>
                </a:lnTo>
                <a:lnTo>
                  <a:pt x="104152" y="105727"/>
                </a:lnTo>
                <a:lnTo>
                  <a:pt x="115493" y="106553"/>
                </a:lnTo>
                <a:lnTo>
                  <a:pt x="127203" y="107061"/>
                </a:lnTo>
                <a:lnTo>
                  <a:pt x="139280" y="107251"/>
                </a:lnTo>
                <a:lnTo>
                  <a:pt x="151358" y="107061"/>
                </a:lnTo>
                <a:lnTo>
                  <a:pt x="163068" y="106553"/>
                </a:lnTo>
                <a:lnTo>
                  <a:pt x="174409" y="105727"/>
                </a:lnTo>
                <a:lnTo>
                  <a:pt x="185394" y="104635"/>
                </a:lnTo>
                <a:lnTo>
                  <a:pt x="185394" y="78028"/>
                </a:lnTo>
                <a:lnTo>
                  <a:pt x="173736" y="80111"/>
                </a:lnTo>
                <a:lnTo>
                  <a:pt x="139280" y="81737"/>
                </a:lnTo>
                <a:lnTo>
                  <a:pt x="104838" y="80111"/>
                </a:lnTo>
                <a:lnTo>
                  <a:pt x="76555" y="75044"/>
                </a:lnTo>
                <a:lnTo>
                  <a:pt x="57391" y="66294"/>
                </a:lnTo>
                <a:lnTo>
                  <a:pt x="50355" y="53619"/>
                </a:lnTo>
                <a:lnTo>
                  <a:pt x="57391" y="41148"/>
                </a:lnTo>
                <a:lnTo>
                  <a:pt x="76555" y="32499"/>
                </a:lnTo>
                <a:lnTo>
                  <a:pt x="104838" y="27457"/>
                </a:lnTo>
                <a:lnTo>
                  <a:pt x="139280" y="25831"/>
                </a:lnTo>
                <a:lnTo>
                  <a:pt x="173736" y="27457"/>
                </a:lnTo>
                <a:lnTo>
                  <a:pt x="202018" y="32499"/>
                </a:lnTo>
                <a:lnTo>
                  <a:pt x="221170" y="41148"/>
                </a:lnTo>
                <a:lnTo>
                  <a:pt x="228219" y="53619"/>
                </a:lnTo>
                <a:lnTo>
                  <a:pt x="228219" y="13957"/>
                </a:lnTo>
                <a:lnTo>
                  <a:pt x="226301" y="12750"/>
                </a:lnTo>
                <a:lnTo>
                  <a:pt x="187096" y="3327"/>
                </a:lnTo>
                <a:lnTo>
                  <a:pt x="139280" y="330"/>
                </a:lnTo>
                <a:lnTo>
                  <a:pt x="91478" y="3327"/>
                </a:lnTo>
                <a:lnTo>
                  <a:pt x="52273" y="12750"/>
                </a:lnTo>
                <a:lnTo>
                  <a:pt x="25768" y="29298"/>
                </a:lnTo>
                <a:lnTo>
                  <a:pt x="16014" y="53619"/>
                </a:lnTo>
                <a:lnTo>
                  <a:pt x="19215" y="68478"/>
                </a:lnTo>
                <a:lnTo>
                  <a:pt x="28282" y="80721"/>
                </a:lnTo>
                <a:lnTo>
                  <a:pt x="42506" y="90449"/>
                </a:lnTo>
                <a:lnTo>
                  <a:pt x="61137" y="97764"/>
                </a:lnTo>
                <a:lnTo>
                  <a:pt x="61137" y="132753"/>
                </a:lnTo>
                <a:lnTo>
                  <a:pt x="0" y="132753"/>
                </a:lnTo>
                <a:lnTo>
                  <a:pt x="0" y="158902"/>
                </a:lnTo>
                <a:lnTo>
                  <a:pt x="278904" y="158902"/>
                </a:lnTo>
                <a:lnTo>
                  <a:pt x="278904" y="132753"/>
                </a:lnTo>
                <a:close/>
              </a:path>
              <a:path w="901700" h="288290">
                <a:moveTo>
                  <a:pt x="507453" y="242938"/>
                </a:moveTo>
                <a:lnTo>
                  <a:pt x="447027" y="167081"/>
                </a:lnTo>
                <a:lnTo>
                  <a:pt x="417855" y="130454"/>
                </a:lnTo>
                <a:lnTo>
                  <a:pt x="421347" y="110172"/>
                </a:lnTo>
                <a:lnTo>
                  <a:pt x="423951" y="88607"/>
                </a:lnTo>
                <a:lnTo>
                  <a:pt x="425627" y="65811"/>
                </a:lnTo>
                <a:lnTo>
                  <a:pt x="426364" y="41846"/>
                </a:lnTo>
                <a:lnTo>
                  <a:pt x="496658" y="41846"/>
                </a:lnTo>
                <a:lnTo>
                  <a:pt x="496658" y="12103"/>
                </a:lnTo>
                <a:lnTo>
                  <a:pt x="321081" y="12103"/>
                </a:lnTo>
                <a:lnTo>
                  <a:pt x="321081" y="41846"/>
                </a:lnTo>
                <a:lnTo>
                  <a:pt x="393661" y="41846"/>
                </a:lnTo>
                <a:lnTo>
                  <a:pt x="389801" y="100596"/>
                </a:lnTo>
                <a:lnTo>
                  <a:pt x="379603" y="151091"/>
                </a:lnTo>
                <a:lnTo>
                  <a:pt x="363435" y="191274"/>
                </a:lnTo>
                <a:lnTo>
                  <a:pt x="341630" y="219087"/>
                </a:lnTo>
                <a:lnTo>
                  <a:pt x="314540" y="232473"/>
                </a:lnTo>
                <a:lnTo>
                  <a:pt x="314540" y="264515"/>
                </a:lnTo>
                <a:lnTo>
                  <a:pt x="344335" y="255358"/>
                </a:lnTo>
                <a:lnTo>
                  <a:pt x="370166" y="235661"/>
                </a:lnTo>
                <a:lnTo>
                  <a:pt x="391642" y="206032"/>
                </a:lnTo>
                <a:lnTo>
                  <a:pt x="408381" y="167081"/>
                </a:lnTo>
                <a:lnTo>
                  <a:pt x="481939" y="262229"/>
                </a:lnTo>
                <a:lnTo>
                  <a:pt x="507453" y="242938"/>
                </a:lnTo>
                <a:close/>
              </a:path>
              <a:path w="901700" h="288290">
                <a:moveTo>
                  <a:pt x="603250" y="115087"/>
                </a:moveTo>
                <a:lnTo>
                  <a:pt x="564019" y="115087"/>
                </a:lnTo>
                <a:lnTo>
                  <a:pt x="564019" y="1968"/>
                </a:lnTo>
                <a:lnTo>
                  <a:pt x="531647" y="1968"/>
                </a:lnTo>
                <a:lnTo>
                  <a:pt x="531647" y="281190"/>
                </a:lnTo>
                <a:lnTo>
                  <a:pt x="564019" y="281190"/>
                </a:lnTo>
                <a:lnTo>
                  <a:pt x="564019" y="146151"/>
                </a:lnTo>
                <a:lnTo>
                  <a:pt x="603250" y="146151"/>
                </a:lnTo>
                <a:lnTo>
                  <a:pt x="603250" y="115087"/>
                </a:lnTo>
                <a:close/>
              </a:path>
              <a:path w="901700" h="288290">
                <a:moveTo>
                  <a:pt x="894245" y="122618"/>
                </a:moveTo>
                <a:lnTo>
                  <a:pt x="819378" y="81089"/>
                </a:lnTo>
                <a:lnTo>
                  <a:pt x="774573" y="56235"/>
                </a:lnTo>
                <a:lnTo>
                  <a:pt x="780084" y="44183"/>
                </a:lnTo>
                <a:lnTo>
                  <a:pt x="784796" y="31597"/>
                </a:lnTo>
                <a:lnTo>
                  <a:pt x="788644" y="18580"/>
                </a:lnTo>
                <a:lnTo>
                  <a:pt x="791578" y="5232"/>
                </a:lnTo>
                <a:lnTo>
                  <a:pt x="758228" y="0"/>
                </a:lnTo>
                <a:lnTo>
                  <a:pt x="741413" y="46558"/>
                </a:lnTo>
                <a:lnTo>
                  <a:pt x="711682" y="84556"/>
                </a:lnTo>
                <a:lnTo>
                  <a:pt x="672934" y="110121"/>
                </a:lnTo>
                <a:lnTo>
                  <a:pt x="629081" y="119341"/>
                </a:lnTo>
                <a:lnTo>
                  <a:pt x="629081" y="150075"/>
                </a:lnTo>
                <a:lnTo>
                  <a:pt x="666508" y="145097"/>
                </a:lnTo>
                <a:lnTo>
                  <a:pt x="701459" y="131279"/>
                </a:lnTo>
                <a:lnTo>
                  <a:pt x="732675" y="109613"/>
                </a:lnTo>
                <a:lnTo>
                  <a:pt x="758888" y="81089"/>
                </a:lnTo>
                <a:lnTo>
                  <a:pt x="879208" y="149745"/>
                </a:lnTo>
                <a:lnTo>
                  <a:pt x="894245" y="122618"/>
                </a:lnTo>
                <a:close/>
              </a:path>
              <a:path w="901700" h="288290">
                <a:moveTo>
                  <a:pt x="901446" y="179501"/>
                </a:moveTo>
                <a:lnTo>
                  <a:pt x="622541" y="179501"/>
                </a:lnTo>
                <a:lnTo>
                  <a:pt x="622541" y="209588"/>
                </a:lnTo>
                <a:lnTo>
                  <a:pt x="745147" y="209588"/>
                </a:lnTo>
                <a:lnTo>
                  <a:pt x="745147" y="287731"/>
                </a:lnTo>
                <a:lnTo>
                  <a:pt x="778179" y="287731"/>
                </a:lnTo>
                <a:lnTo>
                  <a:pt x="778179" y="209588"/>
                </a:lnTo>
                <a:lnTo>
                  <a:pt x="901446" y="209588"/>
                </a:lnTo>
                <a:lnTo>
                  <a:pt x="901446" y="1795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015645" y="7235266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890" y="82550"/>
                </a:moveTo>
                <a:lnTo>
                  <a:pt x="51663" y="82550"/>
                </a:lnTo>
                <a:lnTo>
                  <a:pt x="51663" y="63500"/>
                </a:lnTo>
                <a:lnTo>
                  <a:pt x="258965" y="63500"/>
                </a:lnTo>
                <a:lnTo>
                  <a:pt x="258965" y="41910"/>
                </a:lnTo>
                <a:lnTo>
                  <a:pt x="258965" y="22860"/>
                </a:lnTo>
                <a:lnTo>
                  <a:pt x="258965" y="0"/>
                </a:lnTo>
                <a:lnTo>
                  <a:pt x="20281" y="0"/>
                </a:lnTo>
                <a:lnTo>
                  <a:pt x="20281" y="22860"/>
                </a:lnTo>
                <a:lnTo>
                  <a:pt x="227571" y="22860"/>
                </a:lnTo>
                <a:lnTo>
                  <a:pt x="227571" y="41910"/>
                </a:lnTo>
                <a:lnTo>
                  <a:pt x="20281" y="41910"/>
                </a:lnTo>
                <a:lnTo>
                  <a:pt x="20281" y="63500"/>
                </a:lnTo>
                <a:lnTo>
                  <a:pt x="20281" y="82550"/>
                </a:lnTo>
                <a:lnTo>
                  <a:pt x="20281" y="105410"/>
                </a:lnTo>
                <a:lnTo>
                  <a:pt x="262890" y="105410"/>
                </a:lnTo>
                <a:lnTo>
                  <a:pt x="262890" y="82550"/>
                </a:lnTo>
                <a:close/>
              </a:path>
              <a:path w="279400" h="273050">
                <a:moveTo>
                  <a:pt x="264515" y="250190"/>
                </a:moveTo>
                <a:lnTo>
                  <a:pt x="50685" y="250190"/>
                </a:lnTo>
                <a:lnTo>
                  <a:pt x="50685" y="231140"/>
                </a:lnTo>
                <a:lnTo>
                  <a:pt x="259613" y="231140"/>
                </a:lnTo>
                <a:lnTo>
                  <a:pt x="259613" y="209550"/>
                </a:lnTo>
                <a:lnTo>
                  <a:pt x="259613" y="191770"/>
                </a:lnTo>
                <a:lnTo>
                  <a:pt x="259613" y="168910"/>
                </a:lnTo>
                <a:lnTo>
                  <a:pt x="18643" y="168910"/>
                </a:lnTo>
                <a:lnTo>
                  <a:pt x="18643" y="191770"/>
                </a:lnTo>
                <a:lnTo>
                  <a:pt x="228231" y="191770"/>
                </a:lnTo>
                <a:lnTo>
                  <a:pt x="228231" y="209550"/>
                </a:lnTo>
                <a:lnTo>
                  <a:pt x="19291" y="209550"/>
                </a:lnTo>
                <a:lnTo>
                  <a:pt x="19291" y="231140"/>
                </a:lnTo>
                <a:lnTo>
                  <a:pt x="19291" y="25019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50190"/>
                </a:lnTo>
                <a:close/>
              </a:path>
              <a:path w="279400" h="273050">
                <a:moveTo>
                  <a:pt x="278904" y="125399"/>
                </a:moveTo>
                <a:lnTo>
                  <a:pt x="0" y="125399"/>
                </a:lnTo>
                <a:lnTo>
                  <a:pt x="0" y="148945"/>
                </a:lnTo>
                <a:lnTo>
                  <a:pt x="278904" y="148945"/>
                </a:lnTo>
                <a:lnTo>
                  <a:pt x="278904" y="1253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414743" y="7234796"/>
            <a:ext cx="590550" cy="283210"/>
          </a:xfrm>
          <a:custGeom>
            <a:avLst/>
            <a:gdLst/>
            <a:ahLst/>
            <a:cxnLst/>
            <a:rect l="l" t="t" r="r" b="b"/>
            <a:pathLst>
              <a:path w="590550" h="283209">
                <a:moveTo>
                  <a:pt x="260261" y="84683"/>
                </a:moveTo>
                <a:lnTo>
                  <a:pt x="228219" y="84683"/>
                </a:lnTo>
                <a:lnTo>
                  <a:pt x="228219" y="140919"/>
                </a:lnTo>
                <a:lnTo>
                  <a:pt x="260261" y="140919"/>
                </a:lnTo>
                <a:lnTo>
                  <a:pt x="260261" y="84683"/>
                </a:lnTo>
                <a:close/>
              </a:path>
              <a:path w="590550" h="283209">
                <a:moveTo>
                  <a:pt x="260261" y="5549"/>
                </a:moveTo>
                <a:lnTo>
                  <a:pt x="228219" y="5549"/>
                </a:lnTo>
                <a:lnTo>
                  <a:pt x="228219" y="55079"/>
                </a:lnTo>
                <a:lnTo>
                  <a:pt x="50342" y="55079"/>
                </a:lnTo>
                <a:lnTo>
                  <a:pt x="50342" y="5549"/>
                </a:lnTo>
                <a:lnTo>
                  <a:pt x="18300" y="5549"/>
                </a:lnTo>
                <a:lnTo>
                  <a:pt x="18300" y="55079"/>
                </a:lnTo>
                <a:lnTo>
                  <a:pt x="18300" y="84289"/>
                </a:lnTo>
                <a:lnTo>
                  <a:pt x="18300" y="141439"/>
                </a:lnTo>
                <a:lnTo>
                  <a:pt x="18300" y="169379"/>
                </a:lnTo>
                <a:lnTo>
                  <a:pt x="260261" y="169379"/>
                </a:lnTo>
                <a:lnTo>
                  <a:pt x="260261" y="141439"/>
                </a:lnTo>
                <a:lnTo>
                  <a:pt x="50342" y="141439"/>
                </a:lnTo>
                <a:lnTo>
                  <a:pt x="50342" y="84289"/>
                </a:lnTo>
                <a:lnTo>
                  <a:pt x="260261" y="84289"/>
                </a:lnTo>
                <a:lnTo>
                  <a:pt x="260261" y="55575"/>
                </a:lnTo>
                <a:lnTo>
                  <a:pt x="260261" y="55079"/>
                </a:lnTo>
                <a:lnTo>
                  <a:pt x="260261" y="5549"/>
                </a:lnTo>
                <a:close/>
              </a:path>
              <a:path w="590550" h="283209">
                <a:moveTo>
                  <a:pt x="278892" y="232791"/>
                </a:moveTo>
                <a:lnTo>
                  <a:pt x="155625" y="232791"/>
                </a:lnTo>
                <a:lnTo>
                  <a:pt x="155625" y="170014"/>
                </a:lnTo>
                <a:lnTo>
                  <a:pt x="122605" y="170014"/>
                </a:lnTo>
                <a:lnTo>
                  <a:pt x="122605" y="232791"/>
                </a:lnTo>
                <a:lnTo>
                  <a:pt x="0" y="232791"/>
                </a:lnTo>
                <a:lnTo>
                  <a:pt x="0" y="263194"/>
                </a:lnTo>
                <a:lnTo>
                  <a:pt x="278892" y="263194"/>
                </a:lnTo>
                <a:lnTo>
                  <a:pt x="278892" y="232791"/>
                </a:lnTo>
                <a:close/>
              </a:path>
              <a:path w="590550" h="283209">
                <a:moveTo>
                  <a:pt x="574802" y="73558"/>
                </a:moveTo>
                <a:lnTo>
                  <a:pt x="565912" y="42341"/>
                </a:lnTo>
                <a:lnTo>
                  <a:pt x="551129" y="28765"/>
                </a:lnTo>
                <a:lnTo>
                  <a:pt x="541121" y="19583"/>
                </a:lnTo>
                <a:lnTo>
                  <a:pt x="541121" y="73558"/>
                </a:lnTo>
                <a:lnTo>
                  <a:pt x="534416" y="92646"/>
                </a:lnTo>
                <a:lnTo>
                  <a:pt x="515696" y="106578"/>
                </a:lnTo>
                <a:lnTo>
                  <a:pt x="487045" y="115125"/>
                </a:lnTo>
                <a:lnTo>
                  <a:pt x="450545" y="118033"/>
                </a:lnTo>
                <a:lnTo>
                  <a:pt x="414058" y="115125"/>
                </a:lnTo>
                <a:lnTo>
                  <a:pt x="385406" y="106578"/>
                </a:lnTo>
                <a:lnTo>
                  <a:pt x="366687" y="92646"/>
                </a:lnTo>
                <a:lnTo>
                  <a:pt x="359981" y="73558"/>
                </a:lnTo>
                <a:lnTo>
                  <a:pt x="366687" y="54279"/>
                </a:lnTo>
                <a:lnTo>
                  <a:pt x="385406" y="40246"/>
                </a:lnTo>
                <a:lnTo>
                  <a:pt x="414058" y="31673"/>
                </a:lnTo>
                <a:lnTo>
                  <a:pt x="450545" y="28765"/>
                </a:lnTo>
                <a:lnTo>
                  <a:pt x="487045" y="31673"/>
                </a:lnTo>
                <a:lnTo>
                  <a:pt x="515696" y="40246"/>
                </a:lnTo>
                <a:lnTo>
                  <a:pt x="534416" y="54279"/>
                </a:lnTo>
                <a:lnTo>
                  <a:pt x="541121" y="73558"/>
                </a:lnTo>
                <a:lnTo>
                  <a:pt x="541121" y="19583"/>
                </a:lnTo>
                <a:lnTo>
                  <a:pt x="540753" y="19240"/>
                </a:lnTo>
                <a:lnTo>
                  <a:pt x="501548" y="4914"/>
                </a:lnTo>
                <a:lnTo>
                  <a:pt x="450545" y="0"/>
                </a:lnTo>
                <a:lnTo>
                  <a:pt x="399554" y="4914"/>
                </a:lnTo>
                <a:lnTo>
                  <a:pt x="360349" y="19240"/>
                </a:lnTo>
                <a:lnTo>
                  <a:pt x="335191" y="42341"/>
                </a:lnTo>
                <a:lnTo>
                  <a:pt x="326301" y="73558"/>
                </a:lnTo>
                <a:lnTo>
                  <a:pt x="335191" y="104775"/>
                </a:lnTo>
                <a:lnTo>
                  <a:pt x="360349" y="127876"/>
                </a:lnTo>
                <a:lnTo>
                  <a:pt x="399554" y="142214"/>
                </a:lnTo>
                <a:lnTo>
                  <a:pt x="450545" y="147129"/>
                </a:lnTo>
                <a:lnTo>
                  <a:pt x="501548" y="142214"/>
                </a:lnTo>
                <a:lnTo>
                  <a:pt x="540753" y="127876"/>
                </a:lnTo>
                <a:lnTo>
                  <a:pt x="551484" y="118033"/>
                </a:lnTo>
                <a:lnTo>
                  <a:pt x="565912" y="104775"/>
                </a:lnTo>
                <a:lnTo>
                  <a:pt x="574802" y="73558"/>
                </a:lnTo>
                <a:close/>
              </a:path>
              <a:path w="590550" h="283209">
                <a:moveTo>
                  <a:pt x="590169" y="173609"/>
                </a:moveTo>
                <a:lnTo>
                  <a:pt x="311264" y="173609"/>
                </a:lnTo>
                <a:lnTo>
                  <a:pt x="311264" y="204025"/>
                </a:lnTo>
                <a:lnTo>
                  <a:pt x="379920" y="204025"/>
                </a:lnTo>
                <a:lnTo>
                  <a:pt x="379920" y="283146"/>
                </a:lnTo>
                <a:lnTo>
                  <a:pt x="411975" y="283146"/>
                </a:lnTo>
                <a:lnTo>
                  <a:pt x="411975" y="204025"/>
                </a:lnTo>
                <a:lnTo>
                  <a:pt x="489127" y="204025"/>
                </a:lnTo>
                <a:lnTo>
                  <a:pt x="489127" y="283146"/>
                </a:lnTo>
                <a:lnTo>
                  <a:pt x="521169" y="283146"/>
                </a:lnTo>
                <a:lnTo>
                  <a:pt x="521169" y="204025"/>
                </a:lnTo>
                <a:lnTo>
                  <a:pt x="590169" y="204025"/>
                </a:lnTo>
                <a:lnTo>
                  <a:pt x="590169" y="1736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03219" y="7315854"/>
            <a:ext cx="78223" cy="80246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14356260" y="7311359"/>
            <a:ext cx="479425" cy="191770"/>
            <a:chOff x="14356260" y="7311359"/>
            <a:chExt cx="479425" cy="191770"/>
          </a:xfrm>
        </p:grpSpPr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6260" y="7314281"/>
              <a:ext cx="273108" cy="18836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8365" y="7311359"/>
              <a:ext cx="176902" cy="189489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14922855" y="7311359"/>
            <a:ext cx="287655" cy="189865"/>
            <a:chOff x="14922855" y="7311359"/>
            <a:chExt cx="287655" cy="189865"/>
          </a:xfrm>
        </p:grpSpPr>
        <p:sp>
          <p:nvSpPr>
            <p:cNvPr id="90" name="object 90"/>
            <p:cNvSpPr/>
            <p:nvPr/>
          </p:nvSpPr>
          <p:spPr>
            <a:xfrm>
              <a:off x="14922843" y="7319086"/>
              <a:ext cx="60960" cy="179070"/>
            </a:xfrm>
            <a:custGeom>
              <a:avLst/>
              <a:gdLst/>
              <a:ahLst/>
              <a:cxnLst/>
              <a:rect l="l" t="t" r="r" b="b"/>
              <a:pathLst>
                <a:path w="60959" h="179070">
                  <a:moveTo>
                    <a:pt x="60921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37325" y="20320"/>
                  </a:lnTo>
                  <a:lnTo>
                    <a:pt x="37325" y="179070"/>
                  </a:lnTo>
                  <a:lnTo>
                    <a:pt x="60921" y="179070"/>
                  </a:lnTo>
                  <a:lnTo>
                    <a:pt x="60921" y="20320"/>
                  </a:lnTo>
                  <a:lnTo>
                    <a:pt x="60921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4456" y="7311359"/>
              <a:ext cx="185443" cy="18948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15308150" y="7311359"/>
            <a:ext cx="396875" cy="192405"/>
            <a:chOff x="15308150" y="7311359"/>
            <a:chExt cx="396875" cy="192405"/>
          </a:xfrm>
        </p:grpSpPr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08150" y="7311359"/>
              <a:ext cx="170158" cy="19196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13150" y="7313606"/>
              <a:ext cx="191737" cy="187466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6094184" y="7689798"/>
            <a:ext cx="267335" cy="276225"/>
          </a:xfrm>
          <a:custGeom>
            <a:avLst/>
            <a:gdLst/>
            <a:ahLst/>
            <a:cxnLst/>
            <a:rect l="l" t="t" r="r" b="b"/>
            <a:pathLst>
              <a:path w="267335" h="276225">
                <a:moveTo>
                  <a:pt x="192265" y="84353"/>
                </a:moveTo>
                <a:lnTo>
                  <a:pt x="161848" y="84353"/>
                </a:lnTo>
                <a:lnTo>
                  <a:pt x="161848" y="139611"/>
                </a:lnTo>
                <a:lnTo>
                  <a:pt x="192265" y="139611"/>
                </a:lnTo>
                <a:lnTo>
                  <a:pt x="192265" y="84353"/>
                </a:lnTo>
                <a:close/>
              </a:path>
              <a:path w="267335" h="276225">
                <a:moveTo>
                  <a:pt x="192265" y="56007"/>
                </a:moveTo>
                <a:lnTo>
                  <a:pt x="120980" y="56007"/>
                </a:lnTo>
                <a:lnTo>
                  <a:pt x="120980" y="33147"/>
                </a:lnTo>
                <a:lnTo>
                  <a:pt x="120980" y="6477"/>
                </a:lnTo>
                <a:lnTo>
                  <a:pt x="90906" y="6477"/>
                </a:lnTo>
                <a:lnTo>
                  <a:pt x="90906" y="33147"/>
                </a:lnTo>
                <a:lnTo>
                  <a:pt x="90906" y="56007"/>
                </a:lnTo>
                <a:lnTo>
                  <a:pt x="90906" y="83947"/>
                </a:lnTo>
                <a:lnTo>
                  <a:pt x="90906" y="105537"/>
                </a:lnTo>
                <a:lnTo>
                  <a:pt x="30086" y="105537"/>
                </a:lnTo>
                <a:lnTo>
                  <a:pt x="30086" y="33147"/>
                </a:lnTo>
                <a:lnTo>
                  <a:pt x="90906" y="33147"/>
                </a:lnTo>
                <a:lnTo>
                  <a:pt x="90906" y="6477"/>
                </a:lnTo>
                <a:lnTo>
                  <a:pt x="0" y="6477"/>
                </a:lnTo>
                <a:lnTo>
                  <a:pt x="0" y="33147"/>
                </a:lnTo>
                <a:lnTo>
                  <a:pt x="0" y="105537"/>
                </a:lnTo>
                <a:lnTo>
                  <a:pt x="0" y="130937"/>
                </a:lnTo>
                <a:lnTo>
                  <a:pt x="120980" y="130937"/>
                </a:lnTo>
                <a:lnTo>
                  <a:pt x="120980" y="105537"/>
                </a:lnTo>
                <a:lnTo>
                  <a:pt x="120980" y="83947"/>
                </a:lnTo>
                <a:lnTo>
                  <a:pt x="192265" y="83947"/>
                </a:lnTo>
                <a:lnTo>
                  <a:pt x="192265" y="56007"/>
                </a:lnTo>
                <a:close/>
              </a:path>
              <a:path w="267335" h="276225">
                <a:moveTo>
                  <a:pt x="192265" y="1625"/>
                </a:moveTo>
                <a:lnTo>
                  <a:pt x="161848" y="1625"/>
                </a:lnTo>
                <a:lnTo>
                  <a:pt x="161848" y="55575"/>
                </a:lnTo>
                <a:lnTo>
                  <a:pt x="192265" y="55575"/>
                </a:lnTo>
                <a:lnTo>
                  <a:pt x="192265" y="1625"/>
                </a:lnTo>
                <a:close/>
              </a:path>
              <a:path w="267335" h="276225">
                <a:moveTo>
                  <a:pt x="259943" y="0"/>
                </a:moveTo>
                <a:lnTo>
                  <a:pt x="229209" y="0"/>
                </a:lnTo>
                <a:lnTo>
                  <a:pt x="229209" y="142544"/>
                </a:lnTo>
                <a:lnTo>
                  <a:pt x="259943" y="142544"/>
                </a:lnTo>
                <a:lnTo>
                  <a:pt x="259943" y="0"/>
                </a:lnTo>
                <a:close/>
              </a:path>
              <a:path w="267335" h="276225">
                <a:moveTo>
                  <a:pt x="266801" y="250317"/>
                </a:moveTo>
                <a:lnTo>
                  <a:pt x="47739" y="250317"/>
                </a:lnTo>
                <a:lnTo>
                  <a:pt x="47739" y="228727"/>
                </a:lnTo>
                <a:lnTo>
                  <a:pt x="259943" y="228727"/>
                </a:lnTo>
                <a:lnTo>
                  <a:pt x="259943" y="204597"/>
                </a:lnTo>
                <a:lnTo>
                  <a:pt x="259943" y="183007"/>
                </a:lnTo>
                <a:lnTo>
                  <a:pt x="259943" y="157607"/>
                </a:lnTo>
                <a:lnTo>
                  <a:pt x="15367" y="157607"/>
                </a:lnTo>
                <a:lnTo>
                  <a:pt x="15367" y="183007"/>
                </a:lnTo>
                <a:lnTo>
                  <a:pt x="228231" y="183007"/>
                </a:lnTo>
                <a:lnTo>
                  <a:pt x="228231" y="204597"/>
                </a:lnTo>
                <a:lnTo>
                  <a:pt x="16027" y="204597"/>
                </a:lnTo>
                <a:lnTo>
                  <a:pt x="16027" y="228727"/>
                </a:lnTo>
                <a:lnTo>
                  <a:pt x="16027" y="250317"/>
                </a:lnTo>
                <a:lnTo>
                  <a:pt x="16027" y="275717"/>
                </a:lnTo>
                <a:lnTo>
                  <a:pt x="266801" y="275717"/>
                </a:lnTo>
                <a:lnTo>
                  <a:pt x="266801" y="25031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96952" y="7689798"/>
            <a:ext cx="573405" cy="279400"/>
          </a:xfrm>
          <a:custGeom>
            <a:avLst/>
            <a:gdLst/>
            <a:ahLst/>
            <a:cxnLst/>
            <a:rect l="l" t="t" r="r" b="b"/>
            <a:pathLst>
              <a:path w="573404" h="279400">
                <a:moveTo>
                  <a:pt x="264515" y="249047"/>
                </a:moveTo>
                <a:lnTo>
                  <a:pt x="52324" y="249047"/>
                </a:lnTo>
                <a:lnTo>
                  <a:pt x="52324" y="207137"/>
                </a:lnTo>
                <a:lnTo>
                  <a:pt x="19291" y="207137"/>
                </a:lnTo>
                <a:lnTo>
                  <a:pt x="19291" y="249047"/>
                </a:lnTo>
                <a:lnTo>
                  <a:pt x="19291" y="275717"/>
                </a:lnTo>
                <a:lnTo>
                  <a:pt x="264515" y="275717"/>
                </a:lnTo>
                <a:lnTo>
                  <a:pt x="264515" y="249047"/>
                </a:lnTo>
                <a:close/>
              </a:path>
              <a:path w="573404" h="279400">
                <a:moveTo>
                  <a:pt x="278904" y="161518"/>
                </a:moveTo>
                <a:lnTo>
                  <a:pt x="155638" y="161518"/>
                </a:lnTo>
                <a:lnTo>
                  <a:pt x="155638" y="132207"/>
                </a:lnTo>
                <a:lnTo>
                  <a:pt x="262890" y="132207"/>
                </a:lnTo>
                <a:lnTo>
                  <a:pt x="262890" y="106807"/>
                </a:lnTo>
                <a:lnTo>
                  <a:pt x="52324" y="106807"/>
                </a:lnTo>
                <a:lnTo>
                  <a:pt x="52324" y="80137"/>
                </a:lnTo>
                <a:lnTo>
                  <a:pt x="258965" y="80137"/>
                </a:lnTo>
                <a:lnTo>
                  <a:pt x="258965" y="54737"/>
                </a:lnTo>
                <a:lnTo>
                  <a:pt x="258965" y="29337"/>
                </a:lnTo>
                <a:lnTo>
                  <a:pt x="258965" y="2667"/>
                </a:lnTo>
                <a:lnTo>
                  <a:pt x="20281" y="2667"/>
                </a:lnTo>
                <a:lnTo>
                  <a:pt x="20281" y="29337"/>
                </a:lnTo>
                <a:lnTo>
                  <a:pt x="227241" y="29337"/>
                </a:lnTo>
                <a:lnTo>
                  <a:pt x="227241" y="54737"/>
                </a:lnTo>
                <a:lnTo>
                  <a:pt x="20281" y="54737"/>
                </a:lnTo>
                <a:lnTo>
                  <a:pt x="20281" y="80137"/>
                </a:lnTo>
                <a:lnTo>
                  <a:pt x="20281" y="106807"/>
                </a:lnTo>
                <a:lnTo>
                  <a:pt x="20281" y="132207"/>
                </a:lnTo>
                <a:lnTo>
                  <a:pt x="122948" y="132207"/>
                </a:lnTo>
                <a:lnTo>
                  <a:pt x="122948" y="161518"/>
                </a:lnTo>
                <a:lnTo>
                  <a:pt x="0" y="161518"/>
                </a:lnTo>
                <a:lnTo>
                  <a:pt x="0" y="187667"/>
                </a:lnTo>
                <a:lnTo>
                  <a:pt x="278904" y="187667"/>
                </a:lnTo>
                <a:lnTo>
                  <a:pt x="278904" y="161518"/>
                </a:lnTo>
                <a:close/>
              </a:path>
              <a:path w="573404" h="279400">
                <a:moveTo>
                  <a:pt x="493395" y="93827"/>
                </a:moveTo>
                <a:lnTo>
                  <a:pt x="486943" y="58153"/>
                </a:lnTo>
                <a:lnTo>
                  <a:pt x="471982" y="34975"/>
                </a:lnTo>
                <a:lnTo>
                  <a:pt x="468998" y="30365"/>
                </a:lnTo>
                <a:lnTo>
                  <a:pt x="461683" y="25539"/>
                </a:lnTo>
                <a:lnTo>
                  <a:pt x="461683" y="93827"/>
                </a:lnTo>
                <a:lnTo>
                  <a:pt x="457796" y="117043"/>
                </a:lnTo>
                <a:lnTo>
                  <a:pt x="446760" y="135597"/>
                </a:lnTo>
                <a:lnTo>
                  <a:pt x="429539" y="147904"/>
                </a:lnTo>
                <a:lnTo>
                  <a:pt x="407073" y="152361"/>
                </a:lnTo>
                <a:lnTo>
                  <a:pt x="384479" y="147904"/>
                </a:lnTo>
                <a:lnTo>
                  <a:pt x="367271" y="135597"/>
                </a:lnTo>
                <a:lnTo>
                  <a:pt x="356311" y="117043"/>
                </a:lnTo>
                <a:lnTo>
                  <a:pt x="352475" y="93827"/>
                </a:lnTo>
                <a:lnTo>
                  <a:pt x="356311" y="70573"/>
                </a:lnTo>
                <a:lnTo>
                  <a:pt x="367271" y="51904"/>
                </a:lnTo>
                <a:lnTo>
                  <a:pt x="384479" y="39484"/>
                </a:lnTo>
                <a:lnTo>
                  <a:pt x="407073" y="34975"/>
                </a:lnTo>
                <a:lnTo>
                  <a:pt x="429539" y="39484"/>
                </a:lnTo>
                <a:lnTo>
                  <a:pt x="446760" y="51904"/>
                </a:lnTo>
                <a:lnTo>
                  <a:pt x="457796" y="70573"/>
                </a:lnTo>
                <a:lnTo>
                  <a:pt x="461683" y="93827"/>
                </a:lnTo>
                <a:lnTo>
                  <a:pt x="461683" y="25539"/>
                </a:lnTo>
                <a:lnTo>
                  <a:pt x="441667" y="12306"/>
                </a:lnTo>
                <a:lnTo>
                  <a:pt x="407073" y="5880"/>
                </a:lnTo>
                <a:lnTo>
                  <a:pt x="372351" y="12306"/>
                </a:lnTo>
                <a:lnTo>
                  <a:pt x="345033" y="30365"/>
                </a:lnTo>
                <a:lnTo>
                  <a:pt x="327164" y="58153"/>
                </a:lnTo>
                <a:lnTo>
                  <a:pt x="320763" y="93827"/>
                </a:lnTo>
                <a:lnTo>
                  <a:pt x="327164" y="129501"/>
                </a:lnTo>
                <a:lnTo>
                  <a:pt x="345033" y="157302"/>
                </a:lnTo>
                <a:lnTo>
                  <a:pt x="372351" y="175348"/>
                </a:lnTo>
                <a:lnTo>
                  <a:pt x="407073" y="181787"/>
                </a:lnTo>
                <a:lnTo>
                  <a:pt x="441667" y="175348"/>
                </a:lnTo>
                <a:lnTo>
                  <a:pt x="468998" y="157302"/>
                </a:lnTo>
                <a:lnTo>
                  <a:pt x="472186" y="152361"/>
                </a:lnTo>
                <a:lnTo>
                  <a:pt x="486943" y="129501"/>
                </a:lnTo>
                <a:lnTo>
                  <a:pt x="493395" y="93827"/>
                </a:lnTo>
                <a:close/>
              </a:path>
              <a:path w="573404" h="279400">
                <a:moveTo>
                  <a:pt x="516940" y="219062"/>
                </a:moveTo>
                <a:lnTo>
                  <a:pt x="500011" y="224828"/>
                </a:lnTo>
                <a:lnTo>
                  <a:pt x="478396" y="228904"/>
                </a:lnTo>
                <a:lnTo>
                  <a:pt x="453161" y="231343"/>
                </a:lnTo>
                <a:lnTo>
                  <a:pt x="425386" y="232143"/>
                </a:lnTo>
                <a:lnTo>
                  <a:pt x="311277" y="232143"/>
                </a:lnTo>
                <a:lnTo>
                  <a:pt x="311277" y="262547"/>
                </a:lnTo>
                <a:lnTo>
                  <a:pt x="423430" y="262547"/>
                </a:lnTo>
                <a:lnTo>
                  <a:pt x="452386" y="261645"/>
                </a:lnTo>
                <a:lnTo>
                  <a:pt x="478269" y="259029"/>
                </a:lnTo>
                <a:lnTo>
                  <a:pt x="500113" y="254825"/>
                </a:lnTo>
                <a:lnTo>
                  <a:pt x="516940" y="249135"/>
                </a:lnTo>
                <a:lnTo>
                  <a:pt x="516940" y="219062"/>
                </a:lnTo>
                <a:close/>
              </a:path>
              <a:path w="573404" h="279400">
                <a:moveTo>
                  <a:pt x="572846" y="0"/>
                </a:moveTo>
                <a:lnTo>
                  <a:pt x="540473" y="0"/>
                </a:lnTo>
                <a:lnTo>
                  <a:pt x="540473" y="279222"/>
                </a:lnTo>
                <a:lnTo>
                  <a:pt x="572846" y="279222"/>
                </a:lnTo>
                <a:lnTo>
                  <a:pt x="57284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07466" y="7688160"/>
            <a:ext cx="603250" cy="281305"/>
          </a:xfrm>
          <a:custGeom>
            <a:avLst/>
            <a:gdLst/>
            <a:ahLst/>
            <a:cxnLst/>
            <a:rect l="l" t="t" r="r" b="b"/>
            <a:pathLst>
              <a:path w="603250" h="281304">
                <a:moveTo>
                  <a:pt x="259283" y="182765"/>
                </a:moveTo>
                <a:lnTo>
                  <a:pt x="227241" y="182765"/>
                </a:lnTo>
                <a:lnTo>
                  <a:pt x="227241" y="208597"/>
                </a:lnTo>
                <a:lnTo>
                  <a:pt x="227241" y="251764"/>
                </a:lnTo>
                <a:lnTo>
                  <a:pt x="51650" y="251764"/>
                </a:lnTo>
                <a:lnTo>
                  <a:pt x="51650" y="208597"/>
                </a:lnTo>
                <a:lnTo>
                  <a:pt x="227241" y="208597"/>
                </a:lnTo>
                <a:lnTo>
                  <a:pt x="227241" y="182765"/>
                </a:lnTo>
                <a:lnTo>
                  <a:pt x="19291" y="182765"/>
                </a:lnTo>
                <a:lnTo>
                  <a:pt x="19291" y="277596"/>
                </a:lnTo>
                <a:lnTo>
                  <a:pt x="259283" y="277596"/>
                </a:lnTo>
                <a:lnTo>
                  <a:pt x="259283" y="251764"/>
                </a:lnTo>
                <a:lnTo>
                  <a:pt x="259283" y="208597"/>
                </a:lnTo>
                <a:lnTo>
                  <a:pt x="259283" y="182765"/>
                </a:lnTo>
                <a:close/>
              </a:path>
              <a:path w="603250" h="281304">
                <a:moveTo>
                  <a:pt x="262547" y="53619"/>
                </a:moveTo>
                <a:lnTo>
                  <a:pt x="252806" y="29235"/>
                </a:lnTo>
                <a:lnTo>
                  <a:pt x="246849" y="25501"/>
                </a:lnTo>
                <a:lnTo>
                  <a:pt x="228219" y="13792"/>
                </a:lnTo>
                <a:lnTo>
                  <a:pt x="228219" y="53619"/>
                </a:lnTo>
                <a:lnTo>
                  <a:pt x="221170" y="66294"/>
                </a:lnTo>
                <a:lnTo>
                  <a:pt x="202018" y="75031"/>
                </a:lnTo>
                <a:lnTo>
                  <a:pt x="173736" y="80098"/>
                </a:lnTo>
                <a:lnTo>
                  <a:pt x="139280" y="81737"/>
                </a:lnTo>
                <a:lnTo>
                  <a:pt x="104838" y="80098"/>
                </a:lnTo>
                <a:lnTo>
                  <a:pt x="76542" y="75031"/>
                </a:lnTo>
                <a:lnTo>
                  <a:pt x="57391" y="66294"/>
                </a:lnTo>
                <a:lnTo>
                  <a:pt x="50355" y="53619"/>
                </a:lnTo>
                <a:lnTo>
                  <a:pt x="57391" y="41084"/>
                </a:lnTo>
                <a:lnTo>
                  <a:pt x="104838" y="27178"/>
                </a:lnTo>
                <a:lnTo>
                  <a:pt x="173736" y="27178"/>
                </a:lnTo>
                <a:lnTo>
                  <a:pt x="221170" y="41084"/>
                </a:lnTo>
                <a:lnTo>
                  <a:pt x="228219" y="53619"/>
                </a:lnTo>
                <a:lnTo>
                  <a:pt x="228219" y="13792"/>
                </a:lnTo>
                <a:lnTo>
                  <a:pt x="226301" y="12585"/>
                </a:lnTo>
                <a:lnTo>
                  <a:pt x="187096" y="3048"/>
                </a:lnTo>
                <a:lnTo>
                  <a:pt x="139280" y="0"/>
                </a:lnTo>
                <a:lnTo>
                  <a:pt x="91465" y="3048"/>
                </a:lnTo>
                <a:lnTo>
                  <a:pt x="52273" y="12585"/>
                </a:lnTo>
                <a:lnTo>
                  <a:pt x="25755" y="29235"/>
                </a:lnTo>
                <a:lnTo>
                  <a:pt x="16014" y="53619"/>
                </a:lnTo>
                <a:lnTo>
                  <a:pt x="25755" y="78193"/>
                </a:lnTo>
                <a:lnTo>
                  <a:pt x="52273" y="94945"/>
                </a:lnTo>
                <a:lnTo>
                  <a:pt x="91465" y="104521"/>
                </a:lnTo>
                <a:lnTo>
                  <a:pt x="139280" y="107569"/>
                </a:lnTo>
                <a:lnTo>
                  <a:pt x="187096" y="104521"/>
                </a:lnTo>
                <a:lnTo>
                  <a:pt x="226301" y="94945"/>
                </a:lnTo>
                <a:lnTo>
                  <a:pt x="247192" y="81737"/>
                </a:lnTo>
                <a:lnTo>
                  <a:pt x="252806" y="78193"/>
                </a:lnTo>
                <a:lnTo>
                  <a:pt x="262547" y="53619"/>
                </a:lnTo>
                <a:close/>
              </a:path>
              <a:path w="603250" h="281304">
                <a:moveTo>
                  <a:pt x="278892" y="129476"/>
                </a:moveTo>
                <a:lnTo>
                  <a:pt x="0" y="129476"/>
                </a:lnTo>
                <a:lnTo>
                  <a:pt x="0" y="155638"/>
                </a:lnTo>
                <a:lnTo>
                  <a:pt x="278892" y="155638"/>
                </a:lnTo>
                <a:lnTo>
                  <a:pt x="278892" y="129476"/>
                </a:lnTo>
                <a:close/>
              </a:path>
              <a:path w="603250" h="281304">
                <a:moveTo>
                  <a:pt x="484555" y="82067"/>
                </a:moveTo>
                <a:lnTo>
                  <a:pt x="478472" y="51193"/>
                </a:lnTo>
                <a:lnTo>
                  <a:pt x="464718" y="31711"/>
                </a:lnTo>
                <a:lnTo>
                  <a:pt x="461137" y="26644"/>
                </a:lnTo>
                <a:lnTo>
                  <a:pt x="452183" y="21310"/>
                </a:lnTo>
                <a:lnTo>
                  <a:pt x="452183" y="82067"/>
                </a:lnTo>
                <a:lnTo>
                  <a:pt x="448221" y="103035"/>
                </a:lnTo>
                <a:lnTo>
                  <a:pt x="437108" y="118884"/>
                </a:lnTo>
                <a:lnTo>
                  <a:pt x="420052" y="128917"/>
                </a:lnTo>
                <a:lnTo>
                  <a:pt x="398233" y="132422"/>
                </a:lnTo>
                <a:lnTo>
                  <a:pt x="376237" y="128917"/>
                </a:lnTo>
                <a:lnTo>
                  <a:pt x="359079" y="118884"/>
                </a:lnTo>
                <a:lnTo>
                  <a:pt x="347941" y="103035"/>
                </a:lnTo>
                <a:lnTo>
                  <a:pt x="343966" y="82067"/>
                </a:lnTo>
                <a:lnTo>
                  <a:pt x="347941" y="61099"/>
                </a:lnTo>
                <a:lnTo>
                  <a:pt x="359079" y="45237"/>
                </a:lnTo>
                <a:lnTo>
                  <a:pt x="376237" y="35217"/>
                </a:lnTo>
                <a:lnTo>
                  <a:pt x="398233" y="31711"/>
                </a:lnTo>
                <a:lnTo>
                  <a:pt x="420052" y="35217"/>
                </a:lnTo>
                <a:lnTo>
                  <a:pt x="437108" y="45237"/>
                </a:lnTo>
                <a:lnTo>
                  <a:pt x="448221" y="61099"/>
                </a:lnTo>
                <a:lnTo>
                  <a:pt x="452183" y="82067"/>
                </a:lnTo>
                <a:lnTo>
                  <a:pt x="452183" y="21310"/>
                </a:lnTo>
                <a:lnTo>
                  <a:pt x="433933" y="10426"/>
                </a:lnTo>
                <a:lnTo>
                  <a:pt x="398233" y="4572"/>
                </a:lnTo>
                <a:lnTo>
                  <a:pt x="362356" y="10426"/>
                </a:lnTo>
                <a:lnTo>
                  <a:pt x="335051" y="26644"/>
                </a:lnTo>
                <a:lnTo>
                  <a:pt x="317677" y="51193"/>
                </a:lnTo>
                <a:lnTo>
                  <a:pt x="311594" y="82067"/>
                </a:lnTo>
                <a:lnTo>
                  <a:pt x="317677" y="112928"/>
                </a:lnTo>
                <a:lnTo>
                  <a:pt x="335051" y="137490"/>
                </a:lnTo>
                <a:lnTo>
                  <a:pt x="362356" y="153708"/>
                </a:lnTo>
                <a:lnTo>
                  <a:pt x="398233" y="159562"/>
                </a:lnTo>
                <a:lnTo>
                  <a:pt x="433933" y="153708"/>
                </a:lnTo>
                <a:lnTo>
                  <a:pt x="461137" y="137490"/>
                </a:lnTo>
                <a:lnTo>
                  <a:pt x="464718" y="132422"/>
                </a:lnTo>
                <a:lnTo>
                  <a:pt x="478472" y="112928"/>
                </a:lnTo>
                <a:lnTo>
                  <a:pt x="484555" y="82067"/>
                </a:lnTo>
                <a:close/>
              </a:path>
              <a:path w="603250" h="281304">
                <a:moveTo>
                  <a:pt x="564007" y="183756"/>
                </a:moveTo>
                <a:lnTo>
                  <a:pt x="331216" y="183756"/>
                </a:lnTo>
                <a:lnTo>
                  <a:pt x="331216" y="211874"/>
                </a:lnTo>
                <a:lnTo>
                  <a:pt x="531317" y="211874"/>
                </a:lnTo>
                <a:lnTo>
                  <a:pt x="531317" y="280860"/>
                </a:lnTo>
                <a:lnTo>
                  <a:pt x="564007" y="280860"/>
                </a:lnTo>
                <a:lnTo>
                  <a:pt x="564007" y="183756"/>
                </a:lnTo>
                <a:close/>
              </a:path>
              <a:path w="603250" h="281304">
                <a:moveTo>
                  <a:pt x="603250" y="63423"/>
                </a:moveTo>
                <a:lnTo>
                  <a:pt x="564007" y="63423"/>
                </a:lnTo>
                <a:lnTo>
                  <a:pt x="564007" y="1638"/>
                </a:lnTo>
                <a:lnTo>
                  <a:pt x="531647" y="1638"/>
                </a:lnTo>
                <a:lnTo>
                  <a:pt x="531647" y="168389"/>
                </a:lnTo>
                <a:lnTo>
                  <a:pt x="564007" y="168389"/>
                </a:lnTo>
                <a:lnTo>
                  <a:pt x="564007" y="94157"/>
                </a:lnTo>
                <a:lnTo>
                  <a:pt x="603250" y="94157"/>
                </a:lnTo>
                <a:lnTo>
                  <a:pt x="603250" y="634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18107" y="7689798"/>
            <a:ext cx="901700" cy="281305"/>
          </a:xfrm>
          <a:custGeom>
            <a:avLst/>
            <a:gdLst/>
            <a:ahLst/>
            <a:cxnLst/>
            <a:rect l="l" t="t" r="r" b="b"/>
            <a:pathLst>
              <a:path w="901700" h="281304">
                <a:moveTo>
                  <a:pt x="251104" y="243586"/>
                </a:moveTo>
                <a:lnTo>
                  <a:pt x="245071" y="229196"/>
                </a:lnTo>
                <a:lnTo>
                  <a:pt x="244208" y="227139"/>
                </a:lnTo>
                <a:lnTo>
                  <a:pt x="223354" y="215506"/>
                </a:lnTo>
                <a:lnTo>
                  <a:pt x="218414" y="214541"/>
                </a:lnTo>
                <a:lnTo>
                  <a:pt x="218414" y="243586"/>
                </a:lnTo>
                <a:lnTo>
                  <a:pt x="212979" y="249834"/>
                </a:lnTo>
                <a:lnTo>
                  <a:pt x="197319" y="254330"/>
                </a:lnTo>
                <a:lnTo>
                  <a:pt x="172339" y="257060"/>
                </a:lnTo>
                <a:lnTo>
                  <a:pt x="138950" y="257975"/>
                </a:lnTo>
                <a:lnTo>
                  <a:pt x="105765" y="257060"/>
                </a:lnTo>
                <a:lnTo>
                  <a:pt x="80873" y="254330"/>
                </a:lnTo>
                <a:lnTo>
                  <a:pt x="65252" y="249834"/>
                </a:lnTo>
                <a:lnTo>
                  <a:pt x="59829" y="243586"/>
                </a:lnTo>
                <a:lnTo>
                  <a:pt x="65252" y="237337"/>
                </a:lnTo>
                <a:lnTo>
                  <a:pt x="80873" y="232829"/>
                </a:lnTo>
                <a:lnTo>
                  <a:pt x="105765" y="230111"/>
                </a:lnTo>
                <a:lnTo>
                  <a:pt x="138950" y="229196"/>
                </a:lnTo>
                <a:lnTo>
                  <a:pt x="172339" y="230111"/>
                </a:lnTo>
                <a:lnTo>
                  <a:pt x="197319" y="232829"/>
                </a:lnTo>
                <a:lnTo>
                  <a:pt x="212979" y="237337"/>
                </a:lnTo>
                <a:lnTo>
                  <a:pt x="218414" y="243586"/>
                </a:lnTo>
                <a:lnTo>
                  <a:pt x="218414" y="214541"/>
                </a:lnTo>
                <a:lnTo>
                  <a:pt x="188341" y="208597"/>
                </a:lnTo>
                <a:lnTo>
                  <a:pt x="138950" y="206311"/>
                </a:lnTo>
                <a:lnTo>
                  <a:pt x="89763" y="208597"/>
                </a:lnTo>
                <a:lnTo>
                  <a:pt x="54851" y="215506"/>
                </a:lnTo>
                <a:lnTo>
                  <a:pt x="34036" y="227139"/>
                </a:lnTo>
                <a:lnTo>
                  <a:pt x="27139" y="243586"/>
                </a:lnTo>
                <a:lnTo>
                  <a:pt x="34036" y="260032"/>
                </a:lnTo>
                <a:lnTo>
                  <a:pt x="54851" y="271665"/>
                </a:lnTo>
                <a:lnTo>
                  <a:pt x="89763" y="278574"/>
                </a:lnTo>
                <a:lnTo>
                  <a:pt x="138950" y="280860"/>
                </a:lnTo>
                <a:lnTo>
                  <a:pt x="188341" y="278574"/>
                </a:lnTo>
                <a:lnTo>
                  <a:pt x="223354" y="271665"/>
                </a:lnTo>
                <a:lnTo>
                  <a:pt x="244208" y="260032"/>
                </a:lnTo>
                <a:lnTo>
                  <a:pt x="245071" y="257975"/>
                </a:lnTo>
                <a:lnTo>
                  <a:pt x="251104" y="243586"/>
                </a:lnTo>
                <a:close/>
              </a:path>
              <a:path w="901700" h="281304">
                <a:moveTo>
                  <a:pt x="263855" y="168376"/>
                </a:moveTo>
                <a:lnTo>
                  <a:pt x="155625" y="168376"/>
                </a:lnTo>
                <a:lnTo>
                  <a:pt x="155625" y="150723"/>
                </a:lnTo>
                <a:lnTo>
                  <a:pt x="122936" y="150723"/>
                </a:lnTo>
                <a:lnTo>
                  <a:pt x="122936" y="168376"/>
                </a:lnTo>
                <a:lnTo>
                  <a:pt x="14389" y="168376"/>
                </a:lnTo>
                <a:lnTo>
                  <a:pt x="14389" y="192900"/>
                </a:lnTo>
                <a:lnTo>
                  <a:pt x="263855" y="192900"/>
                </a:lnTo>
                <a:lnTo>
                  <a:pt x="263855" y="168376"/>
                </a:lnTo>
                <a:close/>
              </a:path>
              <a:path w="901700" h="281304">
                <a:moveTo>
                  <a:pt x="267449" y="72580"/>
                </a:moveTo>
                <a:lnTo>
                  <a:pt x="229730" y="62776"/>
                </a:lnTo>
                <a:lnTo>
                  <a:pt x="153022" y="42824"/>
                </a:lnTo>
                <a:lnTo>
                  <a:pt x="155956" y="38252"/>
                </a:lnTo>
                <a:lnTo>
                  <a:pt x="158242" y="33350"/>
                </a:lnTo>
                <a:lnTo>
                  <a:pt x="159880" y="28117"/>
                </a:lnTo>
                <a:lnTo>
                  <a:pt x="259600" y="28117"/>
                </a:lnTo>
                <a:lnTo>
                  <a:pt x="259600" y="3263"/>
                </a:lnTo>
                <a:lnTo>
                  <a:pt x="18961" y="3263"/>
                </a:lnTo>
                <a:lnTo>
                  <a:pt x="18961" y="28117"/>
                </a:lnTo>
                <a:lnTo>
                  <a:pt x="126530" y="28117"/>
                </a:lnTo>
                <a:lnTo>
                  <a:pt x="110159" y="45834"/>
                </a:lnTo>
                <a:lnTo>
                  <a:pt x="83083" y="58762"/>
                </a:lnTo>
                <a:lnTo>
                  <a:pt x="49695" y="66916"/>
                </a:lnTo>
                <a:lnTo>
                  <a:pt x="14389" y="70294"/>
                </a:lnTo>
                <a:lnTo>
                  <a:pt x="14389" y="95465"/>
                </a:lnTo>
                <a:lnTo>
                  <a:pt x="47548" y="92837"/>
                </a:lnTo>
                <a:lnTo>
                  <a:pt x="79654" y="86474"/>
                </a:lnTo>
                <a:lnTo>
                  <a:pt x="108877" y="76428"/>
                </a:lnTo>
                <a:lnTo>
                  <a:pt x="133400" y="62776"/>
                </a:lnTo>
                <a:lnTo>
                  <a:pt x="259600" y="96774"/>
                </a:lnTo>
                <a:lnTo>
                  <a:pt x="267449" y="72580"/>
                </a:lnTo>
                <a:close/>
              </a:path>
              <a:path w="901700" h="281304">
                <a:moveTo>
                  <a:pt x="278892" y="114757"/>
                </a:moveTo>
                <a:lnTo>
                  <a:pt x="155308" y="114757"/>
                </a:lnTo>
                <a:lnTo>
                  <a:pt x="155308" y="87947"/>
                </a:lnTo>
                <a:lnTo>
                  <a:pt x="123266" y="87947"/>
                </a:lnTo>
                <a:lnTo>
                  <a:pt x="123266" y="114757"/>
                </a:lnTo>
                <a:lnTo>
                  <a:pt x="0" y="114757"/>
                </a:lnTo>
                <a:lnTo>
                  <a:pt x="0" y="139611"/>
                </a:lnTo>
                <a:lnTo>
                  <a:pt x="278892" y="139611"/>
                </a:lnTo>
                <a:lnTo>
                  <a:pt x="278892" y="114757"/>
                </a:lnTo>
                <a:close/>
              </a:path>
              <a:path w="901700" h="281304">
                <a:moveTo>
                  <a:pt x="486524" y="136334"/>
                </a:moveTo>
                <a:lnTo>
                  <a:pt x="480390" y="78676"/>
                </a:lnTo>
                <a:lnTo>
                  <a:pt x="463270" y="38214"/>
                </a:lnTo>
                <a:lnTo>
                  <a:pt x="461149" y="36283"/>
                </a:lnTo>
                <a:lnTo>
                  <a:pt x="454152" y="29933"/>
                </a:lnTo>
                <a:lnTo>
                  <a:pt x="454152" y="136334"/>
                </a:lnTo>
                <a:lnTo>
                  <a:pt x="450278" y="181902"/>
                </a:lnTo>
                <a:lnTo>
                  <a:pt x="439597" y="212966"/>
                </a:lnTo>
                <a:lnTo>
                  <a:pt x="423532" y="230733"/>
                </a:lnTo>
                <a:lnTo>
                  <a:pt x="403466" y="236385"/>
                </a:lnTo>
                <a:lnTo>
                  <a:pt x="383222" y="230733"/>
                </a:lnTo>
                <a:lnTo>
                  <a:pt x="367055" y="212966"/>
                </a:lnTo>
                <a:lnTo>
                  <a:pt x="356336" y="181902"/>
                </a:lnTo>
                <a:lnTo>
                  <a:pt x="352463" y="136334"/>
                </a:lnTo>
                <a:lnTo>
                  <a:pt x="356336" y="90906"/>
                </a:lnTo>
                <a:lnTo>
                  <a:pt x="367055" y="59829"/>
                </a:lnTo>
                <a:lnTo>
                  <a:pt x="383222" y="41986"/>
                </a:lnTo>
                <a:lnTo>
                  <a:pt x="403466" y="36283"/>
                </a:lnTo>
                <a:lnTo>
                  <a:pt x="423532" y="41986"/>
                </a:lnTo>
                <a:lnTo>
                  <a:pt x="439597" y="59829"/>
                </a:lnTo>
                <a:lnTo>
                  <a:pt x="450278" y="90906"/>
                </a:lnTo>
                <a:lnTo>
                  <a:pt x="454152" y="136334"/>
                </a:lnTo>
                <a:lnTo>
                  <a:pt x="454152" y="29933"/>
                </a:lnTo>
                <a:lnTo>
                  <a:pt x="436994" y="14351"/>
                </a:lnTo>
                <a:lnTo>
                  <a:pt x="403466" y="6527"/>
                </a:lnTo>
                <a:lnTo>
                  <a:pt x="369747" y="14351"/>
                </a:lnTo>
                <a:lnTo>
                  <a:pt x="343395" y="38214"/>
                </a:lnTo>
                <a:lnTo>
                  <a:pt x="326224" y="78676"/>
                </a:lnTo>
                <a:lnTo>
                  <a:pt x="320090" y="136334"/>
                </a:lnTo>
                <a:lnTo>
                  <a:pt x="326224" y="194005"/>
                </a:lnTo>
                <a:lnTo>
                  <a:pt x="343395" y="234467"/>
                </a:lnTo>
                <a:lnTo>
                  <a:pt x="369747" y="258318"/>
                </a:lnTo>
                <a:lnTo>
                  <a:pt x="403466" y="266141"/>
                </a:lnTo>
                <a:lnTo>
                  <a:pt x="436994" y="258318"/>
                </a:lnTo>
                <a:lnTo>
                  <a:pt x="461149" y="236385"/>
                </a:lnTo>
                <a:lnTo>
                  <a:pt x="463270" y="234467"/>
                </a:lnTo>
                <a:lnTo>
                  <a:pt x="480390" y="194005"/>
                </a:lnTo>
                <a:lnTo>
                  <a:pt x="486524" y="136334"/>
                </a:lnTo>
                <a:close/>
              </a:path>
              <a:path w="901700" h="281304">
                <a:moveTo>
                  <a:pt x="603250" y="113118"/>
                </a:moveTo>
                <a:lnTo>
                  <a:pt x="564007" y="113118"/>
                </a:lnTo>
                <a:lnTo>
                  <a:pt x="564007" y="0"/>
                </a:lnTo>
                <a:lnTo>
                  <a:pt x="531647" y="0"/>
                </a:lnTo>
                <a:lnTo>
                  <a:pt x="531647" y="279222"/>
                </a:lnTo>
                <a:lnTo>
                  <a:pt x="564007" y="279222"/>
                </a:lnTo>
                <a:lnTo>
                  <a:pt x="564007" y="144183"/>
                </a:lnTo>
                <a:lnTo>
                  <a:pt x="603250" y="144183"/>
                </a:lnTo>
                <a:lnTo>
                  <a:pt x="603250" y="113118"/>
                </a:lnTo>
                <a:close/>
              </a:path>
              <a:path w="901700" h="281304">
                <a:moveTo>
                  <a:pt x="901433" y="236067"/>
                </a:moveTo>
                <a:lnTo>
                  <a:pt x="837349" y="236067"/>
                </a:lnTo>
                <a:lnTo>
                  <a:pt x="837349" y="170675"/>
                </a:lnTo>
                <a:lnTo>
                  <a:pt x="837349" y="160210"/>
                </a:lnTo>
                <a:lnTo>
                  <a:pt x="858596" y="147523"/>
                </a:lnTo>
                <a:lnTo>
                  <a:pt x="860894" y="145161"/>
                </a:lnTo>
                <a:lnTo>
                  <a:pt x="874420" y="131318"/>
                </a:lnTo>
                <a:lnTo>
                  <a:pt x="884301" y="111975"/>
                </a:lnTo>
                <a:lnTo>
                  <a:pt x="887704" y="89916"/>
                </a:lnTo>
                <a:lnTo>
                  <a:pt x="878751" y="54838"/>
                </a:lnTo>
                <a:lnTo>
                  <a:pt x="859307" y="34328"/>
                </a:lnTo>
                <a:lnTo>
                  <a:pt x="853706" y="28422"/>
                </a:lnTo>
                <a:lnTo>
                  <a:pt x="853706" y="89916"/>
                </a:lnTo>
                <a:lnTo>
                  <a:pt x="847064" y="112610"/>
                </a:lnTo>
                <a:lnTo>
                  <a:pt x="828357" y="130048"/>
                </a:lnTo>
                <a:lnTo>
                  <a:pt x="804989" y="139052"/>
                </a:lnTo>
                <a:lnTo>
                  <a:pt x="804989" y="170675"/>
                </a:lnTo>
                <a:lnTo>
                  <a:pt x="804989" y="236067"/>
                </a:lnTo>
                <a:lnTo>
                  <a:pt x="718997" y="236067"/>
                </a:lnTo>
                <a:lnTo>
                  <a:pt x="718997" y="170675"/>
                </a:lnTo>
                <a:lnTo>
                  <a:pt x="729043" y="172389"/>
                </a:lnTo>
                <a:lnTo>
                  <a:pt x="739546" y="173609"/>
                </a:lnTo>
                <a:lnTo>
                  <a:pt x="750493" y="174345"/>
                </a:lnTo>
                <a:lnTo>
                  <a:pt x="761822" y="174599"/>
                </a:lnTo>
                <a:lnTo>
                  <a:pt x="773353" y="174345"/>
                </a:lnTo>
                <a:lnTo>
                  <a:pt x="784390" y="173609"/>
                </a:lnTo>
                <a:lnTo>
                  <a:pt x="794931" y="172389"/>
                </a:lnTo>
                <a:lnTo>
                  <a:pt x="804989" y="170675"/>
                </a:lnTo>
                <a:lnTo>
                  <a:pt x="804989" y="139052"/>
                </a:lnTo>
                <a:lnTo>
                  <a:pt x="799350" y="141224"/>
                </a:lnTo>
                <a:lnTo>
                  <a:pt x="761822" y="145161"/>
                </a:lnTo>
                <a:lnTo>
                  <a:pt x="724344" y="141224"/>
                </a:lnTo>
                <a:lnTo>
                  <a:pt x="695452" y="130048"/>
                </a:lnTo>
                <a:lnTo>
                  <a:pt x="676859" y="112610"/>
                </a:lnTo>
                <a:lnTo>
                  <a:pt x="670280" y="89916"/>
                </a:lnTo>
                <a:lnTo>
                  <a:pt x="676859" y="66878"/>
                </a:lnTo>
                <a:lnTo>
                  <a:pt x="695452" y="49364"/>
                </a:lnTo>
                <a:lnTo>
                  <a:pt x="724344" y="38227"/>
                </a:lnTo>
                <a:lnTo>
                  <a:pt x="761822" y="34328"/>
                </a:lnTo>
                <a:lnTo>
                  <a:pt x="799350" y="38227"/>
                </a:lnTo>
                <a:lnTo>
                  <a:pt x="828357" y="49364"/>
                </a:lnTo>
                <a:lnTo>
                  <a:pt x="847064" y="66878"/>
                </a:lnTo>
                <a:lnTo>
                  <a:pt x="853706" y="89916"/>
                </a:lnTo>
                <a:lnTo>
                  <a:pt x="853706" y="28422"/>
                </a:lnTo>
                <a:lnTo>
                  <a:pt x="853338" y="28028"/>
                </a:lnTo>
                <a:lnTo>
                  <a:pt x="813638" y="10922"/>
                </a:lnTo>
                <a:lnTo>
                  <a:pt x="761822" y="4902"/>
                </a:lnTo>
                <a:lnTo>
                  <a:pt x="710018" y="10922"/>
                </a:lnTo>
                <a:lnTo>
                  <a:pt x="670318" y="28028"/>
                </a:lnTo>
                <a:lnTo>
                  <a:pt x="644893" y="54838"/>
                </a:lnTo>
                <a:lnTo>
                  <a:pt x="635939" y="89916"/>
                </a:lnTo>
                <a:lnTo>
                  <a:pt x="639356" y="112115"/>
                </a:lnTo>
                <a:lnTo>
                  <a:pt x="649262" y="131470"/>
                </a:lnTo>
                <a:lnTo>
                  <a:pt x="665187" y="147701"/>
                </a:lnTo>
                <a:lnTo>
                  <a:pt x="686625" y="160528"/>
                </a:lnTo>
                <a:lnTo>
                  <a:pt x="686625" y="236067"/>
                </a:lnTo>
                <a:lnTo>
                  <a:pt x="622541" y="236067"/>
                </a:lnTo>
                <a:lnTo>
                  <a:pt x="622541" y="265811"/>
                </a:lnTo>
                <a:lnTo>
                  <a:pt x="901433" y="265811"/>
                </a:lnTo>
                <a:lnTo>
                  <a:pt x="901433" y="2360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39873" y="7687830"/>
            <a:ext cx="354965" cy="307975"/>
          </a:xfrm>
          <a:custGeom>
            <a:avLst/>
            <a:gdLst/>
            <a:ahLst/>
            <a:cxnLst/>
            <a:rect l="l" t="t" r="r" b="b"/>
            <a:pathLst>
              <a:path w="354965" h="307975">
                <a:moveTo>
                  <a:pt x="271716" y="122618"/>
                </a:moveTo>
                <a:lnTo>
                  <a:pt x="196850" y="81089"/>
                </a:lnTo>
                <a:lnTo>
                  <a:pt x="152044" y="56235"/>
                </a:lnTo>
                <a:lnTo>
                  <a:pt x="157556" y="44183"/>
                </a:lnTo>
                <a:lnTo>
                  <a:pt x="162267" y="31597"/>
                </a:lnTo>
                <a:lnTo>
                  <a:pt x="166116" y="18580"/>
                </a:lnTo>
                <a:lnTo>
                  <a:pt x="169049" y="5232"/>
                </a:lnTo>
                <a:lnTo>
                  <a:pt x="135699" y="0"/>
                </a:lnTo>
                <a:lnTo>
                  <a:pt x="118872" y="46558"/>
                </a:lnTo>
                <a:lnTo>
                  <a:pt x="89141" y="84556"/>
                </a:lnTo>
                <a:lnTo>
                  <a:pt x="50406" y="110121"/>
                </a:lnTo>
                <a:lnTo>
                  <a:pt x="6540" y="119341"/>
                </a:lnTo>
                <a:lnTo>
                  <a:pt x="6540" y="150075"/>
                </a:lnTo>
                <a:lnTo>
                  <a:pt x="43980" y="145097"/>
                </a:lnTo>
                <a:lnTo>
                  <a:pt x="78930" y="131279"/>
                </a:lnTo>
                <a:lnTo>
                  <a:pt x="110134" y="109613"/>
                </a:lnTo>
                <a:lnTo>
                  <a:pt x="136347" y="81089"/>
                </a:lnTo>
                <a:lnTo>
                  <a:pt x="256679" y="149745"/>
                </a:lnTo>
                <a:lnTo>
                  <a:pt x="271716" y="122618"/>
                </a:lnTo>
                <a:close/>
              </a:path>
              <a:path w="354965" h="307975">
                <a:moveTo>
                  <a:pt x="278904" y="179501"/>
                </a:moveTo>
                <a:lnTo>
                  <a:pt x="0" y="179501"/>
                </a:lnTo>
                <a:lnTo>
                  <a:pt x="0" y="209588"/>
                </a:lnTo>
                <a:lnTo>
                  <a:pt x="122618" y="209588"/>
                </a:lnTo>
                <a:lnTo>
                  <a:pt x="122618" y="287731"/>
                </a:lnTo>
                <a:lnTo>
                  <a:pt x="155638" y="287731"/>
                </a:lnTo>
                <a:lnTo>
                  <a:pt x="155638" y="209588"/>
                </a:lnTo>
                <a:lnTo>
                  <a:pt x="278904" y="209588"/>
                </a:lnTo>
                <a:lnTo>
                  <a:pt x="278904" y="179501"/>
                </a:lnTo>
                <a:close/>
              </a:path>
              <a:path w="354965" h="307975">
                <a:moveTo>
                  <a:pt x="354431" y="233451"/>
                </a:moveTo>
                <a:lnTo>
                  <a:pt x="321741" y="233451"/>
                </a:lnTo>
                <a:lnTo>
                  <a:pt x="311277" y="307352"/>
                </a:lnTo>
                <a:lnTo>
                  <a:pt x="338086" y="307352"/>
                </a:lnTo>
                <a:lnTo>
                  <a:pt x="354431" y="2334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23569" y="7689787"/>
            <a:ext cx="272415" cy="279400"/>
          </a:xfrm>
          <a:custGeom>
            <a:avLst/>
            <a:gdLst/>
            <a:ahLst/>
            <a:cxnLst/>
            <a:rect l="l" t="t" r="r" b="b"/>
            <a:pathLst>
              <a:path w="272415" h="279400">
                <a:moveTo>
                  <a:pt x="259936" y="64085"/>
                </a:moveTo>
                <a:lnTo>
                  <a:pt x="229202" y="64085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64085"/>
                </a:lnTo>
                <a:close/>
              </a:path>
              <a:path w="272415" h="279400">
                <a:moveTo>
                  <a:pt x="183754" y="166425"/>
                </a:moveTo>
                <a:lnTo>
                  <a:pt x="153019" y="166425"/>
                </a:lnTo>
                <a:lnTo>
                  <a:pt x="153019" y="1634"/>
                </a:lnTo>
                <a:lnTo>
                  <a:pt x="183754" y="1634"/>
                </a:lnTo>
                <a:lnTo>
                  <a:pt x="183754" y="64085"/>
                </a:lnTo>
                <a:lnTo>
                  <a:pt x="259936" y="64085"/>
                </a:lnTo>
                <a:lnTo>
                  <a:pt x="259936" y="94165"/>
                </a:lnTo>
                <a:lnTo>
                  <a:pt x="183754" y="94165"/>
                </a:lnTo>
                <a:lnTo>
                  <a:pt x="183754" y="166425"/>
                </a:lnTo>
                <a:close/>
              </a:path>
              <a:path w="272415" h="279400">
                <a:moveTo>
                  <a:pt x="56564" y="156943"/>
                </a:moveTo>
                <a:lnTo>
                  <a:pt x="0" y="156943"/>
                </a:lnTo>
                <a:lnTo>
                  <a:pt x="0" y="6866"/>
                </a:lnTo>
                <a:lnTo>
                  <a:pt x="121630" y="6866"/>
                </a:lnTo>
                <a:lnTo>
                  <a:pt x="121630" y="34331"/>
                </a:lnTo>
                <a:lnTo>
                  <a:pt x="30734" y="34331"/>
                </a:lnTo>
                <a:lnTo>
                  <a:pt x="30734" y="129478"/>
                </a:lnTo>
                <a:lnTo>
                  <a:pt x="136671" y="129478"/>
                </a:lnTo>
                <a:lnTo>
                  <a:pt x="136671" y="146480"/>
                </a:lnTo>
                <a:lnTo>
                  <a:pt x="120384" y="151287"/>
                </a:lnTo>
                <a:lnTo>
                  <a:pt x="101032" y="154531"/>
                </a:lnTo>
                <a:lnTo>
                  <a:pt x="79472" y="156365"/>
                </a:lnTo>
                <a:lnTo>
                  <a:pt x="56564" y="156943"/>
                </a:lnTo>
                <a:close/>
              </a:path>
              <a:path w="272415" h="279400">
                <a:moveTo>
                  <a:pt x="259936" y="194870"/>
                </a:moveTo>
                <a:lnTo>
                  <a:pt x="229202" y="194870"/>
                </a:lnTo>
                <a:lnTo>
                  <a:pt x="229202" y="94165"/>
                </a:lnTo>
                <a:lnTo>
                  <a:pt x="259936" y="94165"/>
                </a:lnTo>
                <a:lnTo>
                  <a:pt x="259936" y="194870"/>
                </a:lnTo>
                <a:close/>
              </a:path>
              <a:path w="272415" h="279400">
                <a:moveTo>
                  <a:pt x="136671" y="129478"/>
                </a:moveTo>
                <a:lnTo>
                  <a:pt x="59834" y="129478"/>
                </a:lnTo>
                <a:lnTo>
                  <a:pt x="81633" y="128900"/>
                </a:lnTo>
                <a:lnTo>
                  <a:pt x="102053" y="127066"/>
                </a:lnTo>
                <a:lnTo>
                  <a:pt x="120573" y="123822"/>
                </a:lnTo>
                <a:lnTo>
                  <a:pt x="136671" y="119015"/>
                </a:lnTo>
                <a:lnTo>
                  <a:pt x="136671" y="129478"/>
                </a:lnTo>
                <a:close/>
              </a:path>
              <a:path w="272415" h="279400">
                <a:moveTo>
                  <a:pt x="12424" y="275631"/>
                </a:moveTo>
                <a:lnTo>
                  <a:pt x="12424" y="245223"/>
                </a:lnTo>
                <a:lnTo>
                  <a:pt x="53525" y="239992"/>
                </a:lnTo>
                <a:lnTo>
                  <a:pt x="89383" y="225196"/>
                </a:lnTo>
                <a:lnTo>
                  <a:pt x="116843" y="202186"/>
                </a:lnTo>
                <a:lnTo>
                  <a:pt x="132747" y="172310"/>
                </a:lnTo>
                <a:lnTo>
                  <a:pt x="165117" y="179830"/>
                </a:lnTo>
                <a:lnTo>
                  <a:pt x="162971" y="186625"/>
                </a:lnTo>
                <a:lnTo>
                  <a:pt x="160457" y="193236"/>
                </a:lnTo>
                <a:lnTo>
                  <a:pt x="157576" y="199601"/>
                </a:lnTo>
                <a:lnTo>
                  <a:pt x="154327" y="205660"/>
                </a:lnTo>
                <a:lnTo>
                  <a:pt x="214199" y="228548"/>
                </a:lnTo>
                <a:lnTo>
                  <a:pt x="136671" y="228548"/>
                </a:lnTo>
                <a:lnTo>
                  <a:pt x="111418" y="248733"/>
                </a:lnTo>
                <a:lnTo>
                  <a:pt x="81291" y="263492"/>
                </a:lnTo>
                <a:lnTo>
                  <a:pt x="47793" y="272550"/>
                </a:lnTo>
                <a:lnTo>
                  <a:pt x="12424" y="275631"/>
                </a:lnTo>
                <a:close/>
              </a:path>
              <a:path w="272415" h="279400">
                <a:moveTo>
                  <a:pt x="260590" y="279227"/>
                </a:moveTo>
                <a:lnTo>
                  <a:pt x="136671" y="228548"/>
                </a:lnTo>
                <a:lnTo>
                  <a:pt x="214199" y="228548"/>
                </a:lnTo>
                <a:lnTo>
                  <a:pt x="272361" y="250781"/>
                </a:lnTo>
                <a:lnTo>
                  <a:pt x="260590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26334" y="7692466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8953" y="0"/>
                </a:moveTo>
                <a:lnTo>
                  <a:pt x="18313" y="0"/>
                </a:lnTo>
                <a:lnTo>
                  <a:pt x="18313" y="27940"/>
                </a:lnTo>
                <a:lnTo>
                  <a:pt x="226580" y="27940"/>
                </a:lnTo>
                <a:lnTo>
                  <a:pt x="226580" y="83820"/>
                </a:lnTo>
                <a:lnTo>
                  <a:pt x="258953" y="83820"/>
                </a:lnTo>
                <a:lnTo>
                  <a:pt x="258953" y="27940"/>
                </a:lnTo>
                <a:lnTo>
                  <a:pt x="258953" y="0"/>
                </a:lnTo>
                <a:close/>
              </a:path>
              <a:path w="279400" h="273050">
                <a:moveTo>
                  <a:pt x="264515" y="247650"/>
                </a:moveTo>
                <a:lnTo>
                  <a:pt x="51003" y="247650"/>
                </a:lnTo>
                <a:lnTo>
                  <a:pt x="51003" y="223520"/>
                </a:lnTo>
                <a:lnTo>
                  <a:pt x="259613" y="223520"/>
                </a:lnTo>
                <a:lnTo>
                  <a:pt x="259613" y="198120"/>
                </a:lnTo>
                <a:lnTo>
                  <a:pt x="259613" y="173990"/>
                </a:lnTo>
                <a:lnTo>
                  <a:pt x="259613" y="148590"/>
                </a:lnTo>
                <a:lnTo>
                  <a:pt x="18630" y="148590"/>
                </a:lnTo>
                <a:lnTo>
                  <a:pt x="18630" y="173990"/>
                </a:lnTo>
                <a:lnTo>
                  <a:pt x="227888" y="173990"/>
                </a:lnTo>
                <a:lnTo>
                  <a:pt x="227888" y="198120"/>
                </a:lnTo>
                <a:lnTo>
                  <a:pt x="19291" y="198120"/>
                </a:lnTo>
                <a:lnTo>
                  <a:pt x="19291" y="223520"/>
                </a:lnTo>
                <a:lnTo>
                  <a:pt x="19291" y="24765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47650"/>
                </a:lnTo>
                <a:close/>
              </a:path>
              <a:path w="279400" h="273050">
                <a:moveTo>
                  <a:pt x="278904" y="99009"/>
                </a:moveTo>
                <a:lnTo>
                  <a:pt x="0" y="99009"/>
                </a:lnTo>
                <a:lnTo>
                  <a:pt x="0" y="125501"/>
                </a:lnTo>
                <a:lnTo>
                  <a:pt x="278904" y="125501"/>
                </a:lnTo>
                <a:lnTo>
                  <a:pt x="278904" y="990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25698" y="7687830"/>
            <a:ext cx="354965" cy="307975"/>
          </a:xfrm>
          <a:custGeom>
            <a:avLst/>
            <a:gdLst/>
            <a:ahLst/>
            <a:cxnLst/>
            <a:rect l="l" t="t" r="r" b="b"/>
            <a:pathLst>
              <a:path w="354965" h="307975">
                <a:moveTo>
                  <a:pt x="271716" y="122618"/>
                </a:moveTo>
                <a:lnTo>
                  <a:pt x="196850" y="81089"/>
                </a:lnTo>
                <a:lnTo>
                  <a:pt x="152044" y="56235"/>
                </a:lnTo>
                <a:lnTo>
                  <a:pt x="157556" y="44183"/>
                </a:lnTo>
                <a:lnTo>
                  <a:pt x="162267" y="31597"/>
                </a:lnTo>
                <a:lnTo>
                  <a:pt x="166116" y="18580"/>
                </a:lnTo>
                <a:lnTo>
                  <a:pt x="169049" y="5232"/>
                </a:lnTo>
                <a:lnTo>
                  <a:pt x="135699" y="0"/>
                </a:lnTo>
                <a:lnTo>
                  <a:pt x="118872" y="46558"/>
                </a:lnTo>
                <a:lnTo>
                  <a:pt x="89141" y="84556"/>
                </a:lnTo>
                <a:lnTo>
                  <a:pt x="50406" y="110121"/>
                </a:lnTo>
                <a:lnTo>
                  <a:pt x="6540" y="119341"/>
                </a:lnTo>
                <a:lnTo>
                  <a:pt x="6540" y="150075"/>
                </a:lnTo>
                <a:lnTo>
                  <a:pt x="43980" y="145097"/>
                </a:lnTo>
                <a:lnTo>
                  <a:pt x="78930" y="131279"/>
                </a:lnTo>
                <a:lnTo>
                  <a:pt x="110134" y="109613"/>
                </a:lnTo>
                <a:lnTo>
                  <a:pt x="136347" y="81089"/>
                </a:lnTo>
                <a:lnTo>
                  <a:pt x="256679" y="149745"/>
                </a:lnTo>
                <a:lnTo>
                  <a:pt x="271716" y="122618"/>
                </a:lnTo>
                <a:close/>
              </a:path>
              <a:path w="354965" h="307975">
                <a:moveTo>
                  <a:pt x="278904" y="179501"/>
                </a:moveTo>
                <a:lnTo>
                  <a:pt x="0" y="179501"/>
                </a:lnTo>
                <a:lnTo>
                  <a:pt x="0" y="209588"/>
                </a:lnTo>
                <a:lnTo>
                  <a:pt x="122618" y="209588"/>
                </a:lnTo>
                <a:lnTo>
                  <a:pt x="122618" y="287731"/>
                </a:lnTo>
                <a:lnTo>
                  <a:pt x="155638" y="287731"/>
                </a:lnTo>
                <a:lnTo>
                  <a:pt x="155638" y="209588"/>
                </a:lnTo>
                <a:lnTo>
                  <a:pt x="278904" y="209588"/>
                </a:lnTo>
                <a:lnTo>
                  <a:pt x="278904" y="179501"/>
                </a:lnTo>
                <a:close/>
              </a:path>
              <a:path w="354965" h="307975">
                <a:moveTo>
                  <a:pt x="354431" y="233451"/>
                </a:moveTo>
                <a:lnTo>
                  <a:pt x="321741" y="233451"/>
                </a:lnTo>
                <a:lnTo>
                  <a:pt x="311277" y="307352"/>
                </a:lnTo>
                <a:lnTo>
                  <a:pt x="338086" y="307352"/>
                </a:lnTo>
                <a:lnTo>
                  <a:pt x="354431" y="2334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504958" y="7689798"/>
            <a:ext cx="662305" cy="305435"/>
          </a:xfrm>
          <a:custGeom>
            <a:avLst/>
            <a:gdLst/>
            <a:ahLst/>
            <a:cxnLst/>
            <a:rect l="l" t="t" r="r" b="b"/>
            <a:pathLst>
              <a:path w="662304" h="305434">
                <a:moveTo>
                  <a:pt x="190614" y="118351"/>
                </a:moveTo>
                <a:lnTo>
                  <a:pt x="147574" y="91871"/>
                </a:lnTo>
                <a:lnTo>
                  <a:pt x="105600" y="66040"/>
                </a:lnTo>
                <a:lnTo>
                  <a:pt x="107619" y="58572"/>
                </a:lnTo>
                <a:lnTo>
                  <a:pt x="109245" y="50876"/>
                </a:lnTo>
                <a:lnTo>
                  <a:pt x="110439" y="43002"/>
                </a:lnTo>
                <a:lnTo>
                  <a:pt x="111163" y="34975"/>
                </a:lnTo>
                <a:lnTo>
                  <a:pt x="181787" y="34975"/>
                </a:lnTo>
                <a:lnTo>
                  <a:pt x="181787" y="7188"/>
                </a:lnTo>
                <a:lnTo>
                  <a:pt x="3594" y="7188"/>
                </a:lnTo>
                <a:lnTo>
                  <a:pt x="3594" y="34975"/>
                </a:lnTo>
                <a:lnTo>
                  <a:pt x="78790" y="34975"/>
                </a:lnTo>
                <a:lnTo>
                  <a:pt x="71170" y="66103"/>
                </a:lnTo>
                <a:lnTo>
                  <a:pt x="55092" y="91668"/>
                </a:lnTo>
                <a:lnTo>
                  <a:pt x="31165" y="110058"/>
                </a:lnTo>
                <a:lnTo>
                  <a:pt x="0" y="119659"/>
                </a:lnTo>
                <a:lnTo>
                  <a:pt x="0" y="148767"/>
                </a:lnTo>
                <a:lnTo>
                  <a:pt x="29641" y="142443"/>
                </a:lnTo>
                <a:lnTo>
                  <a:pt x="55499" y="130365"/>
                </a:lnTo>
                <a:lnTo>
                  <a:pt x="77063" y="113271"/>
                </a:lnTo>
                <a:lnTo>
                  <a:pt x="93840" y="91871"/>
                </a:lnTo>
                <a:lnTo>
                  <a:pt x="174599" y="142544"/>
                </a:lnTo>
                <a:lnTo>
                  <a:pt x="190614" y="118351"/>
                </a:lnTo>
                <a:close/>
              </a:path>
              <a:path w="662304" h="305434">
                <a:moveTo>
                  <a:pt x="253072" y="221348"/>
                </a:moveTo>
                <a:lnTo>
                  <a:pt x="243789" y="194652"/>
                </a:lnTo>
                <a:lnTo>
                  <a:pt x="237604" y="190284"/>
                </a:lnTo>
                <a:lnTo>
                  <a:pt x="218414" y="176758"/>
                </a:lnTo>
                <a:lnTo>
                  <a:pt x="218414" y="221348"/>
                </a:lnTo>
                <a:lnTo>
                  <a:pt x="211836" y="235305"/>
                </a:lnTo>
                <a:lnTo>
                  <a:pt x="193802" y="244970"/>
                </a:lnTo>
                <a:lnTo>
                  <a:pt x="166814" y="250596"/>
                </a:lnTo>
                <a:lnTo>
                  <a:pt x="133400" y="252412"/>
                </a:lnTo>
                <a:lnTo>
                  <a:pt x="100114" y="250596"/>
                </a:lnTo>
                <a:lnTo>
                  <a:pt x="73113" y="244970"/>
                </a:lnTo>
                <a:lnTo>
                  <a:pt x="55003" y="235305"/>
                </a:lnTo>
                <a:lnTo>
                  <a:pt x="48387" y="221348"/>
                </a:lnTo>
                <a:lnTo>
                  <a:pt x="55003" y="207530"/>
                </a:lnTo>
                <a:lnTo>
                  <a:pt x="73113" y="197853"/>
                </a:lnTo>
                <a:lnTo>
                  <a:pt x="100114" y="192151"/>
                </a:lnTo>
                <a:lnTo>
                  <a:pt x="133400" y="190284"/>
                </a:lnTo>
                <a:lnTo>
                  <a:pt x="166814" y="192151"/>
                </a:lnTo>
                <a:lnTo>
                  <a:pt x="193802" y="197853"/>
                </a:lnTo>
                <a:lnTo>
                  <a:pt x="211836" y="207530"/>
                </a:lnTo>
                <a:lnTo>
                  <a:pt x="218414" y="221348"/>
                </a:lnTo>
                <a:lnTo>
                  <a:pt x="218414" y="176758"/>
                </a:lnTo>
                <a:lnTo>
                  <a:pt x="180378" y="166636"/>
                </a:lnTo>
                <a:lnTo>
                  <a:pt x="133400" y="163474"/>
                </a:lnTo>
                <a:lnTo>
                  <a:pt x="86563" y="166636"/>
                </a:lnTo>
                <a:lnTo>
                  <a:pt x="48552" y="176720"/>
                </a:lnTo>
                <a:lnTo>
                  <a:pt x="23050" y="194652"/>
                </a:lnTo>
                <a:lnTo>
                  <a:pt x="13728" y="221348"/>
                </a:lnTo>
                <a:lnTo>
                  <a:pt x="23050" y="248043"/>
                </a:lnTo>
                <a:lnTo>
                  <a:pt x="48552" y="265976"/>
                </a:lnTo>
                <a:lnTo>
                  <a:pt x="86563" y="276059"/>
                </a:lnTo>
                <a:lnTo>
                  <a:pt x="133400" y="279222"/>
                </a:lnTo>
                <a:lnTo>
                  <a:pt x="180378" y="276059"/>
                </a:lnTo>
                <a:lnTo>
                  <a:pt x="218363" y="265976"/>
                </a:lnTo>
                <a:lnTo>
                  <a:pt x="237604" y="252412"/>
                </a:lnTo>
                <a:lnTo>
                  <a:pt x="243789" y="248043"/>
                </a:lnTo>
                <a:lnTo>
                  <a:pt x="253072" y="221348"/>
                </a:lnTo>
                <a:close/>
              </a:path>
              <a:path w="662304" h="305434">
                <a:moveTo>
                  <a:pt x="288048" y="53289"/>
                </a:moveTo>
                <a:lnTo>
                  <a:pt x="248818" y="53289"/>
                </a:lnTo>
                <a:lnTo>
                  <a:pt x="248818" y="0"/>
                </a:lnTo>
                <a:lnTo>
                  <a:pt x="216446" y="0"/>
                </a:lnTo>
                <a:lnTo>
                  <a:pt x="216446" y="154317"/>
                </a:lnTo>
                <a:lnTo>
                  <a:pt x="248818" y="154317"/>
                </a:lnTo>
                <a:lnTo>
                  <a:pt x="248818" y="84023"/>
                </a:lnTo>
                <a:lnTo>
                  <a:pt x="288048" y="84023"/>
                </a:lnTo>
                <a:lnTo>
                  <a:pt x="288048" y="53289"/>
                </a:lnTo>
                <a:close/>
              </a:path>
              <a:path w="662304" h="305434">
                <a:moveTo>
                  <a:pt x="572185" y="160147"/>
                </a:moveTo>
                <a:lnTo>
                  <a:pt x="358025" y="160147"/>
                </a:lnTo>
                <a:lnTo>
                  <a:pt x="358025" y="113157"/>
                </a:lnTo>
                <a:lnTo>
                  <a:pt x="567931" y="113157"/>
                </a:lnTo>
                <a:lnTo>
                  <a:pt x="567931" y="85217"/>
                </a:lnTo>
                <a:lnTo>
                  <a:pt x="567931" y="39497"/>
                </a:lnTo>
                <a:lnTo>
                  <a:pt x="567931" y="10287"/>
                </a:lnTo>
                <a:lnTo>
                  <a:pt x="325983" y="10287"/>
                </a:lnTo>
                <a:lnTo>
                  <a:pt x="325983" y="39497"/>
                </a:lnTo>
                <a:lnTo>
                  <a:pt x="535889" y="39497"/>
                </a:lnTo>
                <a:lnTo>
                  <a:pt x="535889" y="85217"/>
                </a:lnTo>
                <a:lnTo>
                  <a:pt x="325983" y="85217"/>
                </a:lnTo>
                <a:lnTo>
                  <a:pt x="325983" y="113157"/>
                </a:lnTo>
                <a:lnTo>
                  <a:pt x="325983" y="160147"/>
                </a:lnTo>
                <a:lnTo>
                  <a:pt x="325983" y="188087"/>
                </a:lnTo>
                <a:lnTo>
                  <a:pt x="572185" y="188087"/>
                </a:lnTo>
                <a:lnTo>
                  <a:pt x="572185" y="160147"/>
                </a:lnTo>
                <a:close/>
              </a:path>
              <a:path w="662304" h="305434">
                <a:moveTo>
                  <a:pt x="586244" y="236067"/>
                </a:moveTo>
                <a:lnTo>
                  <a:pt x="307340" y="236067"/>
                </a:lnTo>
                <a:lnTo>
                  <a:pt x="307340" y="265811"/>
                </a:lnTo>
                <a:lnTo>
                  <a:pt x="586244" y="265811"/>
                </a:lnTo>
                <a:lnTo>
                  <a:pt x="586244" y="236067"/>
                </a:lnTo>
                <a:close/>
              </a:path>
              <a:path w="662304" h="305434">
                <a:moveTo>
                  <a:pt x="661771" y="231482"/>
                </a:moveTo>
                <a:lnTo>
                  <a:pt x="629081" y="231482"/>
                </a:lnTo>
                <a:lnTo>
                  <a:pt x="618617" y="305384"/>
                </a:lnTo>
                <a:lnTo>
                  <a:pt x="645426" y="305384"/>
                </a:lnTo>
                <a:lnTo>
                  <a:pt x="661771" y="23148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97615" y="7687830"/>
            <a:ext cx="655955" cy="307975"/>
          </a:xfrm>
          <a:custGeom>
            <a:avLst/>
            <a:gdLst/>
            <a:ahLst/>
            <a:cxnLst/>
            <a:rect l="l" t="t" r="r" b="b"/>
            <a:pathLst>
              <a:path w="655954" h="307975">
                <a:moveTo>
                  <a:pt x="152044" y="12103"/>
                </a:moveTo>
                <a:lnTo>
                  <a:pt x="0" y="12103"/>
                </a:lnTo>
                <a:lnTo>
                  <a:pt x="0" y="41846"/>
                </a:lnTo>
                <a:lnTo>
                  <a:pt x="119011" y="41846"/>
                </a:lnTo>
                <a:lnTo>
                  <a:pt x="119011" y="80111"/>
                </a:lnTo>
                <a:lnTo>
                  <a:pt x="113919" y="131902"/>
                </a:lnTo>
                <a:lnTo>
                  <a:pt x="98971" y="174269"/>
                </a:lnTo>
                <a:lnTo>
                  <a:pt x="74663" y="206057"/>
                </a:lnTo>
                <a:lnTo>
                  <a:pt x="41503" y="226060"/>
                </a:lnTo>
                <a:lnTo>
                  <a:pt x="0" y="233121"/>
                </a:lnTo>
                <a:lnTo>
                  <a:pt x="0" y="263867"/>
                </a:lnTo>
                <a:lnTo>
                  <a:pt x="44183" y="257924"/>
                </a:lnTo>
                <a:lnTo>
                  <a:pt x="81559" y="240753"/>
                </a:lnTo>
                <a:lnTo>
                  <a:pt x="111582" y="213347"/>
                </a:lnTo>
                <a:lnTo>
                  <a:pt x="133692" y="176669"/>
                </a:lnTo>
                <a:lnTo>
                  <a:pt x="147358" y="131711"/>
                </a:lnTo>
                <a:lnTo>
                  <a:pt x="151980" y="80111"/>
                </a:lnTo>
                <a:lnTo>
                  <a:pt x="152044" y="12103"/>
                </a:lnTo>
                <a:close/>
              </a:path>
              <a:path w="655954" h="307975">
                <a:moveTo>
                  <a:pt x="281851" y="115087"/>
                </a:moveTo>
                <a:lnTo>
                  <a:pt x="242608" y="115087"/>
                </a:lnTo>
                <a:lnTo>
                  <a:pt x="242608" y="1968"/>
                </a:lnTo>
                <a:lnTo>
                  <a:pt x="210235" y="1968"/>
                </a:lnTo>
                <a:lnTo>
                  <a:pt x="210235" y="281190"/>
                </a:lnTo>
                <a:lnTo>
                  <a:pt x="242608" y="281190"/>
                </a:lnTo>
                <a:lnTo>
                  <a:pt x="242608" y="146151"/>
                </a:lnTo>
                <a:lnTo>
                  <a:pt x="281851" y="146151"/>
                </a:lnTo>
                <a:lnTo>
                  <a:pt x="281851" y="115087"/>
                </a:lnTo>
                <a:close/>
              </a:path>
              <a:path w="655954" h="307975">
                <a:moveTo>
                  <a:pt x="572846" y="122618"/>
                </a:moveTo>
                <a:lnTo>
                  <a:pt x="497979" y="81089"/>
                </a:lnTo>
                <a:lnTo>
                  <a:pt x="453174" y="56235"/>
                </a:lnTo>
                <a:lnTo>
                  <a:pt x="458685" y="44183"/>
                </a:lnTo>
                <a:lnTo>
                  <a:pt x="463397" y="31597"/>
                </a:lnTo>
                <a:lnTo>
                  <a:pt x="467245" y="18580"/>
                </a:lnTo>
                <a:lnTo>
                  <a:pt x="470179" y="5232"/>
                </a:lnTo>
                <a:lnTo>
                  <a:pt x="436829" y="0"/>
                </a:lnTo>
                <a:lnTo>
                  <a:pt x="420001" y="46558"/>
                </a:lnTo>
                <a:lnTo>
                  <a:pt x="390271" y="84556"/>
                </a:lnTo>
                <a:lnTo>
                  <a:pt x="351536" y="110121"/>
                </a:lnTo>
                <a:lnTo>
                  <a:pt x="307670" y="119341"/>
                </a:lnTo>
                <a:lnTo>
                  <a:pt x="307670" y="150075"/>
                </a:lnTo>
                <a:lnTo>
                  <a:pt x="345109" y="145097"/>
                </a:lnTo>
                <a:lnTo>
                  <a:pt x="380060" y="131279"/>
                </a:lnTo>
                <a:lnTo>
                  <a:pt x="411264" y="109613"/>
                </a:lnTo>
                <a:lnTo>
                  <a:pt x="437476" y="81089"/>
                </a:lnTo>
                <a:lnTo>
                  <a:pt x="557809" y="149745"/>
                </a:lnTo>
                <a:lnTo>
                  <a:pt x="572846" y="122618"/>
                </a:lnTo>
                <a:close/>
              </a:path>
              <a:path w="655954" h="307975">
                <a:moveTo>
                  <a:pt x="580034" y="179501"/>
                </a:moveTo>
                <a:lnTo>
                  <a:pt x="301129" y="179501"/>
                </a:lnTo>
                <a:lnTo>
                  <a:pt x="301129" y="209588"/>
                </a:lnTo>
                <a:lnTo>
                  <a:pt x="423748" y="209588"/>
                </a:lnTo>
                <a:lnTo>
                  <a:pt x="423748" y="287731"/>
                </a:lnTo>
                <a:lnTo>
                  <a:pt x="456768" y="287731"/>
                </a:lnTo>
                <a:lnTo>
                  <a:pt x="456768" y="209588"/>
                </a:lnTo>
                <a:lnTo>
                  <a:pt x="580034" y="209588"/>
                </a:lnTo>
                <a:lnTo>
                  <a:pt x="580034" y="179501"/>
                </a:lnTo>
                <a:close/>
              </a:path>
              <a:path w="655954" h="307975">
                <a:moveTo>
                  <a:pt x="655561" y="233451"/>
                </a:moveTo>
                <a:lnTo>
                  <a:pt x="622871" y="233451"/>
                </a:lnTo>
                <a:lnTo>
                  <a:pt x="612406" y="307352"/>
                </a:lnTo>
                <a:lnTo>
                  <a:pt x="639216" y="307352"/>
                </a:lnTo>
                <a:lnTo>
                  <a:pt x="655561" y="2334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294311" y="7689925"/>
            <a:ext cx="71755" cy="139700"/>
          </a:xfrm>
          <a:custGeom>
            <a:avLst/>
            <a:gdLst/>
            <a:ahLst/>
            <a:cxnLst/>
            <a:rect l="l" t="t" r="r" b="b"/>
            <a:pathLst>
              <a:path w="71754" h="139700">
                <a:moveTo>
                  <a:pt x="71602" y="49530"/>
                </a:moveTo>
                <a:lnTo>
                  <a:pt x="32359" y="49530"/>
                </a:lnTo>
                <a:lnTo>
                  <a:pt x="32359" y="0"/>
                </a:lnTo>
                <a:lnTo>
                  <a:pt x="0" y="0"/>
                </a:lnTo>
                <a:lnTo>
                  <a:pt x="0" y="49530"/>
                </a:lnTo>
                <a:lnTo>
                  <a:pt x="0" y="80010"/>
                </a:lnTo>
                <a:lnTo>
                  <a:pt x="0" y="139700"/>
                </a:lnTo>
                <a:lnTo>
                  <a:pt x="32359" y="139700"/>
                </a:lnTo>
                <a:lnTo>
                  <a:pt x="32359" y="80010"/>
                </a:lnTo>
                <a:lnTo>
                  <a:pt x="71602" y="80010"/>
                </a:lnTo>
                <a:lnTo>
                  <a:pt x="71602" y="495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083746" y="7694701"/>
            <a:ext cx="250190" cy="271145"/>
          </a:xfrm>
          <a:custGeom>
            <a:avLst/>
            <a:gdLst/>
            <a:ahLst/>
            <a:cxnLst/>
            <a:rect l="l" t="t" r="r" b="b"/>
            <a:pathLst>
              <a:path w="250190" h="271145">
                <a:moveTo>
                  <a:pt x="163144" y="60490"/>
                </a:moveTo>
                <a:lnTo>
                  <a:pt x="131432" y="60490"/>
                </a:lnTo>
                <a:lnTo>
                  <a:pt x="131432" y="98742"/>
                </a:lnTo>
                <a:lnTo>
                  <a:pt x="163144" y="98742"/>
                </a:lnTo>
                <a:lnTo>
                  <a:pt x="163144" y="60490"/>
                </a:lnTo>
                <a:close/>
              </a:path>
              <a:path w="250190" h="271145">
                <a:moveTo>
                  <a:pt x="163144" y="0"/>
                </a:moveTo>
                <a:lnTo>
                  <a:pt x="131432" y="0"/>
                </a:lnTo>
                <a:lnTo>
                  <a:pt x="131432" y="34594"/>
                </a:lnTo>
                <a:lnTo>
                  <a:pt x="31711" y="34594"/>
                </a:lnTo>
                <a:lnTo>
                  <a:pt x="31711" y="304"/>
                </a:lnTo>
                <a:lnTo>
                  <a:pt x="0" y="304"/>
                </a:lnTo>
                <a:lnTo>
                  <a:pt x="0" y="34594"/>
                </a:lnTo>
                <a:lnTo>
                  <a:pt x="0" y="59994"/>
                </a:lnTo>
                <a:lnTo>
                  <a:pt x="0" y="99364"/>
                </a:lnTo>
                <a:lnTo>
                  <a:pt x="0" y="124764"/>
                </a:lnTo>
                <a:lnTo>
                  <a:pt x="163144" y="124764"/>
                </a:lnTo>
                <a:lnTo>
                  <a:pt x="163144" y="99364"/>
                </a:lnTo>
                <a:lnTo>
                  <a:pt x="31711" y="99364"/>
                </a:lnTo>
                <a:lnTo>
                  <a:pt x="31711" y="59994"/>
                </a:lnTo>
                <a:lnTo>
                  <a:pt x="163144" y="59994"/>
                </a:lnTo>
                <a:lnTo>
                  <a:pt x="163144" y="34658"/>
                </a:lnTo>
                <a:lnTo>
                  <a:pt x="163144" y="0"/>
                </a:lnTo>
                <a:close/>
              </a:path>
              <a:path w="250190" h="271145">
                <a:moveTo>
                  <a:pt x="249796" y="245414"/>
                </a:moveTo>
                <a:lnTo>
                  <a:pt x="41846" y="245414"/>
                </a:lnTo>
                <a:lnTo>
                  <a:pt x="41846" y="222554"/>
                </a:lnTo>
                <a:lnTo>
                  <a:pt x="242925" y="222554"/>
                </a:lnTo>
                <a:lnTo>
                  <a:pt x="242925" y="198424"/>
                </a:lnTo>
                <a:lnTo>
                  <a:pt x="242925" y="175564"/>
                </a:lnTo>
                <a:lnTo>
                  <a:pt x="242925" y="150164"/>
                </a:lnTo>
                <a:lnTo>
                  <a:pt x="9144" y="150164"/>
                </a:lnTo>
                <a:lnTo>
                  <a:pt x="9144" y="175564"/>
                </a:lnTo>
                <a:lnTo>
                  <a:pt x="210883" y="175564"/>
                </a:lnTo>
                <a:lnTo>
                  <a:pt x="210883" y="198424"/>
                </a:lnTo>
                <a:lnTo>
                  <a:pt x="9804" y="198424"/>
                </a:lnTo>
                <a:lnTo>
                  <a:pt x="9804" y="222554"/>
                </a:lnTo>
                <a:lnTo>
                  <a:pt x="9804" y="245414"/>
                </a:lnTo>
                <a:lnTo>
                  <a:pt x="9804" y="270814"/>
                </a:lnTo>
                <a:lnTo>
                  <a:pt x="249796" y="270814"/>
                </a:lnTo>
                <a:lnTo>
                  <a:pt x="249796" y="24541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622911" y="7689787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393701" y="7691196"/>
            <a:ext cx="260350" cy="278130"/>
          </a:xfrm>
          <a:custGeom>
            <a:avLst/>
            <a:gdLst/>
            <a:ahLst/>
            <a:cxnLst/>
            <a:rect l="l" t="t" r="r" b="b"/>
            <a:pathLst>
              <a:path w="260350" h="278129">
                <a:moveTo>
                  <a:pt x="119672" y="8890"/>
                </a:moveTo>
                <a:lnTo>
                  <a:pt x="0" y="8890"/>
                </a:lnTo>
                <a:lnTo>
                  <a:pt x="0" y="38100"/>
                </a:lnTo>
                <a:lnTo>
                  <a:pt x="0" y="231140"/>
                </a:lnTo>
                <a:lnTo>
                  <a:pt x="0" y="261620"/>
                </a:lnTo>
                <a:lnTo>
                  <a:pt x="119672" y="261620"/>
                </a:lnTo>
                <a:lnTo>
                  <a:pt x="119672" y="231724"/>
                </a:lnTo>
                <a:lnTo>
                  <a:pt x="119672" y="231140"/>
                </a:lnTo>
                <a:lnTo>
                  <a:pt x="119672" y="38163"/>
                </a:lnTo>
                <a:lnTo>
                  <a:pt x="89268" y="38163"/>
                </a:lnTo>
                <a:lnTo>
                  <a:pt x="89268" y="231140"/>
                </a:lnTo>
                <a:lnTo>
                  <a:pt x="30734" y="231140"/>
                </a:lnTo>
                <a:lnTo>
                  <a:pt x="30734" y="38100"/>
                </a:lnTo>
                <a:lnTo>
                  <a:pt x="119672" y="38100"/>
                </a:lnTo>
                <a:lnTo>
                  <a:pt x="119672" y="8890"/>
                </a:lnTo>
                <a:close/>
              </a:path>
              <a:path w="260350" h="278129">
                <a:moveTo>
                  <a:pt x="259943" y="110490"/>
                </a:moveTo>
                <a:lnTo>
                  <a:pt x="183756" y="110490"/>
                </a:lnTo>
                <a:lnTo>
                  <a:pt x="183756" y="0"/>
                </a:lnTo>
                <a:lnTo>
                  <a:pt x="153022" y="0"/>
                </a:lnTo>
                <a:lnTo>
                  <a:pt x="153022" y="110490"/>
                </a:lnTo>
                <a:lnTo>
                  <a:pt x="153022" y="142240"/>
                </a:lnTo>
                <a:lnTo>
                  <a:pt x="153022" y="273050"/>
                </a:lnTo>
                <a:lnTo>
                  <a:pt x="183756" y="273050"/>
                </a:lnTo>
                <a:lnTo>
                  <a:pt x="183756" y="142240"/>
                </a:lnTo>
                <a:lnTo>
                  <a:pt x="229209" y="142240"/>
                </a:lnTo>
                <a:lnTo>
                  <a:pt x="229209" y="277825"/>
                </a:lnTo>
                <a:lnTo>
                  <a:pt x="259943" y="277825"/>
                </a:lnTo>
                <a:lnTo>
                  <a:pt x="259943" y="142240"/>
                </a:lnTo>
                <a:lnTo>
                  <a:pt x="259943" y="141808"/>
                </a:lnTo>
                <a:lnTo>
                  <a:pt x="259943" y="1104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701709" y="7689787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4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4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4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4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104214" y="7689787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418754" y="7689787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732967" y="7689787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4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4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117485" y="7687830"/>
            <a:ext cx="572135" cy="288290"/>
          </a:xfrm>
          <a:custGeom>
            <a:avLst/>
            <a:gdLst/>
            <a:ahLst/>
            <a:cxnLst/>
            <a:rect l="l" t="t" r="r" b="b"/>
            <a:pathLst>
              <a:path w="572134" h="288290">
                <a:moveTo>
                  <a:pt x="271703" y="122618"/>
                </a:moveTo>
                <a:lnTo>
                  <a:pt x="196837" y="81089"/>
                </a:lnTo>
                <a:lnTo>
                  <a:pt x="152031" y="56235"/>
                </a:lnTo>
                <a:lnTo>
                  <a:pt x="157543" y="44183"/>
                </a:lnTo>
                <a:lnTo>
                  <a:pt x="162255" y="31597"/>
                </a:lnTo>
                <a:lnTo>
                  <a:pt x="166103" y="18580"/>
                </a:lnTo>
                <a:lnTo>
                  <a:pt x="169037" y="5232"/>
                </a:lnTo>
                <a:lnTo>
                  <a:pt x="135686" y="0"/>
                </a:lnTo>
                <a:lnTo>
                  <a:pt x="118859" y="46558"/>
                </a:lnTo>
                <a:lnTo>
                  <a:pt x="89141" y="84556"/>
                </a:lnTo>
                <a:lnTo>
                  <a:pt x="50393" y="110121"/>
                </a:lnTo>
                <a:lnTo>
                  <a:pt x="6540" y="119341"/>
                </a:lnTo>
                <a:lnTo>
                  <a:pt x="6540" y="150075"/>
                </a:lnTo>
                <a:lnTo>
                  <a:pt x="43967" y="145097"/>
                </a:lnTo>
                <a:lnTo>
                  <a:pt x="78917" y="131279"/>
                </a:lnTo>
                <a:lnTo>
                  <a:pt x="110121" y="109613"/>
                </a:lnTo>
                <a:lnTo>
                  <a:pt x="136347" y="81089"/>
                </a:lnTo>
                <a:lnTo>
                  <a:pt x="256667" y="149745"/>
                </a:lnTo>
                <a:lnTo>
                  <a:pt x="271703" y="122618"/>
                </a:lnTo>
                <a:close/>
              </a:path>
              <a:path w="572134" h="288290">
                <a:moveTo>
                  <a:pt x="278892" y="179501"/>
                </a:moveTo>
                <a:lnTo>
                  <a:pt x="0" y="179501"/>
                </a:lnTo>
                <a:lnTo>
                  <a:pt x="0" y="209588"/>
                </a:lnTo>
                <a:lnTo>
                  <a:pt x="122605" y="209588"/>
                </a:lnTo>
                <a:lnTo>
                  <a:pt x="122605" y="287731"/>
                </a:lnTo>
                <a:lnTo>
                  <a:pt x="155625" y="287731"/>
                </a:lnTo>
                <a:lnTo>
                  <a:pt x="155625" y="209588"/>
                </a:lnTo>
                <a:lnTo>
                  <a:pt x="278892" y="209588"/>
                </a:lnTo>
                <a:lnTo>
                  <a:pt x="278892" y="179501"/>
                </a:lnTo>
                <a:close/>
              </a:path>
              <a:path w="572134" h="288290">
                <a:moveTo>
                  <a:pt x="511695" y="117386"/>
                </a:moveTo>
                <a:lnTo>
                  <a:pt x="467601" y="92202"/>
                </a:lnTo>
                <a:lnTo>
                  <a:pt x="424065" y="67360"/>
                </a:lnTo>
                <a:lnTo>
                  <a:pt x="426516" y="60071"/>
                </a:lnTo>
                <a:lnTo>
                  <a:pt x="428447" y="52476"/>
                </a:lnTo>
                <a:lnTo>
                  <a:pt x="429818" y="44640"/>
                </a:lnTo>
                <a:lnTo>
                  <a:pt x="430606" y="36626"/>
                </a:lnTo>
                <a:lnTo>
                  <a:pt x="502539" y="36626"/>
                </a:lnTo>
                <a:lnTo>
                  <a:pt x="502539" y="9156"/>
                </a:lnTo>
                <a:lnTo>
                  <a:pt x="321729" y="9156"/>
                </a:lnTo>
                <a:lnTo>
                  <a:pt x="321729" y="36626"/>
                </a:lnTo>
                <a:lnTo>
                  <a:pt x="397916" y="36626"/>
                </a:lnTo>
                <a:lnTo>
                  <a:pt x="390131" y="65709"/>
                </a:lnTo>
                <a:lnTo>
                  <a:pt x="373722" y="89382"/>
                </a:lnTo>
                <a:lnTo>
                  <a:pt x="349453" y="106375"/>
                </a:lnTo>
                <a:lnTo>
                  <a:pt x="318135" y="115417"/>
                </a:lnTo>
                <a:lnTo>
                  <a:pt x="318135" y="144195"/>
                </a:lnTo>
                <a:lnTo>
                  <a:pt x="347370" y="138455"/>
                </a:lnTo>
                <a:lnTo>
                  <a:pt x="372986" y="127520"/>
                </a:lnTo>
                <a:lnTo>
                  <a:pt x="394550" y="111912"/>
                </a:lnTo>
                <a:lnTo>
                  <a:pt x="411645" y="92202"/>
                </a:lnTo>
                <a:lnTo>
                  <a:pt x="496328" y="141579"/>
                </a:lnTo>
                <a:lnTo>
                  <a:pt x="511695" y="117386"/>
                </a:lnTo>
                <a:close/>
              </a:path>
              <a:path w="572134" h="288290">
                <a:moveTo>
                  <a:pt x="571855" y="159232"/>
                </a:moveTo>
                <a:lnTo>
                  <a:pt x="540143" y="159232"/>
                </a:lnTo>
                <a:lnTo>
                  <a:pt x="540143" y="190296"/>
                </a:lnTo>
                <a:lnTo>
                  <a:pt x="540143" y="216446"/>
                </a:lnTo>
                <a:lnTo>
                  <a:pt x="540143" y="251104"/>
                </a:lnTo>
                <a:lnTo>
                  <a:pt x="366852" y="251104"/>
                </a:lnTo>
                <a:lnTo>
                  <a:pt x="366852" y="216446"/>
                </a:lnTo>
                <a:lnTo>
                  <a:pt x="540143" y="216446"/>
                </a:lnTo>
                <a:lnTo>
                  <a:pt x="540143" y="190296"/>
                </a:lnTo>
                <a:lnTo>
                  <a:pt x="366852" y="190296"/>
                </a:lnTo>
                <a:lnTo>
                  <a:pt x="366852" y="159232"/>
                </a:lnTo>
                <a:lnTo>
                  <a:pt x="335140" y="159232"/>
                </a:lnTo>
                <a:lnTo>
                  <a:pt x="335140" y="277596"/>
                </a:lnTo>
                <a:lnTo>
                  <a:pt x="571855" y="277596"/>
                </a:lnTo>
                <a:lnTo>
                  <a:pt x="571855" y="251104"/>
                </a:lnTo>
                <a:lnTo>
                  <a:pt x="571855" y="216446"/>
                </a:lnTo>
                <a:lnTo>
                  <a:pt x="571855" y="190296"/>
                </a:lnTo>
                <a:lnTo>
                  <a:pt x="571855" y="159232"/>
                </a:lnTo>
                <a:close/>
              </a:path>
              <a:path w="572134" h="288290">
                <a:moveTo>
                  <a:pt x="571855" y="1968"/>
                </a:moveTo>
                <a:lnTo>
                  <a:pt x="539483" y="1968"/>
                </a:lnTo>
                <a:lnTo>
                  <a:pt x="539483" y="147129"/>
                </a:lnTo>
                <a:lnTo>
                  <a:pt x="571855" y="147129"/>
                </a:lnTo>
                <a:lnTo>
                  <a:pt x="571855" y="196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4" name="object 1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116" name="object 1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15481" y="1205674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80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80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80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80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09244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5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5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5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02500" y="1205674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4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4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4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915995" y="1199070"/>
            <a:ext cx="439420" cy="450850"/>
          </a:xfrm>
          <a:custGeom>
            <a:avLst/>
            <a:gdLst/>
            <a:ahLst/>
            <a:cxnLst/>
            <a:rect l="l" t="t" r="r" b="b"/>
            <a:pathLst>
              <a:path w="439420" h="450850">
                <a:moveTo>
                  <a:pt x="10159" y="241293"/>
                </a:moveTo>
                <a:lnTo>
                  <a:pt x="10159" y="160523"/>
                </a:lnTo>
                <a:lnTo>
                  <a:pt x="52059" y="155265"/>
                </a:lnTo>
                <a:lnTo>
                  <a:pt x="91701" y="140129"/>
                </a:lnTo>
                <a:lnTo>
                  <a:pt x="127250" y="116075"/>
                </a:lnTo>
                <a:lnTo>
                  <a:pt x="156874" y="84062"/>
                </a:lnTo>
                <a:lnTo>
                  <a:pt x="178736" y="45050"/>
                </a:lnTo>
                <a:lnTo>
                  <a:pt x="191003" y="0"/>
                </a:lnTo>
                <a:lnTo>
                  <a:pt x="278377" y="12699"/>
                </a:lnTo>
                <a:lnTo>
                  <a:pt x="275059" y="30709"/>
                </a:lnTo>
                <a:lnTo>
                  <a:pt x="270503" y="48195"/>
                </a:lnTo>
                <a:lnTo>
                  <a:pt x="264804" y="65204"/>
                </a:lnTo>
                <a:lnTo>
                  <a:pt x="258057" y="81785"/>
                </a:lnTo>
                <a:lnTo>
                  <a:pt x="390733" y="146808"/>
                </a:lnTo>
                <a:lnTo>
                  <a:pt x="216910" y="146808"/>
                </a:lnTo>
                <a:lnTo>
                  <a:pt x="183655" y="179116"/>
                </a:lnTo>
                <a:lnTo>
                  <a:pt x="145450" y="205450"/>
                </a:lnTo>
                <a:lnTo>
                  <a:pt x="103198" y="225079"/>
                </a:lnTo>
                <a:lnTo>
                  <a:pt x="57800" y="237270"/>
                </a:lnTo>
                <a:lnTo>
                  <a:pt x="10159" y="241293"/>
                </a:lnTo>
                <a:close/>
              </a:path>
              <a:path w="439420" h="450850">
                <a:moveTo>
                  <a:pt x="397246" y="241801"/>
                </a:moveTo>
                <a:lnTo>
                  <a:pt x="216910" y="146808"/>
                </a:lnTo>
                <a:lnTo>
                  <a:pt x="390733" y="146808"/>
                </a:lnTo>
                <a:lnTo>
                  <a:pt x="437377" y="169667"/>
                </a:lnTo>
                <a:lnTo>
                  <a:pt x="397246" y="241801"/>
                </a:lnTo>
                <a:close/>
              </a:path>
              <a:path w="439420" h="450850">
                <a:moveTo>
                  <a:pt x="438901" y="353051"/>
                </a:moveTo>
                <a:lnTo>
                  <a:pt x="0" y="353051"/>
                </a:lnTo>
                <a:lnTo>
                  <a:pt x="0" y="273805"/>
                </a:lnTo>
                <a:lnTo>
                  <a:pt x="438901" y="273805"/>
                </a:lnTo>
                <a:lnTo>
                  <a:pt x="438901" y="353051"/>
                </a:lnTo>
                <a:close/>
              </a:path>
              <a:path w="439420" h="450850">
                <a:moveTo>
                  <a:pt x="263645" y="450584"/>
                </a:moveTo>
                <a:lnTo>
                  <a:pt x="175255" y="450584"/>
                </a:lnTo>
                <a:lnTo>
                  <a:pt x="175255" y="353051"/>
                </a:lnTo>
                <a:lnTo>
                  <a:pt x="263645" y="353051"/>
                </a:lnTo>
                <a:lnTo>
                  <a:pt x="263645" y="4505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14331" y="1205674"/>
            <a:ext cx="410209" cy="434340"/>
          </a:xfrm>
          <a:custGeom>
            <a:avLst/>
            <a:gdLst/>
            <a:ahLst/>
            <a:cxnLst/>
            <a:rect l="l" t="t" r="r" b="b"/>
            <a:pathLst>
              <a:path w="410210" h="434339">
                <a:moveTo>
                  <a:pt x="409945" y="224530"/>
                </a:moveTo>
                <a:lnTo>
                  <a:pt x="324095" y="224530"/>
                </a:lnTo>
                <a:lnTo>
                  <a:pt x="324095" y="0"/>
                </a:lnTo>
                <a:lnTo>
                  <a:pt x="409945" y="0"/>
                </a:lnTo>
                <a:lnTo>
                  <a:pt x="409945" y="224530"/>
                </a:lnTo>
                <a:close/>
              </a:path>
              <a:path w="410210" h="434339">
                <a:moveTo>
                  <a:pt x="286504" y="75690"/>
                </a:moveTo>
                <a:lnTo>
                  <a:pt x="6095" y="75690"/>
                </a:lnTo>
                <a:lnTo>
                  <a:pt x="6095" y="5079"/>
                </a:lnTo>
                <a:lnTo>
                  <a:pt x="286504" y="5079"/>
                </a:lnTo>
                <a:lnTo>
                  <a:pt x="286504" y="75690"/>
                </a:lnTo>
                <a:close/>
              </a:path>
              <a:path w="410210" h="434339">
                <a:moveTo>
                  <a:pt x="0" y="226562"/>
                </a:moveTo>
                <a:lnTo>
                  <a:pt x="0" y="151888"/>
                </a:lnTo>
                <a:lnTo>
                  <a:pt x="38257" y="143839"/>
                </a:lnTo>
                <a:lnTo>
                  <a:pt x="68705" y="126361"/>
                </a:lnTo>
                <a:lnTo>
                  <a:pt x="90580" y="102597"/>
                </a:lnTo>
                <a:lnTo>
                  <a:pt x="103121" y="75690"/>
                </a:lnTo>
                <a:lnTo>
                  <a:pt x="190495" y="75690"/>
                </a:lnTo>
                <a:lnTo>
                  <a:pt x="189479" y="83309"/>
                </a:lnTo>
                <a:lnTo>
                  <a:pt x="187447" y="90929"/>
                </a:lnTo>
                <a:lnTo>
                  <a:pt x="185415" y="99057"/>
                </a:lnTo>
                <a:lnTo>
                  <a:pt x="301236" y="158492"/>
                </a:lnTo>
                <a:lnTo>
                  <a:pt x="300001" y="160523"/>
                </a:lnTo>
                <a:lnTo>
                  <a:pt x="148332" y="160523"/>
                </a:lnTo>
                <a:lnTo>
                  <a:pt x="119511" y="186272"/>
                </a:lnTo>
                <a:lnTo>
                  <a:pt x="84643" y="206877"/>
                </a:lnTo>
                <a:lnTo>
                  <a:pt x="44536" y="220815"/>
                </a:lnTo>
                <a:lnTo>
                  <a:pt x="0" y="226562"/>
                </a:lnTo>
                <a:close/>
              </a:path>
              <a:path w="410210" h="434339">
                <a:moveTo>
                  <a:pt x="262629" y="221990"/>
                </a:moveTo>
                <a:lnTo>
                  <a:pt x="148332" y="160523"/>
                </a:lnTo>
                <a:lnTo>
                  <a:pt x="300001" y="160523"/>
                </a:lnTo>
                <a:lnTo>
                  <a:pt x="262629" y="221990"/>
                </a:lnTo>
                <a:close/>
              </a:path>
              <a:path w="410210" h="434339">
                <a:moveTo>
                  <a:pt x="409945" y="433821"/>
                </a:moveTo>
                <a:lnTo>
                  <a:pt x="21843" y="433821"/>
                </a:lnTo>
                <a:lnTo>
                  <a:pt x="21843" y="239770"/>
                </a:lnTo>
                <a:lnTo>
                  <a:pt x="106169" y="239770"/>
                </a:lnTo>
                <a:lnTo>
                  <a:pt x="106169" y="268217"/>
                </a:lnTo>
                <a:lnTo>
                  <a:pt x="409945" y="268217"/>
                </a:lnTo>
                <a:lnTo>
                  <a:pt x="409945" y="334763"/>
                </a:lnTo>
                <a:lnTo>
                  <a:pt x="106169" y="334763"/>
                </a:lnTo>
                <a:lnTo>
                  <a:pt x="106169" y="365750"/>
                </a:lnTo>
                <a:lnTo>
                  <a:pt x="409945" y="365750"/>
                </a:lnTo>
                <a:lnTo>
                  <a:pt x="409945" y="433821"/>
                </a:lnTo>
                <a:close/>
              </a:path>
              <a:path w="410210" h="434339">
                <a:moveTo>
                  <a:pt x="409945" y="268217"/>
                </a:moveTo>
                <a:lnTo>
                  <a:pt x="325619" y="268217"/>
                </a:lnTo>
                <a:lnTo>
                  <a:pt x="325619" y="239770"/>
                </a:lnTo>
                <a:lnTo>
                  <a:pt x="409945" y="239770"/>
                </a:lnTo>
                <a:lnTo>
                  <a:pt x="409945" y="268217"/>
                </a:lnTo>
                <a:close/>
              </a:path>
              <a:path w="410210" h="434339">
                <a:moveTo>
                  <a:pt x="409945" y="365750"/>
                </a:moveTo>
                <a:lnTo>
                  <a:pt x="325619" y="365750"/>
                </a:lnTo>
                <a:lnTo>
                  <a:pt x="325619" y="334763"/>
                </a:lnTo>
                <a:lnTo>
                  <a:pt x="409945" y="334763"/>
                </a:lnTo>
                <a:lnTo>
                  <a:pt x="409945" y="3657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34586" y="1273744"/>
            <a:ext cx="101600" cy="303530"/>
          </a:xfrm>
          <a:custGeom>
            <a:avLst/>
            <a:gdLst/>
            <a:ahLst/>
            <a:cxnLst/>
            <a:rect l="l" t="t" r="r" b="b"/>
            <a:pathLst>
              <a:path w="101600" h="303530">
                <a:moveTo>
                  <a:pt x="50798" y="101597"/>
                </a:moveTo>
                <a:lnTo>
                  <a:pt x="30431" y="97731"/>
                </a:lnTo>
                <a:lnTo>
                  <a:pt x="14350" y="87056"/>
                </a:lnTo>
                <a:lnTo>
                  <a:pt x="3794" y="70951"/>
                </a:lnTo>
                <a:lnTo>
                  <a:pt x="0" y="50798"/>
                </a:lnTo>
                <a:lnTo>
                  <a:pt x="3794" y="30645"/>
                </a:lnTo>
                <a:lnTo>
                  <a:pt x="14350" y="14541"/>
                </a:lnTo>
                <a:lnTo>
                  <a:pt x="30431" y="3865"/>
                </a:lnTo>
                <a:lnTo>
                  <a:pt x="50798" y="0"/>
                </a:lnTo>
                <a:lnTo>
                  <a:pt x="70872" y="3865"/>
                </a:lnTo>
                <a:lnTo>
                  <a:pt x="86802" y="14541"/>
                </a:lnTo>
                <a:lnTo>
                  <a:pt x="97303" y="30645"/>
                </a:lnTo>
                <a:lnTo>
                  <a:pt x="101089" y="50798"/>
                </a:lnTo>
                <a:lnTo>
                  <a:pt x="97303" y="70951"/>
                </a:lnTo>
                <a:lnTo>
                  <a:pt x="86802" y="87056"/>
                </a:lnTo>
                <a:lnTo>
                  <a:pt x="70872" y="97731"/>
                </a:lnTo>
                <a:lnTo>
                  <a:pt x="50798" y="101597"/>
                </a:lnTo>
                <a:close/>
              </a:path>
              <a:path w="101600" h="303530">
                <a:moveTo>
                  <a:pt x="50798" y="303268"/>
                </a:moveTo>
                <a:lnTo>
                  <a:pt x="30431" y="299402"/>
                </a:lnTo>
                <a:lnTo>
                  <a:pt x="14350" y="288727"/>
                </a:lnTo>
                <a:lnTo>
                  <a:pt x="3794" y="272622"/>
                </a:lnTo>
                <a:lnTo>
                  <a:pt x="0" y="252469"/>
                </a:lnTo>
                <a:lnTo>
                  <a:pt x="3794" y="232316"/>
                </a:lnTo>
                <a:lnTo>
                  <a:pt x="14350" y="216212"/>
                </a:lnTo>
                <a:lnTo>
                  <a:pt x="30431" y="205536"/>
                </a:lnTo>
                <a:lnTo>
                  <a:pt x="50798" y="201670"/>
                </a:lnTo>
                <a:lnTo>
                  <a:pt x="70872" y="205536"/>
                </a:lnTo>
                <a:lnTo>
                  <a:pt x="86802" y="216212"/>
                </a:lnTo>
                <a:lnTo>
                  <a:pt x="97303" y="232316"/>
                </a:lnTo>
                <a:lnTo>
                  <a:pt x="101089" y="252469"/>
                </a:lnTo>
                <a:lnTo>
                  <a:pt x="97303" y="272622"/>
                </a:lnTo>
                <a:lnTo>
                  <a:pt x="86802" y="288727"/>
                </a:lnTo>
                <a:lnTo>
                  <a:pt x="70872" y="299402"/>
                </a:lnTo>
                <a:lnTo>
                  <a:pt x="50798" y="3032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34344" y="1205674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28108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5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5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5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21363" y="1205674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34004" y="1205674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31324" y="1205674"/>
            <a:ext cx="418465" cy="439420"/>
          </a:xfrm>
          <a:custGeom>
            <a:avLst/>
            <a:gdLst/>
            <a:ahLst/>
            <a:cxnLst/>
            <a:rect l="l" t="t" r="r" b="b"/>
            <a:pathLst>
              <a:path w="418465" h="439419">
                <a:moveTo>
                  <a:pt x="414009" y="67054"/>
                </a:moveTo>
                <a:lnTo>
                  <a:pt x="328159" y="67054"/>
                </a:lnTo>
                <a:lnTo>
                  <a:pt x="328159" y="0"/>
                </a:lnTo>
                <a:lnTo>
                  <a:pt x="414009" y="0"/>
                </a:lnTo>
                <a:lnTo>
                  <a:pt x="414009" y="67054"/>
                </a:lnTo>
                <a:close/>
              </a:path>
              <a:path w="418465" h="439419">
                <a:moveTo>
                  <a:pt x="414009" y="242817"/>
                </a:moveTo>
                <a:lnTo>
                  <a:pt x="328159" y="242817"/>
                </a:lnTo>
                <a:lnTo>
                  <a:pt x="328159" y="140204"/>
                </a:lnTo>
                <a:lnTo>
                  <a:pt x="270249" y="140204"/>
                </a:lnTo>
                <a:lnTo>
                  <a:pt x="270249" y="76198"/>
                </a:lnTo>
                <a:lnTo>
                  <a:pt x="6095" y="76198"/>
                </a:lnTo>
                <a:lnTo>
                  <a:pt x="6095" y="5079"/>
                </a:lnTo>
                <a:lnTo>
                  <a:pt x="282440" y="5079"/>
                </a:lnTo>
                <a:lnTo>
                  <a:pt x="282440" y="67054"/>
                </a:lnTo>
                <a:lnTo>
                  <a:pt x="414009" y="67054"/>
                </a:lnTo>
                <a:lnTo>
                  <a:pt x="414009" y="242817"/>
                </a:lnTo>
                <a:close/>
              </a:path>
              <a:path w="418465" h="439419">
                <a:moveTo>
                  <a:pt x="0" y="236722"/>
                </a:moveTo>
                <a:lnTo>
                  <a:pt x="0" y="161539"/>
                </a:lnTo>
                <a:lnTo>
                  <a:pt x="38233" y="152705"/>
                </a:lnTo>
                <a:lnTo>
                  <a:pt x="68514" y="133156"/>
                </a:lnTo>
                <a:lnTo>
                  <a:pt x="89937" y="106463"/>
                </a:lnTo>
                <a:lnTo>
                  <a:pt x="101597" y="76198"/>
                </a:lnTo>
                <a:lnTo>
                  <a:pt x="188463" y="76198"/>
                </a:lnTo>
                <a:lnTo>
                  <a:pt x="187590" y="82976"/>
                </a:lnTo>
                <a:lnTo>
                  <a:pt x="186431" y="89659"/>
                </a:lnTo>
                <a:lnTo>
                  <a:pt x="184891" y="96342"/>
                </a:lnTo>
                <a:lnTo>
                  <a:pt x="182875" y="103121"/>
                </a:lnTo>
                <a:lnTo>
                  <a:pt x="294241" y="166619"/>
                </a:lnTo>
                <a:lnTo>
                  <a:pt x="147824" y="166619"/>
                </a:lnTo>
                <a:lnTo>
                  <a:pt x="119083" y="194074"/>
                </a:lnTo>
                <a:lnTo>
                  <a:pt x="84389" y="215958"/>
                </a:lnTo>
                <a:lnTo>
                  <a:pt x="44456" y="230697"/>
                </a:lnTo>
                <a:lnTo>
                  <a:pt x="0" y="236722"/>
                </a:lnTo>
                <a:close/>
              </a:path>
              <a:path w="418465" h="439419">
                <a:moveTo>
                  <a:pt x="257549" y="232150"/>
                </a:moveTo>
                <a:lnTo>
                  <a:pt x="147824" y="166619"/>
                </a:lnTo>
                <a:lnTo>
                  <a:pt x="294241" y="166619"/>
                </a:lnTo>
                <a:lnTo>
                  <a:pt x="298696" y="169159"/>
                </a:lnTo>
                <a:lnTo>
                  <a:pt x="257549" y="232150"/>
                </a:lnTo>
                <a:close/>
              </a:path>
              <a:path w="418465" h="439419">
                <a:moveTo>
                  <a:pt x="219958" y="438901"/>
                </a:moveTo>
                <a:lnTo>
                  <a:pt x="156829" y="435800"/>
                </a:lnTo>
                <a:lnTo>
                  <a:pt x="102381" y="425799"/>
                </a:lnTo>
                <a:lnTo>
                  <a:pt x="59686" y="407848"/>
                </a:lnTo>
                <a:lnTo>
                  <a:pt x="31816" y="380901"/>
                </a:lnTo>
                <a:lnTo>
                  <a:pt x="21843" y="343907"/>
                </a:lnTo>
                <a:lnTo>
                  <a:pt x="31816" y="306913"/>
                </a:lnTo>
                <a:lnTo>
                  <a:pt x="59686" y="279966"/>
                </a:lnTo>
                <a:lnTo>
                  <a:pt x="102381" y="262015"/>
                </a:lnTo>
                <a:lnTo>
                  <a:pt x="156829" y="252014"/>
                </a:lnTo>
                <a:lnTo>
                  <a:pt x="219958" y="248913"/>
                </a:lnTo>
                <a:lnTo>
                  <a:pt x="283087" y="252014"/>
                </a:lnTo>
                <a:lnTo>
                  <a:pt x="337535" y="262015"/>
                </a:lnTo>
                <a:lnTo>
                  <a:pt x="380230" y="279966"/>
                </a:lnTo>
                <a:lnTo>
                  <a:pt x="408100" y="306913"/>
                </a:lnTo>
                <a:lnTo>
                  <a:pt x="410678" y="316476"/>
                </a:lnTo>
                <a:lnTo>
                  <a:pt x="219958" y="316476"/>
                </a:lnTo>
                <a:lnTo>
                  <a:pt x="178803" y="318047"/>
                </a:lnTo>
                <a:lnTo>
                  <a:pt x="145220" y="322952"/>
                </a:lnTo>
                <a:lnTo>
                  <a:pt x="122591" y="331477"/>
                </a:lnTo>
                <a:lnTo>
                  <a:pt x="114297" y="343907"/>
                </a:lnTo>
                <a:lnTo>
                  <a:pt x="122591" y="356551"/>
                </a:lnTo>
                <a:lnTo>
                  <a:pt x="145220" y="365052"/>
                </a:lnTo>
                <a:lnTo>
                  <a:pt x="178803" y="369838"/>
                </a:lnTo>
                <a:lnTo>
                  <a:pt x="219958" y="371338"/>
                </a:lnTo>
                <a:lnTo>
                  <a:pt x="410678" y="371338"/>
                </a:lnTo>
                <a:lnTo>
                  <a:pt x="408100" y="380901"/>
                </a:lnTo>
                <a:lnTo>
                  <a:pt x="380230" y="407848"/>
                </a:lnTo>
                <a:lnTo>
                  <a:pt x="337535" y="425799"/>
                </a:lnTo>
                <a:lnTo>
                  <a:pt x="283087" y="435800"/>
                </a:lnTo>
                <a:lnTo>
                  <a:pt x="219958" y="438901"/>
                </a:lnTo>
                <a:close/>
              </a:path>
              <a:path w="418465" h="439419">
                <a:moveTo>
                  <a:pt x="410678" y="371338"/>
                </a:moveTo>
                <a:lnTo>
                  <a:pt x="219958" y="371338"/>
                </a:lnTo>
                <a:lnTo>
                  <a:pt x="261113" y="369838"/>
                </a:lnTo>
                <a:lnTo>
                  <a:pt x="294696" y="365052"/>
                </a:lnTo>
                <a:lnTo>
                  <a:pt x="317325" y="356551"/>
                </a:lnTo>
                <a:lnTo>
                  <a:pt x="325619" y="343907"/>
                </a:lnTo>
                <a:lnTo>
                  <a:pt x="317325" y="331477"/>
                </a:lnTo>
                <a:lnTo>
                  <a:pt x="294696" y="322952"/>
                </a:lnTo>
                <a:lnTo>
                  <a:pt x="261113" y="318047"/>
                </a:lnTo>
                <a:lnTo>
                  <a:pt x="219958" y="316476"/>
                </a:lnTo>
                <a:lnTo>
                  <a:pt x="410678" y="316476"/>
                </a:lnTo>
                <a:lnTo>
                  <a:pt x="418073" y="343907"/>
                </a:lnTo>
                <a:lnTo>
                  <a:pt x="410678" y="3713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25088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01072" y="1204150"/>
            <a:ext cx="439420" cy="445770"/>
          </a:xfrm>
          <a:custGeom>
            <a:avLst/>
            <a:gdLst/>
            <a:ahLst/>
            <a:cxnLst/>
            <a:rect l="l" t="t" r="r" b="b"/>
            <a:pathLst>
              <a:path w="439420" h="445769">
                <a:moveTo>
                  <a:pt x="219450" y="239770"/>
                </a:moveTo>
                <a:lnTo>
                  <a:pt x="162682" y="236004"/>
                </a:lnTo>
                <a:lnTo>
                  <a:pt x="113958" y="225057"/>
                </a:lnTo>
                <a:lnTo>
                  <a:pt x="74293" y="207449"/>
                </a:lnTo>
                <a:lnTo>
                  <a:pt x="26203" y="154341"/>
                </a:lnTo>
                <a:lnTo>
                  <a:pt x="19811" y="119885"/>
                </a:lnTo>
                <a:lnTo>
                  <a:pt x="26203" y="85428"/>
                </a:lnTo>
                <a:lnTo>
                  <a:pt x="74293" y="32320"/>
                </a:lnTo>
                <a:lnTo>
                  <a:pt x="113958" y="14712"/>
                </a:lnTo>
                <a:lnTo>
                  <a:pt x="162682" y="3765"/>
                </a:lnTo>
                <a:lnTo>
                  <a:pt x="219450" y="0"/>
                </a:lnTo>
                <a:lnTo>
                  <a:pt x="276218" y="3765"/>
                </a:lnTo>
                <a:lnTo>
                  <a:pt x="324942" y="14712"/>
                </a:lnTo>
                <a:lnTo>
                  <a:pt x="364607" y="32320"/>
                </a:lnTo>
                <a:lnTo>
                  <a:pt x="394198" y="56066"/>
                </a:lnTo>
                <a:lnTo>
                  <a:pt x="406561" y="75690"/>
                </a:lnTo>
                <a:lnTo>
                  <a:pt x="219450" y="75690"/>
                </a:lnTo>
                <a:lnTo>
                  <a:pt x="176239" y="78523"/>
                </a:lnTo>
                <a:lnTo>
                  <a:pt x="141601" y="86929"/>
                </a:lnTo>
                <a:lnTo>
                  <a:pt x="118583" y="100764"/>
                </a:lnTo>
                <a:lnTo>
                  <a:pt x="110233" y="119885"/>
                </a:lnTo>
                <a:lnTo>
                  <a:pt x="118583" y="138791"/>
                </a:lnTo>
                <a:lnTo>
                  <a:pt x="141601" y="152650"/>
                </a:lnTo>
                <a:lnTo>
                  <a:pt x="176239" y="161174"/>
                </a:lnTo>
                <a:lnTo>
                  <a:pt x="219450" y="164079"/>
                </a:lnTo>
                <a:lnTo>
                  <a:pt x="406561" y="164079"/>
                </a:lnTo>
                <a:lnTo>
                  <a:pt x="394198" y="183703"/>
                </a:lnTo>
                <a:lnTo>
                  <a:pt x="364607" y="207449"/>
                </a:lnTo>
                <a:lnTo>
                  <a:pt x="324942" y="225057"/>
                </a:lnTo>
                <a:lnTo>
                  <a:pt x="276218" y="236004"/>
                </a:lnTo>
                <a:lnTo>
                  <a:pt x="219450" y="239770"/>
                </a:lnTo>
                <a:close/>
              </a:path>
              <a:path w="439420" h="445769">
                <a:moveTo>
                  <a:pt x="406561" y="164079"/>
                </a:moveTo>
                <a:lnTo>
                  <a:pt x="219450" y="164079"/>
                </a:lnTo>
                <a:lnTo>
                  <a:pt x="262661" y="161174"/>
                </a:lnTo>
                <a:lnTo>
                  <a:pt x="297299" y="152650"/>
                </a:lnTo>
                <a:lnTo>
                  <a:pt x="320317" y="138791"/>
                </a:lnTo>
                <a:lnTo>
                  <a:pt x="328667" y="119885"/>
                </a:lnTo>
                <a:lnTo>
                  <a:pt x="320317" y="100764"/>
                </a:lnTo>
                <a:lnTo>
                  <a:pt x="297299" y="86929"/>
                </a:lnTo>
                <a:lnTo>
                  <a:pt x="262661" y="78523"/>
                </a:lnTo>
                <a:lnTo>
                  <a:pt x="219450" y="75690"/>
                </a:lnTo>
                <a:lnTo>
                  <a:pt x="406561" y="75690"/>
                </a:lnTo>
                <a:lnTo>
                  <a:pt x="412697" y="85428"/>
                </a:lnTo>
                <a:lnTo>
                  <a:pt x="419089" y="119885"/>
                </a:lnTo>
                <a:lnTo>
                  <a:pt x="412697" y="154341"/>
                </a:lnTo>
                <a:lnTo>
                  <a:pt x="406561" y="164079"/>
                </a:lnTo>
                <a:close/>
              </a:path>
              <a:path w="439420" h="445769">
                <a:moveTo>
                  <a:pt x="438901" y="343907"/>
                </a:moveTo>
                <a:lnTo>
                  <a:pt x="0" y="343907"/>
                </a:lnTo>
                <a:lnTo>
                  <a:pt x="0" y="265677"/>
                </a:lnTo>
                <a:lnTo>
                  <a:pt x="438901" y="265677"/>
                </a:lnTo>
                <a:lnTo>
                  <a:pt x="438901" y="343907"/>
                </a:lnTo>
                <a:close/>
              </a:path>
              <a:path w="439420" h="445769">
                <a:moveTo>
                  <a:pt x="177287" y="445504"/>
                </a:moveTo>
                <a:lnTo>
                  <a:pt x="91945" y="445504"/>
                </a:lnTo>
                <a:lnTo>
                  <a:pt x="91945" y="343907"/>
                </a:lnTo>
                <a:lnTo>
                  <a:pt x="177287" y="343907"/>
                </a:lnTo>
                <a:lnTo>
                  <a:pt x="177287" y="445504"/>
                </a:lnTo>
                <a:close/>
              </a:path>
              <a:path w="439420" h="445769">
                <a:moveTo>
                  <a:pt x="346955" y="445504"/>
                </a:moveTo>
                <a:lnTo>
                  <a:pt x="261613" y="445504"/>
                </a:lnTo>
                <a:lnTo>
                  <a:pt x="261613" y="343907"/>
                </a:lnTo>
                <a:lnTo>
                  <a:pt x="346955" y="343907"/>
                </a:lnTo>
                <a:lnTo>
                  <a:pt x="346955" y="4455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902218" y="2892107"/>
            <a:ext cx="2924175" cy="2921000"/>
          </a:xfrm>
          <a:custGeom>
            <a:avLst/>
            <a:gdLst/>
            <a:ahLst/>
            <a:cxnLst/>
            <a:rect l="l" t="t" r="r" b="b"/>
            <a:pathLst>
              <a:path w="2924175" h="2921000">
                <a:moveTo>
                  <a:pt x="991781" y="1609483"/>
                </a:moveTo>
                <a:lnTo>
                  <a:pt x="843838" y="1428026"/>
                </a:lnTo>
                <a:lnTo>
                  <a:pt x="982141" y="1273797"/>
                </a:lnTo>
                <a:lnTo>
                  <a:pt x="927239" y="1273797"/>
                </a:lnTo>
                <a:lnTo>
                  <a:pt x="754989" y="1467408"/>
                </a:lnTo>
                <a:lnTo>
                  <a:pt x="754989" y="1273797"/>
                </a:lnTo>
                <a:lnTo>
                  <a:pt x="710984" y="1273797"/>
                </a:lnTo>
                <a:lnTo>
                  <a:pt x="710984" y="1609483"/>
                </a:lnTo>
                <a:lnTo>
                  <a:pt x="754989" y="1609483"/>
                </a:lnTo>
                <a:lnTo>
                  <a:pt x="754989" y="1526921"/>
                </a:lnTo>
                <a:lnTo>
                  <a:pt x="815340" y="1459865"/>
                </a:lnTo>
                <a:lnTo>
                  <a:pt x="935621" y="1609483"/>
                </a:lnTo>
                <a:lnTo>
                  <a:pt x="991781" y="1609483"/>
                </a:lnTo>
                <a:close/>
              </a:path>
              <a:path w="2924175" h="2921000">
                <a:moveTo>
                  <a:pt x="1371892" y="1441437"/>
                </a:moveTo>
                <a:lnTo>
                  <a:pt x="1365834" y="1393202"/>
                </a:lnTo>
                <a:lnTo>
                  <a:pt x="1348562" y="1350835"/>
                </a:lnTo>
                <a:lnTo>
                  <a:pt x="1327886" y="1323962"/>
                </a:lnTo>
                <a:lnTo>
                  <a:pt x="1327886" y="1441437"/>
                </a:lnTo>
                <a:lnTo>
                  <a:pt x="1321396" y="1485760"/>
                </a:lnTo>
                <a:lnTo>
                  <a:pt x="1303096" y="1523111"/>
                </a:lnTo>
                <a:lnTo>
                  <a:pt x="1274749" y="1551838"/>
                </a:lnTo>
                <a:lnTo>
                  <a:pt x="1238135" y="1570278"/>
                </a:lnTo>
                <a:lnTo>
                  <a:pt x="1195031" y="1576793"/>
                </a:lnTo>
                <a:lnTo>
                  <a:pt x="1151724" y="1570278"/>
                </a:lnTo>
                <a:lnTo>
                  <a:pt x="1114996" y="1551838"/>
                </a:lnTo>
                <a:lnTo>
                  <a:pt x="1086586" y="1523111"/>
                </a:lnTo>
                <a:lnTo>
                  <a:pt x="1068260" y="1485760"/>
                </a:lnTo>
                <a:lnTo>
                  <a:pt x="1061770" y="1441437"/>
                </a:lnTo>
                <a:lnTo>
                  <a:pt x="1068222" y="1396936"/>
                </a:lnTo>
                <a:lnTo>
                  <a:pt x="1086446" y="1359560"/>
                </a:lnTo>
                <a:lnTo>
                  <a:pt x="1114717" y="1330896"/>
                </a:lnTo>
                <a:lnTo>
                  <a:pt x="1151343" y="1312545"/>
                </a:lnTo>
                <a:lnTo>
                  <a:pt x="1194612" y="1306068"/>
                </a:lnTo>
                <a:lnTo>
                  <a:pt x="1237932" y="1312545"/>
                </a:lnTo>
                <a:lnTo>
                  <a:pt x="1274660" y="1330896"/>
                </a:lnTo>
                <a:lnTo>
                  <a:pt x="1303058" y="1359560"/>
                </a:lnTo>
                <a:lnTo>
                  <a:pt x="1321384" y="1396936"/>
                </a:lnTo>
                <a:lnTo>
                  <a:pt x="1327886" y="1441437"/>
                </a:lnTo>
                <a:lnTo>
                  <a:pt x="1327886" y="1323962"/>
                </a:lnTo>
                <a:lnTo>
                  <a:pt x="1321447" y="1315593"/>
                </a:lnTo>
                <a:lnTo>
                  <a:pt x="1308773" y="1306068"/>
                </a:lnTo>
                <a:lnTo>
                  <a:pt x="1285836" y="1288821"/>
                </a:lnTo>
                <a:lnTo>
                  <a:pt x="1243114" y="1271790"/>
                </a:lnTo>
                <a:lnTo>
                  <a:pt x="1194612" y="1265834"/>
                </a:lnTo>
                <a:lnTo>
                  <a:pt x="1146149" y="1271790"/>
                </a:lnTo>
                <a:lnTo>
                  <a:pt x="1103503" y="1288821"/>
                </a:lnTo>
                <a:lnTo>
                  <a:pt x="1067993" y="1315593"/>
                </a:lnTo>
                <a:lnTo>
                  <a:pt x="1040980" y="1350835"/>
                </a:lnTo>
                <a:lnTo>
                  <a:pt x="1023785" y="1393202"/>
                </a:lnTo>
                <a:lnTo>
                  <a:pt x="1017765" y="1441437"/>
                </a:lnTo>
                <a:lnTo>
                  <a:pt x="1023823" y="1489659"/>
                </a:lnTo>
                <a:lnTo>
                  <a:pt x="1041095" y="1532026"/>
                </a:lnTo>
                <a:lnTo>
                  <a:pt x="1068209" y="1567268"/>
                </a:lnTo>
                <a:lnTo>
                  <a:pt x="1103807" y="1594040"/>
                </a:lnTo>
                <a:lnTo>
                  <a:pt x="1146543" y="1611071"/>
                </a:lnTo>
                <a:lnTo>
                  <a:pt x="1195031" y="1617027"/>
                </a:lnTo>
                <a:lnTo>
                  <a:pt x="1243495" y="1611071"/>
                </a:lnTo>
                <a:lnTo>
                  <a:pt x="1286154" y="1594040"/>
                </a:lnTo>
                <a:lnTo>
                  <a:pt x="1309014" y="1576793"/>
                </a:lnTo>
                <a:lnTo>
                  <a:pt x="1321650" y="1567268"/>
                </a:lnTo>
                <a:lnTo>
                  <a:pt x="1348676" y="1532026"/>
                </a:lnTo>
                <a:lnTo>
                  <a:pt x="1365859" y="1489659"/>
                </a:lnTo>
                <a:lnTo>
                  <a:pt x="1371892" y="1441437"/>
                </a:lnTo>
                <a:close/>
              </a:path>
              <a:path w="2924175" h="2921000">
                <a:moveTo>
                  <a:pt x="1694586" y="1514767"/>
                </a:moveTo>
                <a:lnTo>
                  <a:pt x="1689341" y="1486014"/>
                </a:lnTo>
                <a:lnTo>
                  <a:pt x="1674952" y="1462646"/>
                </a:lnTo>
                <a:lnTo>
                  <a:pt x="1669300" y="1458188"/>
                </a:lnTo>
                <a:lnTo>
                  <a:pt x="1653400" y="1445641"/>
                </a:lnTo>
                <a:lnTo>
                  <a:pt x="1650174" y="1444485"/>
                </a:lnTo>
                <a:lnTo>
                  <a:pt x="1650174" y="1514767"/>
                </a:lnTo>
                <a:lnTo>
                  <a:pt x="1644853" y="1539176"/>
                </a:lnTo>
                <a:lnTo>
                  <a:pt x="1629638" y="1556893"/>
                </a:lnTo>
                <a:lnTo>
                  <a:pt x="1605610" y="1567700"/>
                </a:lnTo>
                <a:lnTo>
                  <a:pt x="1573898" y="1571345"/>
                </a:lnTo>
                <a:lnTo>
                  <a:pt x="1469542" y="1571345"/>
                </a:lnTo>
                <a:lnTo>
                  <a:pt x="1469542" y="1458188"/>
                </a:lnTo>
                <a:lnTo>
                  <a:pt x="1573898" y="1458188"/>
                </a:lnTo>
                <a:lnTo>
                  <a:pt x="1605610" y="1461846"/>
                </a:lnTo>
                <a:lnTo>
                  <a:pt x="1629638" y="1472653"/>
                </a:lnTo>
                <a:lnTo>
                  <a:pt x="1644853" y="1490370"/>
                </a:lnTo>
                <a:lnTo>
                  <a:pt x="1650174" y="1514767"/>
                </a:lnTo>
                <a:lnTo>
                  <a:pt x="1650174" y="1444485"/>
                </a:lnTo>
                <a:lnTo>
                  <a:pt x="1626704" y="1435989"/>
                </a:lnTo>
                <a:lnTo>
                  <a:pt x="1647545" y="1426591"/>
                </a:lnTo>
                <a:lnTo>
                  <a:pt x="1652524" y="1421739"/>
                </a:lnTo>
                <a:lnTo>
                  <a:pt x="1663992" y="1410525"/>
                </a:lnTo>
                <a:lnTo>
                  <a:pt x="1674787" y="1389900"/>
                </a:lnTo>
                <a:lnTo>
                  <a:pt x="1678660" y="1366837"/>
                </a:lnTo>
                <a:lnTo>
                  <a:pt x="1670964" y="1328077"/>
                </a:lnTo>
                <a:lnTo>
                  <a:pt x="1658543" y="1311935"/>
                </a:lnTo>
                <a:lnTo>
                  <a:pt x="1648434" y="1298778"/>
                </a:lnTo>
                <a:lnTo>
                  <a:pt x="1634248" y="1291577"/>
                </a:lnTo>
                <a:lnTo>
                  <a:pt x="1634248" y="1366837"/>
                </a:lnTo>
                <a:lnTo>
                  <a:pt x="1629384" y="1390434"/>
                </a:lnTo>
                <a:lnTo>
                  <a:pt x="1615224" y="1407642"/>
                </a:lnTo>
                <a:lnTo>
                  <a:pt x="1592338" y="1418170"/>
                </a:lnTo>
                <a:lnTo>
                  <a:pt x="1561325" y="1421739"/>
                </a:lnTo>
                <a:lnTo>
                  <a:pt x="1469542" y="1421739"/>
                </a:lnTo>
                <a:lnTo>
                  <a:pt x="1469542" y="1311935"/>
                </a:lnTo>
                <a:lnTo>
                  <a:pt x="1561325" y="1311935"/>
                </a:lnTo>
                <a:lnTo>
                  <a:pt x="1592338" y="1315504"/>
                </a:lnTo>
                <a:lnTo>
                  <a:pt x="1615224" y="1326019"/>
                </a:lnTo>
                <a:lnTo>
                  <a:pt x="1629384" y="1343228"/>
                </a:lnTo>
                <a:lnTo>
                  <a:pt x="1634248" y="1366837"/>
                </a:lnTo>
                <a:lnTo>
                  <a:pt x="1634248" y="1291577"/>
                </a:lnTo>
                <a:lnTo>
                  <a:pt x="1612011" y="1280261"/>
                </a:lnTo>
                <a:lnTo>
                  <a:pt x="1562582" y="1273797"/>
                </a:lnTo>
                <a:lnTo>
                  <a:pt x="1425536" y="1273797"/>
                </a:lnTo>
                <a:lnTo>
                  <a:pt x="1425536" y="1609483"/>
                </a:lnTo>
                <a:lnTo>
                  <a:pt x="1575155" y="1609483"/>
                </a:lnTo>
                <a:lnTo>
                  <a:pt x="1625638" y="1602816"/>
                </a:lnTo>
                <a:lnTo>
                  <a:pt x="1663153" y="1583817"/>
                </a:lnTo>
                <a:lnTo>
                  <a:pt x="1672920" y="1571345"/>
                </a:lnTo>
                <a:lnTo>
                  <a:pt x="1686534" y="1553972"/>
                </a:lnTo>
                <a:lnTo>
                  <a:pt x="1694586" y="1514767"/>
                </a:lnTo>
                <a:close/>
              </a:path>
              <a:path w="2924175" h="2921000">
                <a:moveTo>
                  <a:pt x="1790979" y="1273797"/>
                </a:moveTo>
                <a:lnTo>
                  <a:pt x="1746973" y="1273797"/>
                </a:lnTo>
                <a:lnTo>
                  <a:pt x="1746973" y="1609483"/>
                </a:lnTo>
                <a:lnTo>
                  <a:pt x="1790979" y="1609483"/>
                </a:lnTo>
                <a:lnTo>
                  <a:pt x="1790979" y="1273797"/>
                </a:lnTo>
                <a:close/>
              </a:path>
              <a:path w="2924175" h="2921000">
                <a:moveTo>
                  <a:pt x="2116201" y="1519796"/>
                </a:moveTo>
                <a:lnTo>
                  <a:pt x="2089327" y="1458036"/>
                </a:lnTo>
                <a:lnTo>
                  <a:pt x="2053437" y="1436408"/>
                </a:lnTo>
                <a:lnTo>
                  <a:pt x="2000529" y="1420482"/>
                </a:lnTo>
                <a:lnTo>
                  <a:pt x="1954250" y="1408849"/>
                </a:lnTo>
                <a:lnTo>
                  <a:pt x="1922310" y="1395387"/>
                </a:lnTo>
                <a:lnTo>
                  <a:pt x="1903818" y="1378216"/>
                </a:lnTo>
                <a:lnTo>
                  <a:pt x="1897849" y="1355521"/>
                </a:lnTo>
                <a:lnTo>
                  <a:pt x="1903323" y="1334668"/>
                </a:lnTo>
                <a:lnTo>
                  <a:pt x="1919325" y="1318221"/>
                </a:lnTo>
                <a:lnTo>
                  <a:pt x="1945233" y="1307426"/>
                </a:lnTo>
                <a:lnTo>
                  <a:pt x="1980412" y="1303553"/>
                </a:lnTo>
                <a:lnTo>
                  <a:pt x="2015807" y="1308366"/>
                </a:lnTo>
                <a:lnTo>
                  <a:pt x="2042960" y="1321625"/>
                </a:lnTo>
                <a:lnTo>
                  <a:pt x="2061146" y="1341564"/>
                </a:lnTo>
                <a:lnTo>
                  <a:pt x="2069680" y="1366418"/>
                </a:lnTo>
                <a:lnTo>
                  <a:pt x="2114943" y="1366418"/>
                </a:lnTo>
                <a:lnTo>
                  <a:pt x="2102853" y="1325943"/>
                </a:lnTo>
                <a:lnTo>
                  <a:pt x="2074811" y="1294117"/>
                </a:lnTo>
                <a:lnTo>
                  <a:pt x="2033727" y="1273302"/>
                </a:lnTo>
                <a:lnTo>
                  <a:pt x="1982508" y="1265834"/>
                </a:lnTo>
                <a:lnTo>
                  <a:pt x="1931047" y="1272006"/>
                </a:lnTo>
                <a:lnTo>
                  <a:pt x="1890153" y="1289773"/>
                </a:lnTo>
                <a:lnTo>
                  <a:pt x="1863166" y="1317993"/>
                </a:lnTo>
                <a:lnTo>
                  <a:pt x="1853425" y="1355521"/>
                </a:lnTo>
                <a:lnTo>
                  <a:pt x="1860638" y="1392250"/>
                </a:lnTo>
                <a:lnTo>
                  <a:pt x="1882190" y="1419898"/>
                </a:lnTo>
                <a:lnTo>
                  <a:pt x="1917966" y="1440091"/>
                </a:lnTo>
                <a:lnTo>
                  <a:pt x="1967839" y="1454416"/>
                </a:lnTo>
                <a:lnTo>
                  <a:pt x="2014778" y="1466329"/>
                </a:lnTo>
                <a:lnTo>
                  <a:pt x="2046947" y="1480197"/>
                </a:lnTo>
                <a:lnTo>
                  <a:pt x="2065439" y="1498155"/>
                </a:lnTo>
                <a:lnTo>
                  <a:pt x="2071357" y="1522310"/>
                </a:lnTo>
                <a:lnTo>
                  <a:pt x="2065007" y="1545297"/>
                </a:lnTo>
                <a:lnTo>
                  <a:pt x="2047252" y="1563179"/>
                </a:lnTo>
                <a:lnTo>
                  <a:pt x="2020074" y="1574761"/>
                </a:lnTo>
                <a:lnTo>
                  <a:pt x="1985441" y="1578889"/>
                </a:lnTo>
                <a:lnTo>
                  <a:pt x="1947202" y="1573733"/>
                </a:lnTo>
                <a:lnTo>
                  <a:pt x="1917496" y="1559356"/>
                </a:lnTo>
                <a:lnTo>
                  <a:pt x="1897456" y="1537347"/>
                </a:lnTo>
                <a:lnTo>
                  <a:pt x="1888210" y="1509318"/>
                </a:lnTo>
                <a:lnTo>
                  <a:pt x="1842947" y="1509318"/>
                </a:lnTo>
                <a:lnTo>
                  <a:pt x="1855685" y="1553552"/>
                </a:lnTo>
                <a:lnTo>
                  <a:pt x="1885073" y="1587538"/>
                </a:lnTo>
                <a:lnTo>
                  <a:pt x="1928291" y="1609331"/>
                </a:lnTo>
                <a:lnTo>
                  <a:pt x="1982508" y="1617027"/>
                </a:lnTo>
                <a:lnTo>
                  <a:pt x="2034870" y="1610321"/>
                </a:lnTo>
                <a:lnTo>
                  <a:pt x="2077326" y="1591043"/>
                </a:lnTo>
                <a:lnTo>
                  <a:pt x="2105799" y="1560449"/>
                </a:lnTo>
                <a:lnTo>
                  <a:pt x="2116201" y="1519796"/>
                </a:lnTo>
                <a:close/>
              </a:path>
              <a:path w="2924175" h="2921000">
                <a:moveTo>
                  <a:pt x="2923997" y="1460500"/>
                </a:moveTo>
                <a:lnTo>
                  <a:pt x="2923222" y="1409700"/>
                </a:lnTo>
                <a:lnTo>
                  <a:pt x="2920885" y="1358900"/>
                </a:lnTo>
                <a:lnTo>
                  <a:pt x="2917025" y="1308100"/>
                </a:lnTo>
                <a:lnTo>
                  <a:pt x="2911665" y="1270000"/>
                </a:lnTo>
                <a:lnTo>
                  <a:pt x="2904833" y="1219200"/>
                </a:lnTo>
                <a:lnTo>
                  <a:pt x="2896539" y="1168400"/>
                </a:lnTo>
                <a:lnTo>
                  <a:pt x="2886824" y="1130300"/>
                </a:lnTo>
                <a:lnTo>
                  <a:pt x="2875699" y="1079500"/>
                </a:lnTo>
                <a:lnTo>
                  <a:pt x="2873489" y="1072769"/>
                </a:lnTo>
                <a:lnTo>
                  <a:pt x="2873489" y="1460500"/>
                </a:lnTo>
                <a:lnTo>
                  <a:pt x="2872676" y="1498600"/>
                </a:lnTo>
                <a:lnTo>
                  <a:pt x="2870225" y="1549400"/>
                </a:lnTo>
                <a:lnTo>
                  <a:pt x="2866186" y="1600200"/>
                </a:lnTo>
                <a:lnTo>
                  <a:pt x="2860586" y="1651000"/>
                </a:lnTo>
                <a:lnTo>
                  <a:pt x="2853436" y="1689100"/>
                </a:lnTo>
                <a:lnTo>
                  <a:pt x="2844762" y="1739900"/>
                </a:lnTo>
                <a:lnTo>
                  <a:pt x="2834602" y="1790700"/>
                </a:lnTo>
                <a:lnTo>
                  <a:pt x="2822981" y="1828800"/>
                </a:lnTo>
                <a:lnTo>
                  <a:pt x="2809925" y="1879600"/>
                </a:lnTo>
                <a:lnTo>
                  <a:pt x="2795460" y="1917700"/>
                </a:lnTo>
                <a:lnTo>
                  <a:pt x="2779598" y="1955800"/>
                </a:lnTo>
                <a:lnTo>
                  <a:pt x="2762389" y="2006600"/>
                </a:lnTo>
                <a:lnTo>
                  <a:pt x="2743847" y="2044700"/>
                </a:lnTo>
                <a:lnTo>
                  <a:pt x="2723997" y="2082800"/>
                </a:lnTo>
                <a:lnTo>
                  <a:pt x="2702877" y="2133600"/>
                </a:lnTo>
                <a:lnTo>
                  <a:pt x="2680500" y="2171700"/>
                </a:lnTo>
                <a:lnTo>
                  <a:pt x="2656903" y="2209800"/>
                </a:lnTo>
                <a:lnTo>
                  <a:pt x="2632100" y="2247900"/>
                </a:lnTo>
                <a:lnTo>
                  <a:pt x="2606129" y="2286000"/>
                </a:lnTo>
                <a:lnTo>
                  <a:pt x="2579001" y="2311400"/>
                </a:lnTo>
                <a:lnTo>
                  <a:pt x="2550769" y="2349500"/>
                </a:lnTo>
                <a:lnTo>
                  <a:pt x="2521432" y="2387600"/>
                </a:lnTo>
                <a:lnTo>
                  <a:pt x="2491041" y="2425700"/>
                </a:lnTo>
                <a:lnTo>
                  <a:pt x="2459609" y="2451100"/>
                </a:lnTo>
                <a:lnTo>
                  <a:pt x="2427147" y="2489200"/>
                </a:lnTo>
                <a:lnTo>
                  <a:pt x="2393721" y="2514600"/>
                </a:lnTo>
                <a:lnTo>
                  <a:pt x="2359317" y="2540000"/>
                </a:lnTo>
                <a:lnTo>
                  <a:pt x="2323985" y="2578100"/>
                </a:lnTo>
                <a:lnTo>
                  <a:pt x="2287752" y="2603500"/>
                </a:lnTo>
                <a:lnTo>
                  <a:pt x="2250630" y="2628900"/>
                </a:lnTo>
                <a:lnTo>
                  <a:pt x="2212657" y="2654300"/>
                </a:lnTo>
                <a:lnTo>
                  <a:pt x="2173846" y="2679700"/>
                </a:lnTo>
                <a:lnTo>
                  <a:pt x="2134247" y="2692400"/>
                </a:lnTo>
                <a:lnTo>
                  <a:pt x="2093874" y="2717800"/>
                </a:lnTo>
                <a:lnTo>
                  <a:pt x="2052739" y="2743200"/>
                </a:lnTo>
                <a:lnTo>
                  <a:pt x="1968347" y="2768600"/>
                </a:lnTo>
                <a:lnTo>
                  <a:pt x="1925129" y="2794000"/>
                </a:lnTo>
                <a:lnTo>
                  <a:pt x="1791741" y="2832100"/>
                </a:lnTo>
                <a:lnTo>
                  <a:pt x="1746110" y="2832100"/>
                </a:lnTo>
                <a:lnTo>
                  <a:pt x="1653273" y="2857500"/>
                </a:lnTo>
                <a:lnTo>
                  <a:pt x="1606118" y="2857500"/>
                </a:lnTo>
                <a:lnTo>
                  <a:pt x="1558505" y="2870200"/>
                </a:lnTo>
                <a:lnTo>
                  <a:pt x="1365516" y="2870200"/>
                </a:lnTo>
                <a:lnTo>
                  <a:pt x="1317904" y="2857500"/>
                </a:lnTo>
                <a:lnTo>
                  <a:pt x="1270749" y="2857500"/>
                </a:lnTo>
                <a:lnTo>
                  <a:pt x="1177899" y="2832100"/>
                </a:lnTo>
                <a:lnTo>
                  <a:pt x="1132281" y="2832100"/>
                </a:lnTo>
                <a:lnTo>
                  <a:pt x="998880" y="2794000"/>
                </a:lnTo>
                <a:lnTo>
                  <a:pt x="955662" y="2768600"/>
                </a:lnTo>
                <a:lnTo>
                  <a:pt x="871270" y="2743200"/>
                </a:lnTo>
                <a:lnTo>
                  <a:pt x="830135" y="2717800"/>
                </a:lnTo>
                <a:lnTo>
                  <a:pt x="789762" y="2692400"/>
                </a:lnTo>
                <a:lnTo>
                  <a:pt x="750150" y="2679700"/>
                </a:lnTo>
                <a:lnTo>
                  <a:pt x="711352" y="2654300"/>
                </a:lnTo>
                <a:lnTo>
                  <a:pt x="673379" y="2628900"/>
                </a:lnTo>
                <a:lnTo>
                  <a:pt x="636257" y="2603500"/>
                </a:lnTo>
                <a:lnTo>
                  <a:pt x="600011" y="2578100"/>
                </a:lnTo>
                <a:lnTo>
                  <a:pt x="564680" y="2540000"/>
                </a:lnTo>
                <a:lnTo>
                  <a:pt x="530288" y="2514600"/>
                </a:lnTo>
                <a:lnTo>
                  <a:pt x="496849" y="2489200"/>
                </a:lnTo>
                <a:lnTo>
                  <a:pt x="464400" y="2451100"/>
                </a:lnTo>
                <a:lnTo>
                  <a:pt x="432955" y="2425700"/>
                </a:lnTo>
                <a:lnTo>
                  <a:pt x="402564" y="2387600"/>
                </a:lnTo>
                <a:lnTo>
                  <a:pt x="373227" y="2349500"/>
                </a:lnTo>
                <a:lnTo>
                  <a:pt x="344995" y="2311400"/>
                </a:lnTo>
                <a:lnTo>
                  <a:pt x="317868" y="2286000"/>
                </a:lnTo>
                <a:lnTo>
                  <a:pt x="291896" y="2247900"/>
                </a:lnTo>
                <a:lnTo>
                  <a:pt x="267093" y="2209800"/>
                </a:lnTo>
                <a:lnTo>
                  <a:pt x="243497" y="2171700"/>
                </a:lnTo>
                <a:lnTo>
                  <a:pt x="221119" y="2133600"/>
                </a:lnTo>
                <a:lnTo>
                  <a:pt x="199999" y="2082800"/>
                </a:lnTo>
                <a:lnTo>
                  <a:pt x="180149" y="2044700"/>
                </a:lnTo>
                <a:lnTo>
                  <a:pt x="161607" y="2006600"/>
                </a:lnTo>
                <a:lnTo>
                  <a:pt x="144399" y="1955800"/>
                </a:lnTo>
                <a:lnTo>
                  <a:pt x="128536" y="1917700"/>
                </a:lnTo>
                <a:lnTo>
                  <a:pt x="114071" y="1879600"/>
                </a:lnTo>
                <a:lnTo>
                  <a:pt x="101015" y="1828800"/>
                </a:lnTo>
                <a:lnTo>
                  <a:pt x="89395" y="1790700"/>
                </a:lnTo>
                <a:lnTo>
                  <a:pt x="79235" y="1739900"/>
                </a:lnTo>
                <a:lnTo>
                  <a:pt x="70561" y="1689100"/>
                </a:lnTo>
                <a:lnTo>
                  <a:pt x="63411" y="1651000"/>
                </a:lnTo>
                <a:lnTo>
                  <a:pt x="57810" y="1600200"/>
                </a:lnTo>
                <a:lnTo>
                  <a:pt x="53771" y="1549400"/>
                </a:lnTo>
                <a:lnTo>
                  <a:pt x="51320" y="1498600"/>
                </a:lnTo>
                <a:lnTo>
                  <a:pt x="50507" y="1460500"/>
                </a:lnTo>
                <a:lnTo>
                  <a:pt x="51320" y="1409700"/>
                </a:lnTo>
                <a:lnTo>
                  <a:pt x="53771" y="1358900"/>
                </a:lnTo>
                <a:lnTo>
                  <a:pt x="57810" y="1308100"/>
                </a:lnTo>
                <a:lnTo>
                  <a:pt x="63411" y="1270000"/>
                </a:lnTo>
                <a:lnTo>
                  <a:pt x="70561" y="1219200"/>
                </a:lnTo>
                <a:lnTo>
                  <a:pt x="79235" y="1168400"/>
                </a:lnTo>
                <a:lnTo>
                  <a:pt x="89395" y="1130300"/>
                </a:lnTo>
                <a:lnTo>
                  <a:pt x="101015" y="1079500"/>
                </a:lnTo>
                <a:lnTo>
                  <a:pt x="114071" y="1041400"/>
                </a:lnTo>
                <a:lnTo>
                  <a:pt x="128536" y="990600"/>
                </a:lnTo>
                <a:lnTo>
                  <a:pt x="144399" y="952500"/>
                </a:lnTo>
                <a:lnTo>
                  <a:pt x="161607" y="901700"/>
                </a:lnTo>
                <a:lnTo>
                  <a:pt x="180149" y="863600"/>
                </a:lnTo>
                <a:lnTo>
                  <a:pt x="199999" y="825500"/>
                </a:lnTo>
                <a:lnTo>
                  <a:pt x="221119" y="787400"/>
                </a:lnTo>
                <a:lnTo>
                  <a:pt x="243497" y="749300"/>
                </a:lnTo>
                <a:lnTo>
                  <a:pt x="267093" y="711200"/>
                </a:lnTo>
                <a:lnTo>
                  <a:pt x="291896" y="673100"/>
                </a:lnTo>
                <a:lnTo>
                  <a:pt x="317868" y="635000"/>
                </a:lnTo>
                <a:lnTo>
                  <a:pt x="344995" y="596900"/>
                </a:lnTo>
                <a:lnTo>
                  <a:pt x="373227" y="558800"/>
                </a:lnTo>
                <a:lnTo>
                  <a:pt x="402564" y="520700"/>
                </a:lnTo>
                <a:lnTo>
                  <a:pt x="432955" y="495300"/>
                </a:lnTo>
                <a:lnTo>
                  <a:pt x="464400" y="457200"/>
                </a:lnTo>
                <a:lnTo>
                  <a:pt x="496849" y="431800"/>
                </a:lnTo>
                <a:lnTo>
                  <a:pt x="530288" y="393700"/>
                </a:lnTo>
                <a:lnTo>
                  <a:pt x="564680" y="368300"/>
                </a:lnTo>
                <a:lnTo>
                  <a:pt x="600011" y="342900"/>
                </a:lnTo>
                <a:lnTo>
                  <a:pt x="636257" y="317500"/>
                </a:lnTo>
                <a:lnTo>
                  <a:pt x="673379" y="279400"/>
                </a:lnTo>
                <a:lnTo>
                  <a:pt x="711352" y="266700"/>
                </a:lnTo>
                <a:lnTo>
                  <a:pt x="750150" y="241300"/>
                </a:lnTo>
                <a:lnTo>
                  <a:pt x="789762" y="215900"/>
                </a:lnTo>
                <a:lnTo>
                  <a:pt x="830135" y="190500"/>
                </a:lnTo>
                <a:lnTo>
                  <a:pt x="871270" y="177800"/>
                </a:lnTo>
                <a:lnTo>
                  <a:pt x="913117" y="152400"/>
                </a:lnTo>
                <a:lnTo>
                  <a:pt x="998880" y="127000"/>
                </a:lnTo>
                <a:lnTo>
                  <a:pt x="1042733" y="101600"/>
                </a:lnTo>
                <a:lnTo>
                  <a:pt x="1087208" y="88900"/>
                </a:lnTo>
                <a:lnTo>
                  <a:pt x="1132281" y="88900"/>
                </a:lnTo>
                <a:lnTo>
                  <a:pt x="1270749" y="50800"/>
                </a:lnTo>
                <a:lnTo>
                  <a:pt x="1413560" y="50800"/>
                </a:lnTo>
                <a:lnTo>
                  <a:pt x="1462011" y="38100"/>
                </a:lnTo>
                <a:lnTo>
                  <a:pt x="1510461" y="50800"/>
                </a:lnTo>
                <a:lnTo>
                  <a:pt x="1653273" y="50800"/>
                </a:lnTo>
                <a:lnTo>
                  <a:pt x="1791741" y="88900"/>
                </a:lnTo>
                <a:lnTo>
                  <a:pt x="1836801" y="88900"/>
                </a:lnTo>
                <a:lnTo>
                  <a:pt x="1881276" y="101600"/>
                </a:lnTo>
                <a:lnTo>
                  <a:pt x="1925129" y="127000"/>
                </a:lnTo>
                <a:lnTo>
                  <a:pt x="2010892" y="152400"/>
                </a:lnTo>
                <a:lnTo>
                  <a:pt x="2052739" y="177800"/>
                </a:lnTo>
                <a:lnTo>
                  <a:pt x="2093874" y="190500"/>
                </a:lnTo>
                <a:lnTo>
                  <a:pt x="2134247" y="215900"/>
                </a:lnTo>
                <a:lnTo>
                  <a:pt x="2173846" y="241300"/>
                </a:lnTo>
                <a:lnTo>
                  <a:pt x="2212657" y="266700"/>
                </a:lnTo>
                <a:lnTo>
                  <a:pt x="2250630" y="279400"/>
                </a:lnTo>
                <a:lnTo>
                  <a:pt x="2287752" y="317500"/>
                </a:lnTo>
                <a:lnTo>
                  <a:pt x="2323985" y="342900"/>
                </a:lnTo>
                <a:lnTo>
                  <a:pt x="2359317" y="368300"/>
                </a:lnTo>
                <a:lnTo>
                  <a:pt x="2393721" y="393700"/>
                </a:lnTo>
                <a:lnTo>
                  <a:pt x="2427147" y="431800"/>
                </a:lnTo>
                <a:lnTo>
                  <a:pt x="2459609" y="457200"/>
                </a:lnTo>
                <a:lnTo>
                  <a:pt x="2491041" y="495300"/>
                </a:lnTo>
                <a:lnTo>
                  <a:pt x="2521432" y="520700"/>
                </a:lnTo>
                <a:lnTo>
                  <a:pt x="2550769" y="558800"/>
                </a:lnTo>
                <a:lnTo>
                  <a:pt x="2579001" y="596900"/>
                </a:lnTo>
                <a:lnTo>
                  <a:pt x="2606129" y="635000"/>
                </a:lnTo>
                <a:lnTo>
                  <a:pt x="2632100" y="673100"/>
                </a:lnTo>
                <a:lnTo>
                  <a:pt x="2656903" y="711200"/>
                </a:lnTo>
                <a:lnTo>
                  <a:pt x="2680500" y="749300"/>
                </a:lnTo>
                <a:lnTo>
                  <a:pt x="2702877" y="787400"/>
                </a:lnTo>
                <a:lnTo>
                  <a:pt x="2723997" y="825500"/>
                </a:lnTo>
                <a:lnTo>
                  <a:pt x="2743847" y="863600"/>
                </a:lnTo>
                <a:lnTo>
                  <a:pt x="2762389" y="901700"/>
                </a:lnTo>
                <a:lnTo>
                  <a:pt x="2779598" y="952500"/>
                </a:lnTo>
                <a:lnTo>
                  <a:pt x="2795460" y="990600"/>
                </a:lnTo>
                <a:lnTo>
                  <a:pt x="2809925" y="1041400"/>
                </a:lnTo>
                <a:lnTo>
                  <a:pt x="2822981" y="1079500"/>
                </a:lnTo>
                <a:lnTo>
                  <a:pt x="2834602" y="1130300"/>
                </a:lnTo>
                <a:lnTo>
                  <a:pt x="2844762" y="1168400"/>
                </a:lnTo>
                <a:lnTo>
                  <a:pt x="2853436" y="1219200"/>
                </a:lnTo>
                <a:lnTo>
                  <a:pt x="2860586" y="1270000"/>
                </a:lnTo>
                <a:lnTo>
                  <a:pt x="2866186" y="1308100"/>
                </a:lnTo>
                <a:lnTo>
                  <a:pt x="2870225" y="1358900"/>
                </a:lnTo>
                <a:lnTo>
                  <a:pt x="2872676" y="1409700"/>
                </a:lnTo>
                <a:lnTo>
                  <a:pt x="2873489" y="1460500"/>
                </a:lnTo>
                <a:lnTo>
                  <a:pt x="2873489" y="1072769"/>
                </a:lnTo>
                <a:lnTo>
                  <a:pt x="2863202" y="1041400"/>
                </a:lnTo>
                <a:lnTo>
                  <a:pt x="2849346" y="990600"/>
                </a:lnTo>
                <a:lnTo>
                  <a:pt x="2834157" y="952500"/>
                </a:lnTo>
                <a:lnTo>
                  <a:pt x="2817660" y="914400"/>
                </a:lnTo>
                <a:lnTo>
                  <a:pt x="2799880" y="863600"/>
                </a:lnTo>
                <a:lnTo>
                  <a:pt x="2780842" y="825500"/>
                </a:lnTo>
                <a:lnTo>
                  <a:pt x="2760573" y="787400"/>
                </a:lnTo>
                <a:lnTo>
                  <a:pt x="2739085" y="749300"/>
                </a:lnTo>
                <a:lnTo>
                  <a:pt x="2716415" y="711200"/>
                </a:lnTo>
                <a:lnTo>
                  <a:pt x="2692590" y="673100"/>
                </a:lnTo>
                <a:lnTo>
                  <a:pt x="2667622" y="635000"/>
                </a:lnTo>
                <a:lnTo>
                  <a:pt x="2641549" y="596900"/>
                </a:lnTo>
                <a:lnTo>
                  <a:pt x="2614371" y="558800"/>
                </a:lnTo>
                <a:lnTo>
                  <a:pt x="2586139" y="520700"/>
                </a:lnTo>
                <a:lnTo>
                  <a:pt x="2556865" y="482600"/>
                </a:lnTo>
                <a:lnTo>
                  <a:pt x="2526588" y="457200"/>
                </a:lnTo>
                <a:lnTo>
                  <a:pt x="2495308" y="419100"/>
                </a:lnTo>
                <a:lnTo>
                  <a:pt x="2463050" y="393700"/>
                </a:lnTo>
                <a:lnTo>
                  <a:pt x="2429865" y="355600"/>
                </a:lnTo>
                <a:lnTo>
                  <a:pt x="2395753" y="330200"/>
                </a:lnTo>
                <a:lnTo>
                  <a:pt x="2360752" y="304800"/>
                </a:lnTo>
                <a:lnTo>
                  <a:pt x="2324874" y="279400"/>
                </a:lnTo>
                <a:lnTo>
                  <a:pt x="2288159" y="254000"/>
                </a:lnTo>
                <a:lnTo>
                  <a:pt x="2250617" y="228600"/>
                </a:lnTo>
                <a:lnTo>
                  <a:pt x="2212276" y="203200"/>
                </a:lnTo>
                <a:lnTo>
                  <a:pt x="2173160" y="177800"/>
                </a:lnTo>
                <a:lnTo>
                  <a:pt x="2133308" y="152400"/>
                </a:lnTo>
                <a:lnTo>
                  <a:pt x="2092718" y="139700"/>
                </a:lnTo>
                <a:lnTo>
                  <a:pt x="2051431" y="114300"/>
                </a:lnTo>
                <a:lnTo>
                  <a:pt x="1966849" y="88900"/>
                </a:lnTo>
                <a:lnTo>
                  <a:pt x="1923605" y="63500"/>
                </a:lnTo>
                <a:lnTo>
                  <a:pt x="1835340" y="38100"/>
                </a:lnTo>
                <a:lnTo>
                  <a:pt x="1790357" y="25400"/>
                </a:lnTo>
                <a:lnTo>
                  <a:pt x="1744853" y="25400"/>
                </a:lnTo>
                <a:lnTo>
                  <a:pt x="1652346" y="0"/>
                </a:lnTo>
                <a:lnTo>
                  <a:pt x="1271676" y="0"/>
                </a:lnTo>
                <a:lnTo>
                  <a:pt x="1179169" y="25400"/>
                </a:lnTo>
                <a:lnTo>
                  <a:pt x="1133652" y="25400"/>
                </a:lnTo>
                <a:lnTo>
                  <a:pt x="1000404" y="63500"/>
                </a:lnTo>
                <a:lnTo>
                  <a:pt x="957160" y="88900"/>
                </a:lnTo>
                <a:lnTo>
                  <a:pt x="872578" y="114300"/>
                </a:lnTo>
                <a:lnTo>
                  <a:pt x="831291" y="139700"/>
                </a:lnTo>
                <a:lnTo>
                  <a:pt x="790702" y="152400"/>
                </a:lnTo>
                <a:lnTo>
                  <a:pt x="750836" y="177800"/>
                </a:lnTo>
                <a:lnTo>
                  <a:pt x="711733" y="203200"/>
                </a:lnTo>
                <a:lnTo>
                  <a:pt x="673392" y="228600"/>
                </a:lnTo>
                <a:lnTo>
                  <a:pt x="635850" y="254000"/>
                </a:lnTo>
                <a:lnTo>
                  <a:pt x="599122" y="279400"/>
                </a:lnTo>
                <a:lnTo>
                  <a:pt x="563245" y="304800"/>
                </a:lnTo>
                <a:lnTo>
                  <a:pt x="528243" y="330200"/>
                </a:lnTo>
                <a:lnTo>
                  <a:pt x="494131" y="355600"/>
                </a:lnTo>
                <a:lnTo>
                  <a:pt x="460946" y="393700"/>
                </a:lnTo>
                <a:lnTo>
                  <a:pt x="428701" y="419100"/>
                </a:lnTo>
                <a:lnTo>
                  <a:pt x="397421" y="457200"/>
                </a:lnTo>
                <a:lnTo>
                  <a:pt x="367131" y="482600"/>
                </a:lnTo>
                <a:lnTo>
                  <a:pt x="337858" y="520700"/>
                </a:lnTo>
                <a:lnTo>
                  <a:pt x="309626" y="558800"/>
                </a:lnTo>
                <a:lnTo>
                  <a:pt x="282448" y="596900"/>
                </a:lnTo>
                <a:lnTo>
                  <a:pt x="256374" y="635000"/>
                </a:lnTo>
                <a:lnTo>
                  <a:pt x="231406" y="673100"/>
                </a:lnTo>
                <a:lnTo>
                  <a:pt x="207581" y="711200"/>
                </a:lnTo>
                <a:lnTo>
                  <a:pt x="184912" y="749300"/>
                </a:lnTo>
                <a:lnTo>
                  <a:pt x="163423" y="787400"/>
                </a:lnTo>
                <a:lnTo>
                  <a:pt x="143154" y="825500"/>
                </a:lnTo>
                <a:lnTo>
                  <a:pt x="124117" y="863600"/>
                </a:lnTo>
                <a:lnTo>
                  <a:pt x="106337" y="914400"/>
                </a:lnTo>
                <a:lnTo>
                  <a:pt x="89839" y="952500"/>
                </a:lnTo>
                <a:lnTo>
                  <a:pt x="74650" y="990600"/>
                </a:lnTo>
                <a:lnTo>
                  <a:pt x="60794" y="1041400"/>
                </a:lnTo>
                <a:lnTo>
                  <a:pt x="48298" y="1079500"/>
                </a:lnTo>
                <a:lnTo>
                  <a:pt x="37172" y="1130300"/>
                </a:lnTo>
                <a:lnTo>
                  <a:pt x="27457" y="1168400"/>
                </a:lnTo>
                <a:lnTo>
                  <a:pt x="19164" y="1219200"/>
                </a:lnTo>
                <a:lnTo>
                  <a:pt x="12331" y="1270000"/>
                </a:lnTo>
                <a:lnTo>
                  <a:pt x="6972" y="1308100"/>
                </a:lnTo>
                <a:lnTo>
                  <a:pt x="3111" y="1358900"/>
                </a:lnTo>
                <a:lnTo>
                  <a:pt x="774" y="1409700"/>
                </a:lnTo>
                <a:lnTo>
                  <a:pt x="0" y="1460500"/>
                </a:lnTo>
                <a:lnTo>
                  <a:pt x="774" y="1498600"/>
                </a:lnTo>
                <a:lnTo>
                  <a:pt x="3111" y="1549400"/>
                </a:lnTo>
                <a:lnTo>
                  <a:pt x="6972" y="1600200"/>
                </a:lnTo>
                <a:lnTo>
                  <a:pt x="12331" y="1651000"/>
                </a:lnTo>
                <a:lnTo>
                  <a:pt x="19164" y="1689100"/>
                </a:lnTo>
                <a:lnTo>
                  <a:pt x="27457" y="1739900"/>
                </a:lnTo>
                <a:lnTo>
                  <a:pt x="37172" y="1778000"/>
                </a:lnTo>
                <a:lnTo>
                  <a:pt x="48298" y="1828800"/>
                </a:lnTo>
                <a:lnTo>
                  <a:pt x="60794" y="1879600"/>
                </a:lnTo>
                <a:lnTo>
                  <a:pt x="74650" y="1917700"/>
                </a:lnTo>
                <a:lnTo>
                  <a:pt x="89839" y="1955800"/>
                </a:lnTo>
                <a:lnTo>
                  <a:pt x="106337" y="2006600"/>
                </a:lnTo>
                <a:lnTo>
                  <a:pt x="124117" y="2044700"/>
                </a:lnTo>
                <a:lnTo>
                  <a:pt x="143154" y="2082800"/>
                </a:lnTo>
                <a:lnTo>
                  <a:pt x="163423" y="2120900"/>
                </a:lnTo>
                <a:lnTo>
                  <a:pt x="184912" y="2171700"/>
                </a:lnTo>
                <a:lnTo>
                  <a:pt x="207581" y="2209800"/>
                </a:lnTo>
                <a:lnTo>
                  <a:pt x="231406" y="2247900"/>
                </a:lnTo>
                <a:lnTo>
                  <a:pt x="256374" y="2286000"/>
                </a:lnTo>
                <a:lnTo>
                  <a:pt x="282448" y="2324100"/>
                </a:lnTo>
                <a:lnTo>
                  <a:pt x="309626" y="2349500"/>
                </a:lnTo>
                <a:lnTo>
                  <a:pt x="337858" y="2387600"/>
                </a:lnTo>
                <a:lnTo>
                  <a:pt x="367131" y="2425700"/>
                </a:lnTo>
                <a:lnTo>
                  <a:pt x="397421" y="2451100"/>
                </a:lnTo>
                <a:lnTo>
                  <a:pt x="428701" y="2489200"/>
                </a:lnTo>
                <a:lnTo>
                  <a:pt x="460946" y="2514600"/>
                </a:lnTo>
                <a:lnTo>
                  <a:pt x="494131" y="2552700"/>
                </a:lnTo>
                <a:lnTo>
                  <a:pt x="528243" y="2578100"/>
                </a:lnTo>
                <a:lnTo>
                  <a:pt x="563245" y="2603500"/>
                </a:lnTo>
                <a:lnTo>
                  <a:pt x="599122" y="2628900"/>
                </a:lnTo>
                <a:lnTo>
                  <a:pt x="635850" y="2667000"/>
                </a:lnTo>
                <a:lnTo>
                  <a:pt x="673392" y="2692400"/>
                </a:lnTo>
                <a:lnTo>
                  <a:pt x="711733" y="2705100"/>
                </a:lnTo>
                <a:lnTo>
                  <a:pt x="750836" y="2730500"/>
                </a:lnTo>
                <a:lnTo>
                  <a:pt x="790702" y="2755900"/>
                </a:lnTo>
                <a:lnTo>
                  <a:pt x="831291" y="2768600"/>
                </a:lnTo>
                <a:lnTo>
                  <a:pt x="872578" y="2794000"/>
                </a:lnTo>
                <a:lnTo>
                  <a:pt x="914539" y="2806700"/>
                </a:lnTo>
                <a:lnTo>
                  <a:pt x="957160" y="2832100"/>
                </a:lnTo>
                <a:lnTo>
                  <a:pt x="1179169" y="2895600"/>
                </a:lnTo>
                <a:lnTo>
                  <a:pt x="1225181" y="2895600"/>
                </a:lnTo>
                <a:lnTo>
                  <a:pt x="1271676" y="2908300"/>
                </a:lnTo>
                <a:lnTo>
                  <a:pt x="1366024" y="2908300"/>
                </a:lnTo>
                <a:lnTo>
                  <a:pt x="1413827" y="2921000"/>
                </a:lnTo>
                <a:lnTo>
                  <a:pt x="1510195" y="2921000"/>
                </a:lnTo>
                <a:lnTo>
                  <a:pt x="1557997" y="2908300"/>
                </a:lnTo>
                <a:lnTo>
                  <a:pt x="1652346" y="2908300"/>
                </a:lnTo>
                <a:lnTo>
                  <a:pt x="1698840" y="2895600"/>
                </a:lnTo>
                <a:lnTo>
                  <a:pt x="1744853" y="2895600"/>
                </a:lnTo>
                <a:lnTo>
                  <a:pt x="1835340" y="2870200"/>
                </a:lnTo>
                <a:lnTo>
                  <a:pt x="1966849" y="2832100"/>
                </a:lnTo>
                <a:lnTo>
                  <a:pt x="2009470" y="2806700"/>
                </a:lnTo>
                <a:lnTo>
                  <a:pt x="2051431" y="2794000"/>
                </a:lnTo>
                <a:lnTo>
                  <a:pt x="2092718" y="2768600"/>
                </a:lnTo>
                <a:lnTo>
                  <a:pt x="2133308" y="2755900"/>
                </a:lnTo>
                <a:lnTo>
                  <a:pt x="2173160" y="2730500"/>
                </a:lnTo>
                <a:lnTo>
                  <a:pt x="2212276" y="2705100"/>
                </a:lnTo>
                <a:lnTo>
                  <a:pt x="2250617" y="2692400"/>
                </a:lnTo>
                <a:lnTo>
                  <a:pt x="2288159" y="2667000"/>
                </a:lnTo>
                <a:lnTo>
                  <a:pt x="2324874" y="2628900"/>
                </a:lnTo>
                <a:lnTo>
                  <a:pt x="2360752" y="2603500"/>
                </a:lnTo>
                <a:lnTo>
                  <a:pt x="2395753" y="2578100"/>
                </a:lnTo>
                <a:lnTo>
                  <a:pt x="2429865" y="2552700"/>
                </a:lnTo>
                <a:lnTo>
                  <a:pt x="2463050" y="2514600"/>
                </a:lnTo>
                <a:lnTo>
                  <a:pt x="2495308" y="2489200"/>
                </a:lnTo>
                <a:lnTo>
                  <a:pt x="2526588" y="2451100"/>
                </a:lnTo>
                <a:lnTo>
                  <a:pt x="2556865" y="2425700"/>
                </a:lnTo>
                <a:lnTo>
                  <a:pt x="2586139" y="2387600"/>
                </a:lnTo>
                <a:lnTo>
                  <a:pt x="2614371" y="2349500"/>
                </a:lnTo>
                <a:lnTo>
                  <a:pt x="2641549" y="2324100"/>
                </a:lnTo>
                <a:lnTo>
                  <a:pt x="2667622" y="2286000"/>
                </a:lnTo>
                <a:lnTo>
                  <a:pt x="2692590" y="2247900"/>
                </a:lnTo>
                <a:lnTo>
                  <a:pt x="2716415" y="2209800"/>
                </a:lnTo>
                <a:lnTo>
                  <a:pt x="2739085" y="2171700"/>
                </a:lnTo>
                <a:lnTo>
                  <a:pt x="2760573" y="2120900"/>
                </a:lnTo>
                <a:lnTo>
                  <a:pt x="2780842" y="2082800"/>
                </a:lnTo>
                <a:lnTo>
                  <a:pt x="2799880" y="2044700"/>
                </a:lnTo>
                <a:lnTo>
                  <a:pt x="2817660" y="2006600"/>
                </a:lnTo>
                <a:lnTo>
                  <a:pt x="2834157" y="1955800"/>
                </a:lnTo>
                <a:lnTo>
                  <a:pt x="2849346" y="1917700"/>
                </a:lnTo>
                <a:lnTo>
                  <a:pt x="2863202" y="1879600"/>
                </a:lnTo>
                <a:lnTo>
                  <a:pt x="2875699" y="1828800"/>
                </a:lnTo>
                <a:lnTo>
                  <a:pt x="2886824" y="1778000"/>
                </a:lnTo>
                <a:lnTo>
                  <a:pt x="2896539" y="1739900"/>
                </a:lnTo>
                <a:lnTo>
                  <a:pt x="2904833" y="1689100"/>
                </a:lnTo>
                <a:lnTo>
                  <a:pt x="2911665" y="1651000"/>
                </a:lnTo>
                <a:lnTo>
                  <a:pt x="2917025" y="1600200"/>
                </a:lnTo>
                <a:lnTo>
                  <a:pt x="2920885" y="1549400"/>
                </a:lnTo>
                <a:lnTo>
                  <a:pt x="2923222" y="1498600"/>
                </a:lnTo>
                <a:lnTo>
                  <a:pt x="2923997" y="146050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6127" y="2962249"/>
            <a:ext cx="758825" cy="389255"/>
          </a:xfrm>
          <a:custGeom>
            <a:avLst/>
            <a:gdLst/>
            <a:ahLst/>
            <a:cxnLst/>
            <a:rect l="l" t="t" r="r" b="b"/>
            <a:pathLst>
              <a:path w="758825" h="389254">
                <a:moveTo>
                  <a:pt x="339674" y="379641"/>
                </a:moveTo>
                <a:lnTo>
                  <a:pt x="186639" y="177101"/>
                </a:lnTo>
                <a:lnTo>
                  <a:pt x="331952" y="9537"/>
                </a:lnTo>
                <a:lnTo>
                  <a:pt x="230682" y="9537"/>
                </a:lnTo>
                <a:lnTo>
                  <a:pt x="82638" y="183921"/>
                </a:lnTo>
                <a:lnTo>
                  <a:pt x="82638" y="9537"/>
                </a:lnTo>
                <a:lnTo>
                  <a:pt x="0" y="9537"/>
                </a:lnTo>
                <a:lnTo>
                  <a:pt x="0" y="379641"/>
                </a:lnTo>
                <a:lnTo>
                  <a:pt x="82638" y="379641"/>
                </a:lnTo>
                <a:lnTo>
                  <a:pt x="82638" y="296532"/>
                </a:lnTo>
                <a:lnTo>
                  <a:pt x="133045" y="238404"/>
                </a:lnTo>
                <a:lnTo>
                  <a:pt x="236588" y="379641"/>
                </a:lnTo>
                <a:lnTo>
                  <a:pt x="339674" y="379641"/>
                </a:lnTo>
                <a:close/>
              </a:path>
              <a:path w="758825" h="389254">
                <a:moveTo>
                  <a:pt x="758367" y="194360"/>
                </a:moveTo>
                <a:lnTo>
                  <a:pt x="753325" y="148272"/>
                </a:lnTo>
                <a:lnTo>
                  <a:pt x="738847" y="106781"/>
                </a:lnTo>
                <a:lnTo>
                  <a:pt x="718261" y="74472"/>
                </a:lnTo>
                <a:lnTo>
                  <a:pt x="685431" y="41173"/>
                </a:lnTo>
                <a:lnTo>
                  <a:pt x="675716" y="35331"/>
                </a:lnTo>
                <a:lnTo>
                  <a:pt x="675716" y="194360"/>
                </a:lnTo>
                <a:lnTo>
                  <a:pt x="666864" y="242404"/>
                </a:lnTo>
                <a:lnTo>
                  <a:pt x="642340" y="280352"/>
                </a:lnTo>
                <a:lnTo>
                  <a:pt x="605218" y="305282"/>
                </a:lnTo>
                <a:lnTo>
                  <a:pt x="558558" y="314248"/>
                </a:lnTo>
                <a:lnTo>
                  <a:pt x="511898" y="305282"/>
                </a:lnTo>
                <a:lnTo>
                  <a:pt x="474764" y="280352"/>
                </a:lnTo>
                <a:lnTo>
                  <a:pt x="450253" y="242404"/>
                </a:lnTo>
                <a:lnTo>
                  <a:pt x="441388" y="194360"/>
                </a:lnTo>
                <a:lnTo>
                  <a:pt x="450253" y="146126"/>
                </a:lnTo>
                <a:lnTo>
                  <a:pt x="474764" y="108191"/>
                </a:lnTo>
                <a:lnTo>
                  <a:pt x="511898" y="83375"/>
                </a:lnTo>
                <a:lnTo>
                  <a:pt x="558558" y="74472"/>
                </a:lnTo>
                <a:lnTo>
                  <a:pt x="605218" y="83375"/>
                </a:lnTo>
                <a:lnTo>
                  <a:pt x="642340" y="108191"/>
                </a:lnTo>
                <a:lnTo>
                  <a:pt x="666864" y="146126"/>
                </a:lnTo>
                <a:lnTo>
                  <a:pt x="675716" y="194360"/>
                </a:lnTo>
                <a:lnTo>
                  <a:pt x="675716" y="35331"/>
                </a:lnTo>
                <a:lnTo>
                  <a:pt x="648411" y="18910"/>
                </a:lnTo>
                <a:lnTo>
                  <a:pt x="605802" y="4876"/>
                </a:lnTo>
                <a:lnTo>
                  <a:pt x="558558" y="0"/>
                </a:lnTo>
                <a:lnTo>
                  <a:pt x="511314" y="4876"/>
                </a:lnTo>
                <a:lnTo>
                  <a:pt x="468693" y="18910"/>
                </a:lnTo>
                <a:lnTo>
                  <a:pt x="431673" y="41173"/>
                </a:lnTo>
                <a:lnTo>
                  <a:pt x="401205" y="70777"/>
                </a:lnTo>
                <a:lnTo>
                  <a:pt x="378256" y="106781"/>
                </a:lnTo>
                <a:lnTo>
                  <a:pt x="363778" y="148272"/>
                </a:lnTo>
                <a:lnTo>
                  <a:pt x="358749" y="194360"/>
                </a:lnTo>
                <a:lnTo>
                  <a:pt x="363778" y="240449"/>
                </a:lnTo>
                <a:lnTo>
                  <a:pt x="378256" y="281940"/>
                </a:lnTo>
                <a:lnTo>
                  <a:pt x="401205" y="317944"/>
                </a:lnTo>
                <a:lnTo>
                  <a:pt x="431673" y="347535"/>
                </a:lnTo>
                <a:lnTo>
                  <a:pt x="468693" y="369811"/>
                </a:lnTo>
                <a:lnTo>
                  <a:pt x="511314" y="383844"/>
                </a:lnTo>
                <a:lnTo>
                  <a:pt x="558558" y="388721"/>
                </a:lnTo>
                <a:lnTo>
                  <a:pt x="605802" y="383844"/>
                </a:lnTo>
                <a:lnTo>
                  <a:pt x="648411" y="369811"/>
                </a:lnTo>
                <a:lnTo>
                  <a:pt x="685431" y="347535"/>
                </a:lnTo>
                <a:lnTo>
                  <a:pt x="715899" y="317944"/>
                </a:lnTo>
                <a:lnTo>
                  <a:pt x="738847" y="281940"/>
                </a:lnTo>
                <a:lnTo>
                  <a:pt x="753325" y="240449"/>
                </a:lnTo>
                <a:lnTo>
                  <a:pt x="758367" y="19436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3541" y="2971779"/>
            <a:ext cx="306705" cy="370205"/>
          </a:xfrm>
          <a:custGeom>
            <a:avLst/>
            <a:gdLst/>
            <a:ahLst/>
            <a:cxnLst/>
            <a:rect l="l" t="t" r="r" b="b"/>
            <a:pathLst>
              <a:path w="306704" h="370204">
                <a:moveTo>
                  <a:pt x="174379" y="370102"/>
                </a:moveTo>
                <a:lnTo>
                  <a:pt x="0" y="370102"/>
                </a:lnTo>
                <a:lnTo>
                  <a:pt x="0" y="0"/>
                </a:lnTo>
                <a:lnTo>
                  <a:pt x="160756" y="0"/>
                </a:lnTo>
                <a:lnTo>
                  <a:pt x="215512" y="7727"/>
                </a:lnTo>
                <a:lnTo>
                  <a:pt x="255836" y="29801"/>
                </a:lnTo>
                <a:lnTo>
                  <a:pt x="280748" y="64562"/>
                </a:lnTo>
                <a:lnTo>
                  <a:pt x="281833" y="70387"/>
                </a:lnTo>
                <a:lnTo>
                  <a:pt x="82648" y="70387"/>
                </a:lnTo>
                <a:lnTo>
                  <a:pt x="82648" y="149857"/>
                </a:lnTo>
                <a:lnTo>
                  <a:pt x="276994" y="149857"/>
                </a:lnTo>
                <a:lnTo>
                  <a:pt x="263598" y="165588"/>
                </a:lnTo>
                <a:lnTo>
                  <a:pt x="246129" y="176196"/>
                </a:lnTo>
                <a:lnTo>
                  <a:pt x="270509" y="188712"/>
                </a:lnTo>
                <a:lnTo>
                  <a:pt x="289611" y="207870"/>
                </a:lnTo>
                <a:lnTo>
                  <a:pt x="293957" y="216158"/>
                </a:lnTo>
                <a:lnTo>
                  <a:pt x="82648" y="216158"/>
                </a:lnTo>
                <a:lnTo>
                  <a:pt x="82648" y="299715"/>
                </a:lnTo>
                <a:lnTo>
                  <a:pt x="298467" y="299715"/>
                </a:lnTo>
                <a:lnTo>
                  <a:pt x="297565" y="304391"/>
                </a:lnTo>
                <a:lnTo>
                  <a:pt x="271616" y="339733"/>
                </a:lnTo>
                <a:lnTo>
                  <a:pt x="230086" y="362219"/>
                </a:lnTo>
                <a:lnTo>
                  <a:pt x="174379" y="370102"/>
                </a:lnTo>
                <a:close/>
              </a:path>
              <a:path w="306704" h="370204">
                <a:moveTo>
                  <a:pt x="276994" y="149857"/>
                </a:moveTo>
                <a:lnTo>
                  <a:pt x="157123" y="149857"/>
                </a:lnTo>
                <a:lnTo>
                  <a:pt x="178076" y="147324"/>
                </a:lnTo>
                <a:lnTo>
                  <a:pt x="193622" y="139810"/>
                </a:lnTo>
                <a:lnTo>
                  <a:pt x="203294" y="127442"/>
                </a:lnTo>
                <a:lnTo>
                  <a:pt x="206621" y="110349"/>
                </a:lnTo>
                <a:lnTo>
                  <a:pt x="203294" y="93185"/>
                </a:lnTo>
                <a:lnTo>
                  <a:pt x="193622" y="80661"/>
                </a:lnTo>
                <a:lnTo>
                  <a:pt x="178076" y="72991"/>
                </a:lnTo>
                <a:lnTo>
                  <a:pt x="157123" y="70387"/>
                </a:lnTo>
                <a:lnTo>
                  <a:pt x="281833" y="70387"/>
                </a:lnTo>
                <a:lnTo>
                  <a:pt x="289270" y="110349"/>
                </a:lnTo>
                <a:lnTo>
                  <a:pt x="286105" y="130408"/>
                </a:lnTo>
                <a:lnTo>
                  <a:pt x="277236" y="149573"/>
                </a:lnTo>
                <a:lnTo>
                  <a:pt x="276994" y="149857"/>
                </a:lnTo>
                <a:close/>
              </a:path>
              <a:path w="306704" h="370204">
                <a:moveTo>
                  <a:pt x="298467" y="299715"/>
                </a:moveTo>
                <a:lnTo>
                  <a:pt x="170746" y="299715"/>
                </a:lnTo>
                <a:lnTo>
                  <a:pt x="192842" y="297018"/>
                </a:lnTo>
                <a:lnTo>
                  <a:pt x="209573" y="289043"/>
                </a:lnTo>
                <a:lnTo>
                  <a:pt x="220174" y="275959"/>
                </a:lnTo>
                <a:lnTo>
                  <a:pt x="223878" y="257936"/>
                </a:lnTo>
                <a:lnTo>
                  <a:pt x="220174" y="239914"/>
                </a:lnTo>
                <a:lnTo>
                  <a:pt x="209573" y="226829"/>
                </a:lnTo>
                <a:lnTo>
                  <a:pt x="192842" y="218854"/>
                </a:lnTo>
                <a:lnTo>
                  <a:pt x="170746" y="216158"/>
                </a:lnTo>
                <a:lnTo>
                  <a:pt x="293957" y="216158"/>
                </a:lnTo>
                <a:lnTo>
                  <a:pt x="302070" y="231626"/>
                </a:lnTo>
                <a:lnTo>
                  <a:pt x="306526" y="257936"/>
                </a:lnTo>
                <a:lnTo>
                  <a:pt x="298467" y="299715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8658" y="2971779"/>
            <a:ext cx="83185" cy="370205"/>
          </a:xfrm>
          <a:custGeom>
            <a:avLst/>
            <a:gdLst/>
            <a:ahLst/>
            <a:cxnLst/>
            <a:rect l="l" t="t" r="r" b="b"/>
            <a:pathLst>
              <a:path w="83184" h="370204">
                <a:moveTo>
                  <a:pt x="82648" y="370102"/>
                </a:moveTo>
                <a:lnTo>
                  <a:pt x="0" y="370102"/>
                </a:lnTo>
                <a:lnTo>
                  <a:pt x="0" y="0"/>
                </a:lnTo>
                <a:lnTo>
                  <a:pt x="82648" y="0"/>
                </a:lnTo>
                <a:lnTo>
                  <a:pt x="82648" y="37010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9443" y="2962697"/>
            <a:ext cx="311150" cy="388620"/>
          </a:xfrm>
          <a:custGeom>
            <a:avLst/>
            <a:gdLst/>
            <a:ahLst/>
            <a:cxnLst/>
            <a:rect l="l" t="t" r="r" b="b"/>
            <a:pathLst>
              <a:path w="311150" h="388620">
                <a:moveTo>
                  <a:pt x="161664" y="388267"/>
                </a:moveTo>
                <a:lnTo>
                  <a:pt x="110149" y="382487"/>
                </a:lnTo>
                <a:lnTo>
                  <a:pt x="66373" y="365786"/>
                </a:lnTo>
                <a:lnTo>
                  <a:pt x="32187" y="339124"/>
                </a:lnTo>
                <a:lnTo>
                  <a:pt x="9445" y="303460"/>
                </a:lnTo>
                <a:lnTo>
                  <a:pt x="0" y="259753"/>
                </a:lnTo>
                <a:lnTo>
                  <a:pt x="84919" y="259753"/>
                </a:lnTo>
                <a:lnTo>
                  <a:pt x="93107" y="283920"/>
                </a:lnTo>
                <a:lnTo>
                  <a:pt x="110236" y="302553"/>
                </a:lnTo>
                <a:lnTo>
                  <a:pt x="135368" y="314544"/>
                </a:lnTo>
                <a:lnTo>
                  <a:pt x="167568" y="318787"/>
                </a:lnTo>
                <a:lnTo>
                  <a:pt x="190898" y="315786"/>
                </a:lnTo>
                <a:lnTo>
                  <a:pt x="209460" y="307378"/>
                </a:lnTo>
                <a:lnTo>
                  <a:pt x="221721" y="294457"/>
                </a:lnTo>
                <a:lnTo>
                  <a:pt x="226148" y="277917"/>
                </a:lnTo>
                <a:lnTo>
                  <a:pt x="221217" y="258816"/>
                </a:lnTo>
                <a:lnTo>
                  <a:pt x="205429" y="244653"/>
                </a:lnTo>
                <a:lnTo>
                  <a:pt x="177296" y="233726"/>
                </a:lnTo>
                <a:lnTo>
                  <a:pt x="135325" y="224332"/>
                </a:lnTo>
                <a:lnTo>
                  <a:pt x="82045" y="209403"/>
                </a:lnTo>
                <a:lnTo>
                  <a:pt x="43197" y="185959"/>
                </a:lnTo>
                <a:lnTo>
                  <a:pt x="19420" y="152298"/>
                </a:lnTo>
                <a:lnTo>
                  <a:pt x="11352" y="106716"/>
                </a:lnTo>
                <a:lnTo>
                  <a:pt x="23017" y="61880"/>
                </a:lnTo>
                <a:lnTo>
                  <a:pt x="54947" y="28325"/>
                </a:lnTo>
                <a:lnTo>
                  <a:pt x="102544" y="7287"/>
                </a:lnTo>
                <a:lnTo>
                  <a:pt x="161210" y="0"/>
                </a:lnTo>
                <a:lnTo>
                  <a:pt x="207998" y="5805"/>
                </a:lnTo>
                <a:lnTo>
                  <a:pt x="248007" y="22247"/>
                </a:lnTo>
                <a:lnTo>
                  <a:pt x="279472" y="47867"/>
                </a:lnTo>
                <a:lnTo>
                  <a:pt x="300627" y="81202"/>
                </a:lnTo>
                <a:lnTo>
                  <a:pt x="309705" y="120794"/>
                </a:lnTo>
                <a:lnTo>
                  <a:pt x="224332" y="120794"/>
                </a:lnTo>
                <a:lnTo>
                  <a:pt x="217066" y="99103"/>
                </a:lnTo>
                <a:lnTo>
                  <a:pt x="202988" y="82819"/>
                </a:lnTo>
                <a:lnTo>
                  <a:pt x="182440" y="72580"/>
                </a:lnTo>
                <a:lnTo>
                  <a:pt x="155761" y="69025"/>
                </a:lnTo>
                <a:lnTo>
                  <a:pt x="130110" y="71785"/>
                </a:lnTo>
                <a:lnTo>
                  <a:pt x="111314" y="79526"/>
                </a:lnTo>
                <a:lnTo>
                  <a:pt x="99756" y="91440"/>
                </a:lnTo>
                <a:lnTo>
                  <a:pt x="95818" y="106716"/>
                </a:lnTo>
                <a:lnTo>
                  <a:pt x="101416" y="124455"/>
                </a:lnTo>
                <a:lnTo>
                  <a:pt x="119148" y="137596"/>
                </a:lnTo>
                <a:lnTo>
                  <a:pt x="150418" y="148353"/>
                </a:lnTo>
                <a:lnTo>
                  <a:pt x="196631" y="158939"/>
                </a:lnTo>
                <a:lnTo>
                  <a:pt x="250528" y="176643"/>
                </a:lnTo>
                <a:lnTo>
                  <a:pt x="285864" y="202478"/>
                </a:lnTo>
                <a:lnTo>
                  <a:pt x="305192" y="235380"/>
                </a:lnTo>
                <a:lnTo>
                  <a:pt x="311068" y="274284"/>
                </a:lnTo>
                <a:lnTo>
                  <a:pt x="303464" y="313342"/>
                </a:lnTo>
                <a:lnTo>
                  <a:pt x="282280" y="345010"/>
                </a:lnTo>
                <a:lnTo>
                  <a:pt x="249958" y="368547"/>
                </a:lnTo>
                <a:lnTo>
                  <a:pt x="208939" y="383214"/>
                </a:lnTo>
                <a:lnTo>
                  <a:pt x="161664" y="388267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02574" y="2960598"/>
            <a:ext cx="122555" cy="237490"/>
          </a:xfrm>
          <a:custGeom>
            <a:avLst/>
            <a:gdLst/>
            <a:ahLst/>
            <a:cxnLst/>
            <a:rect l="l" t="t" r="r" b="b"/>
            <a:pathLst>
              <a:path w="122554" h="237489">
                <a:moveTo>
                  <a:pt x="122148" y="72390"/>
                </a:moveTo>
                <a:lnTo>
                  <a:pt x="76746" y="72390"/>
                </a:lnTo>
                <a:lnTo>
                  <a:pt x="76746" y="0"/>
                </a:lnTo>
                <a:lnTo>
                  <a:pt x="0" y="0"/>
                </a:lnTo>
                <a:lnTo>
                  <a:pt x="0" y="72390"/>
                </a:lnTo>
                <a:lnTo>
                  <a:pt x="0" y="147320"/>
                </a:lnTo>
                <a:lnTo>
                  <a:pt x="0" y="237490"/>
                </a:lnTo>
                <a:lnTo>
                  <a:pt x="76746" y="237490"/>
                </a:lnTo>
                <a:lnTo>
                  <a:pt x="76746" y="147320"/>
                </a:lnTo>
                <a:lnTo>
                  <a:pt x="122148" y="147320"/>
                </a:lnTo>
                <a:lnTo>
                  <a:pt x="122148" y="7239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3746" y="2964408"/>
            <a:ext cx="355600" cy="388620"/>
          </a:xfrm>
          <a:custGeom>
            <a:avLst/>
            <a:gdLst/>
            <a:ahLst/>
            <a:cxnLst/>
            <a:rect l="l" t="t" r="r" b="b"/>
            <a:pathLst>
              <a:path w="355600" h="388620">
                <a:moveTo>
                  <a:pt x="236588" y="571"/>
                </a:moveTo>
                <a:lnTo>
                  <a:pt x="161658" y="571"/>
                </a:lnTo>
                <a:lnTo>
                  <a:pt x="161658" y="46990"/>
                </a:lnTo>
                <a:lnTo>
                  <a:pt x="74930" y="46990"/>
                </a:lnTo>
                <a:lnTo>
                  <a:pt x="74930" y="0"/>
                </a:lnTo>
                <a:lnTo>
                  <a:pt x="0" y="0"/>
                </a:lnTo>
                <a:lnTo>
                  <a:pt x="0" y="46990"/>
                </a:lnTo>
                <a:lnTo>
                  <a:pt x="0" y="107950"/>
                </a:lnTo>
                <a:lnTo>
                  <a:pt x="0" y="156210"/>
                </a:lnTo>
                <a:lnTo>
                  <a:pt x="0" y="218440"/>
                </a:lnTo>
                <a:lnTo>
                  <a:pt x="236588" y="218440"/>
                </a:lnTo>
                <a:lnTo>
                  <a:pt x="236588" y="156324"/>
                </a:lnTo>
                <a:lnTo>
                  <a:pt x="236588" y="108191"/>
                </a:lnTo>
                <a:lnTo>
                  <a:pt x="161658" y="108191"/>
                </a:lnTo>
                <a:lnTo>
                  <a:pt x="161658" y="156210"/>
                </a:lnTo>
                <a:lnTo>
                  <a:pt x="74930" y="156210"/>
                </a:lnTo>
                <a:lnTo>
                  <a:pt x="74930" y="107950"/>
                </a:lnTo>
                <a:lnTo>
                  <a:pt x="236588" y="107950"/>
                </a:lnTo>
                <a:lnTo>
                  <a:pt x="236588" y="47332"/>
                </a:lnTo>
                <a:lnTo>
                  <a:pt x="236588" y="46990"/>
                </a:lnTo>
                <a:lnTo>
                  <a:pt x="236588" y="571"/>
                </a:lnTo>
                <a:close/>
              </a:path>
              <a:path w="355600" h="388620">
                <a:moveTo>
                  <a:pt x="355574" y="246380"/>
                </a:moveTo>
                <a:lnTo>
                  <a:pt x="11353" y="246380"/>
                </a:lnTo>
                <a:lnTo>
                  <a:pt x="11353" y="311150"/>
                </a:lnTo>
                <a:lnTo>
                  <a:pt x="277469" y="311150"/>
                </a:lnTo>
                <a:lnTo>
                  <a:pt x="277469" y="388620"/>
                </a:lnTo>
                <a:lnTo>
                  <a:pt x="355574" y="388620"/>
                </a:lnTo>
                <a:lnTo>
                  <a:pt x="355574" y="311150"/>
                </a:lnTo>
                <a:lnTo>
                  <a:pt x="355574" y="24638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1977" y="2959074"/>
            <a:ext cx="829310" cy="375920"/>
          </a:xfrm>
          <a:custGeom>
            <a:avLst/>
            <a:gdLst/>
            <a:ahLst/>
            <a:cxnLst/>
            <a:rect l="l" t="t" r="r" b="b"/>
            <a:pathLst>
              <a:path w="829309" h="375920">
                <a:moveTo>
                  <a:pt x="392353" y="303796"/>
                </a:moveTo>
                <a:lnTo>
                  <a:pt x="0" y="303796"/>
                </a:lnTo>
                <a:lnTo>
                  <a:pt x="0" y="375551"/>
                </a:lnTo>
                <a:lnTo>
                  <a:pt x="392353" y="375551"/>
                </a:lnTo>
                <a:lnTo>
                  <a:pt x="392353" y="303796"/>
                </a:lnTo>
                <a:close/>
              </a:path>
              <a:path w="829309" h="375920">
                <a:moveTo>
                  <a:pt x="392811" y="188455"/>
                </a:moveTo>
                <a:lnTo>
                  <a:pt x="327139" y="148945"/>
                </a:lnTo>
                <a:lnTo>
                  <a:pt x="227507" y="89001"/>
                </a:lnTo>
                <a:lnTo>
                  <a:pt x="234734" y="70688"/>
                </a:lnTo>
                <a:lnTo>
                  <a:pt x="240741" y="51816"/>
                </a:lnTo>
                <a:lnTo>
                  <a:pt x="245452" y="32359"/>
                </a:lnTo>
                <a:lnTo>
                  <a:pt x="248856" y="12255"/>
                </a:lnTo>
                <a:lnTo>
                  <a:pt x="170738" y="0"/>
                </a:lnTo>
                <a:lnTo>
                  <a:pt x="159143" y="49123"/>
                </a:lnTo>
                <a:lnTo>
                  <a:pt x="139382" y="91795"/>
                </a:lnTo>
                <a:lnTo>
                  <a:pt x="112903" y="126923"/>
                </a:lnTo>
                <a:lnTo>
                  <a:pt x="81165" y="153416"/>
                </a:lnTo>
                <a:lnTo>
                  <a:pt x="45618" y="170205"/>
                </a:lnTo>
                <a:lnTo>
                  <a:pt x="7721" y="176187"/>
                </a:lnTo>
                <a:lnTo>
                  <a:pt x="7721" y="248856"/>
                </a:lnTo>
                <a:lnTo>
                  <a:pt x="61645" y="241604"/>
                </a:lnTo>
                <a:lnTo>
                  <a:pt x="111480" y="221551"/>
                </a:lnTo>
                <a:lnTo>
                  <a:pt x="155867" y="190157"/>
                </a:lnTo>
                <a:lnTo>
                  <a:pt x="193446" y="148945"/>
                </a:lnTo>
                <a:lnTo>
                  <a:pt x="352386" y="250672"/>
                </a:lnTo>
                <a:lnTo>
                  <a:pt x="392811" y="188455"/>
                </a:lnTo>
                <a:close/>
              </a:path>
              <a:path w="829309" h="375920">
                <a:moveTo>
                  <a:pt x="829208" y="303796"/>
                </a:moveTo>
                <a:lnTo>
                  <a:pt x="672084" y="303796"/>
                </a:lnTo>
                <a:lnTo>
                  <a:pt x="672084" y="249301"/>
                </a:lnTo>
                <a:lnTo>
                  <a:pt x="730694" y="234619"/>
                </a:lnTo>
                <a:lnTo>
                  <a:pt x="775512" y="208089"/>
                </a:lnTo>
                <a:lnTo>
                  <a:pt x="795515" y="182549"/>
                </a:lnTo>
                <a:lnTo>
                  <a:pt x="804151" y="171526"/>
                </a:lnTo>
                <a:lnTo>
                  <a:pt x="814222" y="126695"/>
                </a:lnTo>
                <a:lnTo>
                  <a:pt x="805751" y="85458"/>
                </a:lnTo>
                <a:lnTo>
                  <a:pt x="795502" y="70840"/>
                </a:lnTo>
                <a:lnTo>
                  <a:pt x="781570" y="50952"/>
                </a:lnTo>
                <a:lnTo>
                  <a:pt x="743496" y="24587"/>
                </a:lnTo>
                <a:lnTo>
                  <a:pt x="732942" y="21043"/>
                </a:lnTo>
                <a:lnTo>
                  <a:pt x="732942" y="126695"/>
                </a:lnTo>
                <a:lnTo>
                  <a:pt x="725627" y="149402"/>
                </a:lnTo>
                <a:lnTo>
                  <a:pt x="705129" y="167055"/>
                </a:lnTo>
                <a:lnTo>
                  <a:pt x="673544" y="178485"/>
                </a:lnTo>
                <a:lnTo>
                  <a:pt x="633031" y="182549"/>
                </a:lnTo>
                <a:lnTo>
                  <a:pt x="592518" y="178485"/>
                </a:lnTo>
                <a:lnTo>
                  <a:pt x="560946" y="167055"/>
                </a:lnTo>
                <a:lnTo>
                  <a:pt x="540435" y="149402"/>
                </a:lnTo>
                <a:lnTo>
                  <a:pt x="533133" y="126695"/>
                </a:lnTo>
                <a:lnTo>
                  <a:pt x="540435" y="103784"/>
                </a:lnTo>
                <a:lnTo>
                  <a:pt x="560946" y="86169"/>
                </a:lnTo>
                <a:lnTo>
                  <a:pt x="592518" y="74841"/>
                </a:lnTo>
                <a:lnTo>
                  <a:pt x="633031" y="70840"/>
                </a:lnTo>
                <a:lnTo>
                  <a:pt x="673544" y="74841"/>
                </a:lnTo>
                <a:lnTo>
                  <a:pt x="705129" y="86169"/>
                </a:lnTo>
                <a:lnTo>
                  <a:pt x="725627" y="103784"/>
                </a:lnTo>
                <a:lnTo>
                  <a:pt x="732942" y="126695"/>
                </a:lnTo>
                <a:lnTo>
                  <a:pt x="732942" y="21043"/>
                </a:lnTo>
                <a:lnTo>
                  <a:pt x="693381" y="7734"/>
                </a:lnTo>
                <a:lnTo>
                  <a:pt x="633031" y="1816"/>
                </a:lnTo>
                <a:lnTo>
                  <a:pt x="572681" y="7734"/>
                </a:lnTo>
                <a:lnTo>
                  <a:pt x="522566" y="24587"/>
                </a:lnTo>
                <a:lnTo>
                  <a:pt x="484492" y="50952"/>
                </a:lnTo>
                <a:lnTo>
                  <a:pt x="460311" y="85458"/>
                </a:lnTo>
                <a:lnTo>
                  <a:pt x="451840" y="126695"/>
                </a:lnTo>
                <a:lnTo>
                  <a:pt x="461911" y="171526"/>
                </a:lnTo>
                <a:lnTo>
                  <a:pt x="490550" y="208089"/>
                </a:lnTo>
                <a:lnTo>
                  <a:pt x="535368" y="234619"/>
                </a:lnTo>
                <a:lnTo>
                  <a:pt x="593979" y="249301"/>
                </a:lnTo>
                <a:lnTo>
                  <a:pt x="593979" y="303796"/>
                </a:lnTo>
                <a:lnTo>
                  <a:pt x="436854" y="303796"/>
                </a:lnTo>
                <a:lnTo>
                  <a:pt x="436854" y="375551"/>
                </a:lnTo>
                <a:lnTo>
                  <a:pt x="829208" y="375551"/>
                </a:lnTo>
                <a:lnTo>
                  <a:pt x="829208" y="303796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33416" y="2960426"/>
            <a:ext cx="367030" cy="387985"/>
          </a:xfrm>
          <a:custGeom>
            <a:avLst/>
            <a:gdLst/>
            <a:ahLst/>
            <a:cxnLst/>
            <a:rect l="l" t="t" r="r" b="b"/>
            <a:pathLst>
              <a:path w="367029" h="387985">
                <a:moveTo>
                  <a:pt x="366924" y="387813"/>
                </a:moveTo>
                <a:lnTo>
                  <a:pt x="290178" y="387813"/>
                </a:lnTo>
                <a:lnTo>
                  <a:pt x="290178" y="0"/>
                </a:lnTo>
                <a:lnTo>
                  <a:pt x="366924" y="0"/>
                </a:lnTo>
                <a:lnTo>
                  <a:pt x="366924" y="387813"/>
                </a:lnTo>
                <a:close/>
              </a:path>
              <a:path w="367029" h="387985">
                <a:moveTo>
                  <a:pt x="255212" y="78561"/>
                </a:moveTo>
                <a:lnTo>
                  <a:pt x="2724" y="78561"/>
                </a:lnTo>
                <a:lnTo>
                  <a:pt x="2724" y="9082"/>
                </a:lnTo>
                <a:lnTo>
                  <a:pt x="255212" y="9082"/>
                </a:lnTo>
                <a:lnTo>
                  <a:pt x="255212" y="78561"/>
                </a:lnTo>
                <a:close/>
              </a:path>
              <a:path w="367029" h="387985">
                <a:moveTo>
                  <a:pt x="108079" y="300169"/>
                </a:moveTo>
                <a:lnTo>
                  <a:pt x="32696" y="300169"/>
                </a:lnTo>
                <a:lnTo>
                  <a:pt x="32696" y="78561"/>
                </a:lnTo>
                <a:lnTo>
                  <a:pt x="108079" y="78561"/>
                </a:lnTo>
                <a:lnTo>
                  <a:pt x="108079" y="300169"/>
                </a:lnTo>
                <a:close/>
              </a:path>
              <a:path w="367029" h="387985">
                <a:moveTo>
                  <a:pt x="166205" y="369648"/>
                </a:moveTo>
                <a:lnTo>
                  <a:pt x="0" y="369648"/>
                </a:lnTo>
                <a:lnTo>
                  <a:pt x="0" y="300169"/>
                </a:lnTo>
                <a:lnTo>
                  <a:pt x="149857" y="300169"/>
                </a:lnTo>
                <a:lnTo>
                  <a:pt x="149857" y="78561"/>
                </a:lnTo>
                <a:lnTo>
                  <a:pt x="225240" y="78561"/>
                </a:lnTo>
                <a:lnTo>
                  <a:pt x="225240" y="295174"/>
                </a:lnTo>
                <a:lnTo>
                  <a:pt x="269743" y="295174"/>
                </a:lnTo>
                <a:lnTo>
                  <a:pt x="269743" y="351030"/>
                </a:lnTo>
                <a:lnTo>
                  <a:pt x="248840" y="358920"/>
                </a:lnTo>
                <a:lnTo>
                  <a:pt x="223083" y="364767"/>
                </a:lnTo>
                <a:lnTo>
                  <a:pt x="194772" y="368399"/>
                </a:lnTo>
                <a:lnTo>
                  <a:pt x="166205" y="369648"/>
                </a:lnTo>
                <a:close/>
              </a:path>
              <a:path w="367029" h="387985">
                <a:moveTo>
                  <a:pt x="269743" y="295174"/>
                </a:moveTo>
                <a:lnTo>
                  <a:pt x="225240" y="295174"/>
                </a:lnTo>
                <a:lnTo>
                  <a:pt x="237813" y="292612"/>
                </a:lnTo>
                <a:lnTo>
                  <a:pt x="249535" y="289667"/>
                </a:lnTo>
                <a:lnTo>
                  <a:pt x="260235" y="286297"/>
                </a:lnTo>
                <a:lnTo>
                  <a:pt x="269743" y="282458"/>
                </a:lnTo>
                <a:lnTo>
                  <a:pt x="269743" y="295174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62554" y="2959064"/>
            <a:ext cx="393065" cy="375920"/>
          </a:xfrm>
          <a:custGeom>
            <a:avLst/>
            <a:gdLst/>
            <a:ahLst/>
            <a:cxnLst/>
            <a:rect l="l" t="t" r="r" b="b"/>
            <a:pathLst>
              <a:path w="393065" h="375920">
                <a:moveTo>
                  <a:pt x="7719" y="248854"/>
                </a:moveTo>
                <a:lnTo>
                  <a:pt x="7719" y="176196"/>
                </a:lnTo>
                <a:lnTo>
                  <a:pt x="45623" y="170208"/>
                </a:lnTo>
                <a:lnTo>
                  <a:pt x="81168" y="153423"/>
                </a:lnTo>
                <a:lnTo>
                  <a:pt x="112904" y="126924"/>
                </a:lnTo>
                <a:lnTo>
                  <a:pt x="139379" y="91798"/>
                </a:lnTo>
                <a:lnTo>
                  <a:pt x="159143" y="49128"/>
                </a:lnTo>
                <a:lnTo>
                  <a:pt x="170746" y="0"/>
                </a:lnTo>
                <a:lnTo>
                  <a:pt x="248854" y="12261"/>
                </a:lnTo>
                <a:lnTo>
                  <a:pt x="245455" y="32362"/>
                </a:lnTo>
                <a:lnTo>
                  <a:pt x="240737" y="51825"/>
                </a:lnTo>
                <a:lnTo>
                  <a:pt x="234741" y="70692"/>
                </a:lnTo>
                <a:lnTo>
                  <a:pt x="227511" y="89006"/>
                </a:lnTo>
                <a:lnTo>
                  <a:pt x="327142" y="148949"/>
                </a:lnTo>
                <a:lnTo>
                  <a:pt x="193452" y="148949"/>
                </a:lnTo>
                <a:lnTo>
                  <a:pt x="155874" y="190167"/>
                </a:lnTo>
                <a:lnTo>
                  <a:pt x="111484" y="221550"/>
                </a:lnTo>
                <a:lnTo>
                  <a:pt x="61645" y="241609"/>
                </a:lnTo>
                <a:lnTo>
                  <a:pt x="7719" y="248854"/>
                </a:lnTo>
                <a:close/>
              </a:path>
              <a:path w="393065" h="375920">
                <a:moveTo>
                  <a:pt x="352392" y="250670"/>
                </a:moveTo>
                <a:lnTo>
                  <a:pt x="193452" y="148949"/>
                </a:lnTo>
                <a:lnTo>
                  <a:pt x="327142" y="148949"/>
                </a:lnTo>
                <a:lnTo>
                  <a:pt x="392808" y="188457"/>
                </a:lnTo>
                <a:lnTo>
                  <a:pt x="352392" y="250670"/>
                </a:lnTo>
                <a:close/>
              </a:path>
              <a:path w="393065" h="375920">
                <a:moveTo>
                  <a:pt x="392354" y="375552"/>
                </a:moveTo>
                <a:lnTo>
                  <a:pt x="0" y="375552"/>
                </a:lnTo>
                <a:lnTo>
                  <a:pt x="0" y="303802"/>
                </a:lnTo>
                <a:lnTo>
                  <a:pt x="392354" y="303802"/>
                </a:lnTo>
                <a:lnTo>
                  <a:pt x="392354" y="37555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25199" y="2960426"/>
            <a:ext cx="381635" cy="392430"/>
          </a:xfrm>
          <a:custGeom>
            <a:avLst/>
            <a:gdLst/>
            <a:ahLst/>
            <a:cxnLst/>
            <a:rect l="l" t="t" r="r" b="b"/>
            <a:pathLst>
              <a:path w="381634" h="392429">
                <a:moveTo>
                  <a:pt x="377822" y="213433"/>
                </a:moveTo>
                <a:lnTo>
                  <a:pt x="302439" y="213433"/>
                </a:lnTo>
                <a:lnTo>
                  <a:pt x="302439" y="182553"/>
                </a:lnTo>
                <a:lnTo>
                  <a:pt x="255212" y="182553"/>
                </a:lnTo>
                <a:lnTo>
                  <a:pt x="259753" y="117161"/>
                </a:lnTo>
                <a:lnTo>
                  <a:pt x="302439" y="117161"/>
                </a:lnTo>
                <a:lnTo>
                  <a:pt x="302439" y="86281"/>
                </a:lnTo>
                <a:lnTo>
                  <a:pt x="259753" y="86281"/>
                </a:lnTo>
                <a:lnTo>
                  <a:pt x="255212" y="20889"/>
                </a:lnTo>
                <a:lnTo>
                  <a:pt x="302439" y="20889"/>
                </a:lnTo>
                <a:lnTo>
                  <a:pt x="302439" y="0"/>
                </a:lnTo>
                <a:lnTo>
                  <a:pt x="377822" y="0"/>
                </a:lnTo>
                <a:lnTo>
                  <a:pt x="377822" y="213433"/>
                </a:lnTo>
                <a:close/>
              </a:path>
              <a:path w="381634" h="392429">
                <a:moveTo>
                  <a:pt x="123518" y="204805"/>
                </a:moveTo>
                <a:lnTo>
                  <a:pt x="72991" y="197525"/>
                </a:lnTo>
                <a:lnTo>
                  <a:pt x="34001" y="176877"/>
                </a:lnTo>
                <a:lnTo>
                  <a:pt x="8890" y="144649"/>
                </a:lnTo>
                <a:lnTo>
                  <a:pt x="0" y="102629"/>
                </a:lnTo>
                <a:lnTo>
                  <a:pt x="8890" y="60801"/>
                </a:lnTo>
                <a:lnTo>
                  <a:pt x="34001" y="28552"/>
                </a:lnTo>
                <a:lnTo>
                  <a:pt x="72991" y="7797"/>
                </a:lnTo>
                <a:lnTo>
                  <a:pt x="123518" y="454"/>
                </a:lnTo>
                <a:lnTo>
                  <a:pt x="174046" y="7797"/>
                </a:lnTo>
                <a:lnTo>
                  <a:pt x="213036" y="28552"/>
                </a:lnTo>
                <a:lnTo>
                  <a:pt x="238147" y="60801"/>
                </a:lnTo>
                <a:lnTo>
                  <a:pt x="238543" y="62667"/>
                </a:lnTo>
                <a:lnTo>
                  <a:pt x="123518" y="62667"/>
                </a:lnTo>
                <a:lnTo>
                  <a:pt x="103686" y="65463"/>
                </a:lnTo>
                <a:lnTo>
                  <a:pt x="88836" y="73452"/>
                </a:lnTo>
                <a:lnTo>
                  <a:pt x="79519" y="86040"/>
                </a:lnTo>
                <a:lnTo>
                  <a:pt x="76291" y="102629"/>
                </a:lnTo>
                <a:lnTo>
                  <a:pt x="79519" y="119219"/>
                </a:lnTo>
                <a:lnTo>
                  <a:pt x="88836" y="131806"/>
                </a:lnTo>
                <a:lnTo>
                  <a:pt x="103686" y="139796"/>
                </a:lnTo>
                <a:lnTo>
                  <a:pt x="123518" y="142591"/>
                </a:lnTo>
                <a:lnTo>
                  <a:pt x="238582" y="142591"/>
                </a:lnTo>
                <a:lnTo>
                  <a:pt x="238147" y="144649"/>
                </a:lnTo>
                <a:lnTo>
                  <a:pt x="213036" y="176877"/>
                </a:lnTo>
                <a:lnTo>
                  <a:pt x="174046" y="197525"/>
                </a:lnTo>
                <a:lnTo>
                  <a:pt x="123518" y="204805"/>
                </a:lnTo>
                <a:close/>
              </a:path>
              <a:path w="381634" h="392429">
                <a:moveTo>
                  <a:pt x="238582" y="142591"/>
                </a:moveTo>
                <a:lnTo>
                  <a:pt x="123518" y="142591"/>
                </a:lnTo>
                <a:lnTo>
                  <a:pt x="143350" y="139796"/>
                </a:lnTo>
                <a:lnTo>
                  <a:pt x="158201" y="131806"/>
                </a:lnTo>
                <a:lnTo>
                  <a:pt x="167518" y="119219"/>
                </a:lnTo>
                <a:lnTo>
                  <a:pt x="170746" y="102629"/>
                </a:lnTo>
                <a:lnTo>
                  <a:pt x="167518" y="86040"/>
                </a:lnTo>
                <a:lnTo>
                  <a:pt x="158201" y="73452"/>
                </a:lnTo>
                <a:lnTo>
                  <a:pt x="143350" y="65463"/>
                </a:lnTo>
                <a:lnTo>
                  <a:pt x="123518" y="62667"/>
                </a:lnTo>
                <a:lnTo>
                  <a:pt x="238543" y="62667"/>
                </a:lnTo>
                <a:lnTo>
                  <a:pt x="247037" y="102629"/>
                </a:lnTo>
                <a:lnTo>
                  <a:pt x="238582" y="142591"/>
                </a:lnTo>
                <a:close/>
              </a:path>
              <a:path w="381634" h="392429">
                <a:moveTo>
                  <a:pt x="206621" y="392354"/>
                </a:moveTo>
                <a:lnTo>
                  <a:pt x="150947" y="389524"/>
                </a:lnTo>
                <a:lnTo>
                  <a:pt x="102902" y="380394"/>
                </a:lnTo>
                <a:lnTo>
                  <a:pt x="65210" y="364006"/>
                </a:lnTo>
                <a:lnTo>
                  <a:pt x="31787" y="305618"/>
                </a:lnTo>
                <a:lnTo>
                  <a:pt x="40597" y="271836"/>
                </a:lnTo>
                <a:lnTo>
                  <a:pt x="65210" y="247230"/>
                </a:lnTo>
                <a:lnTo>
                  <a:pt x="102902" y="230842"/>
                </a:lnTo>
                <a:lnTo>
                  <a:pt x="150947" y="221712"/>
                </a:lnTo>
                <a:lnTo>
                  <a:pt x="206621" y="218882"/>
                </a:lnTo>
                <a:lnTo>
                  <a:pt x="262296" y="221712"/>
                </a:lnTo>
                <a:lnTo>
                  <a:pt x="310341" y="230842"/>
                </a:lnTo>
                <a:lnTo>
                  <a:pt x="348032" y="247230"/>
                </a:lnTo>
                <a:lnTo>
                  <a:pt x="372645" y="271836"/>
                </a:lnTo>
                <a:lnTo>
                  <a:pt x="374823" y="280188"/>
                </a:lnTo>
                <a:lnTo>
                  <a:pt x="206621" y="280188"/>
                </a:lnTo>
                <a:lnTo>
                  <a:pt x="170761" y="281607"/>
                </a:lnTo>
                <a:lnTo>
                  <a:pt x="141456" y="286091"/>
                </a:lnTo>
                <a:lnTo>
                  <a:pt x="121688" y="293981"/>
                </a:lnTo>
                <a:lnTo>
                  <a:pt x="114436" y="305618"/>
                </a:lnTo>
                <a:lnTo>
                  <a:pt x="121688" y="317446"/>
                </a:lnTo>
                <a:lnTo>
                  <a:pt x="141456" y="325315"/>
                </a:lnTo>
                <a:lnTo>
                  <a:pt x="170761" y="329693"/>
                </a:lnTo>
                <a:lnTo>
                  <a:pt x="206621" y="331049"/>
                </a:lnTo>
                <a:lnTo>
                  <a:pt x="374823" y="331049"/>
                </a:lnTo>
                <a:lnTo>
                  <a:pt x="372645" y="339401"/>
                </a:lnTo>
                <a:lnTo>
                  <a:pt x="348032" y="364006"/>
                </a:lnTo>
                <a:lnTo>
                  <a:pt x="310341" y="380394"/>
                </a:lnTo>
                <a:lnTo>
                  <a:pt x="262296" y="389524"/>
                </a:lnTo>
                <a:lnTo>
                  <a:pt x="206621" y="392354"/>
                </a:lnTo>
                <a:close/>
              </a:path>
              <a:path w="381634" h="392429">
                <a:moveTo>
                  <a:pt x="374823" y="331049"/>
                </a:moveTo>
                <a:lnTo>
                  <a:pt x="206621" y="331049"/>
                </a:lnTo>
                <a:lnTo>
                  <a:pt x="242482" y="329693"/>
                </a:lnTo>
                <a:lnTo>
                  <a:pt x="271787" y="325315"/>
                </a:lnTo>
                <a:lnTo>
                  <a:pt x="291555" y="317446"/>
                </a:lnTo>
                <a:lnTo>
                  <a:pt x="298806" y="305618"/>
                </a:lnTo>
                <a:lnTo>
                  <a:pt x="291555" y="293981"/>
                </a:lnTo>
                <a:lnTo>
                  <a:pt x="271787" y="286091"/>
                </a:lnTo>
                <a:lnTo>
                  <a:pt x="242482" y="281607"/>
                </a:lnTo>
                <a:lnTo>
                  <a:pt x="206621" y="280188"/>
                </a:lnTo>
                <a:lnTo>
                  <a:pt x="374823" y="280188"/>
                </a:lnTo>
                <a:lnTo>
                  <a:pt x="381455" y="305618"/>
                </a:lnTo>
                <a:lnTo>
                  <a:pt x="374823" y="33104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0684" y="2957702"/>
            <a:ext cx="819785" cy="395605"/>
          </a:xfrm>
          <a:custGeom>
            <a:avLst/>
            <a:gdLst/>
            <a:ahLst/>
            <a:cxnLst/>
            <a:rect l="l" t="t" r="r" b="b"/>
            <a:pathLst>
              <a:path w="819784" h="395604">
                <a:moveTo>
                  <a:pt x="261569" y="36334"/>
                </a:moveTo>
                <a:lnTo>
                  <a:pt x="169837" y="36334"/>
                </a:lnTo>
                <a:lnTo>
                  <a:pt x="169837" y="0"/>
                </a:lnTo>
                <a:lnTo>
                  <a:pt x="90830" y="0"/>
                </a:lnTo>
                <a:lnTo>
                  <a:pt x="90830" y="36334"/>
                </a:lnTo>
                <a:lnTo>
                  <a:pt x="0" y="36334"/>
                </a:lnTo>
                <a:lnTo>
                  <a:pt x="0" y="101727"/>
                </a:lnTo>
                <a:lnTo>
                  <a:pt x="261569" y="101727"/>
                </a:lnTo>
                <a:lnTo>
                  <a:pt x="261569" y="36334"/>
                </a:lnTo>
                <a:close/>
              </a:path>
              <a:path w="819784" h="395604">
                <a:moveTo>
                  <a:pt x="268389" y="289280"/>
                </a:moveTo>
                <a:lnTo>
                  <a:pt x="247662" y="296291"/>
                </a:lnTo>
                <a:lnTo>
                  <a:pt x="222859" y="301078"/>
                </a:lnTo>
                <a:lnTo>
                  <a:pt x="195846" y="303834"/>
                </a:lnTo>
                <a:lnTo>
                  <a:pt x="168478" y="304711"/>
                </a:lnTo>
                <a:lnTo>
                  <a:pt x="168478" y="272021"/>
                </a:lnTo>
                <a:lnTo>
                  <a:pt x="201079" y="262255"/>
                </a:lnTo>
                <a:lnTo>
                  <a:pt x="226326" y="245960"/>
                </a:lnTo>
                <a:lnTo>
                  <a:pt x="242620" y="223291"/>
                </a:lnTo>
                <a:lnTo>
                  <a:pt x="244322" y="214795"/>
                </a:lnTo>
                <a:lnTo>
                  <a:pt x="248399" y="194360"/>
                </a:lnTo>
                <a:lnTo>
                  <a:pt x="243255" y="173926"/>
                </a:lnTo>
                <a:lnTo>
                  <a:pt x="239610" y="159512"/>
                </a:lnTo>
                <a:lnTo>
                  <a:pt x="215201" y="134200"/>
                </a:lnTo>
                <a:lnTo>
                  <a:pt x="178092" y="118757"/>
                </a:lnTo>
                <a:lnTo>
                  <a:pt x="176657" y="118605"/>
                </a:lnTo>
                <a:lnTo>
                  <a:pt x="176657" y="194360"/>
                </a:lnTo>
                <a:lnTo>
                  <a:pt x="173393" y="203301"/>
                </a:lnTo>
                <a:lnTo>
                  <a:pt x="164160" y="209689"/>
                </a:lnTo>
                <a:lnTo>
                  <a:pt x="149834" y="213525"/>
                </a:lnTo>
                <a:lnTo>
                  <a:pt x="131241" y="214795"/>
                </a:lnTo>
                <a:lnTo>
                  <a:pt x="112649" y="213525"/>
                </a:lnTo>
                <a:lnTo>
                  <a:pt x="98323" y="209689"/>
                </a:lnTo>
                <a:lnTo>
                  <a:pt x="89090" y="203301"/>
                </a:lnTo>
                <a:lnTo>
                  <a:pt x="85826" y="194360"/>
                </a:lnTo>
                <a:lnTo>
                  <a:pt x="89090" y="185420"/>
                </a:lnTo>
                <a:lnTo>
                  <a:pt x="98323" y="179044"/>
                </a:lnTo>
                <a:lnTo>
                  <a:pt x="112649" y="175209"/>
                </a:lnTo>
                <a:lnTo>
                  <a:pt x="131241" y="173926"/>
                </a:lnTo>
                <a:lnTo>
                  <a:pt x="149834" y="175209"/>
                </a:lnTo>
                <a:lnTo>
                  <a:pt x="164160" y="179044"/>
                </a:lnTo>
                <a:lnTo>
                  <a:pt x="173393" y="185420"/>
                </a:lnTo>
                <a:lnTo>
                  <a:pt x="176657" y="194360"/>
                </a:lnTo>
                <a:lnTo>
                  <a:pt x="176657" y="118605"/>
                </a:lnTo>
                <a:lnTo>
                  <a:pt x="131241" y="113538"/>
                </a:lnTo>
                <a:lnTo>
                  <a:pt x="84391" y="118757"/>
                </a:lnTo>
                <a:lnTo>
                  <a:pt x="47294" y="134200"/>
                </a:lnTo>
                <a:lnTo>
                  <a:pt x="14084" y="194360"/>
                </a:lnTo>
                <a:lnTo>
                  <a:pt x="19710" y="223037"/>
                </a:lnTo>
                <a:lnTo>
                  <a:pt x="35598" y="245567"/>
                </a:lnTo>
                <a:lnTo>
                  <a:pt x="60248" y="261797"/>
                </a:lnTo>
                <a:lnTo>
                  <a:pt x="92189" y="271564"/>
                </a:lnTo>
                <a:lnTo>
                  <a:pt x="92189" y="304711"/>
                </a:lnTo>
                <a:lnTo>
                  <a:pt x="2273" y="304711"/>
                </a:lnTo>
                <a:lnTo>
                  <a:pt x="2273" y="372376"/>
                </a:lnTo>
                <a:lnTo>
                  <a:pt x="166662" y="372376"/>
                </a:lnTo>
                <a:lnTo>
                  <a:pt x="195453" y="371500"/>
                </a:lnTo>
                <a:lnTo>
                  <a:pt x="222973" y="368744"/>
                </a:lnTo>
                <a:lnTo>
                  <a:pt x="247764" y="363943"/>
                </a:lnTo>
                <a:lnTo>
                  <a:pt x="268389" y="356933"/>
                </a:lnTo>
                <a:lnTo>
                  <a:pt x="268389" y="289280"/>
                </a:lnTo>
                <a:close/>
              </a:path>
              <a:path w="819784" h="395604">
                <a:moveTo>
                  <a:pt x="411886" y="140779"/>
                </a:moveTo>
                <a:lnTo>
                  <a:pt x="367385" y="140779"/>
                </a:lnTo>
                <a:lnTo>
                  <a:pt x="367385" y="2730"/>
                </a:lnTo>
                <a:lnTo>
                  <a:pt x="290639" y="2730"/>
                </a:lnTo>
                <a:lnTo>
                  <a:pt x="290639" y="390537"/>
                </a:lnTo>
                <a:lnTo>
                  <a:pt x="367385" y="390537"/>
                </a:lnTo>
                <a:lnTo>
                  <a:pt x="367385" y="215252"/>
                </a:lnTo>
                <a:lnTo>
                  <a:pt x="411886" y="215252"/>
                </a:lnTo>
                <a:lnTo>
                  <a:pt x="411886" y="140779"/>
                </a:lnTo>
                <a:close/>
              </a:path>
              <a:path w="819784" h="395604">
                <a:moveTo>
                  <a:pt x="816051" y="2730"/>
                </a:moveTo>
                <a:lnTo>
                  <a:pt x="739305" y="2730"/>
                </a:lnTo>
                <a:lnTo>
                  <a:pt x="739305" y="62674"/>
                </a:lnTo>
                <a:lnTo>
                  <a:pt x="698436" y="62674"/>
                </a:lnTo>
                <a:lnTo>
                  <a:pt x="698436" y="7277"/>
                </a:lnTo>
                <a:lnTo>
                  <a:pt x="451396" y="7277"/>
                </a:lnTo>
                <a:lnTo>
                  <a:pt x="451396" y="70840"/>
                </a:lnTo>
                <a:lnTo>
                  <a:pt x="536765" y="70840"/>
                </a:lnTo>
                <a:lnTo>
                  <a:pt x="526338" y="97904"/>
                </a:lnTo>
                <a:lnTo>
                  <a:pt x="507187" y="121767"/>
                </a:lnTo>
                <a:lnTo>
                  <a:pt x="480123" y="139242"/>
                </a:lnTo>
                <a:lnTo>
                  <a:pt x="445947" y="147142"/>
                </a:lnTo>
                <a:lnTo>
                  <a:pt x="445947" y="214350"/>
                </a:lnTo>
                <a:lnTo>
                  <a:pt x="485686" y="208965"/>
                </a:lnTo>
                <a:lnTo>
                  <a:pt x="521385" y="195783"/>
                </a:lnTo>
                <a:lnTo>
                  <a:pt x="552399" y="176225"/>
                </a:lnTo>
                <a:lnTo>
                  <a:pt x="578091" y="151676"/>
                </a:lnTo>
                <a:lnTo>
                  <a:pt x="676173" y="210261"/>
                </a:lnTo>
                <a:lnTo>
                  <a:pt x="712965" y="153949"/>
                </a:lnTo>
                <a:lnTo>
                  <a:pt x="708977" y="151676"/>
                </a:lnTo>
                <a:lnTo>
                  <a:pt x="609422" y="94919"/>
                </a:lnTo>
                <a:lnTo>
                  <a:pt x="612152" y="86741"/>
                </a:lnTo>
                <a:lnTo>
                  <a:pt x="613511" y="79019"/>
                </a:lnTo>
                <a:lnTo>
                  <a:pt x="614426" y="70840"/>
                </a:lnTo>
                <a:lnTo>
                  <a:pt x="687527" y="70840"/>
                </a:lnTo>
                <a:lnTo>
                  <a:pt x="687527" y="128066"/>
                </a:lnTo>
                <a:lnTo>
                  <a:pt x="739305" y="128066"/>
                </a:lnTo>
                <a:lnTo>
                  <a:pt x="739305" y="219798"/>
                </a:lnTo>
                <a:lnTo>
                  <a:pt x="816051" y="219798"/>
                </a:lnTo>
                <a:lnTo>
                  <a:pt x="816051" y="62674"/>
                </a:lnTo>
                <a:lnTo>
                  <a:pt x="816051" y="2730"/>
                </a:lnTo>
                <a:close/>
              </a:path>
              <a:path w="819784" h="395604">
                <a:moveTo>
                  <a:pt x="819683" y="310159"/>
                </a:moveTo>
                <a:lnTo>
                  <a:pt x="813066" y="285648"/>
                </a:lnTo>
                <a:lnTo>
                  <a:pt x="810768" y="277088"/>
                </a:lnTo>
                <a:lnTo>
                  <a:pt x="785850" y="253009"/>
                </a:lnTo>
                <a:lnTo>
                  <a:pt x="747687" y="236956"/>
                </a:lnTo>
                <a:lnTo>
                  <a:pt x="737031" y="235000"/>
                </a:lnTo>
                <a:lnTo>
                  <a:pt x="737031" y="310159"/>
                </a:lnTo>
                <a:lnTo>
                  <a:pt x="729615" y="321462"/>
                </a:lnTo>
                <a:lnTo>
                  <a:pt x="709383" y="329069"/>
                </a:lnTo>
                <a:lnTo>
                  <a:pt x="679361" y="333349"/>
                </a:lnTo>
                <a:lnTo>
                  <a:pt x="642569" y="334683"/>
                </a:lnTo>
                <a:lnTo>
                  <a:pt x="605790" y="333349"/>
                </a:lnTo>
                <a:lnTo>
                  <a:pt x="575767" y="329069"/>
                </a:lnTo>
                <a:lnTo>
                  <a:pt x="555536" y="321462"/>
                </a:lnTo>
                <a:lnTo>
                  <a:pt x="548119" y="310159"/>
                </a:lnTo>
                <a:lnTo>
                  <a:pt x="555536" y="299059"/>
                </a:lnTo>
                <a:lnTo>
                  <a:pt x="575767" y="291426"/>
                </a:lnTo>
                <a:lnTo>
                  <a:pt x="605790" y="287045"/>
                </a:lnTo>
                <a:lnTo>
                  <a:pt x="642569" y="285648"/>
                </a:lnTo>
                <a:lnTo>
                  <a:pt x="679361" y="287045"/>
                </a:lnTo>
                <a:lnTo>
                  <a:pt x="709383" y="291426"/>
                </a:lnTo>
                <a:lnTo>
                  <a:pt x="729615" y="299059"/>
                </a:lnTo>
                <a:lnTo>
                  <a:pt x="737031" y="310159"/>
                </a:lnTo>
                <a:lnTo>
                  <a:pt x="737031" y="235000"/>
                </a:lnTo>
                <a:lnTo>
                  <a:pt x="699008" y="228015"/>
                </a:lnTo>
                <a:lnTo>
                  <a:pt x="642569" y="225247"/>
                </a:lnTo>
                <a:lnTo>
                  <a:pt x="586143" y="228015"/>
                </a:lnTo>
                <a:lnTo>
                  <a:pt x="537464" y="236956"/>
                </a:lnTo>
                <a:lnTo>
                  <a:pt x="499300" y="253009"/>
                </a:lnTo>
                <a:lnTo>
                  <a:pt x="474383" y="277088"/>
                </a:lnTo>
                <a:lnTo>
                  <a:pt x="465467" y="310159"/>
                </a:lnTo>
                <a:lnTo>
                  <a:pt x="474383" y="343230"/>
                </a:lnTo>
                <a:lnTo>
                  <a:pt x="499300" y="367322"/>
                </a:lnTo>
                <a:lnTo>
                  <a:pt x="537464" y="383374"/>
                </a:lnTo>
                <a:lnTo>
                  <a:pt x="586143" y="392315"/>
                </a:lnTo>
                <a:lnTo>
                  <a:pt x="642569" y="395084"/>
                </a:lnTo>
                <a:lnTo>
                  <a:pt x="699008" y="392315"/>
                </a:lnTo>
                <a:lnTo>
                  <a:pt x="747687" y="383374"/>
                </a:lnTo>
                <a:lnTo>
                  <a:pt x="785850" y="367322"/>
                </a:lnTo>
                <a:lnTo>
                  <a:pt x="810768" y="343230"/>
                </a:lnTo>
                <a:lnTo>
                  <a:pt x="813066" y="334683"/>
                </a:lnTo>
                <a:lnTo>
                  <a:pt x="819683" y="31015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36680" y="2969488"/>
            <a:ext cx="392430" cy="365760"/>
          </a:xfrm>
          <a:custGeom>
            <a:avLst/>
            <a:gdLst/>
            <a:ahLst/>
            <a:cxnLst/>
            <a:rect l="l" t="t" r="r" b="b"/>
            <a:pathLst>
              <a:path w="392429" h="365760">
                <a:moveTo>
                  <a:pt x="371005" y="117182"/>
                </a:moveTo>
                <a:lnTo>
                  <a:pt x="295617" y="117182"/>
                </a:lnTo>
                <a:lnTo>
                  <a:pt x="295617" y="165773"/>
                </a:lnTo>
                <a:lnTo>
                  <a:pt x="371005" y="165773"/>
                </a:lnTo>
                <a:lnTo>
                  <a:pt x="371005" y="117182"/>
                </a:lnTo>
                <a:close/>
              </a:path>
              <a:path w="392429" h="365760">
                <a:moveTo>
                  <a:pt x="392353" y="293382"/>
                </a:moveTo>
                <a:lnTo>
                  <a:pt x="235229" y="293382"/>
                </a:lnTo>
                <a:lnTo>
                  <a:pt x="235229" y="234950"/>
                </a:lnTo>
                <a:lnTo>
                  <a:pt x="371005" y="234950"/>
                </a:lnTo>
                <a:lnTo>
                  <a:pt x="371005" y="166370"/>
                </a:lnTo>
                <a:lnTo>
                  <a:pt x="96723" y="166370"/>
                </a:lnTo>
                <a:lnTo>
                  <a:pt x="96723" y="116840"/>
                </a:lnTo>
                <a:lnTo>
                  <a:pt x="371005" y="116840"/>
                </a:lnTo>
                <a:lnTo>
                  <a:pt x="371005" y="49530"/>
                </a:lnTo>
                <a:lnTo>
                  <a:pt x="371005" y="25"/>
                </a:lnTo>
                <a:lnTo>
                  <a:pt x="295617" y="25"/>
                </a:lnTo>
                <a:lnTo>
                  <a:pt x="295617" y="49530"/>
                </a:lnTo>
                <a:lnTo>
                  <a:pt x="96723" y="49530"/>
                </a:lnTo>
                <a:lnTo>
                  <a:pt x="96723" y="0"/>
                </a:lnTo>
                <a:lnTo>
                  <a:pt x="21336" y="0"/>
                </a:lnTo>
                <a:lnTo>
                  <a:pt x="21336" y="49530"/>
                </a:lnTo>
                <a:lnTo>
                  <a:pt x="21336" y="116840"/>
                </a:lnTo>
                <a:lnTo>
                  <a:pt x="21336" y="166370"/>
                </a:lnTo>
                <a:lnTo>
                  <a:pt x="21336" y="234950"/>
                </a:lnTo>
                <a:lnTo>
                  <a:pt x="157111" y="234950"/>
                </a:lnTo>
                <a:lnTo>
                  <a:pt x="157111" y="293382"/>
                </a:lnTo>
                <a:lnTo>
                  <a:pt x="0" y="293382"/>
                </a:lnTo>
                <a:lnTo>
                  <a:pt x="0" y="365137"/>
                </a:lnTo>
                <a:lnTo>
                  <a:pt x="392353" y="365137"/>
                </a:lnTo>
                <a:lnTo>
                  <a:pt x="392353" y="29338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69117" y="3578178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4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39904" y="3578186"/>
            <a:ext cx="572770" cy="279400"/>
          </a:xfrm>
          <a:custGeom>
            <a:avLst/>
            <a:gdLst/>
            <a:ahLst/>
            <a:cxnLst/>
            <a:rect l="l" t="t" r="r" b="b"/>
            <a:pathLst>
              <a:path w="572770" h="279400">
                <a:moveTo>
                  <a:pt x="119672" y="39560"/>
                </a:moveTo>
                <a:lnTo>
                  <a:pt x="89268" y="39560"/>
                </a:lnTo>
                <a:lnTo>
                  <a:pt x="89268" y="233121"/>
                </a:lnTo>
                <a:lnTo>
                  <a:pt x="119672" y="233121"/>
                </a:lnTo>
                <a:lnTo>
                  <a:pt x="119672" y="39560"/>
                </a:lnTo>
                <a:close/>
              </a:path>
              <a:path w="572770" h="279400">
                <a:moveTo>
                  <a:pt x="119672" y="9829"/>
                </a:moveTo>
                <a:lnTo>
                  <a:pt x="0" y="9829"/>
                </a:lnTo>
                <a:lnTo>
                  <a:pt x="0" y="39039"/>
                </a:lnTo>
                <a:lnTo>
                  <a:pt x="0" y="233349"/>
                </a:lnTo>
                <a:lnTo>
                  <a:pt x="0" y="262559"/>
                </a:lnTo>
                <a:lnTo>
                  <a:pt x="119672" y="262559"/>
                </a:lnTo>
                <a:lnTo>
                  <a:pt x="119672" y="233349"/>
                </a:lnTo>
                <a:lnTo>
                  <a:pt x="30734" y="233349"/>
                </a:lnTo>
                <a:lnTo>
                  <a:pt x="30734" y="39039"/>
                </a:lnTo>
                <a:lnTo>
                  <a:pt x="119672" y="39039"/>
                </a:lnTo>
                <a:lnTo>
                  <a:pt x="119672" y="9829"/>
                </a:lnTo>
                <a:close/>
              </a:path>
              <a:path w="572770" h="279400">
                <a:moveTo>
                  <a:pt x="259943" y="143205"/>
                </a:moveTo>
                <a:lnTo>
                  <a:pt x="229209" y="143205"/>
                </a:lnTo>
                <a:lnTo>
                  <a:pt x="229209" y="279222"/>
                </a:lnTo>
                <a:lnTo>
                  <a:pt x="259943" y="279222"/>
                </a:lnTo>
                <a:lnTo>
                  <a:pt x="259943" y="143205"/>
                </a:lnTo>
                <a:close/>
              </a:path>
              <a:path w="572770" h="279400">
                <a:moveTo>
                  <a:pt x="259943" y="112699"/>
                </a:moveTo>
                <a:lnTo>
                  <a:pt x="183756" y="112699"/>
                </a:lnTo>
                <a:lnTo>
                  <a:pt x="183756" y="2209"/>
                </a:lnTo>
                <a:lnTo>
                  <a:pt x="153022" y="2209"/>
                </a:lnTo>
                <a:lnTo>
                  <a:pt x="153022" y="112699"/>
                </a:lnTo>
                <a:lnTo>
                  <a:pt x="153022" y="143179"/>
                </a:lnTo>
                <a:lnTo>
                  <a:pt x="153022" y="273989"/>
                </a:lnTo>
                <a:lnTo>
                  <a:pt x="183756" y="273989"/>
                </a:lnTo>
                <a:lnTo>
                  <a:pt x="183756" y="143179"/>
                </a:lnTo>
                <a:lnTo>
                  <a:pt x="259943" y="143179"/>
                </a:lnTo>
                <a:lnTo>
                  <a:pt x="259943" y="112699"/>
                </a:lnTo>
                <a:close/>
              </a:path>
              <a:path w="572770" h="279400">
                <a:moveTo>
                  <a:pt x="479983" y="49364"/>
                </a:moveTo>
                <a:lnTo>
                  <a:pt x="474167" y="29070"/>
                </a:lnTo>
                <a:lnTo>
                  <a:pt x="469277" y="24523"/>
                </a:lnTo>
                <a:lnTo>
                  <a:pt x="457669" y="13728"/>
                </a:lnTo>
                <a:lnTo>
                  <a:pt x="448602" y="10312"/>
                </a:lnTo>
                <a:lnTo>
                  <a:pt x="448602" y="49364"/>
                </a:lnTo>
                <a:lnTo>
                  <a:pt x="445058" y="59740"/>
                </a:lnTo>
                <a:lnTo>
                  <a:pt x="434987" y="67551"/>
                </a:lnTo>
                <a:lnTo>
                  <a:pt x="419214" y="72491"/>
                </a:lnTo>
                <a:lnTo>
                  <a:pt x="398576" y="74218"/>
                </a:lnTo>
                <a:lnTo>
                  <a:pt x="378066" y="72491"/>
                </a:lnTo>
                <a:lnTo>
                  <a:pt x="362280" y="67551"/>
                </a:lnTo>
                <a:lnTo>
                  <a:pt x="352132" y="59740"/>
                </a:lnTo>
                <a:lnTo>
                  <a:pt x="348551" y="49364"/>
                </a:lnTo>
                <a:lnTo>
                  <a:pt x="352132" y="38862"/>
                </a:lnTo>
                <a:lnTo>
                  <a:pt x="362280" y="31064"/>
                </a:lnTo>
                <a:lnTo>
                  <a:pt x="378066" y="26200"/>
                </a:lnTo>
                <a:lnTo>
                  <a:pt x="398576" y="24523"/>
                </a:lnTo>
                <a:lnTo>
                  <a:pt x="419214" y="26200"/>
                </a:lnTo>
                <a:lnTo>
                  <a:pt x="434987" y="31064"/>
                </a:lnTo>
                <a:lnTo>
                  <a:pt x="445058" y="38862"/>
                </a:lnTo>
                <a:lnTo>
                  <a:pt x="448602" y="49364"/>
                </a:lnTo>
                <a:lnTo>
                  <a:pt x="448602" y="10312"/>
                </a:lnTo>
                <a:lnTo>
                  <a:pt x="431990" y="4038"/>
                </a:lnTo>
                <a:lnTo>
                  <a:pt x="398576" y="647"/>
                </a:lnTo>
                <a:lnTo>
                  <a:pt x="365163" y="4038"/>
                </a:lnTo>
                <a:lnTo>
                  <a:pt x="339471" y="13728"/>
                </a:lnTo>
                <a:lnTo>
                  <a:pt x="322986" y="29070"/>
                </a:lnTo>
                <a:lnTo>
                  <a:pt x="317157" y="49364"/>
                </a:lnTo>
                <a:lnTo>
                  <a:pt x="322986" y="69811"/>
                </a:lnTo>
                <a:lnTo>
                  <a:pt x="339471" y="85128"/>
                </a:lnTo>
                <a:lnTo>
                  <a:pt x="365163" y="94754"/>
                </a:lnTo>
                <a:lnTo>
                  <a:pt x="398576" y="98082"/>
                </a:lnTo>
                <a:lnTo>
                  <a:pt x="431990" y="94754"/>
                </a:lnTo>
                <a:lnTo>
                  <a:pt x="457669" y="85128"/>
                </a:lnTo>
                <a:lnTo>
                  <a:pt x="469417" y="74218"/>
                </a:lnTo>
                <a:lnTo>
                  <a:pt x="474167" y="69811"/>
                </a:lnTo>
                <a:lnTo>
                  <a:pt x="479983" y="49364"/>
                </a:lnTo>
                <a:close/>
              </a:path>
              <a:path w="572770" h="279400">
                <a:moveTo>
                  <a:pt x="565658" y="0"/>
                </a:moveTo>
                <a:lnTo>
                  <a:pt x="533285" y="0"/>
                </a:lnTo>
                <a:lnTo>
                  <a:pt x="533285" y="36614"/>
                </a:lnTo>
                <a:lnTo>
                  <a:pt x="494703" y="36614"/>
                </a:lnTo>
                <a:lnTo>
                  <a:pt x="494703" y="65722"/>
                </a:lnTo>
                <a:lnTo>
                  <a:pt x="533285" y="65722"/>
                </a:lnTo>
                <a:lnTo>
                  <a:pt x="533285" y="149745"/>
                </a:lnTo>
                <a:lnTo>
                  <a:pt x="565658" y="149745"/>
                </a:lnTo>
                <a:lnTo>
                  <a:pt x="565658" y="0"/>
                </a:lnTo>
                <a:close/>
              </a:path>
              <a:path w="572770" h="279400">
                <a:moveTo>
                  <a:pt x="572516" y="251764"/>
                </a:moveTo>
                <a:lnTo>
                  <a:pt x="360972" y="251764"/>
                </a:lnTo>
                <a:lnTo>
                  <a:pt x="360972" y="231813"/>
                </a:lnTo>
                <a:lnTo>
                  <a:pt x="565658" y="231813"/>
                </a:lnTo>
                <a:lnTo>
                  <a:pt x="565658" y="165112"/>
                </a:lnTo>
                <a:lnTo>
                  <a:pt x="412965" y="165112"/>
                </a:lnTo>
                <a:lnTo>
                  <a:pt x="412965" y="140919"/>
                </a:lnTo>
                <a:lnTo>
                  <a:pt x="417207" y="140919"/>
                </a:lnTo>
                <a:lnTo>
                  <a:pt x="446011" y="140284"/>
                </a:lnTo>
                <a:lnTo>
                  <a:pt x="471817" y="138303"/>
                </a:lnTo>
                <a:lnTo>
                  <a:pt x="493445" y="134848"/>
                </a:lnTo>
                <a:lnTo>
                  <a:pt x="509739" y="129806"/>
                </a:lnTo>
                <a:lnTo>
                  <a:pt x="509739" y="104952"/>
                </a:lnTo>
                <a:lnTo>
                  <a:pt x="492683" y="109994"/>
                </a:lnTo>
                <a:lnTo>
                  <a:pt x="471081" y="113449"/>
                </a:lnTo>
                <a:lnTo>
                  <a:pt x="445922" y="115430"/>
                </a:lnTo>
                <a:lnTo>
                  <a:pt x="418198" y="116065"/>
                </a:lnTo>
                <a:lnTo>
                  <a:pt x="302768" y="116065"/>
                </a:lnTo>
                <a:lnTo>
                  <a:pt x="302768" y="140919"/>
                </a:lnTo>
                <a:lnTo>
                  <a:pt x="380923" y="140919"/>
                </a:lnTo>
                <a:lnTo>
                  <a:pt x="380923" y="165112"/>
                </a:lnTo>
                <a:lnTo>
                  <a:pt x="328282" y="165112"/>
                </a:lnTo>
                <a:lnTo>
                  <a:pt x="328282" y="188988"/>
                </a:lnTo>
                <a:lnTo>
                  <a:pt x="533933" y="188988"/>
                </a:lnTo>
                <a:lnTo>
                  <a:pt x="533933" y="208927"/>
                </a:lnTo>
                <a:lnTo>
                  <a:pt x="328930" y="208927"/>
                </a:lnTo>
                <a:lnTo>
                  <a:pt x="328930" y="275628"/>
                </a:lnTo>
                <a:lnTo>
                  <a:pt x="572516" y="275628"/>
                </a:lnTo>
                <a:lnTo>
                  <a:pt x="572516" y="2517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4661" y="3578178"/>
            <a:ext cx="260350" cy="276225"/>
          </a:xfrm>
          <a:custGeom>
            <a:avLst/>
            <a:gdLst/>
            <a:ahLst/>
            <a:cxnLst/>
            <a:rect l="l" t="t" r="r" b="b"/>
            <a:pathLst>
              <a:path w="260350" h="276225">
                <a:moveTo>
                  <a:pt x="260263" y="55910"/>
                </a:moveTo>
                <a:lnTo>
                  <a:pt x="227894" y="55910"/>
                </a:lnTo>
                <a:lnTo>
                  <a:pt x="227894" y="0"/>
                </a:lnTo>
                <a:lnTo>
                  <a:pt x="260263" y="0"/>
                </a:lnTo>
                <a:lnTo>
                  <a:pt x="260263" y="55910"/>
                </a:lnTo>
                <a:close/>
              </a:path>
              <a:path w="260350" h="276225">
                <a:moveTo>
                  <a:pt x="86318" y="141248"/>
                </a:moveTo>
                <a:lnTo>
                  <a:pt x="50485" y="136170"/>
                </a:lnTo>
                <a:lnTo>
                  <a:pt x="23296" y="121957"/>
                </a:lnTo>
                <a:lnTo>
                  <a:pt x="6038" y="100143"/>
                </a:lnTo>
                <a:lnTo>
                  <a:pt x="0" y="72259"/>
                </a:lnTo>
                <a:lnTo>
                  <a:pt x="6038" y="44375"/>
                </a:lnTo>
                <a:lnTo>
                  <a:pt x="23296" y="22560"/>
                </a:lnTo>
                <a:lnTo>
                  <a:pt x="50485" y="8347"/>
                </a:lnTo>
                <a:lnTo>
                  <a:pt x="86318" y="3269"/>
                </a:lnTo>
                <a:lnTo>
                  <a:pt x="117380" y="7034"/>
                </a:lnTo>
                <a:lnTo>
                  <a:pt x="142311" y="17696"/>
                </a:lnTo>
                <a:lnTo>
                  <a:pt x="155689" y="30080"/>
                </a:lnTo>
                <a:lnTo>
                  <a:pt x="86318" y="30080"/>
                </a:lnTo>
                <a:lnTo>
                  <a:pt x="64371" y="32992"/>
                </a:lnTo>
                <a:lnTo>
                  <a:pt x="47328" y="41361"/>
                </a:lnTo>
                <a:lnTo>
                  <a:pt x="36293" y="54633"/>
                </a:lnTo>
                <a:lnTo>
                  <a:pt x="32369" y="72259"/>
                </a:lnTo>
                <a:lnTo>
                  <a:pt x="36293" y="89884"/>
                </a:lnTo>
                <a:lnTo>
                  <a:pt x="47328" y="103157"/>
                </a:lnTo>
                <a:lnTo>
                  <a:pt x="64371" y="111525"/>
                </a:lnTo>
                <a:lnTo>
                  <a:pt x="86318" y="114437"/>
                </a:lnTo>
                <a:lnTo>
                  <a:pt x="155367" y="114437"/>
                </a:lnTo>
                <a:lnTo>
                  <a:pt x="143496" y="126004"/>
                </a:lnTo>
                <a:lnTo>
                  <a:pt x="118172" y="137258"/>
                </a:lnTo>
                <a:lnTo>
                  <a:pt x="86318" y="141248"/>
                </a:lnTo>
                <a:close/>
              </a:path>
              <a:path w="260350" h="276225">
                <a:moveTo>
                  <a:pt x="155367" y="114437"/>
                </a:moveTo>
                <a:lnTo>
                  <a:pt x="86318" y="114437"/>
                </a:lnTo>
                <a:lnTo>
                  <a:pt x="108215" y="111525"/>
                </a:lnTo>
                <a:lnTo>
                  <a:pt x="125145" y="103157"/>
                </a:lnTo>
                <a:lnTo>
                  <a:pt x="136068" y="89884"/>
                </a:lnTo>
                <a:lnTo>
                  <a:pt x="139940" y="72259"/>
                </a:lnTo>
                <a:lnTo>
                  <a:pt x="136068" y="54633"/>
                </a:lnTo>
                <a:lnTo>
                  <a:pt x="125145" y="41361"/>
                </a:lnTo>
                <a:lnTo>
                  <a:pt x="108215" y="32992"/>
                </a:lnTo>
                <a:lnTo>
                  <a:pt x="86318" y="30080"/>
                </a:lnTo>
                <a:lnTo>
                  <a:pt x="155689" y="30080"/>
                </a:lnTo>
                <a:lnTo>
                  <a:pt x="160253" y="34305"/>
                </a:lnTo>
                <a:lnTo>
                  <a:pt x="170348" y="55910"/>
                </a:lnTo>
                <a:lnTo>
                  <a:pt x="260263" y="55910"/>
                </a:lnTo>
                <a:lnTo>
                  <a:pt x="260263" y="85991"/>
                </a:lnTo>
                <a:lnTo>
                  <a:pt x="171002" y="85991"/>
                </a:lnTo>
                <a:lnTo>
                  <a:pt x="161403" y="108557"/>
                </a:lnTo>
                <a:lnTo>
                  <a:pt x="155367" y="114437"/>
                </a:lnTo>
                <a:close/>
              </a:path>
              <a:path w="260350" h="276225">
                <a:moveTo>
                  <a:pt x="260263" y="143210"/>
                </a:moveTo>
                <a:lnTo>
                  <a:pt x="227894" y="143210"/>
                </a:lnTo>
                <a:lnTo>
                  <a:pt x="227894" y="85991"/>
                </a:lnTo>
                <a:lnTo>
                  <a:pt x="260263" y="85991"/>
                </a:lnTo>
                <a:lnTo>
                  <a:pt x="260263" y="143210"/>
                </a:lnTo>
                <a:close/>
              </a:path>
              <a:path w="260350" h="276225">
                <a:moveTo>
                  <a:pt x="260263" y="275631"/>
                </a:moveTo>
                <a:lnTo>
                  <a:pt x="25830" y="275631"/>
                </a:lnTo>
                <a:lnTo>
                  <a:pt x="25830" y="158577"/>
                </a:lnTo>
                <a:lnTo>
                  <a:pt x="57545" y="158577"/>
                </a:lnTo>
                <a:lnTo>
                  <a:pt x="57545" y="188004"/>
                </a:lnTo>
                <a:lnTo>
                  <a:pt x="260263" y="188004"/>
                </a:lnTo>
                <a:lnTo>
                  <a:pt x="260263" y="213834"/>
                </a:lnTo>
                <a:lnTo>
                  <a:pt x="57545" y="213834"/>
                </a:lnTo>
                <a:lnTo>
                  <a:pt x="57545" y="249147"/>
                </a:lnTo>
                <a:lnTo>
                  <a:pt x="260263" y="249147"/>
                </a:lnTo>
                <a:lnTo>
                  <a:pt x="260263" y="275631"/>
                </a:lnTo>
                <a:close/>
              </a:path>
              <a:path w="260350" h="276225">
                <a:moveTo>
                  <a:pt x="260263" y="188004"/>
                </a:moveTo>
                <a:lnTo>
                  <a:pt x="228221" y="188004"/>
                </a:lnTo>
                <a:lnTo>
                  <a:pt x="228221" y="158577"/>
                </a:lnTo>
                <a:lnTo>
                  <a:pt x="260263" y="158577"/>
                </a:lnTo>
                <a:lnTo>
                  <a:pt x="260263" y="188004"/>
                </a:lnTo>
                <a:close/>
              </a:path>
              <a:path w="260350" h="276225">
                <a:moveTo>
                  <a:pt x="260263" y="249147"/>
                </a:moveTo>
                <a:lnTo>
                  <a:pt x="228221" y="249147"/>
                </a:lnTo>
                <a:lnTo>
                  <a:pt x="228221" y="213834"/>
                </a:lnTo>
                <a:lnTo>
                  <a:pt x="260263" y="213834"/>
                </a:lnTo>
                <a:lnTo>
                  <a:pt x="260263" y="2491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1817" y="3578178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6356" y="3578178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94485" y="3588016"/>
            <a:ext cx="246379" cy="179070"/>
          </a:xfrm>
          <a:custGeom>
            <a:avLst/>
            <a:gdLst/>
            <a:ahLst/>
            <a:cxnLst/>
            <a:rect l="l" t="t" r="r" b="b"/>
            <a:pathLst>
              <a:path w="246379" h="179070">
                <a:moveTo>
                  <a:pt x="246202" y="149860"/>
                </a:moveTo>
                <a:lnTo>
                  <a:pt x="32372" y="149860"/>
                </a:lnTo>
                <a:lnTo>
                  <a:pt x="32372" y="104140"/>
                </a:lnTo>
                <a:lnTo>
                  <a:pt x="238353" y="104140"/>
                </a:lnTo>
                <a:lnTo>
                  <a:pt x="238353" y="74930"/>
                </a:lnTo>
                <a:lnTo>
                  <a:pt x="32372" y="74930"/>
                </a:lnTo>
                <a:lnTo>
                  <a:pt x="32372" y="29210"/>
                </a:lnTo>
                <a:lnTo>
                  <a:pt x="241960" y="29210"/>
                </a:lnTo>
                <a:lnTo>
                  <a:pt x="241960" y="0"/>
                </a:lnTo>
                <a:lnTo>
                  <a:pt x="0" y="0"/>
                </a:lnTo>
                <a:lnTo>
                  <a:pt x="0" y="29210"/>
                </a:lnTo>
                <a:lnTo>
                  <a:pt x="0" y="74930"/>
                </a:lnTo>
                <a:lnTo>
                  <a:pt x="0" y="104140"/>
                </a:lnTo>
                <a:lnTo>
                  <a:pt x="0" y="149860"/>
                </a:lnTo>
                <a:lnTo>
                  <a:pt x="0" y="179070"/>
                </a:lnTo>
                <a:lnTo>
                  <a:pt x="246202" y="179070"/>
                </a:lnTo>
                <a:lnTo>
                  <a:pt x="246202" y="1498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5854" y="3578186"/>
            <a:ext cx="572770" cy="279400"/>
          </a:xfrm>
          <a:custGeom>
            <a:avLst/>
            <a:gdLst/>
            <a:ahLst/>
            <a:cxnLst/>
            <a:rect l="l" t="t" r="r" b="b"/>
            <a:pathLst>
              <a:path w="572770" h="279400">
                <a:moveTo>
                  <a:pt x="278892" y="236067"/>
                </a:moveTo>
                <a:lnTo>
                  <a:pt x="0" y="236067"/>
                </a:lnTo>
                <a:lnTo>
                  <a:pt x="0" y="265823"/>
                </a:lnTo>
                <a:lnTo>
                  <a:pt x="278892" y="265823"/>
                </a:lnTo>
                <a:lnTo>
                  <a:pt x="278892" y="236067"/>
                </a:lnTo>
                <a:close/>
              </a:path>
              <a:path w="572770" h="279400">
                <a:moveTo>
                  <a:pt x="516928" y="220370"/>
                </a:moveTo>
                <a:lnTo>
                  <a:pt x="499491" y="225793"/>
                </a:lnTo>
                <a:lnTo>
                  <a:pt x="477774" y="229450"/>
                </a:lnTo>
                <a:lnTo>
                  <a:pt x="452742" y="231495"/>
                </a:lnTo>
                <a:lnTo>
                  <a:pt x="425373" y="232143"/>
                </a:lnTo>
                <a:lnTo>
                  <a:pt x="423418" y="232143"/>
                </a:lnTo>
                <a:lnTo>
                  <a:pt x="423418" y="160858"/>
                </a:lnTo>
                <a:lnTo>
                  <a:pt x="493064" y="160858"/>
                </a:lnTo>
                <a:lnTo>
                  <a:pt x="493064" y="131114"/>
                </a:lnTo>
                <a:lnTo>
                  <a:pt x="359651" y="131114"/>
                </a:lnTo>
                <a:lnTo>
                  <a:pt x="359651" y="40538"/>
                </a:lnTo>
                <a:lnTo>
                  <a:pt x="489788" y="40538"/>
                </a:lnTo>
                <a:lnTo>
                  <a:pt x="489788" y="10782"/>
                </a:lnTo>
                <a:lnTo>
                  <a:pt x="327609" y="10782"/>
                </a:lnTo>
                <a:lnTo>
                  <a:pt x="327609" y="160858"/>
                </a:lnTo>
                <a:lnTo>
                  <a:pt x="391045" y="160858"/>
                </a:lnTo>
                <a:lnTo>
                  <a:pt x="391045" y="232143"/>
                </a:lnTo>
                <a:lnTo>
                  <a:pt x="311264" y="232143"/>
                </a:lnTo>
                <a:lnTo>
                  <a:pt x="311264" y="262547"/>
                </a:lnTo>
                <a:lnTo>
                  <a:pt x="425704" y="262547"/>
                </a:lnTo>
                <a:lnTo>
                  <a:pt x="453288" y="261861"/>
                </a:lnTo>
                <a:lnTo>
                  <a:pt x="478180" y="259727"/>
                </a:lnTo>
                <a:lnTo>
                  <a:pt x="499643" y="256070"/>
                </a:lnTo>
                <a:lnTo>
                  <a:pt x="516928" y="250774"/>
                </a:lnTo>
                <a:lnTo>
                  <a:pt x="516928" y="220370"/>
                </a:lnTo>
                <a:close/>
              </a:path>
              <a:path w="572770" h="279400">
                <a:moveTo>
                  <a:pt x="572516" y="0"/>
                </a:moveTo>
                <a:lnTo>
                  <a:pt x="540143" y="0"/>
                </a:lnTo>
                <a:lnTo>
                  <a:pt x="540143" y="279222"/>
                </a:lnTo>
                <a:lnTo>
                  <a:pt x="572516" y="279222"/>
                </a:lnTo>
                <a:lnTo>
                  <a:pt x="57251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98395" y="3577856"/>
            <a:ext cx="279400" cy="276860"/>
          </a:xfrm>
          <a:custGeom>
            <a:avLst/>
            <a:gdLst/>
            <a:ahLst/>
            <a:cxnLst/>
            <a:rect l="l" t="t" r="r" b="b"/>
            <a:pathLst>
              <a:path w="279400" h="276860">
                <a:moveTo>
                  <a:pt x="261569" y="80010"/>
                </a:moveTo>
                <a:lnTo>
                  <a:pt x="52641" y="80010"/>
                </a:lnTo>
                <a:lnTo>
                  <a:pt x="52641" y="0"/>
                </a:lnTo>
                <a:lnTo>
                  <a:pt x="19939" y="0"/>
                </a:lnTo>
                <a:lnTo>
                  <a:pt x="19939" y="80010"/>
                </a:lnTo>
                <a:lnTo>
                  <a:pt x="19939" y="107950"/>
                </a:lnTo>
                <a:lnTo>
                  <a:pt x="261569" y="107950"/>
                </a:lnTo>
                <a:lnTo>
                  <a:pt x="261569" y="80010"/>
                </a:lnTo>
                <a:close/>
              </a:path>
              <a:path w="279400" h="276860">
                <a:moveTo>
                  <a:pt x="264515" y="247650"/>
                </a:moveTo>
                <a:lnTo>
                  <a:pt x="52311" y="247650"/>
                </a:lnTo>
                <a:lnTo>
                  <a:pt x="52311" y="193040"/>
                </a:lnTo>
                <a:lnTo>
                  <a:pt x="19291" y="193040"/>
                </a:lnTo>
                <a:lnTo>
                  <a:pt x="19291" y="247650"/>
                </a:lnTo>
                <a:lnTo>
                  <a:pt x="19291" y="276860"/>
                </a:lnTo>
                <a:lnTo>
                  <a:pt x="264515" y="276860"/>
                </a:lnTo>
                <a:lnTo>
                  <a:pt x="264515" y="247650"/>
                </a:lnTo>
                <a:close/>
              </a:path>
              <a:path w="279400" h="276860">
                <a:moveTo>
                  <a:pt x="278892" y="139293"/>
                </a:moveTo>
                <a:lnTo>
                  <a:pt x="0" y="139293"/>
                </a:lnTo>
                <a:lnTo>
                  <a:pt x="0" y="168059"/>
                </a:lnTo>
                <a:lnTo>
                  <a:pt x="278892" y="168059"/>
                </a:lnTo>
                <a:lnTo>
                  <a:pt x="278892" y="13929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00527" y="3578178"/>
            <a:ext cx="262890" cy="279400"/>
          </a:xfrm>
          <a:custGeom>
            <a:avLst/>
            <a:gdLst/>
            <a:ahLst/>
            <a:cxnLst/>
            <a:rect l="l" t="t" r="r" b="b"/>
            <a:pathLst>
              <a:path w="262890" h="279400">
                <a:moveTo>
                  <a:pt x="259936" y="154327"/>
                </a:moveTo>
                <a:lnTo>
                  <a:pt x="227894" y="154327"/>
                </a:lnTo>
                <a:lnTo>
                  <a:pt x="227894" y="121957"/>
                </a:lnTo>
                <a:lnTo>
                  <a:pt x="179176" y="121957"/>
                </a:lnTo>
                <a:lnTo>
                  <a:pt x="181138" y="94165"/>
                </a:lnTo>
                <a:lnTo>
                  <a:pt x="227894" y="94165"/>
                </a:lnTo>
                <a:lnTo>
                  <a:pt x="227894" y="52641"/>
                </a:lnTo>
                <a:lnTo>
                  <a:pt x="181138" y="52641"/>
                </a:lnTo>
                <a:lnTo>
                  <a:pt x="179176" y="24849"/>
                </a:lnTo>
                <a:lnTo>
                  <a:pt x="227894" y="24849"/>
                </a:lnTo>
                <a:lnTo>
                  <a:pt x="227894" y="0"/>
                </a:lnTo>
                <a:lnTo>
                  <a:pt x="259936" y="0"/>
                </a:lnTo>
                <a:lnTo>
                  <a:pt x="259936" y="154327"/>
                </a:lnTo>
                <a:close/>
              </a:path>
              <a:path w="262890" h="279400">
                <a:moveTo>
                  <a:pt x="85664" y="144845"/>
                </a:moveTo>
                <a:lnTo>
                  <a:pt x="50071" y="139690"/>
                </a:lnTo>
                <a:lnTo>
                  <a:pt x="23091" y="125186"/>
                </a:lnTo>
                <a:lnTo>
                  <a:pt x="5982" y="102774"/>
                </a:lnTo>
                <a:lnTo>
                  <a:pt x="0" y="73894"/>
                </a:lnTo>
                <a:lnTo>
                  <a:pt x="5982" y="45151"/>
                </a:lnTo>
                <a:lnTo>
                  <a:pt x="23091" y="22724"/>
                </a:lnTo>
                <a:lnTo>
                  <a:pt x="50071" y="8143"/>
                </a:lnTo>
                <a:lnTo>
                  <a:pt x="85664" y="2942"/>
                </a:lnTo>
                <a:lnTo>
                  <a:pt x="121446" y="8143"/>
                </a:lnTo>
                <a:lnTo>
                  <a:pt x="148523" y="22724"/>
                </a:lnTo>
                <a:lnTo>
                  <a:pt x="154147" y="30080"/>
                </a:lnTo>
                <a:lnTo>
                  <a:pt x="85664" y="30080"/>
                </a:lnTo>
                <a:lnTo>
                  <a:pt x="63768" y="33018"/>
                </a:lnTo>
                <a:lnTo>
                  <a:pt x="46837" y="41565"/>
                </a:lnTo>
                <a:lnTo>
                  <a:pt x="35915" y="55323"/>
                </a:lnTo>
                <a:lnTo>
                  <a:pt x="32042" y="73894"/>
                </a:lnTo>
                <a:lnTo>
                  <a:pt x="35915" y="92464"/>
                </a:lnTo>
                <a:lnTo>
                  <a:pt x="46837" y="106222"/>
                </a:lnTo>
                <a:lnTo>
                  <a:pt x="63768" y="114769"/>
                </a:lnTo>
                <a:lnTo>
                  <a:pt x="85664" y="117707"/>
                </a:lnTo>
                <a:lnTo>
                  <a:pt x="154245" y="117707"/>
                </a:lnTo>
                <a:lnTo>
                  <a:pt x="148523" y="125186"/>
                </a:lnTo>
                <a:lnTo>
                  <a:pt x="121446" y="139690"/>
                </a:lnTo>
                <a:lnTo>
                  <a:pt x="85664" y="144845"/>
                </a:lnTo>
                <a:close/>
              </a:path>
              <a:path w="262890" h="279400">
                <a:moveTo>
                  <a:pt x="154245" y="117707"/>
                </a:moveTo>
                <a:lnTo>
                  <a:pt x="85664" y="117707"/>
                </a:lnTo>
                <a:lnTo>
                  <a:pt x="107561" y="114769"/>
                </a:lnTo>
                <a:lnTo>
                  <a:pt x="124491" y="106222"/>
                </a:lnTo>
                <a:lnTo>
                  <a:pt x="135414" y="92464"/>
                </a:lnTo>
                <a:lnTo>
                  <a:pt x="139286" y="73894"/>
                </a:lnTo>
                <a:lnTo>
                  <a:pt x="135414" y="55323"/>
                </a:lnTo>
                <a:lnTo>
                  <a:pt x="124491" y="41565"/>
                </a:lnTo>
                <a:lnTo>
                  <a:pt x="107561" y="33018"/>
                </a:lnTo>
                <a:lnTo>
                  <a:pt x="85664" y="30080"/>
                </a:lnTo>
                <a:lnTo>
                  <a:pt x="154147" y="30080"/>
                </a:lnTo>
                <a:lnTo>
                  <a:pt x="165668" y="45151"/>
                </a:lnTo>
                <a:lnTo>
                  <a:pt x="171656" y="73894"/>
                </a:lnTo>
                <a:lnTo>
                  <a:pt x="165668" y="102774"/>
                </a:lnTo>
                <a:lnTo>
                  <a:pt x="154245" y="117707"/>
                </a:lnTo>
                <a:close/>
              </a:path>
              <a:path w="262890" h="279400">
                <a:moveTo>
                  <a:pt x="143210" y="279227"/>
                </a:moveTo>
                <a:lnTo>
                  <a:pt x="96475" y="276070"/>
                </a:lnTo>
                <a:lnTo>
                  <a:pt x="58690" y="265985"/>
                </a:lnTo>
                <a:lnTo>
                  <a:pt x="33411" y="248053"/>
                </a:lnTo>
                <a:lnTo>
                  <a:pt x="24195" y="221355"/>
                </a:lnTo>
                <a:lnTo>
                  <a:pt x="33411" y="194656"/>
                </a:lnTo>
                <a:lnTo>
                  <a:pt x="58690" y="176724"/>
                </a:lnTo>
                <a:lnTo>
                  <a:pt x="96475" y="166639"/>
                </a:lnTo>
                <a:lnTo>
                  <a:pt x="143210" y="163482"/>
                </a:lnTo>
                <a:lnTo>
                  <a:pt x="189997" y="166639"/>
                </a:lnTo>
                <a:lnTo>
                  <a:pt x="227894" y="176724"/>
                </a:lnTo>
                <a:lnTo>
                  <a:pt x="247107" y="190293"/>
                </a:lnTo>
                <a:lnTo>
                  <a:pt x="143210" y="190293"/>
                </a:lnTo>
                <a:lnTo>
                  <a:pt x="110115" y="192158"/>
                </a:lnTo>
                <a:lnTo>
                  <a:pt x="83212" y="197854"/>
                </a:lnTo>
                <a:lnTo>
                  <a:pt x="65137" y="207535"/>
                </a:lnTo>
                <a:lnTo>
                  <a:pt x="58526" y="221355"/>
                </a:lnTo>
                <a:lnTo>
                  <a:pt x="65137" y="235312"/>
                </a:lnTo>
                <a:lnTo>
                  <a:pt x="83212" y="244978"/>
                </a:lnTo>
                <a:lnTo>
                  <a:pt x="110115" y="250597"/>
                </a:lnTo>
                <a:lnTo>
                  <a:pt x="143210" y="252416"/>
                </a:lnTo>
                <a:lnTo>
                  <a:pt x="247107" y="252416"/>
                </a:lnTo>
                <a:lnTo>
                  <a:pt x="227894" y="265985"/>
                </a:lnTo>
                <a:lnTo>
                  <a:pt x="189997" y="276070"/>
                </a:lnTo>
                <a:lnTo>
                  <a:pt x="143210" y="279227"/>
                </a:lnTo>
                <a:close/>
              </a:path>
              <a:path w="262890" h="279400">
                <a:moveTo>
                  <a:pt x="247107" y="252416"/>
                </a:moveTo>
                <a:lnTo>
                  <a:pt x="143210" y="252416"/>
                </a:lnTo>
                <a:lnTo>
                  <a:pt x="176305" y="250597"/>
                </a:lnTo>
                <a:lnTo>
                  <a:pt x="203208" y="244978"/>
                </a:lnTo>
                <a:lnTo>
                  <a:pt x="221283" y="235312"/>
                </a:lnTo>
                <a:lnTo>
                  <a:pt x="227894" y="221355"/>
                </a:lnTo>
                <a:lnTo>
                  <a:pt x="221283" y="207535"/>
                </a:lnTo>
                <a:lnTo>
                  <a:pt x="203208" y="197854"/>
                </a:lnTo>
                <a:lnTo>
                  <a:pt x="176305" y="192158"/>
                </a:lnTo>
                <a:lnTo>
                  <a:pt x="143210" y="190293"/>
                </a:lnTo>
                <a:lnTo>
                  <a:pt x="247107" y="190293"/>
                </a:lnTo>
                <a:lnTo>
                  <a:pt x="253285" y="194656"/>
                </a:lnTo>
                <a:lnTo>
                  <a:pt x="262552" y="221355"/>
                </a:lnTo>
                <a:lnTo>
                  <a:pt x="253285" y="248053"/>
                </a:lnTo>
                <a:lnTo>
                  <a:pt x="24710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7538" y="3567061"/>
            <a:ext cx="1196975" cy="291465"/>
          </a:xfrm>
          <a:custGeom>
            <a:avLst/>
            <a:gdLst/>
            <a:ahLst/>
            <a:cxnLst/>
            <a:rect l="l" t="t" r="r" b="b"/>
            <a:pathLst>
              <a:path w="1196975" h="291464">
                <a:moveTo>
                  <a:pt x="189318" y="43497"/>
                </a:moveTo>
                <a:lnTo>
                  <a:pt x="111175" y="43497"/>
                </a:lnTo>
                <a:lnTo>
                  <a:pt x="111175" y="8178"/>
                </a:lnTo>
                <a:lnTo>
                  <a:pt x="78143" y="8178"/>
                </a:lnTo>
                <a:lnTo>
                  <a:pt x="78143" y="43497"/>
                </a:lnTo>
                <a:lnTo>
                  <a:pt x="0" y="43497"/>
                </a:lnTo>
                <a:lnTo>
                  <a:pt x="0" y="71932"/>
                </a:lnTo>
                <a:lnTo>
                  <a:pt x="189318" y="71932"/>
                </a:lnTo>
                <a:lnTo>
                  <a:pt x="189318" y="43497"/>
                </a:lnTo>
                <a:close/>
              </a:path>
              <a:path w="1196975" h="291464">
                <a:moveTo>
                  <a:pt x="199123" y="232473"/>
                </a:moveTo>
                <a:lnTo>
                  <a:pt x="182384" y="238099"/>
                </a:lnTo>
                <a:lnTo>
                  <a:pt x="161607" y="241884"/>
                </a:lnTo>
                <a:lnTo>
                  <a:pt x="137515" y="244068"/>
                </a:lnTo>
                <a:lnTo>
                  <a:pt x="110845" y="244906"/>
                </a:lnTo>
                <a:lnTo>
                  <a:pt x="110845" y="203708"/>
                </a:lnTo>
                <a:lnTo>
                  <a:pt x="137972" y="197485"/>
                </a:lnTo>
                <a:lnTo>
                  <a:pt x="158457" y="185559"/>
                </a:lnTo>
                <a:lnTo>
                  <a:pt x="164287" y="177876"/>
                </a:lnTo>
                <a:lnTo>
                  <a:pt x="171399" y="168490"/>
                </a:lnTo>
                <a:lnTo>
                  <a:pt x="175907" y="146812"/>
                </a:lnTo>
                <a:lnTo>
                  <a:pt x="170230" y="122732"/>
                </a:lnTo>
                <a:lnTo>
                  <a:pt x="163741" y="115430"/>
                </a:lnTo>
                <a:lnTo>
                  <a:pt x="154038" y="104508"/>
                </a:lnTo>
                <a:lnTo>
                  <a:pt x="145173" y="100495"/>
                </a:lnTo>
                <a:lnTo>
                  <a:pt x="145173" y="146812"/>
                </a:lnTo>
                <a:lnTo>
                  <a:pt x="141998" y="159118"/>
                </a:lnTo>
                <a:lnTo>
                  <a:pt x="132549" y="168960"/>
                </a:lnTo>
                <a:lnTo>
                  <a:pt x="116903" y="175501"/>
                </a:lnTo>
                <a:lnTo>
                  <a:pt x="95148" y="177876"/>
                </a:lnTo>
                <a:lnTo>
                  <a:pt x="73406" y="175501"/>
                </a:lnTo>
                <a:lnTo>
                  <a:pt x="57746" y="168960"/>
                </a:lnTo>
                <a:lnTo>
                  <a:pt x="48298" y="159118"/>
                </a:lnTo>
                <a:lnTo>
                  <a:pt x="45123" y="146812"/>
                </a:lnTo>
                <a:lnTo>
                  <a:pt x="48298" y="134454"/>
                </a:lnTo>
                <a:lnTo>
                  <a:pt x="57746" y="124498"/>
                </a:lnTo>
                <a:lnTo>
                  <a:pt x="73406" y="117843"/>
                </a:lnTo>
                <a:lnTo>
                  <a:pt x="95148" y="115430"/>
                </a:lnTo>
                <a:lnTo>
                  <a:pt x="116903" y="117843"/>
                </a:lnTo>
                <a:lnTo>
                  <a:pt x="132549" y="124498"/>
                </a:lnTo>
                <a:lnTo>
                  <a:pt x="141998" y="134454"/>
                </a:lnTo>
                <a:lnTo>
                  <a:pt x="145173" y="146812"/>
                </a:lnTo>
                <a:lnTo>
                  <a:pt x="145173" y="100495"/>
                </a:lnTo>
                <a:lnTo>
                  <a:pt x="128600" y="92976"/>
                </a:lnTo>
                <a:lnTo>
                  <a:pt x="95148" y="88938"/>
                </a:lnTo>
                <a:lnTo>
                  <a:pt x="61696" y="92976"/>
                </a:lnTo>
                <a:lnTo>
                  <a:pt x="36258" y="104508"/>
                </a:lnTo>
                <a:lnTo>
                  <a:pt x="20066" y="122732"/>
                </a:lnTo>
                <a:lnTo>
                  <a:pt x="14389" y="146812"/>
                </a:lnTo>
                <a:lnTo>
                  <a:pt x="18834" y="168300"/>
                </a:lnTo>
                <a:lnTo>
                  <a:pt x="31597" y="185267"/>
                </a:lnTo>
                <a:lnTo>
                  <a:pt x="51765" y="197154"/>
                </a:lnTo>
                <a:lnTo>
                  <a:pt x="78473" y="203377"/>
                </a:lnTo>
                <a:lnTo>
                  <a:pt x="78473" y="244906"/>
                </a:lnTo>
                <a:lnTo>
                  <a:pt x="1308" y="244906"/>
                </a:lnTo>
                <a:lnTo>
                  <a:pt x="1308" y="273672"/>
                </a:lnTo>
                <a:lnTo>
                  <a:pt x="107899" y="273672"/>
                </a:lnTo>
                <a:lnTo>
                  <a:pt x="136220" y="272935"/>
                </a:lnTo>
                <a:lnTo>
                  <a:pt x="161607" y="270738"/>
                </a:lnTo>
                <a:lnTo>
                  <a:pt x="182943" y="267055"/>
                </a:lnTo>
                <a:lnTo>
                  <a:pt x="199123" y="261899"/>
                </a:lnTo>
                <a:lnTo>
                  <a:pt x="199123" y="232473"/>
                </a:lnTo>
                <a:close/>
              </a:path>
              <a:path w="1196975" h="291464">
                <a:moveTo>
                  <a:pt x="293293" y="121640"/>
                </a:moveTo>
                <a:lnTo>
                  <a:pt x="254711" y="121640"/>
                </a:lnTo>
                <a:lnTo>
                  <a:pt x="254711" y="11125"/>
                </a:lnTo>
                <a:lnTo>
                  <a:pt x="222338" y="11125"/>
                </a:lnTo>
                <a:lnTo>
                  <a:pt x="222338" y="290347"/>
                </a:lnTo>
                <a:lnTo>
                  <a:pt x="254711" y="290347"/>
                </a:lnTo>
                <a:lnTo>
                  <a:pt x="254711" y="152704"/>
                </a:lnTo>
                <a:lnTo>
                  <a:pt x="293293" y="152704"/>
                </a:lnTo>
                <a:lnTo>
                  <a:pt x="293293" y="121640"/>
                </a:lnTo>
                <a:close/>
              </a:path>
              <a:path w="1196975" h="291464">
                <a:moveTo>
                  <a:pt x="512356" y="150088"/>
                </a:moveTo>
                <a:lnTo>
                  <a:pt x="463423" y="114439"/>
                </a:lnTo>
                <a:lnTo>
                  <a:pt x="425716" y="86982"/>
                </a:lnTo>
                <a:lnTo>
                  <a:pt x="428205" y="77419"/>
                </a:lnTo>
                <a:lnTo>
                  <a:pt x="430212" y="67437"/>
                </a:lnTo>
                <a:lnTo>
                  <a:pt x="431596" y="57086"/>
                </a:lnTo>
                <a:lnTo>
                  <a:pt x="432244" y="46431"/>
                </a:lnTo>
                <a:lnTo>
                  <a:pt x="504177" y="46431"/>
                </a:lnTo>
                <a:lnTo>
                  <a:pt x="504177" y="18313"/>
                </a:lnTo>
                <a:lnTo>
                  <a:pt x="323367" y="18313"/>
                </a:lnTo>
                <a:lnTo>
                  <a:pt x="323367" y="46431"/>
                </a:lnTo>
                <a:lnTo>
                  <a:pt x="399884" y="46431"/>
                </a:lnTo>
                <a:lnTo>
                  <a:pt x="392607" y="84048"/>
                </a:lnTo>
                <a:lnTo>
                  <a:pt x="376262" y="114363"/>
                </a:lnTo>
                <a:lnTo>
                  <a:pt x="351688" y="135724"/>
                </a:lnTo>
                <a:lnTo>
                  <a:pt x="319773" y="146481"/>
                </a:lnTo>
                <a:lnTo>
                  <a:pt x="319773" y="176237"/>
                </a:lnTo>
                <a:lnTo>
                  <a:pt x="349288" y="169659"/>
                </a:lnTo>
                <a:lnTo>
                  <a:pt x="375196" y="156743"/>
                </a:lnTo>
                <a:lnTo>
                  <a:pt x="396925" y="138125"/>
                </a:lnTo>
                <a:lnTo>
                  <a:pt x="413943" y="114439"/>
                </a:lnTo>
                <a:lnTo>
                  <a:pt x="494372" y="173951"/>
                </a:lnTo>
                <a:lnTo>
                  <a:pt x="512356" y="150088"/>
                </a:lnTo>
                <a:close/>
              </a:path>
              <a:path w="1196975" h="291464">
                <a:moveTo>
                  <a:pt x="573176" y="11125"/>
                </a:moveTo>
                <a:lnTo>
                  <a:pt x="540804" y="11125"/>
                </a:lnTo>
                <a:lnTo>
                  <a:pt x="540804" y="218414"/>
                </a:lnTo>
                <a:lnTo>
                  <a:pt x="573176" y="218414"/>
                </a:lnTo>
                <a:lnTo>
                  <a:pt x="573176" y="11125"/>
                </a:lnTo>
                <a:close/>
              </a:path>
              <a:path w="1196975" h="291464">
                <a:moveTo>
                  <a:pt x="580694" y="257327"/>
                </a:moveTo>
                <a:lnTo>
                  <a:pt x="369150" y="257327"/>
                </a:lnTo>
                <a:lnTo>
                  <a:pt x="369150" y="197815"/>
                </a:lnTo>
                <a:lnTo>
                  <a:pt x="336448" y="197815"/>
                </a:lnTo>
                <a:lnTo>
                  <a:pt x="336448" y="286753"/>
                </a:lnTo>
                <a:lnTo>
                  <a:pt x="580694" y="286753"/>
                </a:lnTo>
                <a:lnTo>
                  <a:pt x="580694" y="257327"/>
                </a:lnTo>
                <a:close/>
              </a:path>
              <a:path w="1196975" h="291464">
                <a:moveTo>
                  <a:pt x="880186" y="101688"/>
                </a:moveTo>
                <a:lnTo>
                  <a:pt x="872324" y="85344"/>
                </a:lnTo>
                <a:lnTo>
                  <a:pt x="871601" y="83832"/>
                </a:lnTo>
                <a:lnTo>
                  <a:pt x="847826" y="71805"/>
                </a:lnTo>
                <a:lnTo>
                  <a:pt x="847826" y="101688"/>
                </a:lnTo>
                <a:lnTo>
                  <a:pt x="841400" y="108800"/>
                </a:lnTo>
                <a:lnTo>
                  <a:pt x="823633" y="113906"/>
                </a:lnTo>
                <a:lnTo>
                  <a:pt x="796785" y="117005"/>
                </a:lnTo>
                <a:lnTo>
                  <a:pt x="763143" y="118046"/>
                </a:lnTo>
                <a:lnTo>
                  <a:pt x="729627" y="117005"/>
                </a:lnTo>
                <a:lnTo>
                  <a:pt x="702767" y="113906"/>
                </a:lnTo>
                <a:lnTo>
                  <a:pt x="684923" y="108800"/>
                </a:lnTo>
                <a:lnTo>
                  <a:pt x="678459" y="101688"/>
                </a:lnTo>
                <a:lnTo>
                  <a:pt x="684923" y="94589"/>
                </a:lnTo>
                <a:lnTo>
                  <a:pt x="729627" y="86385"/>
                </a:lnTo>
                <a:lnTo>
                  <a:pt x="796785" y="86385"/>
                </a:lnTo>
                <a:lnTo>
                  <a:pt x="841400" y="94589"/>
                </a:lnTo>
                <a:lnTo>
                  <a:pt x="847826" y="101688"/>
                </a:lnTo>
                <a:lnTo>
                  <a:pt x="847826" y="71805"/>
                </a:lnTo>
                <a:lnTo>
                  <a:pt x="847534" y="71653"/>
                </a:lnTo>
                <a:lnTo>
                  <a:pt x="810539" y="64681"/>
                </a:lnTo>
                <a:lnTo>
                  <a:pt x="763143" y="62458"/>
                </a:lnTo>
                <a:lnTo>
                  <a:pt x="715746" y="64681"/>
                </a:lnTo>
                <a:lnTo>
                  <a:pt x="678738" y="71653"/>
                </a:lnTo>
                <a:lnTo>
                  <a:pt x="654672" y="83832"/>
                </a:lnTo>
                <a:lnTo>
                  <a:pt x="646087" y="101688"/>
                </a:lnTo>
                <a:lnTo>
                  <a:pt x="654672" y="119545"/>
                </a:lnTo>
                <a:lnTo>
                  <a:pt x="678738" y="131737"/>
                </a:lnTo>
                <a:lnTo>
                  <a:pt x="715746" y="138709"/>
                </a:lnTo>
                <a:lnTo>
                  <a:pt x="763143" y="140931"/>
                </a:lnTo>
                <a:lnTo>
                  <a:pt x="810539" y="138709"/>
                </a:lnTo>
                <a:lnTo>
                  <a:pt x="847534" y="131737"/>
                </a:lnTo>
                <a:lnTo>
                  <a:pt x="871601" y="119545"/>
                </a:lnTo>
                <a:lnTo>
                  <a:pt x="872324" y="118046"/>
                </a:lnTo>
                <a:lnTo>
                  <a:pt x="880186" y="101688"/>
                </a:lnTo>
                <a:close/>
              </a:path>
              <a:path w="1196975" h="291464">
                <a:moveTo>
                  <a:pt x="885418" y="246862"/>
                </a:moveTo>
                <a:lnTo>
                  <a:pt x="875690" y="226174"/>
                </a:lnTo>
                <a:lnTo>
                  <a:pt x="875245" y="225933"/>
                </a:lnTo>
                <a:lnTo>
                  <a:pt x="851750" y="213804"/>
                </a:lnTo>
                <a:lnTo>
                  <a:pt x="851750" y="246862"/>
                </a:lnTo>
                <a:lnTo>
                  <a:pt x="844296" y="256616"/>
                </a:lnTo>
                <a:lnTo>
                  <a:pt x="824484" y="263093"/>
                </a:lnTo>
                <a:lnTo>
                  <a:pt x="796163" y="266687"/>
                </a:lnTo>
                <a:lnTo>
                  <a:pt x="763143" y="267792"/>
                </a:lnTo>
                <a:lnTo>
                  <a:pt x="730123" y="266687"/>
                </a:lnTo>
                <a:lnTo>
                  <a:pt x="701789" y="263093"/>
                </a:lnTo>
                <a:lnTo>
                  <a:pt x="681990" y="256616"/>
                </a:lnTo>
                <a:lnTo>
                  <a:pt x="674535" y="246862"/>
                </a:lnTo>
                <a:lnTo>
                  <a:pt x="681990" y="237248"/>
                </a:lnTo>
                <a:lnTo>
                  <a:pt x="701789" y="230759"/>
                </a:lnTo>
                <a:lnTo>
                  <a:pt x="730123" y="227088"/>
                </a:lnTo>
                <a:lnTo>
                  <a:pt x="763143" y="225933"/>
                </a:lnTo>
                <a:lnTo>
                  <a:pt x="796163" y="227088"/>
                </a:lnTo>
                <a:lnTo>
                  <a:pt x="824484" y="230759"/>
                </a:lnTo>
                <a:lnTo>
                  <a:pt x="844296" y="237248"/>
                </a:lnTo>
                <a:lnTo>
                  <a:pt x="851750" y="246862"/>
                </a:lnTo>
                <a:lnTo>
                  <a:pt x="851750" y="213804"/>
                </a:lnTo>
                <a:lnTo>
                  <a:pt x="849299" y="212534"/>
                </a:lnTo>
                <a:lnTo>
                  <a:pt x="810387" y="205028"/>
                </a:lnTo>
                <a:lnTo>
                  <a:pt x="763143" y="202730"/>
                </a:lnTo>
                <a:lnTo>
                  <a:pt x="715886" y="205028"/>
                </a:lnTo>
                <a:lnTo>
                  <a:pt x="676986" y="212534"/>
                </a:lnTo>
                <a:lnTo>
                  <a:pt x="650582" y="226174"/>
                </a:lnTo>
                <a:lnTo>
                  <a:pt x="640854" y="246862"/>
                </a:lnTo>
                <a:lnTo>
                  <a:pt x="650582" y="267601"/>
                </a:lnTo>
                <a:lnTo>
                  <a:pt x="676986" y="281355"/>
                </a:lnTo>
                <a:lnTo>
                  <a:pt x="715886" y="288975"/>
                </a:lnTo>
                <a:lnTo>
                  <a:pt x="763143" y="291325"/>
                </a:lnTo>
                <a:lnTo>
                  <a:pt x="810387" y="288975"/>
                </a:lnTo>
                <a:lnTo>
                  <a:pt x="849299" y="281355"/>
                </a:lnTo>
                <a:lnTo>
                  <a:pt x="875347" y="267792"/>
                </a:lnTo>
                <a:lnTo>
                  <a:pt x="875690" y="267601"/>
                </a:lnTo>
                <a:lnTo>
                  <a:pt x="885418" y="246862"/>
                </a:lnTo>
                <a:close/>
              </a:path>
              <a:path w="1196975" h="291464">
                <a:moveTo>
                  <a:pt x="891311" y="25514"/>
                </a:moveTo>
                <a:lnTo>
                  <a:pt x="779157" y="25514"/>
                </a:lnTo>
                <a:lnTo>
                  <a:pt x="779157" y="0"/>
                </a:lnTo>
                <a:lnTo>
                  <a:pt x="746467" y="0"/>
                </a:lnTo>
                <a:lnTo>
                  <a:pt x="746467" y="25514"/>
                </a:lnTo>
                <a:lnTo>
                  <a:pt x="634974" y="25514"/>
                </a:lnTo>
                <a:lnTo>
                  <a:pt x="634974" y="49047"/>
                </a:lnTo>
                <a:lnTo>
                  <a:pt x="891311" y="49047"/>
                </a:lnTo>
                <a:lnTo>
                  <a:pt x="891311" y="25514"/>
                </a:lnTo>
                <a:close/>
              </a:path>
              <a:path w="1196975" h="291464">
                <a:moveTo>
                  <a:pt x="902754" y="158584"/>
                </a:moveTo>
                <a:lnTo>
                  <a:pt x="623849" y="158584"/>
                </a:lnTo>
                <a:lnTo>
                  <a:pt x="623849" y="182778"/>
                </a:lnTo>
                <a:lnTo>
                  <a:pt x="902754" y="182778"/>
                </a:lnTo>
                <a:lnTo>
                  <a:pt x="902754" y="158584"/>
                </a:lnTo>
                <a:close/>
              </a:path>
              <a:path w="1196975" h="291464">
                <a:moveTo>
                  <a:pt x="1113650" y="87630"/>
                </a:moveTo>
                <a:lnTo>
                  <a:pt x="1107528" y="58648"/>
                </a:lnTo>
                <a:lnTo>
                  <a:pt x="1095578" y="42837"/>
                </a:lnTo>
                <a:lnTo>
                  <a:pt x="1090434" y="36017"/>
                </a:lnTo>
                <a:lnTo>
                  <a:pt x="1082255" y="31419"/>
                </a:lnTo>
                <a:lnTo>
                  <a:pt x="1082255" y="87630"/>
                </a:lnTo>
                <a:lnTo>
                  <a:pt x="1078598" y="105384"/>
                </a:lnTo>
                <a:lnTo>
                  <a:pt x="1068235" y="119595"/>
                </a:lnTo>
                <a:lnTo>
                  <a:pt x="1052042" y="129019"/>
                </a:lnTo>
                <a:lnTo>
                  <a:pt x="1030922" y="132422"/>
                </a:lnTo>
                <a:lnTo>
                  <a:pt x="1009611" y="129019"/>
                </a:lnTo>
                <a:lnTo>
                  <a:pt x="993317" y="119595"/>
                </a:lnTo>
                <a:lnTo>
                  <a:pt x="982916" y="105384"/>
                </a:lnTo>
                <a:lnTo>
                  <a:pt x="979258" y="87630"/>
                </a:lnTo>
                <a:lnTo>
                  <a:pt x="982916" y="69875"/>
                </a:lnTo>
                <a:lnTo>
                  <a:pt x="993317" y="55676"/>
                </a:lnTo>
                <a:lnTo>
                  <a:pt x="1009611" y="46253"/>
                </a:lnTo>
                <a:lnTo>
                  <a:pt x="1030922" y="42837"/>
                </a:lnTo>
                <a:lnTo>
                  <a:pt x="1052042" y="46253"/>
                </a:lnTo>
                <a:lnTo>
                  <a:pt x="1068235" y="55676"/>
                </a:lnTo>
                <a:lnTo>
                  <a:pt x="1078598" y="69875"/>
                </a:lnTo>
                <a:lnTo>
                  <a:pt x="1082255" y="87630"/>
                </a:lnTo>
                <a:lnTo>
                  <a:pt x="1082255" y="31419"/>
                </a:lnTo>
                <a:lnTo>
                  <a:pt x="1064260" y="21285"/>
                </a:lnTo>
                <a:lnTo>
                  <a:pt x="1030922" y="16027"/>
                </a:lnTo>
                <a:lnTo>
                  <a:pt x="997445" y="21285"/>
                </a:lnTo>
                <a:lnTo>
                  <a:pt x="971296" y="36017"/>
                </a:lnTo>
                <a:lnTo>
                  <a:pt x="954278" y="58648"/>
                </a:lnTo>
                <a:lnTo>
                  <a:pt x="948194" y="87630"/>
                </a:lnTo>
                <a:lnTo>
                  <a:pt x="954278" y="116611"/>
                </a:lnTo>
                <a:lnTo>
                  <a:pt x="971296" y="139255"/>
                </a:lnTo>
                <a:lnTo>
                  <a:pt x="997445" y="153974"/>
                </a:lnTo>
                <a:lnTo>
                  <a:pt x="1030922" y="159232"/>
                </a:lnTo>
                <a:lnTo>
                  <a:pt x="1064260" y="153974"/>
                </a:lnTo>
                <a:lnTo>
                  <a:pt x="1090434" y="139255"/>
                </a:lnTo>
                <a:lnTo>
                  <a:pt x="1095578" y="132422"/>
                </a:lnTo>
                <a:lnTo>
                  <a:pt x="1107528" y="116611"/>
                </a:lnTo>
                <a:lnTo>
                  <a:pt x="1113650" y="87630"/>
                </a:lnTo>
                <a:close/>
              </a:path>
              <a:path w="1196975" h="291464">
                <a:moveTo>
                  <a:pt x="1140777" y="174599"/>
                </a:moveTo>
                <a:lnTo>
                  <a:pt x="1123353" y="179603"/>
                </a:lnTo>
                <a:lnTo>
                  <a:pt x="1101623" y="182943"/>
                </a:lnTo>
                <a:lnTo>
                  <a:pt x="1076591" y="184810"/>
                </a:lnTo>
                <a:lnTo>
                  <a:pt x="1049235" y="185394"/>
                </a:lnTo>
                <a:lnTo>
                  <a:pt x="935126" y="185394"/>
                </a:lnTo>
                <a:lnTo>
                  <a:pt x="935126" y="214820"/>
                </a:lnTo>
                <a:lnTo>
                  <a:pt x="1014577" y="214820"/>
                </a:lnTo>
                <a:lnTo>
                  <a:pt x="1014577" y="290347"/>
                </a:lnTo>
                <a:lnTo>
                  <a:pt x="1046949" y="290347"/>
                </a:lnTo>
                <a:lnTo>
                  <a:pt x="1046949" y="214820"/>
                </a:lnTo>
                <a:lnTo>
                  <a:pt x="1049553" y="214820"/>
                </a:lnTo>
                <a:lnTo>
                  <a:pt x="1077150" y="214198"/>
                </a:lnTo>
                <a:lnTo>
                  <a:pt x="1102042" y="212242"/>
                </a:lnTo>
                <a:lnTo>
                  <a:pt x="1123492" y="208889"/>
                </a:lnTo>
                <a:lnTo>
                  <a:pt x="1140777" y="204038"/>
                </a:lnTo>
                <a:lnTo>
                  <a:pt x="1140777" y="174599"/>
                </a:lnTo>
                <a:close/>
              </a:path>
              <a:path w="1196975" h="291464">
                <a:moveTo>
                  <a:pt x="1196695" y="11125"/>
                </a:moveTo>
                <a:lnTo>
                  <a:pt x="1164323" y="11125"/>
                </a:lnTo>
                <a:lnTo>
                  <a:pt x="1164323" y="290347"/>
                </a:lnTo>
                <a:lnTo>
                  <a:pt x="1196695" y="290347"/>
                </a:lnTo>
                <a:lnTo>
                  <a:pt x="1196695" y="111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353929" y="3575240"/>
            <a:ext cx="572770" cy="282575"/>
          </a:xfrm>
          <a:custGeom>
            <a:avLst/>
            <a:gdLst/>
            <a:ahLst/>
            <a:cxnLst/>
            <a:rect l="l" t="t" r="r" b="b"/>
            <a:pathLst>
              <a:path w="572770" h="282575">
                <a:moveTo>
                  <a:pt x="182118" y="57873"/>
                </a:moveTo>
                <a:lnTo>
                  <a:pt x="176047" y="34632"/>
                </a:lnTo>
                <a:lnTo>
                  <a:pt x="170510" y="29095"/>
                </a:lnTo>
                <a:lnTo>
                  <a:pt x="159029" y="17614"/>
                </a:lnTo>
                <a:lnTo>
                  <a:pt x="150406" y="14173"/>
                </a:lnTo>
                <a:lnTo>
                  <a:pt x="150406" y="57873"/>
                </a:lnTo>
                <a:lnTo>
                  <a:pt x="146570" y="70561"/>
                </a:lnTo>
                <a:lnTo>
                  <a:pt x="135940" y="79654"/>
                </a:lnTo>
                <a:lnTo>
                  <a:pt x="119786" y="85140"/>
                </a:lnTo>
                <a:lnTo>
                  <a:pt x="99402" y="86969"/>
                </a:lnTo>
                <a:lnTo>
                  <a:pt x="79019" y="85140"/>
                </a:lnTo>
                <a:lnTo>
                  <a:pt x="62865" y="79654"/>
                </a:lnTo>
                <a:lnTo>
                  <a:pt x="52222" y="70561"/>
                </a:lnTo>
                <a:lnTo>
                  <a:pt x="48387" y="57873"/>
                </a:lnTo>
                <a:lnTo>
                  <a:pt x="52222" y="45237"/>
                </a:lnTo>
                <a:lnTo>
                  <a:pt x="62865" y="36258"/>
                </a:lnTo>
                <a:lnTo>
                  <a:pt x="79019" y="30886"/>
                </a:lnTo>
                <a:lnTo>
                  <a:pt x="99402" y="29095"/>
                </a:lnTo>
                <a:lnTo>
                  <a:pt x="119786" y="30886"/>
                </a:lnTo>
                <a:lnTo>
                  <a:pt x="135940" y="36258"/>
                </a:lnTo>
                <a:lnTo>
                  <a:pt x="146570" y="45237"/>
                </a:lnTo>
                <a:lnTo>
                  <a:pt x="150406" y="57873"/>
                </a:lnTo>
                <a:lnTo>
                  <a:pt x="150406" y="14173"/>
                </a:lnTo>
                <a:lnTo>
                  <a:pt x="132880" y="7162"/>
                </a:lnTo>
                <a:lnTo>
                  <a:pt x="99402" y="3594"/>
                </a:lnTo>
                <a:lnTo>
                  <a:pt x="66052" y="7162"/>
                </a:lnTo>
                <a:lnTo>
                  <a:pt x="39890" y="17614"/>
                </a:lnTo>
                <a:lnTo>
                  <a:pt x="22796" y="34632"/>
                </a:lnTo>
                <a:lnTo>
                  <a:pt x="16675" y="57873"/>
                </a:lnTo>
                <a:lnTo>
                  <a:pt x="22796" y="81305"/>
                </a:lnTo>
                <a:lnTo>
                  <a:pt x="39890" y="98412"/>
                </a:lnTo>
                <a:lnTo>
                  <a:pt x="66052" y="108915"/>
                </a:lnTo>
                <a:lnTo>
                  <a:pt x="99402" y="112471"/>
                </a:lnTo>
                <a:lnTo>
                  <a:pt x="132880" y="108915"/>
                </a:lnTo>
                <a:lnTo>
                  <a:pt x="159029" y="98412"/>
                </a:lnTo>
                <a:lnTo>
                  <a:pt x="170408" y="86969"/>
                </a:lnTo>
                <a:lnTo>
                  <a:pt x="176047" y="81305"/>
                </a:lnTo>
                <a:lnTo>
                  <a:pt x="182118" y="57873"/>
                </a:lnTo>
                <a:close/>
              </a:path>
              <a:path w="572770" h="282575">
                <a:moveTo>
                  <a:pt x="206971" y="120980"/>
                </a:moveTo>
                <a:lnTo>
                  <a:pt x="189903" y="126161"/>
                </a:lnTo>
                <a:lnTo>
                  <a:pt x="168313" y="129603"/>
                </a:lnTo>
                <a:lnTo>
                  <a:pt x="143154" y="131508"/>
                </a:lnTo>
                <a:lnTo>
                  <a:pt x="115417" y="132092"/>
                </a:lnTo>
                <a:lnTo>
                  <a:pt x="0" y="132092"/>
                </a:lnTo>
                <a:lnTo>
                  <a:pt x="0" y="158902"/>
                </a:lnTo>
                <a:lnTo>
                  <a:pt x="77165" y="158902"/>
                </a:lnTo>
                <a:lnTo>
                  <a:pt x="77165" y="208927"/>
                </a:lnTo>
                <a:lnTo>
                  <a:pt x="109537" y="208927"/>
                </a:lnTo>
                <a:lnTo>
                  <a:pt x="109537" y="158902"/>
                </a:lnTo>
                <a:lnTo>
                  <a:pt x="114439" y="158902"/>
                </a:lnTo>
                <a:lnTo>
                  <a:pt x="143243" y="158267"/>
                </a:lnTo>
                <a:lnTo>
                  <a:pt x="169037" y="156286"/>
                </a:lnTo>
                <a:lnTo>
                  <a:pt x="190677" y="152831"/>
                </a:lnTo>
                <a:lnTo>
                  <a:pt x="206971" y="147789"/>
                </a:lnTo>
                <a:lnTo>
                  <a:pt x="206971" y="120980"/>
                </a:lnTo>
                <a:close/>
              </a:path>
              <a:path w="572770" h="282575">
                <a:moveTo>
                  <a:pt x="262877" y="2946"/>
                </a:moveTo>
                <a:lnTo>
                  <a:pt x="230517" y="2946"/>
                </a:lnTo>
                <a:lnTo>
                  <a:pt x="230517" y="178193"/>
                </a:lnTo>
                <a:lnTo>
                  <a:pt x="145834" y="178193"/>
                </a:lnTo>
                <a:lnTo>
                  <a:pt x="145834" y="204355"/>
                </a:lnTo>
                <a:lnTo>
                  <a:pt x="230517" y="204355"/>
                </a:lnTo>
                <a:lnTo>
                  <a:pt x="230517" y="221678"/>
                </a:lnTo>
                <a:lnTo>
                  <a:pt x="262877" y="221678"/>
                </a:lnTo>
                <a:lnTo>
                  <a:pt x="262877" y="2946"/>
                </a:lnTo>
                <a:close/>
              </a:path>
              <a:path w="572770" h="282575">
                <a:moveTo>
                  <a:pt x="270078" y="251104"/>
                </a:moveTo>
                <a:lnTo>
                  <a:pt x="58204" y="251104"/>
                </a:lnTo>
                <a:lnTo>
                  <a:pt x="58204" y="193890"/>
                </a:lnTo>
                <a:lnTo>
                  <a:pt x="25831" y="193890"/>
                </a:lnTo>
                <a:lnTo>
                  <a:pt x="25831" y="278574"/>
                </a:lnTo>
                <a:lnTo>
                  <a:pt x="270078" y="278574"/>
                </a:lnTo>
                <a:lnTo>
                  <a:pt x="270078" y="251104"/>
                </a:lnTo>
                <a:close/>
              </a:path>
              <a:path w="572770" h="282575">
                <a:moveTo>
                  <a:pt x="504507" y="35318"/>
                </a:moveTo>
                <a:lnTo>
                  <a:pt x="425056" y="35318"/>
                </a:lnTo>
                <a:lnTo>
                  <a:pt x="425056" y="0"/>
                </a:lnTo>
                <a:lnTo>
                  <a:pt x="392036" y="0"/>
                </a:lnTo>
                <a:lnTo>
                  <a:pt x="392036" y="35318"/>
                </a:lnTo>
                <a:lnTo>
                  <a:pt x="312585" y="35318"/>
                </a:lnTo>
                <a:lnTo>
                  <a:pt x="312585" y="63754"/>
                </a:lnTo>
                <a:lnTo>
                  <a:pt x="504507" y="63754"/>
                </a:lnTo>
                <a:lnTo>
                  <a:pt x="504507" y="35318"/>
                </a:lnTo>
                <a:close/>
              </a:path>
              <a:path w="572770" h="282575">
                <a:moveTo>
                  <a:pt x="516928" y="224294"/>
                </a:moveTo>
                <a:lnTo>
                  <a:pt x="499592" y="230098"/>
                </a:lnTo>
                <a:lnTo>
                  <a:pt x="478028" y="233946"/>
                </a:lnTo>
                <a:lnTo>
                  <a:pt x="453021" y="236067"/>
                </a:lnTo>
                <a:lnTo>
                  <a:pt x="425386" y="236728"/>
                </a:lnTo>
                <a:lnTo>
                  <a:pt x="425056" y="236728"/>
                </a:lnTo>
                <a:lnTo>
                  <a:pt x="425056" y="195529"/>
                </a:lnTo>
                <a:lnTo>
                  <a:pt x="452424" y="189306"/>
                </a:lnTo>
                <a:lnTo>
                  <a:pt x="473125" y="177380"/>
                </a:lnTo>
                <a:lnTo>
                  <a:pt x="479005" y="169697"/>
                </a:lnTo>
                <a:lnTo>
                  <a:pt x="486206" y="160312"/>
                </a:lnTo>
                <a:lnTo>
                  <a:pt x="490778" y="138633"/>
                </a:lnTo>
                <a:lnTo>
                  <a:pt x="485038" y="114554"/>
                </a:lnTo>
                <a:lnTo>
                  <a:pt x="478472" y="107251"/>
                </a:lnTo>
                <a:lnTo>
                  <a:pt x="468668" y="96329"/>
                </a:lnTo>
                <a:lnTo>
                  <a:pt x="460044" y="92468"/>
                </a:lnTo>
                <a:lnTo>
                  <a:pt x="460044" y="138633"/>
                </a:lnTo>
                <a:lnTo>
                  <a:pt x="456806" y="150939"/>
                </a:lnTo>
                <a:lnTo>
                  <a:pt x="447167" y="160782"/>
                </a:lnTo>
                <a:lnTo>
                  <a:pt x="431215" y="167322"/>
                </a:lnTo>
                <a:lnTo>
                  <a:pt x="409028" y="169697"/>
                </a:lnTo>
                <a:lnTo>
                  <a:pt x="386854" y="167322"/>
                </a:lnTo>
                <a:lnTo>
                  <a:pt x="370903" y="160782"/>
                </a:lnTo>
                <a:lnTo>
                  <a:pt x="361264" y="150939"/>
                </a:lnTo>
                <a:lnTo>
                  <a:pt x="358025" y="138633"/>
                </a:lnTo>
                <a:lnTo>
                  <a:pt x="361264" y="126276"/>
                </a:lnTo>
                <a:lnTo>
                  <a:pt x="370903" y="116319"/>
                </a:lnTo>
                <a:lnTo>
                  <a:pt x="386854" y="109664"/>
                </a:lnTo>
                <a:lnTo>
                  <a:pt x="409028" y="107251"/>
                </a:lnTo>
                <a:lnTo>
                  <a:pt x="431215" y="109664"/>
                </a:lnTo>
                <a:lnTo>
                  <a:pt x="447167" y="116319"/>
                </a:lnTo>
                <a:lnTo>
                  <a:pt x="456806" y="126276"/>
                </a:lnTo>
                <a:lnTo>
                  <a:pt x="460044" y="138633"/>
                </a:lnTo>
                <a:lnTo>
                  <a:pt x="460044" y="92468"/>
                </a:lnTo>
                <a:lnTo>
                  <a:pt x="442912" y="84797"/>
                </a:lnTo>
                <a:lnTo>
                  <a:pt x="409028" y="80759"/>
                </a:lnTo>
                <a:lnTo>
                  <a:pt x="375158" y="84797"/>
                </a:lnTo>
                <a:lnTo>
                  <a:pt x="349402" y="96329"/>
                </a:lnTo>
                <a:lnTo>
                  <a:pt x="333032" y="114554"/>
                </a:lnTo>
                <a:lnTo>
                  <a:pt x="327291" y="138633"/>
                </a:lnTo>
                <a:lnTo>
                  <a:pt x="331812" y="160248"/>
                </a:lnTo>
                <a:lnTo>
                  <a:pt x="344792" y="177215"/>
                </a:lnTo>
                <a:lnTo>
                  <a:pt x="365366" y="189026"/>
                </a:lnTo>
                <a:lnTo>
                  <a:pt x="392684" y="195199"/>
                </a:lnTo>
                <a:lnTo>
                  <a:pt x="392684" y="236728"/>
                </a:lnTo>
                <a:lnTo>
                  <a:pt x="311277" y="236728"/>
                </a:lnTo>
                <a:lnTo>
                  <a:pt x="311277" y="265493"/>
                </a:lnTo>
                <a:lnTo>
                  <a:pt x="425704" y="265493"/>
                </a:lnTo>
                <a:lnTo>
                  <a:pt x="454037" y="264756"/>
                </a:lnTo>
                <a:lnTo>
                  <a:pt x="479412" y="262559"/>
                </a:lnTo>
                <a:lnTo>
                  <a:pt x="500748" y="258876"/>
                </a:lnTo>
                <a:lnTo>
                  <a:pt x="516928" y="253720"/>
                </a:lnTo>
                <a:lnTo>
                  <a:pt x="516928" y="224294"/>
                </a:lnTo>
                <a:close/>
              </a:path>
              <a:path w="572770" h="282575">
                <a:moveTo>
                  <a:pt x="572516" y="2946"/>
                </a:moveTo>
                <a:lnTo>
                  <a:pt x="540143" y="2946"/>
                </a:lnTo>
                <a:lnTo>
                  <a:pt x="540143" y="282168"/>
                </a:lnTo>
                <a:lnTo>
                  <a:pt x="572516" y="282168"/>
                </a:lnTo>
                <a:lnTo>
                  <a:pt x="572516" y="294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86613" y="3578178"/>
            <a:ext cx="281940" cy="279400"/>
          </a:xfrm>
          <a:custGeom>
            <a:avLst/>
            <a:gdLst/>
            <a:ahLst/>
            <a:cxnLst/>
            <a:rect l="l" t="t" r="r" b="b"/>
            <a:pathLst>
              <a:path w="281940" h="279400">
                <a:moveTo>
                  <a:pt x="242607" y="279227"/>
                </a:moveTo>
                <a:lnTo>
                  <a:pt x="210238" y="279227"/>
                </a:lnTo>
                <a:lnTo>
                  <a:pt x="210238" y="0"/>
                </a:lnTo>
                <a:lnTo>
                  <a:pt x="242607" y="0"/>
                </a:lnTo>
                <a:lnTo>
                  <a:pt x="242607" y="113129"/>
                </a:lnTo>
                <a:lnTo>
                  <a:pt x="281843" y="113129"/>
                </a:lnTo>
                <a:lnTo>
                  <a:pt x="281843" y="144191"/>
                </a:lnTo>
                <a:lnTo>
                  <a:pt x="242607" y="144191"/>
                </a:lnTo>
                <a:lnTo>
                  <a:pt x="242607" y="279227"/>
                </a:lnTo>
                <a:close/>
              </a:path>
              <a:path w="281940" h="279400">
                <a:moveTo>
                  <a:pt x="0" y="261898"/>
                </a:moveTo>
                <a:lnTo>
                  <a:pt x="0" y="231164"/>
                </a:lnTo>
                <a:lnTo>
                  <a:pt x="41506" y="224101"/>
                </a:lnTo>
                <a:lnTo>
                  <a:pt x="74663" y="204091"/>
                </a:lnTo>
                <a:lnTo>
                  <a:pt x="98968" y="172310"/>
                </a:lnTo>
                <a:lnTo>
                  <a:pt x="113919" y="129935"/>
                </a:lnTo>
                <a:lnTo>
                  <a:pt x="119015" y="78144"/>
                </a:lnTo>
                <a:lnTo>
                  <a:pt x="119015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2038" y="10135"/>
                </a:lnTo>
                <a:lnTo>
                  <a:pt x="151980" y="78144"/>
                </a:lnTo>
                <a:lnTo>
                  <a:pt x="147361" y="129750"/>
                </a:lnTo>
                <a:lnTo>
                  <a:pt x="133692" y="174708"/>
                </a:lnTo>
                <a:lnTo>
                  <a:pt x="111576" y="211382"/>
                </a:lnTo>
                <a:lnTo>
                  <a:pt x="81559" y="238793"/>
                </a:lnTo>
                <a:lnTo>
                  <a:pt x="44185" y="255958"/>
                </a:lnTo>
                <a:lnTo>
                  <a:pt x="0" y="2618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75568" y="3576548"/>
            <a:ext cx="577215" cy="281305"/>
          </a:xfrm>
          <a:custGeom>
            <a:avLst/>
            <a:gdLst/>
            <a:ahLst/>
            <a:cxnLst/>
            <a:rect l="l" t="t" r="r" b="b"/>
            <a:pathLst>
              <a:path w="577215" h="281304">
                <a:moveTo>
                  <a:pt x="263207" y="60159"/>
                </a:moveTo>
                <a:lnTo>
                  <a:pt x="253365" y="33388"/>
                </a:lnTo>
                <a:lnTo>
                  <a:pt x="243065" y="26162"/>
                </a:lnTo>
                <a:lnTo>
                  <a:pt x="228879" y="16217"/>
                </a:lnTo>
                <a:lnTo>
                  <a:pt x="228879" y="60159"/>
                </a:lnTo>
                <a:lnTo>
                  <a:pt x="221729" y="75184"/>
                </a:lnTo>
                <a:lnTo>
                  <a:pt x="202349" y="85915"/>
                </a:lnTo>
                <a:lnTo>
                  <a:pt x="173837" y="92354"/>
                </a:lnTo>
                <a:lnTo>
                  <a:pt x="139280" y="94488"/>
                </a:lnTo>
                <a:lnTo>
                  <a:pt x="104736" y="92354"/>
                </a:lnTo>
                <a:lnTo>
                  <a:pt x="76225" y="85915"/>
                </a:lnTo>
                <a:lnTo>
                  <a:pt x="56845" y="75184"/>
                </a:lnTo>
                <a:lnTo>
                  <a:pt x="49695" y="60159"/>
                </a:lnTo>
                <a:lnTo>
                  <a:pt x="56845" y="45326"/>
                </a:lnTo>
                <a:lnTo>
                  <a:pt x="76225" y="34696"/>
                </a:lnTo>
                <a:lnTo>
                  <a:pt x="104736" y="28295"/>
                </a:lnTo>
                <a:lnTo>
                  <a:pt x="139280" y="26162"/>
                </a:lnTo>
                <a:lnTo>
                  <a:pt x="173837" y="28295"/>
                </a:lnTo>
                <a:lnTo>
                  <a:pt x="202349" y="34696"/>
                </a:lnTo>
                <a:lnTo>
                  <a:pt x="221729" y="45326"/>
                </a:lnTo>
                <a:lnTo>
                  <a:pt x="228879" y="60159"/>
                </a:lnTo>
                <a:lnTo>
                  <a:pt x="228879" y="16217"/>
                </a:lnTo>
                <a:lnTo>
                  <a:pt x="226631" y="14630"/>
                </a:lnTo>
                <a:lnTo>
                  <a:pt x="187198" y="3606"/>
                </a:lnTo>
                <a:lnTo>
                  <a:pt x="139280" y="0"/>
                </a:lnTo>
                <a:lnTo>
                  <a:pt x="91376" y="3606"/>
                </a:lnTo>
                <a:lnTo>
                  <a:pt x="51943" y="14630"/>
                </a:lnTo>
                <a:lnTo>
                  <a:pt x="25209" y="33388"/>
                </a:lnTo>
                <a:lnTo>
                  <a:pt x="15367" y="60159"/>
                </a:lnTo>
                <a:lnTo>
                  <a:pt x="25209" y="87134"/>
                </a:lnTo>
                <a:lnTo>
                  <a:pt x="51943" y="105981"/>
                </a:lnTo>
                <a:lnTo>
                  <a:pt x="91376" y="117043"/>
                </a:lnTo>
                <a:lnTo>
                  <a:pt x="139280" y="120650"/>
                </a:lnTo>
                <a:lnTo>
                  <a:pt x="187198" y="117043"/>
                </a:lnTo>
                <a:lnTo>
                  <a:pt x="226631" y="105981"/>
                </a:lnTo>
                <a:lnTo>
                  <a:pt x="242912" y="94488"/>
                </a:lnTo>
                <a:lnTo>
                  <a:pt x="253365" y="87134"/>
                </a:lnTo>
                <a:lnTo>
                  <a:pt x="263207" y="60159"/>
                </a:lnTo>
                <a:close/>
              </a:path>
              <a:path w="577215" h="281304">
                <a:moveTo>
                  <a:pt x="264515" y="249796"/>
                </a:moveTo>
                <a:lnTo>
                  <a:pt x="52311" y="249796"/>
                </a:lnTo>
                <a:lnTo>
                  <a:pt x="52311" y="198145"/>
                </a:lnTo>
                <a:lnTo>
                  <a:pt x="19291" y="198145"/>
                </a:lnTo>
                <a:lnTo>
                  <a:pt x="19291" y="277596"/>
                </a:lnTo>
                <a:lnTo>
                  <a:pt x="264515" y="277596"/>
                </a:lnTo>
                <a:lnTo>
                  <a:pt x="264515" y="249796"/>
                </a:lnTo>
                <a:close/>
              </a:path>
              <a:path w="577215" h="281304">
                <a:moveTo>
                  <a:pt x="278904" y="144843"/>
                </a:moveTo>
                <a:lnTo>
                  <a:pt x="0" y="144843"/>
                </a:lnTo>
                <a:lnTo>
                  <a:pt x="0" y="172313"/>
                </a:lnTo>
                <a:lnTo>
                  <a:pt x="122936" y="172313"/>
                </a:lnTo>
                <a:lnTo>
                  <a:pt x="122936" y="220370"/>
                </a:lnTo>
                <a:lnTo>
                  <a:pt x="155638" y="220370"/>
                </a:lnTo>
                <a:lnTo>
                  <a:pt x="155638" y="172313"/>
                </a:lnTo>
                <a:lnTo>
                  <a:pt x="278904" y="172313"/>
                </a:lnTo>
                <a:lnTo>
                  <a:pt x="278904" y="144843"/>
                </a:lnTo>
                <a:close/>
              </a:path>
              <a:path w="577215" h="281304">
                <a:moveTo>
                  <a:pt x="485863" y="75526"/>
                </a:moveTo>
                <a:lnTo>
                  <a:pt x="479882" y="46786"/>
                </a:lnTo>
                <a:lnTo>
                  <a:pt x="468363" y="31711"/>
                </a:lnTo>
                <a:lnTo>
                  <a:pt x="462737" y="24358"/>
                </a:lnTo>
                <a:lnTo>
                  <a:pt x="453504" y="19392"/>
                </a:lnTo>
                <a:lnTo>
                  <a:pt x="453504" y="75526"/>
                </a:lnTo>
                <a:lnTo>
                  <a:pt x="449630" y="94094"/>
                </a:lnTo>
                <a:lnTo>
                  <a:pt x="438708" y="107861"/>
                </a:lnTo>
                <a:lnTo>
                  <a:pt x="421779" y="116408"/>
                </a:lnTo>
                <a:lnTo>
                  <a:pt x="399872" y="119341"/>
                </a:lnTo>
                <a:lnTo>
                  <a:pt x="377977" y="116408"/>
                </a:lnTo>
                <a:lnTo>
                  <a:pt x="361048" y="107861"/>
                </a:lnTo>
                <a:lnTo>
                  <a:pt x="350126" y="94094"/>
                </a:lnTo>
                <a:lnTo>
                  <a:pt x="346252" y="75526"/>
                </a:lnTo>
                <a:lnTo>
                  <a:pt x="350126" y="56959"/>
                </a:lnTo>
                <a:lnTo>
                  <a:pt x="361048" y="43205"/>
                </a:lnTo>
                <a:lnTo>
                  <a:pt x="377977" y="34658"/>
                </a:lnTo>
                <a:lnTo>
                  <a:pt x="399872" y="31711"/>
                </a:lnTo>
                <a:lnTo>
                  <a:pt x="421779" y="34658"/>
                </a:lnTo>
                <a:lnTo>
                  <a:pt x="438708" y="43205"/>
                </a:lnTo>
                <a:lnTo>
                  <a:pt x="449630" y="56959"/>
                </a:lnTo>
                <a:lnTo>
                  <a:pt x="453504" y="75526"/>
                </a:lnTo>
                <a:lnTo>
                  <a:pt x="453504" y="19392"/>
                </a:lnTo>
                <a:lnTo>
                  <a:pt x="435660" y="9779"/>
                </a:lnTo>
                <a:lnTo>
                  <a:pt x="399872" y="4584"/>
                </a:lnTo>
                <a:lnTo>
                  <a:pt x="364286" y="9779"/>
                </a:lnTo>
                <a:lnTo>
                  <a:pt x="337299" y="24358"/>
                </a:lnTo>
                <a:lnTo>
                  <a:pt x="320192" y="46786"/>
                </a:lnTo>
                <a:lnTo>
                  <a:pt x="314210" y="75526"/>
                </a:lnTo>
                <a:lnTo>
                  <a:pt x="320192" y="104406"/>
                </a:lnTo>
                <a:lnTo>
                  <a:pt x="337299" y="126822"/>
                </a:lnTo>
                <a:lnTo>
                  <a:pt x="364286" y="141325"/>
                </a:lnTo>
                <a:lnTo>
                  <a:pt x="399872" y="146481"/>
                </a:lnTo>
                <a:lnTo>
                  <a:pt x="435660" y="141325"/>
                </a:lnTo>
                <a:lnTo>
                  <a:pt x="462737" y="126822"/>
                </a:lnTo>
                <a:lnTo>
                  <a:pt x="468452" y="119341"/>
                </a:lnTo>
                <a:lnTo>
                  <a:pt x="479882" y="104406"/>
                </a:lnTo>
                <a:lnTo>
                  <a:pt x="485863" y="75526"/>
                </a:lnTo>
                <a:close/>
              </a:path>
              <a:path w="577215" h="281304">
                <a:moveTo>
                  <a:pt x="574154" y="1638"/>
                </a:moveTo>
                <a:lnTo>
                  <a:pt x="542112" y="1638"/>
                </a:lnTo>
                <a:lnTo>
                  <a:pt x="542112" y="26479"/>
                </a:lnTo>
                <a:lnTo>
                  <a:pt x="493395" y="26479"/>
                </a:lnTo>
                <a:lnTo>
                  <a:pt x="495350" y="54279"/>
                </a:lnTo>
                <a:lnTo>
                  <a:pt x="542112" y="54279"/>
                </a:lnTo>
                <a:lnTo>
                  <a:pt x="542112" y="95796"/>
                </a:lnTo>
                <a:lnTo>
                  <a:pt x="495350" y="95796"/>
                </a:lnTo>
                <a:lnTo>
                  <a:pt x="493395" y="123596"/>
                </a:lnTo>
                <a:lnTo>
                  <a:pt x="542112" y="123596"/>
                </a:lnTo>
                <a:lnTo>
                  <a:pt x="542112" y="155968"/>
                </a:lnTo>
                <a:lnTo>
                  <a:pt x="574154" y="155968"/>
                </a:lnTo>
                <a:lnTo>
                  <a:pt x="574154" y="1638"/>
                </a:lnTo>
                <a:close/>
              </a:path>
              <a:path w="577215" h="281304">
                <a:moveTo>
                  <a:pt x="576770" y="222986"/>
                </a:moveTo>
                <a:lnTo>
                  <a:pt x="567499" y="196291"/>
                </a:lnTo>
                <a:lnTo>
                  <a:pt x="561314" y="191935"/>
                </a:lnTo>
                <a:lnTo>
                  <a:pt x="542112" y="178358"/>
                </a:lnTo>
                <a:lnTo>
                  <a:pt x="542112" y="222986"/>
                </a:lnTo>
                <a:lnTo>
                  <a:pt x="535495" y="236943"/>
                </a:lnTo>
                <a:lnTo>
                  <a:pt x="517423" y="246608"/>
                </a:lnTo>
                <a:lnTo>
                  <a:pt x="490524" y="252234"/>
                </a:lnTo>
                <a:lnTo>
                  <a:pt x="457428" y="254050"/>
                </a:lnTo>
                <a:lnTo>
                  <a:pt x="424332" y="252234"/>
                </a:lnTo>
                <a:lnTo>
                  <a:pt x="397421" y="246608"/>
                </a:lnTo>
                <a:lnTo>
                  <a:pt x="379349" y="236943"/>
                </a:lnTo>
                <a:lnTo>
                  <a:pt x="372745" y="222986"/>
                </a:lnTo>
                <a:lnTo>
                  <a:pt x="379349" y="209169"/>
                </a:lnTo>
                <a:lnTo>
                  <a:pt x="424332" y="193789"/>
                </a:lnTo>
                <a:lnTo>
                  <a:pt x="490524" y="193789"/>
                </a:lnTo>
                <a:lnTo>
                  <a:pt x="535495" y="209169"/>
                </a:lnTo>
                <a:lnTo>
                  <a:pt x="542112" y="222986"/>
                </a:lnTo>
                <a:lnTo>
                  <a:pt x="542112" y="178358"/>
                </a:lnTo>
                <a:lnTo>
                  <a:pt x="504215" y="168275"/>
                </a:lnTo>
                <a:lnTo>
                  <a:pt x="457428" y="165112"/>
                </a:lnTo>
                <a:lnTo>
                  <a:pt x="410692" y="168275"/>
                </a:lnTo>
                <a:lnTo>
                  <a:pt x="372897" y="178358"/>
                </a:lnTo>
                <a:lnTo>
                  <a:pt x="347624" y="196291"/>
                </a:lnTo>
                <a:lnTo>
                  <a:pt x="338404" y="222986"/>
                </a:lnTo>
                <a:lnTo>
                  <a:pt x="347624" y="249694"/>
                </a:lnTo>
                <a:lnTo>
                  <a:pt x="372897" y="267627"/>
                </a:lnTo>
                <a:lnTo>
                  <a:pt x="410692" y="277710"/>
                </a:lnTo>
                <a:lnTo>
                  <a:pt x="457428" y="280860"/>
                </a:lnTo>
                <a:lnTo>
                  <a:pt x="504215" y="277710"/>
                </a:lnTo>
                <a:lnTo>
                  <a:pt x="542112" y="267627"/>
                </a:lnTo>
                <a:lnTo>
                  <a:pt x="561314" y="254050"/>
                </a:lnTo>
                <a:lnTo>
                  <a:pt x="567499" y="249694"/>
                </a:lnTo>
                <a:lnTo>
                  <a:pt x="576770" y="2229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04319" y="3577526"/>
            <a:ext cx="584200" cy="280035"/>
          </a:xfrm>
          <a:custGeom>
            <a:avLst/>
            <a:gdLst/>
            <a:ahLst/>
            <a:cxnLst/>
            <a:rect l="l" t="t" r="r" b="b"/>
            <a:pathLst>
              <a:path w="584200" h="280035">
                <a:moveTo>
                  <a:pt x="168059" y="181140"/>
                </a:moveTo>
                <a:lnTo>
                  <a:pt x="162344" y="146151"/>
                </a:lnTo>
                <a:lnTo>
                  <a:pt x="149148" y="123926"/>
                </a:lnTo>
                <a:lnTo>
                  <a:pt x="146354" y="119227"/>
                </a:lnTo>
                <a:lnTo>
                  <a:pt x="136677" y="112395"/>
                </a:lnTo>
                <a:lnTo>
                  <a:pt x="136677" y="181140"/>
                </a:lnTo>
                <a:lnTo>
                  <a:pt x="133096" y="205117"/>
                </a:lnTo>
                <a:lnTo>
                  <a:pt x="123304" y="223113"/>
                </a:lnTo>
                <a:lnTo>
                  <a:pt x="108673" y="234429"/>
                </a:lnTo>
                <a:lnTo>
                  <a:pt x="90576" y="238366"/>
                </a:lnTo>
                <a:lnTo>
                  <a:pt x="72275" y="234429"/>
                </a:lnTo>
                <a:lnTo>
                  <a:pt x="57543" y="223113"/>
                </a:lnTo>
                <a:lnTo>
                  <a:pt x="47713" y="205117"/>
                </a:lnTo>
                <a:lnTo>
                  <a:pt x="44145" y="181140"/>
                </a:lnTo>
                <a:lnTo>
                  <a:pt x="47713" y="157162"/>
                </a:lnTo>
                <a:lnTo>
                  <a:pt x="57543" y="139166"/>
                </a:lnTo>
                <a:lnTo>
                  <a:pt x="72275" y="127850"/>
                </a:lnTo>
                <a:lnTo>
                  <a:pt x="90576" y="123926"/>
                </a:lnTo>
                <a:lnTo>
                  <a:pt x="108673" y="127850"/>
                </a:lnTo>
                <a:lnTo>
                  <a:pt x="123304" y="139166"/>
                </a:lnTo>
                <a:lnTo>
                  <a:pt x="133096" y="157162"/>
                </a:lnTo>
                <a:lnTo>
                  <a:pt x="136677" y="181140"/>
                </a:lnTo>
                <a:lnTo>
                  <a:pt x="136677" y="112395"/>
                </a:lnTo>
                <a:lnTo>
                  <a:pt x="121856" y="101917"/>
                </a:lnTo>
                <a:lnTo>
                  <a:pt x="90576" y="95808"/>
                </a:lnTo>
                <a:lnTo>
                  <a:pt x="59232" y="101917"/>
                </a:lnTo>
                <a:lnTo>
                  <a:pt x="34620" y="119227"/>
                </a:lnTo>
                <a:lnTo>
                  <a:pt x="18516" y="146151"/>
                </a:lnTo>
                <a:lnTo>
                  <a:pt x="12750" y="181140"/>
                </a:lnTo>
                <a:lnTo>
                  <a:pt x="18516" y="216128"/>
                </a:lnTo>
                <a:lnTo>
                  <a:pt x="34620" y="243065"/>
                </a:lnTo>
                <a:lnTo>
                  <a:pt x="59232" y="260362"/>
                </a:lnTo>
                <a:lnTo>
                  <a:pt x="90576" y="266484"/>
                </a:lnTo>
                <a:lnTo>
                  <a:pt x="121856" y="260362"/>
                </a:lnTo>
                <a:lnTo>
                  <a:pt x="146354" y="243065"/>
                </a:lnTo>
                <a:lnTo>
                  <a:pt x="149148" y="238366"/>
                </a:lnTo>
                <a:lnTo>
                  <a:pt x="162344" y="216128"/>
                </a:lnTo>
                <a:lnTo>
                  <a:pt x="168059" y="181140"/>
                </a:lnTo>
                <a:close/>
              </a:path>
              <a:path w="584200" h="280035">
                <a:moveTo>
                  <a:pt x="181140" y="44792"/>
                </a:moveTo>
                <a:lnTo>
                  <a:pt x="106921" y="44792"/>
                </a:lnTo>
                <a:lnTo>
                  <a:pt x="106921" y="0"/>
                </a:lnTo>
                <a:lnTo>
                  <a:pt x="73901" y="0"/>
                </a:lnTo>
                <a:lnTo>
                  <a:pt x="73901" y="44792"/>
                </a:lnTo>
                <a:lnTo>
                  <a:pt x="0" y="44792"/>
                </a:lnTo>
                <a:lnTo>
                  <a:pt x="0" y="73571"/>
                </a:lnTo>
                <a:lnTo>
                  <a:pt x="181140" y="73571"/>
                </a:lnTo>
                <a:lnTo>
                  <a:pt x="181140" y="44792"/>
                </a:lnTo>
                <a:close/>
              </a:path>
              <a:path w="584200" h="280035">
                <a:moveTo>
                  <a:pt x="285762" y="113792"/>
                </a:moveTo>
                <a:lnTo>
                  <a:pt x="246532" y="113792"/>
                </a:lnTo>
                <a:lnTo>
                  <a:pt x="246532" y="660"/>
                </a:lnTo>
                <a:lnTo>
                  <a:pt x="214160" y="660"/>
                </a:lnTo>
                <a:lnTo>
                  <a:pt x="214160" y="279882"/>
                </a:lnTo>
                <a:lnTo>
                  <a:pt x="246532" y="279882"/>
                </a:lnTo>
                <a:lnTo>
                  <a:pt x="246532" y="144843"/>
                </a:lnTo>
                <a:lnTo>
                  <a:pt x="285762" y="144843"/>
                </a:lnTo>
                <a:lnTo>
                  <a:pt x="285762" y="113792"/>
                </a:lnTo>
                <a:close/>
              </a:path>
              <a:path w="584200" h="280035">
                <a:moveTo>
                  <a:pt x="566635" y="80340"/>
                </a:moveTo>
                <a:lnTo>
                  <a:pt x="357695" y="80340"/>
                </a:lnTo>
                <a:lnTo>
                  <a:pt x="357695" y="330"/>
                </a:lnTo>
                <a:lnTo>
                  <a:pt x="325005" y="330"/>
                </a:lnTo>
                <a:lnTo>
                  <a:pt x="325005" y="80340"/>
                </a:lnTo>
                <a:lnTo>
                  <a:pt x="325005" y="108280"/>
                </a:lnTo>
                <a:lnTo>
                  <a:pt x="566635" y="108280"/>
                </a:lnTo>
                <a:lnTo>
                  <a:pt x="566635" y="80340"/>
                </a:lnTo>
                <a:close/>
              </a:path>
              <a:path w="584200" h="280035">
                <a:moveTo>
                  <a:pt x="569569" y="247980"/>
                </a:moveTo>
                <a:lnTo>
                  <a:pt x="357378" y="247980"/>
                </a:lnTo>
                <a:lnTo>
                  <a:pt x="357378" y="193370"/>
                </a:lnTo>
                <a:lnTo>
                  <a:pt x="324345" y="193370"/>
                </a:lnTo>
                <a:lnTo>
                  <a:pt x="324345" y="247980"/>
                </a:lnTo>
                <a:lnTo>
                  <a:pt x="324345" y="277190"/>
                </a:lnTo>
                <a:lnTo>
                  <a:pt x="569569" y="277190"/>
                </a:lnTo>
                <a:lnTo>
                  <a:pt x="569569" y="247980"/>
                </a:lnTo>
                <a:close/>
              </a:path>
              <a:path w="584200" h="280035">
                <a:moveTo>
                  <a:pt x="583958" y="139623"/>
                </a:moveTo>
                <a:lnTo>
                  <a:pt x="305054" y="139623"/>
                </a:lnTo>
                <a:lnTo>
                  <a:pt x="305054" y="168389"/>
                </a:lnTo>
                <a:lnTo>
                  <a:pt x="583958" y="168389"/>
                </a:lnTo>
                <a:lnTo>
                  <a:pt x="583958" y="1396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719037" y="3582441"/>
            <a:ext cx="1096645" cy="274320"/>
          </a:xfrm>
          <a:custGeom>
            <a:avLst/>
            <a:gdLst/>
            <a:ahLst/>
            <a:cxnLst/>
            <a:rect l="l" t="t" r="r" b="b"/>
            <a:pathLst>
              <a:path w="1096644" h="274320">
                <a:moveTo>
                  <a:pt x="219075" y="268109"/>
                </a:moveTo>
                <a:lnTo>
                  <a:pt x="103657" y="126530"/>
                </a:lnTo>
                <a:lnTo>
                  <a:pt x="211556" y="6210"/>
                </a:lnTo>
                <a:lnTo>
                  <a:pt x="168719" y="6210"/>
                </a:lnTo>
                <a:lnTo>
                  <a:pt x="34340" y="157264"/>
                </a:lnTo>
                <a:lnTo>
                  <a:pt x="34340" y="6210"/>
                </a:lnTo>
                <a:lnTo>
                  <a:pt x="0" y="6210"/>
                </a:lnTo>
                <a:lnTo>
                  <a:pt x="0" y="268109"/>
                </a:lnTo>
                <a:lnTo>
                  <a:pt x="34340" y="268109"/>
                </a:lnTo>
                <a:lnTo>
                  <a:pt x="34340" y="203695"/>
                </a:lnTo>
                <a:lnTo>
                  <a:pt x="81419" y="151384"/>
                </a:lnTo>
                <a:lnTo>
                  <a:pt x="175260" y="268109"/>
                </a:lnTo>
                <a:lnTo>
                  <a:pt x="219075" y="268109"/>
                </a:lnTo>
                <a:close/>
              </a:path>
              <a:path w="1096644" h="274320">
                <a:moveTo>
                  <a:pt x="515632" y="136994"/>
                </a:moveTo>
                <a:lnTo>
                  <a:pt x="508876" y="92354"/>
                </a:lnTo>
                <a:lnTo>
                  <a:pt x="489826" y="54584"/>
                </a:lnTo>
                <a:lnTo>
                  <a:pt x="481291" y="46151"/>
                </a:lnTo>
                <a:lnTo>
                  <a:pt x="481291" y="136994"/>
                </a:lnTo>
                <a:lnTo>
                  <a:pt x="473468" y="179425"/>
                </a:lnTo>
                <a:lnTo>
                  <a:pt x="451789" y="212852"/>
                </a:lnTo>
                <a:lnTo>
                  <a:pt x="418947" y="234746"/>
                </a:lnTo>
                <a:lnTo>
                  <a:pt x="377647" y="242595"/>
                </a:lnTo>
                <a:lnTo>
                  <a:pt x="336156" y="234746"/>
                </a:lnTo>
                <a:lnTo>
                  <a:pt x="303225" y="212852"/>
                </a:lnTo>
                <a:lnTo>
                  <a:pt x="281508" y="179425"/>
                </a:lnTo>
                <a:lnTo>
                  <a:pt x="273672" y="136994"/>
                </a:lnTo>
                <a:lnTo>
                  <a:pt x="281457" y="94424"/>
                </a:lnTo>
                <a:lnTo>
                  <a:pt x="303060" y="61010"/>
                </a:lnTo>
                <a:lnTo>
                  <a:pt x="335889" y="39192"/>
                </a:lnTo>
                <a:lnTo>
                  <a:pt x="377317" y="31381"/>
                </a:lnTo>
                <a:lnTo>
                  <a:pt x="418807" y="39192"/>
                </a:lnTo>
                <a:lnTo>
                  <a:pt x="451751" y="61010"/>
                </a:lnTo>
                <a:lnTo>
                  <a:pt x="473468" y="94424"/>
                </a:lnTo>
                <a:lnTo>
                  <a:pt x="481291" y="136994"/>
                </a:lnTo>
                <a:lnTo>
                  <a:pt x="481291" y="46151"/>
                </a:lnTo>
                <a:lnTo>
                  <a:pt x="466356" y="31381"/>
                </a:lnTo>
                <a:lnTo>
                  <a:pt x="460324" y="25425"/>
                </a:lnTo>
                <a:lnTo>
                  <a:pt x="422211" y="6642"/>
                </a:lnTo>
                <a:lnTo>
                  <a:pt x="377317" y="0"/>
                </a:lnTo>
                <a:lnTo>
                  <a:pt x="332460" y="6642"/>
                </a:lnTo>
                <a:lnTo>
                  <a:pt x="294424" y="25425"/>
                </a:lnTo>
                <a:lnTo>
                  <a:pt x="265023" y="54584"/>
                </a:lnTo>
                <a:lnTo>
                  <a:pt x="246062" y="92354"/>
                </a:lnTo>
                <a:lnTo>
                  <a:pt x="239344" y="136994"/>
                </a:lnTo>
                <a:lnTo>
                  <a:pt x="246100" y="181622"/>
                </a:lnTo>
                <a:lnTo>
                  <a:pt x="265137" y="219392"/>
                </a:lnTo>
                <a:lnTo>
                  <a:pt x="294640" y="248551"/>
                </a:lnTo>
                <a:lnTo>
                  <a:pt x="332752" y="267335"/>
                </a:lnTo>
                <a:lnTo>
                  <a:pt x="377647" y="273989"/>
                </a:lnTo>
                <a:lnTo>
                  <a:pt x="422503" y="267335"/>
                </a:lnTo>
                <a:lnTo>
                  <a:pt x="460540" y="248551"/>
                </a:lnTo>
                <a:lnTo>
                  <a:pt x="466547" y="242595"/>
                </a:lnTo>
                <a:lnTo>
                  <a:pt x="489940" y="219392"/>
                </a:lnTo>
                <a:lnTo>
                  <a:pt x="508901" y="181622"/>
                </a:lnTo>
                <a:lnTo>
                  <a:pt x="515632" y="136994"/>
                </a:lnTo>
                <a:close/>
              </a:path>
              <a:path w="1096644" h="274320">
                <a:moveTo>
                  <a:pt x="767384" y="194208"/>
                </a:moveTo>
                <a:lnTo>
                  <a:pt x="763295" y="171780"/>
                </a:lnTo>
                <a:lnTo>
                  <a:pt x="752068" y="153543"/>
                </a:lnTo>
                <a:lnTo>
                  <a:pt x="747661" y="150075"/>
                </a:lnTo>
                <a:lnTo>
                  <a:pt x="735253" y="140271"/>
                </a:lnTo>
                <a:lnTo>
                  <a:pt x="732726" y="139369"/>
                </a:lnTo>
                <a:lnTo>
                  <a:pt x="732726" y="194208"/>
                </a:lnTo>
                <a:lnTo>
                  <a:pt x="728586" y="213245"/>
                </a:lnTo>
                <a:lnTo>
                  <a:pt x="716711" y="227076"/>
                </a:lnTo>
                <a:lnTo>
                  <a:pt x="697966" y="235496"/>
                </a:lnTo>
                <a:lnTo>
                  <a:pt x="673227" y="238353"/>
                </a:lnTo>
                <a:lnTo>
                  <a:pt x="591807" y="238353"/>
                </a:lnTo>
                <a:lnTo>
                  <a:pt x="591807" y="150075"/>
                </a:lnTo>
                <a:lnTo>
                  <a:pt x="673227" y="150075"/>
                </a:lnTo>
                <a:lnTo>
                  <a:pt x="697966" y="152920"/>
                </a:lnTo>
                <a:lnTo>
                  <a:pt x="716711" y="161353"/>
                </a:lnTo>
                <a:lnTo>
                  <a:pt x="728586" y="175171"/>
                </a:lnTo>
                <a:lnTo>
                  <a:pt x="732726" y="194208"/>
                </a:lnTo>
                <a:lnTo>
                  <a:pt x="732726" y="139369"/>
                </a:lnTo>
                <a:lnTo>
                  <a:pt x="714425" y="132740"/>
                </a:lnTo>
                <a:lnTo>
                  <a:pt x="730694" y="125412"/>
                </a:lnTo>
                <a:lnTo>
                  <a:pt x="734568" y="121627"/>
                </a:lnTo>
                <a:lnTo>
                  <a:pt x="743521" y="112877"/>
                </a:lnTo>
                <a:lnTo>
                  <a:pt x="751941" y="96786"/>
                </a:lnTo>
                <a:lnTo>
                  <a:pt x="754964" y="78790"/>
                </a:lnTo>
                <a:lnTo>
                  <a:pt x="748957" y="48552"/>
                </a:lnTo>
                <a:lnTo>
                  <a:pt x="739267" y="35953"/>
                </a:lnTo>
                <a:lnTo>
                  <a:pt x="731380" y="25704"/>
                </a:lnTo>
                <a:lnTo>
                  <a:pt x="720305" y="20078"/>
                </a:lnTo>
                <a:lnTo>
                  <a:pt x="720305" y="78790"/>
                </a:lnTo>
                <a:lnTo>
                  <a:pt x="716521" y="97205"/>
                </a:lnTo>
                <a:lnTo>
                  <a:pt x="705472" y="110629"/>
                </a:lnTo>
                <a:lnTo>
                  <a:pt x="687616" y="118833"/>
                </a:lnTo>
                <a:lnTo>
                  <a:pt x="663409" y="121627"/>
                </a:lnTo>
                <a:lnTo>
                  <a:pt x="591807" y="121627"/>
                </a:lnTo>
                <a:lnTo>
                  <a:pt x="591807" y="35953"/>
                </a:lnTo>
                <a:lnTo>
                  <a:pt x="663409" y="35953"/>
                </a:lnTo>
                <a:lnTo>
                  <a:pt x="687616" y="38747"/>
                </a:lnTo>
                <a:lnTo>
                  <a:pt x="705472" y="46951"/>
                </a:lnTo>
                <a:lnTo>
                  <a:pt x="716521" y="60375"/>
                </a:lnTo>
                <a:lnTo>
                  <a:pt x="720305" y="78790"/>
                </a:lnTo>
                <a:lnTo>
                  <a:pt x="720305" y="20078"/>
                </a:lnTo>
                <a:lnTo>
                  <a:pt x="702957" y="11252"/>
                </a:lnTo>
                <a:lnTo>
                  <a:pt x="664400" y="6210"/>
                </a:lnTo>
                <a:lnTo>
                  <a:pt x="557479" y="6210"/>
                </a:lnTo>
                <a:lnTo>
                  <a:pt x="557479" y="268109"/>
                </a:lnTo>
                <a:lnTo>
                  <a:pt x="674204" y="268109"/>
                </a:lnTo>
                <a:lnTo>
                  <a:pt x="713600" y="262902"/>
                </a:lnTo>
                <a:lnTo>
                  <a:pt x="742873" y="248081"/>
                </a:lnTo>
                <a:lnTo>
                  <a:pt x="750481" y="238353"/>
                </a:lnTo>
                <a:lnTo>
                  <a:pt x="761111" y="224790"/>
                </a:lnTo>
                <a:lnTo>
                  <a:pt x="767384" y="194208"/>
                </a:lnTo>
                <a:close/>
              </a:path>
              <a:path w="1096644" h="274320">
                <a:moveTo>
                  <a:pt x="842594" y="6210"/>
                </a:moveTo>
                <a:lnTo>
                  <a:pt x="808266" y="6210"/>
                </a:lnTo>
                <a:lnTo>
                  <a:pt x="808266" y="268109"/>
                </a:lnTo>
                <a:lnTo>
                  <a:pt x="842594" y="268109"/>
                </a:lnTo>
                <a:lnTo>
                  <a:pt x="842594" y="6210"/>
                </a:lnTo>
                <a:close/>
              </a:path>
              <a:path w="1096644" h="274320">
                <a:moveTo>
                  <a:pt x="1096314" y="198132"/>
                </a:moveTo>
                <a:lnTo>
                  <a:pt x="1075347" y="149948"/>
                </a:lnTo>
                <a:lnTo>
                  <a:pt x="1006068" y="120637"/>
                </a:lnTo>
                <a:lnTo>
                  <a:pt x="969975" y="111569"/>
                </a:lnTo>
                <a:lnTo>
                  <a:pt x="945057" y="101066"/>
                </a:lnTo>
                <a:lnTo>
                  <a:pt x="930617" y="87680"/>
                </a:lnTo>
                <a:lnTo>
                  <a:pt x="925969" y="69964"/>
                </a:lnTo>
                <a:lnTo>
                  <a:pt x="930236" y="53695"/>
                </a:lnTo>
                <a:lnTo>
                  <a:pt x="942721" y="40868"/>
                </a:lnTo>
                <a:lnTo>
                  <a:pt x="962939" y="32448"/>
                </a:lnTo>
                <a:lnTo>
                  <a:pt x="990384" y="29425"/>
                </a:lnTo>
                <a:lnTo>
                  <a:pt x="1017993" y="33172"/>
                </a:lnTo>
                <a:lnTo>
                  <a:pt x="1039177" y="43522"/>
                </a:lnTo>
                <a:lnTo>
                  <a:pt x="1053376" y="59080"/>
                </a:lnTo>
                <a:lnTo>
                  <a:pt x="1060018" y="78460"/>
                </a:lnTo>
                <a:lnTo>
                  <a:pt x="1095336" y="78460"/>
                </a:lnTo>
                <a:lnTo>
                  <a:pt x="1085900" y="46888"/>
                </a:lnTo>
                <a:lnTo>
                  <a:pt x="1064031" y="22059"/>
                </a:lnTo>
                <a:lnTo>
                  <a:pt x="1031976" y="5816"/>
                </a:lnTo>
                <a:lnTo>
                  <a:pt x="992009" y="0"/>
                </a:lnTo>
                <a:lnTo>
                  <a:pt x="951865" y="4813"/>
                </a:lnTo>
                <a:lnTo>
                  <a:pt x="919962" y="18669"/>
                </a:lnTo>
                <a:lnTo>
                  <a:pt x="898906" y="40690"/>
                </a:lnTo>
                <a:lnTo>
                  <a:pt x="891311" y="69964"/>
                </a:lnTo>
                <a:lnTo>
                  <a:pt x="896937" y="98615"/>
                </a:lnTo>
                <a:lnTo>
                  <a:pt x="913752" y="120192"/>
                </a:lnTo>
                <a:lnTo>
                  <a:pt x="941654" y="135940"/>
                </a:lnTo>
                <a:lnTo>
                  <a:pt x="980567" y="147129"/>
                </a:lnTo>
                <a:lnTo>
                  <a:pt x="1017193" y="156413"/>
                </a:lnTo>
                <a:lnTo>
                  <a:pt x="1042289" y="167233"/>
                </a:lnTo>
                <a:lnTo>
                  <a:pt x="1056716" y="181241"/>
                </a:lnTo>
                <a:lnTo>
                  <a:pt x="1061326" y="200101"/>
                </a:lnTo>
                <a:lnTo>
                  <a:pt x="1056373" y="218033"/>
                </a:lnTo>
                <a:lnTo>
                  <a:pt x="1042530" y="231978"/>
                </a:lnTo>
                <a:lnTo>
                  <a:pt x="1021334" y="241020"/>
                </a:lnTo>
                <a:lnTo>
                  <a:pt x="994308" y="244233"/>
                </a:lnTo>
                <a:lnTo>
                  <a:pt x="964476" y="240220"/>
                </a:lnTo>
                <a:lnTo>
                  <a:pt x="941298" y="228993"/>
                </a:lnTo>
                <a:lnTo>
                  <a:pt x="925652" y="211823"/>
                </a:lnTo>
                <a:lnTo>
                  <a:pt x="918451" y="189953"/>
                </a:lnTo>
                <a:lnTo>
                  <a:pt x="883132" y="189953"/>
                </a:lnTo>
                <a:lnTo>
                  <a:pt x="893064" y="224472"/>
                </a:lnTo>
                <a:lnTo>
                  <a:pt x="916000" y="250977"/>
                </a:lnTo>
                <a:lnTo>
                  <a:pt x="949718" y="267982"/>
                </a:lnTo>
                <a:lnTo>
                  <a:pt x="992009" y="273989"/>
                </a:lnTo>
                <a:lnTo>
                  <a:pt x="1032865" y="268757"/>
                </a:lnTo>
                <a:lnTo>
                  <a:pt x="1065987" y="253720"/>
                </a:lnTo>
                <a:lnTo>
                  <a:pt x="1088199" y="229844"/>
                </a:lnTo>
                <a:lnTo>
                  <a:pt x="1096314" y="19813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936284" y="3578178"/>
            <a:ext cx="262890" cy="279400"/>
          </a:xfrm>
          <a:custGeom>
            <a:avLst/>
            <a:gdLst/>
            <a:ahLst/>
            <a:cxnLst/>
            <a:rect l="l" t="t" r="r" b="b"/>
            <a:pathLst>
              <a:path w="262890" h="279400">
                <a:moveTo>
                  <a:pt x="259936" y="154327"/>
                </a:moveTo>
                <a:lnTo>
                  <a:pt x="227894" y="154327"/>
                </a:lnTo>
                <a:lnTo>
                  <a:pt x="227894" y="121957"/>
                </a:lnTo>
                <a:lnTo>
                  <a:pt x="179176" y="121957"/>
                </a:lnTo>
                <a:lnTo>
                  <a:pt x="181138" y="94165"/>
                </a:lnTo>
                <a:lnTo>
                  <a:pt x="227894" y="94165"/>
                </a:lnTo>
                <a:lnTo>
                  <a:pt x="227894" y="52641"/>
                </a:lnTo>
                <a:lnTo>
                  <a:pt x="181138" y="52641"/>
                </a:lnTo>
                <a:lnTo>
                  <a:pt x="179176" y="24849"/>
                </a:lnTo>
                <a:lnTo>
                  <a:pt x="227894" y="24849"/>
                </a:lnTo>
                <a:lnTo>
                  <a:pt x="227894" y="0"/>
                </a:lnTo>
                <a:lnTo>
                  <a:pt x="259936" y="0"/>
                </a:lnTo>
                <a:lnTo>
                  <a:pt x="259936" y="154327"/>
                </a:lnTo>
                <a:close/>
              </a:path>
              <a:path w="262890" h="279400">
                <a:moveTo>
                  <a:pt x="85664" y="144845"/>
                </a:moveTo>
                <a:lnTo>
                  <a:pt x="50071" y="139690"/>
                </a:lnTo>
                <a:lnTo>
                  <a:pt x="23091" y="125186"/>
                </a:lnTo>
                <a:lnTo>
                  <a:pt x="5982" y="102774"/>
                </a:lnTo>
                <a:lnTo>
                  <a:pt x="0" y="73894"/>
                </a:lnTo>
                <a:lnTo>
                  <a:pt x="5982" y="45151"/>
                </a:lnTo>
                <a:lnTo>
                  <a:pt x="23091" y="22724"/>
                </a:lnTo>
                <a:lnTo>
                  <a:pt x="50071" y="8143"/>
                </a:lnTo>
                <a:lnTo>
                  <a:pt x="85664" y="2942"/>
                </a:lnTo>
                <a:lnTo>
                  <a:pt x="121446" y="8143"/>
                </a:lnTo>
                <a:lnTo>
                  <a:pt x="148523" y="22724"/>
                </a:lnTo>
                <a:lnTo>
                  <a:pt x="154147" y="30080"/>
                </a:lnTo>
                <a:lnTo>
                  <a:pt x="85664" y="30080"/>
                </a:lnTo>
                <a:lnTo>
                  <a:pt x="63768" y="33018"/>
                </a:lnTo>
                <a:lnTo>
                  <a:pt x="46837" y="41565"/>
                </a:lnTo>
                <a:lnTo>
                  <a:pt x="35915" y="55323"/>
                </a:lnTo>
                <a:lnTo>
                  <a:pt x="32042" y="73894"/>
                </a:lnTo>
                <a:lnTo>
                  <a:pt x="35915" y="92464"/>
                </a:lnTo>
                <a:lnTo>
                  <a:pt x="46837" y="106222"/>
                </a:lnTo>
                <a:lnTo>
                  <a:pt x="63768" y="114769"/>
                </a:lnTo>
                <a:lnTo>
                  <a:pt x="85664" y="117707"/>
                </a:lnTo>
                <a:lnTo>
                  <a:pt x="154245" y="117707"/>
                </a:lnTo>
                <a:lnTo>
                  <a:pt x="148523" y="125186"/>
                </a:lnTo>
                <a:lnTo>
                  <a:pt x="121446" y="139690"/>
                </a:lnTo>
                <a:lnTo>
                  <a:pt x="85664" y="144845"/>
                </a:lnTo>
                <a:close/>
              </a:path>
              <a:path w="262890" h="279400">
                <a:moveTo>
                  <a:pt x="154245" y="117707"/>
                </a:moveTo>
                <a:lnTo>
                  <a:pt x="85664" y="117707"/>
                </a:lnTo>
                <a:lnTo>
                  <a:pt x="107561" y="114769"/>
                </a:lnTo>
                <a:lnTo>
                  <a:pt x="124491" y="106222"/>
                </a:lnTo>
                <a:lnTo>
                  <a:pt x="135414" y="92464"/>
                </a:lnTo>
                <a:lnTo>
                  <a:pt x="139286" y="73894"/>
                </a:lnTo>
                <a:lnTo>
                  <a:pt x="135414" y="55323"/>
                </a:lnTo>
                <a:lnTo>
                  <a:pt x="124491" y="41565"/>
                </a:lnTo>
                <a:lnTo>
                  <a:pt x="107561" y="33018"/>
                </a:lnTo>
                <a:lnTo>
                  <a:pt x="85664" y="30080"/>
                </a:lnTo>
                <a:lnTo>
                  <a:pt x="154147" y="30080"/>
                </a:lnTo>
                <a:lnTo>
                  <a:pt x="165668" y="45151"/>
                </a:lnTo>
                <a:lnTo>
                  <a:pt x="171656" y="73894"/>
                </a:lnTo>
                <a:lnTo>
                  <a:pt x="165668" y="102774"/>
                </a:lnTo>
                <a:lnTo>
                  <a:pt x="154245" y="117707"/>
                </a:lnTo>
                <a:close/>
              </a:path>
              <a:path w="262890" h="279400">
                <a:moveTo>
                  <a:pt x="143210" y="279227"/>
                </a:moveTo>
                <a:lnTo>
                  <a:pt x="96475" y="276070"/>
                </a:lnTo>
                <a:lnTo>
                  <a:pt x="58690" y="265985"/>
                </a:lnTo>
                <a:lnTo>
                  <a:pt x="33411" y="248053"/>
                </a:lnTo>
                <a:lnTo>
                  <a:pt x="24195" y="221355"/>
                </a:lnTo>
                <a:lnTo>
                  <a:pt x="33411" y="194656"/>
                </a:lnTo>
                <a:lnTo>
                  <a:pt x="58690" y="176724"/>
                </a:lnTo>
                <a:lnTo>
                  <a:pt x="96475" y="166639"/>
                </a:lnTo>
                <a:lnTo>
                  <a:pt x="143210" y="163482"/>
                </a:lnTo>
                <a:lnTo>
                  <a:pt x="189997" y="166639"/>
                </a:lnTo>
                <a:lnTo>
                  <a:pt x="227894" y="176724"/>
                </a:lnTo>
                <a:lnTo>
                  <a:pt x="247107" y="190293"/>
                </a:lnTo>
                <a:lnTo>
                  <a:pt x="143210" y="190293"/>
                </a:lnTo>
                <a:lnTo>
                  <a:pt x="110115" y="192158"/>
                </a:lnTo>
                <a:lnTo>
                  <a:pt x="83212" y="197854"/>
                </a:lnTo>
                <a:lnTo>
                  <a:pt x="65137" y="207535"/>
                </a:lnTo>
                <a:lnTo>
                  <a:pt x="58526" y="221355"/>
                </a:lnTo>
                <a:lnTo>
                  <a:pt x="65137" y="235312"/>
                </a:lnTo>
                <a:lnTo>
                  <a:pt x="83212" y="244978"/>
                </a:lnTo>
                <a:lnTo>
                  <a:pt x="110115" y="250597"/>
                </a:lnTo>
                <a:lnTo>
                  <a:pt x="143210" y="252416"/>
                </a:lnTo>
                <a:lnTo>
                  <a:pt x="247107" y="252416"/>
                </a:lnTo>
                <a:lnTo>
                  <a:pt x="227894" y="265985"/>
                </a:lnTo>
                <a:lnTo>
                  <a:pt x="189997" y="276070"/>
                </a:lnTo>
                <a:lnTo>
                  <a:pt x="143210" y="279227"/>
                </a:lnTo>
                <a:close/>
              </a:path>
              <a:path w="262890" h="279400">
                <a:moveTo>
                  <a:pt x="247107" y="252416"/>
                </a:moveTo>
                <a:lnTo>
                  <a:pt x="143210" y="252416"/>
                </a:lnTo>
                <a:lnTo>
                  <a:pt x="176305" y="250597"/>
                </a:lnTo>
                <a:lnTo>
                  <a:pt x="203208" y="244978"/>
                </a:lnTo>
                <a:lnTo>
                  <a:pt x="221283" y="235312"/>
                </a:lnTo>
                <a:lnTo>
                  <a:pt x="227894" y="221355"/>
                </a:lnTo>
                <a:lnTo>
                  <a:pt x="221283" y="207535"/>
                </a:lnTo>
                <a:lnTo>
                  <a:pt x="203208" y="197854"/>
                </a:lnTo>
                <a:lnTo>
                  <a:pt x="176305" y="192158"/>
                </a:lnTo>
                <a:lnTo>
                  <a:pt x="143210" y="190293"/>
                </a:lnTo>
                <a:lnTo>
                  <a:pt x="247107" y="190293"/>
                </a:lnTo>
                <a:lnTo>
                  <a:pt x="253285" y="194656"/>
                </a:lnTo>
                <a:lnTo>
                  <a:pt x="262552" y="221355"/>
                </a:lnTo>
                <a:lnTo>
                  <a:pt x="253285" y="248053"/>
                </a:lnTo>
                <a:lnTo>
                  <a:pt x="24710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43304" y="3575240"/>
            <a:ext cx="605155" cy="282575"/>
          </a:xfrm>
          <a:custGeom>
            <a:avLst/>
            <a:gdLst/>
            <a:ahLst/>
            <a:cxnLst/>
            <a:rect l="l" t="t" r="r" b="b"/>
            <a:pathLst>
              <a:path w="605155" h="282575">
                <a:moveTo>
                  <a:pt x="189306" y="35318"/>
                </a:moveTo>
                <a:lnTo>
                  <a:pt x="111163" y="35318"/>
                </a:lnTo>
                <a:lnTo>
                  <a:pt x="111163" y="0"/>
                </a:lnTo>
                <a:lnTo>
                  <a:pt x="78143" y="0"/>
                </a:lnTo>
                <a:lnTo>
                  <a:pt x="78143" y="35318"/>
                </a:lnTo>
                <a:lnTo>
                  <a:pt x="0" y="35318"/>
                </a:lnTo>
                <a:lnTo>
                  <a:pt x="0" y="63754"/>
                </a:lnTo>
                <a:lnTo>
                  <a:pt x="189306" y="63754"/>
                </a:lnTo>
                <a:lnTo>
                  <a:pt x="189306" y="35318"/>
                </a:lnTo>
                <a:close/>
              </a:path>
              <a:path w="605155" h="282575">
                <a:moveTo>
                  <a:pt x="199110" y="224294"/>
                </a:moveTo>
                <a:lnTo>
                  <a:pt x="182384" y="229920"/>
                </a:lnTo>
                <a:lnTo>
                  <a:pt x="161594" y="233705"/>
                </a:lnTo>
                <a:lnTo>
                  <a:pt x="137502" y="235889"/>
                </a:lnTo>
                <a:lnTo>
                  <a:pt x="110832" y="236728"/>
                </a:lnTo>
                <a:lnTo>
                  <a:pt x="110832" y="195529"/>
                </a:lnTo>
                <a:lnTo>
                  <a:pt x="137972" y="189306"/>
                </a:lnTo>
                <a:lnTo>
                  <a:pt x="158445" y="177380"/>
                </a:lnTo>
                <a:lnTo>
                  <a:pt x="164274" y="169697"/>
                </a:lnTo>
                <a:lnTo>
                  <a:pt x="171386" y="160312"/>
                </a:lnTo>
                <a:lnTo>
                  <a:pt x="175895" y="138633"/>
                </a:lnTo>
                <a:lnTo>
                  <a:pt x="170230" y="114554"/>
                </a:lnTo>
                <a:lnTo>
                  <a:pt x="163728" y="107251"/>
                </a:lnTo>
                <a:lnTo>
                  <a:pt x="154038" y="96329"/>
                </a:lnTo>
                <a:lnTo>
                  <a:pt x="145161" y="92316"/>
                </a:lnTo>
                <a:lnTo>
                  <a:pt x="145161" y="138633"/>
                </a:lnTo>
                <a:lnTo>
                  <a:pt x="141998" y="150939"/>
                </a:lnTo>
                <a:lnTo>
                  <a:pt x="132537" y="160782"/>
                </a:lnTo>
                <a:lnTo>
                  <a:pt x="116890" y="167322"/>
                </a:lnTo>
                <a:lnTo>
                  <a:pt x="95135" y="169697"/>
                </a:lnTo>
                <a:lnTo>
                  <a:pt x="73393" y="167322"/>
                </a:lnTo>
                <a:lnTo>
                  <a:pt x="57746" y="160782"/>
                </a:lnTo>
                <a:lnTo>
                  <a:pt x="48285" y="150939"/>
                </a:lnTo>
                <a:lnTo>
                  <a:pt x="45110" y="138633"/>
                </a:lnTo>
                <a:lnTo>
                  <a:pt x="48285" y="126276"/>
                </a:lnTo>
                <a:lnTo>
                  <a:pt x="57746" y="116319"/>
                </a:lnTo>
                <a:lnTo>
                  <a:pt x="73393" y="109664"/>
                </a:lnTo>
                <a:lnTo>
                  <a:pt x="95135" y="107251"/>
                </a:lnTo>
                <a:lnTo>
                  <a:pt x="116890" y="109664"/>
                </a:lnTo>
                <a:lnTo>
                  <a:pt x="132537" y="116319"/>
                </a:lnTo>
                <a:lnTo>
                  <a:pt x="141998" y="126276"/>
                </a:lnTo>
                <a:lnTo>
                  <a:pt x="145161" y="138633"/>
                </a:lnTo>
                <a:lnTo>
                  <a:pt x="145161" y="92316"/>
                </a:lnTo>
                <a:lnTo>
                  <a:pt x="128587" y="84797"/>
                </a:lnTo>
                <a:lnTo>
                  <a:pt x="95135" y="80759"/>
                </a:lnTo>
                <a:lnTo>
                  <a:pt x="61696" y="84797"/>
                </a:lnTo>
                <a:lnTo>
                  <a:pt x="36245" y="96329"/>
                </a:lnTo>
                <a:lnTo>
                  <a:pt x="20053" y="114554"/>
                </a:lnTo>
                <a:lnTo>
                  <a:pt x="14376" y="138633"/>
                </a:lnTo>
                <a:lnTo>
                  <a:pt x="18834" y="160121"/>
                </a:lnTo>
                <a:lnTo>
                  <a:pt x="31584" y="177088"/>
                </a:lnTo>
                <a:lnTo>
                  <a:pt x="51765" y="188976"/>
                </a:lnTo>
                <a:lnTo>
                  <a:pt x="78460" y="195199"/>
                </a:lnTo>
                <a:lnTo>
                  <a:pt x="78460" y="236728"/>
                </a:lnTo>
                <a:lnTo>
                  <a:pt x="1295" y="236728"/>
                </a:lnTo>
                <a:lnTo>
                  <a:pt x="1295" y="265493"/>
                </a:lnTo>
                <a:lnTo>
                  <a:pt x="107886" y="265493"/>
                </a:lnTo>
                <a:lnTo>
                  <a:pt x="136220" y="264756"/>
                </a:lnTo>
                <a:lnTo>
                  <a:pt x="161594" y="262559"/>
                </a:lnTo>
                <a:lnTo>
                  <a:pt x="182930" y="258876"/>
                </a:lnTo>
                <a:lnTo>
                  <a:pt x="199110" y="253720"/>
                </a:lnTo>
                <a:lnTo>
                  <a:pt x="199110" y="224294"/>
                </a:lnTo>
                <a:close/>
              </a:path>
              <a:path w="605155" h="282575">
                <a:moveTo>
                  <a:pt x="293281" y="113461"/>
                </a:moveTo>
                <a:lnTo>
                  <a:pt x="254698" y="113461"/>
                </a:lnTo>
                <a:lnTo>
                  <a:pt x="254698" y="2946"/>
                </a:lnTo>
                <a:lnTo>
                  <a:pt x="222326" y="2946"/>
                </a:lnTo>
                <a:lnTo>
                  <a:pt x="222326" y="282168"/>
                </a:lnTo>
                <a:lnTo>
                  <a:pt x="254698" y="282168"/>
                </a:lnTo>
                <a:lnTo>
                  <a:pt x="254698" y="144526"/>
                </a:lnTo>
                <a:lnTo>
                  <a:pt x="293281" y="144526"/>
                </a:lnTo>
                <a:lnTo>
                  <a:pt x="293281" y="113461"/>
                </a:lnTo>
                <a:close/>
              </a:path>
              <a:path w="605155" h="282575">
                <a:moveTo>
                  <a:pt x="483577" y="7518"/>
                </a:moveTo>
                <a:lnTo>
                  <a:pt x="325983" y="7518"/>
                </a:lnTo>
                <a:lnTo>
                  <a:pt x="325983" y="35636"/>
                </a:lnTo>
                <a:lnTo>
                  <a:pt x="451205" y="35636"/>
                </a:lnTo>
                <a:lnTo>
                  <a:pt x="451205" y="115747"/>
                </a:lnTo>
                <a:lnTo>
                  <a:pt x="483577" y="115747"/>
                </a:lnTo>
                <a:lnTo>
                  <a:pt x="483577" y="7518"/>
                </a:lnTo>
                <a:close/>
              </a:path>
              <a:path w="605155" h="282575">
                <a:moveTo>
                  <a:pt x="510387" y="130136"/>
                </a:moveTo>
                <a:lnTo>
                  <a:pt x="493318" y="135267"/>
                </a:lnTo>
                <a:lnTo>
                  <a:pt x="471716" y="138595"/>
                </a:lnTo>
                <a:lnTo>
                  <a:pt x="446570" y="140385"/>
                </a:lnTo>
                <a:lnTo>
                  <a:pt x="418833" y="140919"/>
                </a:lnTo>
                <a:lnTo>
                  <a:pt x="399211" y="140919"/>
                </a:lnTo>
                <a:lnTo>
                  <a:pt x="399211" y="74549"/>
                </a:lnTo>
                <a:lnTo>
                  <a:pt x="367169" y="74549"/>
                </a:lnTo>
                <a:lnTo>
                  <a:pt x="367169" y="140919"/>
                </a:lnTo>
                <a:lnTo>
                  <a:pt x="312572" y="140919"/>
                </a:lnTo>
                <a:lnTo>
                  <a:pt x="312572" y="168719"/>
                </a:lnTo>
                <a:lnTo>
                  <a:pt x="417855" y="168719"/>
                </a:lnTo>
                <a:lnTo>
                  <a:pt x="446659" y="168135"/>
                </a:lnTo>
                <a:lnTo>
                  <a:pt x="472452" y="166268"/>
                </a:lnTo>
                <a:lnTo>
                  <a:pt x="494093" y="162915"/>
                </a:lnTo>
                <a:lnTo>
                  <a:pt x="510387" y="157924"/>
                </a:lnTo>
                <a:lnTo>
                  <a:pt x="510387" y="130136"/>
                </a:lnTo>
                <a:close/>
              </a:path>
              <a:path w="605155" h="282575">
                <a:moveTo>
                  <a:pt x="573493" y="250456"/>
                </a:moveTo>
                <a:lnTo>
                  <a:pt x="364883" y="250456"/>
                </a:lnTo>
                <a:lnTo>
                  <a:pt x="364883" y="196507"/>
                </a:lnTo>
                <a:lnTo>
                  <a:pt x="332193" y="196507"/>
                </a:lnTo>
                <a:lnTo>
                  <a:pt x="332193" y="278574"/>
                </a:lnTo>
                <a:lnTo>
                  <a:pt x="573493" y="278574"/>
                </a:lnTo>
                <a:lnTo>
                  <a:pt x="573493" y="250456"/>
                </a:lnTo>
                <a:close/>
              </a:path>
              <a:path w="605155" h="282575">
                <a:moveTo>
                  <a:pt x="604545" y="78473"/>
                </a:moveTo>
                <a:lnTo>
                  <a:pt x="565975" y="78473"/>
                </a:lnTo>
                <a:lnTo>
                  <a:pt x="565975" y="2946"/>
                </a:lnTo>
                <a:lnTo>
                  <a:pt x="533603" y="2946"/>
                </a:lnTo>
                <a:lnTo>
                  <a:pt x="533603" y="215138"/>
                </a:lnTo>
                <a:lnTo>
                  <a:pt x="565975" y="215138"/>
                </a:lnTo>
                <a:lnTo>
                  <a:pt x="565975" y="108877"/>
                </a:lnTo>
                <a:lnTo>
                  <a:pt x="604545" y="108877"/>
                </a:lnTo>
                <a:lnTo>
                  <a:pt x="604545" y="7847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35337" y="4035778"/>
            <a:ext cx="257175" cy="276225"/>
          </a:xfrm>
          <a:custGeom>
            <a:avLst/>
            <a:gdLst/>
            <a:ahLst/>
            <a:cxnLst/>
            <a:rect l="l" t="t" r="r" b="b"/>
            <a:pathLst>
              <a:path w="257175" h="276225">
                <a:moveTo>
                  <a:pt x="256667" y="143210"/>
                </a:moveTo>
                <a:lnTo>
                  <a:pt x="224297" y="143210"/>
                </a:lnTo>
                <a:lnTo>
                  <a:pt x="224297" y="0"/>
                </a:lnTo>
                <a:lnTo>
                  <a:pt x="256667" y="0"/>
                </a:lnTo>
                <a:lnTo>
                  <a:pt x="256667" y="143210"/>
                </a:lnTo>
                <a:close/>
              </a:path>
              <a:path w="257175" h="276225">
                <a:moveTo>
                  <a:pt x="87626" y="141575"/>
                </a:moveTo>
                <a:lnTo>
                  <a:pt x="51313" y="136538"/>
                </a:lnTo>
                <a:lnTo>
                  <a:pt x="23704" y="122366"/>
                </a:lnTo>
                <a:lnTo>
                  <a:pt x="6151" y="100470"/>
                </a:lnTo>
                <a:lnTo>
                  <a:pt x="0" y="72259"/>
                </a:lnTo>
                <a:lnTo>
                  <a:pt x="6151" y="44186"/>
                </a:lnTo>
                <a:lnTo>
                  <a:pt x="23704" y="22274"/>
                </a:lnTo>
                <a:lnTo>
                  <a:pt x="51313" y="8025"/>
                </a:lnTo>
                <a:lnTo>
                  <a:pt x="87626" y="2942"/>
                </a:lnTo>
                <a:lnTo>
                  <a:pt x="123751" y="8025"/>
                </a:lnTo>
                <a:lnTo>
                  <a:pt x="151262" y="22274"/>
                </a:lnTo>
                <a:lnTo>
                  <a:pt x="156980" y="29426"/>
                </a:lnTo>
                <a:lnTo>
                  <a:pt x="87626" y="29426"/>
                </a:lnTo>
                <a:lnTo>
                  <a:pt x="65198" y="32349"/>
                </a:lnTo>
                <a:lnTo>
                  <a:pt x="47736" y="40788"/>
                </a:lnTo>
                <a:lnTo>
                  <a:pt x="36405" y="54255"/>
                </a:lnTo>
                <a:lnTo>
                  <a:pt x="32369" y="72259"/>
                </a:lnTo>
                <a:lnTo>
                  <a:pt x="36405" y="90262"/>
                </a:lnTo>
                <a:lnTo>
                  <a:pt x="47736" y="103729"/>
                </a:lnTo>
                <a:lnTo>
                  <a:pt x="65198" y="112169"/>
                </a:lnTo>
                <a:lnTo>
                  <a:pt x="87626" y="115091"/>
                </a:lnTo>
                <a:lnTo>
                  <a:pt x="157082" y="115091"/>
                </a:lnTo>
                <a:lnTo>
                  <a:pt x="151262" y="122366"/>
                </a:lnTo>
                <a:lnTo>
                  <a:pt x="123751" y="136538"/>
                </a:lnTo>
                <a:lnTo>
                  <a:pt x="87626" y="141575"/>
                </a:lnTo>
                <a:close/>
              </a:path>
              <a:path w="257175" h="276225">
                <a:moveTo>
                  <a:pt x="157082" y="115091"/>
                </a:moveTo>
                <a:lnTo>
                  <a:pt x="87626" y="115091"/>
                </a:lnTo>
                <a:lnTo>
                  <a:pt x="110003" y="112169"/>
                </a:lnTo>
                <a:lnTo>
                  <a:pt x="127352" y="103729"/>
                </a:lnTo>
                <a:lnTo>
                  <a:pt x="138571" y="90262"/>
                </a:lnTo>
                <a:lnTo>
                  <a:pt x="142556" y="72259"/>
                </a:lnTo>
                <a:lnTo>
                  <a:pt x="138571" y="54255"/>
                </a:lnTo>
                <a:lnTo>
                  <a:pt x="127352" y="40788"/>
                </a:lnTo>
                <a:lnTo>
                  <a:pt x="110003" y="32349"/>
                </a:lnTo>
                <a:lnTo>
                  <a:pt x="87626" y="29426"/>
                </a:lnTo>
                <a:lnTo>
                  <a:pt x="156980" y="29426"/>
                </a:lnTo>
                <a:lnTo>
                  <a:pt x="168780" y="44186"/>
                </a:lnTo>
                <a:lnTo>
                  <a:pt x="174926" y="72259"/>
                </a:lnTo>
                <a:lnTo>
                  <a:pt x="168780" y="100470"/>
                </a:lnTo>
                <a:lnTo>
                  <a:pt x="157082" y="115091"/>
                </a:lnTo>
                <a:close/>
              </a:path>
              <a:path w="257175" h="276225">
                <a:moveTo>
                  <a:pt x="256667" y="275631"/>
                </a:moveTo>
                <a:lnTo>
                  <a:pt x="23214" y="275631"/>
                </a:lnTo>
                <a:lnTo>
                  <a:pt x="23214" y="158577"/>
                </a:lnTo>
                <a:lnTo>
                  <a:pt x="55257" y="158577"/>
                </a:lnTo>
                <a:lnTo>
                  <a:pt x="55257" y="188004"/>
                </a:lnTo>
                <a:lnTo>
                  <a:pt x="256667" y="188004"/>
                </a:lnTo>
                <a:lnTo>
                  <a:pt x="256667" y="213834"/>
                </a:lnTo>
                <a:lnTo>
                  <a:pt x="55257" y="213834"/>
                </a:lnTo>
                <a:lnTo>
                  <a:pt x="55257" y="249147"/>
                </a:lnTo>
                <a:lnTo>
                  <a:pt x="256667" y="249147"/>
                </a:lnTo>
                <a:lnTo>
                  <a:pt x="256667" y="275631"/>
                </a:lnTo>
                <a:close/>
              </a:path>
              <a:path w="257175" h="276225">
                <a:moveTo>
                  <a:pt x="256667" y="188004"/>
                </a:moveTo>
                <a:lnTo>
                  <a:pt x="224951" y="188004"/>
                </a:lnTo>
                <a:lnTo>
                  <a:pt x="224951" y="158577"/>
                </a:lnTo>
                <a:lnTo>
                  <a:pt x="256667" y="158577"/>
                </a:lnTo>
                <a:lnTo>
                  <a:pt x="256667" y="188004"/>
                </a:lnTo>
                <a:close/>
              </a:path>
              <a:path w="257175" h="276225">
                <a:moveTo>
                  <a:pt x="256667" y="249147"/>
                </a:moveTo>
                <a:lnTo>
                  <a:pt x="224951" y="249147"/>
                </a:lnTo>
                <a:lnTo>
                  <a:pt x="224951" y="213834"/>
                </a:lnTo>
                <a:lnTo>
                  <a:pt x="256667" y="213834"/>
                </a:lnTo>
                <a:lnTo>
                  <a:pt x="256667" y="2491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46596" y="4030877"/>
            <a:ext cx="2155825" cy="285115"/>
          </a:xfrm>
          <a:custGeom>
            <a:avLst/>
            <a:gdLst/>
            <a:ahLst/>
            <a:cxnLst/>
            <a:rect l="l" t="t" r="r" b="b"/>
            <a:pathLst>
              <a:path w="2155825" h="285114">
                <a:moveTo>
                  <a:pt x="190627" y="123266"/>
                </a:moveTo>
                <a:lnTo>
                  <a:pt x="147586" y="96786"/>
                </a:lnTo>
                <a:lnTo>
                  <a:pt x="105613" y="70954"/>
                </a:lnTo>
                <a:lnTo>
                  <a:pt x="107632" y="63474"/>
                </a:lnTo>
                <a:lnTo>
                  <a:pt x="109258" y="55791"/>
                </a:lnTo>
                <a:lnTo>
                  <a:pt x="110439" y="47917"/>
                </a:lnTo>
                <a:lnTo>
                  <a:pt x="111175" y="39890"/>
                </a:lnTo>
                <a:lnTo>
                  <a:pt x="181800" y="39890"/>
                </a:lnTo>
                <a:lnTo>
                  <a:pt x="181800" y="12103"/>
                </a:lnTo>
                <a:lnTo>
                  <a:pt x="3606" y="12103"/>
                </a:lnTo>
                <a:lnTo>
                  <a:pt x="3606" y="39890"/>
                </a:lnTo>
                <a:lnTo>
                  <a:pt x="78803" y="39890"/>
                </a:lnTo>
                <a:lnTo>
                  <a:pt x="71183" y="71005"/>
                </a:lnTo>
                <a:lnTo>
                  <a:pt x="55092" y="96583"/>
                </a:lnTo>
                <a:lnTo>
                  <a:pt x="31165" y="114973"/>
                </a:lnTo>
                <a:lnTo>
                  <a:pt x="0" y="124574"/>
                </a:lnTo>
                <a:lnTo>
                  <a:pt x="0" y="153670"/>
                </a:lnTo>
                <a:lnTo>
                  <a:pt x="29654" y="147358"/>
                </a:lnTo>
                <a:lnTo>
                  <a:pt x="55511" y="135280"/>
                </a:lnTo>
                <a:lnTo>
                  <a:pt x="77063" y="118173"/>
                </a:lnTo>
                <a:lnTo>
                  <a:pt x="93840" y="96786"/>
                </a:lnTo>
                <a:lnTo>
                  <a:pt x="174599" y="147459"/>
                </a:lnTo>
                <a:lnTo>
                  <a:pt x="190627" y="123266"/>
                </a:lnTo>
                <a:close/>
              </a:path>
              <a:path w="2155825" h="285114">
                <a:moveTo>
                  <a:pt x="253072" y="226263"/>
                </a:moveTo>
                <a:lnTo>
                  <a:pt x="243801" y="199567"/>
                </a:lnTo>
                <a:lnTo>
                  <a:pt x="237617" y="195199"/>
                </a:lnTo>
                <a:lnTo>
                  <a:pt x="218414" y="181673"/>
                </a:lnTo>
                <a:lnTo>
                  <a:pt x="218414" y="226263"/>
                </a:lnTo>
                <a:lnTo>
                  <a:pt x="211848" y="240220"/>
                </a:lnTo>
                <a:lnTo>
                  <a:pt x="193814" y="249885"/>
                </a:lnTo>
                <a:lnTo>
                  <a:pt x="166827" y="255498"/>
                </a:lnTo>
                <a:lnTo>
                  <a:pt x="133400" y="257327"/>
                </a:lnTo>
                <a:lnTo>
                  <a:pt x="100126" y="255498"/>
                </a:lnTo>
                <a:lnTo>
                  <a:pt x="73126" y="249885"/>
                </a:lnTo>
                <a:lnTo>
                  <a:pt x="55016" y="240220"/>
                </a:lnTo>
                <a:lnTo>
                  <a:pt x="48399" y="226263"/>
                </a:lnTo>
                <a:lnTo>
                  <a:pt x="55016" y="212445"/>
                </a:lnTo>
                <a:lnTo>
                  <a:pt x="73126" y="202755"/>
                </a:lnTo>
                <a:lnTo>
                  <a:pt x="100126" y="197065"/>
                </a:lnTo>
                <a:lnTo>
                  <a:pt x="133400" y="195199"/>
                </a:lnTo>
                <a:lnTo>
                  <a:pt x="166827" y="197065"/>
                </a:lnTo>
                <a:lnTo>
                  <a:pt x="193814" y="202755"/>
                </a:lnTo>
                <a:lnTo>
                  <a:pt x="211848" y="212445"/>
                </a:lnTo>
                <a:lnTo>
                  <a:pt x="218414" y="226263"/>
                </a:lnTo>
                <a:lnTo>
                  <a:pt x="218414" y="181673"/>
                </a:lnTo>
                <a:lnTo>
                  <a:pt x="180378" y="171551"/>
                </a:lnTo>
                <a:lnTo>
                  <a:pt x="133400" y="168389"/>
                </a:lnTo>
                <a:lnTo>
                  <a:pt x="86563" y="171551"/>
                </a:lnTo>
                <a:lnTo>
                  <a:pt x="48564" y="181635"/>
                </a:lnTo>
                <a:lnTo>
                  <a:pt x="23050" y="199567"/>
                </a:lnTo>
                <a:lnTo>
                  <a:pt x="13741" y="226263"/>
                </a:lnTo>
                <a:lnTo>
                  <a:pt x="23050" y="252958"/>
                </a:lnTo>
                <a:lnTo>
                  <a:pt x="48564" y="270891"/>
                </a:lnTo>
                <a:lnTo>
                  <a:pt x="86563" y="280974"/>
                </a:lnTo>
                <a:lnTo>
                  <a:pt x="133400" y="284137"/>
                </a:lnTo>
                <a:lnTo>
                  <a:pt x="180378" y="280974"/>
                </a:lnTo>
                <a:lnTo>
                  <a:pt x="218376" y="270891"/>
                </a:lnTo>
                <a:lnTo>
                  <a:pt x="237617" y="257327"/>
                </a:lnTo>
                <a:lnTo>
                  <a:pt x="243801" y="252958"/>
                </a:lnTo>
                <a:lnTo>
                  <a:pt x="253072" y="226263"/>
                </a:lnTo>
                <a:close/>
              </a:path>
              <a:path w="2155825" h="285114">
                <a:moveTo>
                  <a:pt x="288061" y="58204"/>
                </a:moveTo>
                <a:lnTo>
                  <a:pt x="248831" y="58204"/>
                </a:lnTo>
                <a:lnTo>
                  <a:pt x="248831" y="4902"/>
                </a:lnTo>
                <a:lnTo>
                  <a:pt x="216458" y="4902"/>
                </a:lnTo>
                <a:lnTo>
                  <a:pt x="216458" y="159232"/>
                </a:lnTo>
                <a:lnTo>
                  <a:pt x="248831" y="159232"/>
                </a:lnTo>
                <a:lnTo>
                  <a:pt x="248831" y="88938"/>
                </a:lnTo>
                <a:lnTo>
                  <a:pt x="288061" y="88938"/>
                </a:lnTo>
                <a:lnTo>
                  <a:pt x="288061" y="58204"/>
                </a:lnTo>
                <a:close/>
              </a:path>
              <a:path w="2155825" h="285114">
                <a:moveTo>
                  <a:pt x="484568" y="10464"/>
                </a:moveTo>
                <a:lnTo>
                  <a:pt x="327621" y="10464"/>
                </a:lnTo>
                <a:lnTo>
                  <a:pt x="327621" y="37934"/>
                </a:lnTo>
                <a:lnTo>
                  <a:pt x="452196" y="37934"/>
                </a:lnTo>
                <a:lnTo>
                  <a:pt x="452196" y="99402"/>
                </a:lnTo>
                <a:lnTo>
                  <a:pt x="484568" y="99402"/>
                </a:lnTo>
                <a:lnTo>
                  <a:pt x="484568" y="10464"/>
                </a:lnTo>
                <a:close/>
              </a:path>
              <a:path w="2155825" h="285114">
                <a:moveTo>
                  <a:pt x="514324" y="105943"/>
                </a:moveTo>
                <a:lnTo>
                  <a:pt x="497255" y="110934"/>
                </a:lnTo>
                <a:lnTo>
                  <a:pt x="475653" y="114274"/>
                </a:lnTo>
                <a:lnTo>
                  <a:pt x="450507" y="116141"/>
                </a:lnTo>
                <a:lnTo>
                  <a:pt x="422770" y="116725"/>
                </a:lnTo>
                <a:lnTo>
                  <a:pt x="307352" y="116725"/>
                </a:lnTo>
                <a:lnTo>
                  <a:pt x="307352" y="143865"/>
                </a:lnTo>
                <a:lnTo>
                  <a:pt x="383857" y="143865"/>
                </a:lnTo>
                <a:lnTo>
                  <a:pt x="383857" y="203377"/>
                </a:lnTo>
                <a:lnTo>
                  <a:pt x="416229" y="203377"/>
                </a:lnTo>
                <a:lnTo>
                  <a:pt x="416229" y="143865"/>
                </a:lnTo>
                <a:lnTo>
                  <a:pt x="420484" y="143865"/>
                </a:lnTo>
                <a:lnTo>
                  <a:pt x="449491" y="143230"/>
                </a:lnTo>
                <a:lnTo>
                  <a:pt x="475742" y="141249"/>
                </a:lnTo>
                <a:lnTo>
                  <a:pt x="497814" y="137795"/>
                </a:lnTo>
                <a:lnTo>
                  <a:pt x="514324" y="132753"/>
                </a:lnTo>
                <a:lnTo>
                  <a:pt x="514324" y="105943"/>
                </a:lnTo>
                <a:close/>
              </a:path>
              <a:path w="2155825" h="285114">
                <a:moveTo>
                  <a:pt x="570230" y="4902"/>
                </a:moveTo>
                <a:lnTo>
                  <a:pt x="537857" y="4902"/>
                </a:lnTo>
                <a:lnTo>
                  <a:pt x="537857" y="172643"/>
                </a:lnTo>
                <a:lnTo>
                  <a:pt x="453504" y="172643"/>
                </a:lnTo>
                <a:lnTo>
                  <a:pt x="453504" y="199453"/>
                </a:lnTo>
                <a:lnTo>
                  <a:pt x="537857" y="199453"/>
                </a:lnTo>
                <a:lnTo>
                  <a:pt x="537857" y="222669"/>
                </a:lnTo>
                <a:lnTo>
                  <a:pt x="570230" y="222669"/>
                </a:lnTo>
                <a:lnTo>
                  <a:pt x="570230" y="4902"/>
                </a:lnTo>
                <a:close/>
              </a:path>
              <a:path w="2155825" h="285114">
                <a:moveTo>
                  <a:pt x="577430" y="252412"/>
                </a:moveTo>
                <a:lnTo>
                  <a:pt x="365556" y="252412"/>
                </a:lnTo>
                <a:lnTo>
                  <a:pt x="365556" y="187350"/>
                </a:lnTo>
                <a:lnTo>
                  <a:pt x="333184" y="187350"/>
                </a:lnTo>
                <a:lnTo>
                  <a:pt x="333184" y="280543"/>
                </a:lnTo>
                <a:lnTo>
                  <a:pt x="577430" y="280543"/>
                </a:lnTo>
                <a:lnTo>
                  <a:pt x="577430" y="252412"/>
                </a:lnTo>
                <a:close/>
              </a:path>
              <a:path w="2155825" h="285114">
                <a:moveTo>
                  <a:pt x="880516" y="238683"/>
                </a:moveTo>
                <a:lnTo>
                  <a:pt x="870737" y="217271"/>
                </a:lnTo>
                <a:lnTo>
                  <a:pt x="869213" y="216446"/>
                </a:lnTo>
                <a:lnTo>
                  <a:pt x="846518" y="204241"/>
                </a:lnTo>
                <a:lnTo>
                  <a:pt x="846518" y="238683"/>
                </a:lnTo>
                <a:lnTo>
                  <a:pt x="839063" y="248920"/>
                </a:lnTo>
                <a:lnTo>
                  <a:pt x="819251" y="255816"/>
                </a:lnTo>
                <a:lnTo>
                  <a:pt x="790930" y="259702"/>
                </a:lnTo>
                <a:lnTo>
                  <a:pt x="757910" y="260921"/>
                </a:lnTo>
                <a:lnTo>
                  <a:pt x="724890" y="259702"/>
                </a:lnTo>
                <a:lnTo>
                  <a:pt x="696556" y="255816"/>
                </a:lnTo>
                <a:lnTo>
                  <a:pt x="676757" y="248920"/>
                </a:lnTo>
                <a:lnTo>
                  <a:pt x="669302" y="238683"/>
                </a:lnTo>
                <a:lnTo>
                  <a:pt x="676757" y="228587"/>
                </a:lnTo>
                <a:lnTo>
                  <a:pt x="696556" y="221678"/>
                </a:lnTo>
                <a:lnTo>
                  <a:pt x="724890" y="217716"/>
                </a:lnTo>
                <a:lnTo>
                  <a:pt x="757910" y="216446"/>
                </a:lnTo>
                <a:lnTo>
                  <a:pt x="790930" y="217716"/>
                </a:lnTo>
                <a:lnTo>
                  <a:pt x="819251" y="221678"/>
                </a:lnTo>
                <a:lnTo>
                  <a:pt x="839063" y="228587"/>
                </a:lnTo>
                <a:lnTo>
                  <a:pt x="846518" y="238683"/>
                </a:lnTo>
                <a:lnTo>
                  <a:pt x="846518" y="204241"/>
                </a:lnTo>
                <a:lnTo>
                  <a:pt x="844232" y="203009"/>
                </a:lnTo>
                <a:lnTo>
                  <a:pt x="805205" y="195046"/>
                </a:lnTo>
                <a:lnTo>
                  <a:pt x="757910" y="192582"/>
                </a:lnTo>
                <a:lnTo>
                  <a:pt x="710615" y="195046"/>
                </a:lnTo>
                <a:lnTo>
                  <a:pt x="671588" y="203009"/>
                </a:lnTo>
                <a:lnTo>
                  <a:pt x="645071" y="217271"/>
                </a:lnTo>
                <a:lnTo>
                  <a:pt x="635292" y="238683"/>
                </a:lnTo>
                <a:lnTo>
                  <a:pt x="645071" y="260146"/>
                </a:lnTo>
                <a:lnTo>
                  <a:pt x="671588" y="274523"/>
                </a:lnTo>
                <a:lnTo>
                  <a:pt x="710615" y="282600"/>
                </a:lnTo>
                <a:lnTo>
                  <a:pt x="757910" y="285115"/>
                </a:lnTo>
                <a:lnTo>
                  <a:pt x="805205" y="282600"/>
                </a:lnTo>
                <a:lnTo>
                  <a:pt x="844232" y="274523"/>
                </a:lnTo>
                <a:lnTo>
                  <a:pt x="869315" y="260921"/>
                </a:lnTo>
                <a:lnTo>
                  <a:pt x="870737" y="260146"/>
                </a:lnTo>
                <a:lnTo>
                  <a:pt x="880516" y="238683"/>
                </a:lnTo>
                <a:close/>
              </a:path>
              <a:path w="2155825" h="285114">
                <a:moveTo>
                  <a:pt x="897521" y="148437"/>
                </a:moveTo>
                <a:lnTo>
                  <a:pt x="773925" y="148437"/>
                </a:lnTo>
                <a:lnTo>
                  <a:pt x="773925" y="123596"/>
                </a:lnTo>
                <a:lnTo>
                  <a:pt x="881507" y="123596"/>
                </a:lnTo>
                <a:lnTo>
                  <a:pt x="881507" y="99402"/>
                </a:lnTo>
                <a:lnTo>
                  <a:pt x="671258" y="99402"/>
                </a:lnTo>
                <a:lnTo>
                  <a:pt x="671258" y="77495"/>
                </a:lnTo>
                <a:lnTo>
                  <a:pt x="874306" y="77495"/>
                </a:lnTo>
                <a:lnTo>
                  <a:pt x="874306" y="54279"/>
                </a:lnTo>
                <a:lnTo>
                  <a:pt x="671258" y="54279"/>
                </a:lnTo>
                <a:lnTo>
                  <a:pt x="671258" y="32372"/>
                </a:lnTo>
                <a:lnTo>
                  <a:pt x="878890" y="32372"/>
                </a:lnTo>
                <a:lnTo>
                  <a:pt x="878890" y="8178"/>
                </a:lnTo>
                <a:lnTo>
                  <a:pt x="638898" y="8178"/>
                </a:lnTo>
                <a:lnTo>
                  <a:pt x="638898" y="123596"/>
                </a:lnTo>
                <a:lnTo>
                  <a:pt x="741883" y="123596"/>
                </a:lnTo>
                <a:lnTo>
                  <a:pt x="741883" y="148437"/>
                </a:lnTo>
                <a:lnTo>
                  <a:pt x="618617" y="148437"/>
                </a:lnTo>
                <a:lnTo>
                  <a:pt x="618617" y="173621"/>
                </a:lnTo>
                <a:lnTo>
                  <a:pt x="897521" y="173621"/>
                </a:lnTo>
                <a:lnTo>
                  <a:pt x="897521" y="148437"/>
                </a:lnTo>
                <a:close/>
              </a:path>
              <a:path w="2155825" h="285114">
                <a:moveTo>
                  <a:pt x="1105471" y="116395"/>
                </a:moveTo>
                <a:lnTo>
                  <a:pt x="1099185" y="95910"/>
                </a:lnTo>
                <a:lnTo>
                  <a:pt x="1093571" y="90893"/>
                </a:lnTo>
                <a:lnTo>
                  <a:pt x="1081887" y="80479"/>
                </a:lnTo>
                <a:lnTo>
                  <a:pt x="1074737" y="77800"/>
                </a:lnTo>
                <a:lnTo>
                  <a:pt x="1074737" y="116395"/>
                </a:lnTo>
                <a:lnTo>
                  <a:pt x="1071130" y="126453"/>
                </a:lnTo>
                <a:lnTo>
                  <a:pt x="1060881" y="134543"/>
                </a:lnTo>
                <a:lnTo>
                  <a:pt x="1044803" y="139941"/>
                </a:lnTo>
                <a:lnTo>
                  <a:pt x="1023734" y="141909"/>
                </a:lnTo>
                <a:lnTo>
                  <a:pt x="1002525" y="139941"/>
                </a:lnTo>
                <a:lnTo>
                  <a:pt x="986459" y="134543"/>
                </a:lnTo>
                <a:lnTo>
                  <a:pt x="976287" y="126453"/>
                </a:lnTo>
                <a:lnTo>
                  <a:pt x="972731" y="116395"/>
                </a:lnTo>
                <a:lnTo>
                  <a:pt x="976287" y="106349"/>
                </a:lnTo>
                <a:lnTo>
                  <a:pt x="986459" y="98259"/>
                </a:lnTo>
                <a:lnTo>
                  <a:pt x="1002525" y="92862"/>
                </a:lnTo>
                <a:lnTo>
                  <a:pt x="1023734" y="90893"/>
                </a:lnTo>
                <a:lnTo>
                  <a:pt x="1044803" y="92862"/>
                </a:lnTo>
                <a:lnTo>
                  <a:pt x="1060881" y="98259"/>
                </a:lnTo>
                <a:lnTo>
                  <a:pt x="1071130" y="106349"/>
                </a:lnTo>
                <a:lnTo>
                  <a:pt x="1074737" y="116395"/>
                </a:lnTo>
                <a:lnTo>
                  <a:pt x="1074737" y="77800"/>
                </a:lnTo>
                <a:lnTo>
                  <a:pt x="1055954" y="70739"/>
                </a:lnTo>
                <a:lnTo>
                  <a:pt x="1023734" y="67360"/>
                </a:lnTo>
                <a:lnTo>
                  <a:pt x="991323" y="70739"/>
                </a:lnTo>
                <a:lnTo>
                  <a:pt x="965288" y="80479"/>
                </a:lnTo>
                <a:lnTo>
                  <a:pt x="947953" y="95910"/>
                </a:lnTo>
                <a:lnTo>
                  <a:pt x="941666" y="116395"/>
                </a:lnTo>
                <a:lnTo>
                  <a:pt x="947953" y="137033"/>
                </a:lnTo>
                <a:lnTo>
                  <a:pt x="965288" y="152450"/>
                </a:lnTo>
                <a:lnTo>
                  <a:pt x="991323" y="162102"/>
                </a:lnTo>
                <a:lnTo>
                  <a:pt x="1023734" y="165442"/>
                </a:lnTo>
                <a:lnTo>
                  <a:pt x="1055954" y="162102"/>
                </a:lnTo>
                <a:lnTo>
                  <a:pt x="1081887" y="152450"/>
                </a:lnTo>
                <a:lnTo>
                  <a:pt x="1093711" y="141909"/>
                </a:lnTo>
                <a:lnTo>
                  <a:pt x="1099185" y="137033"/>
                </a:lnTo>
                <a:lnTo>
                  <a:pt x="1105471" y="116395"/>
                </a:lnTo>
                <a:close/>
              </a:path>
              <a:path w="2155825" h="285114">
                <a:moveTo>
                  <a:pt x="1118552" y="28117"/>
                </a:moveTo>
                <a:lnTo>
                  <a:pt x="1040079" y="28117"/>
                </a:lnTo>
                <a:lnTo>
                  <a:pt x="1040079" y="0"/>
                </a:lnTo>
                <a:lnTo>
                  <a:pt x="1007389" y="0"/>
                </a:lnTo>
                <a:lnTo>
                  <a:pt x="1007389" y="28117"/>
                </a:lnTo>
                <a:lnTo>
                  <a:pt x="928916" y="28117"/>
                </a:lnTo>
                <a:lnTo>
                  <a:pt x="928916" y="52971"/>
                </a:lnTo>
                <a:lnTo>
                  <a:pt x="1118552" y="52971"/>
                </a:lnTo>
                <a:lnTo>
                  <a:pt x="1118552" y="28117"/>
                </a:lnTo>
                <a:close/>
              </a:path>
              <a:path w="2155825" h="285114">
                <a:moveTo>
                  <a:pt x="1182636" y="176885"/>
                </a:moveTo>
                <a:lnTo>
                  <a:pt x="1151242" y="176885"/>
                </a:lnTo>
                <a:lnTo>
                  <a:pt x="1151242" y="202069"/>
                </a:lnTo>
                <a:lnTo>
                  <a:pt x="1151242" y="226910"/>
                </a:lnTo>
                <a:lnTo>
                  <a:pt x="1151242" y="255028"/>
                </a:lnTo>
                <a:lnTo>
                  <a:pt x="980567" y="255028"/>
                </a:lnTo>
                <a:lnTo>
                  <a:pt x="980567" y="226910"/>
                </a:lnTo>
                <a:lnTo>
                  <a:pt x="1151242" y="226910"/>
                </a:lnTo>
                <a:lnTo>
                  <a:pt x="1151242" y="202069"/>
                </a:lnTo>
                <a:lnTo>
                  <a:pt x="980567" y="202069"/>
                </a:lnTo>
                <a:lnTo>
                  <a:pt x="980567" y="176885"/>
                </a:lnTo>
                <a:lnTo>
                  <a:pt x="949185" y="176885"/>
                </a:lnTo>
                <a:lnTo>
                  <a:pt x="949185" y="280543"/>
                </a:lnTo>
                <a:lnTo>
                  <a:pt x="1182636" y="280543"/>
                </a:lnTo>
                <a:lnTo>
                  <a:pt x="1182636" y="255028"/>
                </a:lnTo>
                <a:lnTo>
                  <a:pt x="1182636" y="226910"/>
                </a:lnTo>
                <a:lnTo>
                  <a:pt x="1182636" y="202069"/>
                </a:lnTo>
                <a:lnTo>
                  <a:pt x="1182636" y="176885"/>
                </a:lnTo>
                <a:close/>
              </a:path>
              <a:path w="2155825" h="285114">
                <a:moveTo>
                  <a:pt x="1221867" y="63436"/>
                </a:moveTo>
                <a:lnTo>
                  <a:pt x="1182636" y="63436"/>
                </a:lnTo>
                <a:lnTo>
                  <a:pt x="1182636" y="4902"/>
                </a:lnTo>
                <a:lnTo>
                  <a:pt x="1150264" y="4902"/>
                </a:lnTo>
                <a:lnTo>
                  <a:pt x="1150264" y="161848"/>
                </a:lnTo>
                <a:lnTo>
                  <a:pt x="1182636" y="161848"/>
                </a:lnTo>
                <a:lnTo>
                  <a:pt x="1182636" y="93510"/>
                </a:lnTo>
                <a:lnTo>
                  <a:pt x="1221867" y="93510"/>
                </a:lnTo>
                <a:lnTo>
                  <a:pt x="1221867" y="63436"/>
                </a:lnTo>
                <a:close/>
              </a:path>
              <a:path w="2155825" h="285114">
                <a:moveTo>
                  <a:pt x="1436687" y="146812"/>
                </a:moveTo>
                <a:lnTo>
                  <a:pt x="1387919" y="110515"/>
                </a:lnTo>
                <a:lnTo>
                  <a:pt x="1351026" y="83045"/>
                </a:lnTo>
                <a:lnTo>
                  <a:pt x="1353705" y="72821"/>
                </a:lnTo>
                <a:lnTo>
                  <a:pt x="1355852" y="62242"/>
                </a:lnTo>
                <a:lnTo>
                  <a:pt x="1357363" y="51371"/>
                </a:lnTo>
                <a:lnTo>
                  <a:pt x="1358214" y="40220"/>
                </a:lnTo>
                <a:lnTo>
                  <a:pt x="1428508" y="40220"/>
                </a:lnTo>
                <a:lnTo>
                  <a:pt x="1428508" y="12103"/>
                </a:lnTo>
                <a:lnTo>
                  <a:pt x="1250315" y="12103"/>
                </a:lnTo>
                <a:lnTo>
                  <a:pt x="1250315" y="40220"/>
                </a:lnTo>
                <a:lnTo>
                  <a:pt x="1325524" y="40220"/>
                </a:lnTo>
                <a:lnTo>
                  <a:pt x="1318539" y="78930"/>
                </a:lnTo>
                <a:lnTo>
                  <a:pt x="1302550" y="110070"/>
                </a:lnTo>
                <a:lnTo>
                  <a:pt x="1278343" y="131953"/>
                </a:lnTo>
                <a:lnTo>
                  <a:pt x="1246720" y="142887"/>
                </a:lnTo>
                <a:lnTo>
                  <a:pt x="1246720" y="172643"/>
                </a:lnTo>
                <a:lnTo>
                  <a:pt x="1275943" y="166065"/>
                </a:lnTo>
                <a:lnTo>
                  <a:pt x="1301483" y="153098"/>
                </a:lnTo>
                <a:lnTo>
                  <a:pt x="1322857" y="134378"/>
                </a:lnTo>
                <a:lnTo>
                  <a:pt x="1339583" y="110515"/>
                </a:lnTo>
                <a:lnTo>
                  <a:pt x="1418374" y="170345"/>
                </a:lnTo>
                <a:lnTo>
                  <a:pt x="1436687" y="146812"/>
                </a:lnTo>
                <a:close/>
              </a:path>
              <a:path w="2155825" h="285114">
                <a:moveTo>
                  <a:pt x="1504048" y="4902"/>
                </a:moveTo>
                <a:lnTo>
                  <a:pt x="1471676" y="4902"/>
                </a:lnTo>
                <a:lnTo>
                  <a:pt x="1471676" y="70954"/>
                </a:lnTo>
                <a:lnTo>
                  <a:pt x="1417396" y="70954"/>
                </a:lnTo>
                <a:lnTo>
                  <a:pt x="1417396" y="99402"/>
                </a:lnTo>
                <a:lnTo>
                  <a:pt x="1471676" y="99402"/>
                </a:lnTo>
                <a:lnTo>
                  <a:pt x="1471676" y="212534"/>
                </a:lnTo>
                <a:lnTo>
                  <a:pt x="1504048" y="212534"/>
                </a:lnTo>
                <a:lnTo>
                  <a:pt x="1504048" y="4902"/>
                </a:lnTo>
                <a:close/>
              </a:path>
              <a:path w="2155825" h="285114">
                <a:moveTo>
                  <a:pt x="1509928" y="251434"/>
                </a:moveTo>
                <a:lnTo>
                  <a:pt x="1299362" y="251434"/>
                </a:lnTo>
                <a:lnTo>
                  <a:pt x="1299362" y="191604"/>
                </a:lnTo>
                <a:lnTo>
                  <a:pt x="1266342" y="191604"/>
                </a:lnTo>
                <a:lnTo>
                  <a:pt x="1266342" y="280543"/>
                </a:lnTo>
                <a:lnTo>
                  <a:pt x="1509928" y="280543"/>
                </a:lnTo>
                <a:lnTo>
                  <a:pt x="1509928" y="251434"/>
                </a:lnTo>
                <a:close/>
              </a:path>
              <a:path w="2155825" h="285114">
                <a:moveTo>
                  <a:pt x="1746973" y="143865"/>
                </a:moveTo>
                <a:lnTo>
                  <a:pt x="1694611" y="104305"/>
                </a:lnTo>
                <a:lnTo>
                  <a:pt x="1658696" y="77165"/>
                </a:lnTo>
                <a:lnTo>
                  <a:pt x="1663661" y="61112"/>
                </a:lnTo>
                <a:lnTo>
                  <a:pt x="1667243" y="44424"/>
                </a:lnTo>
                <a:lnTo>
                  <a:pt x="1669415" y="27190"/>
                </a:lnTo>
                <a:lnTo>
                  <a:pt x="1670138" y="9486"/>
                </a:lnTo>
                <a:lnTo>
                  <a:pt x="1637766" y="7518"/>
                </a:lnTo>
                <a:lnTo>
                  <a:pt x="1631708" y="54279"/>
                </a:lnTo>
                <a:lnTo>
                  <a:pt x="1615046" y="94411"/>
                </a:lnTo>
                <a:lnTo>
                  <a:pt x="1588579" y="124129"/>
                </a:lnTo>
                <a:lnTo>
                  <a:pt x="1553083" y="139611"/>
                </a:lnTo>
                <a:lnTo>
                  <a:pt x="1553083" y="170027"/>
                </a:lnTo>
                <a:lnTo>
                  <a:pt x="1581848" y="162509"/>
                </a:lnTo>
                <a:lnTo>
                  <a:pt x="1607121" y="148437"/>
                </a:lnTo>
                <a:lnTo>
                  <a:pt x="1628584" y="128739"/>
                </a:lnTo>
                <a:lnTo>
                  <a:pt x="1645945" y="104305"/>
                </a:lnTo>
                <a:lnTo>
                  <a:pt x="1727365" y="167081"/>
                </a:lnTo>
                <a:lnTo>
                  <a:pt x="1746973" y="143865"/>
                </a:lnTo>
                <a:close/>
              </a:path>
              <a:path w="2155825" h="285114">
                <a:moveTo>
                  <a:pt x="1812696" y="251104"/>
                </a:moveTo>
                <a:lnTo>
                  <a:pt x="1604416" y="251104"/>
                </a:lnTo>
                <a:lnTo>
                  <a:pt x="1604416" y="191604"/>
                </a:lnTo>
                <a:lnTo>
                  <a:pt x="1571726" y="191604"/>
                </a:lnTo>
                <a:lnTo>
                  <a:pt x="1571726" y="280543"/>
                </a:lnTo>
                <a:lnTo>
                  <a:pt x="1812696" y="280543"/>
                </a:lnTo>
                <a:lnTo>
                  <a:pt x="1812696" y="251104"/>
                </a:lnTo>
                <a:close/>
              </a:path>
              <a:path w="2155825" h="285114">
                <a:moveTo>
                  <a:pt x="1844408" y="68338"/>
                </a:moveTo>
                <a:lnTo>
                  <a:pt x="1805178" y="68338"/>
                </a:lnTo>
                <a:lnTo>
                  <a:pt x="1805178" y="4902"/>
                </a:lnTo>
                <a:lnTo>
                  <a:pt x="1772805" y="4902"/>
                </a:lnTo>
                <a:lnTo>
                  <a:pt x="1772805" y="212204"/>
                </a:lnTo>
                <a:lnTo>
                  <a:pt x="1805178" y="212204"/>
                </a:lnTo>
                <a:lnTo>
                  <a:pt x="1805178" y="99402"/>
                </a:lnTo>
                <a:lnTo>
                  <a:pt x="1844408" y="99402"/>
                </a:lnTo>
                <a:lnTo>
                  <a:pt x="1844408" y="68338"/>
                </a:lnTo>
                <a:close/>
              </a:path>
              <a:path w="2155825" h="285114">
                <a:moveTo>
                  <a:pt x="2036673" y="11772"/>
                </a:moveTo>
                <a:lnTo>
                  <a:pt x="2004631" y="11772"/>
                </a:lnTo>
                <a:lnTo>
                  <a:pt x="2004631" y="39243"/>
                </a:lnTo>
                <a:lnTo>
                  <a:pt x="2004631" y="115747"/>
                </a:lnTo>
                <a:lnTo>
                  <a:pt x="1905558" y="115747"/>
                </a:lnTo>
                <a:lnTo>
                  <a:pt x="1905558" y="39243"/>
                </a:lnTo>
                <a:lnTo>
                  <a:pt x="2004631" y="39243"/>
                </a:lnTo>
                <a:lnTo>
                  <a:pt x="2004631" y="11772"/>
                </a:lnTo>
                <a:lnTo>
                  <a:pt x="1873516" y="11772"/>
                </a:lnTo>
                <a:lnTo>
                  <a:pt x="1873516" y="143217"/>
                </a:lnTo>
                <a:lnTo>
                  <a:pt x="2036673" y="143217"/>
                </a:lnTo>
                <a:lnTo>
                  <a:pt x="2036673" y="115747"/>
                </a:lnTo>
                <a:lnTo>
                  <a:pt x="2036673" y="39243"/>
                </a:lnTo>
                <a:lnTo>
                  <a:pt x="2036673" y="11772"/>
                </a:lnTo>
                <a:close/>
              </a:path>
              <a:path w="2155825" h="285114">
                <a:moveTo>
                  <a:pt x="2120696" y="226263"/>
                </a:moveTo>
                <a:lnTo>
                  <a:pt x="2111425" y="199567"/>
                </a:lnTo>
                <a:lnTo>
                  <a:pt x="2105240" y="195199"/>
                </a:lnTo>
                <a:lnTo>
                  <a:pt x="2086038" y="181673"/>
                </a:lnTo>
                <a:lnTo>
                  <a:pt x="2086038" y="226263"/>
                </a:lnTo>
                <a:lnTo>
                  <a:pt x="2079472" y="240220"/>
                </a:lnTo>
                <a:lnTo>
                  <a:pt x="2061438" y="249885"/>
                </a:lnTo>
                <a:lnTo>
                  <a:pt x="2034451" y="255498"/>
                </a:lnTo>
                <a:lnTo>
                  <a:pt x="2001024" y="257327"/>
                </a:lnTo>
                <a:lnTo>
                  <a:pt x="1967750" y="255498"/>
                </a:lnTo>
                <a:lnTo>
                  <a:pt x="1940750" y="249885"/>
                </a:lnTo>
                <a:lnTo>
                  <a:pt x="1922640" y="240220"/>
                </a:lnTo>
                <a:lnTo>
                  <a:pt x="1916023" y="226263"/>
                </a:lnTo>
                <a:lnTo>
                  <a:pt x="1922640" y="212445"/>
                </a:lnTo>
                <a:lnTo>
                  <a:pt x="1940750" y="202755"/>
                </a:lnTo>
                <a:lnTo>
                  <a:pt x="1967750" y="197065"/>
                </a:lnTo>
                <a:lnTo>
                  <a:pt x="2001024" y="195199"/>
                </a:lnTo>
                <a:lnTo>
                  <a:pt x="2034451" y="197065"/>
                </a:lnTo>
                <a:lnTo>
                  <a:pt x="2061438" y="202755"/>
                </a:lnTo>
                <a:lnTo>
                  <a:pt x="2079472" y="212445"/>
                </a:lnTo>
                <a:lnTo>
                  <a:pt x="2086038" y="226263"/>
                </a:lnTo>
                <a:lnTo>
                  <a:pt x="2086038" y="181673"/>
                </a:lnTo>
                <a:lnTo>
                  <a:pt x="2048002" y="171551"/>
                </a:lnTo>
                <a:lnTo>
                  <a:pt x="2001024" y="168389"/>
                </a:lnTo>
                <a:lnTo>
                  <a:pt x="1954187" y="171551"/>
                </a:lnTo>
                <a:lnTo>
                  <a:pt x="1916176" y="181635"/>
                </a:lnTo>
                <a:lnTo>
                  <a:pt x="1890674" y="199567"/>
                </a:lnTo>
                <a:lnTo>
                  <a:pt x="1881365" y="226263"/>
                </a:lnTo>
                <a:lnTo>
                  <a:pt x="1890674" y="252958"/>
                </a:lnTo>
                <a:lnTo>
                  <a:pt x="1916176" y="270891"/>
                </a:lnTo>
                <a:lnTo>
                  <a:pt x="1954187" y="280974"/>
                </a:lnTo>
                <a:lnTo>
                  <a:pt x="2001024" y="284137"/>
                </a:lnTo>
                <a:lnTo>
                  <a:pt x="2048002" y="280974"/>
                </a:lnTo>
                <a:lnTo>
                  <a:pt x="2086000" y="270891"/>
                </a:lnTo>
                <a:lnTo>
                  <a:pt x="2105240" y="257327"/>
                </a:lnTo>
                <a:lnTo>
                  <a:pt x="2111425" y="252958"/>
                </a:lnTo>
                <a:lnTo>
                  <a:pt x="2120696" y="226263"/>
                </a:lnTo>
                <a:close/>
              </a:path>
              <a:path w="2155825" h="285114">
                <a:moveTo>
                  <a:pt x="2155685" y="62128"/>
                </a:moveTo>
                <a:lnTo>
                  <a:pt x="2116442" y="62128"/>
                </a:lnTo>
                <a:lnTo>
                  <a:pt x="2116442" y="4902"/>
                </a:lnTo>
                <a:lnTo>
                  <a:pt x="2084082" y="4902"/>
                </a:lnTo>
                <a:lnTo>
                  <a:pt x="2084082" y="159232"/>
                </a:lnTo>
                <a:lnTo>
                  <a:pt x="2116442" y="159232"/>
                </a:lnTo>
                <a:lnTo>
                  <a:pt x="2116442" y="93192"/>
                </a:lnTo>
                <a:lnTo>
                  <a:pt x="2155685" y="93192"/>
                </a:lnTo>
                <a:lnTo>
                  <a:pt x="2155685" y="621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7913" y="4035778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32453" y="4035778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46666" y="4035778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4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4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43212" y="4046486"/>
            <a:ext cx="279400" cy="255270"/>
          </a:xfrm>
          <a:custGeom>
            <a:avLst/>
            <a:gdLst/>
            <a:ahLst/>
            <a:cxnLst/>
            <a:rect l="l" t="t" r="r" b="b"/>
            <a:pathLst>
              <a:path w="279400" h="255270">
                <a:moveTo>
                  <a:pt x="278904" y="224790"/>
                </a:moveTo>
                <a:lnTo>
                  <a:pt x="155308" y="224790"/>
                </a:lnTo>
                <a:lnTo>
                  <a:pt x="155308" y="172720"/>
                </a:lnTo>
                <a:lnTo>
                  <a:pt x="264845" y="172720"/>
                </a:lnTo>
                <a:lnTo>
                  <a:pt x="264845" y="143510"/>
                </a:lnTo>
                <a:lnTo>
                  <a:pt x="51015" y="143510"/>
                </a:lnTo>
                <a:lnTo>
                  <a:pt x="51015" y="100330"/>
                </a:lnTo>
                <a:lnTo>
                  <a:pt x="260591" y="100330"/>
                </a:lnTo>
                <a:lnTo>
                  <a:pt x="260591" y="72390"/>
                </a:lnTo>
                <a:lnTo>
                  <a:pt x="260591" y="27940"/>
                </a:lnTo>
                <a:lnTo>
                  <a:pt x="260591" y="0"/>
                </a:lnTo>
                <a:lnTo>
                  <a:pt x="18643" y="0"/>
                </a:lnTo>
                <a:lnTo>
                  <a:pt x="18643" y="27940"/>
                </a:lnTo>
                <a:lnTo>
                  <a:pt x="228549" y="27940"/>
                </a:lnTo>
                <a:lnTo>
                  <a:pt x="228549" y="72390"/>
                </a:lnTo>
                <a:lnTo>
                  <a:pt x="18643" y="72390"/>
                </a:lnTo>
                <a:lnTo>
                  <a:pt x="18643" y="100330"/>
                </a:lnTo>
                <a:lnTo>
                  <a:pt x="18643" y="143510"/>
                </a:lnTo>
                <a:lnTo>
                  <a:pt x="18643" y="172720"/>
                </a:lnTo>
                <a:lnTo>
                  <a:pt x="122288" y="172720"/>
                </a:lnTo>
                <a:lnTo>
                  <a:pt x="122288" y="224790"/>
                </a:lnTo>
                <a:lnTo>
                  <a:pt x="0" y="224790"/>
                </a:lnTo>
                <a:lnTo>
                  <a:pt x="0" y="255270"/>
                </a:lnTo>
                <a:lnTo>
                  <a:pt x="278904" y="255270"/>
                </a:lnTo>
                <a:lnTo>
                  <a:pt x="278904" y="2247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45435" y="4035778"/>
            <a:ext cx="262890" cy="279400"/>
          </a:xfrm>
          <a:custGeom>
            <a:avLst/>
            <a:gdLst/>
            <a:ahLst/>
            <a:cxnLst/>
            <a:rect l="l" t="t" r="r" b="b"/>
            <a:pathLst>
              <a:path w="262890" h="279400">
                <a:moveTo>
                  <a:pt x="259936" y="154327"/>
                </a:moveTo>
                <a:lnTo>
                  <a:pt x="227894" y="154327"/>
                </a:lnTo>
                <a:lnTo>
                  <a:pt x="227894" y="121957"/>
                </a:lnTo>
                <a:lnTo>
                  <a:pt x="179176" y="121957"/>
                </a:lnTo>
                <a:lnTo>
                  <a:pt x="181138" y="94165"/>
                </a:lnTo>
                <a:lnTo>
                  <a:pt x="227894" y="94165"/>
                </a:lnTo>
                <a:lnTo>
                  <a:pt x="227894" y="52641"/>
                </a:lnTo>
                <a:lnTo>
                  <a:pt x="181138" y="52641"/>
                </a:lnTo>
                <a:lnTo>
                  <a:pt x="179176" y="24849"/>
                </a:lnTo>
                <a:lnTo>
                  <a:pt x="227894" y="24849"/>
                </a:lnTo>
                <a:lnTo>
                  <a:pt x="227894" y="0"/>
                </a:lnTo>
                <a:lnTo>
                  <a:pt x="259936" y="0"/>
                </a:lnTo>
                <a:lnTo>
                  <a:pt x="259936" y="154327"/>
                </a:lnTo>
                <a:close/>
              </a:path>
              <a:path w="262890" h="279400">
                <a:moveTo>
                  <a:pt x="85664" y="144845"/>
                </a:moveTo>
                <a:lnTo>
                  <a:pt x="50071" y="139690"/>
                </a:lnTo>
                <a:lnTo>
                  <a:pt x="23091" y="125186"/>
                </a:lnTo>
                <a:lnTo>
                  <a:pt x="5982" y="102774"/>
                </a:lnTo>
                <a:lnTo>
                  <a:pt x="0" y="73894"/>
                </a:lnTo>
                <a:lnTo>
                  <a:pt x="5982" y="45151"/>
                </a:lnTo>
                <a:lnTo>
                  <a:pt x="23091" y="22724"/>
                </a:lnTo>
                <a:lnTo>
                  <a:pt x="50071" y="8143"/>
                </a:lnTo>
                <a:lnTo>
                  <a:pt x="85664" y="2942"/>
                </a:lnTo>
                <a:lnTo>
                  <a:pt x="121446" y="8143"/>
                </a:lnTo>
                <a:lnTo>
                  <a:pt x="148523" y="22724"/>
                </a:lnTo>
                <a:lnTo>
                  <a:pt x="154147" y="30080"/>
                </a:lnTo>
                <a:lnTo>
                  <a:pt x="85664" y="30080"/>
                </a:lnTo>
                <a:lnTo>
                  <a:pt x="63768" y="33018"/>
                </a:lnTo>
                <a:lnTo>
                  <a:pt x="46837" y="41565"/>
                </a:lnTo>
                <a:lnTo>
                  <a:pt x="35915" y="55323"/>
                </a:lnTo>
                <a:lnTo>
                  <a:pt x="32042" y="73894"/>
                </a:lnTo>
                <a:lnTo>
                  <a:pt x="35915" y="92464"/>
                </a:lnTo>
                <a:lnTo>
                  <a:pt x="46837" y="106222"/>
                </a:lnTo>
                <a:lnTo>
                  <a:pt x="63768" y="114769"/>
                </a:lnTo>
                <a:lnTo>
                  <a:pt x="85664" y="117707"/>
                </a:lnTo>
                <a:lnTo>
                  <a:pt x="154245" y="117707"/>
                </a:lnTo>
                <a:lnTo>
                  <a:pt x="148523" y="125186"/>
                </a:lnTo>
                <a:lnTo>
                  <a:pt x="121446" y="139690"/>
                </a:lnTo>
                <a:lnTo>
                  <a:pt x="85664" y="144845"/>
                </a:lnTo>
                <a:close/>
              </a:path>
              <a:path w="262890" h="279400">
                <a:moveTo>
                  <a:pt x="154245" y="117707"/>
                </a:moveTo>
                <a:lnTo>
                  <a:pt x="85664" y="117707"/>
                </a:lnTo>
                <a:lnTo>
                  <a:pt x="107561" y="114769"/>
                </a:lnTo>
                <a:lnTo>
                  <a:pt x="124491" y="106222"/>
                </a:lnTo>
                <a:lnTo>
                  <a:pt x="135414" y="92464"/>
                </a:lnTo>
                <a:lnTo>
                  <a:pt x="139286" y="73894"/>
                </a:lnTo>
                <a:lnTo>
                  <a:pt x="135414" y="55323"/>
                </a:lnTo>
                <a:lnTo>
                  <a:pt x="124491" y="41565"/>
                </a:lnTo>
                <a:lnTo>
                  <a:pt x="107561" y="33018"/>
                </a:lnTo>
                <a:lnTo>
                  <a:pt x="85664" y="30080"/>
                </a:lnTo>
                <a:lnTo>
                  <a:pt x="154147" y="30080"/>
                </a:lnTo>
                <a:lnTo>
                  <a:pt x="165668" y="45151"/>
                </a:lnTo>
                <a:lnTo>
                  <a:pt x="171656" y="73894"/>
                </a:lnTo>
                <a:lnTo>
                  <a:pt x="165668" y="102774"/>
                </a:lnTo>
                <a:lnTo>
                  <a:pt x="154245" y="117707"/>
                </a:lnTo>
                <a:close/>
              </a:path>
              <a:path w="262890" h="279400">
                <a:moveTo>
                  <a:pt x="143210" y="279227"/>
                </a:moveTo>
                <a:lnTo>
                  <a:pt x="96475" y="276070"/>
                </a:lnTo>
                <a:lnTo>
                  <a:pt x="58690" y="265985"/>
                </a:lnTo>
                <a:lnTo>
                  <a:pt x="33411" y="248053"/>
                </a:lnTo>
                <a:lnTo>
                  <a:pt x="24195" y="221355"/>
                </a:lnTo>
                <a:lnTo>
                  <a:pt x="33411" y="194656"/>
                </a:lnTo>
                <a:lnTo>
                  <a:pt x="58690" y="176724"/>
                </a:lnTo>
                <a:lnTo>
                  <a:pt x="96475" y="166639"/>
                </a:lnTo>
                <a:lnTo>
                  <a:pt x="143210" y="163482"/>
                </a:lnTo>
                <a:lnTo>
                  <a:pt x="189997" y="166639"/>
                </a:lnTo>
                <a:lnTo>
                  <a:pt x="227894" y="176724"/>
                </a:lnTo>
                <a:lnTo>
                  <a:pt x="247107" y="190293"/>
                </a:lnTo>
                <a:lnTo>
                  <a:pt x="143210" y="190293"/>
                </a:lnTo>
                <a:lnTo>
                  <a:pt x="110115" y="192158"/>
                </a:lnTo>
                <a:lnTo>
                  <a:pt x="83212" y="197854"/>
                </a:lnTo>
                <a:lnTo>
                  <a:pt x="65137" y="207535"/>
                </a:lnTo>
                <a:lnTo>
                  <a:pt x="58526" y="221355"/>
                </a:lnTo>
                <a:lnTo>
                  <a:pt x="65137" y="235312"/>
                </a:lnTo>
                <a:lnTo>
                  <a:pt x="83212" y="244978"/>
                </a:lnTo>
                <a:lnTo>
                  <a:pt x="110115" y="250597"/>
                </a:lnTo>
                <a:lnTo>
                  <a:pt x="143210" y="252416"/>
                </a:lnTo>
                <a:lnTo>
                  <a:pt x="247107" y="252416"/>
                </a:lnTo>
                <a:lnTo>
                  <a:pt x="227894" y="265985"/>
                </a:lnTo>
                <a:lnTo>
                  <a:pt x="189997" y="276070"/>
                </a:lnTo>
                <a:lnTo>
                  <a:pt x="143210" y="279227"/>
                </a:lnTo>
                <a:close/>
              </a:path>
              <a:path w="262890" h="279400">
                <a:moveTo>
                  <a:pt x="247107" y="252416"/>
                </a:moveTo>
                <a:lnTo>
                  <a:pt x="143210" y="252416"/>
                </a:lnTo>
                <a:lnTo>
                  <a:pt x="176305" y="250597"/>
                </a:lnTo>
                <a:lnTo>
                  <a:pt x="203208" y="244978"/>
                </a:lnTo>
                <a:lnTo>
                  <a:pt x="221283" y="235312"/>
                </a:lnTo>
                <a:lnTo>
                  <a:pt x="227894" y="221355"/>
                </a:lnTo>
                <a:lnTo>
                  <a:pt x="221283" y="207535"/>
                </a:lnTo>
                <a:lnTo>
                  <a:pt x="203208" y="197854"/>
                </a:lnTo>
                <a:lnTo>
                  <a:pt x="176305" y="192158"/>
                </a:lnTo>
                <a:lnTo>
                  <a:pt x="143210" y="190293"/>
                </a:lnTo>
                <a:lnTo>
                  <a:pt x="247107" y="190293"/>
                </a:lnTo>
                <a:lnTo>
                  <a:pt x="253285" y="194656"/>
                </a:lnTo>
                <a:lnTo>
                  <a:pt x="262552" y="221355"/>
                </a:lnTo>
                <a:lnTo>
                  <a:pt x="253285" y="248053"/>
                </a:lnTo>
                <a:lnTo>
                  <a:pt x="24710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52443" y="4032846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4" h="282575">
                <a:moveTo>
                  <a:pt x="189318" y="35306"/>
                </a:moveTo>
                <a:lnTo>
                  <a:pt x="111175" y="35306"/>
                </a:lnTo>
                <a:lnTo>
                  <a:pt x="111175" y="0"/>
                </a:lnTo>
                <a:lnTo>
                  <a:pt x="78155" y="0"/>
                </a:lnTo>
                <a:lnTo>
                  <a:pt x="78155" y="35306"/>
                </a:lnTo>
                <a:lnTo>
                  <a:pt x="0" y="35306"/>
                </a:lnTo>
                <a:lnTo>
                  <a:pt x="0" y="63754"/>
                </a:lnTo>
                <a:lnTo>
                  <a:pt x="189318" y="63754"/>
                </a:lnTo>
                <a:lnTo>
                  <a:pt x="189318" y="35306"/>
                </a:lnTo>
                <a:close/>
              </a:path>
              <a:path w="578484" h="282575">
                <a:moveTo>
                  <a:pt x="199123" y="224294"/>
                </a:moveTo>
                <a:lnTo>
                  <a:pt x="182397" y="229908"/>
                </a:lnTo>
                <a:lnTo>
                  <a:pt x="161607" y="233692"/>
                </a:lnTo>
                <a:lnTo>
                  <a:pt x="137515" y="235877"/>
                </a:lnTo>
                <a:lnTo>
                  <a:pt x="110845" y="236715"/>
                </a:lnTo>
                <a:lnTo>
                  <a:pt x="110845" y="195516"/>
                </a:lnTo>
                <a:lnTo>
                  <a:pt x="137985" y="189293"/>
                </a:lnTo>
                <a:lnTo>
                  <a:pt x="158457" y="177368"/>
                </a:lnTo>
                <a:lnTo>
                  <a:pt x="164287" y="169684"/>
                </a:lnTo>
                <a:lnTo>
                  <a:pt x="171399" y="160299"/>
                </a:lnTo>
                <a:lnTo>
                  <a:pt x="175907" y="138633"/>
                </a:lnTo>
                <a:lnTo>
                  <a:pt x="170243" y="114554"/>
                </a:lnTo>
                <a:lnTo>
                  <a:pt x="163741" y="107238"/>
                </a:lnTo>
                <a:lnTo>
                  <a:pt x="154051" y="96329"/>
                </a:lnTo>
                <a:lnTo>
                  <a:pt x="145173" y="92303"/>
                </a:lnTo>
                <a:lnTo>
                  <a:pt x="145173" y="138633"/>
                </a:lnTo>
                <a:lnTo>
                  <a:pt x="142011" y="150926"/>
                </a:lnTo>
                <a:lnTo>
                  <a:pt x="132549" y="160782"/>
                </a:lnTo>
                <a:lnTo>
                  <a:pt x="116903" y="167322"/>
                </a:lnTo>
                <a:lnTo>
                  <a:pt x="95148" y="169684"/>
                </a:lnTo>
                <a:lnTo>
                  <a:pt x="73406" y="167322"/>
                </a:lnTo>
                <a:lnTo>
                  <a:pt x="57759" y="160782"/>
                </a:lnTo>
                <a:lnTo>
                  <a:pt x="48298" y="150926"/>
                </a:lnTo>
                <a:lnTo>
                  <a:pt x="45123" y="138633"/>
                </a:lnTo>
                <a:lnTo>
                  <a:pt x="48298" y="126276"/>
                </a:lnTo>
                <a:lnTo>
                  <a:pt x="57759" y="116306"/>
                </a:lnTo>
                <a:lnTo>
                  <a:pt x="73406" y="109664"/>
                </a:lnTo>
                <a:lnTo>
                  <a:pt x="95148" y="107238"/>
                </a:lnTo>
                <a:lnTo>
                  <a:pt x="116903" y="109664"/>
                </a:lnTo>
                <a:lnTo>
                  <a:pt x="132549" y="116306"/>
                </a:lnTo>
                <a:lnTo>
                  <a:pt x="142011" y="126276"/>
                </a:lnTo>
                <a:lnTo>
                  <a:pt x="145173" y="138633"/>
                </a:lnTo>
                <a:lnTo>
                  <a:pt x="145173" y="92303"/>
                </a:lnTo>
                <a:lnTo>
                  <a:pt x="128600" y="84785"/>
                </a:lnTo>
                <a:lnTo>
                  <a:pt x="95148" y="80759"/>
                </a:lnTo>
                <a:lnTo>
                  <a:pt x="61709" y="84785"/>
                </a:lnTo>
                <a:lnTo>
                  <a:pt x="36258" y="96329"/>
                </a:lnTo>
                <a:lnTo>
                  <a:pt x="20066" y="114554"/>
                </a:lnTo>
                <a:lnTo>
                  <a:pt x="14389" y="138633"/>
                </a:lnTo>
                <a:lnTo>
                  <a:pt x="18846" y="160108"/>
                </a:lnTo>
                <a:lnTo>
                  <a:pt x="31597" y="177088"/>
                </a:lnTo>
                <a:lnTo>
                  <a:pt x="51777" y="188976"/>
                </a:lnTo>
                <a:lnTo>
                  <a:pt x="78473" y="195199"/>
                </a:lnTo>
                <a:lnTo>
                  <a:pt x="78473" y="236715"/>
                </a:lnTo>
                <a:lnTo>
                  <a:pt x="1308" y="236715"/>
                </a:lnTo>
                <a:lnTo>
                  <a:pt x="1308" y="265493"/>
                </a:lnTo>
                <a:lnTo>
                  <a:pt x="107899" y="265493"/>
                </a:lnTo>
                <a:lnTo>
                  <a:pt x="136232" y="264756"/>
                </a:lnTo>
                <a:lnTo>
                  <a:pt x="161607" y="262547"/>
                </a:lnTo>
                <a:lnTo>
                  <a:pt x="182943" y="258864"/>
                </a:lnTo>
                <a:lnTo>
                  <a:pt x="199123" y="253720"/>
                </a:lnTo>
                <a:lnTo>
                  <a:pt x="199123" y="224294"/>
                </a:lnTo>
                <a:close/>
              </a:path>
              <a:path w="578484" h="282575">
                <a:moveTo>
                  <a:pt x="293293" y="113449"/>
                </a:moveTo>
                <a:lnTo>
                  <a:pt x="254711" y="113449"/>
                </a:lnTo>
                <a:lnTo>
                  <a:pt x="254711" y="2933"/>
                </a:lnTo>
                <a:lnTo>
                  <a:pt x="222338" y="2933"/>
                </a:lnTo>
                <a:lnTo>
                  <a:pt x="222338" y="282168"/>
                </a:lnTo>
                <a:lnTo>
                  <a:pt x="254711" y="282168"/>
                </a:lnTo>
                <a:lnTo>
                  <a:pt x="254711" y="144513"/>
                </a:lnTo>
                <a:lnTo>
                  <a:pt x="293293" y="144513"/>
                </a:lnTo>
                <a:lnTo>
                  <a:pt x="293293" y="113449"/>
                </a:lnTo>
                <a:close/>
              </a:path>
              <a:path w="578484" h="282575">
                <a:moveTo>
                  <a:pt x="481304" y="9804"/>
                </a:moveTo>
                <a:lnTo>
                  <a:pt x="449249" y="9804"/>
                </a:lnTo>
                <a:lnTo>
                  <a:pt x="449249" y="37274"/>
                </a:lnTo>
                <a:lnTo>
                  <a:pt x="449249" y="113449"/>
                </a:lnTo>
                <a:lnTo>
                  <a:pt x="356069" y="113449"/>
                </a:lnTo>
                <a:lnTo>
                  <a:pt x="356069" y="37274"/>
                </a:lnTo>
                <a:lnTo>
                  <a:pt x="449249" y="37274"/>
                </a:lnTo>
                <a:lnTo>
                  <a:pt x="449249" y="9804"/>
                </a:lnTo>
                <a:lnTo>
                  <a:pt x="324358" y="9804"/>
                </a:lnTo>
                <a:lnTo>
                  <a:pt x="324358" y="141249"/>
                </a:lnTo>
                <a:lnTo>
                  <a:pt x="481304" y="141249"/>
                </a:lnTo>
                <a:lnTo>
                  <a:pt x="481304" y="113449"/>
                </a:lnTo>
                <a:lnTo>
                  <a:pt x="481304" y="37274"/>
                </a:lnTo>
                <a:lnTo>
                  <a:pt x="481304" y="9804"/>
                </a:lnTo>
                <a:close/>
              </a:path>
              <a:path w="578484" h="282575">
                <a:moveTo>
                  <a:pt x="575462" y="2933"/>
                </a:moveTo>
                <a:lnTo>
                  <a:pt x="543420" y="2933"/>
                </a:lnTo>
                <a:lnTo>
                  <a:pt x="543420" y="27457"/>
                </a:lnTo>
                <a:lnTo>
                  <a:pt x="497649" y="27457"/>
                </a:lnTo>
                <a:lnTo>
                  <a:pt x="497649" y="55575"/>
                </a:lnTo>
                <a:lnTo>
                  <a:pt x="543420" y="55575"/>
                </a:lnTo>
                <a:lnTo>
                  <a:pt x="543420" y="87947"/>
                </a:lnTo>
                <a:lnTo>
                  <a:pt x="497649" y="87947"/>
                </a:lnTo>
                <a:lnTo>
                  <a:pt x="497649" y="116065"/>
                </a:lnTo>
                <a:lnTo>
                  <a:pt x="543420" y="116065"/>
                </a:lnTo>
                <a:lnTo>
                  <a:pt x="543420" y="157264"/>
                </a:lnTo>
                <a:lnTo>
                  <a:pt x="575462" y="157264"/>
                </a:lnTo>
                <a:lnTo>
                  <a:pt x="575462" y="2933"/>
                </a:lnTo>
                <a:close/>
              </a:path>
              <a:path w="578484" h="282575">
                <a:moveTo>
                  <a:pt x="578078" y="224294"/>
                </a:moveTo>
                <a:lnTo>
                  <a:pt x="568693" y="197599"/>
                </a:lnTo>
                <a:lnTo>
                  <a:pt x="562432" y="193230"/>
                </a:lnTo>
                <a:lnTo>
                  <a:pt x="543420" y="179984"/>
                </a:lnTo>
                <a:lnTo>
                  <a:pt x="543420" y="224294"/>
                </a:lnTo>
                <a:lnTo>
                  <a:pt x="536689" y="238252"/>
                </a:lnTo>
                <a:lnTo>
                  <a:pt x="518287" y="247916"/>
                </a:lnTo>
                <a:lnTo>
                  <a:pt x="490867" y="253530"/>
                </a:lnTo>
                <a:lnTo>
                  <a:pt x="457098" y="255358"/>
                </a:lnTo>
                <a:lnTo>
                  <a:pt x="423341" y="253530"/>
                </a:lnTo>
                <a:lnTo>
                  <a:pt x="395922" y="247916"/>
                </a:lnTo>
                <a:lnTo>
                  <a:pt x="377507" y="238252"/>
                </a:lnTo>
                <a:lnTo>
                  <a:pt x="370789" y="224294"/>
                </a:lnTo>
                <a:lnTo>
                  <a:pt x="377507" y="210477"/>
                </a:lnTo>
                <a:lnTo>
                  <a:pt x="395922" y="200787"/>
                </a:lnTo>
                <a:lnTo>
                  <a:pt x="423341" y="195097"/>
                </a:lnTo>
                <a:lnTo>
                  <a:pt x="457098" y="193230"/>
                </a:lnTo>
                <a:lnTo>
                  <a:pt x="490867" y="195097"/>
                </a:lnTo>
                <a:lnTo>
                  <a:pt x="518287" y="200787"/>
                </a:lnTo>
                <a:lnTo>
                  <a:pt x="536689" y="210477"/>
                </a:lnTo>
                <a:lnTo>
                  <a:pt x="543420" y="224294"/>
                </a:lnTo>
                <a:lnTo>
                  <a:pt x="543420" y="179984"/>
                </a:lnTo>
                <a:lnTo>
                  <a:pt x="542975" y="179666"/>
                </a:lnTo>
                <a:lnTo>
                  <a:pt x="504558" y="169583"/>
                </a:lnTo>
                <a:lnTo>
                  <a:pt x="457098" y="166420"/>
                </a:lnTo>
                <a:lnTo>
                  <a:pt x="409702" y="169583"/>
                </a:lnTo>
                <a:lnTo>
                  <a:pt x="371398" y="179666"/>
                </a:lnTo>
                <a:lnTo>
                  <a:pt x="345782" y="197599"/>
                </a:lnTo>
                <a:lnTo>
                  <a:pt x="336448" y="224294"/>
                </a:lnTo>
                <a:lnTo>
                  <a:pt x="345782" y="250990"/>
                </a:lnTo>
                <a:lnTo>
                  <a:pt x="371398" y="268922"/>
                </a:lnTo>
                <a:lnTo>
                  <a:pt x="409702" y="279006"/>
                </a:lnTo>
                <a:lnTo>
                  <a:pt x="457098" y="282168"/>
                </a:lnTo>
                <a:lnTo>
                  <a:pt x="504558" y="279006"/>
                </a:lnTo>
                <a:lnTo>
                  <a:pt x="542975" y="268922"/>
                </a:lnTo>
                <a:lnTo>
                  <a:pt x="562432" y="255358"/>
                </a:lnTo>
                <a:lnTo>
                  <a:pt x="568693" y="250990"/>
                </a:lnTo>
                <a:lnTo>
                  <a:pt x="578078" y="2242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76304" y="4267269"/>
            <a:ext cx="43180" cy="74295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26811" y="73894"/>
                </a:moveTo>
                <a:lnTo>
                  <a:pt x="0" y="73894"/>
                </a:lnTo>
                <a:lnTo>
                  <a:pt x="10462" y="0"/>
                </a:lnTo>
                <a:lnTo>
                  <a:pt x="43159" y="0"/>
                </a:lnTo>
                <a:lnTo>
                  <a:pt x="26811" y="73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47463" y="4035780"/>
            <a:ext cx="659130" cy="305435"/>
          </a:xfrm>
          <a:custGeom>
            <a:avLst/>
            <a:gdLst/>
            <a:ahLst/>
            <a:cxnLst/>
            <a:rect l="l" t="t" r="r" b="b"/>
            <a:pathLst>
              <a:path w="659129" h="305435">
                <a:moveTo>
                  <a:pt x="160870" y="6870"/>
                </a:moveTo>
                <a:lnTo>
                  <a:pt x="0" y="6870"/>
                </a:lnTo>
                <a:lnTo>
                  <a:pt x="0" y="34340"/>
                </a:lnTo>
                <a:lnTo>
                  <a:pt x="128168" y="34340"/>
                </a:lnTo>
                <a:lnTo>
                  <a:pt x="128168" y="42837"/>
                </a:lnTo>
                <a:lnTo>
                  <a:pt x="119227" y="75285"/>
                </a:lnTo>
                <a:lnTo>
                  <a:pt x="93637" y="97929"/>
                </a:lnTo>
                <a:lnTo>
                  <a:pt x="53276" y="111252"/>
                </a:lnTo>
                <a:lnTo>
                  <a:pt x="0" y="115747"/>
                </a:lnTo>
                <a:lnTo>
                  <a:pt x="0" y="143865"/>
                </a:lnTo>
                <a:lnTo>
                  <a:pt x="53898" y="140093"/>
                </a:lnTo>
                <a:lnTo>
                  <a:pt x="98437" y="128295"/>
                </a:lnTo>
                <a:lnTo>
                  <a:pt x="132118" y="107708"/>
                </a:lnTo>
                <a:lnTo>
                  <a:pt x="160870" y="37274"/>
                </a:lnTo>
                <a:lnTo>
                  <a:pt x="160870" y="6870"/>
                </a:lnTo>
                <a:close/>
              </a:path>
              <a:path w="659129" h="305435">
                <a:moveTo>
                  <a:pt x="245554" y="167081"/>
                </a:moveTo>
                <a:lnTo>
                  <a:pt x="213182" y="167081"/>
                </a:lnTo>
                <a:lnTo>
                  <a:pt x="213182" y="194551"/>
                </a:lnTo>
                <a:lnTo>
                  <a:pt x="213182" y="248170"/>
                </a:lnTo>
                <a:lnTo>
                  <a:pt x="44475" y="248170"/>
                </a:lnTo>
                <a:lnTo>
                  <a:pt x="44475" y="194551"/>
                </a:lnTo>
                <a:lnTo>
                  <a:pt x="213182" y="194551"/>
                </a:lnTo>
                <a:lnTo>
                  <a:pt x="213182" y="167081"/>
                </a:lnTo>
                <a:lnTo>
                  <a:pt x="12103" y="167081"/>
                </a:lnTo>
                <a:lnTo>
                  <a:pt x="12103" y="275640"/>
                </a:lnTo>
                <a:lnTo>
                  <a:pt x="245554" y="275640"/>
                </a:lnTo>
                <a:lnTo>
                  <a:pt x="245554" y="248170"/>
                </a:lnTo>
                <a:lnTo>
                  <a:pt x="245554" y="194551"/>
                </a:lnTo>
                <a:lnTo>
                  <a:pt x="245554" y="167081"/>
                </a:lnTo>
                <a:close/>
              </a:path>
              <a:path w="659129" h="305435">
                <a:moveTo>
                  <a:pt x="284784" y="57226"/>
                </a:moveTo>
                <a:lnTo>
                  <a:pt x="245554" y="57226"/>
                </a:lnTo>
                <a:lnTo>
                  <a:pt x="245554" y="0"/>
                </a:lnTo>
                <a:lnTo>
                  <a:pt x="213182" y="0"/>
                </a:lnTo>
                <a:lnTo>
                  <a:pt x="213182" y="151714"/>
                </a:lnTo>
                <a:lnTo>
                  <a:pt x="245554" y="151714"/>
                </a:lnTo>
                <a:lnTo>
                  <a:pt x="245554" y="88290"/>
                </a:lnTo>
                <a:lnTo>
                  <a:pt x="284784" y="88290"/>
                </a:lnTo>
                <a:lnTo>
                  <a:pt x="284784" y="57226"/>
                </a:lnTo>
                <a:close/>
              </a:path>
              <a:path w="659129" h="305435">
                <a:moveTo>
                  <a:pt x="563359" y="192316"/>
                </a:moveTo>
                <a:lnTo>
                  <a:pt x="321081" y="192316"/>
                </a:lnTo>
                <a:lnTo>
                  <a:pt x="321081" y="218986"/>
                </a:lnTo>
                <a:lnTo>
                  <a:pt x="530669" y="218986"/>
                </a:lnTo>
                <a:lnTo>
                  <a:pt x="530669" y="279946"/>
                </a:lnTo>
                <a:lnTo>
                  <a:pt x="563359" y="279946"/>
                </a:lnTo>
                <a:lnTo>
                  <a:pt x="563359" y="218986"/>
                </a:lnTo>
                <a:lnTo>
                  <a:pt x="563359" y="192316"/>
                </a:lnTo>
                <a:close/>
              </a:path>
              <a:path w="659129" h="305435">
                <a:moveTo>
                  <a:pt x="582980" y="137985"/>
                </a:moveTo>
                <a:lnTo>
                  <a:pt x="459384" y="137985"/>
                </a:lnTo>
                <a:lnTo>
                  <a:pt x="459384" y="108496"/>
                </a:lnTo>
                <a:lnTo>
                  <a:pt x="566305" y="108496"/>
                </a:lnTo>
                <a:lnTo>
                  <a:pt x="566305" y="81826"/>
                </a:lnTo>
                <a:lnTo>
                  <a:pt x="356387" y="81826"/>
                </a:lnTo>
                <a:lnTo>
                  <a:pt x="356387" y="29756"/>
                </a:lnTo>
                <a:lnTo>
                  <a:pt x="563029" y="29756"/>
                </a:lnTo>
                <a:lnTo>
                  <a:pt x="563029" y="3086"/>
                </a:lnTo>
                <a:lnTo>
                  <a:pt x="324027" y="3086"/>
                </a:lnTo>
                <a:lnTo>
                  <a:pt x="324027" y="29756"/>
                </a:lnTo>
                <a:lnTo>
                  <a:pt x="324027" y="81826"/>
                </a:lnTo>
                <a:lnTo>
                  <a:pt x="324027" y="108496"/>
                </a:lnTo>
                <a:lnTo>
                  <a:pt x="427342" y="108496"/>
                </a:lnTo>
                <a:lnTo>
                  <a:pt x="427342" y="137985"/>
                </a:lnTo>
                <a:lnTo>
                  <a:pt x="304076" y="137985"/>
                </a:lnTo>
                <a:lnTo>
                  <a:pt x="304076" y="164795"/>
                </a:lnTo>
                <a:lnTo>
                  <a:pt x="582980" y="164795"/>
                </a:lnTo>
                <a:lnTo>
                  <a:pt x="582980" y="137985"/>
                </a:lnTo>
                <a:close/>
              </a:path>
              <a:path w="659129" h="305435">
                <a:moveTo>
                  <a:pt x="658507" y="231495"/>
                </a:moveTo>
                <a:lnTo>
                  <a:pt x="625817" y="231495"/>
                </a:lnTo>
                <a:lnTo>
                  <a:pt x="615353" y="305384"/>
                </a:lnTo>
                <a:lnTo>
                  <a:pt x="642162" y="305384"/>
                </a:lnTo>
                <a:lnTo>
                  <a:pt x="658507" y="231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29131" y="4035778"/>
            <a:ext cx="266700" cy="279400"/>
          </a:xfrm>
          <a:custGeom>
            <a:avLst/>
            <a:gdLst/>
            <a:ahLst/>
            <a:cxnLst/>
            <a:rect l="l" t="t" r="r" b="b"/>
            <a:pathLst>
              <a:path w="266700" h="279400">
                <a:moveTo>
                  <a:pt x="266149" y="279227"/>
                </a:moveTo>
                <a:lnTo>
                  <a:pt x="235414" y="279227"/>
                </a:lnTo>
                <a:lnTo>
                  <a:pt x="235414" y="0"/>
                </a:lnTo>
                <a:lnTo>
                  <a:pt x="266149" y="0"/>
                </a:lnTo>
                <a:lnTo>
                  <a:pt x="266149" y="279227"/>
                </a:lnTo>
                <a:close/>
              </a:path>
              <a:path w="266700" h="279400">
                <a:moveTo>
                  <a:pt x="193890" y="274323"/>
                </a:moveTo>
                <a:lnTo>
                  <a:pt x="163155" y="274323"/>
                </a:lnTo>
                <a:lnTo>
                  <a:pt x="163155" y="136671"/>
                </a:lnTo>
                <a:lnTo>
                  <a:pt x="119015" y="136671"/>
                </a:lnTo>
                <a:lnTo>
                  <a:pt x="119015" y="106263"/>
                </a:lnTo>
                <a:lnTo>
                  <a:pt x="163155" y="106263"/>
                </a:lnTo>
                <a:lnTo>
                  <a:pt x="163155" y="1634"/>
                </a:lnTo>
                <a:lnTo>
                  <a:pt x="193890" y="1634"/>
                </a:lnTo>
                <a:lnTo>
                  <a:pt x="193890" y="274323"/>
                </a:lnTo>
                <a:close/>
              </a:path>
              <a:path w="266700" h="279400">
                <a:moveTo>
                  <a:pt x="136017" y="39562"/>
                </a:moveTo>
                <a:lnTo>
                  <a:pt x="4577" y="39562"/>
                </a:lnTo>
                <a:lnTo>
                  <a:pt x="4577" y="10135"/>
                </a:lnTo>
                <a:lnTo>
                  <a:pt x="136017" y="10135"/>
                </a:lnTo>
                <a:lnTo>
                  <a:pt x="136017" y="39562"/>
                </a:lnTo>
                <a:close/>
              </a:path>
              <a:path w="266700" h="279400">
                <a:moveTo>
                  <a:pt x="0" y="262552"/>
                </a:moveTo>
                <a:lnTo>
                  <a:pt x="0" y="230837"/>
                </a:lnTo>
                <a:lnTo>
                  <a:pt x="24231" y="211755"/>
                </a:lnTo>
                <a:lnTo>
                  <a:pt x="41565" y="171615"/>
                </a:lnTo>
                <a:lnTo>
                  <a:pt x="52094" y="113267"/>
                </a:lnTo>
                <a:lnTo>
                  <a:pt x="55910" y="39562"/>
                </a:lnTo>
                <a:lnTo>
                  <a:pt x="86972" y="39562"/>
                </a:lnTo>
                <a:lnTo>
                  <a:pt x="86482" y="62491"/>
                </a:lnTo>
                <a:lnTo>
                  <a:pt x="85501" y="84193"/>
                </a:lnTo>
                <a:lnTo>
                  <a:pt x="84029" y="104669"/>
                </a:lnTo>
                <a:lnTo>
                  <a:pt x="82068" y="123919"/>
                </a:lnTo>
                <a:lnTo>
                  <a:pt x="107339" y="168386"/>
                </a:lnTo>
                <a:lnTo>
                  <a:pt x="73894" y="168386"/>
                </a:lnTo>
                <a:lnTo>
                  <a:pt x="61566" y="206089"/>
                </a:lnTo>
                <a:lnTo>
                  <a:pt x="45161" y="234351"/>
                </a:lnTo>
                <a:lnTo>
                  <a:pt x="24650" y="253172"/>
                </a:lnTo>
                <a:lnTo>
                  <a:pt x="0" y="262552"/>
                </a:lnTo>
                <a:close/>
              </a:path>
              <a:path w="266700" h="279400">
                <a:moveTo>
                  <a:pt x="123592" y="258629"/>
                </a:moveTo>
                <a:lnTo>
                  <a:pt x="73894" y="168386"/>
                </a:lnTo>
                <a:lnTo>
                  <a:pt x="107339" y="168386"/>
                </a:lnTo>
                <a:lnTo>
                  <a:pt x="150076" y="243588"/>
                </a:lnTo>
                <a:lnTo>
                  <a:pt x="123592" y="25862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242025" y="4035780"/>
            <a:ext cx="662305" cy="305435"/>
          </a:xfrm>
          <a:custGeom>
            <a:avLst/>
            <a:gdLst/>
            <a:ahLst/>
            <a:cxnLst/>
            <a:rect l="l" t="t" r="r" b="b"/>
            <a:pathLst>
              <a:path w="662304" h="305435">
                <a:moveTo>
                  <a:pt x="189966" y="132092"/>
                </a:moveTo>
                <a:lnTo>
                  <a:pt x="144221" y="101358"/>
                </a:lnTo>
                <a:lnTo>
                  <a:pt x="104305" y="74549"/>
                </a:lnTo>
                <a:lnTo>
                  <a:pt x="106984" y="65100"/>
                </a:lnTo>
                <a:lnTo>
                  <a:pt x="109093" y="55384"/>
                </a:lnTo>
                <a:lnTo>
                  <a:pt x="110515" y="45351"/>
                </a:lnTo>
                <a:lnTo>
                  <a:pt x="111175" y="34988"/>
                </a:lnTo>
                <a:lnTo>
                  <a:pt x="181800" y="34988"/>
                </a:lnTo>
                <a:lnTo>
                  <a:pt x="181800" y="7200"/>
                </a:lnTo>
                <a:lnTo>
                  <a:pt x="3606" y="7200"/>
                </a:lnTo>
                <a:lnTo>
                  <a:pt x="3606" y="34988"/>
                </a:lnTo>
                <a:lnTo>
                  <a:pt x="78803" y="34988"/>
                </a:lnTo>
                <a:lnTo>
                  <a:pt x="71691" y="70256"/>
                </a:lnTo>
                <a:lnTo>
                  <a:pt x="55714" y="98628"/>
                </a:lnTo>
                <a:lnTo>
                  <a:pt x="31584" y="118719"/>
                </a:lnTo>
                <a:lnTo>
                  <a:pt x="0" y="129159"/>
                </a:lnTo>
                <a:lnTo>
                  <a:pt x="0" y="158584"/>
                </a:lnTo>
                <a:lnTo>
                  <a:pt x="28803" y="152311"/>
                </a:lnTo>
                <a:lnTo>
                  <a:pt x="54076" y="140271"/>
                </a:lnTo>
                <a:lnTo>
                  <a:pt x="75361" y="123088"/>
                </a:lnTo>
                <a:lnTo>
                  <a:pt x="92214" y="101358"/>
                </a:lnTo>
                <a:lnTo>
                  <a:pt x="172643" y="156298"/>
                </a:lnTo>
                <a:lnTo>
                  <a:pt x="189966" y="132092"/>
                </a:lnTo>
                <a:close/>
              </a:path>
              <a:path w="662304" h="305435">
                <a:moveTo>
                  <a:pt x="248831" y="182118"/>
                </a:moveTo>
                <a:lnTo>
                  <a:pt x="12750" y="182118"/>
                </a:lnTo>
                <a:lnTo>
                  <a:pt x="12750" y="210248"/>
                </a:lnTo>
                <a:lnTo>
                  <a:pt x="216128" y="210248"/>
                </a:lnTo>
                <a:lnTo>
                  <a:pt x="216128" y="279234"/>
                </a:lnTo>
                <a:lnTo>
                  <a:pt x="248831" y="279234"/>
                </a:lnTo>
                <a:lnTo>
                  <a:pt x="248831" y="182118"/>
                </a:lnTo>
                <a:close/>
              </a:path>
              <a:path w="662304" h="305435">
                <a:moveTo>
                  <a:pt x="288061" y="59182"/>
                </a:moveTo>
                <a:lnTo>
                  <a:pt x="248831" y="59182"/>
                </a:lnTo>
                <a:lnTo>
                  <a:pt x="248831" y="0"/>
                </a:lnTo>
                <a:lnTo>
                  <a:pt x="216458" y="0"/>
                </a:lnTo>
                <a:lnTo>
                  <a:pt x="216458" y="166751"/>
                </a:lnTo>
                <a:lnTo>
                  <a:pt x="248831" y="166751"/>
                </a:lnTo>
                <a:lnTo>
                  <a:pt x="248831" y="89916"/>
                </a:lnTo>
                <a:lnTo>
                  <a:pt x="288061" y="89916"/>
                </a:lnTo>
                <a:lnTo>
                  <a:pt x="288061" y="59182"/>
                </a:lnTo>
                <a:close/>
              </a:path>
              <a:path w="662304" h="305435">
                <a:moveTo>
                  <a:pt x="504837" y="243268"/>
                </a:moveTo>
                <a:lnTo>
                  <a:pt x="444919" y="162179"/>
                </a:lnTo>
                <a:lnTo>
                  <a:pt x="416890" y="124256"/>
                </a:lnTo>
                <a:lnTo>
                  <a:pt x="421614" y="98018"/>
                </a:lnTo>
                <a:lnTo>
                  <a:pt x="425018" y="69888"/>
                </a:lnTo>
                <a:lnTo>
                  <a:pt x="427139" y="39928"/>
                </a:lnTo>
                <a:lnTo>
                  <a:pt x="428002" y="8178"/>
                </a:lnTo>
                <a:lnTo>
                  <a:pt x="394982" y="6870"/>
                </a:lnTo>
                <a:lnTo>
                  <a:pt x="391350" y="74282"/>
                </a:lnTo>
                <a:lnTo>
                  <a:pt x="380898" y="133527"/>
                </a:lnTo>
                <a:lnTo>
                  <a:pt x="363740" y="181356"/>
                </a:lnTo>
                <a:lnTo>
                  <a:pt x="339953" y="214553"/>
                </a:lnTo>
                <a:lnTo>
                  <a:pt x="309638" y="229857"/>
                </a:lnTo>
                <a:lnTo>
                  <a:pt x="309638" y="262559"/>
                </a:lnTo>
                <a:lnTo>
                  <a:pt x="340360" y="254050"/>
                </a:lnTo>
                <a:lnTo>
                  <a:pt x="367017" y="233946"/>
                </a:lnTo>
                <a:lnTo>
                  <a:pt x="389280" y="203060"/>
                </a:lnTo>
                <a:lnTo>
                  <a:pt x="406755" y="162179"/>
                </a:lnTo>
                <a:lnTo>
                  <a:pt x="478675" y="261899"/>
                </a:lnTo>
                <a:lnTo>
                  <a:pt x="504837" y="243268"/>
                </a:lnTo>
                <a:close/>
              </a:path>
              <a:path w="662304" h="305435">
                <a:moveTo>
                  <a:pt x="599325" y="113131"/>
                </a:moveTo>
                <a:lnTo>
                  <a:pt x="560095" y="113131"/>
                </a:lnTo>
                <a:lnTo>
                  <a:pt x="560095" y="0"/>
                </a:lnTo>
                <a:lnTo>
                  <a:pt x="527723" y="0"/>
                </a:lnTo>
                <a:lnTo>
                  <a:pt x="527723" y="279234"/>
                </a:lnTo>
                <a:lnTo>
                  <a:pt x="560095" y="279234"/>
                </a:lnTo>
                <a:lnTo>
                  <a:pt x="560095" y="144195"/>
                </a:lnTo>
                <a:lnTo>
                  <a:pt x="599325" y="144195"/>
                </a:lnTo>
                <a:lnTo>
                  <a:pt x="599325" y="113131"/>
                </a:lnTo>
                <a:close/>
              </a:path>
              <a:path w="662304" h="305435">
                <a:moveTo>
                  <a:pt x="661784" y="231495"/>
                </a:moveTo>
                <a:lnTo>
                  <a:pt x="629081" y="231495"/>
                </a:lnTo>
                <a:lnTo>
                  <a:pt x="618617" y="305384"/>
                </a:lnTo>
                <a:lnTo>
                  <a:pt x="645439" y="305384"/>
                </a:lnTo>
                <a:lnTo>
                  <a:pt x="661784" y="231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024637" y="4033824"/>
            <a:ext cx="572135" cy="288290"/>
          </a:xfrm>
          <a:custGeom>
            <a:avLst/>
            <a:gdLst/>
            <a:ahLst/>
            <a:cxnLst/>
            <a:rect l="l" t="t" r="r" b="b"/>
            <a:pathLst>
              <a:path w="572134" h="288289">
                <a:moveTo>
                  <a:pt x="271703" y="122605"/>
                </a:moveTo>
                <a:lnTo>
                  <a:pt x="196837" y="81089"/>
                </a:lnTo>
                <a:lnTo>
                  <a:pt x="152031" y="56235"/>
                </a:lnTo>
                <a:lnTo>
                  <a:pt x="157543" y="44170"/>
                </a:lnTo>
                <a:lnTo>
                  <a:pt x="162255" y="31584"/>
                </a:lnTo>
                <a:lnTo>
                  <a:pt x="166103" y="18580"/>
                </a:lnTo>
                <a:lnTo>
                  <a:pt x="169037" y="5232"/>
                </a:lnTo>
                <a:lnTo>
                  <a:pt x="135686" y="0"/>
                </a:lnTo>
                <a:lnTo>
                  <a:pt x="118859" y="46558"/>
                </a:lnTo>
                <a:lnTo>
                  <a:pt x="89128" y="84556"/>
                </a:lnTo>
                <a:lnTo>
                  <a:pt x="50393" y="110121"/>
                </a:lnTo>
                <a:lnTo>
                  <a:pt x="6527" y="119341"/>
                </a:lnTo>
                <a:lnTo>
                  <a:pt x="6527" y="150075"/>
                </a:lnTo>
                <a:lnTo>
                  <a:pt x="43967" y="145084"/>
                </a:lnTo>
                <a:lnTo>
                  <a:pt x="78917" y="131279"/>
                </a:lnTo>
                <a:lnTo>
                  <a:pt x="110121" y="109613"/>
                </a:lnTo>
                <a:lnTo>
                  <a:pt x="136334" y="81089"/>
                </a:lnTo>
                <a:lnTo>
                  <a:pt x="256667" y="149745"/>
                </a:lnTo>
                <a:lnTo>
                  <a:pt x="271703" y="122605"/>
                </a:lnTo>
                <a:close/>
              </a:path>
              <a:path w="572134" h="288289">
                <a:moveTo>
                  <a:pt x="278892" y="179501"/>
                </a:moveTo>
                <a:lnTo>
                  <a:pt x="0" y="179501"/>
                </a:lnTo>
                <a:lnTo>
                  <a:pt x="0" y="209588"/>
                </a:lnTo>
                <a:lnTo>
                  <a:pt x="122605" y="209588"/>
                </a:lnTo>
                <a:lnTo>
                  <a:pt x="122605" y="287731"/>
                </a:lnTo>
                <a:lnTo>
                  <a:pt x="155625" y="287731"/>
                </a:lnTo>
                <a:lnTo>
                  <a:pt x="155625" y="209588"/>
                </a:lnTo>
                <a:lnTo>
                  <a:pt x="278892" y="209588"/>
                </a:lnTo>
                <a:lnTo>
                  <a:pt x="278892" y="179501"/>
                </a:lnTo>
                <a:close/>
              </a:path>
              <a:path w="572134" h="288289">
                <a:moveTo>
                  <a:pt x="490118" y="74218"/>
                </a:moveTo>
                <a:lnTo>
                  <a:pt x="483971" y="46151"/>
                </a:lnTo>
                <a:lnTo>
                  <a:pt x="472173" y="31381"/>
                </a:lnTo>
                <a:lnTo>
                  <a:pt x="466445" y="24231"/>
                </a:lnTo>
                <a:lnTo>
                  <a:pt x="457746" y="19735"/>
                </a:lnTo>
                <a:lnTo>
                  <a:pt x="457746" y="74218"/>
                </a:lnTo>
                <a:lnTo>
                  <a:pt x="453758" y="92227"/>
                </a:lnTo>
                <a:lnTo>
                  <a:pt x="442544" y="105689"/>
                </a:lnTo>
                <a:lnTo>
                  <a:pt x="425196" y="114134"/>
                </a:lnTo>
                <a:lnTo>
                  <a:pt x="402818" y="117055"/>
                </a:lnTo>
                <a:lnTo>
                  <a:pt x="380390" y="114134"/>
                </a:lnTo>
                <a:lnTo>
                  <a:pt x="362927" y="105689"/>
                </a:lnTo>
                <a:lnTo>
                  <a:pt x="351586" y="92227"/>
                </a:lnTo>
                <a:lnTo>
                  <a:pt x="347560" y="74218"/>
                </a:lnTo>
                <a:lnTo>
                  <a:pt x="351586" y="56210"/>
                </a:lnTo>
                <a:lnTo>
                  <a:pt x="362927" y="42748"/>
                </a:lnTo>
                <a:lnTo>
                  <a:pt x="380390" y="34302"/>
                </a:lnTo>
                <a:lnTo>
                  <a:pt x="402818" y="31381"/>
                </a:lnTo>
                <a:lnTo>
                  <a:pt x="425196" y="34302"/>
                </a:lnTo>
                <a:lnTo>
                  <a:pt x="442544" y="42748"/>
                </a:lnTo>
                <a:lnTo>
                  <a:pt x="453758" y="56210"/>
                </a:lnTo>
                <a:lnTo>
                  <a:pt x="457746" y="74218"/>
                </a:lnTo>
                <a:lnTo>
                  <a:pt x="457746" y="19735"/>
                </a:lnTo>
                <a:lnTo>
                  <a:pt x="438937" y="9982"/>
                </a:lnTo>
                <a:lnTo>
                  <a:pt x="402818" y="4902"/>
                </a:lnTo>
                <a:lnTo>
                  <a:pt x="366496" y="9982"/>
                </a:lnTo>
                <a:lnTo>
                  <a:pt x="338886" y="24231"/>
                </a:lnTo>
                <a:lnTo>
                  <a:pt x="321335" y="46151"/>
                </a:lnTo>
                <a:lnTo>
                  <a:pt x="315188" y="74218"/>
                </a:lnTo>
                <a:lnTo>
                  <a:pt x="321335" y="102425"/>
                </a:lnTo>
                <a:lnTo>
                  <a:pt x="338886" y="124320"/>
                </a:lnTo>
                <a:lnTo>
                  <a:pt x="366496" y="138493"/>
                </a:lnTo>
                <a:lnTo>
                  <a:pt x="402818" y="143535"/>
                </a:lnTo>
                <a:lnTo>
                  <a:pt x="438937" y="138493"/>
                </a:lnTo>
                <a:lnTo>
                  <a:pt x="466445" y="124320"/>
                </a:lnTo>
                <a:lnTo>
                  <a:pt x="472274" y="117055"/>
                </a:lnTo>
                <a:lnTo>
                  <a:pt x="483971" y="102425"/>
                </a:lnTo>
                <a:lnTo>
                  <a:pt x="490118" y="74218"/>
                </a:lnTo>
                <a:close/>
              </a:path>
              <a:path w="572134" h="288289">
                <a:moveTo>
                  <a:pt x="571855" y="160540"/>
                </a:moveTo>
                <a:lnTo>
                  <a:pt x="540143" y="160540"/>
                </a:lnTo>
                <a:lnTo>
                  <a:pt x="540143" y="189966"/>
                </a:lnTo>
                <a:lnTo>
                  <a:pt x="540143" y="215798"/>
                </a:lnTo>
                <a:lnTo>
                  <a:pt x="540143" y="251104"/>
                </a:lnTo>
                <a:lnTo>
                  <a:pt x="370446" y="251104"/>
                </a:lnTo>
                <a:lnTo>
                  <a:pt x="370446" y="215798"/>
                </a:lnTo>
                <a:lnTo>
                  <a:pt x="540143" y="215798"/>
                </a:lnTo>
                <a:lnTo>
                  <a:pt x="540143" y="189966"/>
                </a:lnTo>
                <a:lnTo>
                  <a:pt x="370446" y="189966"/>
                </a:lnTo>
                <a:lnTo>
                  <a:pt x="370446" y="160540"/>
                </a:lnTo>
                <a:lnTo>
                  <a:pt x="338404" y="160540"/>
                </a:lnTo>
                <a:lnTo>
                  <a:pt x="338404" y="277596"/>
                </a:lnTo>
                <a:lnTo>
                  <a:pt x="571855" y="277596"/>
                </a:lnTo>
                <a:lnTo>
                  <a:pt x="571855" y="251104"/>
                </a:lnTo>
                <a:lnTo>
                  <a:pt x="571855" y="215798"/>
                </a:lnTo>
                <a:lnTo>
                  <a:pt x="571855" y="189966"/>
                </a:lnTo>
                <a:lnTo>
                  <a:pt x="571855" y="160540"/>
                </a:lnTo>
                <a:close/>
              </a:path>
              <a:path w="572134" h="288289">
                <a:moveTo>
                  <a:pt x="571855" y="1955"/>
                </a:moveTo>
                <a:lnTo>
                  <a:pt x="539483" y="1955"/>
                </a:lnTo>
                <a:lnTo>
                  <a:pt x="539483" y="145173"/>
                </a:lnTo>
                <a:lnTo>
                  <a:pt x="571855" y="145173"/>
                </a:lnTo>
                <a:lnTo>
                  <a:pt x="571855" y="195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649466" y="4035780"/>
            <a:ext cx="352425" cy="305435"/>
          </a:xfrm>
          <a:custGeom>
            <a:avLst/>
            <a:gdLst/>
            <a:ahLst/>
            <a:cxnLst/>
            <a:rect l="l" t="t" r="r" b="b"/>
            <a:pathLst>
              <a:path w="352425" h="305435">
                <a:moveTo>
                  <a:pt x="195199" y="243268"/>
                </a:moveTo>
                <a:lnTo>
                  <a:pt x="135267" y="162179"/>
                </a:lnTo>
                <a:lnTo>
                  <a:pt x="107238" y="124256"/>
                </a:lnTo>
                <a:lnTo>
                  <a:pt x="111963" y="98018"/>
                </a:lnTo>
                <a:lnTo>
                  <a:pt x="115379" y="69888"/>
                </a:lnTo>
                <a:lnTo>
                  <a:pt x="117487" y="39928"/>
                </a:lnTo>
                <a:lnTo>
                  <a:pt x="118351" y="8178"/>
                </a:lnTo>
                <a:lnTo>
                  <a:pt x="85331" y="6870"/>
                </a:lnTo>
                <a:lnTo>
                  <a:pt x="81699" y="74282"/>
                </a:lnTo>
                <a:lnTo>
                  <a:pt x="71259" y="133527"/>
                </a:lnTo>
                <a:lnTo>
                  <a:pt x="54089" y="181356"/>
                </a:lnTo>
                <a:lnTo>
                  <a:pt x="30314" y="214553"/>
                </a:lnTo>
                <a:lnTo>
                  <a:pt x="0" y="229857"/>
                </a:lnTo>
                <a:lnTo>
                  <a:pt x="0" y="262559"/>
                </a:lnTo>
                <a:lnTo>
                  <a:pt x="30708" y="254050"/>
                </a:lnTo>
                <a:lnTo>
                  <a:pt x="57378" y="233946"/>
                </a:lnTo>
                <a:lnTo>
                  <a:pt x="79629" y="203060"/>
                </a:lnTo>
                <a:lnTo>
                  <a:pt x="97104" y="162179"/>
                </a:lnTo>
                <a:lnTo>
                  <a:pt x="169037" y="261899"/>
                </a:lnTo>
                <a:lnTo>
                  <a:pt x="195199" y="243268"/>
                </a:lnTo>
                <a:close/>
              </a:path>
              <a:path w="352425" h="305435">
                <a:moveTo>
                  <a:pt x="289687" y="113131"/>
                </a:moveTo>
                <a:lnTo>
                  <a:pt x="250456" y="113131"/>
                </a:lnTo>
                <a:lnTo>
                  <a:pt x="250456" y="0"/>
                </a:lnTo>
                <a:lnTo>
                  <a:pt x="218084" y="0"/>
                </a:lnTo>
                <a:lnTo>
                  <a:pt x="218084" y="279234"/>
                </a:lnTo>
                <a:lnTo>
                  <a:pt x="250456" y="279234"/>
                </a:lnTo>
                <a:lnTo>
                  <a:pt x="250456" y="144195"/>
                </a:lnTo>
                <a:lnTo>
                  <a:pt x="289687" y="144195"/>
                </a:lnTo>
                <a:lnTo>
                  <a:pt x="289687" y="113131"/>
                </a:lnTo>
                <a:close/>
              </a:path>
              <a:path w="352425" h="305435">
                <a:moveTo>
                  <a:pt x="352132" y="231495"/>
                </a:moveTo>
                <a:lnTo>
                  <a:pt x="319443" y="231495"/>
                </a:lnTo>
                <a:lnTo>
                  <a:pt x="308978" y="305384"/>
                </a:lnTo>
                <a:lnTo>
                  <a:pt x="335788" y="305384"/>
                </a:lnTo>
                <a:lnTo>
                  <a:pt x="352132" y="231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360125" y="4035778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283931" y="4037596"/>
            <a:ext cx="107314" cy="277495"/>
          </a:xfrm>
          <a:custGeom>
            <a:avLst/>
            <a:gdLst/>
            <a:ahLst/>
            <a:cxnLst/>
            <a:rect l="l" t="t" r="r" b="b"/>
            <a:pathLst>
              <a:path w="107315" h="277495">
                <a:moveTo>
                  <a:pt x="106921" y="141071"/>
                </a:moveTo>
                <a:lnTo>
                  <a:pt x="76187" y="141071"/>
                </a:lnTo>
                <a:lnTo>
                  <a:pt x="76187" y="277418"/>
                </a:lnTo>
                <a:lnTo>
                  <a:pt x="106921" y="277418"/>
                </a:lnTo>
                <a:lnTo>
                  <a:pt x="106921" y="141071"/>
                </a:lnTo>
                <a:close/>
              </a:path>
              <a:path w="107315" h="277495">
                <a:moveTo>
                  <a:pt x="106921" y="110490"/>
                </a:moveTo>
                <a:lnTo>
                  <a:pt x="30734" y="110490"/>
                </a:lnTo>
                <a:lnTo>
                  <a:pt x="30734" y="0"/>
                </a:lnTo>
                <a:lnTo>
                  <a:pt x="0" y="0"/>
                </a:lnTo>
                <a:lnTo>
                  <a:pt x="0" y="110490"/>
                </a:lnTo>
                <a:lnTo>
                  <a:pt x="0" y="140970"/>
                </a:lnTo>
                <a:lnTo>
                  <a:pt x="0" y="273050"/>
                </a:lnTo>
                <a:lnTo>
                  <a:pt x="30734" y="273050"/>
                </a:lnTo>
                <a:lnTo>
                  <a:pt x="30734" y="140970"/>
                </a:lnTo>
                <a:lnTo>
                  <a:pt x="106921" y="140970"/>
                </a:lnTo>
                <a:lnTo>
                  <a:pt x="106921" y="1104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130921" y="4043946"/>
            <a:ext cx="120014" cy="254000"/>
          </a:xfrm>
          <a:custGeom>
            <a:avLst/>
            <a:gdLst/>
            <a:ahLst/>
            <a:cxnLst/>
            <a:rect l="l" t="t" r="r" b="b"/>
            <a:pathLst>
              <a:path w="120015" h="254000">
                <a:moveTo>
                  <a:pt x="119659" y="12"/>
                </a:moveTo>
                <a:lnTo>
                  <a:pt x="89585" y="12"/>
                </a:lnTo>
                <a:lnTo>
                  <a:pt x="89585" y="96520"/>
                </a:lnTo>
                <a:lnTo>
                  <a:pt x="30073" y="96520"/>
                </a:lnTo>
                <a:lnTo>
                  <a:pt x="30073" y="0"/>
                </a:lnTo>
                <a:lnTo>
                  <a:pt x="0" y="0"/>
                </a:lnTo>
                <a:lnTo>
                  <a:pt x="0" y="96520"/>
                </a:lnTo>
                <a:lnTo>
                  <a:pt x="0" y="125730"/>
                </a:lnTo>
                <a:lnTo>
                  <a:pt x="0" y="224790"/>
                </a:lnTo>
                <a:lnTo>
                  <a:pt x="0" y="254000"/>
                </a:lnTo>
                <a:lnTo>
                  <a:pt x="119659" y="254000"/>
                </a:lnTo>
                <a:lnTo>
                  <a:pt x="119659" y="224967"/>
                </a:lnTo>
                <a:lnTo>
                  <a:pt x="119659" y="224790"/>
                </a:lnTo>
                <a:lnTo>
                  <a:pt x="119659" y="125895"/>
                </a:lnTo>
                <a:lnTo>
                  <a:pt x="89585" y="125895"/>
                </a:lnTo>
                <a:lnTo>
                  <a:pt x="89585" y="224790"/>
                </a:lnTo>
                <a:lnTo>
                  <a:pt x="30073" y="224790"/>
                </a:lnTo>
                <a:lnTo>
                  <a:pt x="30073" y="125730"/>
                </a:lnTo>
                <a:lnTo>
                  <a:pt x="119659" y="125730"/>
                </a:lnTo>
                <a:lnTo>
                  <a:pt x="119659" y="96799"/>
                </a:lnTo>
                <a:lnTo>
                  <a:pt x="119659" y="96520"/>
                </a:lnTo>
                <a:lnTo>
                  <a:pt x="119659" y="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33691" y="4038866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8292" y="0"/>
                </a:moveTo>
                <a:lnTo>
                  <a:pt x="19291" y="0"/>
                </a:lnTo>
                <a:lnTo>
                  <a:pt x="19291" y="27940"/>
                </a:lnTo>
                <a:lnTo>
                  <a:pt x="225602" y="27940"/>
                </a:lnTo>
                <a:lnTo>
                  <a:pt x="225602" y="90170"/>
                </a:lnTo>
                <a:lnTo>
                  <a:pt x="258292" y="90170"/>
                </a:lnTo>
                <a:lnTo>
                  <a:pt x="258292" y="27940"/>
                </a:lnTo>
                <a:lnTo>
                  <a:pt x="258292" y="0"/>
                </a:lnTo>
                <a:close/>
              </a:path>
              <a:path w="279400" h="273050">
                <a:moveTo>
                  <a:pt x="259283" y="155168"/>
                </a:moveTo>
                <a:lnTo>
                  <a:pt x="227558" y="155168"/>
                </a:lnTo>
                <a:lnTo>
                  <a:pt x="227558" y="186690"/>
                </a:lnTo>
                <a:lnTo>
                  <a:pt x="51333" y="186690"/>
                </a:lnTo>
                <a:lnTo>
                  <a:pt x="51333" y="154940"/>
                </a:lnTo>
                <a:lnTo>
                  <a:pt x="19291" y="154940"/>
                </a:lnTo>
                <a:lnTo>
                  <a:pt x="19291" y="186690"/>
                </a:lnTo>
                <a:lnTo>
                  <a:pt x="19291" y="212090"/>
                </a:lnTo>
                <a:lnTo>
                  <a:pt x="19291" y="246380"/>
                </a:lnTo>
                <a:lnTo>
                  <a:pt x="19291" y="273050"/>
                </a:lnTo>
                <a:lnTo>
                  <a:pt x="259283" y="273050"/>
                </a:lnTo>
                <a:lnTo>
                  <a:pt x="259283" y="246722"/>
                </a:lnTo>
                <a:lnTo>
                  <a:pt x="259283" y="246380"/>
                </a:lnTo>
                <a:lnTo>
                  <a:pt x="259283" y="212712"/>
                </a:lnTo>
                <a:lnTo>
                  <a:pt x="227558" y="212712"/>
                </a:lnTo>
                <a:lnTo>
                  <a:pt x="227558" y="246380"/>
                </a:lnTo>
                <a:lnTo>
                  <a:pt x="51333" y="246380"/>
                </a:lnTo>
                <a:lnTo>
                  <a:pt x="51333" y="212090"/>
                </a:lnTo>
                <a:lnTo>
                  <a:pt x="259283" y="212090"/>
                </a:lnTo>
                <a:lnTo>
                  <a:pt x="259283" y="186880"/>
                </a:lnTo>
                <a:lnTo>
                  <a:pt x="259283" y="186690"/>
                </a:lnTo>
                <a:lnTo>
                  <a:pt x="259283" y="155168"/>
                </a:lnTo>
                <a:close/>
              </a:path>
              <a:path w="279400" h="273050">
                <a:moveTo>
                  <a:pt x="278892" y="106781"/>
                </a:moveTo>
                <a:lnTo>
                  <a:pt x="0" y="106781"/>
                </a:lnTo>
                <a:lnTo>
                  <a:pt x="0" y="133591"/>
                </a:lnTo>
                <a:lnTo>
                  <a:pt x="278892" y="133591"/>
                </a:lnTo>
                <a:lnTo>
                  <a:pt x="278892" y="10678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33693" y="4493386"/>
            <a:ext cx="352425" cy="305435"/>
          </a:xfrm>
          <a:custGeom>
            <a:avLst/>
            <a:gdLst/>
            <a:ahLst/>
            <a:cxnLst/>
            <a:rect l="l" t="t" r="r" b="b"/>
            <a:pathLst>
              <a:path w="352425" h="305435">
                <a:moveTo>
                  <a:pt x="195199" y="243255"/>
                </a:moveTo>
                <a:lnTo>
                  <a:pt x="135280" y="162166"/>
                </a:lnTo>
                <a:lnTo>
                  <a:pt x="107251" y="124244"/>
                </a:lnTo>
                <a:lnTo>
                  <a:pt x="111975" y="98018"/>
                </a:lnTo>
                <a:lnTo>
                  <a:pt x="115379" y="69888"/>
                </a:lnTo>
                <a:lnTo>
                  <a:pt x="117500" y="39916"/>
                </a:lnTo>
                <a:lnTo>
                  <a:pt x="118364" y="8166"/>
                </a:lnTo>
                <a:lnTo>
                  <a:pt x="85344" y="6858"/>
                </a:lnTo>
                <a:lnTo>
                  <a:pt x="81711" y="74282"/>
                </a:lnTo>
                <a:lnTo>
                  <a:pt x="71259" y="133527"/>
                </a:lnTo>
                <a:lnTo>
                  <a:pt x="54102" y="181356"/>
                </a:lnTo>
                <a:lnTo>
                  <a:pt x="30314" y="214541"/>
                </a:lnTo>
                <a:lnTo>
                  <a:pt x="0" y="229857"/>
                </a:lnTo>
                <a:lnTo>
                  <a:pt x="0" y="262547"/>
                </a:lnTo>
                <a:lnTo>
                  <a:pt x="30721" y="254038"/>
                </a:lnTo>
                <a:lnTo>
                  <a:pt x="57378" y="233946"/>
                </a:lnTo>
                <a:lnTo>
                  <a:pt x="79641" y="203047"/>
                </a:lnTo>
                <a:lnTo>
                  <a:pt x="97116" y="162166"/>
                </a:lnTo>
                <a:lnTo>
                  <a:pt x="169049" y="261899"/>
                </a:lnTo>
                <a:lnTo>
                  <a:pt x="195199" y="243255"/>
                </a:lnTo>
                <a:close/>
              </a:path>
              <a:path w="352425" h="305435">
                <a:moveTo>
                  <a:pt x="289687" y="113131"/>
                </a:moveTo>
                <a:lnTo>
                  <a:pt x="250456" y="113131"/>
                </a:lnTo>
                <a:lnTo>
                  <a:pt x="250456" y="0"/>
                </a:lnTo>
                <a:lnTo>
                  <a:pt x="218084" y="0"/>
                </a:lnTo>
                <a:lnTo>
                  <a:pt x="218084" y="279222"/>
                </a:lnTo>
                <a:lnTo>
                  <a:pt x="250456" y="279222"/>
                </a:lnTo>
                <a:lnTo>
                  <a:pt x="250456" y="144183"/>
                </a:lnTo>
                <a:lnTo>
                  <a:pt x="289687" y="144183"/>
                </a:lnTo>
                <a:lnTo>
                  <a:pt x="289687" y="113131"/>
                </a:lnTo>
                <a:close/>
              </a:path>
              <a:path w="352425" h="305435">
                <a:moveTo>
                  <a:pt x="352145" y="231482"/>
                </a:moveTo>
                <a:lnTo>
                  <a:pt x="319443" y="231482"/>
                </a:lnTo>
                <a:lnTo>
                  <a:pt x="308978" y="305384"/>
                </a:lnTo>
                <a:lnTo>
                  <a:pt x="335800" y="305384"/>
                </a:lnTo>
                <a:lnTo>
                  <a:pt x="352145" y="23148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12699" y="4493386"/>
            <a:ext cx="883919" cy="280035"/>
          </a:xfrm>
          <a:custGeom>
            <a:avLst/>
            <a:gdLst/>
            <a:ahLst/>
            <a:cxnLst/>
            <a:rect l="l" t="t" r="r" b="b"/>
            <a:pathLst>
              <a:path w="883920" h="280035">
                <a:moveTo>
                  <a:pt x="116725" y="10134"/>
                </a:moveTo>
                <a:lnTo>
                  <a:pt x="0" y="10134"/>
                </a:lnTo>
                <a:lnTo>
                  <a:pt x="0" y="39560"/>
                </a:lnTo>
                <a:lnTo>
                  <a:pt x="85331" y="39560"/>
                </a:lnTo>
                <a:lnTo>
                  <a:pt x="85331" y="86969"/>
                </a:lnTo>
                <a:lnTo>
                  <a:pt x="79311" y="145732"/>
                </a:lnTo>
                <a:lnTo>
                  <a:pt x="62166" y="190982"/>
                </a:lnTo>
                <a:lnTo>
                  <a:pt x="35267" y="220357"/>
                </a:lnTo>
                <a:lnTo>
                  <a:pt x="0" y="231482"/>
                </a:lnTo>
                <a:lnTo>
                  <a:pt x="0" y="261899"/>
                </a:lnTo>
                <a:lnTo>
                  <a:pt x="38379" y="253644"/>
                </a:lnTo>
                <a:lnTo>
                  <a:pt x="70612" y="230543"/>
                </a:lnTo>
                <a:lnTo>
                  <a:pt x="95313" y="193903"/>
                </a:lnTo>
                <a:lnTo>
                  <a:pt x="111150" y="145072"/>
                </a:lnTo>
                <a:lnTo>
                  <a:pt x="116725" y="85331"/>
                </a:lnTo>
                <a:lnTo>
                  <a:pt x="116725" y="10134"/>
                </a:lnTo>
                <a:close/>
              </a:path>
              <a:path w="883920" h="280035">
                <a:moveTo>
                  <a:pt x="262229" y="0"/>
                </a:moveTo>
                <a:lnTo>
                  <a:pt x="231165" y="0"/>
                </a:lnTo>
                <a:lnTo>
                  <a:pt x="231165" y="112471"/>
                </a:lnTo>
                <a:lnTo>
                  <a:pt x="183426" y="112471"/>
                </a:lnTo>
                <a:lnTo>
                  <a:pt x="183426" y="1638"/>
                </a:lnTo>
                <a:lnTo>
                  <a:pt x="152361" y="1638"/>
                </a:lnTo>
                <a:lnTo>
                  <a:pt x="152361" y="274320"/>
                </a:lnTo>
                <a:lnTo>
                  <a:pt x="183426" y="274320"/>
                </a:lnTo>
                <a:lnTo>
                  <a:pt x="183426" y="142875"/>
                </a:lnTo>
                <a:lnTo>
                  <a:pt x="231165" y="142875"/>
                </a:lnTo>
                <a:lnTo>
                  <a:pt x="231165" y="279222"/>
                </a:lnTo>
                <a:lnTo>
                  <a:pt x="262229" y="279222"/>
                </a:lnTo>
                <a:lnTo>
                  <a:pt x="262229" y="142875"/>
                </a:lnTo>
                <a:lnTo>
                  <a:pt x="262229" y="112471"/>
                </a:lnTo>
                <a:lnTo>
                  <a:pt x="262229" y="0"/>
                </a:lnTo>
                <a:close/>
              </a:path>
              <a:path w="883920" h="280035">
                <a:moveTo>
                  <a:pt x="567613" y="232143"/>
                </a:moveTo>
                <a:lnTo>
                  <a:pt x="557822" y="209588"/>
                </a:lnTo>
                <a:lnTo>
                  <a:pt x="557733" y="209372"/>
                </a:lnTo>
                <a:lnTo>
                  <a:pt x="533603" y="196113"/>
                </a:lnTo>
                <a:lnTo>
                  <a:pt x="533603" y="232143"/>
                </a:lnTo>
                <a:lnTo>
                  <a:pt x="526046" y="243116"/>
                </a:lnTo>
                <a:lnTo>
                  <a:pt x="506018" y="250037"/>
                </a:lnTo>
                <a:lnTo>
                  <a:pt x="477469" y="253657"/>
                </a:lnTo>
                <a:lnTo>
                  <a:pt x="444347" y="254698"/>
                </a:lnTo>
                <a:lnTo>
                  <a:pt x="411226" y="253657"/>
                </a:lnTo>
                <a:lnTo>
                  <a:pt x="382663" y="250037"/>
                </a:lnTo>
                <a:lnTo>
                  <a:pt x="362635" y="243116"/>
                </a:lnTo>
                <a:lnTo>
                  <a:pt x="355079" y="232143"/>
                </a:lnTo>
                <a:lnTo>
                  <a:pt x="362635" y="221170"/>
                </a:lnTo>
                <a:lnTo>
                  <a:pt x="411226" y="210629"/>
                </a:lnTo>
                <a:lnTo>
                  <a:pt x="477469" y="210629"/>
                </a:lnTo>
                <a:lnTo>
                  <a:pt x="526046" y="221170"/>
                </a:lnTo>
                <a:lnTo>
                  <a:pt x="533603" y="232143"/>
                </a:lnTo>
                <a:lnTo>
                  <a:pt x="533603" y="196113"/>
                </a:lnTo>
                <a:lnTo>
                  <a:pt x="530987" y="194665"/>
                </a:lnTo>
                <a:lnTo>
                  <a:pt x="491744" y="186766"/>
                </a:lnTo>
                <a:lnTo>
                  <a:pt x="444347" y="184404"/>
                </a:lnTo>
                <a:lnTo>
                  <a:pt x="396938" y="186766"/>
                </a:lnTo>
                <a:lnTo>
                  <a:pt x="357695" y="194665"/>
                </a:lnTo>
                <a:lnTo>
                  <a:pt x="330962" y="209372"/>
                </a:lnTo>
                <a:lnTo>
                  <a:pt x="321081" y="232143"/>
                </a:lnTo>
                <a:lnTo>
                  <a:pt x="330962" y="254914"/>
                </a:lnTo>
                <a:lnTo>
                  <a:pt x="357695" y="269621"/>
                </a:lnTo>
                <a:lnTo>
                  <a:pt x="396938" y="277520"/>
                </a:lnTo>
                <a:lnTo>
                  <a:pt x="444347" y="279882"/>
                </a:lnTo>
                <a:lnTo>
                  <a:pt x="491744" y="277520"/>
                </a:lnTo>
                <a:lnTo>
                  <a:pt x="530987" y="269621"/>
                </a:lnTo>
                <a:lnTo>
                  <a:pt x="557733" y="254914"/>
                </a:lnTo>
                <a:lnTo>
                  <a:pt x="557822" y="254698"/>
                </a:lnTo>
                <a:lnTo>
                  <a:pt x="567613" y="232143"/>
                </a:lnTo>
                <a:close/>
              </a:path>
              <a:path w="883920" h="280035">
                <a:moveTo>
                  <a:pt x="583958" y="136994"/>
                </a:moveTo>
                <a:lnTo>
                  <a:pt x="460362" y="136994"/>
                </a:lnTo>
                <a:lnTo>
                  <a:pt x="460362" y="109524"/>
                </a:lnTo>
                <a:lnTo>
                  <a:pt x="563689" y="109524"/>
                </a:lnTo>
                <a:lnTo>
                  <a:pt x="563689" y="84353"/>
                </a:lnTo>
                <a:lnTo>
                  <a:pt x="563689" y="54927"/>
                </a:lnTo>
                <a:lnTo>
                  <a:pt x="563689" y="30734"/>
                </a:lnTo>
                <a:lnTo>
                  <a:pt x="563689" y="1638"/>
                </a:lnTo>
                <a:lnTo>
                  <a:pt x="531964" y="1638"/>
                </a:lnTo>
                <a:lnTo>
                  <a:pt x="531964" y="30734"/>
                </a:lnTo>
                <a:lnTo>
                  <a:pt x="531964" y="54927"/>
                </a:lnTo>
                <a:lnTo>
                  <a:pt x="531964" y="84353"/>
                </a:lnTo>
                <a:lnTo>
                  <a:pt x="357047" y="84353"/>
                </a:lnTo>
                <a:lnTo>
                  <a:pt x="357047" y="54927"/>
                </a:lnTo>
                <a:lnTo>
                  <a:pt x="531964" y="54927"/>
                </a:lnTo>
                <a:lnTo>
                  <a:pt x="531964" y="30734"/>
                </a:lnTo>
                <a:lnTo>
                  <a:pt x="357047" y="30734"/>
                </a:lnTo>
                <a:lnTo>
                  <a:pt x="357047" y="1638"/>
                </a:lnTo>
                <a:lnTo>
                  <a:pt x="325005" y="1638"/>
                </a:lnTo>
                <a:lnTo>
                  <a:pt x="325005" y="109524"/>
                </a:lnTo>
                <a:lnTo>
                  <a:pt x="428320" y="109524"/>
                </a:lnTo>
                <a:lnTo>
                  <a:pt x="428320" y="136994"/>
                </a:lnTo>
                <a:lnTo>
                  <a:pt x="305054" y="136994"/>
                </a:lnTo>
                <a:lnTo>
                  <a:pt x="305054" y="162826"/>
                </a:lnTo>
                <a:lnTo>
                  <a:pt x="583958" y="162826"/>
                </a:lnTo>
                <a:lnTo>
                  <a:pt x="583958" y="136994"/>
                </a:lnTo>
                <a:close/>
              </a:path>
              <a:path w="883920" h="280035">
                <a:moveTo>
                  <a:pt x="794524" y="68008"/>
                </a:moveTo>
                <a:lnTo>
                  <a:pt x="788301" y="41833"/>
                </a:lnTo>
                <a:lnTo>
                  <a:pt x="777430" y="29095"/>
                </a:lnTo>
                <a:lnTo>
                  <a:pt x="770737" y="21247"/>
                </a:lnTo>
                <a:lnTo>
                  <a:pt x="762482" y="17170"/>
                </a:lnTo>
                <a:lnTo>
                  <a:pt x="762482" y="68008"/>
                </a:lnTo>
                <a:lnTo>
                  <a:pt x="758507" y="84023"/>
                </a:lnTo>
                <a:lnTo>
                  <a:pt x="747356" y="96291"/>
                </a:lnTo>
                <a:lnTo>
                  <a:pt x="730199" y="104140"/>
                </a:lnTo>
                <a:lnTo>
                  <a:pt x="708202" y="106921"/>
                </a:lnTo>
                <a:lnTo>
                  <a:pt x="686155" y="104140"/>
                </a:lnTo>
                <a:lnTo>
                  <a:pt x="668883" y="96291"/>
                </a:lnTo>
                <a:lnTo>
                  <a:pt x="657631" y="84023"/>
                </a:lnTo>
                <a:lnTo>
                  <a:pt x="653605" y="68008"/>
                </a:lnTo>
                <a:lnTo>
                  <a:pt x="657631" y="51993"/>
                </a:lnTo>
                <a:lnTo>
                  <a:pt x="668883" y="39725"/>
                </a:lnTo>
                <a:lnTo>
                  <a:pt x="686155" y="31864"/>
                </a:lnTo>
                <a:lnTo>
                  <a:pt x="708202" y="29095"/>
                </a:lnTo>
                <a:lnTo>
                  <a:pt x="730199" y="31864"/>
                </a:lnTo>
                <a:lnTo>
                  <a:pt x="747356" y="39725"/>
                </a:lnTo>
                <a:lnTo>
                  <a:pt x="758507" y="51993"/>
                </a:lnTo>
                <a:lnTo>
                  <a:pt x="762482" y="68008"/>
                </a:lnTo>
                <a:lnTo>
                  <a:pt x="762482" y="17170"/>
                </a:lnTo>
                <a:lnTo>
                  <a:pt x="743483" y="7772"/>
                </a:lnTo>
                <a:lnTo>
                  <a:pt x="708202" y="2946"/>
                </a:lnTo>
                <a:lnTo>
                  <a:pt x="672871" y="7772"/>
                </a:lnTo>
                <a:lnTo>
                  <a:pt x="645502" y="21247"/>
                </a:lnTo>
                <a:lnTo>
                  <a:pt x="627837" y="41833"/>
                </a:lnTo>
                <a:lnTo>
                  <a:pt x="621563" y="68008"/>
                </a:lnTo>
                <a:lnTo>
                  <a:pt x="627837" y="94170"/>
                </a:lnTo>
                <a:lnTo>
                  <a:pt x="645502" y="114757"/>
                </a:lnTo>
                <a:lnTo>
                  <a:pt x="672871" y="128244"/>
                </a:lnTo>
                <a:lnTo>
                  <a:pt x="708202" y="133070"/>
                </a:lnTo>
                <a:lnTo>
                  <a:pt x="743483" y="128244"/>
                </a:lnTo>
                <a:lnTo>
                  <a:pt x="770737" y="114757"/>
                </a:lnTo>
                <a:lnTo>
                  <a:pt x="777430" y="106921"/>
                </a:lnTo>
                <a:lnTo>
                  <a:pt x="788301" y="94170"/>
                </a:lnTo>
                <a:lnTo>
                  <a:pt x="794524" y="68008"/>
                </a:lnTo>
                <a:close/>
              </a:path>
              <a:path w="883920" h="280035">
                <a:moveTo>
                  <a:pt x="876922" y="0"/>
                </a:moveTo>
                <a:lnTo>
                  <a:pt x="844550" y="0"/>
                </a:lnTo>
                <a:lnTo>
                  <a:pt x="844550" y="136664"/>
                </a:lnTo>
                <a:lnTo>
                  <a:pt x="876922" y="136664"/>
                </a:lnTo>
                <a:lnTo>
                  <a:pt x="876922" y="0"/>
                </a:lnTo>
                <a:close/>
              </a:path>
              <a:path w="883920" h="280035">
                <a:moveTo>
                  <a:pt x="883780" y="250126"/>
                </a:moveTo>
                <a:lnTo>
                  <a:pt x="675830" y="250126"/>
                </a:lnTo>
                <a:lnTo>
                  <a:pt x="675830" y="225933"/>
                </a:lnTo>
                <a:lnTo>
                  <a:pt x="876922" y="225933"/>
                </a:lnTo>
                <a:lnTo>
                  <a:pt x="876922" y="152031"/>
                </a:lnTo>
                <a:lnTo>
                  <a:pt x="643140" y="152031"/>
                </a:lnTo>
                <a:lnTo>
                  <a:pt x="643140" y="177533"/>
                </a:lnTo>
                <a:lnTo>
                  <a:pt x="844880" y="177533"/>
                </a:lnTo>
                <a:lnTo>
                  <a:pt x="844880" y="201739"/>
                </a:lnTo>
                <a:lnTo>
                  <a:pt x="643788" y="201739"/>
                </a:lnTo>
                <a:lnTo>
                  <a:pt x="643788" y="275628"/>
                </a:lnTo>
                <a:lnTo>
                  <a:pt x="883780" y="275628"/>
                </a:lnTo>
                <a:lnTo>
                  <a:pt x="883780" y="25012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8601" y="4496648"/>
            <a:ext cx="279400" cy="277495"/>
          </a:xfrm>
          <a:custGeom>
            <a:avLst/>
            <a:gdLst/>
            <a:ahLst/>
            <a:cxnLst/>
            <a:rect l="l" t="t" r="r" b="b"/>
            <a:pathLst>
              <a:path w="279400" h="277495">
                <a:moveTo>
                  <a:pt x="262225" y="96454"/>
                </a:moveTo>
                <a:lnTo>
                  <a:pt x="19944" y="96454"/>
                </a:lnTo>
                <a:lnTo>
                  <a:pt x="19944" y="0"/>
                </a:lnTo>
                <a:lnTo>
                  <a:pt x="258956" y="0"/>
                </a:lnTo>
                <a:lnTo>
                  <a:pt x="258956" y="26157"/>
                </a:lnTo>
                <a:lnTo>
                  <a:pt x="52314" y="26157"/>
                </a:lnTo>
                <a:lnTo>
                  <a:pt x="52314" y="70297"/>
                </a:lnTo>
                <a:lnTo>
                  <a:pt x="262225" y="70297"/>
                </a:lnTo>
                <a:lnTo>
                  <a:pt x="262225" y="96454"/>
                </a:lnTo>
                <a:close/>
              </a:path>
              <a:path w="279400" h="277495">
                <a:moveTo>
                  <a:pt x="278900" y="149749"/>
                </a:moveTo>
                <a:lnTo>
                  <a:pt x="0" y="149749"/>
                </a:lnTo>
                <a:lnTo>
                  <a:pt x="0" y="123592"/>
                </a:lnTo>
                <a:lnTo>
                  <a:pt x="278900" y="123592"/>
                </a:lnTo>
                <a:lnTo>
                  <a:pt x="278900" y="149749"/>
                </a:lnTo>
                <a:close/>
              </a:path>
              <a:path w="279400" h="277495">
                <a:moveTo>
                  <a:pt x="139286" y="276939"/>
                </a:moveTo>
                <a:lnTo>
                  <a:pt x="91938" y="274297"/>
                </a:lnTo>
                <a:lnTo>
                  <a:pt x="52804" y="265617"/>
                </a:lnTo>
                <a:lnTo>
                  <a:pt x="26177" y="249765"/>
                </a:lnTo>
                <a:lnTo>
                  <a:pt x="16348" y="225605"/>
                </a:lnTo>
                <a:lnTo>
                  <a:pt x="26177" y="201497"/>
                </a:lnTo>
                <a:lnTo>
                  <a:pt x="52804" y="185756"/>
                </a:lnTo>
                <a:lnTo>
                  <a:pt x="91938" y="177189"/>
                </a:lnTo>
                <a:lnTo>
                  <a:pt x="139286" y="174599"/>
                </a:lnTo>
                <a:lnTo>
                  <a:pt x="186635" y="177189"/>
                </a:lnTo>
                <a:lnTo>
                  <a:pt x="225769" y="185756"/>
                </a:lnTo>
                <a:lnTo>
                  <a:pt x="250036" y="200102"/>
                </a:lnTo>
                <a:lnTo>
                  <a:pt x="139286" y="200102"/>
                </a:lnTo>
                <a:lnTo>
                  <a:pt x="106217" y="201420"/>
                </a:lnTo>
                <a:lnTo>
                  <a:pt x="77776" y="205742"/>
                </a:lnTo>
                <a:lnTo>
                  <a:pt x="57857" y="213620"/>
                </a:lnTo>
                <a:lnTo>
                  <a:pt x="50352" y="225605"/>
                </a:lnTo>
                <a:lnTo>
                  <a:pt x="57857" y="237779"/>
                </a:lnTo>
                <a:lnTo>
                  <a:pt x="77776" y="245754"/>
                </a:lnTo>
                <a:lnTo>
                  <a:pt x="106217" y="250112"/>
                </a:lnTo>
                <a:lnTo>
                  <a:pt x="139286" y="251435"/>
                </a:lnTo>
                <a:lnTo>
                  <a:pt x="249590" y="251435"/>
                </a:lnTo>
                <a:lnTo>
                  <a:pt x="225769" y="265617"/>
                </a:lnTo>
                <a:lnTo>
                  <a:pt x="186635" y="274297"/>
                </a:lnTo>
                <a:lnTo>
                  <a:pt x="139286" y="276939"/>
                </a:lnTo>
                <a:close/>
              </a:path>
              <a:path w="279400" h="277495">
                <a:moveTo>
                  <a:pt x="249590" y="251435"/>
                </a:moveTo>
                <a:lnTo>
                  <a:pt x="139286" y="251435"/>
                </a:lnTo>
                <a:lnTo>
                  <a:pt x="172356" y="250112"/>
                </a:lnTo>
                <a:lnTo>
                  <a:pt x="200797" y="245754"/>
                </a:lnTo>
                <a:lnTo>
                  <a:pt x="220716" y="237779"/>
                </a:lnTo>
                <a:lnTo>
                  <a:pt x="228221" y="225605"/>
                </a:lnTo>
                <a:lnTo>
                  <a:pt x="220716" y="213620"/>
                </a:lnTo>
                <a:lnTo>
                  <a:pt x="200797" y="205742"/>
                </a:lnTo>
                <a:lnTo>
                  <a:pt x="172356" y="201420"/>
                </a:lnTo>
                <a:lnTo>
                  <a:pt x="139286" y="200102"/>
                </a:lnTo>
                <a:lnTo>
                  <a:pt x="250036" y="200102"/>
                </a:lnTo>
                <a:lnTo>
                  <a:pt x="252396" y="201497"/>
                </a:lnTo>
                <a:lnTo>
                  <a:pt x="262225" y="225605"/>
                </a:lnTo>
                <a:lnTo>
                  <a:pt x="252396" y="249765"/>
                </a:lnTo>
                <a:lnTo>
                  <a:pt x="249590" y="25143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33561" y="4493378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257321" y="156943"/>
                </a:moveTo>
                <a:lnTo>
                  <a:pt x="224951" y="156943"/>
                </a:lnTo>
                <a:lnTo>
                  <a:pt x="224951" y="80760"/>
                </a:lnTo>
                <a:lnTo>
                  <a:pt x="170675" y="80760"/>
                </a:lnTo>
                <a:lnTo>
                  <a:pt x="170675" y="52641"/>
                </a:lnTo>
                <a:lnTo>
                  <a:pt x="224951" y="52641"/>
                </a:lnTo>
                <a:lnTo>
                  <a:pt x="224951" y="0"/>
                </a:lnTo>
                <a:lnTo>
                  <a:pt x="257321" y="0"/>
                </a:lnTo>
                <a:lnTo>
                  <a:pt x="257321" y="156943"/>
                </a:lnTo>
                <a:close/>
              </a:path>
              <a:path w="259715" h="279400">
                <a:moveTo>
                  <a:pt x="181792" y="34985"/>
                </a:moveTo>
                <a:lnTo>
                  <a:pt x="3596" y="34985"/>
                </a:lnTo>
                <a:lnTo>
                  <a:pt x="3596" y="7193"/>
                </a:lnTo>
                <a:lnTo>
                  <a:pt x="181792" y="7193"/>
                </a:lnTo>
                <a:lnTo>
                  <a:pt x="181792" y="34985"/>
                </a:lnTo>
                <a:close/>
              </a:path>
              <a:path w="259715" h="279400">
                <a:moveTo>
                  <a:pt x="0" y="148768"/>
                </a:moveTo>
                <a:lnTo>
                  <a:pt x="0" y="119669"/>
                </a:lnTo>
                <a:lnTo>
                  <a:pt x="31209" y="110207"/>
                </a:lnTo>
                <a:lnTo>
                  <a:pt x="55216" y="92040"/>
                </a:lnTo>
                <a:lnTo>
                  <a:pt x="71314" y="66516"/>
                </a:lnTo>
                <a:lnTo>
                  <a:pt x="78798" y="34985"/>
                </a:lnTo>
                <a:lnTo>
                  <a:pt x="111167" y="34985"/>
                </a:lnTo>
                <a:lnTo>
                  <a:pt x="110381" y="43450"/>
                </a:lnTo>
                <a:lnTo>
                  <a:pt x="109042" y="51701"/>
                </a:lnTo>
                <a:lnTo>
                  <a:pt x="107213" y="59768"/>
                </a:lnTo>
                <a:lnTo>
                  <a:pt x="104955" y="67681"/>
                </a:lnTo>
                <a:lnTo>
                  <a:pt x="145879" y="93511"/>
                </a:lnTo>
                <a:lnTo>
                  <a:pt x="92857" y="93511"/>
                </a:lnTo>
                <a:lnTo>
                  <a:pt x="76003" y="114422"/>
                </a:lnTo>
                <a:lnTo>
                  <a:pt x="54643" y="131071"/>
                </a:lnTo>
                <a:lnTo>
                  <a:pt x="29176" y="142755"/>
                </a:lnTo>
                <a:lnTo>
                  <a:pt x="0" y="148768"/>
                </a:lnTo>
                <a:close/>
              </a:path>
              <a:path w="259715" h="279400">
                <a:moveTo>
                  <a:pt x="174926" y="146153"/>
                </a:moveTo>
                <a:lnTo>
                  <a:pt x="92857" y="93511"/>
                </a:lnTo>
                <a:lnTo>
                  <a:pt x="145879" y="93511"/>
                </a:lnTo>
                <a:lnTo>
                  <a:pt x="190947" y="121957"/>
                </a:lnTo>
                <a:lnTo>
                  <a:pt x="174926" y="146153"/>
                </a:lnTo>
                <a:close/>
              </a:path>
              <a:path w="259715" h="279400">
                <a:moveTo>
                  <a:pt x="138959" y="279227"/>
                </a:moveTo>
                <a:lnTo>
                  <a:pt x="91555" y="276137"/>
                </a:lnTo>
                <a:lnTo>
                  <a:pt x="53254" y="266271"/>
                </a:lnTo>
                <a:lnTo>
                  <a:pt x="27643" y="248743"/>
                </a:lnTo>
                <a:lnTo>
                  <a:pt x="18310" y="222662"/>
                </a:lnTo>
                <a:lnTo>
                  <a:pt x="27643" y="196582"/>
                </a:lnTo>
                <a:lnTo>
                  <a:pt x="53254" y="179054"/>
                </a:lnTo>
                <a:lnTo>
                  <a:pt x="91555" y="169188"/>
                </a:lnTo>
                <a:lnTo>
                  <a:pt x="138959" y="166098"/>
                </a:lnTo>
                <a:lnTo>
                  <a:pt x="186364" y="169188"/>
                </a:lnTo>
                <a:lnTo>
                  <a:pt x="224665" y="179054"/>
                </a:lnTo>
                <a:lnTo>
                  <a:pt x="244431" y="192582"/>
                </a:lnTo>
                <a:lnTo>
                  <a:pt x="138959" y="192582"/>
                </a:lnTo>
                <a:lnTo>
                  <a:pt x="105195" y="194385"/>
                </a:lnTo>
                <a:lnTo>
                  <a:pt x="77776" y="199898"/>
                </a:lnTo>
                <a:lnTo>
                  <a:pt x="59369" y="209272"/>
                </a:lnTo>
                <a:lnTo>
                  <a:pt x="52641" y="222662"/>
                </a:lnTo>
                <a:lnTo>
                  <a:pt x="59369" y="236053"/>
                </a:lnTo>
                <a:lnTo>
                  <a:pt x="77776" y="245427"/>
                </a:lnTo>
                <a:lnTo>
                  <a:pt x="105195" y="250940"/>
                </a:lnTo>
                <a:lnTo>
                  <a:pt x="138959" y="252743"/>
                </a:lnTo>
                <a:lnTo>
                  <a:pt x="244431" y="252743"/>
                </a:lnTo>
                <a:lnTo>
                  <a:pt x="224665" y="266271"/>
                </a:lnTo>
                <a:lnTo>
                  <a:pt x="186364" y="276137"/>
                </a:lnTo>
                <a:lnTo>
                  <a:pt x="138959" y="279227"/>
                </a:lnTo>
                <a:close/>
              </a:path>
              <a:path w="259715" h="279400">
                <a:moveTo>
                  <a:pt x="244431" y="252743"/>
                </a:moveTo>
                <a:lnTo>
                  <a:pt x="138959" y="252743"/>
                </a:lnTo>
                <a:lnTo>
                  <a:pt x="172724" y="250940"/>
                </a:lnTo>
                <a:lnTo>
                  <a:pt x="200143" y="245427"/>
                </a:lnTo>
                <a:lnTo>
                  <a:pt x="218550" y="236053"/>
                </a:lnTo>
                <a:lnTo>
                  <a:pt x="225278" y="222662"/>
                </a:lnTo>
                <a:lnTo>
                  <a:pt x="218550" y="209272"/>
                </a:lnTo>
                <a:lnTo>
                  <a:pt x="200143" y="199898"/>
                </a:lnTo>
                <a:lnTo>
                  <a:pt x="172724" y="194385"/>
                </a:lnTo>
                <a:lnTo>
                  <a:pt x="138959" y="192582"/>
                </a:lnTo>
                <a:lnTo>
                  <a:pt x="244431" y="192582"/>
                </a:lnTo>
                <a:lnTo>
                  <a:pt x="250276" y="196582"/>
                </a:lnTo>
                <a:lnTo>
                  <a:pt x="259609" y="222662"/>
                </a:lnTo>
                <a:lnTo>
                  <a:pt x="250276" y="248743"/>
                </a:lnTo>
                <a:lnTo>
                  <a:pt x="244431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9264" y="4501146"/>
            <a:ext cx="279400" cy="258445"/>
          </a:xfrm>
          <a:custGeom>
            <a:avLst/>
            <a:gdLst/>
            <a:ahLst/>
            <a:cxnLst/>
            <a:rect l="l" t="t" r="r" b="b"/>
            <a:pathLst>
              <a:path w="279400" h="258445">
                <a:moveTo>
                  <a:pt x="260261" y="406"/>
                </a:moveTo>
                <a:lnTo>
                  <a:pt x="228219" y="406"/>
                </a:lnTo>
                <a:lnTo>
                  <a:pt x="228219" y="50431"/>
                </a:lnTo>
                <a:lnTo>
                  <a:pt x="260261" y="50431"/>
                </a:lnTo>
                <a:lnTo>
                  <a:pt x="260261" y="406"/>
                </a:lnTo>
                <a:close/>
              </a:path>
              <a:path w="279400" h="258445">
                <a:moveTo>
                  <a:pt x="278904" y="227647"/>
                </a:moveTo>
                <a:lnTo>
                  <a:pt x="155638" y="227647"/>
                </a:lnTo>
                <a:lnTo>
                  <a:pt x="155638" y="165100"/>
                </a:lnTo>
                <a:lnTo>
                  <a:pt x="260261" y="165100"/>
                </a:lnTo>
                <a:lnTo>
                  <a:pt x="260261" y="135890"/>
                </a:lnTo>
                <a:lnTo>
                  <a:pt x="50355" y="135890"/>
                </a:lnTo>
                <a:lnTo>
                  <a:pt x="50355" y="80010"/>
                </a:lnTo>
                <a:lnTo>
                  <a:pt x="228219" y="80010"/>
                </a:lnTo>
                <a:lnTo>
                  <a:pt x="228219" y="135775"/>
                </a:lnTo>
                <a:lnTo>
                  <a:pt x="260261" y="135775"/>
                </a:lnTo>
                <a:lnTo>
                  <a:pt x="260261" y="80010"/>
                </a:lnTo>
                <a:lnTo>
                  <a:pt x="260261" y="79540"/>
                </a:lnTo>
                <a:lnTo>
                  <a:pt x="260261" y="50800"/>
                </a:lnTo>
                <a:lnTo>
                  <a:pt x="50355" y="50800"/>
                </a:lnTo>
                <a:lnTo>
                  <a:pt x="50355" y="0"/>
                </a:lnTo>
                <a:lnTo>
                  <a:pt x="18313" y="0"/>
                </a:lnTo>
                <a:lnTo>
                  <a:pt x="18313" y="50800"/>
                </a:lnTo>
                <a:lnTo>
                  <a:pt x="18313" y="80010"/>
                </a:lnTo>
                <a:lnTo>
                  <a:pt x="18313" y="135890"/>
                </a:lnTo>
                <a:lnTo>
                  <a:pt x="18313" y="165100"/>
                </a:lnTo>
                <a:lnTo>
                  <a:pt x="122618" y="165100"/>
                </a:lnTo>
                <a:lnTo>
                  <a:pt x="122618" y="227647"/>
                </a:lnTo>
                <a:lnTo>
                  <a:pt x="0" y="227647"/>
                </a:lnTo>
                <a:lnTo>
                  <a:pt x="0" y="258064"/>
                </a:lnTo>
                <a:lnTo>
                  <a:pt x="278904" y="258064"/>
                </a:lnTo>
                <a:lnTo>
                  <a:pt x="278904" y="2276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40915" y="4492726"/>
            <a:ext cx="1210945" cy="280670"/>
          </a:xfrm>
          <a:custGeom>
            <a:avLst/>
            <a:gdLst/>
            <a:ahLst/>
            <a:cxnLst/>
            <a:rect l="l" t="t" r="r" b="b"/>
            <a:pathLst>
              <a:path w="1210945" h="280670">
                <a:moveTo>
                  <a:pt x="150075" y="244246"/>
                </a:moveTo>
                <a:lnTo>
                  <a:pt x="107340" y="169049"/>
                </a:lnTo>
                <a:lnTo>
                  <a:pt x="82067" y="124574"/>
                </a:lnTo>
                <a:lnTo>
                  <a:pt x="84035" y="105333"/>
                </a:lnTo>
                <a:lnTo>
                  <a:pt x="85509" y="84848"/>
                </a:lnTo>
                <a:lnTo>
                  <a:pt x="86487" y="63144"/>
                </a:lnTo>
                <a:lnTo>
                  <a:pt x="86969" y="40220"/>
                </a:lnTo>
                <a:lnTo>
                  <a:pt x="136017" y="40220"/>
                </a:lnTo>
                <a:lnTo>
                  <a:pt x="136017" y="10795"/>
                </a:lnTo>
                <a:lnTo>
                  <a:pt x="4584" y="10795"/>
                </a:lnTo>
                <a:lnTo>
                  <a:pt x="4584" y="40220"/>
                </a:lnTo>
                <a:lnTo>
                  <a:pt x="55918" y="40220"/>
                </a:lnTo>
                <a:lnTo>
                  <a:pt x="52095" y="113931"/>
                </a:lnTo>
                <a:lnTo>
                  <a:pt x="41567" y="172275"/>
                </a:lnTo>
                <a:lnTo>
                  <a:pt x="24231" y="212407"/>
                </a:lnTo>
                <a:lnTo>
                  <a:pt x="0" y="231495"/>
                </a:lnTo>
                <a:lnTo>
                  <a:pt x="0" y="263207"/>
                </a:lnTo>
                <a:lnTo>
                  <a:pt x="24650" y="253834"/>
                </a:lnTo>
                <a:lnTo>
                  <a:pt x="45161" y="235013"/>
                </a:lnTo>
                <a:lnTo>
                  <a:pt x="61569" y="206743"/>
                </a:lnTo>
                <a:lnTo>
                  <a:pt x="73901" y="169049"/>
                </a:lnTo>
                <a:lnTo>
                  <a:pt x="123596" y="259283"/>
                </a:lnTo>
                <a:lnTo>
                  <a:pt x="150075" y="244246"/>
                </a:lnTo>
                <a:close/>
              </a:path>
              <a:path w="1210945" h="280670">
                <a:moveTo>
                  <a:pt x="193890" y="2298"/>
                </a:moveTo>
                <a:lnTo>
                  <a:pt x="163156" y="2298"/>
                </a:lnTo>
                <a:lnTo>
                  <a:pt x="163156" y="106921"/>
                </a:lnTo>
                <a:lnTo>
                  <a:pt x="119011" y="106921"/>
                </a:lnTo>
                <a:lnTo>
                  <a:pt x="119011" y="137325"/>
                </a:lnTo>
                <a:lnTo>
                  <a:pt x="163156" y="137325"/>
                </a:lnTo>
                <a:lnTo>
                  <a:pt x="163156" y="274980"/>
                </a:lnTo>
                <a:lnTo>
                  <a:pt x="193890" y="274980"/>
                </a:lnTo>
                <a:lnTo>
                  <a:pt x="193890" y="2298"/>
                </a:lnTo>
                <a:close/>
              </a:path>
              <a:path w="1210945" h="280670">
                <a:moveTo>
                  <a:pt x="266153" y="660"/>
                </a:moveTo>
                <a:lnTo>
                  <a:pt x="235419" y="660"/>
                </a:lnTo>
                <a:lnTo>
                  <a:pt x="235419" y="279882"/>
                </a:lnTo>
                <a:lnTo>
                  <a:pt x="266153" y="279882"/>
                </a:lnTo>
                <a:lnTo>
                  <a:pt x="266153" y="660"/>
                </a:lnTo>
                <a:close/>
              </a:path>
              <a:path w="1210945" h="280670">
                <a:moveTo>
                  <a:pt x="567283" y="3924"/>
                </a:moveTo>
                <a:lnTo>
                  <a:pt x="327621" y="3924"/>
                </a:lnTo>
                <a:lnTo>
                  <a:pt x="327621" y="31394"/>
                </a:lnTo>
                <a:lnTo>
                  <a:pt x="534911" y="31394"/>
                </a:lnTo>
                <a:lnTo>
                  <a:pt x="534911" y="98742"/>
                </a:lnTo>
                <a:lnTo>
                  <a:pt x="567283" y="98742"/>
                </a:lnTo>
                <a:lnTo>
                  <a:pt x="567283" y="3924"/>
                </a:lnTo>
                <a:close/>
              </a:path>
              <a:path w="1210945" h="280670">
                <a:moveTo>
                  <a:pt x="570877" y="225615"/>
                </a:moveTo>
                <a:lnTo>
                  <a:pt x="561098" y="200710"/>
                </a:lnTo>
                <a:lnTo>
                  <a:pt x="555510" y="197167"/>
                </a:lnTo>
                <a:lnTo>
                  <a:pt x="536879" y="185343"/>
                </a:lnTo>
                <a:lnTo>
                  <a:pt x="536879" y="225615"/>
                </a:lnTo>
                <a:lnTo>
                  <a:pt x="529374" y="238518"/>
                </a:lnTo>
                <a:lnTo>
                  <a:pt x="509498" y="247472"/>
                </a:lnTo>
                <a:lnTo>
                  <a:pt x="481152" y="252691"/>
                </a:lnTo>
                <a:lnTo>
                  <a:pt x="448271" y="254381"/>
                </a:lnTo>
                <a:lnTo>
                  <a:pt x="415391" y="252691"/>
                </a:lnTo>
                <a:lnTo>
                  <a:pt x="387045" y="247472"/>
                </a:lnTo>
                <a:lnTo>
                  <a:pt x="367169" y="238518"/>
                </a:lnTo>
                <a:lnTo>
                  <a:pt x="359664" y="225615"/>
                </a:lnTo>
                <a:lnTo>
                  <a:pt x="367169" y="212471"/>
                </a:lnTo>
                <a:lnTo>
                  <a:pt x="415391" y="198716"/>
                </a:lnTo>
                <a:lnTo>
                  <a:pt x="481152" y="198843"/>
                </a:lnTo>
                <a:lnTo>
                  <a:pt x="529374" y="212890"/>
                </a:lnTo>
                <a:lnTo>
                  <a:pt x="536879" y="225615"/>
                </a:lnTo>
                <a:lnTo>
                  <a:pt x="536879" y="185343"/>
                </a:lnTo>
                <a:lnTo>
                  <a:pt x="534593" y="183883"/>
                </a:lnTo>
                <a:lnTo>
                  <a:pt x="495566" y="174345"/>
                </a:lnTo>
                <a:lnTo>
                  <a:pt x="448271" y="171335"/>
                </a:lnTo>
                <a:lnTo>
                  <a:pt x="400977" y="174155"/>
                </a:lnTo>
                <a:lnTo>
                  <a:pt x="361950" y="183388"/>
                </a:lnTo>
                <a:lnTo>
                  <a:pt x="335432" y="200164"/>
                </a:lnTo>
                <a:lnTo>
                  <a:pt x="325653" y="225615"/>
                </a:lnTo>
                <a:lnTo>
                  <a:pt x="335432" y="250698"/>
                </a:lnTo>
                <a:lnTo>
                  <a:pt x="361950" y="267627"/>
                </a:lnTo>
                <a:lnTo>
                  <a:pt x="400977" y="277202"/>
                </a:lnTo>
                <a:lnTo>
                  <a:pt x="448271" y="280212"/>
                </a:lnTo>
                <a:lnTo>
                  <a:pt x="495566" y="277202"/>
                </a:lnTo>
                <a:lnTo>
                  <a:pt x="534593" y="267627"/>
                </a:lnTo>
                <a:lnTo>
                  <a:pt x="555332" y="254381"/>
                </a:lnTo>
                <a:lnTo>
                  <a:pt x="561098" y="250698"/>
                </a:lnTo>
                <a:lnTo>
                  <a:pt x="570877" y="225615"/>
                </a:lnTo>
                <a:close/>
              </a:path>
              <a:path w="1210945" h="280670">
                <a:moveTo>
                  <a:pt x="587883" y="118364"/>
                </a:moveTo>
                <a:lnTo>
                  <a:pt x="446303" y="118364"/>
                </a:lnTo>
                <a:lnTo>
                  <a:pt x="446303" y="63766"/>
                </a:lnTo>
                <a:lnTo>
                  <a:pt x="413613" y="63766"/>
                </a:lnTo>
                <a:lnTo>
                  <a:pt x="413613" y="118364"/>
                </a:lnTo>
                <a:lnTo>
                  <a:pt x="308978" y="118364"/>
                </a:lnTo>
                <a:lnTo>
                  <a:pt x="308978" y="145173"/>
                </a:lnTo>
                <a:lnTo>
                  <a:pt x="587883" y="145173"/>
                </a:lnTo>
                <a:lnTo>
                  <a:pt x="587883" y="118364"/>
                </a:lnTo>
                <a:close/>
              </a:path>
              <a:path w="1210945" h="280670">
                <a:moveTo>
                  <a:pt x="794524" y="181140"/>
                </a:moveTo>
                <a:lnTo>
                  <a:pt x="788809" y="146151"/>
                </a:lnTo>
                <a:lnTo>
                  <a:pt x="775614" y="123926"/>
                </a:lnTo>
                <a:lnTo>
                  <a:pt x="772820" y="119227"/>
                </a:lnTo>
                <a:lnTo>
                  <a:pt x="763143" y="112395"/>
                </a:lnTo>
                <a:lnTo>
                  <a:pt x="763143" y="181140"/>
                </a:lnTo>
                <a:lnTo>
                  <a:pt x="759561" y="205117"/>
                </a:lnTo>
                <a:lnTo>
                  <a:pt x="749769" y="223113"/>
                </a:lnTo>
                <a:lnTo>
                  <a:pt x="735139" y="234429"/>
                </a:lnTo>
                <a:lnTo>
                  <a:pt x="717042" y="238366"/>
                </a:lnTo>
                <a:lnTo>
                  <a:pt x="698741" y="234429"/>
                </a:lnTo>
                <a:lnTo>
                  <a:pt x="684009" y="223113"/>
                </a:lnTo>
                <a:lnTo>
                  <a:pt x="674179" y="205117"/>
                </a:lnTo>
                <a:lnTo>
                  <a:pt x="670610" y="181140"/>
                </a:lnTo>
                <a:lnTo>
                  <a:pt x="674179" y="157162"/>
                </a:lnTo>
                <a:lnTo>
                  <a:pt x="684009" y="139166"/>
                </a:lnTo>
                <a:lnTo>
                  <a:pt x="698741" y="127850"/>
                </a:lnTo>
                <a:lnTo>
                  <a:pt x="717042" y="123926"/>
                </a:lnTo>
                <a:lnTo>
                  <a:pt x="735139" y="127850"/>
                </a:lnTo>
                <a:lnTo>
                  <a:pt x="749769" y="139166"/>
                </a:lnTo>
                <a:lnTo>
                  <a:pt x="759561" y="157162"/>
                </a:lnTo>
                <a:lnTo>
                  <a:pt x="763143" y="181140"/>
                </a:lnTo>
                <a:lnTo>
                  <a:pt x="763143" y="112395"/>
                </a:lnTo>
                <a:lnTo>
                  <a:pt x="748322" y="101917"/>
                </a:lnTo>
                <a:lnTo>
                  <a:pt x="717042" y="95808"/>
                </a:lnTo>
                <a:lnTo>
                  <a:pt x="685698" y="101917"/>
                </a:lnTo>
                <a:lnTo>
                  <a:pt x="661085" y="119227"/>
                </a:lnTo>
                <a:lnTo>
                  <a:pt x="644982" y="146151"/>
                </a:lnTo>
                <a:lnTo>
                  <a:pt x="639216" y="181140"/>
                </a:lnTo>
                <a:lnTo>
                  <a:pt x="644982" y="216128"/>
                </a:lnTo>
                <a:lnTo>
                  <a:pt x="661085" y="243065"/>
                </a:lnTo>
                <a:lnTo>
                  <a:pt x="685698" y="260362"/>
                </a:lnTo>
                <a:lnTo>
                  <a:pt x="717042" y="266484"/>
                </a:lnTo>
                <a:lnTo>
                  <a:pt x="748322" y="260362"/>
                </a:lnTo>
                <a:lnTo>
                  <a:pt x="772820" y="243065"/>
                </a:lnTo>
                <a:lnTo>
                  <a:pt x="775614" y="238366"/>
                </a:lnTo>
                <a:lnTo>
                  <a:pt x="788809" y="216128"/>
                </a:lnTo>
                <a:lnTo>
                  <a:pt x="794524" y="181140"/>
                </a:lnTo>
                <a:close/>
              </a:path>
              <a:path w="1210945" h="280670">
                <a:moveTo>
                  <a:pt x="807605" y="44792"/>
                </a:moveTo>
                <a:lnTo>
                  <a:pt x="733386" y="44792"/>
                </a:lnTo>
                <a:lnTo>
                  <a:pt x="733386" y="0"/>
                </a:lnTo>
                <a:lnTo>
                  <a:pt x="700366" y="0"/>
                </a:lnTo>
                <a:lnTo>
                  <a:pt x="700366" y="44792"/>
                </a:lnTo>
                <a:lnTo>
                  <a:pt x="626465" y="44792"/>
                </a:lnTo>
                <a:lnTo>
                  <a:pt x="626465" y="73571"/>
                </a:lnTo>
                <a:lnTo>
                  <a:pt x="807605" y="73571"/>
                </a:lnTo>
                <a:lnTo>
                  <a:pt x="807605" y="44792"/>
                </a:lnTo>
                <a:close/>
              </a:path>
              <a:path w="1210945" h="280670">
                <a:moveTo>
                  <a:pt x="912228" y="113792"/>
                </a:moveTo>
                <a:lnTo>
                  <a:pt x="872998" y="113792"/>
                </a:lnTo>
                <a:lnTo>
                  <a:pt x="872998" y="660"/>
                </a:lnTo>
                <a:lnTo>
                  <a:pt x="840625" y="660"/>
                </a:lnTo>
                <a:lnTo>
                  <a:pt x="840625" y="279882"/>
                </a:lnTo>
                <a:lnTo>
                  <a:pt x="872998" y="279882"/>
                </a:lnTo>
                <a:lnTo>
                  <a:pt x="872998" y="144843"/>
                </a:lnTo>
                <a:lnTo>
                  <a:pt x="912228" y="144843"/>
                </a:lnTo>
                <a:lnTo>
                  <a:pt x="912228" y="113792"/>
                </a:lnTo>
                <a:close/>
              </a:path>
              <a:path w="1210945" h="280670">
                <a:moveTo>
                  <a:pt x="1193101" y="79540"/>
                </a:moveTo>
                <a:lnTo>
                  <a:pt x="984161" y="79540"/>
                </a:lnTo>
                <a:lnTo>
                  <a:pt x="984161" y="800"/>
                </a:lnTo>
                <a:lnTo>
                  <a:pt x="951471" y="800"/>
                </a:lnTo>
                <a:lnTo>
                  <a:pt x="951471" y="79540"/>
                </a:lnTo>
                <a:lnTo>
                  <a:pt x="951471" y="108750"/>
                </a:lnTo>
                <a:lnTo>
                  <a:pt x="1193101" y="108750"/>
                </a:lnTo>
                <a:lnTo>
                  <a:pt x="1193101" y="79540"/>
                </a:lnTo>
                <a:close/>
              </a:path>
              <a:path w="1210945" h="280670">
                <a:moveTo>
                  <a:pt x="1196035" y="248450"/>
                </a:moveTo>
                <a:lnTo>
                  <a:pt x="983843" y="248450"/>
                </a:lnTo>
                <a:lnTo>
                  <a:pt x="983843" y="193840"/>
                </a:lnTo>
                <a:lnTo>
                  <a:pt x="950810" y="193840"/>
                </a:lnTo>
                <a:lnTo>
                  <a:pt x="950810" y="248450"/>
                </a:lnTo>
                <a:lnTo>
                  <a:pt x="950810" y="276390"/>
                </a:lnTo>
                <a:lnTo>
                  <a:pt x="1196035" y="276390"/>
                </a:lnTo>
                <a:lnTo>
                  <a:pt x="1196035" y="248450"/>
                </a:lnTo>
                <a:close/>
              </a:path>
              <a:path w="1210945" h="280670">
                <a:moveTo>
                  <a:pt x="1210424" y="139623"/>
                </a:moveTo>
                <a:lnTo>
                  <a:pt x="931519" y="139623"/>
                </a:lnTo>
                <a:lnTo>
                  <a:pt x="931519" y="168389"/>
                </a:lnTo>
                <a:lnTo>
                  <a:pt x="1210424" y="168389"/>
                </a:lnTo>
                <a:lnTo>
                  <a:pt x="1210424" y="1396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76205" y="4493386"/>
            <a:ext cx="568325" cy="279400"/>
          </a:xfrm>
          <a:custGeom>
            <a:avLst/>
            <a:gdLst/>
            <a:ahLst/>
            <a:cxnLst/>
            <a:rect l="l" t="t" r="r" b="b"/>
            <a:pathLst>
              <a:path w="568325" h="279400">
                <a:moveTo>
                  <a:pt x="196176" y="138633"/>
                </a:moveTo>
                <a:lnTo>
                  <a:pt x="143408" y="99720"/>
                </a:lnTo>
                <a:lnTo>
                  <a:pt x="106591" y="72580"/>
                </a:lnTo>
                <a:lnTo>
                  <a:pt x="111798" y="56489"/>
                </a:lnTo>
                <a:lnTo>
                  <a:pt x="115582" y="39687"/>
                </a:lnTo>
                <a:lnTo>
                  <a:pt x="117906" y="22326"/>
                </a:lnTo>
                <a:lnTo>
                  <a:pt x="118694" y="4572"/>
                </a:lnTo>
                <a:lnTo>
                  <a:pt x="86321" y="2616"/>
                </a:lnTo>
                <a:lnTo>
                  <a:pt x="80010" y="49364"/>
                </a:lnTo>
                <a:lnTo>
                  <a:pt x="62776" y="89509"/>
                </a:lnTo>
                <a:lnTo>
                  <a:pt x="35737" y="119214"/>
                </a:lnTo>
                <a:lnTo>
                  <a:pt x="0" y="134708"/>
                </a:lnTo>
                <a:lnTo>
                  <a:pt x="0" y="165112"/>
                </a:lnTo>
                <a:lnTo>
                  <a:pt x="28689" y="157607"/>
                </a:lnTo>
                <a:lnTo>
                  <a:pt x="54152" y="143573"/>
                </a:lnTo>
                <a:lnTo>
                  <a:pt x="76009" y="123964"/>
                </a:lnTo>
                <a:lnTo>
                  <a:pt x="93840" y="99720"/>
                </a:lnTo>
                <a:lnTo>
                  <a:pt x="176885" y="162166"/>
                </a:lnTo>
                <a:lnTo>
                  <a:pt x="196176" y="138633"/>
                </a:lnTo>
                <a:close/>
              </a:path>
              <a:path w="568325" h="279400">
                <a:moveTo>
                  <a:pt x="256336" y="0"/>
                </a:moveTo>
                <a:lnTo>
                  <a:pt x="223977" y="0"/>
                </a:lnTo>
                <a:lnTo>
                  <a:pt x="223977" y="207289"/>
                </a:lnTo>
                <a:lnTo>
                  <a:pt x="256336" y="207289"/>
                </a:lnTo>
                <a:lnTo>
                  <a:pt x="256336" y="0"/>
                </a:lnTo>
                <a:close/>
              </a:path>
              <a:path w="568325" h="279400">
                <a:moveTo>
                  <a:pt x="263867" y="246849"/>
                </a:moveTo>
                <a:lnTo>
                  <a:pt x="52311" y="246849"/>
                </a:lnTo>
                <a:lnTo>
                  <a:pt x="52311" y="186690"/>
                </a:lnTo>
                <a:lnTo>
                  <a:pt x="19621" y="186690"/>
                </a:lnTo>
                <a:lnTo>
                  <a:pt x="19621" y="275628"/>
                </a:lnTo>
                <a:lnTo>
                  <a:pt x="263867" y="275628"/>
                </a:lnTo>
                <a:lnTo>
                  <a:pt x="263867" y="246849"/>
                </a:lnTo>
                <a:close/>
              </a:path>
              <a:path w="568325" h="279400">
                <a:moveTo>
                  <a:pt x="512686" y="221030"/>
                </a:moveTo>
                <a:lnTo>
                  <a:pt x="495249" y="226644"/>
                </a:lnTo>
                <a:lnTo>
                  <a:pt x="473532" y="230390"/>
                </a:lnTo>
                <a:lnTo>
                  <a:pt x="448500" y="232473"/>
                </a:lnTo>
                <a:lnTo>
                  <a:pt x="421132" y="233121"/>
                </a:lnTo>
                <a:lnTo>
                  <a:pt x="419176" y="233121"/>
                </a:lnTo>
                <a:lnTo>
                  <a:pt x="419176" y="185064"/>
                </a:lnTo>
                <a:lnTo>
                  <a:pt x="490778" y="185064"/>
                </a:lnTo>
                <a:lnTo>
                  <a:pt x="490778" y="156616"/>
                </a:lnTo>
                <a:lnTo>
                  <a:pt x="354431" y="156616"/>
                </a:lnTo>
                <a:lnTo>
                  <a:pt x="354431" y="111823"/>
                </a:lnTo>
                <a:lnTo>
                  <a:pt x="484238" y="111823"/>
                </a:lnTo>
                <a:lnTo>
                  <a:pt x="484238" y="11772"/>
                </a:lnTo>
                <a:lnTo>
                  <a:pt x="323037" y="11772"/>
                </a:lnTo>
                <a:lnTo>
                  <a:pt x="323037" y="40208"/>
                </a:lnTo>
                <a:lnTo>
                  <a:pt x="452526" y="40208"/>
                </a:lnTo>
                <a:lnTo>
                  <a:pt x="452526" y="84023"/>
                </a:lnTo>
                <a:lnTo>
                  <a:pt x="323037" y="84023"/>
                </a:lnTo>
                <a:lnTo>
                  <a:pt x="323037" y="185064"/>
                </a:lnTo>
                <a:lnTo>
                  <a:pt x="386803" y="185064"/>
                </a:lnTo>
                <a:lnTo>
                  <a:pt x="386803" y="233121"/>
                </a:lnTo>
                <a:lnTo>
                  <a:pt x="307022" y="233121"/>
                </a:lnTo>
                <a:lnTo>
                  <a:pt x="307022" y="262547"/>
                </a:lnTo>
                <a:lnTo>
                  <a:pt x="421462" y="262547"/>
                </a:lnTo>
                <a:lnTo>
                  <a:pt x="449046" y="261861"/>
                </a:lnTo>
                <a:lnTo>
                  <a:pt x="473938" y="259727"/>
                </a:lnTo>
                <a:lnTo>
                  <a:pt x="495388" y="256070"/>
                </a:lnTo>
                <a:lnTo>
                  <a:pt x="512686" y="250774"/>
                </a:lnTo>
                <a:lnTo>
                  <a:pt x="512686" y="221030"/>
                </a:lnTo>
                <a:close/>
              </a:path>
              <a:path w="568325" h="279400">
                <a:moveTo>
                  <a:pt x="568261" y="0"/>
                </a:moveTo>
                <a:lnTo>
                  <a:pt x="535901" y="0"/>
                </a:lnTo>
                <a:lnTo>
                  <a:pt x="535901" y="279222"/>
                </a:lnTo>
                <a:lnTo>
                  <a:pt x="568261" y="279222"/>
                </a:lnTo>
                <a:lnTo>
                  <a:pt x="56826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95158" y="4493378"/>
            <a:ext cx="264795" cy="279400"/>
          </a:xfrm>
          <a:custGeom>
            <a:avLst/>
            <a:gdLst/>
            <a:ahLst/>
            <a:cxnLst/>
            <a:rect l="l" t="t" r="r" b="b"/>
            <a:pathLst>
              <a:path w="264795" h="279400">
                <a:moveTo>
                  <a:pt x="262225" y="156943"/>
                </a:moveTo>
                <a:lnTo>
                  <a:pt x="229856" y="156943"/>
                </a:lnTo>
                <a:lnTo>
                  <a:pt x="229856" y="74220"/>
                </a:lnTo>
                <a:lnTo>
                  <a:pt x="162501" y="74220"/>
                </a:lnTo>
                <a:lnTo>
                  <a:pt x="162501" y="45448"/>
                </a:lnTo>
                <a:lnTo>
                  <a:pt x="229856" y="45448"/>
                </a:lnTo>
                <a:lnTo>
                  <a:pt x="229856" y="0"/>
                </a:lnTo>
                <a:lnTo>
                  <a:pt x="262225" y="0"/>
                </a:lnTo>
                <a:lnTo>
                  <a:pt x="262225" y="156943"/>
                </a:lnTo>
                <a:close/>
              </a:path>
              <a:path w="264795" h="279400">
                <a:moveTo>
                  <a:pt x="0" y="151384"/>
                </a:moveTo>
                <a:lnTo>
                  <a:pt x="0" y="121957"/>
                </a:lnTo>
                <a:lnTo>
                  <a:pt x="35056" y="107540"/>
                </a:lnTo>
                <a:lnTo>
                  <a:pt x="61224" y="80923"/>
                </a:lnTo>
                <a:lnTo>
                  <a:pt x="77705" y="44988"/>
                </a:lnTo>
                <a:lnTo>
                  <a:pt x="83702" y="2615"/>
                </a:lnTo>
                <a:lnTo>
                  <a:pt x="116072" y="4577"/>
                </a:lnTo>
                <a:lnTo>
                  <a:pt x="115403" y="20506"/>
                </a:lnTo>
                <a:lnTo>
                  <a:pt x="113415" y="35884"/>
                </a:lnTo>
                <a:lnTo>
                  <a:pt x="110141" y="50648"/>
                </a:lnTo>
                <a:lnTo>
                  <a:pt x="105609" y="64739"/>
                </a:lnTo>
                <a:lnTo>
                  <a:pt x="143816" y="90896"/>
                </a:lnTo>
                <a:lnTo>
                  <a:pt x="92857" y="90896"/>
                </a:lnTo>
                <a:lnTo>
                  <a:pt x="75682" y="113221"/>
                </a:lnTo>
                <a:lnTo>
                  <a:pt x="54276" y="131194"/>
                </a:lnTo>
                <a:lnTo>
                  <a:pt x="28946" y="144140"/>
                </a:lnTo>
                <a:lnTo>
                  <a:pt x="0" y="151384"/>
                </a:lnTo>
                <a:close/>
              </a:path>
              <a:path w="264795" h="279400">
                <a:moveTo>
                  <a:pt x="172637" y="145826"/>
                </a:moveTo>
                <a:lnTo>
                  <a:pt x="92857" y="90896"/>
                </a:lnTo>
                <a:lnTo>
                  <a:pt x="143816" y="90896"/>
                </a:lnTo>
                <a:lnTo>
                  <a:pt x="190620" y="122938"/>
                </a:lnTo>
                <a:lnTo>
                  <a:pt x="172637" y="145826"/>
                </a:lnTo>
                <a:close/>
              </a:path>
              <a:path w="264795" h="279400">
                <a:moveTo>
                  <a:pt x="143864" y="279227"/>
                </a:moveTo>
                <a:lnTo>
                  <a:pt x="96459" y="276137"/>
                </a:lnTo>
                <a:lnTo>
                  <a:pt x="58158" y="266271"/>
                </a:lnTo>
                <a:lnTo>
                  <a:pt x="32548" y="248743"/>
                </a:lnTo>
                <a:lnTo>
                  <a:pt x="23214" y="222662"/>
                </a:lnTo>
                <a:lnTo>
                  <a:pt x="32548" y="196582"/>
                </a:lnTo>
                <a:lnTo>
                  <a:pt x="58158" y="179054"/>
                </a:lnTo>
                <a:lnTo>
                  <a:pt x="96459" y="169188"/>
                </a:lnTo>
                <a:lnTo>
                  <a:pt x="143864" y="166098"/>
                </a:lnTo>
                <a:lnTo>
                  <a:pt x="191269" y="169188"/>
                </a:lnTo>
                <a:lnTo>
                  <a:pt x="229570" y="179054"/>
                </a:lnTo>
                <a:lnTo>
                  <a:pt x="249335" y="192582"/>
                </a:lnTo>
                <a:lnTo>
                  <a:pt x="143864" y="192582"/>
                </a:lnTo>
                <a:lnTo>
                  <a:pt x="110100" y="194385"/>
                </a:lnTo>
                <a:lnTo>
                  <a:pt x="82681" y="199898"/>
                </a:lnTo>
                <a:lnTo>
                  <a:pt x="64274" y="209272"/>
                </a:lnTo>
                <a:lnTo>
                  <a:pt x="57545" y="222662"/>
                </a:lnTo>
                <a:lnTo>
                  <a:pt x="64274" y="236053"/>
                </a:lnTo>
                <a:lnTo>
                  <a:pt x="82681" y="245427"/>
                </a:lnTo>
                <a:lnTo>
                  <a:pt x="110100" y="250940"/>
                </a:lnTo>
                <a:lnTo>
                  <a:pt x="143864" y="252743"/>
                </a:lnTo>
                <a:lnTo>
                  <a:pt x="249335" y="252743"/>
                </a:lnTo>
                <a:lnTo>
                  <a:pt x="229570" y="266271"/>
                </a:lnTo>
                <a:lnTo>
                  <a:pt x="191269" y="276137"/>
                </a:lnTo>
                <a:lnTo>
                  <a:pt x="143864" y="279227"/>
                </a:lnTo>
                <a:close/>
              </a:path>
              <a:path w="264795" h="279400">
                <a:moveTo>
                  <a:pt x="249335" y="252743"/>
                </a:moveTo>
                <a:lnTo>
                  <a:pt x="143864" y="252743"/>
                </a:lnTo>
                <a:lnTo>
                  <a:pt x="177628" y="250940"/>
                </a:lnTo>
                <a:lnTo>
                  <a:pt x="205047" y="245427"/>
                </a:lnTo>
                <a:lnTo>
                  <a:pt x="223454" y="236053"/>
                </a:lnTo>
                <a:lnTo>
                  <a:pt x="230183" y="222662"/>
                </a:lnTo>
                <a:lnTo>
                  <a:pt x="223454" y="209272"/>
                </a:lnTo>
                <a:lnTo>
                  <a:pt x="205047" y="199898"/>
                </a:lnTo>
                <a:lnTo>
                  <a:pt x="177628" y="194385"/>
                </a:lnTo>
                <a:lnTo>
                  <a:pt x="143864" y="192582"/>
                </a:lnTo>
                <a:lnTo>
                  <a:pt x="249335" y="192582"/>
                </a:lnTo>
                <a:lnTo>
                  <a:pt x="255180" y="196582"/>
                </a:lnTo>
                <a:lnTo>
                  <a:pt x="264514" y="222662"/>
                </a:lnTo>
                <a:lnTo>
                  <a:pt x="255180" y="248743"/>
                </a:lnTo>
                <a:lnTo>
                  <a:pt x="249335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97748" y="4493378"/>
            <a:ext cx="279400" cy="277495"/>
          </a:xfrm>
          <a:custGeom>
            <a:avLst/>
            <a:gdLst/>
            <a:ahLst/>
            <a:cxnLst/>
            <a:rect l="l" t="t" r="r" b="b"/>
            <a:pathLst>
              <a:path w="279400" h="277495">
                <a:moveTo>
                  <a:pt x="256667" y="155308"/>
                </a:moveTo>
                <a:lnTo>
                  <a:pt x="224297" y="155308"/>
                </a:lnTo>
                <a:lnTo>
                  <a:pt x="224297" y="0"/>
                </a:lnTo>
                <a:lnTo>
                  <a:pt x="256667" y="0"/>
                </a:lnTo>
                <a:lnTo>
                  <a:pt x="256667" y="155308"/>
                </a:lnTo>
                <a:close/>
              </a:path>
              <a:path w="279400" h="277495">
                <a:moveTo>
                  <a:pt x="87626" y="148115"/>
                </a:moveTo>
                <a:lnTo>
                  <a:pt x="51313" y="142842"/>
                </a:lnTo>
                <a:lnTo>
                  <a:pt x="23704" y="128006"/>
                </a:lnTo>
                <a:lnTo>
                  <a:pt x="6151" y="105078"/>
                </a:lnTo>
                <a:lnTo>
                  <a:pt x="0" y="75528"/>
                </a:lnTo>
                <a:lnTo>
                  <a:pt x="6151" y="46117"/>
                </a:lnTo>
                <a:lnTo>
                  <a:pt x="23704" y="23173"/>
                </a:lnTo>
                <a:lnTo>
                  <a:pt x="51313" y="8260"/>
                </a:lnTo>
                <a:lnTo>
                  <a:pt x="87626" y="2942"/>
                </a:lnTo>
                <a:lnTo>
                  <a:pt x="123751" y="8260"/>
                </a:lnTo>
                <a:lnTo>
                  <a:pt x="151262" y="23173"/>
                </a:lnTo>
                <a:lnTo>
                  <a:pt x="156286" y="29753"/>
                </a:lnTo>
                <a:lnTo>
                  <a:pt x="87626" y="29753"/>
                </a:lnTo>
                <a:lnTo>
                  <a:pt x="65198" y="32859"/>
                </a:lnTo>
                <a:lnTo>
                  <a:pt x="47736" y="41851"/>
                </a:lnTo>
                <a:lnTo>
                  <a:pt x="36405" y="56237"/>
                </a:lnTo>
                <a:lnTo>
                  <a:pt x="32369" y="75528"/>
                </a:lnTo>
                <a:lnTo>
                  <a:pt x="36405" y="94819"/>
                </a:lnTo>
                <a:lnTo>
                  <a:pt x="47736" y="109206"/>
                </a:lnTo>
                <a:lnTo>
                  <a:pt x="65198" y="118197"/>
                </a:lnTo>
                <a:lnTo>
                  <a:pt x="87626" y="121303"/>
                </a:lnTo>
                <a:lnTo>
                  <a:pt x="156383" y="121303"/>
                </a:lnTo>
                <a:lnTo>
                  <a:pt x="151262" y="128006"/>
                </a:lnTo>
                <a:lnTo>
                  <a:pt x="123751" y="142842"/>
                </a:lnTo>
                <a:lnTo>
                  <a:pt x="87626" y="148115"/>
                </a:lnTo>
                <a:close/>
              </a:path>
              <a:path w="279400" h="277495">
                <a:moveTo>
                  <a:pt x="156383" y="121303"/>
                </a:moveTo>
                <a:lnTo>
                  <a:pt x="87626" y="121303"/>
                </a:lnTo>
                <a:lnTo>
                  <a:pt x="109865" y="118197"/>
                </a:lnTo>
                <a:lnTo>
                  <a:pt x="127230" y="109206"/>
                </a:lnTo>
                <a:lnTo>
                  <a:pt x="138525" y="94819"/>
                </a:lnTo>
                <a:lnTo>
                  <a:pt x="142556" y="75528"/>
                </a:lnTo>
                <a:lnTo>
                  <a:pt x="138525" y="56237"/>
                </a:lnTo>
                <a:lnTo>
                  <a:pt x="127230" y="41851"/>
                </a:lnTo>
                <a:lnTo>
                  <a:pt x="109865" y="32859"/>
                </a:lnTo>
                <a:lnTo>
                  <a:pt x="87626" y="29753"/>
                </a:lnTo>
                <a:lnTo>
                  <a:pt x="156286" y="29753"/>
                </a:lnTo>
                <a:lnTo>
                  <a:pt x="168780" y="46117"/>
                </a:lnTo>
                <a:lnTo>
                  <a:pt x="174926" y="75528"/>
                </a:lnTo>
                <a:lnTo>
                  <a:pt x="168780" y="105078"/>
                </a:lnTo>
                <a:lnTo>
                  <a:pt x="156383" y="121303"/>
                </a:lnTo>
                <a:close/>
              </a:path>
              <a:path w="279400" h="277495">
                <a:moveTo>
                  <a:pt x="20271" y="275631"/>
                </a:moveTo>
                <a:lnTo>
                  <a:pt x="20271" y="246204"/>
                </a:lnTo>
                <a:lnTo>
                  <a:pt x="42336" y="238158"/>
                </a:lnTo>
                <a:lnTo>
                  <a:pt x="61183" y="220088"/>
                </a:lnTo>
                <a:lnTo>
                  <a:pt x="74941" y="194477"/>
                </a:lnTo>
                <a:lnTo>
                  <a:pt x="81741" y="163809"/>
                </a:lnTo>
                <a:lnTo>
                  <a:pt x="113129" y="168059"/>
                </a:lnTo>
                <a:lnTo>
                  <a:pt x="111540" y="179094"/>
                </a:lnTo>
                <a:lnTo>
                  <a:pt x="109247" y="189639"/>
                </a:lnTo>
                <a:lnTo>
                  <a:pt x="106278" y="199693"/>
                </a:lnTo>
                <a:lnTo>
                  <a:pt x="102666" y="209257"/>
                </a:lnTo>
                <a:lnTo>
                  <a:pt x="132411" y="233779"/>
                </a:lnTo>
                <a:lnTo>
                  <a:pt x="89261" y="233779"/>
                </a:lnTo>
                <a:lnTo>
                  <a:pt x="74941" y="250388"/>
                </a:lnTo>
                <a:lnTo>
                  <a:pt x="58322" y="263165"/>
                </a:lnTo>
                <a:lnTo>
                  <a:pt x="39925" y="271712"/>
                </a:lnTo>
                <a:lnTo>
                  <a:pt x="20271" y="275631"/>
                </a:lnTo>
                <a:close/>
              </a:path>
              <a:path w="279400" h="277495">
                <a:moveTo>
                  <a:pt x="196216" y="244569"/>
                </a:moveTo>
                <a:lnTo>
                  <a:pt x="145499" y="244569"/>
                </a:lnTo>
                <a:lnTo>
                  <a:pt x="164090" y="234019"/>
                </a:lnTo>
                <a:lnTo>
                  <a:pt x="179707" y="215837"/>
                </a:lnTo>
                <a:lnTo>
                  <a:pt x="190972" y="191831"/>
                </a:lnTo>
                <a:lnTo>
                  <a:pt x="196505" y="163809"/>
                </a:lnTo>
                <a:lnTo>
                  <a:pt x="227894" y="168386"/>
                </a:lnTo>
                <a:lnTo>
                  <a:pt x="226606" y="178696"/>
                </a:lnTo>
                <a:lnTo>
                  <a:pt x="224706" y="188576"/>
                </a:lnTo>
                <a:lnTo>
                  <a:pt x="222192" y="198089"/>
                </a:lnTo>
                <a:lnTo>
                  <a:pt x="219066" y="207295"/>
                </a:lnTo>
                <a:lnTo>
                  <a:pt x="251040" y="232144"/>
                </a:lnTo>
                <a:lnTo>
                  <a:pt x="206314" y="232144"/>
                </a:lnTo>
                <a:lnTo>
                  <a:pt x="196216" y="244569"/>
                </a:lnTo>
                <a:close/>
              </a:path>
              <a:path w="279400" h="277495">
                <a:moveTo>
                  <a:pt x="259936" y="276939"/>
                </a:moveTo>
                <a:lnTo>
                  <a:pt x="206314" y="232144"/>
                </a:lnTo>
                <a:lnTo>
                  <a:pt x="251040" y="232144"/>
                </a:lnTo>
                <a:lnTo>
                  <a:pt x="279227" y="254051"/>
                </a:lnTo>
                <a:lnTo>
                  <a:pt x="259936" y="276939"/>
                </a:lnTo>
                <a:close/>
              </a:path>
              <a:path w="279400" h="277495">
                <a:moveTo>
                  <a:pt x="136671" y="275631"/>
                </a:moveTo>
                <a:lnTo>
                  <a:pt x="89261" y="233779"/>
                </a:lnTo>
                <a:lnTo>
                  <a:pt x="132411" y="233779"/>
                </a:lnTo>
                <a:lnTo>
                  <a:pt x="145499" y="244569"/>
                </a:lnTo>
                <a:lnTo>
                  <a:pt x="196216" y="244569"/>
                </a:lnTo>
                <a:lnTo>
                  <a:pt x="192122" y="249606"/>
                </a:lnTo>
                <a:lnTo>
                  <a:pt x="175416" y="262961"/>
                </a:lnTo>
                <a:lnTo>
                  <a:pt x="156748" y="271779"/>
                </a:lnTo>
                <a:lnTo>
                  <a:pt x="13667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405082" y="4493526"/>
            <a:ext cx="279400" cy="275590"/>
          </a:xfrm>
          <a:custGeom>
            <a:avLst/>
            <a:gdLst/>
            <a:ahLst/>
            <a:cxnLst/>
            <a:rect l="l" t="t" r="r" b="b"/>
            <a:pathLst>
              <a:path w="279400" h="275589">
                <a:moveTo>
                  <a:pt x="261581" y="78740"/>
                </a:moveTo>
                <a:lnTo>
                  <a:pt x="52641" y="78740"/>
                </a:lnTo>
                <a:lnTo>
                  <a:pt x="52641" y="0"/>
                </a:lnTo>
                <a:lnTo>
                  <a:pt x="19951" y="0"/>
                </a:lnTo>
                <a:lnTo>
                  <a:pt x="19951" y="78740"/>
                </a:lnTo>
                <a:lnTo>
                  <a:pt x="19951" y="107950"/>
                </a:lnTo>
                <a:lnTo>
                  <a:pt x="261581" y="107950"/>
                </a:lnTo>
                <a:lnTo>
                  <a:pt x="261581" y="78740"/>
                </a:lnTo>
                <a:close/>
              </a:path>
              <a:path w="279400" h="275589">
                <a:moveTo>
                  <a:pt x="264515" y="247650"/>
                </a:moveTo>
                <a:lnTo>
                  <a:pt x="52324" y="247650"/>
                </a:lnTo>
                <a:lnTo>
                  <a:pt x="52324" y="193040"/>
                </a:lnTo>
                <a:lnTo>
                  <a:pt x="19291" y="193040"/>
                </a:lnTo>
                <a:lnTo>
                  <a:pt x="19291" y="247650"/>
                </a:lnTo>
                <a:lnTo>
                  <a:pt x="19291" y="275590"/>
                </a:lnTo>
                <a:lnTo>
                  <a:pt x="264515" y="275590"/>
                </a:lnTo>
                <a:lnTo>
                  <a:pt x="264515" y="247650"/>
                </a:lnTo>
                <a:close/>
              </a:path>
              <a:path w="279400" h="275589">
                <a:moveTo>
                  <a:pt x="278904" y="138823"/>
                </a:moveTo>
                <a:lnTo>
                  <a:pt x="0" y="138823"/>
                </a:lnTo>
                <a:lnTo>
                  <a:pt x="0" y="167589"/>
                </a:lnTo>
                <a:lnTo>
                  <a:pt x="278904" y="167589"/>
                </a:lnTo>
                <a:lnTo>
                  <a:pt x="278904" y="1388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812957" y="4493378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127497" y="4493378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441710" y="4493378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4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4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743498" y="4493378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5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5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5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5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146613" y="4493378"/>
            <a:ext cx="265430" cy="279400"/>
          </a:xfrm>
          <a:custGeom>
            <a:avLst/>
            <a:gdLst/>
            <a:ahLst/>
            <a:cxnLst/>
            <a:rect l="l" t="t" r="r" b="b"/>
            <a:pathLst>
              <a:path w="265430" h="279400">
                <a:moveTo>
                  <a:pt x="254051" y="68662"/>
                </a:moveTo>
                <a:lnTo>
                  <a:pt x="221682" y="68662"/>
                </a:lnTo>
                <a:lnTo>
                  <a:pt x="221682" y="0"/>
                </a:lnTo>
                <a:lnTo>
                  <a:pt x="254051" y="0"/>
                </a:lnTo>
                <a:lnTo>
                  <a:pt x="254051" y="68662"/>
                </a:lnTo>
                <a:close/>
              </a:path>
              <a:path w="265430" h="279400">
                <a:moveTo>
                  <a:pt x="0" y="163482"/>
                </a:moveTo>
                <a:lnTo>
                  <a:pt x="0" y="134382"/>
                </a:lnTo>
                <a:lnTo>
                  <a:pt x="52993" y="128762"/>
                </a:lnTo>
                <a:lnTo>
                  <a:pt x="93389" y="112475"/>
                </a:lnTo>
                <a:lnTo>
                  <a:pt x="119132" y="85644"/>
                </a:lnTo>
                <a:lnTo>
                  <a:pt x="128170" y="48390"/>
                </a:lnTo>
                <a:lnTo>
                  <a:pt x="128170" y="35312"/>
                </a:lnTo>
                <a:lnTo>
                  <a:pt x="0" y="35312"/>
                </a:lnTo>
                <a:lnTo>
                  <a:pt x="0" y="6866"/>
                </a:lnTo>
                <a:lnTo>
                  <a:pt x="160866" y="6866"/>
                </a:lnTo>
                <a:lnTo>
                  <a:pt x="160866" y="52641"/>
                </a:lnTo>
                <a:lnTo>
                  <a:pt x="160212" y="60815"/>
                </a:lnTo>
                <a:lnTo>
                  <a:pt x="158577" y="68662"/>
                </a:lnTo>
                <a:lnTo>
                  <a:pt x="254051" y="68662"/>
                </a:lnTo>
                <a:lnTo>
                  <a:pt x="254051" y="98416"/>
                </a:lnTo>
                <a:lnTo>
                  <a:pt x="148441" y="98416"/>
                </a:lnTo>
                <a:lnTo>
                  <a:pt x="125477" y="127066"/>
                </a:lnTo>
                <a:lnTo>
                  <a:pt x="92244" y="147379"/>
                </a:lnTo>
                <a:lnTo>
                  <a:pt x="50000" y="159477"/>
                </a:lnTo>
                <a:lnTo>
                  <a:pt x="0" y="163482"/>
                </a:lnTo>
                <a:close/>
              </a:path>
              <a:path w="265430" h="279400">
                <a:moveTo>
                  <a:pt x="254051" y="191274"/>
                </a:moveTo>
                <a:lnTo>
                  <a:pt x="221682" y="191274"/>
                </a:lnTo>
                <a:lnTo>
                  <a:pt x="221682" y="98416"/>
                </a:lnTo>
                <a:lnTo>
                  <a:pt x="254051" y="98416"/>
                </a:lnTo>
                <a:lnTo>
                  <a:pt x="254051" y="191274"/>
                </a:lnTo>
                <a:close/>
              </a:path>
              <a:path w="265430" h="279400">
                <a:moveTo>
                  <a:pt x="12751" y="275631"/>
                </a:moveTo>
                <a:lnTo>
                  <a:pt x="12751" y="245223"/>
                </a:lnTo>
                <a:lnTo>
                  <a:pt x="51113" y="239578"/>
                </a:lnTo>
                <a:lnTo>
                  <a:pt x="85705" y="224093"/>
                </a:lnTo>
                <a:lnTo>
                  <a:pt x="112756" y="199474"/>
                </a:lnTo>
                <a:lnTo>
                  <a:pt x="128497" y="166425"/>
                </a:lnTo>
                <a:lnTo>
                  <a:pt x="160866" y="172310"/>
                </a:lnTo>
                <a:lnTo>
                  <a:pt x="158664" y="180275"/>
                </a:lnTo>
                <a:lnTo>
                  <a:pt x="156003" y="187963"/>
                </a:lnTo>
                <a:lnTo>
                  <a:pt x="152912" y="195346"/>
                </a:lnTo>
                <a:lnTo>
                  <a:pt x="149422" y="202391"/>
                </a:lnTo>
                <a:lnTo>
                  <a:pt x="205327" y="225605"/>
                </a:lnTo>
                <a:lnTo>
                  <a:pt x="132420" y="225605"/>
                </a:lnTo>
                <a:lnTo>
                  <a:pt x="107791" y="246756"/>
                </a:lnTo>
                <a:lnTo>
                  <a:pt x="78594" y="262389"/>
                </a:lnTo>
                <a:lnTo>
                  <a:pt x="46393" y="272136"/>
                </a:lnTo>
                <a:lnTo>
                  <a:pt x="12751" y="275631"/>
                </a:lnTo>
                <a:close/>
              </a:path>
              <a:path w="265430" h="279400">
                <a:moveTo>
                  <a:pt x="253070" y="278900"/>
                </a:moveTo>
                <a:lnTo>
                  <a:pt x="132420" y="225605"/>
                </a:lnTo>
                <a:lnTo>
                  <a:pt x="205327" y="225605"/>
                </a:lnTo>
                <a:lnTo>
                  <a:pt x="265168" y="250454"/>
                </a:lnTo>
                <a:lnTo>
                  <a:pt x="253070" y="2789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460826" y="4493378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772743" y="4493386"/>
            <a:ext cx="577850" cy="279400"/>
          </a:xfrm>
          <a:custGeom>
            <a:avLst/>
            <a:gdLst/>
            <a:ahLst/>
            <a:cxnLst/>
            <a:rect l="l" t="t" r="r" b="b"/>
            <a:pathLst>
              <a:path w="577850" h="279400">
                <a:moveTo>
                  <a:pt x="183756" y="219722"/>
                </a:moveTo>
                <a:lnTo>
                  <a:pt x="169011" y="225209"/>
                </a:lnTo>
                <a:lnTo>
                  <a:pt x="151180" y="229323"/>
                </a:lnTo>
                <a:lnTo>
                  <a:pt x="131572" y="231902"/>
                </a:lnTo>
                <a:lnTo>
                  <a:pt x="111493" y="232791"/>
                </a:lnTo>
                <a:lnTo>
                  <a:pt x="32702" y="232791"/>
                </a:lnTo>
                <a:lnTo>
                  <a:pt x="32702" y="149098"/>
                </a:lnTo>
                <a:lnTo>
                  <a:pt x="154978" y="149098"/>
                </a:lnTo>
                <a:lnTo>
                  <a:pt x="154978" y="10134"/>
                </a:lnTo>
                <a:lnTo>
                  <a:pt x="0" y="10134"/>
                </a:lnTo>
                <a:lnTo>
                  <a:pt x="0" y="39890"/>
                </a:lnTo>
                <a:lnTo>
                  <a:pt x="122618" y="39890"/>
                </a:lnTo>
                <a:lnTo>
                  <a:pt x="122618" y="119341"/>
                </a:lnTo>
                <a:lnTo>
                  <a:pt x="660" y="119341"/>
                </a:lnTo>
                <a:lnTo>
                  <a:pt x="660" y="262547"/>
                </a:lnTo>
                <a:lnTo>
                  <a:pt x="110845" y="262547"/>
                </a:lnTo>
                <a:lnTo>
                  <a:pt x="131152" y="261645"/>
                </a:lnTo>
                <a:lnTo>
                  <a:pt x="150977" y="259029"/>
                </a:lnTo>
                <a:lnTo>
                  <a:pt x="168960" y="254825"/>
                </a:lnTo>
                <a:lnTo>
                  <a:pt x="183756" y="249148"/>
                </a:lnTo>
                <a:lnTo>
                  <a:pt x="183756" y="232791"/>
                </a:lnTo>
                <a:lnTo>
                  <a:pt x="183756" y="219722"/>
                </a:lnTo>
                <a:close/>
              </a:path>
              <a:path w="577850" h="279400">
                <a:moveTo>
                  <a:pt x="279552" y="113131"/>
                </a:moveTo>
                <a:lnTo>
                  <a:pt x="240322" y="113131"/>
                </a:lnTo>
                <a:lnTo>
                  <a:pt x="240322" y="0"/>
                </a:lnTo>
                <a:lnTo>
                  <a:pt x="207949" y="0"/>
                </a:lnTo>
                <a:lnTo>
                  <a:pt x="207949" y="279222"/>
                </a:lnTo>
                <a:lnTo>
                  <a:pt x="240322" y="279222"/>
                </a:lnTo>
                <a:lnTo>
                  <a:pt x="240322" y="144183"/>
                </a:lnTo>
                <a:lnTo>
                  <a:pt x="279552" y="144183"/>
                </a:lnTo>
                <a:lnTo>
                  <a:pt x="279552" y="113131"/>
                </a:lnTo>
                <a:close/>
              </a:path>
              <a:path w="577850" h="279400">
                <a:moveTo>
                  <a:pt x="559104" y="10299"/>
                </a:moveTo>
                <a:lnTo>
                  <a:pt x="315849" y="10299"/>
                </a:lnTo>
                <a:lnTo>
                  <a:pt x="315849" y="40779"/>
                </a:lnTo>
                <a:lnTo>
                  <a:pt x="525437" y="40779"/>
                </a:lnTo>
                <a:lnTo>
                  <a:pt x="525437" y="194449"/>
                </a:lnTo>
                <a:lnTo>
                  <a:pt x="559104" y="194449"/>
                </a:lnTo>
                <a:lnTo>
                  <a:pt x="559104" y="40779"/>
                </a:lnTo>
                <a:lnTo>
                  <a:pt x="559104" y="10299"/>
                </a:lnTo>
                <a:close/>
              </a:path>
              <a:path w="577850" h="279400">
                <a:moveTo>
                  <a:pt x="577748" y="235407"/>
                </a:moveTo>
                <a:lnTo>
                  <a:pt x="436168" y="235407"/>
                </a:lnTo>
                <a:lnTo>
                  <a:pt x="436168" y="110832"/>
                </a:lnTo>
                <a:lnTo>
                  <a:pt x="402818" y="110832"/>
                </a:lnTo>
                <a:lnTo>
                  <a:pt x="402818" y="235407"/>
                </a:lnTo>
                <a:lnTo>
                  <a:pt x="298843" y="235407"/>
                </a:lnTo>
                <a:lnTo>
                  <a:pt x="298843" y="265823"/>
                </a:lnTo>
                <a:lnTo>
                  <a:pt x="577748" y="265823"/>
                </a:lnTo>
                <a:lnTo>
                  <a:pt x="577748" y="2354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471192" y="4493378"/>
            <a:ext cx="292100" cy="276225"/>
          </a:xfrm>
          <a:custGeom>
            <a:avLst/>
            <a:gdLst/>
            <a:ahLst/>
            <a:cxnLst/>
            <a:rect l="l" t="t" r="r" b="b"/>
            <a:pathLst>
              <a:path w="292100" h="276225">
                <a:moveTo>
                  <a:pt x="252416" y="207295"/>
                </a:moveTo>
                <a:lnTo>
                  <a:pt x="220047" y="207295"/>
                </a:lnTo>
                <a:lnTo>
                  <a:pt x="220047" y="0"/>
                </a:lnTo>
                <a:lnTo>
                  <a:pt x="252416" y="0"/>
                </a:lnTo>
                <a:lnTo>
                  <a:pt x="252416" y="67354"/>
                </a:lnTo>
                <a:lnTo>
                  <a:pt x="291652" y="67354"/>
                </a:lnTo>
                <a:lnTo>
                  <a:pt x="291652" y="98416"/>
                </a:lnTo>
                <a:lnTo>
                  <a:pt x="252416" y="98416"/>
                </a:lnTo>
                <a:lnTo>
                  <a:pt x="252416" y="207295"/>
                </a:lnTo>
                <a:close/>
              </a:path>
              <a:path w="292100" h="276225">
                <a:moveTo>
                  <a:pt x="187350" y="34331"/>
                </a:moveTo>
                <a:lnTo>
                  <a:pt x="980" y="34331"/>
                </a:lnTo>
                <a:lnTo>
                  <a:pt x="980" y="6866"/>
                </a:lnTo>
                <a:lnTo>
                  <a:pt x="187350" y="6866"/>
                </a:lnTo>
                <a:lnTo>
                  <a:pt x="187350" y="34331"/>
                </a:lnTo>
                <a:close/>
              </a:path>
              <a:path w="292100" h="276225">
                <a:moveTo>
                  <a:pt x="66373" y="134055"/>
                </a:moveTo>
                <a:lnTo>
                  <a:pt x="34985" y="134055"/>
                </a:lnTo>
                <a:lnTo>
                  <a:pt x="34985" y="34331"/>
                </a:lnTo>
                <a:lnTo>
                  <a:pt x="66373" y="34331"/>
                </a:lnTo>
                <a:lnTo>
                  <a:pt x="66373" y="134055"/>
                </a:lnTo>
                <a:close/>
              </a:path>
              <a:path w="292100" h="276225">
                <a:moveTo>
                  <a:pt x="107898" y="161520"/>
                </a:moveTo>
                <a:lnTo>
                  <a:pt x="0" y="161520"/>
                </a:lnTo>
                <a:lnTo>
                  <a:pt x="0" y="134055"/>
                </a:lnTo>
                <a:lnTo>
                  <a:pt x="121957" y="134055"/>
                </a:lnTo>
                <a:lnTo>
                  <a:pt x="121957" y="34331"/>
                </a:lnTo>
                <a:lnTo>
                  <a:pt x="153346" y="34331"/>
                </a:lnTo>
                <a:lnTo>
                  <a:pt x="153346" y="132093"/>
                </a:lnTo>
                <a:lnTo>
                  <a:pt x="199448" y="132093"/>
                </a:lnTo>
                <a:lnTo>
                  <a:pt x="199448" y="148768"/>
                </a:lnTo>
                <a:lnTo>
                  <a:pt x="183534" y="153933"/>
                </a:lnTo>
                <a:lnTo>
                  <a:pt x="162378" y="157964"/>
                </a:lnTo>
                <a:lnTo>
                  <a:pt x="136870" y="160585"/>
                </a:lnTo>
                <a:lnTo>
                  <a:pt x="107898" y="161520"/>
                </a:lnTo>
                <a:close/>
              </a:path>
              <a:path w="292100" h="276225">
                <a:moveTo>
                  <a:pt x="199448" y="132093"/>
                </a:moveTo>
                <a:lnTo>
                  <a:pt x="153346" y="132093"/>
                </a:lnTo>
                <a:lnTo>
                  <a:pt x="167078" y="130320"/>
                </a:lnTo>
                <a:lnTo>
                  <a:pt x="179340" y="127965"/>
                </a:lnTo>
                <a:lnTo>
                  <a:pt x="190129" y="125058"/>
                </a:lnTo>
                <a:lnTo>
                  <a:pt x="199448" y="121630"/>
                </a:lnTo>
                <a:lnTo>
                  <a:pt x="199448" y="132093"/>
                </a:lnTo>
                <a:close/>
              </a:path>
              <a:path w="292100" h="276225">
                <a:moveTo>
                  <a:pt x="259936" y="275631"/>
                </a:moveTo>
                <a:lnTo>
                  <a:pt x="18963" y="275631"/>
                </a:lnTo>
                <a:lnTo>
                  <a:pt x="18963" y="186369"/>
                </a:lnTo>
                <a:lnTo>
                  <a:pt x="51660" y="186369"/>
                </a:lnTo>
                <a:lnTo>
                  <a:pt x="51660" y="246204"/>
                </a:lnTo>
                <a:lnTo>
                  <a:pt x="259936" y="246204"/>
                </a:lnTo>
                <a:lnTo>
                  <a:pt x="259936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41222" y="4950978"/>
            <a:ext cx="282575" cy="276225"/>
          </a:xfrm>
          <a:custGeom>
            <a:avLst/>
            <a:gdLst/>
            <a:ahLst/>
            <a:cxnLst/>
            <a:rect l="l" t="t" r="r" b="b"/>
            <a:pathLst>
              <a:path w="282575" h="276225">
                <a:moveTo>
                  <a:pt x="242934" y="207295"/>
                </a:moveTo>
                <a:lnTo>
                  <a:pt x="210565" y="207295"/>
                </a:lnTo>
                <a:lnTo>
                  <a:pt x="210565" y="0"/>
                </a:lnTo>
                <a:lnTo>
                  <a:pt x="242934" y="0"/>
                </a:lnTo>
                <a:lnTo>
                  <a:pt x="242934" y="66373"/>
                </a:lnTo>
                <a:lnTo>
                  <a:pt x="282170" y="66373"/>
                </a:lnTo>
                <a:lnTo>
                  <a:pt x="282170" y="97435"/>
                </a:lnTo>
                <a:lnTo>
                  <a:pt x="242934" y="97435"/>
                </a:lnTo>
                <a:lnTo>
                  <a:pt x="242934" y="207295"/>
                </a:lnTo>
                <a:close/>
              </a:path>
              <a:path w="282575" h="276225">
                <a:moveTo>
                  <a:pt x="100378" y="157923"/>
                </a:moveTo>
                <a:lnTo>
                  <a:pt x="0" y="157923"/>
                </a:lnTo>
                <a:lnTo>
                  <a:pt x="0" y="6866"/>
                </a:lnTo>
                <a:lnTo>
                  <a:pt x="170348" y="6866"/>
                </a:lnTo>
                <a:lnTo>
                  <a:pt x="170348" y="34985"/>
                </a:lnTo>
                <a:lnTo>
                  <a:pt x="32696" y="34985"/>
                </a:lnTo>
                <a:lnTo>
                  <a:pt x="32696" y="129804"/>
                </a:lnTo>
                <a:lnTo>
                  <a:pt x="190293" y="129804"/>
                </a:lnTo>
                <a:lnTo>
                  <a:pt x="190293" y="145499"/>
                </a:lnTo>
                <a:lnTo>
                  <a:pt x="174634" y="150613"/>
                </a:lnTo>
                <a:lnTo>
                  <a:pt x="153796" y="154531"/>
                </a:lnTo>
                <a:lnTo>
                  <a:pt x="128727" y="157040"/>
                </a:lnTo>
                <a:lnTo>
                  <a:pt x="100378" y="157923"/>
                </a:lnTo>
                <a:close/>
              </a:path>
              <a:path w="282575" h="276225">
                <a:moveTo>
                  <a:pt x="190293" y="129804"/>
                </a:moveTo>
                <a:lnTo>
                  <a:pt x="102339" y="129804"/>
                </a:lnTo>
                <a:lnTo>
                  <a:pt x="129554" y="129018"/>
                </a:lnTo>
                <a:lnTo>
                  <a:pt x="153796" y="126698"/>
                </a:lnTo>
                <a:lnTo>
                  <a:pt x="174297" y="122908"/>
                </a:lnTo>
                <a:lnTo>
                  <a:pt x="190293" y="117707"/>
                </a:lnTo>
                <a:lnTo>
                  <a:pt x="190293" y="129804"/>
                </a:lnTo>
                <a:close/>
              </a:path>
              <a:path w="282575" h="276225">
                <a:moveTo>
                  <a:pt x="250454" y="275631"/>
                </a:moveTo>
                <a:lnTo>
                  <a:pt x="9481" y="275631"/>
                </a:lnTo>
                <a:lnTo>
                  <a:pt x="9481" y="185062"/>
                </a:lnTo>
                <a:lnTo>
                  <a:pt x="42178" y="185062"/>
                </a:lnTo>
                <a:lnTo>
                  <a:pt x="42178" y="246204"/>
                </a:lnTo>
                <a:lnTo>
                  <a:pt x="250454" y="246204"/>
                </a:lnTo>
                <a:lnTo>
                  <a:pt x="250454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902219" y="6173978"/>
            <a:ext cx="2924175" cy="2921000"/>
            <a:chOff x="1902219" y="6173978"/>
            <a:chExt cx="2924175" cy="2921000"/>
          </a:xfrm>
        </p:grpSpPr>
        <p:sp>
          <p:nvSpPr>
            <p:cNvPr id="86" name="object 86"/>
            <p:cNvSpPr/>
            <p:nvPr/>
          </p:nvSpPr>
          <p:spPr>
            <a:xfrm>
              <a:off x="1902219" y="6173978"/>
              <a:ext cx="2924175" cy="2921000"/>
            </a:xfrm>
            <a:custGeom>
              <a:avLst/>
              <a:gdLst/>
              <a:ahLst/>
              <a:cxnLst/>
              <a:rect l="l" t="t" r="r" b="b"/>
              <a:pathLst>
                <a:path w="2924175" h="2921000">
                  <a:moveTo>
                    <a:pt x="1744858" y="25400"/>
                  </a:moveTo>
                  <a:lnTo>
                    <a:pt x="1179170" y="25400"/>
                  </a:lnTo>
                  <a:lnTo>
                    <a:pt x="1271687" y="0"/>
                  </a:lnTo>
                  <a:lnTo>
                    <a:pt x="1652345" y="0"/>
                  </a:lnTo>
                  <a:lnTo>
                    <a:pt x="1744858" y="25400"/>
                  </a:lnTo>
                  <a:close/>
                </a:path>
                <a:path w="2924175" h="2921000">
                  <a:moveTo>
                    <a:pt x="1744858" y="2895600"/>
                  </a:moveTo>
                  <a:lnTo>
                    <a:pt x="1179170" y="2895600"/>
                  </a:lnTo>
                  <a:lnTo>
                    <a:pt x="957163" y="2832100"/>
                  </a:lnTo>
                  <a:lnTo>
                    <a:pt x="914548" y="2806700"/>
                  </a:lnTo>
                  <a:lnTo>
                    <a:pt x="872584" y="2794000"/>
                  </a:lnTo>
                  <a:lnTo>
                    <a:pt x="831297" y="2768600"/>
                  </a:lnTo>
                  <a:lnTo>
                    <a:pt x="790710" y="2755900"/>
                  </a:lnTo>
                  <a:lnTo>
                    <a:pt x="750847" y="2730500"/>
                  </a:lnTo>
                  <a:lnTo>
                    <a:pt x="711734" y="2705100"/>
                  </a:lnTo>
                  <a:lnTo>
                    <a:pt x="673394" y="2692400"/>
                  </a:lnTo>
                  <a:lnTo>
                    <a:pt x="635851" y="2667000"/>
                  </a:lnTo>
                  <a:lnTo>
                    <a:pt x="599130" y="2628900"/>
                  </a:lnTo>
                  <a:lnTo>
                    <a:pt x="563255" y="2603500"/>
                  </a:lnTo>
                  <a:lnTo>
                    <a:pt x="528251" y="2578100"/>
                  </a:lnTo>
                  <a:lnTo>
                    <a:pt x="494141" y="2552700"/>
                  </a:lnTo>
                  <a:lnTo>
                    <a:pt x="460950" y="2514600"/>
                  </a:lnTo>
                  <a:lnTo>
                    <a:pt x="428702" y="2489200"/>
                  </a:lnTo>
                  <a:lnTo>
                    <a:pt x="397421" y="2451100"/>
                  </a:lnTo>
                  <a:lnTo>
                    <a:pt x="367133" y="2425700"/>
                  </a:lnTo>
                  <a:lnTo>
                    <a:pt x="337860" y="2387600"/>
                  </a:lnTo>
                  <a:lnTo>
                    <a:pt x="309627" y="2349500"/>
                  </a:lnTo>
                  <a:lnTo>
                    <a:pt x="282458" y="2324100"/>
                  </a:lnTo>
                  <a:lnTo>
                    <a:pt x="256379" y="2286000"/>
                  </a:lnTo>
                  <a:lnTo>
                    <a:pt x="231412" y="2247900"/>
                  </a:lnTo>
                  <a:lnTo>
                    <a:pt x="207583" y="2209800"/>
                  </a:lnTo>
                  <a:lnTo>
                    <a:pt x="184915" y="2171700"/>
                  </a:lnTo>
                  <a:lnTo>
                    <a:pt x="163433" y="2120900"/>
                  </a:lnTo>
                  <a:lnTo>
                    <a:pt x="143161" y="2082800"/>
                  </a:lnTo>
                  <a:lnTo>
                    <a:pt x="124123" y="2044700"/>
                  </a:lnTo>
                  <a:lnTo>
                    <a:pt x="106344" y="2006600"/>
                  </a:lnTo>
                  <a:lnTo>
                    <a:pt x="89848" y="1955800"/>
                  </a:lnTo>
                  <a:lnTo>
                    <a:pt x="74659" y="1917700"/>
                  </a:lnTo>
                  <a:lnTo>
                    <a:pt x="60801" y="1879600"/>
                  </a:lnTo>
                  <a:lnTo>
                    <a:pt x="48299" y="1828800"/>
                  </a:lnTo>
                  <a:lnTo>
                    <a:pt x="37177" y="1778000"/>
                  </a:lnTo>
                  <a:lnTo>
                    <a:pt x="27459" y="1739900"/>
                  </a:lnTo>
                  <a:lnTo>
                    <a:pt x="19170" y="1689100"/>
                  </a:lnTo>
                  <a:lnTo>
                    <a:pt x="12333" y="1651000"/>
                  </a:lnTo>
                  <a:lnTo>
                    <a:pt x="6974" y="1600200"/>
                  </a:lnTo>
                  <a:lnTo>
                    <a:pt x="3115" y="1549400"/>
                  </a:lnTo>
                  <a:lnTo>
                    <a:pt x="782" y="1498600"/>
                  </a:lnTo>
                  <a:lnTo>
                    <a:pt x="0" y="1460500"/>
                  </a:lnTo>
                  <a:lnTo>
                    <a:pt x="782" y="1409700"/>
                  </a:lnTo>
                  <a:lnTo>
                    <a:pt x="3115" y="1358900"/>
                  </a:lnTo>
                  <a:lnTo>
                    <a:pt x="6974" y="1308100"/>
                  </a:lnTo>
                  <a:lnTo>
                    <a:pt x="12333" y="1270000"/>
                  </a:lnTo>
                  <a:lnTo>
                    <a:pt x="19170" y="1219200"/>
                  </a:lnTo>
                  <a:lnTo>
                    <a:pt x="27459" y="1168400"/>
                  </a:lnTo>
                  <a:lnTo>
                    <a:pt x="37177" y="1130300"/>
                  </a:lnTo>
                  <a:lnTo>
                    <a:pt x="48299" y="1079500"/>
                  </a:lnTo>
                  <a:lnTo>
                    <a:pt x="60801" y="1041400"/>
                  </a:lnTo>
                  <a:lnTo>
                    <a:pt x="74659" y="990600"/>
                  </a:lnTo>
                  <a:lnTo>
                    <a:pt x="89848" y="952500"/>
                  </a:lnTo>
                  <a:lnTo>
                    <a:pt x="106344" y="914400"/>
                  </a:lnTo>
                  <a:lnTo>
                    <a:pt x="124123" y="863600"/>
                  </a:lnTo>
                  <a:lnTo>
                    <a:pt x="143161" y="825500"/>
                  </a:lnTo>
                  <a:lnTo>
                    <a:pt x="163433" y="787400"/>
                  </a:lnTo>
                  <a:lnTo>
                    <a:pt x="184915" y="749300"/>
                  </a:lnTo>
                  <a:lnTo>
                    <a:pt x="207583" y="711200"/>
                  </a:lnTo>
                  <a:lnTo>
                    <a:pt x="231412" y="673100"/>
                  </a:lnTo>
                  <a:lnTo>
                    <a:pt x="256379" y="635000"/>
                  </a:lnTo>
                  <a:lnTo>
                    <a:pt x="282458" y="596900"/>
                  </a:lnTo>
                  <a:lnTo>
                    <a:pt x="309627" y="558800"/>
                  </a:lnTo>
                  <a:lnTo>
                    <a:pt x="337860" y="520700"/>
                  </a:lnTo>
                  <a:lnTo>
                    <a:pt x="367133" y="482600"/>
                  </a:lnTo>
                  <a:lnTo>
                    <a:pt x="397421" y="457200"/>
                  </a:lnTo>
                  <a:lnTo>
                    <a:pt x="428702" y="419100"/>
                  </a:lnTo>
                  <a:lnTo>
                    <a:pt x="460950" y="393700"/>
                  </a:lnTo>
                  <a:lnTo>
                    <a:pt x="494141" y="355600"/>
                  </a:lnTo>
                  <a:lnTo>
                    <a:pt x="528251" y="330200"/>
                  </a:lnTo>
                  <a:lnTo>
                    <a:pt x="563255" y="304800"/>
                  </a:lnTo>
                  <a:lnTo>
                    <a:pt x="599130" y="279400"/>
                  </a:lnTo>
                  <a:lnTo>
                    <a:pt x="635851" y="254000"/>
                  </a:lnTo>
                  <a:lnTo>
                    <a:pt x="673394" y="228600"/>
                  </a:lnTo>
                  <a:lnTo>
                    <a:pt x="711734" y="203200"/>
                  </a:lnTo>
                  <a:lnTo>
                    <a:pt x="750847" y="177800"/>
                  </a:lnTo>
                  <a:lnTo>
                    <a:pt x="790710" y="152400"/>
                  </a:lnTo>
                  <a:lnTo>
                    <a:pt x="831297" y="139700"/>
                  </a:lnTo>
                  <a:lnTo>
                    <a:pt x="872584" y="114300"/>
                  </a:lnTo>
                  <a:lnTo>
                    <a:pt x="957163" y="88900"/>
                  </a:lnTo>
                  <a:lnTo>
                    <a:pt x="1000407" y="63500"/>
                  </a:lnTo>
                  <a:lnTo>
                    <a:pt x="1133659" y="25400"/>
                  </a:lnTo>
                  <a:lnTo>
                    <a:pt x="1790368" y="25400"/>
                  </a:lnTo>
                  <a:lnTo>
                    <a:pt x="1835347" y="38100"/>
                  </a:lnTo>
                  <a:lnTo>
                    <a:pt x="1462020" y="38100"/>
                  </a:lnTo>
                  <a:lnTo>
                    <a:pt x="1413569" y="50800"/>
                  </a:lnTo>
                  <a:lnTo>
                    <a:pt x="1270749" y="50800"/>
                  </a:lnTo>
                  <a:lnTo>
                    <a:pt x="1132283" y="88900"/>
                  </a:lnTo>
                  <a:lnTo>
                    <a:pt x="1087219" y="88900"/>
                  </a:lnTo>
                  <a:lnTo>
                    <a:pt x="1042744" y="101600"/>
                  </a:lnTo>
                  <a:lnTo>
                    <a:pt x="998886" y="127000"/>
                  </a:lnTo>
                  <a:lnTo>
                    <a:pt x="913124" y="152400"/>
                  </a:lnTo>
                  <a:lnTo>
                    <a:pt x="871273" y="177800"/>
                  </a:lnTo>
                  <a:lnTo>
                    <a:pt x="830144" y="190500"/>
                  </a:lnTo>
                  <a:lnTo>
                    <a:pt x="789764" y="215900"/>
                  </a:lnTo>
                  <a:lnTo>
                    <a:pt x="750159" y="241300"/>
                  </a:lnTo>
                  <a:lnTo>
                    <a:pt x="711356" y="266700"/>
                  </a:lnTo>
                  <a:lnTo>
                    <a:pt x="673381" y="279400"/>
                  </a:lnTo>
                  <a:lnTo>
                    <a:pt x="636260" y="317500"/>
                  </a:lnTo>
                  <a:lnTo>
                    <a:pt x="600020" y="342900"/>
                  </a:lnTo>
                  <a:lnTo>
                    <a:pt x="564688" y="368300"/>
                  </a:lnTo>
                  <a:lnTo>
                    <a:pt x="530289" y="393700"/>
                  </a:lnTo>
                  <a:lnTo>
                    <a:pt x="496852" y="431800"/>
                  </a:lnTo>
                  <a:lnTo>
                    <a:pt x="464401" y="457200"/>
                  </a:lnTo>
                  <a:lnTo>
                    <a:pt x="432963" y="495300"/>
                  </a:lnTo>
                  <a:lnTo>
                    <a:pt x="402565" y="520700"/>
                  </a:lnTo>
                  <a:lnTo>
                    <a:pt x="373234" y="558800"/>
                  </a:lnTo>
                  <a:lnTo>
                    <a:pt x="344996" y="596900"/>
                  </a:lnTo>
                  <a:lnTo>
                    <a:pt x="317877" y="635000"/>
                  </a:lnTo>
                  <a:lnTo>
                    <a:pt x="291904" y="673100"/>
                  </a:lnTo>
                  <a:lnTo>
                    <a:pt x="267103" y="711200"/>
                  </a:lnTo>
                  <a:lnTo>
                    <a:pt x="243501" y="749300"/>
                  </a:lnTo>
                  <a:lnTo>
                    <a:pt x="221124" y="787400"/>
                  </a:lnTo>
                  <a:lnTo>
                    <a:pt x="199999" y="825500"/>
                  </a:lnTo>
                  <a:lnTo>
                    <a:pt x="180152" y="863600"/>
                  </a:lnTo>
                  <a:lnTo>
                    <a:pt x="161610" y="901700"/>
                  </a:lnTo>
                  <a:lnTo>
                    <a:pt x="144399" y="952500"/>
                  </a:lnTo>
                  <a:lnTo>
                    <a:pt x="128545" y="990600"/>
                  </a:lnTo>
                  <a:lnTo>
                    <a:pt x="114076" y="1041400"/>
                  </a:lnTo>
                  <a:lnTo>
                    <a:pt x="101018" y="1079500"/>
                  </a:lnTo>
                  <a:lnTo>
                    <a:pt x="89396" y="1130300"/>
                  </a:lnTo>
                  <a:lnTo>
                    <a:pt x="79238" y="1168400"/>
                  </a:lnTo>
                  <a:lnTo>
                    <a:pt x="70571" y="1219200"/>
                  </a:lnTo>
                  <a:lnTo>
                    <a:pt x="63420" y="1270000"/>
                  </a:lnTo>
                  <a:lnTo>
                    <a:pt x="57812" y="1308100"/>
                  </a:lnTo>
                  <a:lnTo>
                    <a:pt x="53773" y="1358900"/>
                  </a:lnTo>
                  <a:lnTo>
                    <a:pt x="51330" y="1409700"/>
                  </a:lnTo>
                  <a:lnTo>
                    <a:pt x="50510" y="1460500"/>
                  </a:lnTo>
                  <a:lnTo>
                    <a:pt x="51330" y="1498600"/>
                  </a:lnTo>
                  <a:lnTo>
                    <a:pt x="53773" y="1549400"/>
                  </a:lnTo>
                  <a:lnTo>
                    <a:pt x="57812" y="1600200"/>
                  </a:lnTo>
                  <a:lnTo>
                    <a:pt x="63420" y="1651000"/>
                  </a:lnTo>
                  <a:lnTo>
                    <a:pt x="70571" y="1689100"/>
                  </a:lnTo>
                  <a:lnTo>
                    <a:pt x="79238" y="1739900"/>
                  </a:lnTo>
                  <a:lnTo>
                    <a:pt x="89396" y="1790700"/>
                  </a:lnTo>
                  <a:lnTo>
                    <a:pt x="101018" y="1828800"/>
                  </a:lnTo>
                  <a:lnTo>
                    <a:pt x="114076" y="1879600"/>
                  </a:lnTo>
                  <a:lnTo>
                    <a:pt x="128545" y="1917700"/>
                  </a:lnTo>
                  <a:lnTo>
                    <a:pt x="144399" y="1955800"/>
                  </a:lnTo>
                  <a:lnTo>
                    <a:pt x="161610" y="2006600"/>
                  </a:lnTo>
                  <a:lnTo>
                    <a:pt x="180152" y="2044700"/>
                  </a:lnTo>
                  <a:lnTo>
                    <a:pt x="199999" y="2082800"/>
                  </a:lnTo>
                  <a:lnTo>
                    <a:pt x="221124" y="2133600"/>
                  </a:lnTo>
                  <a:lnTo>
                    <a:pt x="243501" y="2171700"/>
                  </a:lnTo>
                  <a:lnTo>
                    <a:pt x="267103" y="2209800"/>
                  </a:lnTo>
                  <a:lnTo>
                    <a:pt x="291904" y="2247900"/>
                  </a:lnTo>
                  <a:lnTo>
                    <a:pt x="317877" y="2286000"/>
                  </a:lnTo>
                  <a:lnTo>
                    <a:pt x="344996" y="2311400"/>
                  </a:lnTo>
                  <a:lnTo>
                    <a:pt x="373234" y="2349500"/>
                  </a:lnTo>
                  <a:lnTo>
                    <a:pt x="402565" y="2387600"/>
                  </a:lnTo>
                  <a:lnTo>
                    <a:pt x="432963" y="2425700"/>
                  </a:lnTo>
                  <a:lnTo>
                    <a:pt x="464401" y="2451100"/>
                  </a:lnTo>
                  <a:lnTo>
                    <a:pt x="496852" y="2489200"/>
                  </a:lnTo>
                  <a:lnTo>
                    <a:pt x="530289" y="2514600"/>
                  </a:lnTo>
                  <a:lnTo>
                    <a:pt x="564688" y="2540000"/>
                  </a:lnTo>
                  <a:lnTo>
                    <a:pt x="600020" y="2578100"/>
                  </a:lnTo>
                  <a:lnTo>
                    <a:pt x="636260" y="2603500"/>
                  </a:lnTo>
                  <a:lnTo>
                    <a:pt x="673381" y="2628900"/>
                  </a:lnTo>
                  <a:lnTo>
                    <a:pt x="711356" y="2654300"/>
                  </a:lnTo>
                  <a:lnTo>
                    <a:pt x="750159" y="2679700"/>
                  </a:lnTo>
                  <a:lnTo>
                    <a:pt x="789764" y="2692400"/>
                  </a:lnTo>
                  <a:lnTo>
                    <a:pt x="830144" y="2717800"/>
                  </a:lnTo>
                  <a:lnTo>
                    <a:pt x="871273" y="2743200"/>
                  </a:lnTo>
                  <a:lnTo>
                    <a:pt x="955670" y="2768600"/>
                  </a:lnTo>
                  <a:lnTo>
                    <a:pt x="998886" y="2794000"/>
                  </a:lnTo>
                  <a:lnTo>
                    <a:pt x="1132283" y="2832100"/>
                  </a:lnTo>
                  <a:lnTo>
                    <a:pt x="1177910" y="2832100"/>
                  </a:lnTo>
                  <a:lnTo>
                    <a:pt x="1270749" y="2857500"/>
                  </a:lnTo>
                  <a:lnTo>
                    <a:pt x="1317907" y="2857500"/>
                  </a:lnTo>
                  <a:lnTo>
                    <a:pt x="1365522" y="2870200"/>
                  </a:lnTo>
                  <a:lnTo>
                    <a:pt x="1835347" y="2870200"/>
                  </a:lnTo>
                  <a:lnTo>
                    <a:pt x="1744858" y="2895600"/>
                  </a:lnTo>
                  <a:close/>
                </a:path>
                <a:path w="2924175" h="2921000">
                  <a:moveTo>
                    <a:pt x="1835347" y="2870200"/>
                  </a:moveTo>
                  <a:lnTo>
                    <a:pt x="1558513" y="2870200"/>
                  </a:lnTo>
                  <a:lnTo>
                    <a:pt x="1606126" y="2857500"/>
                  </a:lnTo>
                  <a:lnTo>
                    <a:pt x="1653283" y="2857500"/>
                  </a:lnTo>
                  <a:lnTo>
                    <a:pt x="1746118" y="2832100"/>
                  </a:lnTo>
                  <a:lnTo>
                    <a:pt x="1791744" y="2832100"/>
                  </a:lnTo>
                  <a:lnTo>
                    <a:pt x="1925136" y="2794000"/>
                  </a:lnTo>
                  <a:lnTo>
                    <a:pt x="1968351" y="2768600"/>
                  </a:lnTo>
                  <a:lnTo>
                    <a:pt x="2052745" y="2743200"/>
                  </a:lnTo>
                  <a:lnTo>
                    <a:pt x="2093873" y="2717800"/>
                  </a:lnTo>
                  <a:lnTo>
                    <a:pt x="2134252" y="2692400"/>
                  </a:lnTo>
                  <a:lnTo>
                    <a:pt x="2173856" y="2679700"/>
                  </a:lnTo>
                  <a:lnTo>
                    <a:pt x="2212659" y="2654300"/>
                  </a:lnTo>
                  <a:lnTo>
                    <a:pt x="2250633" y="2628900"/>
                  </a:lnTo>
                  <a:lnTo>
                    <a:pt x="2287753" y="2603500"/>
                  </a:lnTo>
                  <a:lnTo>
                    <a:pt x="2323992" y="2578100"/>
                  </a:lnTo>
                  <a:lnTo>
                    <a:pt x="2359324" y="2540000"/>
                  </a:lnTo>
                  <a:lnTo>
                    <a:pt x="2393721" y="2514600"/>
                  </a:lnTo>
                  <a:lnTo>
                    <a:pt x="2427159" y="2489200"/>
                  </a:lnTo>
                  <a:lnTo>
                    <a:pt x="2459609" y="2451100"/>
                  </a:lnTo>
                  <a:lnTo>
                    <a:pt x="2491046" y="2425700"/>
                  </a:lnTo>
                  <a:lnTo>
                    <a:pt x="2521443" y="2387600"/>
                  </a:lnTo>
                  <a:lnTo>
                    <a:pt x="2550774" y="2349500"/>
                  </a:lnTo>
                  <a:lnTo>
                    <a:pt x="2579012" y="2311400"/>
                  </a:lnTo>
                  <a:lnTo>
                    <a:pt x="2606131" y="2286000"/>
                  </a:lnTo>
                  <a:lnTo>
                    <a:pt x="2632104" y="2247900"/>
                  </a:lnTo>
                  <a:lnTo>
                    <a:pt x="2656904" y="2209800"/>
                  </a:lnTo>
                  <a:lnTo>
                    <a:pt x="2680506" y="2171700"/>
                  </a:lnTo>
                  <a:lnTo>
                    <a:pt x="2702883" y="2133600"/>
                  </a:lnTo>
                  <a:lnTo>
                    <a:pt x="2724008" y="2082800"/>
                  </a:lnTo>
                  <a:lnTo>
                    <a:pt x="2743854" y="2044700"/>
                  </a:lnTo>
                  <a:lnTo>
                    <a:pt x="2762396" y="2006600"/>
                  </a:lnTo>
                  <a:lnTo>
                    <a:pt x="2779607" y="1955800"/>
                  </a:lnTo>
                  <a:lnTo>
                    <a:pt x="2795461" y="1917700"/>
                  </a:lnTo>
                  <a:lnTo>
                    <a:pt x="2809930" y="1879600"/>
                  </a:lnTo>
                  <a:lnTo>
                    <a:pt x="2822988" y="1828800"/>
                  </a:lnTo>
                  <a:lnTo>
                    <a:pt x="2834609" y="1790700"/>
                  </a:lnTo>
                  <a:lnTo>
                    <a:pt x="2844767" y="1739900"/>
                  </a:lnTo>
                  <a:lnTo>
                    <a:pt x="2853435" y="1689100"/>
                  </a:lnTo>
                  <a:lnTo>
                    <a:pt x="2860586" y="1651000"/>
                  </a:lnTo>
                  <a:lnTo>
                    <a:pt x="2866194" y="1600200"/>
                  </a:lnTo>
                  <a:lnTo>
                    <a:pt x="2870233" y="1549400"/>
                  </a:lnTo>
                  <a:lnTo>
                    <a:pt x="2872675" y="1498600"/>
                  </a:lnTo>
                  <a:lnTo>
                    <a:pt x="2873495" y="1460500"/>
                  </a:lnTo>
                  <a:lnTo>
                    <a:pt x="2872675" y="1409700"/>
                  </a:lnTo>
                  <a:lnTo>
                    <a:pt x="2870233" y="1358900"/>
                  </a:lnTo>
                  <a:lnTo>
                    <a:pt x="2866194" y="1308100"/>
                  </a:lnTo>
                  <a:lnTo>
                    <a:pt x="2860586" y="1270000"/>
                  </a:lnTo>
                  <a:lnTo>
                    <a:pt x="2853435" y="1219200"/>
                  </a:lnTo>
                  <a:lnTo>
                    <a:pt x="2844767" y="1168400"/>
                  </a:lnTo>
                  <a:lnTo>
                    <a:pt x="2834609" y="1130300"/>
                  </a:lnTo>
                  <a:lnTo>
                    <a:pt x="2822988" y="1079500"/>
                  </a:lnTo>
                  <a:lnTo>
                    <a:pt x="2809930" y="1041400"/>
                  </a:lnTo>
                  <a:lnTo>
                    <a:pt x="2795461" y="990600"/>
                  </a:lnTo>
                  <a:lnTo>
                    <a:pt x="2779607" y="952500"/>
                  </a:lnTo>
                  <a:lnTo>
                    <a:pt x="2762396" y="901700"/>
                  </a:lnTo>
                  <a:lnTo>
                    <a:pt x="2743854" y="863600"/>
                  </a:lnTo>
                  <a:lnTo>
                    <a:pt x="2724008" y="825500"/>
                  </a:lnTo>
                  <a:lnTo>
                    <a:pt x="2702883" y="787400"/>
                  </a:lnTo>
                  <a:lnTo>
                    <a:pt x="2680506" y="749300"/>
                  </a:lnTo>
                  <a:lnTo>
                    <a:pt x="2656904" y="711200"/>
                  </a:lnTo>
                  <a:lnTo>
                    <a:pt x="2632104" y="673100"/>
                  </a:lnTo>
                  <a:lnTo>
                    <a:pt x="2606131" y="635000"/>
                  </a:lnTo>
                  <a:lnTo>
                    <a:pt x="2579012" y="596900"/>
                  </a:lnTo>
                  <a:lnTo>
                    <a:pt x="2550774" y="558800"/>
                  </a:lnTo>
                  <a:lnTo>
                    <a:pt x="2521443" y="520700"/>
                  </a:lnTo>
                  <a:lnTo>
                    <a:pt x="2491046" y="495300"/>
                  </a:lnTo>
                  <a:lnTo>
                    <a:pt x="2459609" y="457200"/>
                  </a:lnTo>
                  <a:lnTo>
                    <a:pt x="2427159" y="431800"/>
                  </a:lnTo>
                  <a:lnTo>
                    <a:pt x="2393721" y="393700"/>
                  </a:lnTo>
                  <a:lnTo>
                    <a:pt x="2359324" y="368300"/>
                  </a:lnTo>
                  <a:lnTo>
                    <a:pt x="2323992" y="342900"/>
                  </a:lnTo>
                  <a:lnTo>
                    <a:pt x="2287753" y="317500"/>
                  </a:lnTo>
                  <a:lnTo>
                    <a:pt x="2250633" y="279400"/>
                  </a:lnTo>
                  <a:lnTo>
                    <a:pt x="2212659" y="266700"/>
                  </a:lnTo>
                  <a:lnTo>
                    <a:pt x="2173856" y="241300"/>
                  </a:lnTo>
                  <a:lnTo>
                    <a:pt x="2134252" y="215900"/>
                  </a:lnTo>
                  <a:lnTo>
                    <a:pt x="2093873" y="190500"/>
                  </a:lnTo>
                  <a:lnTo>
                    <a:pt x="2052745" y="177800"/>
                  </a:lnTo>
                  <a:lnTo>
                    <a:pt x="2010896" y="152400"/>
                  </a:lnTo>
                  <a:lnTo>
                    <a:pt x="1925136" y="127000"/>
                  </a:lnTo>
                  <a:lnTo>
                    <a:pt x="1881279" y="101600"/>
                  </a:lnTo>
                  <a:lnTo>
                    <a:pt x="1836806" y="88900"/>
                  </a:lnTo>
                  <a:lnTo>
                    <a:pt x="1791744" y="88900"/>
                  </a:lnTo>
                  <a:lnTo>
                    <a:pt x="1653283" y="50800"/>
                  </a:lnTo>
                  <a:lnTo>
                    <a:pt x="1510468" y="50800"/>
                  </a:lnTo>
                  <a:lnTo>
                    <a:pt x="1462020" y="38100"/>
                  </a:lnTo>
                  <a:lnTo>
                    <a:pt x="1835347" y="38100"/>
                  </a:lnTo>
                  <a:lnTo>
                    <a:pt x="1923616" y="63500"/>
                  </a:lnTo>
                  <a:lnTo>
                    <a:pt x="1966858" y="88900"/>
                  </a:lnTo>
                  <a:lnTo>
                    <a:pt x="2051435" y="114300"/>
                  </a:lnTo>
                  <a:lnTo>
                    <a:pt x="2092721" y="139700"/>
                  </a:lnTo>
                  <a:lnTo>
                    <a:pt x="2133307" y="152400"/>
                  </a:lnTo>
                  <a:lnTo>
                    <a:pt x="2173169" y="177800"/>
                  </a:lnTo>
                  <a:lnTo>
                    <a:pt x="2212281" y="203200"/>
                  </a:lnTo>
                  <a:lnTo>
                    <a:pt x="2250621" y="228600"/>
                  </a:lnTo>
                  <a:lnTo>
                    <a:pt x="2288162" y="254000"/>
                  </a:lnTo>
                  <a:lnTo>
                    <a:pt x="2324883" y="279400"/>
                  </a:lnTo>
                  <a:lnTo>
                    <a:pt x="2360757" y="304800"/>
                  </a:lnTo>
                  <a:lnTo>
                    <a:pt x="2395760" y="330200"/>
                  </a:lnTo>
                  <a:lnTo>
                    <a:pt x="2429870" y="355600"/>
                  </a:lnTo>
                  <a:lnTo>
                    <a:pt x="2463060" y="393700"/>
                  </a:lnTo>
                  <a:lnTo>
                    <a:pt x="2495308" y="419100"/>
                  </a:lnTo>
                  <a:lnTo>
                    <a:pt x="2526588" y="457200"/>
                  </a:lnTo>
                  <a:lnTo>
                    <a:pt x="2556876" y="482600"/>
                  </a:lnTo>
                  <a:lnTo>
                    <a:pt x="2586149" y="520700"/>
                  </a:lnTo>
                  <a:lnTo>
                    <a:pt x="2614381" y="558800"/>
                  </a:lnTo>
                  <a:lnTo>
                    <a:pt x="2641549" y="596900"/>
                  </a:lnTo>
                  <a:lnTo>
                    <a:pt x="2667629" y="635000"/>
                  </a:lnTo>
                  <a:lnTo>
                    <a:pt x="2692595" y="673100"/>
                  </a:lnTo>
                  <a:lnTo>
                    <a:pt x="2716424" y="711200"/>
                  </a:lnTo>
                  <a:lnTo>
                    <a:pt x="2739092" y="749300"/>
                  </a:lnTo>
                  <a:lnTo>
                    <a:pt x="2760574" y="787400"/>
                  </a:lnTo>
                  <a:lnTo>
                    <a:pt x="2780845" y="825500"/>
                  </a:lnTo>
                  <a:lnTo>
                    <a:pt x="2799883" y="863600"/>
                  </a:lnTo>
                  <a:lnTo>
                    <a:pt x="2817662" y="914400"/>
                  </a:lnTo>
                  <a:lnTo>
                    <a:pt x="2834158" y="952500"/>
                  </a:lnTo>
                  <a:lnTo>
                    <a:pt x="2849347" y="990600"/>
                  </a:lnTo>
                  <a:lnTo>
                    <a:pt x="2863204" y="1041400"/>
                  </a:lnTo>
                  <a:lnTo>
                    <a:pt x="2875706" y="1079500"/>
                  </a:lnTo>
                  <a:lnTo>
                    <a:pt x="2886828" y="1130300"/>
                  </a:lnTo>
                  <a:lnTo>
                    <a:pt x="2896546" y="1168400"/>
                  </a:lnTo>
                  <a:lnTo>
                    <a:pt x="2904836" y="1219200"/>
                  </a:lnTo>
                  <a:lnTo>
                    <a:pt x="2911672" y="1270000"/>
                  </a:lnTo>
                  <a:lnTo>
                    <a:pt x="2917032" y="1308100"/>
                  </a:lnTo>
                  <a:lnTo>
                    <a:pt x="2920890" y="1358900"/>
                  </a:lnTo>
                  <a:lnTo>
                    <a:pt x="2923223" y="1409700"/>
                  </a:lnTo>
                  <a:lnTo>
                    <a:pt x="2924006" y="1460500"/>
                  </a:lnTo>
                  <a:lnTo>
                    <a:pt x="2923223" y="1498600"/>
                  </a:lnTo>
                  <a:lnTo>
                    <a:pt x="2920890" y="1549400"/>
                  </a:lnTo>
                  <a:lnTo>
                    <a:pt x="2917032" y="1600200"/>
                  </a:lnTo>
                  <a:lnTo>
                    <a:pt x="2911672" y="1651000"/>
                  </a:lnTo>
                  <a:lnTo>
                    <a:pt x="2904836" y="1689100"/>
                  </a:lnTo>
                  <a:lnTo>
                    <a:pt x="2896546" y="1739900"/>
                  </a:lnTo>
                  <a:lnTo>
                    <a:pt x="2886828" y="1778000"/>
                  </a:lnTo>
                  <a:lnTo>
                    <a:pt x="2875706" y="1828800"/>
                  </a:lnTo>
                  <a:lnTo>
                    <a:pt x="2863204" y="1879600"/>
                  </a:lnTo>
                  <a:lnTo>
                    <a:pt x="2849347" y="1917700"/>
                  </a:lnTo>
                  <a:lnTo>
                    <a:pt x="2834158" y="1955800"/>
                  </a:lnTo>
                  <a:lnTo>
                    <a:pt x="2817662" y="2006600"/>
                  </a:lnTo>
                  <a:lnTo>
                    <a:pt x="2799883" y="2044700"/>
                  </a:lnTo>
                  <a:lnTo>
                    <a:pt x="2780845" y="2082800"/>
                  </a:lnTo>
                  <a:lnTo>
                    <a:pt x="2760574" y="2120900"/>
                  </a:lnTo>
                  <a:lnTo>
                    <a:pt x="2739092" y="2171700"/>
                  </a:lnTo>
                  <a:lnTo>
                    <a:pt x="2716424" y="2209800"/>
                  </a:lnTo>
                  <a:lnTo>
                    <a:pt x="2692595" y="2247900"/>
                  </a:lnTo>
                  <a:lnTo>
                    <a:pt x="2667629" y="2286000"/>
                  </a:lnTo>
                  <a:lnTo>
                    <a:pt x="2641549" y="2324100"/>
                  </a:lnTo>
                  <a:lnTo>
                    <a:pt x="2614381" y="2349500"/>
                  </a:lnTo>
                  <a:lnTo>
                    <a:pt x="2586149" y="2387600"/>
                  </a:lnTo>
                  <a:lnTo>
                    <a:pt x="2556876" y="2425700"/>
                  </a:lnTo>
                  <a:lnTo>
                    <a:pt x="2526588" y="2451100"/>
                  </a:lnTo>
                  <a:lnTo>
                    <a:pt x="2495308" y="2489200"/>
                  </a:lnTo>
                  <a:lnTo>
                    <a:pt x="2463060" y="2514600"/>
                  </a:lnTo>
                  <a:lnTo>
                    <a:pt x="2429870" y="2552700"/>
                  </a:lnTo>
                  <a:lnTo>
                    <a:pt x="2395760" y="2578100"/>
                  </a:lnTo>
                  <a:lnTo>
                    <a:pt x="2360757" y="2603500"/>
                  </a:lnTo>
                  <a:lnTo>
                    <a:pt x="2324883" y="2628900"/>
                  </a:lnTo>
                  <a:lnTo>
                    <a:pt x="2288162" y="2667000"/>
                  </a:lnTo>
                  <a:lnTo>
                    <a:pt x="2250621" y="2692400"/>
                  </a:lnTo>
                  <a:lnTo>
                    <a:pt x="2212281" y="2705100"/>
                  </a:lnTo>
                  <a:lnTo>
                    <a:pt x="2173169" y="2730500"/>
                  </a:lnTo>
                  <a:lnTo>
                    <a:pt x="2133307" y="2755900"/>
                  </a:lnTo>
                  <a:lnTo>
                    <a:pt x="2092721" y="2768600"/>
                  </a:lnTo>
                  <a:lnTo>
                    <a:pt x="2051435" y="2794000"/>
                  </a:lnTo>
                  <a:lnTo>
                    <a:pt x="2009472" y="2806700"/>
                  </a:lnTo>
                  <a:lnTo>
                    <a:pt x="1966858" y="2832100"/>
                  </a:lnTo>
                  <a:lnTo>
                    <a:pt x="1835347" y="2870200"/>
                  </a:lnTo>
                  <a:close/>
                </a:path>
                <a:path w="2924175" h="2921000">
                  <a:moveTo>
                    <a:pt x="1652345" y="2908300"/>
                  </a:moveTo>
                  <a:lnTo>
                    <a:pt x="1271687" y="2908300"/>
                  </a:lnTo>
                  <a:lnTo>
                    <a:pt x="1225188" y="2895600"/>
                  </a:lnTo>
                  <a:lnTo>
                    <a:pt x="1698842" y="2895600"/>
                  </a:lnTo>
                  <a:lnTo>
                    <a:pt x="1652345" y="2908300"/>
                  </a:lnTo>
                  <a:close/>
                </a:path>
                <a:path w="2924175" h="2921000">
                  <a:moveTo>
                    <a:pt x="1510202" y="2921000"/>
                  </a:moveTo>
                  <a:lnTo>
                    <a:pt x="1413835" y="2921000"/>
                  </a:lnTo>
                  <a:lnTo>
                    <a:pt x="1366035" y="2908300"/>
                  </a:lnTo>
                  <a:lnTo>
                    <a:pt x="1558000" y="2908300"/>
                  </a:lnTo>
                  <a:lnTo>
                    <a:pt x="1510202" y="2921000"/>
                  </a:lnTo>
                  <a:close/>
                </a:path>
              </a:pathLst>
            </a:custGeom>
            <a:solidFill>
              <a:srgbClr val="AFD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669781" y="7416952"/>
              <a:ext cx="1405255" cy="351790"/>
            </a:xfrm>
            <a:custGeom>
              <a:avLst/>
              <a:gdLst/>
              <a:ahLst/>
              <a:cxnLst/>
              <a:rect l="l" t="t" r="r" b="b"/>
              <a:pathLst>
                <a:path w="1405254" h="351790">
                  <a:moveTo>
                    <a:pt x="280797" y="343662"/>
                  </a:moveTo>
                  <a:lnTo>
                    <a:pt x="132854" y="162191"/>
                  </a:lnTo>
                  <a:lnTo>
                    <a:pt x="271157" y="7962"/>
                  </a:lnTo>
                  <a:lnTo>
                    <a:pt x="216255" y="7962"/>
                  </a:lnTo>
                  <a:lnTo>
                    <a:pt x="44005" y="201587"/>
                  </a:lnTo>
                  <a:lnTo>
                    <a:pt x="44005" y="7962"/>
                  </a:lnTo>
                  <a:lnTo>
                    <a:pt x="0" y="7962"/>
                  </a:lnTo>
                  <a:lnTo>
                    <a:pt x="0" y="343662"/>
                  </a:lnTo>
                  <a:lnTo>
                    <a:pt x="44005" y="343662"/>
                  </a:lnTo>
                  <a:lnTo>
                    <a:pt x="44005" y="261099"/>
                  </a:lnTo>
                  <a:lnTo>
                    <a:pt x="104355" y="194043"/>
                  </a:lnTo>
                  <a:lnTo>
                    <a:pt x="224637" y="343662"/>
                  </a:lnTo>
                  <a:lnTo>
                    <a:pt x="280797" y="343662"/>
                  </a:lnTo>
                  <a:close/>
                </a:path>
                <a:path w="1405254" h="351790">
                  <a:moveTo>
                    <a:pt x="660908" y="175602"/>
                  </a:moveTo>
                  <a:lnTo>
                    <a:pt x="654850" y="127381"/>
                  </a:lnTo>
                  <a:lnTo>
                    <a:pt x="637578" y="85001"/>
                  </a:lnTo>
                  <a:lnTo>
                    <a:pt x="616902" y="58140"/>
                  </a:lnTo>
                  <a:lnTo>
                    <a:pt x="616902" y="175602"/>
                  </a:lnTo>
                  <a:lnTo>
                    <a:pt x="610412" y="219938"/>
                  </a:lnTo>
                  <a:lnTo>
                    <a:pt x="592112" y="257289"/>
                  </a:lnTo>
                  <a:lnTo>
                    <a:pt x="563765" y="286016"/>
                  </a:lnTo>
                  <a:lnTo>
                    <a:pt x="527151" y="304457"/>
                  </a:lnTo>
                  <a:lnTo>
                    <a:pt x="484047" y="310972"/>
                  </a:lnTo>
                  <a:lnTo>
                    <a:pt x="440740" y="304457"/>
                  </a:lnTo>
                  <a:lnTo>
                    <a:pt x="404012" y="286016"/>
                  </a:lnTo>
                  <a:lnTo>
                    <a:pt x="375602" y="257289"/>
                  </a:lnTo>
                  <a:lnTo>
                    <a:pt x="357276" y="219938"/>
                  </a:lnTo>
                  <a:lnTo>
                    <a:pt x="350786" y="175602"/>
                  </a:lnTo>
                  <a:lnTo>
                    <a:pt x="357238" y="131102"/>
                  </a:lnTo>
                  <a:lnTo>
                    <a:pt x="375462" y="93738"/>
                  </a:lnTo>
                  <a:lnTo>
                    <a:pt x="403733" y="65074"/>
                  </a:lnTo>
                  <a:lnTo>
                    <a:pt x="440359" y="46710"/>
                  </a:lnTo>
                  <a:lnTo>
                    <a:pt x="483628" y="40233"/>
                  </a:lnTo>
                  <a:lnTo>
                    <a:pt x="526948" y="46710"/>
                  </a:lnTo>
                  <a:lnTo>
                    <a:pt x="563676" y="65074"/>
                  </a:lnTo>
                  <a:lnTo>
                    <a:pt x="592074" y="93738"/>
                  </a:lnTo>
                  <a:lnTo>
                    <a:pt x="610400" y="131102"/>
                  </a:lnTo>
                  <a:lnTo>
                    <a:pt x="616902" y="175602"/>
                  </a:lnTo>
                  <a:lnTo>
                    <a:pt x="616902" y="58140"/>
                  </a:lnTo>
                  <a:lnTo>
                    <a:pt x="574852" y="22987"/>
                  </a:lnTo>
                  <a:lnTo>
                    <a:pt x="532130" y="5969"/>
                  </a:lnTo>
                  <a:lnTo>
                    <a:pt x="483628" y="0"/>
                  </a:lnTo>
                  <a:lnTo>
                    <a:pt x="435165" y="5969"/>
                  </a:lnTo>
                  <a:lnTo>
                    <a:pt x="392518" y="22987"/>
                  </a:lnTo>
                  <a:lnTo>
                    <a:pt x="357009" y="49771"/>
                  </a:lnTo>
                  <a:lnTo>
                    <a:pt x="329996" y="85001"/>
                  </a:lnTo>
                  <a:lnTo>
                    <a:pt x="312801" y="127381"/>
                  </a:lnTo>
                  <a:lnTo>
                    <a:pt x="306781" y="175602"/>
                  </a:lnTo>
                  <a:lnTo>
                    <a:pt x="312839" y="223824"/>
                  </a:lnTo>
                  <a:lnTo>
                    <a:pt x="330111" y="266204"/>
                  </a:lnTo>
                  <a:lnTo>
                    <a:pt x="357225" y="301434"/>
                  </a:lnTo>
                  <a:lnTo>
                    <a:pt x="392823" y="328218"/>
                  </a:lnTo>
                  <a:lnTo>
                    <a:pt x="435559" y="345236"/>
                  </a:lnTo>
                  <a:lnTo>
                    <a:pt x="484047" y="351205"/>
                  </a:lnTo>
                  <a:lnTo>
                    <a:pt x="532511" y="345236"/>
                  </a:lnTo>
                  <a:lnTo>
                    <a:pt x="575170" y="328218"/>
                  </a:lnTo>
                  <a:lnTo>
                    <a:pt x="610666" y="301434"/>
                  </a:lnTo>
                  <a:lnTo>
                    <a:pt x="637692" y="266204"/>
                  </a:lnTo>
                  <a:lnTo>
                    <a:pt x="654875" y="223824"/>
                  </a:lnTo>
                  <a:lnTo>
                    <a:pt x="660908" y="175602"/>
                  </a:lnTo>
                  <a:close/>
                </a:path>
                <a:path w="1405254" h="351790">
                  <a:moveTo>
                    <a:pt x="983602" y="248945"/>
                  </a:moveTo>
                  <a:lnTo>
                    <a:pt x="978357" y="220192"/>
                  </a:lnTo>
                  <a:lnTo>
                    <a:pt x="963968" y="196824"/>
                  </a:lnTo>
                  <a:lnTo>
                    <a:pt x="958316" y="192366"/>
                  </a:lnTo>
                  <a:lnTo>
                    <a:pt x="942416" y="179806"/>
                  </a:lnTo>
                  <a:lnTo>
                    <a:pt x="939190" y="178650"/>
                  </a:lnTo>
                  <a:lnTo>
                    <a:pt x="939190" y="248945"/>
                  </a:lnTo>
                  <a:lnTo>
                    <a:pt x="933869" y="273342"/>
                  </a:lnTo>
                  <a:lnTo>
                    <a:pt x="918654" y="291058"/>
                  </a:lnTo>
                  <a:lnTo>
                    <a:pt x="894626" y="301866"/>
                  </a:lnTo>
                  <a:lnTo>
                    <a:pt x="862914" y="305523"/>
                  </a:lnTo>
                  <a:lnTo>
                    <a:pt x="758558" y="305523"/>
                  </a:lnTo>
                  <a:lnTo>
                    <a:pt x="758558" y="192366"/>
                  </a:lnTo>
                  <a:lnTo>
                    <a:pt x="862914" y="192366"/>
                  </a:lnTo>
                  <a:lnTo>
                    <a:pt x="894626" y="196024"/>
                  </a:lnTo>
                  <a:lnTo>
                    <a:pt x="918654" y="206819"/>
                  </a:lnTo>
                  <a:lnTo>
                    <a:pt x="933869" y="224548"/>
                  </a:lnTo>
                  <a:lnTo>
                    <a:pt x="939190" y="248945"/>
                  </a:lnTo>
                  <a:lnTo>
                    <a:pt x="939190" y="178650"/>
                  </a:lnTo>
                  <a:lnTo>
                    <a:pt x="915720" y="170154"/>
                  </a:lnTo>
                  <a:lnTo>
                    <a:pt x="936561" y="160769"/>
                  </a:lnTo>
                  <a:lnTo>
                    <a:pt x="941539" y="155905"/>
                  </a:lnTo>
                  <a:lnTo>
                    <a:pt x="953008" y="144691"/>
                  </a:lnTo>
                  <a:lnTo>
                    <a:pt x="963803" y="124066"/>
                  </a:lnTo>
                  <a:lnTo>
                    <a:pt x="967676" y="101003"/>
                  </a:lnTo>
                  <a:lnTo>
                    <a:pt x="959980" y="62242"/>
                  </a:lnTo>
                  <a:lnTo>
                    <a:pt x="947559" y="46101"/>
                  </a:lnTo>
                  <a:lnTo>
                    <a:pt x="937450" y="32956"/>
                  </a:lnTo>
                  <a:lnTo>
                    <a:pt x="923264" y="25742"/>
                  </a:lnTo>
                  <a:lnTo>
                    <a:pt x="923264" y="101003"/>
                  </a:lnTo>
                  <a:lnTo>
                    <a:pt x="918400" y="124612"/>
                  </a:lnTo>
                  <a:lnTo>
                    <a:pt x="904240" y="141808"/>
                  </a:lnTo>
                  <a:lnTo>
                    <a:pt x="881354" y="152336"/>
                  </a:lnTo>
                  <a:lnTo>
                    <a:pt x="850341" y="155905"/>
                  </a:lnTo>
                  <a:lnTo>
                    <a:pt x="758558" y="155905"/>
                  </a:lnTo>
                  <a:lnTo>
                    <a:pt x="758558" y="46101"/>
                  </a:lnTo>
                  <a:lnTo>
                    <a:pt x="850341" y="46101"/>
                  </a:lnTo>
                  <a:lnTo>
                    <a:pt x="881354" y="49669"/>
                  </a:lnTo>
                  <a:lnTo>
                    <a:pt x="904240" y="60198"/>
                  </a:lnTo>
                  <a:lnTo>
                    <a:pt x="918400" y="77393"/>
                  </a:lnTo>
                  <a:lnTo>
                    <a:pt x="923264" y="101003"/>
                  </a:lnTo>
                  <a:lnTo>
                    <a:pt x="923264" y="25742"/>
                  </a:lnTo>
                  <a:lnTo>
                    <a:pt x="901026" y="14427"/>
                  </a:lnTo>
                  <a:lnTo>
                    <a:pt x="851598" y="7962"/>
                  </a:lnTo>
                  <a:lnTo>
                    <a:pt x="714552" y="7962"/>
                  </a:lnTo>
                  <a:lnTo>
                    <a:pt x="714552" y="343662"/>
                  </a:lnTo>
                  <a:lnTo>
                    <a:pt x="864171" y="343662"/>
                  </a:lnTo>
                  <a:lnTo>
                    <a:pt x="914654" y="336994"/>
                  </a:lnTo>
                  <a:lnTo>
                    <a:pt x="952169" y="317982"/>
                  </a:lnTo>
                  <a:lnTo>
                    <a:pt x="961936" y="305523"/>
                  </a:lnTo>
                  <a:lnTo>
                    <a:pt x="975550" y="288137"/>
                  </a:lnTo>
                  <a:lnTo>
                    <a:pt x="983602" y="248945"/>
                  </a:lnTo>
                  <a:close/>
                </a:path>
                <a:path w="1405254" h="351790">
                  <a:moveTo>
                    <a:pt x="1079995" y="7962"/>
                  </a:moveTo>
                  <a:lnTo>
                    <a:pt x="1035989" y="7962"/>
                  </a:lnTo>
                  <a:lnTo>
                    <a:pt x="1035989" y="343662"/>
                  </a:lnTo>
                  <a:lnTo>
                    <a:pt x="1079995" y="343662"/>
                  </a:lnTo>
                  <a:lnTo>
                    <a:pt x="1079995" y="7962"/>
                  </a:lnTo>
                  <a:close/>
                </a:path>
                <a:path w="1405254" h="351790">
                  <a:moveTo>
                    <a:pt x="1405216" y="253974"/>
                  </a:moveTo>
                  <a:lnTo>
                    <a:pt x="1378343" y="192214"/>
                  </a:lnTo>
                  <a:lnTo>
                    <a:pt x="1342453" y="170573"/>
                  </a:lnTo>
                  <a:lnTo>
                    <a:pt x="1289545" y="154647"/>
                  </a:lnTo>
                  <a:lnTo>
                    <a:pt x="1243266" y="143027"/>
                  </a:lnTo>
                  <a:lnTo>
                    <a:pt x="1211326" y="129552"/>
                  </a:lnTo>
                  <a:lnTo>
                    <a:pt x="1192834" y="112395"/>
                  </a:lnTo>
                  <a:lnTo>
                    <a:pt x="1186865" y="89687"/>
                  </a:lnTo>
                  <a:lnTo>
                    <a:pt x="1192339" y="68834"/>
                  </a:lnTo>
                  <a:lnTo>
                    <a:pt x="1208341" y="52387"/>
                  </a:lnTo>
                  <a:lnTo>
                    <a:pt x="1234249" y="41592"/>
                  </a:lnTo>
                  <a:lnTo>
                    <a:pt x="1269428" y="37719"/>
                  </a:lnTo>
                  <a:lnTo>
                    <a:pt x="1304823" y="42532"/>
                  </a:lnTo>
                  <a:lnTo>
                    <a:pt x="1331976" y="55791"/>
                  </a:lnTo>
                  <a:lnTo>
                    <a:pt x="1350162" y="75730"/>
                  </a:lnTo>
                  <a:lnTo>
                    <a:pt x="1358696" y="100584"/>
                  </a:lnTo>
                  <a:lnTo>
                    <a:pt x="1403959" y="100584"/>
                  </a:lnTo>
                  <a:lnTo>
                    <a:pt x="1391869" y="60121"/>
                  </a:lnTo>
                  <a:lnTo>
                    <a:pt x="1363827" y="28295"/>
                  </a:lnTo>
                  <a:lnTo>
                    <a:pt x="1322743" y="7467"/>
                  </a:lnTo>
                  <a:lnTo>
                    <a:pt x="1271524" y="0"/>
                  </a:lnTo>
                  <a:lnTo>
                    <a:pt x="1220063" y="6172"/>
                  </a:lnTo>
                  <a:lnTo>
                    <a:pt x="1179169" y="23939"/>
                  </a:lnTo>
                  <a:lnTo>
                    <a:pt x="1152182" y="52158"/>
                  </a:lnTo>
                  <a:lnTo>
                    <a:pt x="1142441" y="89687"/>
                  </a:lnTo>
                  <a:lnTo>
                    <a:pt x="1149654" y="126415"/>
                  </a:lnTo>
                  <a:lnTo>
                    <a:pt x="1171206" y="154076"/>
                  </a:lnTo>
                  <a:lnTo>
                    <a:pt x="1206982" y="174256"/>
                  </a:lnTo>
                  <a:lnTo>
                    <a:pt x="1256855" y="188595"/>
                  </a:lnTo>
                  <a:lnTo>
                    <a:pt x="1303794" y="200494"/>
                  </a:lnTo>
                  <a:lnTo>
                    <a:pt x="1335963" y="214363"/>
                  </a:lnTo>
                  <a:lnTo>
                    <a:pt x="1354455" y="232321"/>
                  </a:lnTo>
                  <a:lnTo>
                    <a:pt x="1360373" y="256489"/>
                  </a:lnTo>
                  <a:lnTo>
                    <a:pt x="1354023" y="279476"/>
                  </a:lnTo>
                  <a:lnTo>
                    <a:pt x="1336268" y="297345"/>
                  </a:lnTo>
                  <a:lnTo>
                    <a:pt x="1309090" y="308940"/>
                  </a:lnTo>
                  <a:lnTo>
                    <a:pt x="1274457" y="313067"/>
                  </a:lnTo>
                  <a:lnTo>
                    <a:pt x="1236218" y="307911"/>
                  </a:lnTo>
                  <a:lnTo>
                    <a:pt x="1206512" y="293522"/>
                  </a:lnTo>
                  <a:lnTo>
                    <a:pt x="1186472" y="271513"/>
                  </a:lnTo>
                  <a:lnTo>
                    <a:pt x="1177226" y="243497"/>
                  </a:lnTo>
                  <a:lnTo>
                    <a:pt x="1131963" y="243497"/>
                  </a:lnTo>
                  <a:lnTo>
                    <a:pt x="1144701" y="287731"/>
                  </a:lnTo>
                  <a:lnTo>
                    <a:pt x="1174089" y="321703"/>
                  </a:lnTo>
                  <a:lnTo>
                    <a:pt x="1217307" y="343509"/>
                  </a:lnTo>
                  <a:lnTo>
                    <a:pt x="1271524" y="351205"/>
                  </a:lnTo>
                  <a:lnTo>
                    <a:pt x="1323886" y="344500"/>
                  </a:lnTo>
                  <a:lnTo>
                    <a:pt x="1366342" y="325221"/>
                  </a:lnTo>
                  <a:lnTo>
                    <a:pt x="1394815" y="294627"/>
                  </a:lnTo>
                  <a:lnTo>
                    <a:pt x="1405216" y="253974"/>
                  </a:lnTo>
                  <a:close/>
                </a:path>
              </a:pathLst>
            </a:custGeom>
            <a:solidFill>
              <a:srgbClr val="7DB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6100407" y="6245986"/>
            <a:ext cx="758825" cy="389255"/>
          </a:xfrm>
          <a:custGeom>
            <a:avLst/>
            <a:gdLst/>
            <a:ahLst/>
            <a:cxnLst/>
            <a:rect l="l" t="t" r="r" b="b"/>
            <a:pathLst>
              <a:path w="758825" h="389254">
                <a:moveTo>
                  <a:pt x="339674" y="379641"/>
                </a:moveTo>
                <a:lnTo>
                  <a:pt x="186639" y="177101"/>
                </a:lnTo>
                <a:lnTo>
                  <a:pt x="331952" y="9537"/>
                </a:lnTo>
                <a:lnTo>
                  <a:pt x="230682" y="9537"/>
                </a:lnTo>
                <a:lnTo>
                  <a:pt x="82638" y="183908"/>
                </a:lnTo>
                <a:lnTo>
                  <a:pt x="82638" y="9537"/>
                </a:lnTo>
                <a:lnTo>
                  <a:pt x="0" y="9537"/>
                </a:lnTo>
                <a:lnTo>
                  <a:pt x="0" y="379641"/>
                </a:lnTo>
                <a:lnTo>
                  <a:pt x="82638" y="379641"/>
                </a:lnTo>
                <a:lnTo>
                  <a:pt x="82638" y="296532"/>
                </a:lnTo>
                <a:lnTo>
                  <a:pt x="133045" y="238404"/>
                </a:lnTo>
                <a:lnTo>
                  <a:pt x="236588" y="379641"/>
                </a:lnTo>
                <a:lnTo>
                  <a:pt x="339674" y="379641"/>
                </a:lnTo>
                <a:close/>
              </a:path>
              <a:path w="758825" h="389254">
                <a:moveTo>
                  <a:pt x="758367" y="194360"/>
                </a:moveTo>
                <a:lnTo>
                  <a:pt x="753325" y="148272"/>
                </a:lnTo>
                <a:lnTo>
                  <a:pt x="738847" y="106768"/>
                </a:lnTo>
                <a:lnTo>
                  <a:pt x="718261" y="74472"/>
                </a:lnTo>
                <a:lnTo>
                  <a:pt x="715899" y="70764"/>
                </a:lnTo>
                <a:lnTo>
                  <a:pt x="685431" y="41173"/>
                </a:lnTo>
                <a:lnTo>
                  <a:pt x="675716" y="35331"/>
                </a:lnTo>
                <a:lnTo>
                  <a:pt x="675716" y="194360"/>
                </a:lnTo>
                <a:lnTo>
                  <a:pt x="666864" y="242404"/>
                </a:lnTo>
                <a:lnTo>
                  <a:pt x="642340" y="280352"/>
                </a:lnTo>
                <a:lnTo>
                  <a:pt x="605218" y="305282"/>
                </a:lnTo>
                <a:lnTo>
                  <a:pt x="558558" y="314248"/>
                </a:lnTo>
                <a:lnTo>
                  <a:pt x="511898" y="305282"/>
                </a:lnTo>
                <a:lnTo>
                  <a:pt x="474764" y="280352"/>
                </a:lnTo>
                <a:lnTo>
                  <a:pt x="450253" y="242404"/>
                </a:lnTo>
                <a:lnTo>
                  <a:pt x="441388" y="194360"/>
                </a:lnTo>
                <a:lnTo>
                  <a:pt x="450253" y="146126"/>
                </a:lnTo>
                <a:lnTo>
                  <a:pt x="474764" y="108191"/>
                </a:lnTo>
                <a:lnTo>
                  <a:pt x="511898" y="83375"/>
                </a:lnTo>
                <a:lnTo>
                  <a:pt x="558558" y="74472"/>
                </a:lnTo>
                <a:lnTo>
                  <a:pt x="605218" y="83375"/>
                </a:lnTo>
                <a:lnTo>
                  <a:pt x="642340" y="108191"/>
                </a:lnTo>
                <a:lnTo>
                  <a:pt x="666864" y="146126"/>
                </a:lnTo>
                <a:lnTo>
                  <a:pt x="675716" y="194360"/>
                </a:lnTo>
                <a:lnTo>
                  <a:pt x="675716" y="35331"/>
                </a:lnTo>
                <a:lnTo>
                  <a:pt x="648411" y="18910"/>
                </a:lnTo>
                <a:lnTo>
                  <a:pt x="605802" y="4876"/>
                </a:lnTo>
                <a:lnTo>
                  <a:pt x="558558" y="0"/>
                </a:lnTo>
                <a:lnTo>
                  <a:pt x="511314" y="4876"/>
                </a:lnTo>
                <a:lnTo>
                  <a:pt x="468693" y="18910"/>
                </a:lnTo>
                <a:lnTo>
                  <a:pt x="431673" y="41173"/>
                </a:lnTo>
                <a:lnTo>
                  <a:pt x="401205" y="70764"/>
                </a:lnTo>
                <a:lnTo>
                  <a:pt x="378256" y="106768"/>
                </a:lnTo>
                <a:lnTo>
                  <a:pt x="363778" y="148272"/>
                </a:lnTo>
                <a:lnTo>
                  <a:pt x="358749" y="194360"/>
                </a:lnTo>
                <a:lnTo>
                  <a:pt x="363778" y="240436"/>
                </a:lnTo>
                <a:lnTo>
                  <a:pt x="378256" y="281940"/>
                </a:lnTo>
                <a:lnTo>
                  <a:pt x="401205" y="317944"/>
                </a:lnTo>
                <a:lnTo>
                  <a:pt x="431673" y="347535"/>
                </a:lnTo>
                <a:lnTo>
                  <a:pt x="468693" y="369811"/>
                </a:lnTo>
                <a:lnTo>
                  <a:pt x="511314" y="383844"/>
                </a:lnTo>
                <a:lnTo>
                  <a:pt x="558558" y="388721"/>
                </a:lnTo>
                <a:lnTo>
                  <a:pt x="605802" y="383844"/>
                </a:lnTo>
                <a:lnTo>
                  <a:pt x="648411" y="369811"/>
                </a:lnTo>
                <a:lnTo>
                  <a:pt x="685431" y="347535"/>
                </a:lnTo>
                <a:lnTo>
                  <a:pt x="715899" y="317944"/>
                </a:lnTo>
                <a:lnTo>
                  <a:pt x="738847" y="281940"/>
                </a:lnTo>
                <a:lnTo>
                  <a:pt x="753325" y="240436"/>
                </a:lnTo>
                <a:lnTo>
                  <a:pt x="758367" y="194360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07821" y="6255514"/>
            <a:ext cx="306705" cy="370205"/>
          </a:xfrm>
          <a:custGeom>
            <a:avLst/>
            <a:gdLst/>
            <a:ahLst/>
            <a:cxnLst/>
            <a:rect l="l" t="t" r="r" b="b"/>
            <a:pathLst>
              <a:path w="306704" h="370204">
                <a:moveTo>
                  <a:pt x="174379" y="370102"/>
                </a:moveTo>
                <a:lnTo>
                  <a:pt x="0" y="370102"/>
                </a:lnTo>
                <a:lnTo>
                  <a:pt x="0" y="0"/>
                </a:lnTo>
                <a:lnTo>
                  <a:pt x="160756" y="0"/>
                </a:lnTo>
                <a:lnTo>
                  <a:pt x="215512" y="7727"/>
                </a:lnTo>
                <a:lnTo>
                  <a:pt x="255836" y="29801"/>
                </a:lnTo>
                <a:lnTo>
                  <a:pt x="280748" y="64562"/>
                </a:lnTo>
                <a:lnTo>
                  <a:pt x="281833" y="70387"/>
                </a:lnTo>
                <a:lnTo>
                  <a:pt x="82648" y="70387"/>
                </a:lnTo>
                <a:lnTo>
                  <a:pt x="82648" y="149857"/>
                </a:lnTo>
                <a:lnTo>
                  <a:pt x="276994" y="149857"/>
                </a:lnTo>
                <a:lnTo>
                  <a:pt x="263598" y="165588"/>
                </a:lnTo>
                <a:lnTo>
                  <a:pt x="246129" y="176196"/>
                </a:lnTo>
                <a:lnTo>
                  <a:pt x="270509" y="188712"/>
                </a:lnTo>
                <a:lnTo>
                  <a:pt x="289611" y="207870"/>
                </a:lnTo>
                <a:lnTo>
                  <a:pt x="293957" y="216158"/>
                </a:lnTo>
                <a:lnTo>
                  <a:pt x="82648" y="216158"/>
                </a:lnTo>
                <a:lnTo>
                  <a:pt x="82648" y="299715"/>
                </a:lnTo>
                <a:lnTo>
                  <a:pt x="298467" y="299715"/>
                </a:lnTo>
                <a:lnTo>
                  <a:pt x="297565" y="304391"/>
                </a:lnTo>
                <a:lnTo>
                  <a:pt x="271616" y="339733"/>
                </a:lnTo>
                <a:lnTo>
                  <a:pt x="230086" y="362219"/>
                </a:lnTo>
                <a:lnTo>
                  <a:pt x="174379" y="370102"/>
                </a:lnTo>
                <a:close/>
              </a:path>
              <a:path w="306704" h="370204">
                <a:moveTo>
                  <a:pt x="276994" y="149857"/>
                </a:moveTo>
                <a:lnTo>
                  <a:pt x="157123" y="149857"/>
                </a:lnTo>
                <a:lnTo>
                  <a:pt x="178076" y="147324"/>
                </a:lnTo>
                <a:lnTo>
                  <a:pt x="193622" y="139810"/>
                </a:lnTo>
                <a:lnTo>
                  <a:pt x="203294" y="127442"/>
                </a:lnTo>
                <a:lnTo>
                  <a:pt x="206621" y="110349"/>
                </a:lnTo>
                <a:lnTo>
                  <a:pt x="203294" y="93185"/>
                </a:lnTo>
                <a:lnTo>
                  <a:pt x="193622" y="80661"/>
                </a:lnTo>
                <a:lnTo>
                  <a:pt x="178076" y="72991"/>
                </a:lnTo>
                <a:lnTo>
                  <a:pt x="157123" y="70387"/>
                </a:lnTo>
                <a:lnTo>
                  <a:pt x="281833" y="70387"/>
                </a:lnTo>
                <a:lnTo>
                  <a:pt x="289270" y="110349"/>
                </a:lnTo>
                <a:lnTo>
                  <a:pt x="286105" y="130408"/>
                </a:lnTo>
                <a:lnTo>
                  <a:pt x="277236" y="149573"/>
                </a:lnTo>
                <a:lnTo>
                  <a:pt x="276994" y="149857"/>
                </a:lnTo>
                <a:close/>
              </a:path>
              <a:path w="306704" h="370204">
                <a:moveTo>
                  <a:pt x="298467" y="299715"/>
                </a:moveTo>
                <a:lnTo>
                  <a:pt x="170746" y="299715"/>
                </a:lnTo>
                <a:lnTo>
                  <a:pt x="192842" y="297018"/>
                </a:lnTo>
                <a:lnTo>
                  <a:pt x="209573" y="289043"/>
                </a:lnTo>
                <a:lnTo>
                  <a:pt x="220174" y="275959"/>
                </a:lnTo>
                <a:lnTo>
                  <a:pt x="223878" y="257936"/>
                </a:lnTo>
                <a:lnTo>
                  <a:pt x="220174" y="239914"/>
                </a:lnTo>
                <a:lnTo>
                  <a:pt x="209573" y="226829"/>
                </a:lnTo>
                <a:lnTo>
                  <a:pt x="192842" y="218854"/>
                </a:lnTo>
                <a:lnTo>
                  <a:pt x="170746" y="216158"/>
                </a:lnTo>
                <a:lnTo>
                  <a:pt x="293957" y="216158"/>
                </a:lnTo>
                <a:lnTo>
                  <a:pt x="302070" y="231626"/>
                </a:lnTo>
                <a:lnTo>
                  <a:pt x="306526" y="257936"/>
                </a:lnTo>
                <a:lnTo>
                  <a:pt x="298467" y="299715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62938" y="6255514"/>
            <a:ext cx="83185" cy="370205"/>
          </a:xfrm>
          <a:custGeom>
            <a:avLst/>
            <a:gdLst/>
            <a:ahLst/>
            <a:cxnLst/>
            <a:rect l="l" t="t" r="r" b="b"/>
            <a:pathLst>
              <a:path w="83184" h="370204">
                <a:moveTo>
                  <a:pt x="82648" y="370102"/>
                </a:moveTo>
                <a:lnTo>
                  <a:pt x="0" y="370102"/>
                </a:lnTo>
                <a:lnTo>
                  <a:pt x="0" y="0"/>
                </a:lnTo>
                <a:lnTo>
                  <a:pt x="82648" y="0"/>
                </a:lnTo>
                <a:lnTo>
                  <a:pt x="82648" y="370102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93723" y="6246431"/>
            <a:ext cx="311150" cy="388620"/>
          </a:xfrm>
          <a:custGeom>
            <a:avLst/>
            <a:gdLst/>
            <a:ahLst/>
            <a:cxnLst/>
            <a:rect l="l" t="t" r="r" b="b"/>
            <a:pathLst>
              <a:path w="311150" h="388620">
                <a:moveTo>
                  <a:pt x="161664" y="388267"/>
                </a:moveTo>
                <a:lnTo>
                  <a:pt x="110149" y="382487"/>
                </a:lnTo>
                <a:lnTo>
                  <a:pt x="66373" y="365786"/>
                </a:lnTo>
                <a:lnTo>
                  <a:pt x="32187" y="339124"/>
                </a:lnTo>
                <a:lnTo>
                  <a:pt x="9445" y="303460"/>
                </a:lnTo>
                <a:lnTo>
                  <a:pt x="0" y="259753"/>
                </a:lnTo>
                <a:lnTo>
                  <a:pt x="84919" y="259753"/>
                </a:lnTo>
                <a:lnTo>
                  <a:pt x="93107" y="283920"/>
                </a:lnTo>
                <a:lnTo>
                  <a:pt x="110236" y="302553"/>
                </a:lnTo>
                <a:lnTo>
                  <a:pt x="135368" y="314544"/>
                </a:lnTo>
                <a:lnTo>
                  <a:pt x="167568" y="318787"/>
                </a:lnTo>
                <a:lnTo>
                  <a:pt x="190898" y="315786"/>
                </a:lnTo>
                <a:lnTo>
                  <a:pt x="209460" y="307378"/>
                </a:lnTo>
                <a:lnTo>
                  <a:pt x="221721" y="294457"/>
                </a:lnTo>
                <a:lnTo>
                  <a:pt x="226148" y="277917"/>
                </a:lnTo>
                <a:lnTo>
                  <a:pt x="221217" y="258816"/>
                </a:lnTo>
                <a:lnTo>
                  <a:pt x="205429" y="244653"/>
                </a:lnTo>
                <a:lnTo>
                  <a:pt x="177296" y="233726"/>
                </a:lnTo>
                <a:lnTo>
                  <a:pt x="135325" y="224332"/>
                </a:lnTo>
                <a:lnTo>
                  <a:pt x="82045" y="209403"/>
                </a:lnTo>
                <a:lnTo>
                  <a:pt x="43197" y="185959"/>
                </a:lnTo>
                <a:lnTo>
                  <a:pt x="19420" y="152298"/>
                </a:lnTo>
                <a:lnTo>
                  <a:pt x="11352" y="106716"/>
                </a:lnTo>
                <a:lnTo>
                  <a:pt x="23017" y="61880"/>
                </a:lnTo>
                <a:lnTo>
                  <a:pt x="54947" y="28325"/>
                </a:lnTo>
                <a:lnTo>
                  <a:pt x="102544" y="7287"/>
                </a:lnTo>
                <a:lnTo>
                  <a:pt x="161210" y="0"/>
                </a:lnTo>
                <a:lnTo>
                  <a:pt x="207998" y="5805"/>
                </a:lnTo>
                <a:lnTo>
                  <a:pt x="248007" y="22247"/>
                </a:lnTo>
                <a:lnTo>
                  <a:pt x="279472" y="47867"/>
                </a:lnTo>
                <a:lnTo>
                  <a:pt x="300627" y="81202"/>
                </a:lnTo>
                <a:lnTo>
                  <a:pt x="309705" y="120794"/>
                </a:lnTo>
                <a:lnTo>
                  <a:pt x="224332" y="120794"/>
                </a:lnTo>
                <a:lnTo>
                  <a:pt x="217066" y="99103"/>
                </a:lnTo>
                <a:lnTo>
                  <a:pt x="202988" y="82819"/>
                </a:lnTo>
                <a:lnTo>
                  <a:pt x="182440" y="72580"/>
                </a:lnTo>
                <a:lnTo>
                  <a:pt x="155761" y="69025"/>
                </a:lnTo>
                <a:lnTo>
                  <a:pt x="130110" y="71785"/>
                </a:lnTo>
                <a:lnTo>
                  <a:pt x="111314" y="79526"/>
                </a:lnTo>
                <a:lnTo>
                  <a:pt x="99756" y="91440"/>
                </a:lnTo>
                <a:lnTo>
                  <a:pt x="95818" y="106716"/>
                </a:lnTo>
                <a:lnTo>
                  <a:pt x="101416" y="124455"/>
                </a:lnTo>
                <a:lnTo>
                  <a:pt x="119148" y="137596"/>
                </a:lnTo>
                <a:lnTo>
                  <a:pt x="150418" y="148353"/>
                </a:lnTo>
                <a:lnTo>
                  <a:pt x="196631" y="158939"/>
                </a:lnTo>
                <a:lnTo>
                  <a:pt x="250528" y="176643"/>
                </a:lnTo>
                <a:lnTo>
                  <a:pt x="285864" y="202478"/>
                </a:lnTo>
                <a:lnTo>
                  <a:pt x="305192" y="235380"/>
                </a:lnTo>
                <a:lnTo>
                  <a:pt x="311068" y="274284"/>
                </a:lnTo>
                <a:lnTo>
                  <a:pt x="303464" y="313342"/>
                </a:lnTo>
                <a:lnTo>
                  <a:pt x="282280" y="345010"/>
                </a:lnTo>
                <a:lnTo>
                  <a:pt x="249958" y="368547"/>
                </a:lnTo>
                <a:lnTo>
                  <a:pt x="208939" y="383214"/>
                </a:lnTo>
                <a:lnTo>
                  <a:pt x="161664" y="388267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74853" y="6244161"/>
            <a:ext cx="381000" cy="387985"/>
          </a:xfrm>
          <a:custGeom>
            <a:avLst/>
            <a:gdLst/>
            <a:ahLst/>
            <a:cxnLst/>
            <a:rect l="l" t="t" r="r" b="b"/>
            <a:pathLst>
              <a:path w="381000" h="387984">
                <a:moveTo>
                  <a:pt x="380547" y="142591"/>
                </a:moveTo>
                <a:lnTo>
                  <a:pt x="307889" y="142591"/>
                </a:lnTo>
                <a:lnTo>
                  <a:pt x="307889" y="0"/>
                </a:lnTo>
                <a:lnTo>
                  <a:pt x="380547" y="0"/>
                </a:lnTo>
                <a:lnTo>
                  <a:pt x="380547" y="142591"/>
                </a:lnTo>
                <a:close/>
              </a:path>
              <a:path w="381000" h="387984">
                <a:moveTo>
                  <a:pt x="272922" y="381001"/>
                </a:moveTo>
                <a:lnTo>
                  <a:pt x="201172" y="381001"/>
                </a:lnTo>
                <a:lnTo>
                  <a:pt x="201172" y="1816"/>
                </a:lnTo>
                <a:lnTo>
                  <a:pt x="272922" y="1816"/>
                </a:lnTo>
                <a:lnTo>
                  <a:pt x="272922" y="142591"/>
                </a:lnTo>
                <a:lnTo>
                  <a:pt x="380547" y="142591"/>
                </a:lnTo>
                <a:lnTo>
                  <a:pt x="380547" y="215249"/>
                </a:lnTo>
                <a:lnTo>
                  <a:pt x="272922" y="215249"/>
                </a:lnTo>
                <a:lnTo>
                  <a:pt x="272922" y="381001"/>
                </a:lnTo>
                <a:close/>
              </a:path>
              <a:path w="381000" h="387984">
                <a:moveTo>
                  <a:pt x="380547" y="387813"/>
                </a:moveTo>
                <a:lnTo>
                  <a:pt x="307889" y="387813"/>
                </a:lnTo>
                <a:lnTo>
                  <a:pt x="307889" y="215249"/>
                </a:lnTo>
                <a:lnTo>
                  <a:pt x="380547" y="215249"/>
                </a:lnTo>
                <a:lnTo>
                  <a:pt x="380547" y="387813"/>
                </a:lnTo>
                <a:close/>
              </a:path>
              <a:path w="381000" h="387984">
                <a:moveTo>
                  <a:pt x="0" y="369648"/>
                </a:moveTo>
                <a:lnTo>
                  <a:pt x="0" y="297898"/>
                </a:lnTo>
                <a:lnTo>
                  <a:pt x="32554" y="288907"/>
                </a:lnTo>
                <a:lnTo>
                  <a:pt x="59354" y="267382"/>
                </a:lnTo>
                <a:lnTo>
                  <a:pt x="79549" y="233323"/>
                </a:lnTo>
                <a:lnTo>
                  <a:pt x="92290" y="186731"/>
                </a:lnTo>
                <a:lnTo>
                  <a:pt x="96726" y="127606"/>
                </a:lnTo>
                <a:lnTo>
                  <a:pt x="96726" y="78107"/>
                </a:lnTo>
                <a:lnTo>
                  <a:pt x="0" y="78107"/>
                </a:lnTo>
                <a:lnTo>
                  <a:pt x="0" y="9082"/>
                </a:lnTo>
                <a:lnTo>
                  <a:pt x="170292" y="9082"/>
                </a:lnTo>
                <a:lnTo>
                  <a:pt x="170292" y="124881"/>
                </a:lnTo>
                <a:lnTo>
                  <a:pt x="165673" y="190129"/>
                </a:lnTo>
                <a:lnTo>
                  <a:pt x="152578" y="245058"/>
                </a:lnTo>
                <a:lnTo>
                  <a:pt x="132151" y="289804"/>
                </a:lnTo>
                <a:lnTo>
                  <a:pt x="105535" y="324500"/>
                </a:lnTo>
                <a:lnTo>
                  <a:pt x="73876" y="349283"/>
                </a:lnTo>
                <a:lnTo>
                  <a:pt x="38316" y="364288"/>
                </a:lnTo>
                <a:lnTo>
                  <a:pt x="0" y="369648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06261" y="6244161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368740" y="156669"/>
                </a:moveTo>
                <a:lnTo>
                  <a:pt x="23613" y="156669"/>
                </a:lnTo>
                <a:lnTo>
                  <a:pt x="23613" y="0"/>
                </a:lnTo>
                <a:lnTo>
                  <a:pt x="98542" y="0"/>
                </a:lnTo>
                <a:lnTo>
                  <a:pt x="98542" y="23613"/>
                </a:lnTo>
                <a:lnTo>
                  <a:pt x="368740" y="23613"/>
                </a:lnTo>
                <a:lnTo>
                  <a:pt x="368740" y="78107"/>
                </a:lnTo>
                <a:lnTo>
                  <a:pt x="98542" y="78107"/>
                </a:lnTo>
                <a:lnTo>
                  <a:pt x="98542" y="100813"/>
                </a:lnTo>
                <a:lnTo>
                  <a:pt x="368740" y="100813"/>
                </a:lnTo>
                <a:lnTo>
                  <a:pt x="368740" y="156669"/>
                </a:lnTo>
                <a:close/>
              </a:path>
              <a:path w="392429" h="392429">
                <a:moveTo>
                  <a:pt x="368740" y="23613"/>
                </a:moveTo>
                <a:lnTo>
                  <a:pt x="293811" y="23613"/>
                </a:lnTo>
                <a:lnTo>
                  <a:pt x="293811" y="0"/>
                </a:lnTo>
                <a:lnTo>
                  <a:pt x="368740" y="0"/>
                </a:lnTo>
                <a:lnTo>
                  <a:pt x="368740" y="23613"/>
                </a:lnTo>
                <a:close/>
              </a:path>
              <a:path w="392429" h="392429">
                <a:moveTo>
                  <a:pt x="368740" y="100813"/>
                </a:moveTo>
                <a:lnTo>
                  <a:pt x="293811" y="100813"/>
                </a:lnTo>
                <a:lnTo>
                  <a:pt x="293811" y="78107"/>
                </a:lnTo>
                <a:lnTo>
                  <a:pt x="368740" y="78107"/>
                </a:lnTo>
                <a:lnTo>
                  <a:pt x="368740" y="100813"/>
                </a:lnTo>
                <a:close/>
              </a:path>
              <a:path w="392429" h="392429">
                <a:moveTo>
                  <a:pt x="234322" y="177104"/>
                </a:moveTo>
                <a:lnTo>
                  <a:pt x="158031" y="177104"/>
                </a:lnTo>
                <a:lnTo>
                  <a:pt x="158031" y="156669"/>
                </a:lnTo>
                <a:lnTo>
                  <a:pt x="234322" y="156669"/>
                </a:lnTo>
                <a:lnTo>
                  <a:pt x="234322" y="177104"/>
                </a:lnTo>
                <a:close/>
              </a:path>
              <a:path w="392429" h="392429">
                <a:moveTo>
                  <a:pt x="392354" y="235231"/>
                </a:moveTo>
                <a:lnTo>
                  <a:pt x="0" y="235231"/>
                </a:lnTo>
                <a:lnTo>
                  <a:pt x="0" y="177104"/>
                </a:lnTo>
                <a:lnTo>
                  <a:pt x="392354" y="177104"/>
                </a:lnTo>
                <a:lnTo>
                  <a:pt x="392354" y="235231"/>
                </a:lnTo>
                <a:close/>
              </a:path>
              <a:path w="392429" h="392429">
                <a:moveTo>
                  <a:pt x="196177" y="392354"/>
                </a:moveTo>
                <a:lnTo>
                  <a:pt x="137651" y="389993"/>
                </a:lnTo>
                <a:lnTo>
                  <a:pt x="88715" y="382400"/>
                </a:lnTo>
                <a:lnTo>
                  <a:pt x="51333" y="368813"/>
                </a:lnTo>
                <a:lnTo>
                  <a:pt x="19072" y="320604"/>
                </a:lnTo>
                <a:lnTo>
                  <a:pt x="27464" y="292739"/>
                </a:lnTo>
                <a:lnTo>
                  <a:pt x="51333" y="272395"/>
                </a:lnTo>
                <a:lnTo>
                  <a:pt x="88715" y="258808"/>
                </a:lnTo>
                <a:lnTo>
                  <a:pt x="137651" y="251215"/>
                </a:lnTo>
                <a:lnTo>
                  <a:pt x="196177" y="248854"/>
                </a:lnTo>
                <a:lnTo>
                  <a:pt x="254703" y="251215"/>
                </a:lnTo>
                <a:lnTo>
                  <a:pt x="303638" y="258808"/>
                </a:lnTo>
                <a:lnTo>
                  <a:pt x="341021" y="272395"/>
                </a:lnTo>
                <a:lnTo>
                  <a:pt x="364889" y="292739"/>
                </a:lnTo>
                <a:lnTo>
                  <a:pt x="368494" y="304710"/>
                </a:lnTo>
                <a:lnTo>
                  <a:pt x="196177" y="304710"/>
                </a:lnTo>
                <a:lnTo>
                  <a:pt x="157258" y="305469"/>
                </a:lnTo>
                <a:lnTo>
                  <a:pt x="126981" y="308059"/>
                </a:lnTo>
                <a:lnTo>
                  <a:pt x="107348" y="312948"/>
                </a:lnTo>
                <a:lnTo>
                  <a:pt x="100359" y="320604"/>
                </a:lnTo>
                <a:lnTo>
                  <a:pt x="107348" y="328452"/>
                </a:lnTo>
                <a:lnTo>
                  <a:pt x="126981" y="333319"/>
                </a:lnTo>
                <a:lnTo>
                  <a:pt x="157258" y="335803"/>
                </a:lnTo>
                <a:lnTo>
                  <a:pt x="196177" y="336498"/>
                </a:lnTo>
                <a:lnTo>
                  <a:pt x="368524" y="336498"/>
                </a:lnTo>
                <a:lnTo>
                  <a:pt x="364889" y="348643"/>
                </a:lnTo>
                <a:lnTo>
                  <a:pt x="341021" y="369009"/>
                </a:lnTo>
                <a:lnTo>
                  <a:pt x="303638" y="382531"/>
                </a:lnTo>
                <a:lnTo>
                  <a:pt x="254703" y="390036"/>
                </a:lnTo>
                <a:lnTo>
                  <a:pt x="196177" y="392354"/>
                </a:lnTo>
                <a:close/>
              </a:path>
              <a:path w="392429" h="392429">
                <a:moveTo>
                  <a:pt x="368524" y="336498"/>
                </a:moveTo>
                <a:lnTo>
                  <a:pt x="196177" y="336498"/>
                </a:lnTo>
                <a:lnTo>
                  <a:pt x="235096" y="335803"/>
                </a:lnTo>
                <a:lnTo>
                  <a:pt x="265372" y="333319"/>
                </a:lnTo>
                <a:lnTo>
                  <a:pt x="285006" y="328452"/>
                </a:lnTo>
                <a:lnTo>
                  <a:pt x="291995" y="320604"/>
                </a:lnTo>
                <a:lnTo>
                  <a:pt x="285006" y="312948"/>
                </a:lnTo>
                <a:lnTo>
                  <a:pt x="265372" y="308059"/>
                </a:lnTo>
                <a:lnTo>
                  <a:pt x="235096" y="305469"/>
                </a:lnTo>
                <a:lnTo>
                  <a:pt x="196177" y="304710"/>
                </a:lnTo>
                <a:lnTo>
                  <a:pt x="368494" y="304710"/>
                </a:lnTo>
                <a:lnTo>
                  <a:pt x="373281" y="320604"/>
                </a:lnTo>
                <a:lnTo>
                  <a:pt x="368524" y="336498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45389" y="6244161"/>
            <a:ext cx="377190" cy="387985"/>
          </a:xfrm>
          <a:custGeom>
            <a:avLst/>
            <a:gdLst/>
            <a:ahLst/>
            <a:cxnLst/>
            <a:rect l="l" t="t" r="r" b="b"/>
            <a:pathLst>
              <a:path w="377190" h="387984">
                <a:moveTo>
                  <a:pt x="372827" y="189819"/>
                </a:moveTo>
                <a:lnTo>
                  <a:pt x="296082" y="189819"/>
                </a:lnTo>
                <a:lnTo>
                  <a:pt x="296082" y="0"/>
                </a:lnTo>
                <a:lnTo>
                  <a:pt x="372827" y="0"/>
                </a:lnTo>
                <a:lnTo>
                  <a:pt x="372827" y="189819"/>
                </a:lnTo>
                <a:close/>
              </a:path>
              <a:path w="377190" h="387984">
                <a:moveTo>
                  <a:pt x="124881" y="188457"/>
                </a:moveTo>
                <a:lnTo>
                  <a:pt x="73183" y="181688"/>
                </a:lnTo>
                <a:lnTo>
                  <a:pt x="33831" y="162572"/>
                </a:lnTo>
                <a:lnTo>
                  <a:pt x="8784" y="132899"/>
                </a:lnTo>
                <a:lnTo>
                  <a:pt x="0" y="94455"/>
                </a:lnTo>
                <a:lnTo>
                  <a:pt x="8784" y="56203"/>
                </a:lnTo>
                <a:lnTo>
                  <a:pt x="33831" y="26508"/>
                </a:lnTo>
                <a:lnTo>
                  <a:pt x="73183" y="7287"/>
                </a:lnTo>
                <a:lnTo>
                  <a:pt x="124881" y="454"/>
                </a:lnTo>
                <a:lnTo>
                  <a:pt x="176579" y="7287"/>
                </a:lnTo>
                <a:lnTo>
                  <a:pt x="215931" y="26508"/>
                </a:lnTo>
                <a:lnTo>
                  <a:pt x="240978" y="56203"/>
                </a:lnTo>
                <a:lnTo>
                  <a:pt x="242045" y="60851"/>
                </a:lnTo>
                <a:lnTo>
                  <a:pt x="124881" y="60851"/>
                </a:lnTo>
                <a:lnTo>
                  <a:pt x="104765" y="63228"/>
                </a:lnTo>
                <a:lnTo>
                  <a:pt x="89290" y="69990"/>
                </a:lnTo>
                <a:lnTo>
                  <a:pt x="79349" y="80583"/>
                </a:lnTo>
                <a:lnTo>
                  <a:pt x="75837" y="94455"/>
                </a:lnTo>
                <a:lnTo>
                  <a:pt x="79349" y="108327"/>
                </a:lnTo>
                <a:lnTo>
                  <a:pt x="89290" y="118921"/>
                </a:lnTo>
                <a:lnTo>
                  <a:pt x="104765" y="125683"/>
                </a:lnTo>
                <a:lnTo>
                  <a:pt x="124881" y="128060"/>
                </a:lnTo>
                <a:lnTo>
                  <a:pt x="242084" y="128060"/>
                </a:lnTo>
                <a:lnTo>
                  <a:pt x="240978" y="132899"/>
                </a:lnTo>
                <a:lnTo>
                  <a:pt x="215931" y="162572"/>
                </a:lnTo>
                <a:lnTo>
                  <a:pt x="176579" y="181688"/>
                </a:lnTo>
                <a:lnTo>
                  <a:pt x="124881" y="188457"/>
                </a:lnTo>
                <a:close/>
              </a:path>
              <a:path w="377190" h="387984">
                <a:moveTo>
                  <a:pt x="242084" y="128060"/>
                </a:moveTo>
                <a:lnTo>
                  <a:pt x="124881" y="128060"/>
                </a:lnTo>
                <a:lnTo>
                  <a:pt x="144997" y="125683"/>
                </a:lnTo>
                <a:lnTo>
                  <a:pt x="160472" y="118921"/>
                </a:lnTo>
                <a:lnTo>
                  <a:pt x="170413" y="108327"/>
                </a:lnTo>
                <a:lnTo>
                  <a:pt x="173925" y="94455"/>
                </a:lnTo>
                <a:lnTo>
                  <a:pt x="170413" y="80583"/>
                </a:lnTo>
                <a:lnTo>
                  <a:pt x="160472" y="69990"/>
                </a:lnTo>
                <a:lnTo>
                  <a:pt x="144997" y="63228"/>
                </a:lnTo>
                <a:lnTo>
                  <a:pt x="124881" y="60851"/>
                </a:lnTo>
                <a:lnTo>
                  <a:pt x="242045" y="60851"/>
                </a:lnTo>
                <a:lnTo>
                  <a:pt x="249762" y="94455"/>
                </a:lnTo>
                <a:lnTo>
                  <a:pt x="242084" y="128060"/>
                </a:lnTo>
                <a:close/>
              </a:path>
              <a:path w="377190" h="387984">
                <a:moveTo>
                  <a:pt x="376914" y="387813"/>
                </a:moveTo>
                <a:lnTo>
                  <a:pt x="30879" y="387813"/>
                </a:lnTo>
                <a:lnTo>
                  <a:pt x="30879" y="272014"/>
                </a:lnTo>
                <a:lnTo>
                  <a:pt x="296990" y="272014"/>
                </a:lnTo>
                <a:lnTo>
                  <a:pt x="296990" y="256574"/>
                </a:lnTo>
                <a:lnTo>
                  <a:pt x="29971" y="256574"/>
                </a:lnTo>
                <a:lnTo>
                  <a:pt x="29971" y="203443"/>
                </a:lnTo>
                <a:lnTo>
                  <a:pt x="372827" y="203443"/>
                </a:lnTo>
                <a:lnTo>
                  <a:pt x="372827" y="319242"/>
                </a:lnTo>
                <a:lnTo>
                  <a:pt x="106716" y="319242"/>
                </a:lnTo>
                <a:lnTo>
                  <a:pt x="106716" y="334681"/>
                </a:lnTo>
                <a:lnTo>
                  <a:pt x="376914" y="334681"/>
                </a:lnTo>
                <a:lnTo>
                  <a:pt x="376914" y="387813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87696" y="6244161"/>
            <a:ext cx="401955" cy="387985"/>
          </a:xfrm>
          <a:custGeom>
            <a:avLst/>
            <a:gdLst/>
            <a:ahLst/>
            <a:cxnLst/>
            <a:rect l="l" t="t" r="r" b="b"/>
            <a:pathLst>
              <a:path w="401954" h="387984">
                <a:moveTo>
                  <a:pt x="356479" y="226148"/>
                </a:moveTo>
                <a:lnTo>
                  <a:pt x="279734" y="226148"/>
                </a:lnTo>
                <a:lnTo>
                  <a:pt x="279734" y="0"/>
                </a:lnTo>
                <a:lnTo>
                  <a:pt x="356479" y="0"/>
                </a:lnTo>
                <a:lnTo>
                  <a:pt x="356479" y="70387"/>
                </a:lnTo>
                <a:lnTo>
                  <a:pt x="401890" y="70387"/>
                </a:lnTo>
                <a:lnTo>
                  <a:pt x="401890" y="144862"/>
                </a:lnTo>
                <a:lnTo>
                  <a:pt x="356479" y="144862"/>
                </a:lnTo>
                <a:lnTo>
                  <a:pt x="356479" y="226148"/>
                </a:lnTo>
                <a:close/>
              </a:path>
              <a:path w="401954" h="387984">
                <a:moveTo>
                  <a:pt x="168930" y="219337"/>
                </a:moveTo>
                <a:lnTo>
                  <a:pt x="908" y="219337"/>
                </a:lnTo>
                <a:lnTo>
                  <a:pt x="908" y="84919"/>
                </a:lnTo>
                <a:lnTo>
                  <a:pt x="156669" y="84919"/>
                </a:lnTo>
                <a:lnTo>
                  <a:pt x="156669" y="62667"/>
                </a:lnTo>
                <a:lnTo>
                  <a:pt x="0" y="62667"/>
                </a:lnTo>
                <a:lnTo>
                  <a:pt x="0" y="4541"/>
                </a:lnTo>
                <a:lnTo>
                  <a:pt x="232506" y="4541"/>
                </a:lnTo>
                <a:lnTo>
                  <a:pt x="232506" y="138958"/>
                </a:lnTo>
                <a:lnTo>
                  <a:pt x="76745" y="138958"/>
                </a:lnTo>
                <a:lnTo>
                  <a:pt x="76745" y="161210"/>
                </a:lnTo>
                <a:lnTo>
                  <a:pt x="261569" y="161210"/>
                </a:lnTo>
                <a:lnTo>
                  <a:pt x="261569" y="205713"/>
                </a:lnTo>
                <a:lnTo>
                  <a:pt x="243774" y="211482"/>
                </a:lnTo>
                <a:lnTo>
                  <a:pt x="221380" y="215760"/>
                </a:lnTo>
                <a:lnTo>
                  <a:pt x="195921" y="218421"/>
                </a:lnTo>
                <a:lnTo>
                  <a:pt x="168930" y="219337"/>
                </a:lnTo>
                <a:close/>
              </a:path>
              <a:path w="401954" h="387984">
                <a:moveTo>
                  <a:pt x="261569" y="161210"/>
                </a:moveTo>
                <a:lnTo>
                  <a:pt x="172109" y="161210"/>
                </a:lnTo>
                <a:lnTo>
                  <a:pt x="197965" y="160373"/>
                </a:lnTo>
                <a:lnTo>
                  <a:pt x="222288" y="157918"/>
                </a:lnTo>
                <a:lnTo>
                  <a:pt x="243887" y="153930"/>
                </a:lnTo>
                <a:lnTo>
                  <a:pt x="261569" y="148495"/>
                </a:lnTo>
                <a:lnTo>
                  <a:pt x="261569" y="161210"/>
                </a:lnTo>
                <a:close/>
              </a:path>
              <a:path w="401954" h="387984">
                <a:moveTo>
                  <a:pt x="356479" y="387813"/>
                </a:moveTo>
                <a:lnTo>
                  <a:pt x="14077" y="387813"/>
                </a:lnTo>
                <a:lnTo>
                  <a:pt x="14077" y="239772"/>
                </a:lnTo>
                <a:lnTo>
                  <a:pt x="356479" y="239772"/>
                </a:lnTo>
                <a:lnTo>
                  <a:pt x="356479" y="299715"/>
                </a:lnTo>
                <a:lnTo>
                  <a:pt x="90368" y="299715"/>
                </a:lnTo>
                <a:lnTo>
                  <a:pt x="90368" y="327870"/>
                </a:lnTo>
                <a:lnTo>
                  <a:pt x="356479" y="327870"/>
                </a:lnTo>
                <a:lnTo>
                  <a:pt x="356479" y="387813"/>
                </a:lnTo>
                <a:close/>
              </a:path>
              <a:path w="401954" h="387984">
                <a:moveTo>
                  <a:pt x="356479" y="327870"/>
                </a:moveTo>
                <a:lnTo>
                  <a:pt x="280188" y="327870"/>
                </a:lnTo>
                <a:lnTo>
                  <a:pt x="280188" y="299715"/>
                </a:lnTo>
                <a:lnTo>
                  <a:pt x="356479" y="299715"/>
                </a:lnTo>
                <a:lnTo>
                  <a:pt x="356479" y="327870"/>
                </a:lnTo>
                <a:close/>
              </a:path>
            </a:pathLst>
          </a:custGeom>
          <a:solidFill>
            <a:srgbClr val="7D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5771" y="6774611"/>
            <a:ext cx="1089025" cy="273685"/>
          </a:xfrm>
          <a:custGeom>
            <a:avLst/>
            <a:gdLst/>
            <a:ahLst/>
            <a:cxnLst/>
            <a:rect l="l" t="t" r="r" b="b"/>
            <a:pathLst>
              <a:path w="1089025" h="273684">
                <a:moveTo>
                  <a:pt x="218681" y="267639"/>
                </a:moveTo>
                <a:lnTo>
                  <a:pt x="103466" y="126314"/>
                </a:lnTo>
                <a:lnTo>
                  <a:pt x="211175" y="6210"/>
                </a:lnTo>
                <a:lnTo>
                  <a:pt x="168414" y="6210"/>
                </a:lnTo>
                <a:lnTo>
                  <a:pt x="34277" y="156997"/>
                </a:lnTo>
                <a:lnTo>
                  <a:pt x="34277" y="6210"/>
                </a:lnTo>
                <a:lnTo>
                  <a:pt x="0" y="6210"/>
                </a:lnTo>
                <a:lnTo>
                  <a:pt x="0" y="267639"/>
                </a:lnTo>
                <a:lnTo>
                  <a:pt x="34277" y="267639"/>
                </a:lnTo>
                <a:lnTo>
                  <a:pt x="34277" y="203339"/>
                </a:lnTo>
                <a:lnTo>
                  <a:pt x="81267" y="151117"/>
                </a:lnTo>
                <a:lnTo>
                  <a:pt x="174942" y="267639"/>
                </a:lnTo>
                <a:lnTo>
                  <a:pt x="218681" y="267639"/>
                </a:lnTo>
                <a:close/>
              </a:path>
              <a:path w="1089025" h="273684">
                <a:moveTo>
                  <a:pt x="513219" y="136753"/>
                </a:moveTo>
                <a:lnTo>
                  <a:pt x="506476" y="92202"/>
                </a:lnTo>
                <a:lnTo>
                  <a:pt x="487464" y="54495"/>
                </a:lnTo>
                <a:lnTo>
                  <a:pt x="478955" y="46088"/>
                </a:lnTo>
                <a:lnTo>
                  <a:pt x="478955" y="136753"/>
                </a:lnTo>
                <a:lnTo>
                  <a:pt x="471144" y="179120"/>
                </a:lnTo>
                <a:lnTo>
                  <a:pt x="449503" y="212483"/>
                </a:lnTo>
                <a:lnTo>
                  <a:pt x="416712" y="234340"/>
                </a:lnTo>
                <a:lnTo>
                  <a:pt x="375488" y="242176"/>
                </a:lnTo>
                <a:lnTo>
                  <a:pt x="334073" y="234340"/>
                </a:lnTo>
                <a:lnTo>
                  <a:pt x="301193" y="212483"/>
                </a:lnTo>
                <a:lnTo>
                  <a:pt x="279514" y="179120"/>
                </a:lnTo>
                <a:lnTo>
                  <a:pt x="271703" y="136753"/>
                </a:lnTo>
                <a:lnTo>
                  <a:pt x="279463" y="94259"/>
                </a:lnTo>
                <a:lnTo>
                  <a:pt x="301028" y="60921"/>
                </a:lnTo>
                <a:lnTo>
                  <a:pt x="333794" y="39128"/>
                </a:lnTo>
                <a:lnTo>
                  <a:pt x="375158" y="31330"/>
                </a:lnTo>
                <a:lnTo>
                  <a:pt x="416572" y="39128"/>
                </a:lnTo>
                <a:lnTo>
                  <a:pt x="449453" y="60921"/>
                </a:lnTo>
                <a:lnTo>
                  <a:pt x="471131" y="94259"/>
                </a:lnTo>
                <a:lnTo>
                  <a:pt x="478955" y="136753"/>
                </a:lnTo>
                <a:lnTo>
                  <a:pt x="478955" y="46088"/>
                </a:lnTo>
                <a:lnTo>
                  <a:pt x="464032" y="31330"/>
                </a:lnTo>
                <a:lnTo>
                  <a:pt x="458025" y="25400"/>
                </a:lnTo>
                <a:lnTo>
                  <a:pt x="419976" y="6642"/>
                </a:lnTo>
                <a:lnTo>
                  <a:pt x="375158" y="0"/>
                </a:lnTo>
                <a:lnTo>
                  <a:pt x="330377" y="6642"/>
                </a:lnTo>
                <a:lnTo>
                  <a:pt x="292417" y="25400"/>
                </a:lnTo>
                <a:lnTo>
                  <a:pt x="263067" y="54495"/>
                </a:lnTo>
                <a:lnTo>
                  <a:pt x="244144" y="92202"/>
                </a:lnTo>
                <a:lnTo>
                  <a:pt x="237426" y="136753"/>
                </a:lnTo>
                <a:lnTo>
                  <a:pt x="244170" y="181317"/>
                </a:lnTo>
                <a:lnTo>
                  <a:pt x="263182" y="219024"/>
                </a:lnTo>
                <a:lnTo>
                  <a:pt x="292633" y="248119"/>
                </a:lnTo>
                <a:lnTo>
                  <a:pt x="330682" y="266877"/>
                </a:lnTo>
                <a:lnTo>
                  <a:pt x="375488" y="273519"/>
                </a:lnTo>
                <a:lnTo>
                  <a:pt x="420268" y="266877"/>
                </a:lnTo>
                <a:lnTo>
                  <a:pt x="458228" y="248119"/>
                </a:lnTo>
                <a:lnTo>
                  <a:pt x="464223" y="242176"/>
                </a:lnTo>
                <a:lnTo>
                  <a:pt x="487578" y="219024"/>
                </a:lnTo>
                <a:lnTo>
                  <a:pt x="506514" y="181317"/>
                </a:lnTo>
                <a:lnTo>
                  <a:pt x="513219" y="136753"/>
                </a:lnTo>
                <a:close/>
              </a:path>
              <a:path w="1089025" h="273684">
                <a:moveTo>
                  <a:pt x="763054" y="193878"/>
                </a:moveTo>
                <a:lnTo>
                  <a:pt x="747750" y="153276"/>
                </a:lnTo>
                <a:lnTo>
                  <a:pt x="728459" y="139141"/>
                </a:lnTo>
                <a:lnTo>
                  <a:pt x="728459" y="193878"/>
                </a:lnTo>
                <a:lnTo>
                  <a:pt x="724319" y="212877"/>
                </a:lnTo>
                <a:lnTo>
                  <a:pt x="712470" y="226682"/>
                </a:lnTo>
                <a:lnTo>
                  <a:pt x="693762" y="235089"/>
                </a:lnTo>
                <a:lnTo>
                  <a:pt x="669061" y="237934"/>
                </a:lnTo>
                <a:lnTo>
                  <a:pt x="587781" y="237934"/>
                </a:lnTo>
                <a:lnTo>
                  <a:pt x="587781" y="149809"/>
                </a:lnTo>
                <a:lnTo>
                  <a:pt x="669061" y="149809"/>
                </a:lnTo>
                <a:lnTo>
                  <a:pt x="693762" y="152654"/>
                </a:lnTo>
                <a:lnTo>
                  <a:pt x="712470" y="161074"/>
                </a:lnTo>
                <a:lnTo>
                  <a:pt x="724319" y="174879"/>
                </a:lnTo>
                <a:lnTo>
                  <a:pt x="728459" y="193878"/>
                </a:lnTo>
                <a:lnTo>
                  <a:pt x="728459" y="139141"/>
                </a:lnTo>
                <a:lnTo>
                  <a:pt x="710184" y="132511"/>
                </a:lnTo>
                <a:lnTo>
                  <a:pt x="726414" y="125209"/>
                </a:lnTo>
                <a:lnTo>
                  <a:pt x="730288" y="121424"/>
                </a:lnTo>
                <a:lnTo>
                  <a:pt x="739228" y="112687"/>
                </a:lnTo>
                <a:lnTo>
                  <a:pt x="747636" y="96621"/>
                </a:lnTo>
                <a:lnTo>
                  <a:pt x="750646" y="78663"/>
                </a:lnTo>
                <a:lnTo>
                  <a:pt x="744651" y="48475"/>
                </a:lnTo>
                <a:lnTo>
                  <a:pt x="734987" y="35902"/>
                </a:lnTo>
                <a:lnTo>
                  <a:pt x="727113" y="25666"/>
                </a:lnTo>
                <a:lnTo>
                  <a:pt x="716051" y="20053"/>
                </a:lnTo>
                <a:lnTo>
                  <a:pt x="716051" y="78663"/>
                </a:lnTo>
                <a:lnTo>
                  <a:pt x="712279" y="97053"/>
                </a:lnTo>
                <a:lnTo>
                  <a:pt x="701243" y="110439"/>
                </a:lnTo>
                <a:lnTo>
                  <a:pt x="683425" y="118643"/>
                </a:lnTo>
                <a:lnTo>
                  <a:pt x="659269" y="121424"/>
                </a:lnTo>
                <a:lnTo>
                  <a:pt x="587781" y="121424"/>
                </a:lnTo>
                <a:lnTo>
                  <a:pt x="587781" y="35902"/>
                </a:lnTo>
                <a:lnTo>
                  <a:pt x="659269" y="35902"/>
                </a:lnTo>
                <a:lnTo>
                  <a:pt x="683425" y="38684"/>
                </a:lnTo>
                <a:lnTo>
                  <a:pt x="701243" y="46875"/>
                </a:lnTo>
                <a:lnTo>
                  <a:pt x="712279" y="60274"/>
                </a:lnTo>
                <a:lnTo>
                  <a:pt x="716051" y="78663"/>
                </a:lnTo>
                <a:lnTo>
                  <a:pt x="716051" y="20053"/>
                </a:lnTo>
                <a:lnTo>
                  <a:pt x="698741" y="11239"/>
                </a:lnTo>
                <a:lnTo>
                  <a:pt x="660247" y="6210"/>
                </a:lnTo>
                <a:lnTo>
                  <a:pt x="553516" y="6210"/>
                </a:lnTo>
                <a:lnTo>
                  <a:pt x="553516" y="267639"/>
                </a:lnTo>
                <a:lnTo>
                  <a:pt x="670039" y="267639"/>
                </a:lnTo>
                <a:lnTo>
                  <a:pt x="709358" y="262445"/>
                </a:lnTo>
                <a:lnTo>
                  <a:pt x="738581" y="247650"/>
                </a:lnTo>
                <a:lnTo>
                  <a:pt x="746175" y="237934"/>
                </a:lnTo>
                <a:lnTo>
                  <a:pt x="756780" y="224409"/>
                </a:lnTo>
                <a:lnTo>
                  <a:pt x="763054" y="193878"/>
                </a:lnTo>
                <a:close/>
              </a:path>
              <a:path w="1089025" h="273684">
                <a:moveTo>
                  <a:pt x="836637" y="6210"/>
                </a:moveTo>
                <a:lnTo>
                  <a:pt x="802373" y="6210"/>
                </a:lnTo>
                <a:lnTo>
                  <a:pt x="802373" y="267639"/>
                </a:lnTo>
                <a:lnTo>
                  <a:pt x="836637" y="267639"/>
                </a:lnTo>
                <a:lnTo>
                  <a:pt x="836637" y="6210"/>
                </a:lnTo>
                <a:close/>
              </a:path>
              <a:path w="1089025" h="273684">
                <a:moveTo>
                  <a:pt x="1088428" y="197789"/>
                </a:moveTo>
                <a:lnTo>
                  <a:pt x="1067498" y="149694"/>
                </a:lnTo>
                <a:lnTo>
                  <a:pt x="998347" y="120434"/>
                </a:lnTo>
                <a:lnTo>
                  <a:pt x="962304" y="111391"/>
                </a:lnTo>
                <a:lnTo>
                  <a:pt x="937437" y="100901"/>
                </a:lnTo>
                <a:lnTo>
                  <a:pt x="923023" y="87528"/>
                </a:lnTo>
                <a:lnTo>
                  <a:pt x="918375" y="69850"/>
                </a:lnTo>
                <a:lnTo>
                  <a:pt x="922642" y="53606"/>
                </a:lnTo>
                <a:lnTo>
                  <a:pt x="935113" y="40805"/>
                </a:lnTo>
                <a:lnTo>
                  <a:pt x="955281" y="32397"/>
                </a:lnTo>
                <a:lnTo>
                  <a:pt x="982675" y="29375"/>
                </a:lnTo>
                <a:lnTo>
                  <a:pt x="1010246" y="33121"/>
                </a:lnTo>
                <a:lnTo>
                  <a:pt x="1031392" y="43459"/>
                </a:lnTo>
                <a:lnTo>
                  <a:pt x="1045552" y="58978"/>
                </a:lnTo>
                <a:lnTo>
                  <a:pt x="1052195" y="78333"/>
                </a:lnTo>
                <a:lnTo>
                  <a:pt x="1087450" y="78333"/>
                </a:lnTo>
                <a:lnTo>
                  <a:pt x="1078026" y="46824"/>
                </a:lnTo>
                <a:lnTo>
                  <a:pt x="1056195" y="22034"/>
                </a:lnTo>
                <a:lnTo>
                  <a:pt x="1024204" y="5816"/>
                </a:lnTo>
                <a:lnTo>
                  <a:pt x="984313" y="0"/>
                </a:lnTo>
                <a:lnTo>
                  <a:pt x="944232" y="4813"/>
                </a:lnTo>
                <a:lnTo>
                  <a:pt x="912380" y="18643"/>
                </a:lnTo>
                <a:lnTo>
                  <a:pt x="891362" y="40627"/>
                </a:lnTo>
                <a:lnTo>
                  <a:pt x="883780" y="69850"/>
                </a:lnTo>
                <a:lnTo>
                  <a:pt x="889393" y="98450"/>
                </a:lnTo>
                <a:lnTo>
                  <a:pt x="906183" y="119989"/>
                </a:lnTo>
                <a:lnTo>
                  <a:pt x="934046" y="135712"/>
                </a:lnTo>
                <a:lnTo>
                  <a:pt x="972883" y="146875"/>
                </a:lnTo>
                <a:lnTo>
                  <a:pt x="1009446" y="156146"/>
                </a:lnTo>
                <a:lnTo>
                  <a:pt x="1034491" y="166954"/>
                </a:lnTo>
                <a:lnTo>
                  <a:pt x="1048893" y="180936"/>
                </a:lnTo>
                <a:lnTo>
                  <a:pt x="1053503" y="199745"/>
                </a:lnTo>
                <a:lnTo>
                  <a:pt x="1048550" y="217652"/>
                </a:lnTo>
                <a:lnTo>
                  <a:pt x="1034732" y="231571"/>
                </a:lnTo>
                <a:lnTo>
                  <a:pt x="1013574" y="240601"/>
                </a:lnTo>
                <a:lnTo>
                  <a:pt x="986599" y="243814"/>
                </a:lnTo>
                <a:lnTo>
                  <a:pt x="956818" y="239801"/>
                </a:lnTo>
                <a:lnTo>
                  <a:pt x="933678" y="228600"/>
                </a:lnTo>
                <a:lnTo>
                  <a:pt x="918070" y="211455"/>
                </a:lnTo>
                <a:lnTo>
                  <a:pt x="910869" y="189636"/>
                </a:lnTo>
                <a:lnTo>
                  <a:pt x="875626" y="189636"/>
                </a:lnTo>
                <a:lnTo>
                  <a:pt x="885532" y="224078"/>
                </a:lnTo>
                <a:lnTo>
                  <a:pt x="908431" y="250545"/>
                </a:lnTo>
                <a:lnTo>
                  <a:pt x="942086" y="267525"/>
                </a:lnTo>
                <a:lnTo>
                  <a:pt x="984313" y="273519"/>
                </a:lnTo>
                <a:lnTo>
                  <a:pt x="1025093" y="268287"/>
                </a:lnTo>
                <a:lnTo>
                  <a:pt x="1058151" y="253276"/>
                </a:lnTo>
                <a:lnTo>
                  <a:pt x="1080325" y="229450"/>
                </a:lnTo>
                <a:lnTo>
                  <a:pt x="1088428" y="1977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18832" y="6769836"/>
            <a:ext cx="71755" cy="171450"/>
          </a:xfrm>
          <a:custGeom>
            <a:avLst/>
            <a:gdLst/>
            <a:ahLst/>
            <a:cxnLst/>
            <a:rect l="l" t="t" r="r" b="b"/>
            <a:pathLst>
              <a:path w="71754" h="171450">
                <a:moveTo>
                  <a:pt x="71475" y="63500"/>
                </a:moveTo>
                <a:lnTo>
                  <a:pt x="32308" y="63500"/>
                </a:lnTo>
                <a:lnTo>
                  <a:pt x="32308" y="0"/>
                </a:lnTo>
                <a:lnTo>
                  <a:pt x="0" y="0"/>
                </a:lnTo>
                <a:lnTo>
                  <a:pt x="0" y="63500"/>
                </a:lnTo>
                <a:lnTo>
                  <a:pt x="0" y="95250"/>
                </a:lnTo>
                <a:lnTo>
                  <a:pt x="0" y="171450"/>
                </a:lnTo>
                <a:lnTo>
                  <a:pt x="32308" y="171450"/>
                </a:lnTo>
                <a:lnTo>
                  <a:pt x="32308" y="95250"/>
                </a:lnTo>
                <a:lnTo>
                  <a:pt x="71475" y="95250"/>
                </a:lnTo>
                <a:lnTo>
                  <a:pt x="71475" y="635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08634" y="6774916"/>
            <a:ext cx="242570" cy="274320"/>
          </a:xfrm>
          <a:custGeom>
            <a:avLst/>
            <a:gdLst/>
            <a:ahLst/>
            <a:cxnLst/>
            <a:rect l="l" t="t" r="r" b="b"/>
            <a:pathLst>
              <a:path w="242570" h="274320">
                <a:moveTo>
                  <a:pt x="162864" y="46990"/>
                </a:moveTo>
                <a:lnTo>
                  <a:pt x="31661" y="46990"/>
                </a:lnTo>
                <a:lnTo>
                  <a:pt x="31661" y="0"/>
                </a:lnTo>
                <a:lnTo>
                  <a:pt x="0" y="0"/>
                </a:lnTo>
                <a:lnTo>
                  <a:pt x="0" y="46990"/>
                </a:lnTo>
                <a:lnTo>
                  <a:pt x="0" y="73660"/>
                </a:lnTo>
                <a:lnTo>
                  <a:pt x="0" y="124460"/>
                </a:lnTo>
                <a:lnTo>
                  <a:pt x="0" y="151130"/>
                </a:lnTo>
                <a:lnTo>
                  <a:pt x="162864" y="151130"/>
                </a:lnTo>
                <a:lnTo>
                  <a:pt x="162864" y="124460"/>
                </a:lnTo>
                <a:lnTo>
                  <a:pt x="31661" y="124460"/>
                </a:lnTo>
                <a:lnTo>
                  <a:pt x="31661" y="73660"/>
                </a:lnTo>
                <a:lnTo>
                  <a:pt x="131203" y="73660"/>
                </a:lnTo>
                <a:lnTo>
                  <a:pt x="131203" y="124053"/>
                </a:lnTo>
                <a:lnTo>
                  <a:pt x="162864" y="124053"/>
                </a:lnTo>
                <a:lnTo>
                  <a:pt x="162864" y="73660"/>
                </a:lnTo>
                <a:lnTo>
                  <a:pt x="162864" y="73139"/>
                </a:lnTo>
                <a:lnTo>
                  <a:pt x="162864" y="46990"/>
                </a:lnTo>
                <a:close/>
              </a:path>
              <a:path w="242570" h="274320">
                <a:moveTo>
                  <a:pt x="162864" y="355"/>
                </a:moveTo>
                <a:lnTo>
                  <a:pt x="131203" y="355"/>
                </a:lnTo>
                <a:lnTo>
                  <a:pt x="131203" y="46697"/>
                </a:lnTo>
                <a:lnTo>
                  <a:pt x="162864" y="46697"/>
                </a:lnTo>
                <a:lnTo>
                  <a:pt x="162864" y="355"/>
                </a:lnTo>
                <a:close/>
              </a:path>
              <a:path w="242570" h="274320">
                <a:moveTo>
                  <a:pt x="242506" y="181610"/>
                </a:moveTo>
                <a:lnTo>
                  <a:pt x="6858" y="181610"/>
                </a:lnTo>
                <a:lnTo>
                  <a:pt x="6858" y="209550"/>
                </a:lnTo>
                <a:lnTo>
                  <a:pt x="209867" y="209550"/>
                </a:lnTo>
                <a:lnTo>
                  <a:pt x="209867" y="274320"/>
                </a:lnTo>
                <a:lnTo>
                  <a:pt x="242506" y="274320"/>
                </a:lnTo>
                <a:lnTo>
                  <a:pt x="242506" y="209550"/>
                </a:lnTo>
                <a:lnTo>
                  <a:pt x="242506" y="18161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08075" y="6770369"/>
            <a:ext cx="878840" cy="278765"/>
          </a:xfrm>
          <a:custGeom>
            <a:avLst/>
            <a:gdLst/>
            <a:ahLst/>
            <a:cxnLst/>
            <a:rect l="l" t="t" r="r" b="b"/>
            <a:pathLst>
              <a:path w="878840" h="278765">
                <a:moveTo>
                  <a:pt x="272211" y="150469"/>
                </a:moveTo>
                <a:lnTo>
                  <a:pt x="187807" y="93675"/>
                </a:lnTo>
                <a:lnTo>
                  <a:pt x="149491" y="67894"/>
                </a:lnTo>
                <a:lnTo>
                  <a:pt x="155854" y="53581"/>
                </a:lnTo>
                <a:lnTo>
                  <a:pt x="161239" y="38633"/>
                </a:lnTo>
                <a:lnTo>
                  <a:pt x="165646" y="23139"/>
                </a:lnTo>
                <a:lnTo>
                  <a:pt x="169075" y="7188"/>
                </a:lnTo>
                <a:lnTo>
                  <a:pt x="135775" y="1308"/>
                </a:lnTo>
                <a:lnTo>
                  <a:pt x="117868" y="56603"/>
                </a:lnTo>
                <a:lnTo>
                  <a:pt x="87922" y="102196"/>
                </a:lnTo>
                <a:lnTo>
                  <a:pt x="49352" y="133172"/>
                </a:lnTo>
                <a:lnTo>
                  <a:pt x="5549" y="144589"/>
                </a:lnTo>
                <a:lnTo>
                  <a:pt x="5549" y="175272"/>
                </a:lnTo>
                <a:lnTo>
                  <a:pt x="43065" y="169456"/>
                </a:lnTo>
                <a:lnTo>
                  <a:pt x="77965" y="152958"/>
                </a:lnTo>
                <a:lnTo>
                  <a:pt x="109143" y="127215"/>
                </a:lnTo>
                <a:lnTo>
                  <a:pt x="135458" y="93675"/>
                </a:lnTo>
                <a:lnTo>
                  <a:pt x="254584" y="176250"/>
                </a:lnTo>
                <a:lnTo>
                  <a:pt x="272211" y="150469"/>
                </a:lnTo>
                <a:close/>
              </a:path>
              <a:path w="878840" h="278765">
                <a:moveTo>
                  <a:pt x="278409" y="235000"/>
                </a:moveTo>
                <a:lnTo>
                  <a:pt x="0" y="235000"/>
                </a:lnTo>
                <a:lnTo>
                  <a:pt x="0" y="265353"/>
                </a:lnTo>
                <a:lnTo>
                  <a:pt x="278409" y="265353"/>
                </a:lnTo>
                <a:lnTo>
                  <a:pt x="278409" y="235000"/>
                </a:lnTo>
                <a:close/>
              </a:path>
              <a:path w="878840" h="278765">
                <a:moveTo>
                  <a:pt x="587641" y="235000"/>
                </a:moveTo>
                <a:lnTo>
                  <a:pt x="464591" y="235000"/>
                </a:lnTo>
                <a:lnTo>
                  <a:pt x="464591" y="175602"/>
                </a:lnTo>
                <a:lnTo>
                  <a:pt x="509765" y="167068"/>
                </a:lnTo>
                <a:lnTo>
                  <a:pt x="544233" y="149199"/>
                </a:lnTo>
                <a:lnTo>
                  <a:pt x="546201" y="146875"/>
                </a:lnTo>
                <a:lnTo>
                  <a:pt x="566216" y="123317"/>
                </a:lnTo>
                <a:lnTo>
                  <a:pt x="573938" y="90741"/>
                </a:lnTo>
                <a:lnTo>
                  <a:pt x="564946" y="55575"/>
                </a:lnTo>
                <a:lnTo>
                  <a:pt x="544944" y="34277"/>
                </a:lnTo>
                <a:lnTo>
                  <a:pt x="539991" y="29019"/>
                </a:lnTo>
                <a:lnTo>
                  <a:pt x="539991" y="90741"/>
                </a:lnTo>
                <a:lnTo>
                  <a:pt x="533412" y="113690"/>
                </a:lnTo>
                <a:lnTo>
                  <a:pt x="514819" y="131419"/>
                </a:lnTo>
                <a:lnTo>
                  <a:pt x="485876" y="142836"/>
                </a:lnTo>
                <a:lnTo>
                  <a:pt x="448271" y="146875"/>
                </a:lnTo>
                <a:lnTo>
                  <a:pt x="410857" y="142836"/>
                </a:lnTo>
                <a:lnTo>
                  <a:pt x="382016" y="131419"/>
                </a:lnTo>
                <a:lnTo>
                  <a:pt x="363461" y="113690"/>
                </a:lnTo>
                <a:lnTo>
                  <a:pt x="356882" y="90741"/>
                </a:lnTo>
                <a:lnTo>
                  <a:pt x="363461" y="67589"/>
                </a:lnTo>
                <a:lnTo>
                  <a:pt x="382016" y="49771"/>
                </a:lnTo>
                <a:lnTo>
                  <a:pt x="410857" y="38328"/>
                </a:lnTo>
                <a:lnTo>
                  <a:pt x="448271" y="34277"/>
                </a:lnTo>
                <a:lnTo>
                  <a:pt x="485876" y="38328"/>
                </a:lnTo>
                <a:lnTo>
                  <a:pt x="514819" y="49771"/>
                </a:lnTo>
                <a:lnTo>
                  <a:pt x="533412" y="67589"/>
                </a:lnTo>
                <a:lnTo>
                  <a:pt x="539991" y="90741"/>
                </a:lnTo>
                <a:lnTo>
                  <a:pt x="539991" y="29019"/>
                </a:lnTo>
                <a:lnTo>
                  <a:pt x="539496" y="28486"/>
                </a:lnTo>
                <a:lnTo>
                  <a:pt x="499859" y="11061"/>
                </a:lnTo>
                <a:lnTo>
                  <a:pt x="448271" y="4902"/>
                </a:lnTo>
                <a:lnTo>
                  <a:pt x="396697" y="11061"/>
                </a:lnTo>
                <a:lnTo>
                  <a:pt x="357047" y="28486"/>
                </a:lnTo>
                <a:lnTo>
                  <a:pt x="331597" y="55575"/>
                </a:lnTo>
                <a:lnTo>
                  <a:pt x="322618" y="90741"/>
                </a:lnTo>
                <a:lnTo>
                  <a:pt x="330327" y="123317"/>
                </a:lnTo>
                <a:lnTo>
                  <a:pt x="352272" y="149199"/>
                </a:lnTo>
                <a:lnTo>
                  <a:pt x="386638" y="167068"/>
                </a:lnTo>
                <a:lnTo>
                  <a:pt x="431634" y="175602"/>
                </a:lnTo>
                <a:lnTo>
                  <a:pt x="431634" y="235000"/>
                </a:lnTo>
                <a:lnTo>
                  <a:pt x="309232" y="235000"/>
                </a:lnTo>
                <a:lnTo>
                  <a:pt x="309232" y="265353"/>
                </a:lnTo>
                <a:lnTo>
                  <a:pt x="587641" y="265353"/>
                </a:lnTo>
                <a:lnTo>
                  <a:pt x="587641" y="235000"/>
                </a:lnTo>
                <a:close/>
              </a:path>
              <a:path w="878840" h="278765">
                <a:moveTo>
                  <a:pt x="823760" y="216395"/>
                </a:moveTo>
                <a:lnTo>
                  <a:pt x="813904" y="220738"/>
                </a:lnTo>
                <a:lnTo>
                  <a:pt x="802957" y="224434"/>
                </a:lnTo>
                <a:lnTo>
                  <a:pt x="790905" y="227457"/>
                </a:lnTo>
                <a:lnTo>
                  <a:pt x="777748" y="229781"/>
                </a:lnTo>
                <a:lnTo>
                  <a:pt x="777748" y="39497"/>
                </a:lnTo>
                <a:lnTo>
                  <a:pt x="809396" y="39497"/>
                </a:lnTo>
                <a:lnTo>
                  <a:pt x="809396" y="10121"/>
                </a:lnTo>
                <a:lnTo>
                  <a:pt x="746086" y="10121"/>
                </a:lnTo>
                <a:lnTo>
                  <a:pt x="746086" y="39497"/>
                </a:lnTo>
                <a:lnTo>
                  <a:pt x="746086" y="232384"/>
                </a:lnTo>
                <a:lnTo>
                  <a:pt x="741514" y="232714"/>
                </a:lnTo>
                <a:lnTo>
                  <a:pt x="689292" y="232714"/>
                </a:lnTo>
                <a:lnTo>
                  <a:pt x="689292" y="39497"/>
                </a:lnTo>
                <a:lnTo>
                  <a:pt x="746086" y="39497"/>
                </a:lnTo>
                <a:lnTo>
                  <a:pt x="746086" y="10121"/>
                </a:lnTo>
                <a:lnTo>
                  <a:pt x="625970" y="10121"/>
                </a:lnTo>
                <a:lnTo>
                  <a:pt x="625970" y="39497"/>
                </a:lnTo>
                <a:lnTo>
                  <a:pt x="657301" y="39497"/>
                </a:lnTo>
                <a:lnTo>
                  <a:pt x="657301" y="232714"/>
                </a:lnTo>
                <a:lnTo>
                  <a:pt x="624344" y="232714"/>
                </a:lnTo>
                <a:lnTo>
                  <a:pt x="624344" y="262089"/>
                </a:lnTo>
                <a:lnTo>
                  <a:pt x="731723" y="262089"/>
                </a:lnTo>
                <a:lnTo>
                  <a:pt x="760336" y="260921"/>
                </a:lnTo>
                <a:lnTo>
                  <a:pt x="785825" y="257644"/>
                </a:lnTo>
                <a:lnTo>
                  <a:pt x="807275" y="252590"/>
                </a:lnTo>
                <a:lnTo>
                  <a:pt x="823760" y="246100"/>
                </a:lnTo>
                <a:lnTo>
                  <a:pt x="823760" y="229781"/>
                </a:lnTo>
                <a:lnTo>
                  <a:pt x="823760" y="216395"/>
                </a:lnTo>
                <a:close/>
              </a:path>
              <a:path w="878840" h="278765">
                <a:moveTo>
                  <a:pt x="878268" y="0"/>
                </a:moveTo>
                <a:lnTo>
                  <a:pt x="845959" y="0"/>
                </a:lnTo>
                <a:lnTo>
                  <a:pt x="845959" y="278739"/>
                </a:lnTo>
                <a:lnTo>
                  <a:pt x="878268" y="278739"/>
                </a:lnTo>
                <a:lnTo>
                  <a:pt x="87826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35780" y="6771671"/>
            <a:ext cx="278765" cy="264160"/>
          </a:xfrm>
          <a:custGeom>
            <a:avLst/>
            <a:gdLst/>
            <a:ahLst/>
            <a:cxnLst/>
            <a:rect l="l" t="t" r="r" b="b"/>
            <a:pathLst>
              <a:path w="278765" h="264159">
                <a:moveTo>
                  <a:pt x="5548" y="173962"/>
                </a:moveTo>
                <a:lnTo>
                  <a:pt x="5548" y="143282"/>
                </a:lnTo>
                <a:lnTo>
                  <a:pt x="49350" y="131864"/>
                </a:lnTo>
                <a:lnTo>
                  <a:pt x="87919" y="100893"/>
                </a:lnTo>
                <a:lnTo>
                  <a:pt x="117860" y="55296"/>
                </a:lnTo>
                <a:lnTo>
                  <a:pt x="135775" y="0"/>
                </a:lnTo>
                <a:lnTo>
                  <a:pt x="169066" y="5874"/>
                </a:lnTo>
                <a:lnTo>
                  <a:pt x="165639" y="21832"/>
                </a:lnTo>
                <a:lnTo>
                  <a:pt x="161233" y="37330"/>
                </a:lnTo>
                <a:lnTo>
                  <a:pt x="155848" y="52277"/>
                </a:lnTo>
                <a:lnTo>
                  <a:pt x="149483" y="66582"/>
                </a:lnTo>
                <a:lnTo>
                  <a:pt x="187803" y="92366"/>
                </a:lnTo>
                <a:lnTo>
                  <a:pt x="135449" y="92366"/>
                </a:lnTo>
                <a:lnTo>
                  <a:pt x="109139" y="125907"/>
                </a:lnTo>
                <a:lnTo>
                  <a:pt x="77964" y="151646"/>
                </a:lnTo>
                <a:lnTo>
                  <a:pt x="43057" y="168143"/>
                </a:lnTo>
                <a:lnTo>
                  <a:pt x="5548" y="173962"/>
                </a:lnTo>
                <a:close/>
              </a:path>
              <a:path w="278765" h="264159">
                <a:moveTo>
                  <a:pt x="254579" y="174941"/>
                </a:moveTo>
                <a:lnTo>
                  <a:pt x="135449" y="92366"/>
                </a:lnTo>
                <a:lnTo>
                  <a:pt x="187803" y="92366"/>
                </a:lnTo>
                <a:lnTo>
                  <a:pt x="272203" y="149157"/>
                </a:lnTo>
                <a:lnTo>
                  <a:pt x="254579" y="174941"/>
                </a:lnTo>
                <a:close/>
              </a:path>
              <a:path w="278765" h="264159">
                <a:moveTo>
                  <a:pt x="278405" y="264044"/>
                </a:moveTo>
                <a:lnTo>
                  <a:pt x="0" y="264044"/>
                </a:lnTo>
                <a:lnTo>
                  <a:pt x="0" y="233690"/>
                </a:lnTo>
                <a:lnTo>
                  <a:pt x="278405" y="233690"/>
                </a:lnTo>
                <a:lnTo>
                  <a:pt x="278405" y="2640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34107" y="6767435"/>
            <a:ext cx="880744" cy="281940"/>
          </a:xfrm>
          <a:custGeom>
            <a:avLst/>
            <a:gdLst/>
            <a:ahLst/>
            <a:cxnLst/>
            <a:rect l="l" t="t" r="r" b="b"/>
            <a:pathLst>
              <a:path w="880745" h="281940">
                <a:moveTo>
                  <a:pt x="171348" y="76695"/>
                </a:moveTo>
                <a:lnTo>
                  <a:pt x="165366" y="48006"/>
                </a:lnTo>
                <a:lnTo>
                  <a:pt x="153873" y="32969"/>
                </a:lnTo>
                <a:lnTo>
                  <a:pt x="148259" y="25615"/>
                </a:lnTo>
                <a:lnTo>
                  <a:pt x="139039" y="20662"/>
                </a:lnTo>
                <a:lnTo>
                  <a:pt x="139039" y="76695"/>
                </a:lnTo>
                <a:lnTo>
                  <a:pt x="135166" y="95237"/>
                </a:lnTo>
                <a:lnTo>
                  <a:pt x="124269" y="108966"/>
                </a:lnTo>
                <a:lnTo>
                  <a:pt x="107365" y="117500"/>
                </a:lnTo>
                <a:lnTo>
                  <a:pt x="85509" y="120434"/>
                </a:lnTo>
                <a:lnTo>
                  <a:pt x="63652" y="117500"/>
                </a:lnTo>
                <a:lnTo>
                  <a:pt x="46748" y="108966"/>
                </a:lnTo>
                <a:lnTo>
                  <a:pt x="35839" y="95237"/>
                </a:lnTo>
                <a:lnTo>
                  <a:pt x="31978" y="76695"/>
                </a:lnTo>
                <a:lnTo>
                  <a:pt x="35839" y="58166"/>
                </a:lnTo>
                <a:lnTo>
                  <a:pt x="46748" y="44424"/>
                </a:lnTo>
                <a:lnTo>
                  <a:pt x="63652" y="35890"/>
                </a:lnTo>
                <a:lnTo>
                  <a:pt x="85509" y="32969"/>
                </a:lnTo>
                <a:lnTo>
                  <a:pt x="107365" y="35890"/>
                </a:lnTo>
                <a:lnTo>
                  <a:pt x="124269" y="44424"/>
                </a:lnTo>
                <a:lnTo>
                  <a:pt x="135166" y="58166"/>
                </a:lnTo>
                <a:lnTo>
                  <a:pt x="139039" y="76695"/>
                </a:lnTo>
                <a:lnTo>
                  <a:pt x="139039" y="20662"/>
                </a:lnTo>
                <a:lnTo>
                  <a:pt x="121221" y="11061"/>
                </a:lnTo>
                <a:lnTo>
                  <a:pt x="85509" y="5880"/>
                </a:lnTo>
                <a:lnTo>
                  <a:pt x="49974" y="11061"/>
                </a:lnTo>
                <a:lnTo>
                  <a:pt x="23050" y="25615"/>
                </a:lnTo>
                <a:lnTo>
                  <a:pt x="5969" y="48006"/>
                </a:lnTo>
                <a:lnTo>
                  <a:pt x="0" y="76695"/>
                </a:lnTo>
                <a:lnTo>
                  <a:pt x="5969" y="105524"/>
                </a:lnTo>
                <a:lnTo>
                  <a:pt x="23050" y="127901"/>
                </a:lnTo>
                <a:lnTo>
                  <a:pt x="49974" y="142379"/>
                </a:lnTo>
                <a:lnTo>
                  <a:pt x="85509" y="147523"/>
                </a:lnTo>
                <a:lnTo>
                  <a:pt x="121221" y="142379"/>
                </a:lnTo>
                <a:lnTo>
                  <a:pt x="148259" y="127901"/>
                </a:lnTo>
                <a:lnTo>
                  <a:pt x="153962" y="120434"/>
                </a:lnTo>
                <a:lnTo>
                  <a:pt x="165366" y="105524"/>
                </a:lnTo>
                <a:lnTo>
                  <a:pt x="171348" y="76695"/>
                </a:lnTo>
                <a:close/>
              </a:path>
              <a:path w="880745" h="281940">
                <a:moveTo>
                  <a:pt x="259473" y="2933"/>
                </a:moveTo>
                <a:lnTo>
                  <a:pt x="227482" y="2933"/>
                </a:lnTo>
                <a:lnTo>
                  <a:pt x="227482" y="27736"/>
                </a:lnTo>
                <a:lnTo>
                  <a:pt x="178854" y="27736"/>
                </a:lnTo>
                <a:lnTo>
                  <a:pt x="180809" y="55486"/>
                </a:lnTo>
                <a:lnTo>
                  <a:pt x="227482" y="55486"/>
                </a:lnTo>
                <a:lnTo>
                  <a:pt x="227482" y="96939"/>
                </a:lnTo>
                <a:lnTo>
                  <a:pt x="180809" y="96939"/>
                </a:lnTo>
                <a:lnTo>
                  <a:pt x="178854" y="124675"/>
                </a:lnTo>
                <a:lnTo>
                  <a:pt x="227482" y="124675"/>
                </a:lnTo>
                <a:lnTo>
                  <a:pt x="227482" y="156984"/>
                </a:lnTo>
                <a:lnTo>
                  <a:pt x="259473" y="156984"/>
                </a:lnTo>
                <a:lnTo>
                  <a:pt x="259473" y="2933"/>
                </a:lnTo>
                <a:close/>
              </a:path>
              <a:path w="880745" h="281940">
                <a:moveTo>
                  <a:pt x="262077" y="223901"/>
                </a:moveTo>
                <a:lnTo>
                  <a:pt x="252831" y="197243"/>
                </a:lnTo>
                <a:lnTo>
                  <a:pt x="246659" y="192887"/>
                </a:lnTo>
                <a:lnTo>
                  <a:pt x="227482" y="179349"/>
                </a:lnTo>
                <a:lnTo>
                  <a:pt x="227482" y="223901"/>
                </a:lnTo>
                <a:lnTo>
                  <a:pt x="220878" y="237832"/>
                </a:lnTo>
                <a:lnTo>
                  <a:pt x="202844" y="247484"/>
                </a:lnTo>
                <a:lnTo>
                  <a:pt x="175983" y="253085"/>
                </a:lnTo>
                <a:lnTo>
                  <a:pt x="142951" y="254901"/>
                </a:lnTo>
                <a:lnTo>
                  <a:pt x="109918" y="253085"/>
                </a:lnTo>
                <a:lnTo>
                  <a:pt x="83058" y="247484"/>
                </a:lnTo>
                <a:lnTo>
                  <a:pt x="65011" y="237832"/>
                </a:lnTo>
                <a:lnTo>
                  <a:pt x="58420" y="223901"/>
                </a:lnTo>
                <a:lnTo>
                  <a:pt x="65011" y="210108"/>
                </a:lnTo>
                <a:lnTo>
                  <a:pt x="109918" y="194754"/>
                </a:lnTo>
                <a:lnTo>
                  <a:pt x="175983" y="194754"/>
                </a:lnTo>
                <a:lnTo>
                  <a:pt x="220878" y="210108"/>
                </a:lnTo>
                <a:lnTo>
                  <a:pt x="227482" y="223901"/>
                </a:lnTo>
                <a:lnTo>
                  <a:pt x="227482" y="179349"/>
                </a:lnTo>
                <a:lnTo>
                  <a:pt x="189649" y="169278"/>
                </a:lnTo>
                <a:lnTo>
                  <a:pt x="142951" y="166128"/>
                </a:lnTo>
                <a:lnTo>
                  <a:pt x="96291" y="169278"/>
                </a:lnTo>
                <a:lnTo>
                  <a:pt x="58585" y="179349"/>
                </a:lnTo>
                <a:lnTo>
                  <a:pt x="33350" y="197243"/>
                </a:lnTo>
                <a:lnTo>
                  <a:pt x="24142" y="223901"/>
                </a:lnTo>
                <a:lnTo>
                  <a:pt x="33350" y="250545"/>
                </a:lnTo>
                <a:lnTo>
                  <a:pt x="58585" y="268452"/>
                </a:lnTo>
                <a:lnTo>
                  <a:pt x="96291" y="278511"/>
                </a:lnTo>
                <a:lnTo>
                  <a:pt x="142951" y="281673"/>
                </a:lnTo>
                <a:lnTo>
                  <a:pt x="189649" y="278511"/>
                </a:lnTo>
                <a:lnTo>
                  <a:pt x="227482" y="268452"/>
                </a:lnTo>
                <a:lnTo>
                  <a:pt x="246659" y="254901"/>
                </a:lnTo>
                <a:lnTo>
                  <a:pt x="252831" y="250545"/>
                </a:lnTo>
                <a:lnTo>
                  <a:pt x="262077" y="223901"/>
                </a:lnTo>
                <a:close/>
              </a:path>
              <a:path w="880745" h="281940">
                <a:moveTo>
                  <a:pt x="493953" y="35242"/>
                </a:moveTo>
                <a:lnTo>
                  <a:pt x="415950" y="35242"/>
                </a:lnTo>
                <a:lnTo>
                  <a:pt x="415950" y="0"/>
                </a:lnTo>
                <a:lnTo>
                  <a:pt x="382993" y="0"/>
                </a:lnTo>
                <a:lnTo>
                  <a:pt x="382993" y="35242"/>
                </a:lnTo>
                <a:lnTo>
                  <a:pt x="304977" y="35242"/>
                </a:lnTo>
                <a:lnTo>
                  <a:pt x="304977" y="63639"/>
                </a:lnTo>
                <a:lnTo>
                  <a:pt x="493953" y="63639"/>
                </a:lnTo>
                <a:lnTo>
                  <a:pt x="493953" y="35242"/>
                </a:lnTo>
                <a:close/>
              </a:path>
              <a:path w="880745" h="281940">
                <a:moveTo>
                  <a:pt x="503745" y="223901"/>
                </a:moveTo>
                <a:lnTo>
                  <a:pt x="487045" y="229514"/>
                </a:lnTo>
                <a:lnTo>
                  <a:pt x="466293" y="233286"/>
                </a:lnTo>
                <a:lnTo>
                  <a:pt x="442252" y="235470"/>
                </a:lnTo>
                <a:lnTo>
                  <a:pt x="415632" y="236296"/>
                </a:lnTo>
                <a:lnTo>
                  <a:pt x="415632" y="195173"/>
                </a:lnTo>
                <a:lnTo>
                  <a:pt x="442709" y="188963"/>
                </a:lnTo>
                <a:lnTo>
                  <a:pt x="463156" y="177063"/>
                </a:lnTo>
                <a:lnTo>
                  <a:pt x="468972" y="169392"/>
                </a:lnTo>
                <a:lnTo>
                  <a:pt x="476072" y="160020"/>
                </a:lnTo>
                <a:lnTo>
                  <a:pt x="480580" y="138391"/>
                </a:lnTo>
                <a:lnTo>
                  <a:pt x="474916" y="114350"/>
                </a:lnTo>
                <a:lnTo>
                  <a:pt x="468426" y="107048"/>
                </a:lnTo>
                <a:lnTo>
                  <a:pt x="458749" y="96164"/>
                </a:lnTo>
                <a:lnTo>
                  <a:pt x="449897" y="92151"/>
                </a:lnTo>
                <a:lnTo>
                  <a:pt x="449897" y="138391"/>
                </a:lnTo>
                <a:lnTo>
                  <a:pt x="446735" y="150660"/>
                </a:lnTo>
                <a:lnTo>
                  <a:pt x="437286" y="160502"/>
                </a:lnTo>
                <a:lnTo>
                  <a:pt x="421665" y="167030"/>
                </a:lnTo>
                <a:lnTo>
                  <a:pt x="399961" y="169392"/>
                </a:lnTo>
                <a:lnTo>
                  <a:pt x="378256" y="167030"/>
                </a:lnTo>
                <a:lnTo>
                  <a:pt x="362635" y="160502"/>
                </a:lnTo>
                <a:lnTo>
                  <a:pt x="353187" y="150660"/>
                </a:lnTo>
                <a:lnTo>
                  <a:pt x="350024" y="138391"/>
                </a:lnTo>
                <a:lnTo>
                  <a:pt x="353187" y="126060"/>
                </a:lnTo>
                <a:lnTo>
                  <a:pt x="362635" y="116116"/>
                </a:lnTo>
                <a:lnTo>
                  <a:pt x="378256" y="109474"/>
                </a:lnTo>
                <a:lnTo>
                  <a:pt x="399961" y="107048"/>
                </a:lnTo>
                <a:lnTo>
                  <a:pt x="421665" y="109474"/>
                </a:lnTo>
                <a:lnTo>
                  <a:pt x="437286" y="116116"/>
                </a:lnTo>
                <a:lnTo>
                  <a:pt x="446735" y="126060"/>
                </a:lnTo>
                <a:lnTo>
                  <a:pt x="449897" y="138391"/>
                </a:lnTo>
                <a:lnTo>
                  <a:pt x="449897" y="92151"/>
                </a:lnTo>
                <a:lnTo>
                  <a:pt x="433349" y="84645"/>
                </a:lnTo>
                <a:lnTo>
                  <a:pt x="399961" y="80619"/>
                </a:lnTo>
                <a:lnTo>
                  <a:pt x="366572" y="84645"/>
                </a:lnTo>
                <a:lnTo>
                  <a:pt x="341172" y="96164"/>
                </a:lnTo>
                <a:lnTo>
                  <a:pt x="325005" y="114350"/>
                </a:lnTo>
                <a:lnTo>
                  <a:pt x="319341" y="138391"/>
                </a:lnTo>
                <a:lnTo>
                  <a:pt x="323786" y="159829"/>
                </a:lnTo>
                <a:lnTo>
                  <a:pt x="336524" y="176771"/>
                </a:lnTo>
                <a:lnTo>
                  <a:pt x="356654" y="188645"/>
                </a:lnTo>
                <a:lnTo>
                  <a:pt x="383311" y="194856"/>
                </a:lnTo>
                <a:lnTo>
                  <a:pt x="383311" y="236296"/>
                </a:lnTo>
                <a:lnTo>
                  <a:pt x="306285" y="236296"/>
                </a:lnTo>
                <a:lnTo>
                  <a:pt x="306285" y="265023"/>
                </a:lnTo>
                <a:lnTo>
                  <a:pt x="412686" y="265023"/>
                </a:lnTo>
                <a:lnTo>
                  <a:pt x="440956" y="264287"/>
                </a:lnTo>
                <a:lnTo>
                  <a:pt x="466293" y="262089"/>
                </a:lnTo>
                <a:lnTo>
                  <a:pt x="487591" y="258419"/>
                </a:lnTo>
                <a:lnTo>
                  <a:pt x="503745" y="253276"/>
                </a:lnTo>
                <a:lnTo>
                  <a:pt x="503745" y="223901"/>
                </a:lnTo>
                <a:close/>
              </a:path>
              <a:path w="880745" h="281940">
                <a:moveTo>
                  <a:pt x="597750" y="113258"/>
                </a:moveTo>
                <a:lnTo>
                  <a:pt x="559231" y="113258"/>
                </a:lnTo>
                <a:lnTo>
                  <a:pt x="559231" y="2933"/>
                </a:lnTo>
                <a:lnTo>
                  <a:pt x="526923" y="2933"/>
                </a:lnTo>
                <a:lnTo>
                  <a:pt x="526923" y="281673"/>
                </a:lnTo>
                <a:lnTo>
                  <a:pt x="559231" y="281673"/>
                </a:lnTo>
                <a:lnTo>
                  <a:pt x="559231" y="144259"/>
                </a:lnTo>
                <a:lnTo>
                  <a:pt x="597750" y="144259"/>
                </a:lnTo>
                <a:lnTo>
                  <a:pt x="597750" y="113258"/>
                </a:lnTo>
                <a:close/>
              </a:path>
              <a:path w="880745" h="281940">
                <a:moveTo>
                  <a:pt x="811682" y="124675"/>
                </a:moveTo>
                <a:lnTo>
                  <a:pt x="766686" y="96278"/>
                </a:lnTo>
                <a:lnTo>
                  <a:pt x="725843" y="70497"/>
                </a:lnTo>
                <a:lnTo>
                  <a:pt x="728091" y="62598"/>
                </a:lnTo>
                <a:lnTo>
                  <a:pt x="729919" y="54546"/>
                </a:lnTo>
                <a:lnTo>
                  <a:pt x="731253" y="46304"/>
                </a:lnTo>
                <a:lnTo>
                  <a:pt x="732040" y="37858"/>
                </a:lnTo>
                <a:lnTo>
                  <a:pt x="802538" y="37858"/>
                </a:lnTo>
                <a:lnTo>
                  <a:pt x="802538" y="10121"/>
                </a:lnTo>
                <a:lnTo>
                  <a:pt x="624662" y="10121"/>
                </a:lnTo>
                <a:lnTo>
                  <a:pt x="624662" y="37858"/>
                </a:lnTo>
                <a:lnTo>
                  <a:pt x="699731" y="37858"/>
                </a:lnTo>
                <a:lnTo>
                  <a:pt x="692251" y="69329"/>
                </a:lnTo>
                <a:lnTo>
                  <a:pt x="676186" y="94818"/>
                </a:lnTo>
                <a:lnTo>
                  <a:pt x="652221" y="112953"/>
                </a:lnTo>
                <a:lnTo>
                  <a:pt x="621068" y="122389"/>
                </a:lnTo>
                <a:lnTo>
                  <a:pt x="621068" y="151447"/>
                </a:lnTo>
                <a:lnTo>
                  <a:pt x="650189" y="145440"/>
                </a:lnTo>
                <a:lnTo>
                  <a:pt x="675614" y="133781"/>
                </a:lnTo>
                <a:lnTo>
                  <a:pt x="696937" y="117157"/>
                </a:lnTo>
                <a:lnTo>
                  <a:pt x="713765" y="96278"/>
                </a:lnTo>
                <a:lnTo>
                  <a:pt x="795680" y="148831"/>
                </a:lnTo>
                <a:lnTo>
                  <a:pt x="811682" y="124675"/>
                </a:lnTo>
                <a:close/>
              </a:path>
              <a:path w="880745" h="281940">
                <a:moveTo>
                  <a:pt x="877938" y="2933"/>
                </a:moveTo>
                <a:lnTo>
                  <a:pt x="845616" y="2933"/>
                </a:lnTo>
                <a:lnTo>
                  <a:pt x="845616" y="55486"/>
                </a:lnTo>
                <a:lnTo>
                  <a:pt x="791438" y="55486"/>
                </a:lnTo>
                <a:lnTo>
                  <a:pt x="791438" y="83553"/>
                </a:lnTo>
                <a:lnTo>
                  <a:pt x="845616" y="83553"/>
                </a:lnTo>
                <a:lnTo>
                  <a:pt x="845616" y="159600"/>
                </a:lnTo>
                <a:lnTo>
                  <a:pt x="877938" y="159600"/>
                </a:lnTo>
                <a:lnTo>
                  <a:pt x="877938" y="2933"/>
                </a:lnTo>
                <a:close/>
              </a:path>
              <a:path w="880745" h="281940">
                <a:moveTo>
                  <a:pt x="880224" y="225209"/>
                </a:moveTo>
                <a:lnTo>
                  <a:pt x="870902" y="199174"/>
                </a:lnTo>
                <a:lnTo>
                  <a:pt x="865060" y="195173"/>
                </a:lnTo>
                <a:lnTo>
                  <a:pt x="845947" y="182092"/>
                </a:lnTo>
                <a:lnTo>
                  <a:pt x="845947" y="225209"/>
                </a:lnTo>
                <a:lnTo>
                  <a:pt x="839228" y="238569"/>
                </a:lnTo>
                <a:lnTo>
                  <a:pt x="820851" y="247929"/>
                </a:lnTo>
                <a:lnTo>
                  <a:pt x="793483" y="253428"/>
                </a:lnTo>
                <a:lnTo>
                  <a:pt x="759777" y="255231"/>
                </a:lnTo>
                <a:lnTo>
                  <a:pt x="726084" y="253428"/>
                </a:lnTo>
                <a:lnTo>
                  <a:pt x="698703" y="247929"/>
                </a:lnTo>
                <a:lnTo>
                  <a:pt x="680339" y="238569"/>
                </a:lnTo>
                <a:lnTo>
                  <a:pt x="673620" y="225209"/>
                </a:lnTo>
                <a:lnTo>
                  <a:pt x="680339" y="211836"/>
                </a:lnTo>
                <a:lnTo>
                  <a:pt x="698703" y="202476"/>
                </a:lnTo>
                <a:lnTo>
                  <a:pt x="726084" y="196977"/>
                </a:lnTo>
                <a:lnTo>
                  <a:pt x="759777" y="195173"/>
                </a:lnTo>
                <a:lnTo>
                  <a:pt x="793483" y="196977"/>
                </a:lnTo>
                <a:lnTo>
                  <a:pt x="820851" y="202476"/>
                </a:lnTo>
                <a:lnTo>
                  <a:pt x="839228" y="211836"/>
                </a:lnTo>
                <a:lnTo>
                  <a:pt x="845947" y="225209"/>
                </a:lnTo>
                <a:lnTo>
                  <a:pt x="845947" y="182092"/>
                </a:lnTo>
                <a:lnTo>
                  <a:pt x="845337" y="181673"/>
                </a:lnTo>
                <a:lnTo>
                  <a:pt x="807097" y="171831"/>
                </a:lnTo>
                <a:lnTo>
                  <a:pt x="759777" y="168744"/>
                </a:lnTo>
                <a:lnTo>
                  <a:pt x="712457" y="171831"/>
                </a:lnTo>
                <a:lnTo>
                  <a:pt x="674230" y="181673"/>
                </a:lnTo>
                <a:lnTo>
                  <a:pt x="648665" y="199174"/>
                </a:lnTo>
                <a:lnTo>
                  <a:pt x="639343" y="225209"/>
                </a:lnTo>
                <a:lnTo>
                  <a:pt x="648665" y="251244"/>
                </a:lnTo>
                <a:lnTo>
                  <a:pt x="674230" y="268732"/>
                </a:lnTo>
                <a:lnTo>
                  <a:pt x="712457" y="278587"/>
                </a:lnTo>
                <a:lnTo>
                  <a:pt x="759777" y="281673"/>
                </a:lnTo>
                <a:lnTo>
                  <a:pt x="807097" y="278587"/>
                </a:lnTo>
                <a:lnTo>
                  <a:pt x="845337" y="268732"/>
                </a:lnTo>
                <a:lnTo>
                  <a:pt x="865060" y="255231"/>
                </a:lnTo>
                <a:lnTo>
                  <a:pt x="870902" y="251244"/>
                </a:lnTo>
                <a:lnTo>
                  <a:pt x="880224" y="2252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858857" y="6770369"/>
            <a:ext cx="600710" cy="278765"/>
          </a:xfrm>
          <a:custGeom>
            <a:avLst/>
            <a:gdLst/>
            <a:ahLst/>
            <a:cxnLst/>
            <a:rect l="l" t="t" r="r" b="b"/>
            <a:pathLst>
              <a:path w="600709" h="278765">
                <a:moveTo>
                  <a:pt x="259803" y="8166"/>
                </a:moveTo>
                <a:lnTo>
                  <a:pt x="227812" y="8166"/>
                </a:lnTo>
                <a:lnTo>
                  <a:pt x="227812" y="57886"/>
                </a:lnTo>
                <a:lnTo>
                  <a:pt x="50266" y="57886"/>
                </a:lnTo>
                <a:lnTo>
                  <a:pt x="50266" y="8356"/>
                </a:lnTo>
                <a:lnTo>
                  <a:pt x="18275" y="8356"/>
                </a:lnTo>
                <a:lnTo>
                  <a:pt x="18275" y="57886"/>
                </a:lnTo>
                <a:lnTo>
                  <a:pt x="18275" y="87096"/>
                </a:lnTo>
                <a:lnTo>
                  <a:pt x="18275" y="142976"/>
                </a:lnTo>
                <a:lnTo>
                  <a:pt x="18275" y="172186"/>
                </a:lnTo>
                <a:lnTo>
                  <a:pt x="259803" y="172186"/>
                </a:lnTo>
                <a:lnTo>
                  <a:pt x="259803" y="143281"/>
                </a:lnTo>
                <a:lnTo>
                  <a:pt x="259803" y="142976"/>
                </a:lnTo>
                <a:lnTo>
                  <a:pt x="259803" y="87147"/>
                </a:lnTo>
                <a:lnTo>
                  <a:pt x="227812" y="87147"/>
                </a:lnTo>
                <a:lnTo>
                  <a:pt x="227812" y="142976"/>
                </a:lnTo>
                <a:lnTo>
                  <a:pt x="50266" y="142976"/>
                </a:lnTo>
                <a:lnTo>
                  <a:pt x="50266" y="87096"/>
                </a:lnTo>
                <a:lnTo>
                  <a:pt x="259803" y="87096"/>
                </a:lnTo>
                <a:lnTo>
                  <a:pt x="259803" y="58102"/>
                </a:lnTo>
                <a:lnTo>
                  <a:pt x="259803" y="57886"/>
                </a:lnTo>
                <a:lnTo>
                  <a:pt x="259803" y="8166"/>
                </a:lnTo>
                <a:close/>
              </a:path>
              <a:path w="600709" h="278765">
                <a:moveTo>
                  <a:pt x="278409" y="235000"/>
                </a:moveTo>
                <a:lnTo>
                  <a:pt x="155359" y="235000"/>
                </a:lnTo>
                <a:lnTo>
                  <a:pt x="155359" y="172339"/>
                </a:lnTo>
                <a:lnTo>
                  <a:pt x="122402" y="172339"/>
                </a:lnTo>
                <a:lnTo>
                  <a:pt x="122402" y="235000"/>
                </a:lnTo>
                <a:lnTo>
                  <a:pt x="0" y="235000"/>
                </a:lnTo>
                <a:lnTo>
                  <a:pt x="0" y="265353"/>
                </a:lnTo>
                <a:lnTo>
                  <a:pt x="278409" y="265353"/>
                </a:lnTo>
                <a:lnTo>
                  <a:pt x="278409" y="235000"/>
                </a:lnTo>
                <a:close/>
              </a:path>
              <a:path w="600709" h="278765">
                <a:moveTo>
                  <a:pt x="506691" y="219989"/>
                </a:moveTo>
                <a:lnTo>
                  <a:pt x="489546" y="225399"/>
                </a:lnTo>
                <a:lnTo>
                  <a:pt x="468147" y="229044"/>
                </a:lnTo>
                <a:lnTo>
                  <a:pt x="443496" y="231089"/>
                </a:lnTo>
                <a:lnTo>
                  <a:pt x="416610" y="231736"/>
                </a:lnTo>
                <a:lnTo>
                  <a:pt x="416610" y="177228"/>
                </a:lnTo>
                <a:lnTo>
                  <a:pt x="444639" y="167411"/>
                </a:lnTo>
                <a:lnTo>
                  <a:pt x="466077" y="149491"/>
                </a:lnTo>
                <a:lnTo>
                  <a:pt x="466509" y="149123"/>
                </a:lnTo>
                <a:lnTo>
                  <a:pt x="480733" y="123672"/>
                </a:lnTo>
                <a:lnTo>
                  <a:pt x="485813" y="92367"/>
                </a:lnTo>
                <a:lnTo>
                  <a:pt x="479386" y="57378"/>
                </a:lnTo>
                <a:lnTo>
                  <a:pt x="464756" y="34925"/>
                </a:lnTo>
                <a:lnTo>
                  <a:pt x="461568" y="30035"/>
                </a:lnTo>
                <a:lnTo>
                  <a:pt x="454152" y="25146"/>
                </a:lnTo>
                <a:lnTo>
                  <a:pt x="454152" y="92367"/>
                </a:lnTo>
                <a:lnTo>
                  <a:pt x="450329" y="114922"/>
                </a:lnTo>
                <a:lnTo>
                  <a:pt x="439508" y="133045"/>
                </a:lnTo>
                <a:lnTo>
                  <a:pt x="422617" y="145110"/>
                </a:lnTo>
                <a:lnTo>
                  <a:pt x="400621" y="149491"/>
                </a:lnTo>
                <a:lnTo>
                  <a:pt x="378587" y="145110"/>
                </a:lnTo>
                <a:lnTo>
                  <a:pt x="361950" y="133045"/>
                </a:lnTo>
                <a:lnTo>
                  <a:pt x="351421" y="114922"/>
                </a:lnTo>
                <a:lnTo>
                  <a:pt x="347751" y="92367"/>
                </a:lnTo>
                <a:lnTo>
                  <a:pt x="351421" y="69621"/>
                </a:lnTo>
                <a:lnTo>
                  <a:pt x="361950" y="51409"/>
                </a:lnTo>
                <a:lnTo>
                  <a:pt x="378587" y="39306"/>
                </a:lnTo>
                <a:lnTo>
                  <a:pt x="400621" y="34925"/>
                </a:lnTo>
                <a:lnTo>
                  <a:pt x="422617" y="39306"/>
                </a:lnTo>
                <a:lnTo>
                  <a:pt x="439508" y="51409"/>
                </a:lnTo>
                <a:lnTo>
                  <a:pt x="450329" y="69621"/>
                </a:lnTo>
                <a:lnTo>
                  <a:pt x="454152" y="92367"/>
                </a:lnTo>
                <a:lnTo>
                  <a:pt x="454152" y="25146"/>
                </a:lnTo>
                <a:lnTo>
                  <a:pt x="434581" y="12230"/>
                </a:lnTo>
                <a:lnTo>
                  <a:pt x="400621" y="5880"/>
                </a:lnTo>
                <a:lnTo>
                  <a:pt x="366623" y="12230"/>
                </a:lnTo>
                <a:lnTo>
                  <a:pt x="339877" y="30035"/>
                </a:lnTo>
                <a:lnTo>
                  <a:pt x="322364" y="57378"/>
                </a:lnTo>
                <a:lnTo>
                  <a:pt x="316090" y="92367"/>
                </a:lnTo>
                <a:lnTo>
                  <a:pt x="321056" y="123672"/>
                </a:lnTo>
                <a:lnTo>
                  <a:pt x="335064" y="149123"/>
                </a:lnTo>
                <a:lnTo>
                  <a:pt x="356704" y="167411"/>
                </a:lnTo>
                <a:lnTo>
                  <a:pt x="384632" y="177228"/>
                </a:lnTo>
                <a:lnTo>
                  <a:pt x="384632" y="231736"/>
                </a:lnTo>
                <a:lnTo>
                  <a:pt x="309232" y="231736"/>
                </a:lnTo>
                <a:lnTo>
                  <a:pt x="309232" y="262089"/>
                </a:lnTo>
                <a:lnTo>
                  <a:pt x="415632" y="262089"/>
                </a:lnTo>
                <a:lnTo>
                  <a:pt x="443179" y="261404"/>
                </a:lnTo>
                <a:lnTo>
                  <a:pt x="468020" y="259270"/>
                </a:lnTo>
                <a:lnTo>
                  <a:pt x="489445" y="255612"/>
                </a:lnTo>
                <a:lnTo>
                  <a:pt x="506691" y="250342"/>
                </a:lnTo>
                <a:lnTo>
                  <a:pt x="506691" y="219989"/>
                </a:lnTo>
                <a:close/>
              </a:path>
              <a:path w="600709" h="278765">
                <a:moveTo>
                  <a:pt x="600697" y="110324"/>
                </a:moveTo>
                <a:lnTo>
                  <a:pt x="562178" y="110324"/>
                </a:lnTo>
                <a:lnTo>
                  <a:pt x="562178" y="0"/>
                </a:lnTo>
                <a:lnTo>
                  <a:pt x="529869" y="0"/>
                </a:lnTo>
                <a:lnTo>
                  <a:pt x="529869" y="278739"/>
                </a:lnTo>
                <a:lnTo>
                  <a:pt x="562178" y="278739"/>
                </a:lnTo>
                <a:lnTo>
                  <a:pt x="562178" y="141325"/>
                </a:lnTo>
                <a:lnTo>
                  <a:pt x="600697" y="141325"/>
                </a:lnTo>
                <a:lnTo>
                  <a:pt x="600697" y="1103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563238" y="6770369"/>
            <a:ext cx="576580" cy="280035"/>
          </a:xfrm>
          <a:custGeom>
            <a:avLst/>
            <a:gdLst/>
            <a:ahLst/>
            <a:cxnLst/>
            <a:rect l="l" t="t" r="r" b="b"/>
            <a:pathLst>
              <a:path w="576579" h="280034">
                <a:moveTo>
                  <a:pt x="261759" y="228473"/>
                </a:moveTo>
                <a:lnTo>
                  <a:pt x="251942" y="204406"/>
                </a:lnTo>
                <a:lnTo>
                  <a:pt x="249593" y="203009"/>
                </a:lnTo>
                <a:lnTo>
                  <a:pt x="227812" y="190144"/>
                </a:lnTo>
                <a:lnTo>
                  <a:pt x="227812" y="228473"/>
                </a:lnTo>
                <a:lnTo>
                  <a:pt x="220319" y="240626"/>
                </a:lnTo>
                <a:lnTo>
                  <a:pt x="200431" y="248589"/>
                </a:lnTo>
                <a:lnTo>
                  <a:pt x="172046" y="252933"/>
                </a:lnTo>
                <a:lnTo>
                  <a:pt x="139039" y="254254"/>
                </a:lnTo>
                <a:lnTo>
                  <a:pt x="106019" y="252933"/>
                </a:lnTo>
                <a:lnTo>
                  <a:pt x="77635" y="248589"/>
                </a:lnTo>
                <a:lnTo>
                  <a:pt x="57746" y="240626"/>
                </a:lnTo>
                <a:lnTo>
                  <a:pt x="50253" y="228473"/>
                </a:lnTo>
                <a:lnTo>
                  <a:pt x="57746" y="216509"/>
                </a:lnTo>
                <a:lnTo>
                  <a:pt x="77635" y="208648"/>
                </a:lnTo>
                <a:lnTo>
                  <a:pt x="106019" y="204330"/>
                </a:lnTo>
                <a:lnTo>
                  <a:pt x="139039" y="203009"/>
                </a:lnTo>
                <a:lnTo>
                  <a:pt x="172046" y="204330"/>
                </a:lnTo>
                <a:lnTo>
                  <a:pt x="200431" y="208648"/>
                </a:lnTo>
                <a:lnTo>
                  <a:pt x="220319" y="216509"/>
                </a:lnTo>
                <a:lnTo>
                  <a:pt x="227812" y="228473"/>
                </a:lnTo>
                <a:lnTo>
                  <a:pt x="227812" y="190144"/>
                </a:lnTo>
                <a:lnTo>
                  <a:pt x="225361" y="188696"/>
                </a:lnTo>
                <a:lnTo>
                  <a:pt x="186296" y="180136"/>
                </a:lnTo>
                <a:lnTo>
                  <a:pt x="139039" y="177558"/>
                </a:lnTo>
                <a:lnTo>
                  <a:pt x="91770" y="180136"/>
                </a:lnTo>
                <a:lnTo>
                  <a:pt x="52705" y="188696"/>
                </a:lnTo>
                <a:lnTo>
                  <a:pt x="26123" y="204406"/>
                </a:lnTo>
                <a:lnTo>
                  <a:pt x="16319" y="228473"/>
                </a:lnTo>
                <a:lnTo>
                  <a:pt x="26123" y="252590"/>
                </a:lnTo>
                <a:lnTo>
                  <a:pt x="52705" y="268414"/>
                </a:lnTo>
                <a:lnTo>
                  <a:pt x="91770" y="277075"/>
                </a:lnTo>
                <a:lnTo>
                  <a:pt x="139039" y="279717"/>
                </a:lnTo>
                <a:lnTo>
                  <a:pt x="186296" y="277075"/>
                </a:lnTo>
                <a:lnTo>
                  <a:pt x="225361" y="268414"/>
                </a:lnTo>
                <a:lnTo>
                  <a:pt x="249148" y="254254"/>
                </a:lnTo>
                <a:lnTo>
                  <a:pt x="251942" y="252590"/>
                </a:lnTo>
                <a:lnTo>
                  <a:pt x="261759" y="228473"/>
                </a:lnTo>
                <a:close/>
              </a:path>
              <a:path w="576579" h="280034">
                <a:moveTo>
                  <a:pt x="278396" y="128270"/>
                </a:moveTo>
                <a:lnTo>
                  <a:pt x="155028" y="128270"/>
                </a:lnTo>
                <a:lnTo>
                  <a:pt x="155028" y="99555"/>
                </a:lnTo>
                <a:lnTo>
                  <a:pt x="261759" y="99555"/>
                </a:lnTo>
                <a:lnTo>
                  <a:pt x="261759" y="73444"/>
                </a:lnTo>
                <a:lnTo>
                  <a:pt x="52222" y="73444"/>
                </a:lnTo>
                <a:lnTo>
                  <a:pt x="52222" y="29375"/>
                </a:lnTo>
                <a:lnTo>
                  <a:pt x="258495" y="29375"/>
                </a:lnTo>
                <a:lnTo>
                  <a:pt x="258495" y="3263"/>
                </a:lnTo>
                <a:lnTo>
                  <a:pt x="19900" y="3263"/>
                </a:lnTo>
                <a:lnTo>
                  <a:pt x="19900" y="99555"/>
                </a:lnTo>
                <a:lnTo>
                  <a:pt x="123037" y="99555"/>
                </a:lnTo>
                <a:lnTo>
                  <a:pt x="123037" y="128270"/>
                </a:lnTo>
                <a:lnTo>
                  <a:pt x="0" y="128270"/>
                </a:lnTo>
                <a:lnTo>
                  <a:pt x="0" y="154381"/>
                </a:lnTo>
                <a:lnTo>
                  <a:pt x="278396" y="154381"/>
                </a:lnTo>
                <a:lnTo>
                  <a:pt x="278396" y="128270"/>
                </a:lnTo>
                <a:close/>
              </a:path>
              <a:path w="576579" h="280034">
                <a:moveTo>
                  <a:pt x="487108" y="67894"/>
                </a:moveTo>
                <a:lnTo>
                  <a:pt x="480898" y="41770"/>
                </a:lnTo>
                <a:lnTo>
                  <a:pt x="470039" y="29044"/>
                </a:lnTo>
                <a:lnTo>
                  <a:pt x="463359" y="21221"/>
                </a:lnTo>
                <a:lnTo>
                  <a:pt x="455117" y="17145"/>
                </a:lnTo>
                <a:lnTo>
                  <a:pt x="455117" y="67894"/>
                </a:lnTo>
                <a:lnTo>
                  <a:pt x="451154" y="83870"/>
                </a:lnTo>
                <a:lnTo>
                  <a:pt x="440029" y="96126"/>
                </a:lnTo>
                <a:lnTo>
                  <a:pt x="422897" y="103962"/>
                </a:lnTo>
                <a:lnTo>
                  <a:pt x="400939" y="106730"/>
                </a:lnTo>
                <a:lnTo>
                  <a:pt x="378929" y="103962"/>
                </a:lnTo>
                <a:lnTo>
                  <a:pt x="361696" y="96126"/>
                </a:lnTo>
                <a:lnTo>
                  <a:pt x="350456" y="83870"/>
                </a:lnTo>
                <a:lnTo>
                  <a:pt x="346430" y="67894"/>
                </a:lnTo>
                <a:lnTo>
                  <a:pt x="350456" y="51904"/>
                </a:lnTo>
                <a:lnTo>
                  <a:pt x="361696" y="39662"/>
                </a:lnTo>
                <a:lnTo>
                  <a:pt x="378929" y="31813"/>
                </a:lnTo>
                <a:lnTo>
                  <a:pt x="400939" y="29044"/>
                </a:lnTo>
                <a:lnTo>
                  <a:pt x="422897" y="31813"/>
                </a:lnTo>
                <a:lnTo>
                  <a:pt x="440029" y="39662"/>
                </a:lnTo>
                <a:lnTo>
                  <a:pt x="451154" y="51904"/>
                </a:lnTo>
                <a:lnTo>
                  <a:pt x="455117" y="67894"/>
                </a:lnTo>
                <a:lnTo>
                  <a:pt x="455117" y="17145"/>
                </a:lnTo>
                <a:lnTo>
                  <a:pt x="436156" y="7759"/>
                </a:lnTo>
                <a:lnTo>
                  <a:pt x="400939" y="2946"/>
                </a:lnTo>
                <a:lnTo>
                  <a:pt x="365671" y="7759"/>
                </a:lnTo>
                <a:lnTo>
                  <a:pt x="338353" y="21221"/>
                </a:lnTo>
                <a:lnTo>
                  <a:pt x="320713" y="41770"/>
                </a:lnTo>
                <a:lnTo>
                  <a:pt x="314452" y="67894"/>
                </a:lnTo>
                <a:lnTo>
                  <a:pt x="320713" y="94005"/>
                </a:lnTo>
                <a:lnTo>
                  <a:pt x="338353" y="114566"/>
                </a:lnTo>
                <a:lnTo>
                  <a:pt x="365671" y="128016"/>
                </a:lnTo>
                <a:lnTo>
                  <a:pt x="400939" y="132842"/>
                </a:lnTo>
                <a:lnTo>
                  <a:pt x="436156" y="128016"/>
                </a:lnTo>
                <a:lnTo>
                  <a:pt x="463359" y="114566"/>
                </a:lnTo>
                <a:lnTo>
                  <a:pt x="470039" y="106730"/>
                </a:lnTo>
                <a:lnTo>
                  <a:pt x="480898" y="94005"/>
                </a:lnTo>
                <a:lnTo>
                  <a:pt x="487108" y="67894"/>
                </a:lnTo>
                <a:close/>
              </a:path>
              <a:path w="576579" h="280034">
                <a:moveTo>
                  <a:pt x="569353" y="0"/>
                </a:moveTo>
                <a:lnTo>
                  <a:pt x="537044" y="0"/>
                </a:lnTo>
                <a:lnTo>
                  <a:pt x="537044" y="136436"/>
                </a:lnTo>
                <a:lnTo>
                  <a:pt x="569353" y="136436"/>
                </a:lnTo>
                <a:lnTo>
                  <a:pt x="569353" y="0"/>
                </a:lnTo>
                <a:close/>
              </a:path>
              <a:path w="576579" h="280034">
                <a:moveTo>
                  <a:pt x="576211" y="249682"/>
                </a:moveTo>
                <a:lnTo>
                  <a:pt x="368630" y="249682"/>
                </a:lnTo>
                <a:lnTo>
                  <a:pt x="368630" y="225539"/>
                </a:lnTo>
                <a:lnTo>
                  <a:pt x="569353" y="225539"/>
                </a:lnTo>
                <a:lnTo>
                  <a:pt x="569353" y="151777"/>
                </a:lnTo>
                <a:lnTo>
                  <a:pt x="335991" y="151777"/>
                </a:lnTo>
                <a:lnTo>
                  <a:pt x="335991" y="177228"/>
                </a:lnTo>
                <a:lnTo>
                  <a:pt x="537375" y="177228"/>
                </a:lnTo>
                <a:lnTo>
                  <a:pt x="537375" y="201383"/>
                </a:lnTo>
                <a:lnTo>
                  <a:pt x="336638" y="201383"/>
                </a:lnTo>
                <a:lnTo>
                  <a:pt x="336638" y="275145"/>
                </a:lnTo>
                <a:lnTo>
                  <a:pt x="576211" y="275145"/>
                </a:lnTo>
                <a:lnTo>
                  <a:pt x="576211" y="24968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187900" y="6769722"/>
            <a:ext cx="571500" cy="279400"/>
          </a:xfrm>
          <a:custGeom>
            <a:avLst/>
            <a:gdLst/>
            <a:ahLst/>
            <a:cxnLst/>
            <a:rect l="l" t="t" r="r" b="b"/>
            <a:pathLst>
              <a:path w="571500" h="279400">
                <a:moveTo>
                  <a:pt x="167767" y="180809"/>
                </a:moveTo>
                <a:lnTo>
                  <a:pt x="162052" y="145884"/>
                </a:lnTo>
                <a:lnTo>
                  <a:pt x="148882" y="123698"/>
                </a:lnTo>
                <a:lnTo>
                  <a:pt x="146100" y="119011"/>
                </a:lnTo>
                <a:lnTo>
                  <a:pt x="136423" y="112179"/>
                </a:lnTo>
                <a:lnTo>
                  <a:pt x="136423" y="180809"/>
                </a:lnTo>
                <a:lnTo>
                  <a:pt x="132867" y="204749"/>
                </a:lnTo>
                <a:lnTo>
                  <a:pt x="123088" y="222719"/>
                </a:lnTo>
                <a:lnTo>
                  <a:pt x="108470" y="234010"/>
                </a:lnTo>
                <a:lnTo>
                  <a:pt x="90411" y="237934"/>
                </a:lnTo>
                <a:lnTo>
                  <a:pt x="72148" y="234010"/>
                </a:lnTo>
                <a:lnTo>
                  <a:pt x="57442" y="222719"/>
                </a:lnTo>
                <a:lnTo>
                  <a:pt x="47637" y="204749"/>
                </a:lnTo>
                <a:lnTo>
                  <a:pt x="44056" y="180809"/>
                </a:lnTo>
                <a:lnTo>
                  <a:pt x="47637" y="156883"/>
                </a:lnTo>
                <a:lnTo>
                  <a:pt x="57442" y="138912"/>
                </a:lnTo>
                <a:lnTo>
                  <a:pt x="72148" y="127622"/>
                </a:lnTo>
                <a:lnTo>
                  <a:pt x="90411" y="123698"/>
                </a:lnTo>
                <a:lnTo>
                  <a:pt x="108470" y="127622"/>
                </a:lnTo>
                <a:lnTo>
                  <a:pt x="123088" y="138912"/>
                </a:lnTo>
                <a:lnTo>
                  <a:pt x="132867" y="156883"/>
                </a:lnTo>
                <a:lnTo>
                  <a:pt x="136423" y="180809"/>
                </a:lnTo>
                <a:lnTo>
                  <a:pt x="136423" y="112179"/>
                </a:lnTo>
                <a:lnTo>
                  <a:pt x="121627" y="101727"/>
                </a:lnTo>
                <a:lnTo>
                  <a:pt x="90411" y="95631"/>
                </a:lnTo>
                <a:lnTo>
                  <a:pt x="59131" y="101727"/>
                </a:lnTo>
                <a:lnTo>
                  <a:pt x="34556" y="119011"/>
                </a:lnTo>
                <a:lnTo>
                  <a:pt x="18491" y="145884"/>
                </a:lnTo>
                <a:lnTo>
                  <a:pt x="12725" y="180809"/>
                </a:lnTo>
                <a:lnTo>
                  <a:pt x="18491" y="215747"/>
                </a:lnTo>
                <a:lnTo>
                  <a:pt x="34556" y="242620"/>
                </a:lnTo>
                <a:lnTo>
                  <a:pt x="59131" y="259892"/>
                </a:lnTo>
                <a:lnTo>
                  <a:pt x="90411" y="266001"/>
                </a:lnTo>
                <a:lnTo>
                  <a:pt x="121627" y="259892"/>
                </a:lnTo>
                <a:lnTo>
                  <a:pt x="146100" y="242620"/>
                </a:lnTo>
                <a:lnTo>
                  <a:pt x="148882" y="237934"/>
                </a:lnTo>
                <a:lnTo>
                  <a:pt x="162052" y="215747"/>
                </a:lnTo>
                <a:lnTo>
                  <a:pt x="167767" y="180809"/>
                </a:lnTo>
                <a:close/>
              </a:path>
              <a:path w="571500" h="279400">
                <a:moveTo>
                  <a:pt x="180822" y="44716"/>
                </a:moveTo>
                <a:lnTo>
                  <a:pt x="106730" y="44716"/>
                </a:lnTo>
                <a:lnTo>
                  <a:pt x="106730" y="0"/>
                </a:lnTo>
                <a:lnTo>
                  <a:pt x="73761" y="0"/>
                </a:lnTo>
                <a:lnTo>
                  <a:pt x="73761" y="44716"/>
                </a:lnTo>
                <a:lnTo>
                  <a:pt x="0" y="44716"/>
                </a:lnTo>
                <a:lnTo>
                  <a:pt x="0" y="73431"/>
                </a:lnTo>
                <a:lnTo>
                  <a:pt x="180822" y="73431"/>
                </a:lnTo>
                <a:lnTo>
                  <a:pt x="180822" y="44716"/>
                </a:lnTo>
                <a:close/>
              </a:path>
              <a:path w="571500" h="279400">
                <a:moveTo>
                  <a:pt x="285254" y="113576"/>
                </a:moveTo>
                <a:lnTo>
                  <a:pt x="246087" y="113576"/>
                </a:lnTo>
                <a:lnTo>
                  <a:pt x="246087" y="647"/>
                </a:lnTo>
                <a:lnTo>
                  <a:pt x="213779" y="647"/>
                </a:lnTo>
                <a:lnTo>
                  <a:pt x="213779" y="279387"/>
                </a:lnTo>
                <a:lnTo>
                  <a:pt x="246087" y="279387"/>
                </a:lnTo>
                <a:lnTo>
                  <a:pt x="246087" y="144589"/>
                </a:lnTo>
                <a:lnTo>
                  <a:pt x="285254" y="144589"/>
                </a:lnTo>
                <a:lnTo>
                  <a:pt x="285254" y="113576"/>
                </a:lnTo>
                <a:close/>
              </a:path>
              <a:path w="571500" h="279400">
                <a:moveTo>
                  <a:pt x="501142" y="2286"/>
                </a:moveTo>
                <a:lnTo>
                  <a:pt x="470471" y="2286"/>
                </a:lnTo>
                <a:lnTo>
                  <a:pt x="470471" y="112928"/>
                </a:lnTo>
                <a:lnTo>
                  <a:pt x="424776" y="112928"/>
                </a:lnTo>
                <a:lnTo>
                  <a:pt x="425196" y="106311"/>
                </a:lnTo>
                <a:lnTo>
                  <a:pt x="425500" y="99631"/>
                </a:lnTo>
                <a:lnTo>
                  <a:pt x="425691" y="92824"/>
                </a:lnTo>
                <a:lnTo>
                  <a:pt x="425754" y="10769"/>
                </a:lnTo>
                <a:lnTo>
                  <a:pt x="309232" y="10769"/>
                </a:lnTo>
                <a:lnTo>
                  <a:pt x="309232" y="40144"/>
                </a:lnTo>
                <a:lnTo>
                  <a:pt x="394423" y="40144"/>
                </a:lnTo>
                <a:lnTo>
                  <a:pt x="394423" y="87464"/>
                </a:lnTo>
                <a:lnTo>
                  <a:pt x="388404" y="146126"/>
                </a:lnTo>
                <a:lnTo>
                  <a:pt x="371284" y="191300"/>
                </a:lnTo>
                <a:lnTo>
                  <a:pt x="344436" y="220611"/>
                </a:lnTo>
                <a:lnTo>
                  <a:pt x="309232" y="231724"/>
                </a:lnTo>
                <a:lnTo>
                  <a:pt x="309232" y="262089"/>
                </a:lnTo>
                <a:lnTo>
                  <a:pt x="347916" y="253669"/>
                </a:lnTo>
                <a:lnTo>
                  <a:pt x="380301" y="230263"/>
                </a:lnTo>
                <a:lnTo>
                  <a:pt x="404977" y="193141"/>
                </a:lnTo>
                <a:lnTo>
                  <a:pt x="420535" y="143611"/>
                </a:lnTo>
                <a:lnTo>
                  <a:pt x="470471" y="143611"/>
                </a:lnTo>
                <a:lnTo>
                  <a:pt x="470471" y="274485"/>
                </a:lnTo>
                <a:lnTo>
                  <a:pt x="501142" y="274485"/>
                </a:lnTo>
                <a:lnTo>
                  <a:pt x="501142" y="143611"/>
                </a:lnTo>
                <a:lnTo>
                  <a:pt x="501142" y="112928"/>
                </a:lnTo>
                <a:lnTo>
                  <a:pt x="501142" y="2286"/>
                </a:lnTo>
                <a:close/>
              </a:path>
              <a:path w="571500" h="279400">
                <a:moveTo>
                  <a:pt x="570992" y="647"/>
                </a:moveTo>
                <a:lnTo>
                  <a:pt x="539991" y="647"/>
                </a:lnTo>
                <a:lnTo>
                  <a:pt x="539991" y="279387"/>
                </a:lnTo>
                <a:lnTo>
                  <a:pt x="570992" y="279387"/>
                </a:lnTo>
                <a:lnTo>
                  <a:pt x="570992" y="6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96700" y="6774611"/>
            <a:ext cx="1089025" cy="273685"/>
          </a:xfrm>
          <a:custGeom>
            <a:avLst/>
            <a:gdLst/>
            <a:ahLst/>
            <a:cxnLst/>
            <a:rect l="l" t="t" r="r" b="b"/>
            <a:pathLst>
              <a:path w="1089025" h="273684">
                <a:moveTo>
                  <a:pt x="218681" y="267639"/>
                </a:moveTo>
                <a:lnTo>
                  <a:pt x="103466" y="126314"/>
                </a:lnTo>
                <a:lnTo>
                  <a:pt x="211162" y="6210"/>
                </a:lnTo>
                <a:lnTo>
                  <a:pt x="168414" y="6210"/>
                </a:lnTo>
                <a:lnTo>
                  <a:pt x="34264" y="156997"/>
                </a:lnTo>
                <a:lnTo>
                  <a:pt x="34264" y="6210"/>
                </a:lnTo>
                <a:lnTo>
                  <a:pt x="0" y="6210"/>
                </a:lnTo>
                <a:lnTo>
                  <a:pt x="0" y="267639"/>
                </a:lnTo>
                <a:lnTo>
                  <a:pt x="34264" y="267639"/>
                </a:lnTo>
                <a:lnTo>
                  <a:pt x="34264" y="203339"/>
                </a:lnTo>
                <a:lnTo>
                  <a:pt x="81267" y="151117"/>
                </a:lnTo>
                <a:lnTo>
                  <a:pt x="174942" y="267639"/>
                </a:lnTo>
                <a:lnTo>
                  <a:pt x="218681" y="267639"/>
                </a:lnTo>
                <a:close/>
              </a:path>
              <a:path w="1089025" h="273684">
                <a:moveTo>
                  <a:pt x="513219" y="136753"/>
                </a:moveTo>
                <a:lnTo>
                  <a:pt x="506476" y="92202"/>
                </a:lnTo>
                <a:lnTo>
                  <a:pt x="487464" y="54495"/>
                </a:lnTo>
                <a:lnTo>
                  <a:pt x="478955" y="46088"/>
                </a:lnTo>
                <a:lnTo>
                  <a:pt x="478955" y="136753"/>
                </a:lnTo>
                <a:lnTo>
                  <a:pt x="471131" y="179120"/>
                </a:lnTo>
                <a:lnTo>
                  <a:pt x="449491" y="212483"/>
                </a:lnTo>
                <a:lnTo>
                  <a:pt x="416712" y="234340"/>
                </a:lnTo>
                <a:lnTo>
                  <a:pt x="375488" y="242176"/>
                </a:lnTo>
                <a:lnTo>
                  <a:pt x="334073" y="234340"/>
                </a:lnTo>
                <a:lnTo>
                  <a:pt x="301193" y="212483"/>
                </a:lnTo>
                <a:lnTo>
                  <a:pt x="279514" y="179120"/>
                </a:lnTo>
                <a:lnTo>
                  <a:pt x="271691" y="136753"/>
                </a:lnTo>
                <a:lnTo>
                  <a:pt x="279463" y="94259"/>
                </a:lnTo>
                <a:lnTo>
                  <a:pt x="301028" y="60921"/>
                </a:lnTo>
                <a:lnTo>
                  <a:pt x="333794" y="39128"/>
                </a:lnTo>
                <a:lnTo>
                  <a:pt x="375158" y="31330"/>
                </a:lnTo>
                <a:lnTo>
                  <a:pt x="416572" y="39128"/>
                </a:lnTo>
                <a:lnTo>
                  <a:pt x="449453" y="60921"/>
                </a:lnTo>
                <a:lnTo>
                  <a:pt x="471131" y="94259"/>
                </a:lnTo>
                <a:lnTo>
                  <a:pt x="478955" y="136753"/>
                </a:lnTo>
                <a:lnTo>
                  <a:pt x="478955" y="46088"/>
                </a:lnTo>
                <a:lnTo>
                  <a:pt x="464032" y="31330"/>
                </a:lnTo>
                <a:lnTo>
                  <a:pt x="458025" y="25400"/>
                </a:lnTo>
                <a:lnTo>
                  <a:pt x="419976" y="6642"/>
                </a:lnTo>
                <a:lnTo>
                  <a:pt x="375158" y="0"/>
                </a:lnTo>
                <a:lnTo>
                  <a:pt x="330377" y="6642"/>
                </a:lnTo>
                <a:lnTo>
                  <a:pt x="292417" y="25400"/>
                </a:lnTo>
                <a:lnTo>
                  <a:pt x="263067" y="54495"/>
                </a:lnTo>
                <a:lnTo>
                  <a:pt x="244132" y="92202"/>
                </a:lnTo>
                <a:lnTo>
                  <a:pt x="237426" y="136753"/>
                </a:lnTo>
                <a:lnTo>
                  <a:pt x="244170" y="181317"/>
                </a:lnTo>
                <a:lnTo>
                  <a:pt x="263182" y="219024"/>
                </a:lnTo>
                <a:lnTo>
                  <a:pt x="292633" y="248119"/>
                </a:lnTo>
                <a:lnTo>
                  <a:pt x="330669" y="266877"/>
                </a:lnTo>
                <a:lnTo>
                  <a:pt x="375488" y="273519"/>
                </a:lnTo>
                <a:lnTo>
                  <a:pt x="420268" y="266877"/>
                </a:lnTo>
                <a:lnTo>
                  <a:pt x="458228" y="248119"/>
                </a:lnTo>
                <a:lnTo>
                  <a:pt x="464223" y="242176"/>
                </a:lnTo>
                <a:lnTo>
                  <a:pt x="487578" y="219024"/>
                </a:lnTo>
                <a:lnTo>
                  <a:pt x="506514" y="181317"/>
                </a:lnTo>
                <a:lnTo>
                  <a:pt x="513219" y="136753"/>
                </a:lnTo>
                <a:close/>
              </a:path>
              <a:path w="1089025" h="273684">
                <a:moveTo>
                  <a:pt x="763054" y="193878"/>
                </a:moveTo>
                <a:lnTo>
                  <a:pt x="747750" y="153276"/>
                </a:lnTo>
                <a:lnTo>
                  <a:pt x="728459" y="139141"/>
                </a:lnTo>
                <a:lnTo>
                  <a:pt x="728459" y="193878"/>
                </a:lnTo>
                <a:lnTo>
                  <a:pt x="724319" y="212877"/>
                </a:lnTo>
                <a:lnTo>
                  <a:pt x="712457" y="226682"/>
                </a:lnTo>
                <a:lnTo>
                  <a:pt x="693750" y="235089"/>
                </a:lnTo>
                <a:lnTo>
                  <a:pt x="669048" y="237934"/>
                </a:lnTo>
                <a:lnTo>
                  <a:pt x="587781" y="237934"/>
                </a:lnTo>
                <a:lnTo>
                  <a:pt x="587781" y="149809"/>
                </a:lnTo>
                <a:lnTo>
                  <a:pt x="669048" y="149809"/>
                </a:lnTo>
                <a:lnTo>
                  <a:pt x="693750" y="152654"/>
                </a:lnTo>
                <a:lnTo>
                  <a:pt x="712457" y="161074"/>
                </a:lnTo>
                <a:lnTo>
                  <a:pt x="724319" y="174879"/>
                </a:lnTo>
                <a:lnTo>
                  <a:pt x="728459" y="193878"/>
                </a:lnTo>
                <a:lnTo>
                  <a:pt x="728459" y="139141"/>
                </a:lnTo>
                <a:lnTo>
                  <a:pt x="710171" y="132511"/>
                </a:lnTo>
                <a:lnTo>
                  <a:pt x="726414" y="125209"/>
                </a:lnTo>
                <a:lnTo>
                  <a:pt x="730288" y="121424"/>
                </a:lnTo>
                <a:lnTo>
                  <a:pt x="739228" y="112687"/>
                </a:lnTo>
                <a:lnTo>
                  <a:pt x="747623" y="96621"/>
                </a:lnTo>
                <a:lnTo>
                  <a:pt x="750646" y="78663"/>
                </a:lnTo>
                <a:lnTo>
                  <a:pt x="744651" y="48475"/>
                </a:lnTo>
                <a:lnTo>
                  <a:pt x="734987" y="35902"/>
                </a:lnTo>
                <a:lnTo>
                  <a:pt x="727113" y="25666"/>
                </a:lnTo>
                <a:lnTo>
                  <a:pt x="716051" y="20053"/>
                </a:lnTo>
                <a:lnTo>
                  <a:pt x="716051" y="78663"/>
                </a:lnTo>
                <a:lnTo>
                  <a:pt x="712279" y="97053"/>
                </a:lnTo>
                <a:lnTo>
                  <a:pt x="701243" y="110439"/>
                </a:lnTo>
                <a:lnTo>
                  <a:pt x="683425" y="118643"/>
                </a:lnTo>
                <a:lnTo>
                  <a:pt x="659257" y="121424"/>
                </a:lnTo>
                <a:lnTo>
                  <a:pt x="587781" y="121424"/>
                </a:lnTo>
                <a:lnTo>
                  <a:pt x="587781" y="35902"/>
                </a:lnTo>
                <a:lnTo>
                  <a:pt x="659257" y="35902"/>
                </a:lnTo>
                <a:lnTo>
                  <a:pt x="683425" y="38684"/>
                </a:lnTo>
                <a:lnTo>
                  <a:pt x="701243" y="46875"/>
                </a:lnTo>
                <a:lnTo>
                  <a:pt x="712279" y="60274"/>
                </a:lnTo>
                <a:lnTo>
                  <a:pt x="716051" y="78663"/>
                </a:lnTo>
                <a:lnTo>
                  <a:pt x="716051" y="20053"/>
                </a:lnTo>
                <a:lnTo>
                  <a:pt x="698741" y="11239"/>
                </a:lnTo>
                <a:lnTo>
                  <a:pt x="660234" y="6210"/>
                </a:lnTo>
                <a:lnTo>
                  <a:pt x="553516" y="6210"/>
                </a:lnTo>
                <a:lnTo>
                  <a:pt x="553516" y="267639"/>
                </a:lnTo>
                <a:lnTo>
                  <a:pt x="670026" y="267639"/>
                </a:lnTo>
                <a:lnTo>
                  <a:pt x="709345" y="262445"/>
                </a:lnTo>
                <a:lnTo>
                  <a:pt x="738568" y="247650"/>
                </a:lnTo>
                <a:lnTo>
                  <a:pt x="746175" y="237934"/>
                </a:lnTo>
                <a:lnTo>
                  <a:pt x="756780" y="224409"/>
                </a:lnTo>
                <a:lnTo>
                  <a:pt x="763054" y="193878"/>
                </a:lnTo>
                <a:close/>
              </a:path>
              <a:path w="1089025" h="273684">
                <a:moveTo>
                  <a:pt x="836637" y="6210"/>
                </a:moveTo>
                <a:lnTo>
                  <a:pt x="802360" y="6210"/>
                </a:lnTo>
                <a:lnTo>
                  <a:pt x="802360" y="267639"/>
                </a:lnTo>
                <a:lnTo>
                  <a:pt x="836637" y="267639"/>
                </a:lnTo>
                <a:lnTo>
                  <a:pt x="836637" y="6210"/>
                </a:lnTo>
                <a:close/>
              </a:path>
              <a:path w="1089025" h="273684">
                <a:moveTo>
                  <a:pt x="1088428" y="197789"/>
                </a:moveTo>
                <a:lnTo>
                  <a:pt x="1067498" y="149694"/>
                </a:lnTo>
                <a:lnTo>
                  <a:pt x="998347" y="120434"/>
                </a:lnTo>
                <a:lnTo>
                  <a:pt x="962304" y="111391"/>
                </a:lnTo>
                <a:lnTo>
                  <a:pt x="937425" y="100901"/>
                </a:lnTo>
                <a:lnTo>
                  <a:pt x="923023" y="87528"/>
                </a:lnTo>
                <a:lnTo>
                  <a:pt x="918375" y="69850"/>
                </a:lnTo>
                <a:lnTo>
                  <a:pt x="922642" y="53606"/>
                </a:lnTo>
                <a:lnTo>
                  <a:pt x="935101" y="40805"/>
                </a:lnTo>
                <a:lnTo>
                  <a:pt x="955281" y="32397"/>
                </a:lnTo>
                <a:lnTo>
                  <a:pt x="982675" y="29375"/>
                </a:lnTo>
                <a:lnTo>
                  <a:pt x="1010246" y="33121"/>
                </a:lnTo>
                <a:lnTo>
                  <a:pt x="1031392" y="43459"/>
                </a:lnTo>
                <a:lnTo>
                  <a:pt x="1045552" y="58978"/>
                </a:lnTo>
                <a:lnTo>
                  <a:pt x="1052195" y="78333"/>
                </a:lnTo>
                <a:lnTo>
                  <a:pt x="1087450" y="78333"/>
                </a:lnTo>
                <a:lnTo>
                  <a:pt x="1078026" y="46824"/>
                </a:lnTo>
                <a:lnTo>
                  <a:pt x="1056195" y="22034"/>
                </a:lnTo>
                <a:lnTo>
                  <a:pt x="1024191" y="5816"/>
                </a:lnTo>
                <a:lnTo>
                  <a:pt x="984300" y="0"/>
                </a:lnTo>
                <a:lnTo>
                  <a:pt x="944232" y="4813"/>
                </a:lnTo>
                <a:lnTo>
                  <a:pt x="912380" y="18643"/>
                </a:lnTo>
                <a:lnTo>
                  <a:pt x="891362" y="40627"/>
                </a:lnTo>
                <a:lnTo>
                  <a:pt x="883780" y="69850"/>
                </a:lnTo>
                <a:lnTo>
                  <a:pt x="889393" y="98450"/>
                </a:lnTo>
                <a:lnTo>
                  <a:pt x="906183" y="119989"/>
                </a:lnTo>
                <a:lnTo>
                  <a:pt x="934034" y="135712"/>
                </a:lnTo>
                <a:lnTo>
                  <a:pt x="972883" y="146875"/>
                </a:lnTo>
                <a:lnTo>
                  <a:pt x="1009434" y="156146"/>
                </a:lnTo>
                <a:lnTo>
                  <a:pt x="1034491" y="166954"/>
                </a:lnTo>
                <a:lnTo>
                  <a:pt x="1048893" y="180936"/>
                </a:lnTo>
                <a:lnTo>
                  <a:pt x="1053503" y="199745"/>
                </a:lnTo>
                <a:lnTo>
                  <a:pt x="1048550" y="217652"/>
                </a:lnTo>
                <a:lnTo>
                  <a:pt x="1034732" y="231571"/>
                </a:lnTo>
                <a:lnTo>
                  <a:pt x="1013574" y="240601"/>
                </a:lnTo>
                <a:lnTo>
                  <a:pt x="986586" y="243814"/>
                </a:lnTo>
                <a:lnTo>
                  <a:pt x="956818" y="239801"/>
                </a:lnTo>
                <a:lnTo>
                  <a:pt x="933678" y="228600"/>
                </a:lnTo>
                <a:lnTo>
                  <a:pt x="918070" y="211455"/>
                </a:lnTo>
                <a:lnTo>
                  <a:pt x="910869" y="189636"/>
                </a:lnTo>
                <a:lnTo>
                  <a:pt x="875626" y="189636"/>
                </a:lnTo>
                <a:lnTo>
                  <a:pt x="885532" y="224078"/>
                </a:lnTo>
                <a:lnTo>
                  <a:pt x="908418" y="250545"/>
                </a:lnTo>
                <a:lnTo>
                  <a:pt x="942086" y="267525"/>
                </a:lnTo>
                <a:lnTo>
                  <a:pt x="984300" y="273519"/>
                </a:lnTo>
                <a:lnTo>
                  <a:pt x="1025080" y="268287"/>
                </a:lnTo>
                <a:lnTo>
                  <a:pt x="1058151" y="253276"/>
                </a:lnTo>
                <a:lnTo>
                  <a:pt x="1080325" y="229450"/>
                </a:lnTo>
                <a:lnTo>
                  <a:pt x="1088428" y="1977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102705" y="6767435"/>
            <a:ext cx="1184910" cy="281940"/>
          </a:xfrm>
          <a:custGeom>
            <a:avLst/>
            <a:gdLst/>
            <a:ahLst/>
            <a:cxnLst/>
            <a:rect l="l" t="t" r="r" b="b"/>
            <a:pathLst>
              <a:path w="1184909" h="281940">
                <a:moveTo>
                  <a:pt x="171361" y="76695"/>
                </a:moveTo>
                <a:lnTo>
                  <a:pt x="165379" y="48006"/>
                </a:lnTo>
                <a:lnTo>
                  <a:pt x="153873" y="32969"/>
                </a:lnTo>
                <a:lnTo>
                  <a:pt x="148259" y="25615"/>
                </a:lnTo>
                <a:lnTo>
                  <a:pt x="139039" y="20662"/>
                </a:lnTo>
                <a:lnTo>
                  <a:pt x="139039" y="76695"/>
                </a:lnTo>
                <a:lnTo>
                  <a:pt x="135178" y="95237"/>
                </a:lnTo>
                <a:lnTo>
                  <a:pt x="124269" y="108966"/>
                </a:lnTo>
                <a:lnTo>
                  <a:pt x="107378" y="117500"/>
                </a:lnTo>
                <a:lnTo>
                  <a:pt x="85521" y="120434"/>
                </a:lnTo>
                <a:lnTo>
                  <a:pt x="63652" y="117500"/>
                </a:lnTo>
                <a:lnTo>
                  <a:pt x="46761" y="108966"/>
                </a:lnTo>
                <a:lnTo>
                  <a:pt x="35852" y="95237"/>
                </a:lnTo>
                <a:lnTo>
                  <a:pt x="31991" y="76695"/>
                </a:lnTo>
                <a:lnTo>
                  <a:pt x="35852" y="58166"/>
                </a:lnTo>
                <a:lnTo>
                  <a:pt x="46761" y="44424"/>
                </a:lnTo>
                <a:lnTo>
                  <a:pt x="63652" y="35890"/>
                </a:lnTo>
                <a:lnTo>
                  <a:pt x="85521" y="32969"/>
                </a:lnTo>
                <a:lnTo>
                  <a:pt x="107378" y="35890"/>
                </a:lnTo>
                <a:lnTo>
                  <a:pt x="124269" y="44424"/>
                </a:lnTo>
                <a:lnTo>
                  <a:pt x="135178" y="58166"/>
                </a:lnTo>
                <a:lnTo>
                  <a:pt x="139039" y="76695"/>
                </a:lnTo>
                <a:lnTo>
                  <a:pt x="139039" y="20662"/>
                </a:lnTo>
                <a:lnTo>
                  <a:pt x="121234" y="11061"/>
                </a:lnTo>
                <a:lnTo>
                  <a:pt x="85521" y="5880"/>
                </a:lnTo>
                <a:lnTo>
                  <a:pt x="49987" y="11061"/>
                </a:lnTo>
                <a:lnTo>
                  <a:pt x="23050" y="25615"/>
                </a:lnTo>
                <a:lnTo>
                  <a:pt x="5981" y="48006"/>
                </a:lnTo>
                <a:lnTo>
                  <a:pt x="0" y="76695"/>
                </a:lnTo>
                <a:lnTo>
                  <a:pt x="5981" y="105524"/>
                </a:lnTo>
                <a:lnTo>
                  <a:pt x="23050" y="127901"/>
                </a:lnTo>
                <a:lnTo>
                  <a:pt x="49987" y="142379"/>
                </a:lnTo>
                <a:lnTo>
                  <a:pt x="85521" y="147523"/>
                </a:lnTo>
                <a:lnTo>
                  <a:pt x="121234" y="142379"/>
                </a:lnTo>
                <a:lnTo>
                  <a:pt x="148259" y="127901"/>
                </a:lnTo>
                <a:lnTo>
                  <a:pt x="153974" y="120434"/>
                </a:lnTo>
                <a:lnTo>
                  <a:pt x="165379" y="105524"/>
                </a:lnTo>
                <a:lnTo>
                  <a:pt x="171361" y="76695"/>
                </a:lnTo>
                <a:close/>
              </a:path>
              <a:path w="1184909" h="281940">
                <a:moveTo>
                  <a:pt x="259473" y="2933"/>
                </a:moveTo>
                <a:lnTo>
                  <a:pt x="227495" y="2933"/>
                </a:lnTo>
                <a:lnTo>
                  <a:pt x="227495" y="27736"/>
                </a:lnTo>
                <a:lnTo>
                  <a:pt x="178866" y="27736"/>
                </a:lnTo>
                <a:lnTo>
                  <a:pt x="180822" y="55486"/>
                </a:lnTo>
                <a:lnTo>
                  <a:pt x="227495" y="55486"/>
                </a:lnTo>
                <a:lnTo>
                  <a:pt x="227495" y="96939"/>
                </a:lnTo>
                <a:lnTo>
                  <a:pt x="180822" y="96939"/>
                </a:lnTo>
                <a:lnTo>
                  <a:pt x="178866" y="124675"/>
                </a:lnTo>
                <a:lnTo>
                  <a:pt x="227495" y="124675"/>
                </a:lnTo>
                <a:lnTo>
                  <a:pt x="227495" y="156984"/>
                </a:lnTo>
                <a:lnTo>
                  <a:pt x="259473" y="156984"/>
                </a:lnTo>
                <a:lnTo>
                  <a:pt x="259473" y="2933"/>
                </a:lnTo>
                <a:close/>
              </a:path>
              <a:path w="1184909" h="281940">
                <a:moveTo>
                  <a:pt x="262089" y="223901"/>
                </a:moveTo>
                <a:lnTo>
                  <a:pt x="252844" y="197243"/>
                </a:lnTo>
                <a:lnTo>
                  <a:pt x="246672" y="192887"/>
                </a:lnTo>
                <a:lnTo>
                  <a:pt x="227495" y="179349"/>
                </a:lnTo>
                <a:lnTo>
                  <a:pt x="227495" y="223901"/>
                </a:lnTo>
                <a:lnTo>
                  <a:pt x="220891" y="237832"/>
                </a:lnTo>
                <a:lnTo>
                  <a:pt x="202857" y="247484"/>
                </a:lnTo>
                <a:lnTo>
                  <a:pt x="175996" y="253085"/>
                </a:lnTo>
                <a:lnTo>
                  <a:pt x="142963" y="254901"/>
                </a:lnTo>
                <a:lnTo>
                  <a:pt x="109918" y="253085"/>
                </a:lnTo>
                <a:lnTo>
                  <a:pt x="83070" y="247484"/>
                </a:lnTo>
                <a:lnTo>
                  <a:pt x="65024" y="237832"/>
                </a:lnTo>
                <a:lnTo>
                  <a:pt x="58420" y="223901"/>
                </a:lnTo>
                <a:lnTo>
                  <a:pt x="65024" y="210108"/>
                </a:lnTo>
                <a:lnTo>
                  <a:pt x="109918" y="194754"/>
                </a:lnTo>
                <a:lnTo>
                  <a:pt x="175996" y="194754"/>
                </a:lnTo>
                <a:lnTo>
                  <a:pt x="220891" y="210108"/>
                </a:lnTo>
                <a:lnTo>
                  <a:pt x="227495" y="223901"/>
                </a:lnTo>
                <a:lnTo>
                  <a:pt x="227495" y="179349"/>
                </a:lnTo>
                <a:lnTo>
                  <a:pt x="189661" y="169278"/>
                </a:lnTo>
                <a:lnTo>
                  <a:pt x="142963" y="166128"/>
                </a:lnTo>
                <a:lnTo>
                  <a:pt x="96304" y="169278"/>
                </a:lnTo>
                <a:lnTo>
                  <a:pt x="58585" y="179349"/>
                </a:lnTo>
                <a:lnTo>
                  <a:pt x="33350" y="197243"/>
                </a:lnTo>
                <a:lnTo>
                  <a:pt x="24155" y="223901"/>
                </a:lnTo>
                <a:lnTo>
                  <a:pt x="33350" y="250545"/>
                </a:lnTo>
                <a:lnTo>
                  <a:pt x="58585" y="268452"/>
                </a:lnTo>
                <a:lnTo>
                  <a:pt x="96304" y="278511"/>
                </a:lnTo>
                <a:lnTo>
                  <a:pt x="142963" y="281673"/>
                </a:lnTo>
                <a:lnTo>
                  <a:pt x="189661" y="278511"/>
                </a:lnTo>
                <a:lnTo>
                  <a:pt x="227495" y="268452"/>
                </a:lnTo>
                <a:lnTo>
                  <a:pt x="246672" y="254901"/>
                </a:lnTo>
                <a:lnTo>
                  <a:pt x="252844" y="250545"/>
                </a:lnTo>
                <a:lnTo>
                  <a:pt x="262089" y="223901"/>
                </a:lnTo>
                <a:close/>
              </a:path>
              <a:path w="1184909" h="281940">
                <a:moveTo>
                  <a:pt x="493966" y="35242"/>
                </a:moveTo>
                <a:lnTo>
                  <a:pt x="415963" y="35242"/>
                </a:lnTo>
                <a:lnTo>
                  <a:pt x="415963" y="0"/>
                </a:lnTo>
                <a:lnTo>
                  <a:pt x="382993" y="0"/>
                </a:lnTo>
                <a:lnTo>
                  <a:pt x="382993" y="35242"/>
                </a:lnTo>
                <a:lnTo>
                  <a:pt x="304990" y="35242"/>
                </a:lnTo>
                <a:lnTo>
                  <a:pt x="304990" y="63639"/>
                </a:lnTo>
                <a:lnTo>
                  <a:pt x="493966" y="63639"/>
                </a:lnTo>
                <a:lnTo>
                  <a:pt x="493966" y="35242"/>
                </a:lnTo>
                <a:close/>
              </a:path>
              <a:path w="1184909" h="281940">
                <a:moveTo>
                  <a:pt x="503758" y="223901"/>
                </a:moveTo>
                <a:lnTo>
                  <a:pt x="487057" y="229514"/>
                </a:lnTo>
                <a:lnTo>
                  <a:pt x="466305" y="233286"/>
                </a:lnTo>
                <a:lnTo>
                  <a:pt x="442252" y="235470"/>
                </a:lnTo>
                <a:lnTo>
                  <a:pt x="415632" y="236296"/>
                </a:lnTo>
                <a:lnTo>
                  <a:pt x="415632" y="195173"/>
                </a:lnTo>
                <a:lnTo>
                  <a:pt x="442722" y="188963"/>
                </a:lnTo>
                <a:lnTo>
                  <a:pt x="463169" y="177063"/>
                </a:lnTo>
                <a:lnTo>
                  <a:pt x="468985" y="169392"/>
                </a:lnTo>
                <a:lnTo>
                  <a:pt x="476084" y="160020"/>
                </a:lnTo>
                <a:lnTo>
                  <a:pt x="480593" y="138391"/>
                </a:lnTo>
                <a:lnTo>
                  <a:pt x="474916" y="114350"/>
                </a:lnTo>
                <a:lnTo>
                  <a:pt x="468439" y="107048"/>
                </a:lnTo>
                <a:lnTo>
                  <a:pt x="458762" y="96164"/>
                </a:lnTo>
                <a:lnTo>
                  <a:pt x="449910" y="92151"/>
                </a:lnTo>
                <a:lnTo>
                  <a:pt x="449910" y="138391"/>
                </a:lnTo>
                <a:lnTo>
                  <a:pt x="446735" y="150660"/>
                </a:lnTo>
                <a:lnTo>
                  <a:pt x="437299" y="160502"/>
                </a:lnTo>
                <a:lnTo>
                  <a:pt x="421678" y="167030"/>
                </a:lnTo>
                <a:lnTo>
                  <a:pt x="399973" y="169392"/>
                </a:lnTo>
                <a:lnTo>
                  <a:pt x="378256" y="167030"/>
                </a:lnTo>
                <a:lnTo>
                  <a:pt x="362635" y="160502"/>
                </a:lnTo>
                <a:lnTo>
                  <a:pt x="353199" y="150660"/>
                </a:lnTo>
                <a:lnTo>
                  <a:pt x="350037" y="138391"/>
                </a:lnTo>
                <a:lnTo>
                  <a:pt x="353199" y="126060"/>
                </a:lnTo>
                <a:lnTo>
                  <a:pt x="362635" y="116116"/>
                </a:lnTo>
                <a:lnTo>
                  <a:pt x="378256" y="109474"/>
                </a:lnTo>
                <a:lnTo>
                  <a:pt x="399973" y="107048"/>
                </a:lnTo>
                <a:lnTo>
                  <a:pt x="421678" y="109474"/>
                </a:lnTo>
                <a:lnTo>
                  <a:pt x="437299" y="116116"/>
                </a:lnTo>
                <a:lnTo>
                  <a:pt x="446735" y="126060"/>
                </a:lnTo>
                <a:lnTo>
                  <a:pt x="449910" y="138391"/>
                </a:lnTo>
                <a:lnTo>
                  <a:pt x="449910" y="92151"/>
                </a:lnTo>
                <a:lnTo>
                  <a:pt x="433362" y="84645"/>
                </a:lnTo>
                <a:lnTo>
                  <a:pt x="399973" y="80619"/>
                </a:lnTo>
                <a:lnTo>
                  <a:pt x="366585" y="84645"/>
                </a:lnTo>
                <a:lnTo>
                  <a:pt x="341185" y="96164"/>
                </a:lnTo>
                <a:lnTo>
                  <a:pt x="325018" y="114350"/>
                </a:lnTo>
                <a:lnTo>
                  <a:pt x="319354" y="138391"/>
                </a:lnTo>
                <a:lnTo>
                  <a:pt x="323799" y="159829"/>
                </a:lnTo>
                <a:lnTo>
                  <a:pt x="336524" y="176771"/>
                </a:lnTo>
                <a:lnTo>
                  <a:pt x="356666" y="188645"/>
                </a:lnTo>
                <a:lnTo>
                  <a:pt x="383324" y="194856"/>
                </a:lnTo>
                <a:lnTo>
                  <a:pt x="383324" y="236296"/>
                </a:lnTo>
                <a:lnTo>
                  <a:pt x="306298" y="236296"/>
                </a:lnTo>
                <a:lnTo>
                  <a:pt x="306298" y="265023"/>
                </a:lnTo>
                <a:lnTo>
                  <a:pt x="412699" y="265023"/>
                </a:lnTo>
                <a:lnTo>
                  <a:pt x="440969" y="264287"/>
                </a:lnTo>
                <a:lnTo>
                  <a:pt x="466305" y="262089"/>
                </a:lnTo>
                <a:lnTo>
                  <a:pt x="487603" y="258419"/>
                </a:lnTo>
                <a:lnTo>
                  <a:pt x="503758" y="253276"/>
                </a:lnTo>
                <a:lnTo>
                  <a:pt x="503758" y="223901"/>
                </a:lnTo>
                <a:close/>
              </a:path>
              <a:path w="1184909" h="281940">
                <a:moveTo>
                  <a:pt x="597763" y="113258"/>
                </a:moveTo>
                <a:lnTo>
                  <a:pt x="559244" y="113258"/>
                </a:lnTo>
                <a:lnTo>
                  <a:pt x="559244" y="2933"/>
                </a:lnTo>
                <a:lnTo>
                  <a:pt x="526935" y="2933"/>
                </a:lnTo>
                <a:lnTo>
                  <a:pt x="526935" y="281673"/>
                </a:lnTo>
                <a:lnTo>
                  <a:pt x="559244" y="281673"/>
                </a:lnTo>
                <a:lnTo>
                  <a:pt x="559244" y="144259"/>
                </a:lnTo>
                <a:lnTo>
                  <a:pt x="597763" y="144259"/>
                </a:lnTo>
                <a:lnTo>
                  <a:pt x="597763" y="113258"/>
                </a:lnTo>
                <a:close/>
              </a:path>
              <a:path w="1184909" h="281940">
                <a:moveTo>
                  <a:pt x="786231" y="7505"/>
                </a:moveTo>
                <a:lnTo>
                  <a:pt x="628916" y="7505"/>
                </a:lnTo>
                <a:lnTo>
                  <a:pt x="628916" y="35572"/>
                </a:lnTo>
                <a:lnTo>
                  <a:pt x="753922" y="35572"/>
                </a:lnTo>
                <a:lnTo>
                  <a:pt x="753922" y="115544"/>
                </a:lnTo>
                <a:lnTo>
                  <a:pt x="786231" y="115544"/>
                </a:lnTo>
                <a:lnTo>
                  <a:pt x="786231" y="7505"/>
                </a:lnTo>
                <a:close/>
              </a:path>
              <a:path w="1184909" h="281940">
                <a:moveTo>
                  <a:pt x="812990" y="129895"/>
                </a:moveTo>
                <a:lnTo>
                  <a:pt x="795959" y="135026"/>
                </a:lnTo>
                <a:lnTo>
                  <a:pt x="774395" y="138341"/>
                </a:lnTo>
                <a:lnTo>
                  <a:pt x="749287" y="140131"/>
                </a:lnTo>
                <a:lnTo>
                  <a:pt x="721601" y="140665"/>
                </a:lnTo>
                <a:lnTo>
                  <a:pt x="702017" y="140665"/>
                </a:lnTo>
                <a:lnTo>
                  <a:pt x="702017" y="74409"/>
                </a:lnTo>
                <a:lnTo>
                  <a:pt x="670039" y="74409"/>
                </a:lnTo>
                <a:lnTo>
                  <a:pt x="670039" y="140665"/>
                </a:lnTo>
                <a:lnTo>
                  <a:pt x="615530" y="140665"/>
                </a:lnTo>
                <a:lnTo>
                  <a:pt x="615530" y="168414"/>
                </a:lnTo>
                <a:lnTo>
                  <a:pt x="720623" y="168414"/>
                </a:lnTo>
                <a:lnTo>
                  <a:pt x="749376" y="167830"/>
                </a:lnTo>
                <a:lnTo>
                  <a:pt x="775131" y="165963"/>
                </a:lnTo>
                <a:lnTo>
                  <a:pt x="796721" y="162636"/>
                </a:lnTo>
                <a:lnTo>
                  <a:pt x="812990" y="157645"/>
                </a:lnTo>
                <a:lnTo>
                  <a:pt x="812990" y="129895"/>
                </a:lnTo>
                <a:close/>
              </a:path>
              <a:path w="1184909" h="281940">
                <a:moveTo>
                  <a:pt x="875982" y="250012"/>
                </a:moveTo>
                <a:lnTo>
                  <a:pt x="667753" y="250012"/>
                </a:lnTo>
                <a:lnTo>
                  <a:pt x="667753" y="196151"/>
                </a:lnTo>
                <a:lnTo>
                  <a:pt x="635114" y="196151"/>
                </a:lnTo>
                <a:lnTo>
                  <a:pt x="635114" y="278079"/>
                </a:lnTo>
                <a:lnTo>
                  <a:pt x="875982" y="278079"/>
                </a:lnTo>
                <a:lnTo>
                  <a:pt x="875982" y="250012"/>
                </a:lnTo>
                <a:close/>
              </a:path>
              <a:path w="1184909" h="281940">
                <a:moveTo>
                  <a:pt x="906995" y="78333"/>
                </a:moveTo>
                <a:lnTo>
                  <a:pt x="868476" y="78333"/>
                </a:lnTo>
                <a:lnTo>
                  <a:pt x="868476" y="2933"/>
                </a:lnTo>
                <a:lnTo>
                  <a:pt x="836168" y="2933"/>
                </a:lnTo>
                <a:lnTo>
                  <a:pt x="836168" y="214757"/>
                </a:lnTo>
                <a:lnTo>
                  <a:pt x="868476" y="214757"/>
                </a:lnTo>
                <a:lnTo>
                  <a:pt x="868476" y="108686"/>
                </a:lnTo>
                <a:lnTo>
                  <a:pt x="906995" y="108686"/>
                </a:lnTo>
                <a:lnTo>
                  <a:pt x="906995" y="78333"/>
                </a:lnTo>
                <a:close/>
              </a:path>
              <a:path w="1184909" h="281940">
                <a:moveTo>
                  <a:pt x="1103299" y="75069"/>
                </a:moveTo>
                <a:lnTo>
                  <a:pt x="1097165" y="47040"/>
                </a:lnTo>
                <a:lnTo>
                  <a:pt x="1085380" y="32308"/>
                </a:lnTo>
                <a:lnTo>
                  <a:pt x="1079677" y="25171"/>
                </a:lnTo>
                <a:lnTo>
                  <a:pt x="1070978" y="20675"/>
                </a:lnTo>
                <a:lnTo>
                  <a:pt x="1070978" y="75069"/>
                </a:lnTo>
                <a:lnTo>
                  <a:pt x="1067003" y="93040"/>
                </a:lnTo>
                <a:lnTo>
                  <a:pt x="1055801" y="106476"/>
                </a:lnTo>
                <a:lnTo>
                  <a:pt x="1038491" y="114909"/>
                </a:lnTo>
                <a:lnTo>
                  <a:pt x="1016152" y="117817"/>
                </a:lnTo>
                <a:lnTo>
                  <a:pt x="993762" y="114909"/>
                </a:lnTo>
                <a:lnTo>
                  <a:pt x="976325" y="106476"/>
                </a:lnTo>
                <a:lnTo>
                  <a:pt x="965022" y="93040"/>
                </a:lnTo>
                <a:lnTo>
                  <a:pt x="960996" y="75069"/>
                </a:lnTo>
                <a:lnTo>
                  <a:pt x="965022" y="57099"/>
                </a:lnTo>
                <a:lnTo>
                  <a:pt x="976325" y="43649"/>
                </a:lnTo>
                <a:lnTo>
                  <a:pt x="993762" y="35229"/>
                </a:lnTo>
                <a:lnTo>
                  <a:pt x="1016152" y="32308"/>
                </a:lnTo>
                <a:lnTo>
                  <a:pt x="1038491" y="35229"/>
                </a:lnTo>
                <a:lnTo>
                  <a:pt x="1055801" y="43649"/>
                </a:lnTo>
                <a:lnTo>
                  <a:pt x="1067003" y="57099"/>
                </a:lnTo>
                <a:lnTo>
                  <a:pt x="1070978" y="75069"/>
                </a:lnTo>
                <a:lnTo>
                  <a:pt x="1070978" y="20675"/>
                </a:lnTo>
                <a:lnTo>
                  <a:pt x="1052207" y="10947"/>
                </a:lnTo>
                <a:lnTo>
                  <a:pt x="1016152" y="5880"/>
                </a:lnTo>
                <a:lnTo>
                  <a:pt x="979906" y="10947"/>
                </a:lnTo>
                <a:lnTo>
                  <a:pt x="952347" y="25171"/>
                </a:lnTo>
                <a:lnTo>
                  <a:pt x="934821" y="47040"/>
                </a:lnTo>
                <a:lnTo>
                  <a:pt x="928674" y="75069"/>
                </a:lnTo>
                <a:lnTo>
                  <a:pt x="934821" y="103225"/>
                </a:lnTo>
                <a:lnTo>
                  <a:pt x="952347" y="125082"/>
                </a:lnTo>
                <a:lnTo>
                  <a:pt x="979906" y="139230"/>
                </a:lnTo>
                <a:lnTo>
                  <a:pt x="1016152" y="144259"/>
                </a:lnTo>
                <a:lnTo>
                  <a:pt x="1052207" y="139230"/>
                </a:lnTo>
                <a:lnTo>
                  <a:pt x="1079677" y="125082"/>
                </a:lnTo>
                <a:lnTo>
                  <a:pt x="1085481" y="117817"/>
                </a:lnTo>
                <a:lnTo>
                  <a:pt x="1097165" y="103225"/>
                </a:lnTo>
                <a:lnTo>
                  <a:pt x="1103299" y="75069"/>
                </a:lnTo>
                <a:close/>
              </a:path>
              <a:path w="1184909" h="281940">
                <a:moveTo>
                  <a:pt x="1184884" y="161226"/>
                </a:moveTo>
                <a:lnTo>
                  <a:pt x="1153236" y="161226"/>
                </a:lnTo>
                <a:lnTo>
                  <a:pt x="1153236" y="190601"/>
                </a:lnTo>
                <a:lnTo>
                  <a:pt x="1153236" y="216395"/>
                </a:lnTo>
                <a:lnTo>
                  <a:pt x="1153236" y="251637"/>
                </a:lnTo>
                <a:lnTo>
                  <a:pt x="983843" y="251637"/>
                </a:lnTo>
                <a:lnTo>
                  <a:pt x="983843" y="216395"/>
                </a:lnTo>
                <a:lnTo>
                  <a:pt x="1153236" y="216395"/>
                </a:lnTo>
                <a:lnTo>
                  <a:pt x="1153236" y="190601"/>
                </a:lnTo>
                <a:lnTo>
                  <a:pt x="983843" y="190601"/>
                </a:lnTo>
                <a:lnTo>
                  <a:pt x="983843" y="161226"/>
                </a:lnTo>
                <a:lnTo>
                  <a:pt x="951852" y="161226"/>
                </a:lnTo>
                <a:lnTo>
                  <a:pt x="951852" y="278079"/>
                </a:lnTo>
                <a:lnTo>
                  <a:pt x="1184884" y="278079"/>
                </a:lnTo>
                <a:lnTo>
                  <a:pt x="1184884" y="251637"/>
                </a:lnTo>
                <a:lnTo>
                  <a:pt x="1184884" y="216395"/>
                </a:lnTo>
                <a:lnTo>
                  <a:pt x="1184884" y="190601"/>
                </a:lnTo>
                <a:lnTo>
                  <a:pt x="1184884" y="161226"/>
                </a:lnTo>
                <a:close/>
              </a:path>
              <a:path w="1184909" h="281940">
                <a:moveTo>
                  <a:pt x="1184884" y="2933"/>
                </a:moveTo>
                <a:lnTo>
                  <a:pt x="1152575" y="2933"/>
                </a:lnTo>
                <a:lnTo>
                  <a:pt x="1152575" y="145897"/>
                </a:lnTo>
                <a:lnTo>
                  <a:pt x="1184884" y="145897"/>
                </a:lnTo>
                <a:lnTo>
                  <a:pt x="1184884" y="293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340611" y="6770369"/>
            <a:ext cx="575310" cy="278765"/>
          </a:xfrm>
          <a:custGeom>
            <a:avLst/>
            <a:gdLst/>
            <a:ahLst/>
            <a:cxnLst/>
            <a:rect l="l" t="t" r="r" b="b"/>
            <a:pathLst>
              <a:path w="575309" h="278765">
                <a:moveTo>
                  <a:pt x="190284" y="118148"/>
                </a:moveTo>
                <a:lnTo>
                  <a:pt x="147320" y="91719"/>
                </a:lnTo>
                <a:lnTo>
                  <a:pt x="105422" y="65938"/>
                </a:lnTo>
                <a:lnTo>
                  <a:pt x="107442" y="58470"/>
                </a:lnTo>
                <a:lnTo>
                  <a:pt x="109054" y="50800"/>
                </a:lnTo>
                <a:lnTo>
                  <a:pt x="110248" y="42938"/>
                </a:lnTo>
                <a:lnTo>
                  <a:pt x="110972" y="34925"/>
                </a:lnTo>
                <a:lnTo>
                  <a:pt x="181470" y="34925"/>
                </a:lnTo>
                <a:lnTo>
                  <a:pt x="181470" y="7188"/>
                </a:lnTo>
                <a:lnTo>
                  <a:pt x="3594" y="7188"/>
                </a:lnTo>
                <a:lnTo>
                  <a:pt x="3594" y="34925"/>
                </a:lnTo>
                <a:lnTo>
                  <a:pt x="78663" y="34925"/>
                </a:lnTo>
                <a:lnTo>
                  <a:pt x="71056" y="65989"/>
                </a:lnTo>
                <a:lnTo>
                  <a:pt x="55003" y="91516"/>
                </a:lnTo>
                <a:lnTo>
                  <a:pt x="31115" y="109880"/>
                </a:lnTo>
                <a:lnTo>
                  <a:pt x="0" y="119456"/>
                </a:lnTo>
                <a:lnTo>
                  <a:pt x="0" y="148513"/>
                </a:lnTo>
                <a:lnTo>
                  <a:pt x="29603" y="142201"/>
                </a:lnTo>
                <a:lnTo>
                  <a:pt x="55410" y="130149"/>
                </a:lnTo>
                <a:lnTo>
                  <a:pt x="76923" y="113080"/>
                </a:lnTo>
                <a:lnTo>
                  <a:pt x="93675" y="91719"/>
                </a:lnTo>
                <a:lnTo>
                  <a:pt x="174294" y="142303"/>
                </a:lnTo>
                <a:lnTo>
                  <a:pt x="190284" y="118148"/>
                </a:lnTo>
                <a:close/>
              </a:path>
              <a:path w="575309" h="278765">
                <a:moveTo>
                  <a:pt x="252628" y="220967"/>
                </a:moveTo>
                <a:lnTo>
                  <a:pt x="243370" y="194310"/>
                </a:lnTo>
                <a:lnTo>
                  <a:pt x="237197" y="189953"/>
                </a:lnTo>
                <a:lnTo>
                  <a:pt x="218033" y="176453"/>
                </a:lnTo>
                <a:lnTo>
                  <a:pt x="218033" y="220967"/>
                </a:lnTo>
                <a:lnTo>
                  <a:pt x="211467" y="234899"/>
                </a:lnTo>
                <a:lnTo>
                  <a:pt x="193471" y="244551"/>
                </a:lnTo>
                <a:lnTo>
                  <a:pt x="166535" y="250151"/>
                </a:lnTo>
                <a:lnTo>
                  <a:pt x="133172" y="251968"/>
                </a:lnTo>
                <a:lnTo>
                  <a:pt x="99949" y="250151"/>
                </a:lnTo>
                <a:lnTo>
                  <a:pt x="72986" y="244551"/>
                </a:lnTo>
                <a:lnTo>
                  <a:pt x="54914" y="234899"/>
                </a:lnTo>
                <a:lnTo>
                  <a:pt x="48310" y="220967"/>
                </a:lnTo>
                <a:lnTo>
                  <a:pt x="54914" y="207175"/>
                </a:lnTo>
                <a:lnTo>
                  <a:pt x="72986" y="197510"/>
                </a:lnTo>
                <a:lnTo>
                  <a:pt x="99949" y="191820"/>
                </a:lnTo>
                <a:lnTo>
                  <a:pt x="133172" y="189953"/>
                </a:lnTo>
                <a:lnTo>
                  <a:pt x="166535" y="191820"/>
                </a:lnTo>
                <a:lnTo>
                  <a:pt x="193471" y="197510"/>
                </a:lnTo>
                <a:lnTo>
                  <a:pt x="211467" y="207175"/>
                </a:lnTo>
                <a:lnTo>
                  <a:pt x="218033" y="220967"/>
                </a:lnTo>
                <a:lnTo>
                  <a:pt x="218033" y="176453"/>
                </a:lnTo>
                <a:lnTo>
                  <a:pt x="180060" y="166344"/>
                </a:lnTo>
                <a:lnTo>
                  <a:pt x="133172" y="163195"/>
                </a:lnTo>
                <a:lnTo>
                  <a:pt x="86410" y="166344"/>
                </a:lnTo>
                <a:lnTo>
                  <a:pt x="48475" y="176415"/>
                </a:lnTo>
                <a:lnTo>
                  <a:pt x="23012" y="194310"/>
                </a:lnTo>
                <a:lnTo>
                  <a:pt x="13716" y="220967"/>
                </a:lnTo>
                <a:lnTo>
                  <a:pt x="23012" y="247611"/>
                </a:lnTo>
                <a:lnTo>
                  <a:pt x="48475" y="265518"/>
                </a:lnTo>
                <a:lnTo>
                  <a:pt x="86410" y="275577"/>
                </a:lnTo>
                <a:lnTo>
                  <a:pt x="133172" y="278739"/>
                </a:lnTo>
                <a:lnTo>
                  <a:pt x="180060" y="275577"/>
                </a:lnTo>
                <a:lnTo>
                  <a:pt x="217982" y="265518"/>
                </a:lnTo>
                <a:lnTo>
                  <a:pt x="237197" y="251968"/>
                </a:lnTo>
                <a:lnTo>
                  <a:pt x="243370" y="247611"/>
                </a:lnTo>
                <a:lnTo>
                  <a:pt x="252628" y="220967"/>
                </a:lnTo>
                <a:close/>
              </a:path>
              <a:path w="575309" h="278765">
                <a:moveTo>
                  <a:pt x="287553" y="53200"/>
                </a:moveTo>
                <a:lnTo>
                  <a:pt x="248386" y="53200"/>
                </a:lnTo>
                <a:lnTo>
                  <a:pt x="248386" y="0"/>
                </a:lnTo>
                <a:lnTo>
                  <a:pt x="216065" y="0"/>
                </a:lnTo>
                <a:lnTo>
                  <a:pt x="216065" y="154051"/>
                </a:lnTo>
                <a:lnTo>
                  <a:pt x="248386" y="154051"/>
                </a:lnTo>
                <a:lnTo>
                  <a:pt x="248386" y="83883"/>
                </a:lnTo>
                <a:lnTo>
                  <a:pt x="287553" y="83883"/>
                </a:lnTo>
                <a:lnTo>
                  <a:pt x="287553" y="53200"/>
                </a:lnTo>
                <a:close/>
              </a:path>
              <a:path w="575309" h="278765">
                <a:moveTo>
                  <a:pt x="482219" y="5549"/>
                </a:moveTo>
                <a:lnTo>
                  <a:pt x="325551" y="5549"/>
                </a:lnTo>
                <a:lnTo>
                  <a:pt x="325551" y="32969"/>
                </a:lnTo>
                <a:lnTo>
                  <a:pt x="449910" y="32969"/>
                </a:lnTo>
                <a:lnTo>
                  <a:pt x="449910" y="94322"/>
                </a:lnTo>
                <a:lnTo>
                  <a:pt x="482219" y="94322"/>
                </a:lnTo>
                <a:lnTo>
                  <a:pt x="482219" y="5549"/>
                </a:lnTo>
                <a:close/>
              </a:path>
              <a:path w="575309" h="278765">
                <a:moveTo>
                  <a:pt x="511924" y="100850"/>
                </a:moveTo>
                <a:lnTo>
                  <a:pt x="494893" y="105841"/>
                </a:lnTo>
                <a:lnTo>
                  <a:pt x="473329" y="109181"/>
                </a:lnTo>
                <a:lnTo>
                  <a:pt x="448221" y="111048"/>
                </a:lnTo>
                <a:lnTo>
                  <a:pt x="420535" y="111620"/>
                </a:lnTo>
                <a:lnTo>
                  <a:pt x="305320" y="111620"/>
                </a:lnTo>
                <a:lnTo>
                  <a:pt x="305320" y="138722"/>
                </a:lnTo>
                <a:lnTo>
                  <a:pt x="381698" y="138722"/>
                </a:lnTo>
                <a:lnTo>
                  <a:pt x="381698" y="198120"/>
                </a:lnTo>
                <a:lnTo>
                  <a:pt x="414007" y="198120"/>
                </a:lnTo>
                <a:lnTo>
                  <a:pt x="414007" y="138722"/>
                </a:lnTo>
                <a:lnTo>
                  <a:pt x="418249" y="138722"/>
                </a:lnTo>
                <a:lnTo>
                  <a:pt x="447205" y="138087"/>
                </a:lnTo>
                <a:lnTo>
                  <a:pt x="473405" y="136105"/>
                </a:lnTo>
                <a:lnTo>
                  <a:pt x="495452" y="132651"/>
                </a:lnTo>
                <a:lnTo>
                  <a:pt x="511924" y="127622"/>
                </a:lnTo>
                <a:lnTo>
                  <a:pt x="511924" y="100850"/>
                </a:lnTo>
                <a:close/>
              </a:path>
              <a:path w="575309" h="278765">
                <a:moveTo>
                  <a:pt x="567728" y="0"/>
                </a:moveTo>
                <a:lnTo>
                  <a:pt x="535419" y="0"/>
                </a:lnTo>
                <a:lnTo>
                  <a:pt x="535419" y="167436"/>
                </a:lnTo>
                <a:lnTo>
                  <a:pt x="451218" y="167436"/>
                </a:lnTo>
                <a:lnTo>
                  <a:pt x="451218" y="194195"/>
                </a:lnTo>
                <a:lnTo>
                  <a:pt x="535419" y="194195"/>
                </a:lnTo>
                <a:lnTo>
                  <a:pt x="535419" y="217373"/>
                </a:lnTo>
                <a:lnTo>
                  <a:pt x="567728" y="217373"/>
                </a:lnTo>
                <a:lnTo>
                  <a:pt x="567728" y="0"/>
                </a:lnTo>
                <a:close/>
              </a:path>
              <a:path w="575309" h="278765">
                <a:moveTo>
                  <a:pt x="574916" y="247078"/>
                </a:moveTo>
                <a:lnTo>
                  <a:pt x="363410" y="247078"/>
                </a:lnTo>
                <a:lnTo>
                  <a:pt x="363410" y="182130"/>
                </a:lnTo>
                <a:lnTo>
                  <a:pt x="331101" y="182130"/>
                </a:lnTo>
                <a:lnTo>
                  <a:pt x="331101" y="275145"/>
                </a:lnTo>
                <a:lnTo>
                  <a:pt x="574916" y="275145"/>
                </a:lnTo>
                <a:lnTo>
                  <a:pt x="574916" y="24707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85649" y="7222325"/>
            <a:ext cx="1528445" cy="285115"/>
          </a:xfrm>
          <a:custGeom>
            <a:avLst/>
            <a:gdLst/>
            <a:ahLst/>
            <a:cxnLst/>
            <a:rect l="l" t="t" r="r" b="b"/>
            <a:pathLst>
              <a:path w="1528445" h="285115">
                <a:moveTo>
                  <a:pt x="261442" y="238264"/>
                </a:moveTo>
                <a:lnTo>
                  <a:pt x="251675" y="216890"/>
                </a:lnTo>
                <a:lnTo>
                  <a:pt x="250151" y="216065"/>
                </a:lnTo>
                <a:lnTo>
                  <a:pt x="227495" y="203873"/>
                </a:lnTo>
                <a:lnTo>
                  <a:pt x="227495" y="238264"/>
                </a:lnTo>
                <a:lnTo>
                  <a:pt x="220052" y="248475"/>
                </a:lnTo>
                <a:lnTo>
                  <a:pt x="200279" y="255358"/>
                </a:lnTo>
                <a:lnTo>
                  <a:pt x="172008" y="259232"/>
                </a:lnTo>
                <a:lnTo>
                  <a:pt x="139039" y="260451"/>
                </a:lnTo>
                <a:lnTo>
                  <a:pt x="106083" y="259232"/>
                </a:lnTo>
                <a:lnTo>
                  <a:pt x="77812" y="255358"/>
                </a:lnTo>
                <a:lnTo>
                  <a:pt x="58039" y="248475"/>
                </a:lnTo>
                <a:lnTo>
                  <a:pt x="50596" y="238264"/>
                </a:lnTo>
                <a:lnTo>
                  <a:pt x="58039" y="228180"/>
                </a:lnTo>
                <a:lnTo>
                  <a:pt x="77812" y="221284"/>
                </a:lnTo>
                <a:lnTo>
                  <a:pt x="106083" y="217335"/>
                </a:lnTo>
                <a:lnTo>
                  <a:pt x="139039" y="216065"/>
                </a:lnTo>
                <a:lnTo>
                  <a:pt x="172008" y="217335"/>
                </a:lnTo>
                <a:lnTo>
                  <a:pt x="200279" y="221284"/>
                </a:lnTo>
                <a:lnTo>
                  <a:pt x="220052" y="228180"/>
                </a:lnTo>
                <a:lnTo>
                  <a:pt x="227495" y="238264"/>
                </a:lnTo>
                <a:lnTo>
                  <a:pt x="227495" y="203873"/>
                </a:lnTo>
                <a:lnTo>
                  <a:pt x="225209" y="202641"/>
                </a:lnTo>
                <a:lnTo>
                  <a:pt x="186258" y="194703"/>
                </a:lnTo>
                <a:lnTo>
                  <a:pt x="139039" y="192239"/>
                </a:lnTo>
                <a:lnTo>
                  <a:pt x="91833" y="194703"/>
                </a:lnTo>
                <a:lnTo>
                  <a:pt x="52882" y="202641"/>
                </a:lnTo>
                <a:lnTo>
                  <a:pt x="26416" y="216890"/>
                </a:lnTo>
                <a:lnTo>
                  <a:pt x="16649" y="238264"/>
                </a:lnTo>
                <a:lnTo>
                  <a:pt x="26416" y="259689"/>
                </a:lnTo>
                <a:lnTo>
                  <a:pt x="52882" y="274040"/>
                </a:lnTo>
                <a:lnTo>
                  <a:pt x="91833" y="282092"/>
                </a:lnTo>
                <a:lnTo>
                  <a:pt x="139039" y="284607"/>
                </a:lnTo>
                <a:lnTo>
                  <a:pt x="186258" y="282092"/>
                </a:lnTo>
                <a:lnTo>
                  <a:pt x="225209" y="274040"/>
                </a:lnTo>
                <a:lnTo>
                  <a:pt x="250253" y="260451"/>
                </a:lnTo>
                <a:lnTo>
                  <a:pt x="251675" y="259689"/>
                </a:lnTo>
                <a:lnTo>
                  <a:pt x="261442" y="238264"/>
                </a:lnTo>
                <a:close/>
              </a:path>
              <a:path w="1528445" h="285115">
                <a:moveTo>
                  <a:pt x="278409" y="148183"/>
                </a:moveTo>
                <a:lnTo>
                  <a:pt x="155041" y="148183"/>
                </a:lnTo>
                <a:lnTo>
                  <a:pt x="155041" y="123367"/>
                </a:lnTo>
                <a:lnTo>
                  <a:pt x="262420" y="123367"/>
                </a:lnTo>
                <a:lnTo>
                  <a:pt x="262420" y="99225"/>
                </a:lnTo>
                <a:lnTo>
                  <a:pt x="52552" y="99225"/>
                </a:lnTo>
                <a:lnTo>
                  <a:pt x="52552" y="77355"/>
                </a:lnTo>
                <a:lnTo>
                  <a:pt x="255231" y="77355"/>
                </a:lnTo>
                <a:lnTo>
                  <a:pt x="255231" y="54178"/>
                </a:lnTo>
                <a:lnTo>
                  <a:pt x="52552" y="54178"/>
                </a:lnTo>
                <a:lnTo>
                  <a:pt x="52552" y="32308"/>
                </a:lnTo>
                <a:lnTo>
                  <a:pt x="259803" y="32308"/>
                </a:lnTo>
                <a:lnTo>
                  <a:pt x="259803" y="8153"/>
                </a:lnTo>
                <a:lnTo>
                  <a:pt x="20243" y="8153"/>
                </a:lnTo>
                <a:lnTo>
                  <a:pt x="20243" y="123367"/>
                </a:lnTo>
                <a:lnTo>
                  <a:pt x="123050" y="123367"/>
                </a:lnTo>
                <a:lnTo>
                  <a:pt x="123050" y="148183"/>
                </a:lnTo>
                <a:lnTo>
                  <a:pt x="0" y="148183"/>
                </a:lnTo>
                <a:lnTo>
                  <a:pt x="0" y="173304"/>
                </a:lnTo>
                <a:lnTo>
                  <a:pt x="278409" y="173304"/>
                </a:lnTo>
                <a:lnTo>
                  <a:pt x="278409" y="148183"/>
                </a:lnTo>
                <a:close/>
              </a:path>
              <a:path w="1528445" h="285115">
                <a:moveTo>
                  <a:pt x="484505" y="116192"/>
                </a:moveTo>
                <a:lnTo>
                  <a:pt x="478231" y="95732"/>
                </a:lnTo>
                <a:lnTo>
                  <a:pt x="472617" y="90728"/>
                </a:lnTo>
                <a:lnTo>
                  <a:pt x="460971" y="80327"/>
                </a:lnTo>
                <a:lnTo>
                  <a:pt x="453821" y="77647"/>
                </a:lnTo>
                <a:lnTo>
                  <a:pt x="453821" y="116192"/>
                </a:lnTo>
                <a:lnTo>
                  <a:pt x="450227" y="126225"/>
                </a:lnTo>
                <a:lnTo>
                  <a:pt x="439991" y="134302"/>
                </a:lnTo>
                <a:lnTo>
                  <a:pt x="423951" y="139687"/>
                </a:lnTo>
                <a:lnTo>
                  <a:pt x="402907" y="141655"/>
                </a:lnTo>
                <a:lnTo>
                  <a:pt x="381736" y="139687"/>
                </a:lnTo>
                <a:lnTo>
                  <a:pt x="365696" y="134302"/>
                </a:lnTo>
                <a:lnTo>
                  <a:pt x="355549" y="126225"/>
                </a:lnTo>
                <a:lnTo>
                  <a:pt x="351993" y="116192"/>
                </a:lnTo>
                <a:lnTo>
                  <a:pt x="355549" y="106159"/>
                </a:lnTo>
                <a:lnTo>
                  <a:pt x="365696" y="98082"/>
                </a:lnTo>
                <a:lnTo>
                  <a:pt x="381736" y="92697"/>
                </a:lnTo>
                <a:lnTo>
                  <a:pt x="402907" y="90728"/>
                </a:lnTo>
                <a:lnTo>
                  <a:pt x="423951" y="92697"/>
                </a:lnTo>
                <a:lnTo>
                  <a:pt x="439991" y="98082"/>
                </a:lnTo>
                <a:lnTo>
                  <a:pt x="450227" y="106159"/>
                </a:lnTo>
                <a:lnTo>
                  <a:pt x="453821" y="116192"/>
                </a:lnTo>
                <a:lnTo>
                  <a:pt x="453821" y="77647"/>
                </a:lnTo>
                <a:lnTo>
                  <a:pt x="435076" y="70612"/>
                </a:lnTo>
                <a:lnTo>
                  <a:pt x="402907" y="67233"/>
                </a:lnTo>
                <a:lnTo>
                  <a:pt x="370560" y="70612"/>
                </a:lnTo>
                <a:lnTo>
                  <a:pt x="344563" y="80327"/>
                </a:lnTo>
                <a:lnTo>
                  <a:pt x="327266" y="95732"/>
                </a:lnTo>
                <a:lnTo>
                  <a:pt x="320992" y="116192"/>
                </a:lnTo>
                <a:lnTo>
                  <a:pt x="327266" y="136779"/>
                </a:lnTo>
                <a:lnTo>
                  <a:pt x="344563" y="152171"/>
                </a:lnTo>
                <a:lnTo>
                  <a:pt x="370560" y="161810"/>
                </a:lnTo>
                <a:lnTo>
                  <a:pt x="402907" y="165150"/>
                </a:lnTo>
                <a:lnTo>
                  <a:pt x="435076" y="161810"/>
                </a:lnTo>
                <a:lnTo>
                  <a:pt x="460971" y="152171"/>
                </a:lnTo>
                <a:lnTo>
                  <a:pt x="472770" y="141655"/>
                </a:lnTo>
                <a:lnTo>
                  <a:pt x="478231" y="136779"/>
                </a:lnTo>
                <a:lnTo>
                  <a:pt x="484505" y="116192"/>
                </a:lnTo>
                <a:close/>
              </a:path>
              <a:path w="1528445" h="285115">
                <a:moveTo>
                  <a:pt x="497560" y="28067"/>
                </a:moveTo>
                <a:lnTo>
                  <a:pt x="419227" y="28067"/>
                </a:lnTo>
                <a:lnTo>
                  <a:pt x="419227" y="0"/>
                </a:lnTo>
                <a:lnTo>
                  <a:pt x="386588" y="0"/>
                </a:lnTo>
                <a:lnTo>
                  <a:pt x="386588" y="28067"/>
                </a:lnTo>
                <a:lnTo>
                  <a:pt x="308254" y="28067"/>
                </a:lnTo>
                <a:lnTo>
                  <a:pt x="308254" y="52870"/>
                </a:lnTo>
                <a:lnTo>
                  <a:pt x="497560" y="52870"/>
                </a:lnTo>
                <a:lnTo>
                  <a:pt x="497560" y="28067"/>
                </a:lnTo>
                <a:close/>
              </a:path>
              <a:path w="1528445" h="285115">
                <a:moveTo>
                  <a:pt x="561530" y="176568"/>
                </a:moveTo>
                <a:lnTo>
                  <a:pt x="530199" y="176568"/>
                </a:lnTo>
                <a:lnTo>
                  <a:pt x="530199" y="201701"/>
                </a:lnTo>
                <a:lnTo>
                  <a:pt x="530199" y="226504"/>
                </a:lnTo>
                <a:lnTo>
                  <a:pt x="530199" y="254584"/>
                </a:lnTo>
                <a:lnTo>
                  <a:pt x="359829" y="254584"/>
                </a:lnTo>
                <a:lnTo>
                  <a:pt x="359829" y="226504"/>
                </a:lnTo>
                <a:lnTo>
                  <a:pt x="530199" y="226504"/>
                </a:lnTo>
                <a:lnTo>
                  <a:pt x="530199" y="201701"/>
                </a:lnTo>
                <a:lnTo>
                  <a:pt x="359829" y="201701"/>
                </a:lnTo>
                <a:lnTo>
                  <a:pt x="359829" y="176568"/>
                </a:lnTo>
                <a:lnTo>
                  <a:pt x="328498" y="176568"/>
                </a:lnTo>
                <a:lnTo>
                  <a:pt x="328498" y="280035"/>
                </a:lnTo>
                <a:lnTo>
                  <a:pt x="561530" y="280035"/>
                </a:lnTo>
                <a:lnTo>
                  <a:pt x="561530" y="254584"/>
                </a:lnTo>
                <a:lnTo>
                  <a:pt x="561530" y="226504"/>
                </a:lnTo>
                <a:lnTo>
                  <a:pt x="561530" y="201701"/>
                </a:lnTo>
                <a:lnTo>
                  <a:pt x="561530" y="176568"/>
                </a:lnTo>
                <a:close/>
              </a:path>
              <a:path w="1528445" h="285115">
                <a:moveTo>
                  <a:pt x="600697" y="63322"/>
                </a:moveTo>
                <a:lnTo>
                  <a:pt x="561530" y="63322"/>
                </a:lnTo>
                <a:lnTo>
                  <a:pt x="561530" y="4889"/>
                </a:lnTo>
                <a:lnTo>
                  <a:pt x="529221" y="4889"/>
                </a:lnTo>
                <a:lnTo>
                  <a:pt x="529221" y="161556"/>
                </a:lnTo>
                <a:lnTo>
                  <a:pt x="561530" y="161556"/>
                </a:lnTo>
                <a:lnTo>
                  <a:pt x="561530" y="93345"/>
                </a:lnTo>
                <a:lnTo>
                  <a:pt x="600697" y="93345"/>
                </a:lnTo>
                <a:lnTo>
                  <a:pt x="600697" y="63322"/>
                </a:lnTo>
                <a:close/>
              </a:path>
              <a:path w="1528445" h="285115">
                <a:moveTo>
                  <a:pt x="813650" y="146545"/>
                </a:moveTo>
                <a:lnTo>
                  <a:pt x="764971" y="110312"/>
                </a:lnTo>
                <a:lnTo>
                  <a:pt x="728129" y="82905"/>
                </a:lnTo>
                <a:lnTo>
                  <a:pt x="730821" y="72682"/>
                </a:lnTo>
                <a:lnTo>
                  <a:pt x="732955" y="62141"/>
                </a:lnTo>
                <a:lnTo>
                  <a:pt x="734466" y="51282"/>
                </a:lnTo>
                <a:lnTo>
                  <a:pt x="735317" y="40144"/>
                </a:lnTo>
                <a:lnTo>
                  <a:pt x="805484" y="40144"/>
                </a:lnTo>
                <a:lnTo>
                  <a:pt x="805484" y="12077"/>
                </a:lnTo>
                <a:lnTo>
                  <a:pt x="627608" y="12077"/>
                </a:lnTo>
                <a:lnTo>
                  <a:pt x="627608" y="40144"/>
                </a:lnTo>
                <a:lnTo>
                  <a:pt x="702678" y="40144"/>
                </a:lnTo>
                <a:lnTo>
                  <a:pt x="695706" y="78790"/>
                </a:lnTo>
                <a:lnTo>
                  <a:pt x="679754" y="109867"/>
                </a:lnTo>
                <a:lnTo>
                  <a:pt x="655586" y="131711"/>
                </a:lnTo>
                <a:lnTo>
                  <a:pt x="624014" y="142633"/>
                </a:lnTo>
                <a:lnTo>
                  <a:pt x="624014" y="172326"/>
                </a:lnTo>
                <a:lnTo>
                  <a:pt x="653186" y="165760"/>
                </a:lnTo>
                <a:lnTo>
                  <a:pt x="678688" y="152831"/>
                </a:lnTo>
                <a:lnTo>
                  <a:pt x="700024" y="134137"/>
                </a:lnTo>
                <a:lnTo>
                  <a:pt x="716711" y="110312"/>
                </a:lnTo>
                <a:lnTo>
                  <a:pt x="795375" y="170040"/>
                </a:lnTo>
                <a:lnTo>
                  <a:pt x="813650" y="146545"/>
                </a:lnTo>
                <a:close/>
              </a:path>
              <a:path w="1528445" h="285115">
                <a:moveTo>
                  <a:pt x="880884" y="4889"/>
                </a:moveTo>
                <a:lnTo>
                  <a:pt x="848575" y="4889"/>
                </a:lnTo>
                <a:lnTo>
                  <a:pt x="848575" y="70827"/>
                </a:lnTo>
                <a:lnTo>
                  <a:pt x="794385" y="70827"/>
                </a:lnTo>
                <a:lnTo>
                  <a:pt x="794385" y="99225"/>
                </a:lnTo>
                <a:lnTo>
                  <a:pt x="848575" y="99225"/>
                </a:lnTo>
                <a:lnTo>
                  <a:pt x="848575" y="212153"/>
                </a:lnTo>
                <a:lnTo>
                  <a:pt x="880884" y="212153"/>
                </a:lnTo>
                <a:lnTo>
                  <a:pt x="880884" y="4889"/>
                </a:lnTo>
                <a:close/>
              </a:path>
              <a:path w="1528445" h="285115">
                <a:moveTo>
                  <a:pt x="886752" y="250990"/>
                </a:moveTo>
                <a:lnTo>
                  <a:pt x="676567" y="250990"/>
                </a:lnTo>
                <a:lnTo>
                  <a:pt x="676567" y="191262"/>
                </a:lnTo>
                <a:lnTo>
                  <a:pt x="643597" y="191262"/>
                </a:lnTo>
                <a:lnTo>
                  <a:pt x="643597" y="280035"/>
                </a:lnTo>
                <a:lnTo>
                  <a:pt x="886752" y="280035"/>
                </a:lnTo>
                <a:lnTo>
                  <a:pt x="886752" y="250990"/>
                </a:lnTo>
                <a:close/>
              </a:path>
              <a:path w="1528445" h="285115">
                <a:moveTo>
                  <a:pt x="1121905" y="143611"/>
                </a:moveTo>
                <a:lnTo>
                  <a:pt x="1069632" y="104114"/>
                </a:lnTo>
                <a:lnTo>
                  <a:pt x="1033780" y="77025"/>
                </a:lnTo>
                <a:lnTo>
                  <a:pt x="1038733" y="61010"/>
                </a:lnTo>
                <a:lnTo>
                  <a:pt x="1042301" y="44348"/>
                </a:lnTo>
                <a:lnTo>
                  <a:pt x="1044473" y="27139"/>
                </a:lnTo>
                <a:lnTo>
                  <a:pt x="1045197" y="9461"/>
                </a:lnTo>
                <a:lnTo>
                  <a:pt x="1012888" y="7505"/>
                </a:lnTo>
                <a:lnTo>
                  <a:pt x="1006843" y="54178"/>
                </a:lnTo>
                <a:lnTo>
                  <a:pt x="990206" y="94246"/>
                </a:lnTo>
                <a:lnTo>
                  <a:pt x="963777" y="123901"/>
                </a:lnTo>
                <a:lnTo>
                  <a:pt x="928357" y="139369"/>
                </a:lnTo>
                <a:lnTo>
                  <a:pt x="928357" y="169722"/>
                </a:lnTo>
                <a:lnTo>
                  <a:pt x="957072" y="162217"/>
                </a:lnTo>
                <a:lnTo>
                  <a:pt x="982294" y="148183"/>
                </a:lnTo>
                <a:lnTo>
                  <a:pt x="1003719" y="128498"/>
                </a:lnTo>
                <a:lnTo>
                  <a:pt x="1021054" y="104114"/>
                </a:lnTo>
                <a:lnTo>
                  <a:pt x="1102321" y="166776"/>
                </a:lnTo>
                <a:lnTo>
                  <a:pt x="1121905" y="143611"/>
                </a:lnTo>
                <a:close/>
              </a:path>
              <a:path w="1528445" h="285115">
                <a:moveTo>
                  <a:pt x="1187500" y="250659"/>
                </a:moveTo>
                <a:lnTo>
                  <a:pt x="979601" y="250659"/>
                </a:lnTo>
                <a:lnTo>
                  <a:pt x="979601" y="191262"/>
                </a:lnTo>
                <a:lnTo>
                  <a:pt x="946962" y="191262"/>
                </a:lnTo>
                <a:lnTo>
                  <a:pt x="946962" y="280035"/>
                </a:lnTo>
                <a:lnTo>
                  <a:pt x="1187500" y="280035"/>
                </a:lnTo>
                <a:lnTo>
                  <a:pt x="1187500" y="250659"/>
                </a:lnTo>
                <a:close/>
              </a:path>
              <a:path w="1528445" h="285115">
                <a:moveTo>
                  <a:pt x="1219161" y="68211"/>
                </a:moveTo>
                <a:lnTo>
                  <a:pt x="1179995" y="68211"/>
                </a:lnTo>
                <a:lnTo>
                  <a:pt x="1179995" y="4889"/>
                </a:lnTo>
                <a:lnTo>
                  <a:pt x="1147686" y="4889"/>
                </a:lnTo>
                <a:lnTo>
                  <a:pt x="1147686" y="211823"/>
                </a:lnTo>
                <a:lnTo>
                  <a:pt x="1179995" y="211823"/>
                </a:lnTo>
                <a:lnTo>
                  <a:pt x="1179995" y="99225"/>
                </a:lnTo>
                <a:lnTo>
                  <a:pt x="1219161" y="99225"/>
                </a:lnTo>
                <a:lnTo>
                  <a:pt x="1219161" y="68211"/>
                </a:lnTo>
                <a:close/>
              </a:path>
              <a:path w="1528445" h="285115">
                <a:moveTo>
                  <a:pt x="1409585" y="11747"/>
                </a:moveTo>
                <a:lnTo>
                  <a:pt x="1377607" y="11747"/>
                </a:lnTo>
                <a:lnTo>
                  <a:pt x="1377607" y="39166"/>
                </a:lnTo>
                <a:lnTo>
                  <a:pt x="1377607" y="115544"/>
                </a:lnTo>
                <a:lnTo>
                  <a:pt x="1278712" y="115544"/>
                </a:lnTo>
                <a:lnTo>
                  <a:pt x="1278712" y="39166"/>
                </a:lnTo>
                <a:lnTo>
                  <a:pt x="1377607" y="39166"/>
                </a:lnTo>
                <a:lnTo>
                  <a:pt x="1377607" y="11747"/>
                </a:lnTo>
                <a:lnTo>
                  <a:pt x="1246720" y="11747"/>
                </a:lnTo>
                <a:lnTo>
                  <a:pt x="1246720" y="142951"/>
                </a:lnTo>
                <a:lnTo>
                  <a:pt x="1409585" y="142951"/>
                </a:lnTo>
                <a:lnTo>
                  <a:pt x="1409585" y="115544"/>
                </a:lnTo>
                <a:lnTo>
                  <a:pt x="1409585" y="39166"/>
                </a:lnTo>
                <a:lnTo>
                  <a:pt x="1409585" y="11747"/>
                </a:lnTo>
                <a:close/>
              </a:path>
              <a:path w="1528445" h="285115">
                <a:moveTo>
                  <a:pt x="1493469" y="225856"/>
                </a:moveTo>
                <a:lnTo>
                  <a:pt x="1484210" y="199212"/>
                </a:lnTo>
                <a:lnTo>
                  <a:pt x="1478038" y="194856"/>
                </a:lnTo>
                <a:lnTo>
                  <a:pt x="1458874" y="181343"/>
                </a:lnTo>
                <a:lnTo>
                  <a:pt x="1458874" y="225856"/>
                </a:lnTo>
                <a:lnTo>
                  <a:pt x="1452321" y="239788"/>
                </a:lnTo>
                <a:lnTo>
                  <a:pt x="1434312" y="249440"/>
                </a:lnTo>
                <a:lnTo>
                  <a:pt x="1407375" y="255054"/>
                </a:lnTo>
                <a:lnTo>
                  <a:pt x="1374013" y="256870"/>
                </a:lnTo>
                <a:lnTo>
                  <a:pt x="1340789" y="255054"/>
                </a:lnTo>
                <a:lnTo>
                  <a:pt x="1313840" y="249440"/>
                </a:lnTo>
                <a:lnTo>
                  <a:pt x="1295755" y="239788"/>
                </a:lnTo>
                <a:lnTo>
                  <a:pt x="1289151" y="225856"/>
                </a:lnTo>
                <a:lnTo>
                  <a:pt x="1295755" y="212064"/>
                </a:lnTo>
                <a:lnTo>
                  <a:pt x="1313840" y="202399"/>
                </a:lnTo>
                <a:lnTo>
                  <a:pt x="1340789" y="196710"/>
                </a:lnTo>
                <a:lnTo>
                  <a:pt x="1374013" y="194856"/>
                </a:lnTo>
                <a:lnTo>
                  <a:pt x="1407375" y="196710"/>
                </a:lnTo>
                <a:lnTo>
                  <a:pt x="1434312" y="202399"/>
                </a:lnTo>
                <a:lnTo>
                  <a:pt x="1452321" y="212064"/>
                </a:lnTo>
                <a:lnTo>
                  <a:pt x="1458874" y="225856"/>
                </a:lnTo>
                <a:lnTo>
                  <a:pt x="1458874" y="181343"/>
                </a:lnTo>
                <a:lnTo>
                  <a:pt x="1420914" y="171234"/>
                </a:lnTo>
                <a:lnTo>
                  <a:pt x="1374013" y="168084"/>
                </a:lnTo>
                <a:lnTo>
                  <a:pt x="1327264" y="171234"/>
                </a:lnTo>
                <a:lnTo>
                  <a:pt x="1289316" y="181305"/>
                </a:lnTo>
                <a:lnTo>
                  <a:pt x="1263865" y="199212"/>
                </a:lnTo>
                <a:lnTo>
                  <a:pt x="1254556" y="225856"/>
                </a:lnTo>
                <a:lnTo>
                  <a:pt x="1263865" y="252514"/>
                </a:lnTo>
                <a:lnTo>
                  <a:pt x="1289316" y="270408"/>
                </a:lnTo>
                <a:lnTo>
                  <a:pt x="1327264" y="280479"/>
                </a:lnTo>
                <a:lnTo>
                  <a:pt x="1374013" y="283629"/>
                </a:lnTo>
                <a:lnTo>
                  <a:pt x="1420914" y="280479"/>
                </a:lnTo>
                <a:lnTo>
                  <a:pt x="1458836" y="270408"/>
                </a:lnTo>
                <a:lnTo>
                  <a:pt x="1478038" y="256870"/>
                </a:lnTo>
                <a:lnTo>
                  <a:pt x="1484210" y="252514"/>
                </a:lnTo>
                <a:lnTo>
                  <a:pt x="1493469" y="225856"/>
                </a:lnTo>
                <a:close/>
              </a:path>
              <a:path w="1528445" h="285115">
                <a:moveTo>
                  <a:pt x="1528394" y="62014"/>
                </a:moveTo>
                <a:lnTo>
                  <a:pt x="1489227" y="62014"/>
                </a:lnTo>
                <a:lnTo>
                  <a:pt x="1489227" y="4889"/>
                </a:lnTo>
                <a:lnTo>
                  <a:pt x="1456918" y="4889"/>
                </a:lnTo>
                <a:lnTo>
                  <a:pt x="1456918" y="158953"/>
                </a:lnTo>
                <a:lnTo>
                  <a:pt x="1489227" y="158953"/>
                </a:lnTo>
                <a:lnTo>
                  <a:pt x="1489227" y="93014"/>
                </a:lnTo>
                <a:lnTo>
                  <a:pt x="1528394" y="93014"/>
                </a:lnTo>
                <a:lnTo>
                  <a:pt x="1528394" y="6201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26218" y="7227214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5">
                <a:moveTo>
                  <a:pt x="259475" y="278731"/>
                </a:moveTo>
                <a:lnTo>
                  <a:pt x="228794" y="278731"/>
                </a:lnTo>
                <a:lnTo>
                  <a:pt x="228794" y="0"/>
                </a:lnTo>
                <a:lnTo>
                  <a:pt x="259475" y="0"/>
                </a:lnTo>
                <a:lnTo>
                  <a:pt x="259475" y="278731"/>
                </a:lnTo>
                <a:close/>
              </a:path>
              <a:path w="259715" h="278765">
                <a:moveTo>
                  <a:pt x="191913" y="273835"/>
                </a:moveTo>
                <a:lnTo>
                  <a:pt x="161559" y="273835"/>
                </a:lnTo>
                <a:lnTo>
                  <a:pt x="161559" y="142303"/>
                </a:lnTo>
                <a:lnTo>
                  <a:pt x="90408" y="142303"/>
                </a:lnTo>
                <a:lnTo>
                  <a:pt x="90408" y="112275"/>
                </a:lnTo>
                <a:lnTo>
                  <a:pt x="161559" y="112275"/>
                </a:lnTo>
                <a:lnTo>
                  <a:pt x="161559" y="1631"/>
                </a:lnTo>
                <a:lnTo>
                  <a:pt x="191913" y="1631"/>
                </a:lnTo>
                <a:lnTo>
                  <a:pt x="191913" y="273835"/>
                </a:lnTo>
                <a:close/>
              </a:path>
              <a:path w="259715" h="278765">
                <a:moveTo>
                  <a:pt x="67235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23699" y="10117"/>
                </a:lnTo>
                <a:lnTo>
                  <a:pt x="123699" y="38839"/>
                </a:lnTo>
                <a:lnTo>
                  <a:pt x="31659" y="38839"/>
                </a:lnTo>
                <a:lnTo>
                  <a:pt x="31659" y="233364"/>
                </a:lnTo>
                <a:lnTo>
                  <a:pt x="135775" y="233364"/>
                </a:lnTo>
                <a:lnTo>
                  <a:pt x="135775" y="249357"/>
                </a:lnTo>
                <a:lnTo>
                  <a:pt x="121577" y="254650"/>
                </a:lnTo>
                <a:lnTo>
                  <a:pt x="104687" y="258659"/>
                </a:lnTo>
                <a:lnTo>
                  <a:pt x="86206" y="261198"/>
                </a:lnTo>
                <a:lnTo>
                  <a:pt x="67235" y="262086"/>
                </a:lnTo>
                <a:close/>
              </a:path>
              <a:path w="259715" h="278765">
                <a:moveTo>
                  <a:pt x="135775" y="233364"/>
                </a:moveTo>
                <a:lnTo>
                  <a:pt x="70825" y="233364"/>
                </a:lnTo>
                <a:lnTo>
                  <a:pt x="88638" y="232482"/>
                </a:lnTo>
                <a:lnTo>
                  <a:pt x="105870" y="229978"/>
                </a:lnTo>
                <a:lnTo>
                  <a:pt x="121817" y="226066"/>
                </a:lnTo>
                <a:lnTo>
                  <a:pt x="135775" y="220961"/>
                </a:lnTo>
                <a:lnTo>
                  <a:pt x="135775" y="2333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38714" y="7227214"/>
            <a:ext cx="248920" cy="278765"/>
          </a:xfrm>
          <a:custGeom>
            <a:avLst/>
            <a:gdLst/>
            <a:ahLst/>
            <a:cxnLst/>
            <a:rect l="l" t="t" r="r" b="b"/>
            <a:pathLst>
              <a:path w="248920" h="278765">
                <a:moveTo>
                  <a:pt x="248704" y="278731"/>
                </a:moveTo>
                <a:lnTo>
                  <a:pt x="216065" y="278731"/>
                </a:lnTo>
                <a:lnTo>
                  <a:pt x="216065" y="0"/>
                </a:lnTo>
                <a:lnTo>
                  <a:pt x="248704" y="0"/>
                </a:lnTo>
                <a:lnTo>
                  <a:pt x="248704" y="278731"/>
                </a:lnTo>
                <a:close/>
              </a:path>
              <a:path w="248920" h="278765">
                <a:moveTo>
                  <a:pt x="84533" y="265676"/>
                </a:moveTo>
                <a:lnTo>
                  <a:pt x="50395" y="257868"/>
                </a:lnTo>
                <a:lnTo>
                  <a:pt x="23662" y="234057"/>
                </a:lnTo>
                <a:lnTo>
                  <a:pt x="6231" y="193662"/>
                </a:lnTo>
                <a:lnTo>
                  <a:pt x="0" y="136101"/>
                </a:lnTo>
                <a:lnTo>
                  <a:pt x="6231" y="78541"/>
                </a:lnTo>
                <a:lnTo>
                  <a:pt x="23662" y="38146"/>
                </a:lnTo>
                <a:lnTo>
                  <a:pt x="50395" y="14335"/>
                </a:lnTo>
                <a:lnTo>
                  <a:pt x="84533" y="6527"/>
                </a:lnTo>
                <a:lnTo>
                  <a:pt x="118482" y="14335"/>
                </a:lnTo>
                <a:lnTo>
                  <a:pt x="142973" y="36228"/>
                </a:lnTo>
                <a:lnTo>
                  <a:pt x="84533" y="36228"/>
                </a:lnTo>
                <a:lnTo>
                  <a:pt x="63843" y="41919"/>
                </a:lnTo>
                <a:lnTo>
                  <a:pt x="47284" y="59728"/>
                </a:lnTo>
                <a:lnTo>
                  <a:pt x="36294" y="90755"/>
                </a:lnTo>
                <a:lnTo>
                  <a:pt x="32311" y="136101"/>
                </a:lnTo>
                <a:lnTo>
                  <a:pt x="36294" y="181586"/>
                </a:lnTo>
                <a:lnTo>
                  <a:pt x="47284" y="212598"/>
                </a:lnTo>
                <a:lnTo>
                  <a:pt x="63843" y="230329"/>
                </a:lnTo>
                <a:lnTo>
                  <a:pt x="84533" y="235975"/>
                </a:lnTo>
                <a:lnTo>
                  <a:pt x="142973" y="235975"/>
                </a:lnTo>
                <a:lnTo>
                  <a:pt x="118482" y="257868"/>
                </a:lnTo>
                <a:lnTo>
                  <a:pt x="84533" y="265676"/>
                </a:lnTo>
                <a:close/>
              </a:path>
              <a:path w="248920" h="278765">
                <a:moveTo>
                  <a:pt x="142973" y="235975"/>
                </a:moveTo>
                <a:lnTo>
                  <a:pt x="84533" y="235975"/>
                </a:lnTo>
                <a:lnTo>
                  <a:pt x="104896" y="230329"/>
                </a:lnTo>
                <a:lnTo>
                  <a:pt x="121373" y="212598"/>
                </a:lnTo>
                <a:lnTo>
                  <a:pt x="132404" y="181586"/>
                </a:lnTo>
                <a:lnTo>
                  <a:pt x="136428" y="136101"/>
                </a:lnTo>
                <a:lnTo>
                  <a:pt x="132404" y="90755"/>
                </a:lnTo>
                <a:lnTo>
                  <a:pt x="121373" y="59728"/>
                </a:lnTo>
                <a:lnTo>
                  <a:pt x="104896" y="41919"/>
                </a:lnTo>
                <a:lnTo>
                  <a:pt x="84533" y="36228"/>
                </a:lnTo>
                <a:lnTo>
                  <a:pt x="142973" y="36228"/>
                </a:lnTo>
                <a:lnTo>
                  <a:pt x="145118" y="38146"/>
                </a:lnTo>
                <a:lnTo>
                  <a:pt x="162513" y="78541"/>
                </a:lnTo>
                <a:lnTo>
                  <a:pt x="168740" y="136101"/>
                </a:lnTo>
                <a:lnTo>
                  <a:pt x="162513" y="193662"/>
                </a:lnTo>
                <a:lnTo>
                  <a:pt x="145118" y="234057"/>
                </a:lnTo>
                <a:lnTo>
                  <a:pt x="142973" y="2359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50884" y="7227214"/>
            <a:ext cx="248285" cy="278765"/>
          </a:xfrm>
          <a:custGeom>
            <a:avLst/>
            <a:gdLst/>
            <a:ahLst/>
            <a:cxnLst/>
            <a:rect l="l" t="t" r="r" b="b"/>
            <a:pathLst>
              <a:path w="248284" h="278765">
                <a:moveTo>
                  <a:pt x="247725" y="278731"/>
                </a:moveTo>
                <a:lnTo>
                  <a:pt x="215086" y="278731"/>
                </a:lnTo>
                <a:lnTo>
                  <a:pt x="215086" y="143935"/>
                </a:lnTo>
                <a:lnTo>
                  <a:pt x="163518" y="143935"/>
                </a:lnTo>
                <a:lnTo>
                  <a:pt x="163518" y="113581"/>
                </a:lnTo>
                <a:lnTo>
                  <a:pt x="215086" y="113581"/>
                </a:lnTo>
                <a:lnTo>
                  <a:pt x="215086" y="0"/>
                </a:lnTo>
                <a:lnTo>
                  <a:pt x="247725" y="0"/>
                </a:lnTo>
                <a:lnTo>
                  <a:pt x="247725" y="278731"/>
                </a:lnTo>
                <a:close/>
              </a:path>
              <a:path w="248284" h="278765">
                <a:moveTo>
                  <a:pt x="106727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59275" y="10117"/>
                </a:lnTo>
                <a:lnTo>
                  <a:pt x="159275" y="39818"/>
                </a:lnTo>
                <a:lnTo>
                  <a:pt x="32311" y="39818"/>
                </a:lnTo>
                <a:lnTo>
                  <a:pt x="32311" y="119130"/>
                </a:lnTo>
                <a:lnTo>
                  <a:pt x="143608" y="119130"/>
                </a:lnTo>
                <a:lnTo>
                  <a:pt x="143608" y="148830"/>
                </a:lnTo>
                <a:lnTo>
                  <a:pt x="32311" y="148830"/>
                </a:lnTo>
                <a:lnTo>
                  <a:pt x="32311" y="232385"/>
                </a:lnTo>
                <a:lnTo>
                  <a:pt x="178858" y="232385"/>
                </a:lnTo>
                <a:lnTo>
                  <a:pt x="178858" y="248704"/>
                </a:lnTo>
                <a:lnTo>
                  <a:pt x="164191" y="254375"/>
                </a:lnTo>
                <a:lnTo>
                  <a:pt x="146464" y="258577"/>
                </a:lnTo>
                <a:lnTo>
                  <a:pt x="126902" y="261188"/>
                </a:lnTo>
                <a:lnTo>
                  <a:pt x="106727" y="262086"/>
                </a:lnTo>
                <a:close/>
              </a:path>
              <a:path w="248284" h="278765">
                <a:moveTo>
                  <a:pt x="178858" y="232385"/>
                </a:moveTo>
                <a:lnTo>
                  <a:pt x="106727" y="232385"/>
                </a:lnTo>
                <a:lnTo>
                  <a:pt x="126764" y="231441"/>
                </a:lnTo>
                <a:lnTo>
                  <a:pt x="146342" y="228754"/>
                </a:lnTo>
                <a:lnTo>
                  <a:pt x="164145" y="224536"/>
                </a:lnTo>
                <a:lnTo>
                  <a:pt x="178858" y="219003"/>
                </a:lnTo>
                <a:lnTo>
                  <a:pt x="178858" y="23238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45423" y="7237196"/>
            <a:ext cx="278765" cy="255270"/>
          </a:xfrm>
          <a:custGeom>
            <a:avLst/>
            <a:gdLst/>
            <a:ahLst/>
            <a:cxnLst/>
            <a:rect l="l" t="t" r="r" b="b"/>
            <a:pathLst>
              <a:path w="278765" h="255270">
                <a:moveTo>
                  <a:pt x="278409" y="226060"/>
                </a:moveTo>
                <a:lnTo>
                  <a:pt x="155028" y="226060"/>
                </a:lnTo>
                <a:lnTo>
                  <a:pt x="155028" y="172720"/>
                </a:lnTo>
                <a:lnTo>
                  <a:pt x="264375" y="172720"/>
                </a:lnTo>
                <a:lnTo>
                  <a:pt x="264375" y="144780"/>
                </a:lnTo>
                <a:lnTo>
                  <a:pt x="50914" y="144780"/>
                </a:lnTo>
                <a:lnTo>
                  <a:pt x="50914" y="100330"/>
                </a:lnTo>
                <a:lnTo>
                  <a:pt x="260121" y="100330"/>
                </a:lnTo>
                <a:lnTo>
                  <a:pt x="260121" y="72390"/>
                </a:lnTo>
                <a:lnTo>
                  <a:pt x="260121" y="29210"/>
                </a:lnTo>
                <a:lnTo>
                  <a:pt x="260121" y="0"/>
                </a:lnTo>
                <a:lnTo>
                  <a:pt x="18605" y="0"/>
                </a:lnTo>
                <a:lnTo>
                  <a:pt x="18605" y="29210"/>
                </a:lnTo>
                <a:lnTo>
                  <a:pt x="228142" y="29210"/>
                </a:lnTo>
                <a:lnTo>
                  <a:pt x="228142" y="72390"/>
                </a:lnTo>
                <a:lnTo>
                  <a:pt x="18605" y="72390"/>
                </a:lnTo>
                <a:lnTo>
                  <a:pt x="18605" y="100330"/>
                </a:lnTo>
                <a:lnTo>
                  <a:pt x="18605" y="144780"/>
                </a:lnTo>
                <a:lnTo>
                  <a:pt x="18605" y="172720"/>
                </a:lnTo>
                <a:lnTo>
                  <a:pt x="122072" y="172720"/>
                </a:lnTo>
                <a:lnTo>
                  <a:pt x="122072" y="226060"/>
                </a:lnTo>
                <a:lnTo>
                  <a:pt x="0" y="226060"/>
                </a:lnTo>
                <a:lnTo>
                  <a:pt x="0" y="255270"/>
                </a:lnTo>
                <a:lnTo>
                  <a:pt x="278409" y="255270"/>
                </a:lnTo>
                <a:lnTo>
                  <a:pt x="278409" y="2260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40813" y="7222325"/>
            <a:ext cx="909955" cy="285115"/>
          </a:xfrm>
          <a:custGeom>
            <a:avLst/>
            <a:gdLst/>
            <a:ahLst/>
            <a:cxnLst/>
            <a:rect l="l" t="t" r="r" b="b"/>
            <a:pathLst>
              <a:path w="909954" h="285115">
                <a:moveTo>
                  <a:pt x="261759" y="233362"/>
                </a:moveTo>
                <a:lnTo>
                  <a:pt x="251955" y="209296"/>
                </a:lnTo>
                <a:lnTo>
                  <a:pt x="249593" y="207911"/>
                </a:lnTo>
                <a:lnTo>
                  <a:pt x="227812" y="195033"/>
                </a:lnTo>
                <a:lnTo>
                  <a:pt x="227812" y="233362"/>
                </a:lnTo>
                <a:lnTo>
                  <a:pt x="220332" y="245516"/>
                </a:lnTo>
                <a:lnTo>
                  <a:pt x="200444" y="253479"/>
                </a:lnTo>
                <a:lnTo>
                  <a:pt x="172046" y="257822"/>
                </a:lnTo>
                <a:lnTo>
                  <a:pt x="139039" y="259143"/>
                </a:lnTo>
                <a:lnTo>
                  <a:pt x="106032" y="257822"/>
                </a:lnTo>
                <a:lnTo>
                  <a:pt x="77635" y="253479"/>
                </a:lnTo>
                <a:lnTo>
                  <a:pt x="57759" y="245516"/>
                </a:lnTo>
                <a:lnTo>
                  <a:pt x="50266" y="233362"/>
                </a:lnTo>
                <a:lnTo>
                  <a:pt x="57759" y="221399"/>
                </a:lnTo>
                <a:lnTo>
                  <a:pt x="106032" y="209219"/>
                </a:lnTo>
                <a:lnTo>
                  <a:pt x="172046" y="209219"/>
                </a:lnTo>
                <a:lnTo>
                  <a:pt x="220332" y="221399"/>
                </a:lnTo>
                <a:lnTo>
                  <a:pt x="227812" y="233362"/>
                </a:lnTo>
                <a:lnTo>
                  <a:pt x="227812" y="195033"/>
                </a:lnTo>
                <a:lnTo>
                  <a:pt x="225374" y="193586"/>
                </a:lnTo>
                <a:lnTo>
                  <a:pt x="186309" y="185039"/>
                </a:lnTo>
                <a:lnTo>
                  <a:pt x="139039" y="182448"/>
                </a:lnTo>
                <a:lnTo>
                  <a:pt x="91782" y="185039"/>
                </a:lnTo>
                <a:lnTo>
                  <a:pt x="52717" y="193586"/>
                </a:lnTo>
                <a:lnTo>
                  <a:pt x="26136" y="209296"/>
                </a:lnTo>
                <a:lnTo>
                  <a:pt x="16319" y="233362"/>
                </a:lnTo>
                <a:lnTo>
                  <a:pt x="26136" y="257479"/>
                </a:lnTo>
                <a:lnTo>
                  <a:pt x="52717" y="273304"/>
                </a:lnTo>
                <a:lnTo>
                  <a:pt x="91782" y="281965"/>
                </a:lnTo>
                <a:lnTo>
                  <a:pt x="139039" y="284607"/>
                </a:lnTo>
                <a:lnTo>
                  <a:pt x="186309" y="281965"/>
                </a:lnTo>
                <a:lnTo>
                  <a:pt x="225374" y="273304"/>
                </a:lnTo>
                <a:lnTo>
                  <a:pt x="249148" y="259143"/>
                </a:lnTo>
                <a:lnTo>
                  <a:pt x="251955" y="257479"/>
                </a:lnTo>
                <a:lnTo>
                  <a:pt x="261759" y="233362"/>
                </a:lnTo>
                <a:close/>
              </a:path>
              <a:path w="909954" h="285115">
                <a:moveTo>
                  <a:pt x="278409" y="133159"/>
                </a:moveTo>
                <a:lnTo>
                  <a:pt x="155028" y="133159"/>
                </a:lnTo>
                <a:lnTo>
                  <a:pt x="155028" y="104444"/>
                </a:lnTo>
                <a:lnTo>
                  <a:pt x="261759" y="104444"/>
                </a:lnTo>
                <a:lnTo>
                  <a:pt x="261759" y="78333"/>
                </a:lnTo>
                <a:lnTo>
                  <a:pt x="52222" y="78333"/>
                </a:lnTo>
                <a:lnTo>
                  <a:pt x="52222" y="34264"/>
                </a:lnTo>
                <a:lnTo>
                  <a:pt x="258495" y="34264"/>
                </a:lnTo>
                <a:lnTo>
                  <a:pt x="258495" y="8153"/>
                </a:lnTo>
                <a:lnTo>
                  <a:pt x="19913" y="8153"/>
                </a:lnTo>
                <a:lnTo>
                  <a:pt x="19913" y="104444"/>
                </a:lnTo>
                <a:lnTo>
                  <a:pt x="123050" y="104444"/>
                </a:lnTo>
                <a:lnTo>
                  <a:pt x="123050" y="133159"/>
                </a:lnTo>
                <a:lnTo>
                  <a:pt x="0" y="133159"/>
                </a:lnTo>
                <a:lnTo>
                  <a:pt x="0" y="159270"/>
                </a:lnTo>
                <a:lnTo>
                  <a:pt x="278409" y="159270"/>
                </a:lnTo>
                <a:lnTo>
                  <a:pt x="278409" y="133159"/>
                </a:lnTo>
                <a:close/>
              </a:path>
              <a:path w="909954" h="285115">
                <a:moveTo>
                  <a:pt x="487108" y="72783"/>
                </a:moveTo>
                <a:lnTo>
                  <a:pt x="480898" y="46659"/>
                </a:lnTo>
                <a:lnTo>
                  <a:pt x="470052" y="33947"/>
                </a:lnTo>
                <a:lnTo>
                  <a:pt x="463372" y="26111"/>
                </a:lnTo>
                <a:lnTo>
                  <a:pt x="455129" y="22047"/>
                </a:lnTo>
                <a:lnTo>
                  <a:pt x="455129" y="72783"/>
                </a:lnTo>
                <a:lnTo>
                  <a:pt x="451154" y="88760"/>
                </a:lnTo>
                <a:lnTo>
                  <a:pt x="440029" y="101015"/>
                </a:lnTo>
                <a:lnTo>
                  <a:pt x="422910" y="108864"/>
                </a:lnTo>
                <a:lnTo>
                  <a:pt x="400951" y="111620"/>
                </a:lnTo>
                <a:lnTo>
                  <a:pt x="378942" y="108864"/>
                </a:lnTo>
                <a:lnTo>
                  <a:pt x="361696" y="101015"/>
                </a:lnTo>
                <a:lnTo>
                  <a:pt x="350456" y="88760"/>
                </a:lnTo>
                <a:lnTo>
                  <a:pt x="346443" y="72783"/>
                </a:lnTo>
                <a:lnTo>
                  <a:pt x="350456" y="56807"/>
                </a:lnTo>
                <a:lnTo>
                  <a:pt x="361696" y="44551"/>
                </a:lnTo>
                <a:lnTo>
                  <a:pt x="378942" y="36703"/>
                </a:lnTo>
                <a:lnTo>
                  <a:pt x="400951" y="33947"/>
                </a:lnTo>
                <a:lnTo>
                  <a:pt x="422910" y="36703"/>
                </a:lnTo>
                <a:lnTo>
                  <a:pt x="440029" y="44551"/>
                </a:lnTo>
                <a:lnTo>
                  <a:pt x="451154" y="56807"/>
                </a:lnTo>
                <a:lnTo>
                  <a:pt x="455129" y="72783"/>
                </a:lnTo>
                <a:lnTo>
                  <a:pt x="455129" y="22047"/>
                </a:lnTo>
                <a:lnTo>
                  <a:pt x="436168" y="12661"/>
                </a:lnTo>
                <a:lnTo>
                  <a:pt x="400951" y="7835"/>
                </a:lnTo>
                <a:lnTo>
                  <a:pt x="365683" y="12661"/>
                </a:lnTo>
                <a:lnTo>
                  <a:pt x="338366" y="26111"/>
                </a:lnTo>
                <a:lnTo>
                  <a:pt x="320725" y="46659"/>
                </a:lnTo>
                <a:lnTo>
                  <a:pt x="314452" y="72783"/>
                </a:lnTo>
                <a:lnTo>
                  <a:pt x="320725" y="98907"/>
                </a:lnTo>
                <a:lnTo>
                  <a:pt x="338366" y="119456"/>
                </a:lnTo>
                <a:lnTo>
                  <a:pt x="365683" y="132905"/>
                </a:lnTo>
                <a:lnTo>
                  <a:pt x="400951" y="137731"/>
                </a:lnTo>
                <a:lnTo>
                  <a:pt x="436168" y="132905"/>
                </a:lnTo>
                <a:lnTo>
                  <a:pt x="463372" y="119456"/>
                </a:lnTo>
                <a:lnTo>
                  <a:pt x="470052" y="111620"/>
                </a:lnTo>
                <a:lnTo>
                  <a:pt x="480898" y="98907"/>
                </a:lnTo>
                <a:lnTo>
                  <a:pt x="487108" y="72783"/>
                </a:lnTo>
                <a:close/>
              </a:path>
              <a:path w="909954" h="285115">
                <a:moveTo>
                  <a:pt x="569366" y="4889"/>
                </a:moveTo>
                <a:lnTo>
                  <a:pt x="537044" y="4889"/>
                </a:lnTo>
                <a:lnTo>
                  <a:pt x="537044" y="141325"/>
                </a:lnTo>
                <a:lnTo>
                  <a:pt x="569366" y="141325"/>
                </a:lnTo>
                <a:lnTo>
                  <a:pt x="569366" y="4889"/>
                </a:lnTo>
                <a:close/>
              </a:path>
              <a:path w="909954" h="285115">
                <a:moveTo>
                  <a:pt x="576211" y="254584"/>
                </a:moveTo>
                <a:lnTo>
                  <a:pt x="368642" y="254584"/>
                </a:lnTo>
                <a:lnTo>
                  <a:pt x="368642" y="230428"/>
                </a:lnTo>
                <a:lnTo>
                  <a:pt x="569366" y="230428"/>
                </a:lnTo>
                <a:lnTo>
                  <a:pt x="569366" y="156667"/>
                </a:lnTo>
                <a:lnTo>
                  <a:pt x="336003" y="156667"/>
                </a:lnTo>
                <a:lnTo>
                  <a:pt x="336003" y="182118"/>
                </a:lnTo>
                <a:lnTo>
                  <a:pt x="537375" y="182118"/>
                </a:lnTo>
                <a:lnTo>
                  <a:pt x="537375" y="206273"/>
                </a:lnTo>
                <a:lnTo>
                  <a:pt x="336651" y="206273"/>
                </a:lnTo>
                <a:lnTo>
                  <a:pt x="336651" y="280035"/>
                </a:lnTo>
                <a:lnTo>
                  <a:pt x="576211" y="280035"/>
                </a:lnTo>
                <a:lnTo>
                  <a:pt x="576211" y="254584"/>
                </a:lnTo>
                <a:close/>
              </a:path>
              <a:path w="909954" h="285115">
                <a:moveTo>
                  <a:pt x="794385" y="130556"/>
                </a:moveTo>
                <a:lnTo>
                  <a:pt x="788060" y="106210"/>
                </a:lnTo>
                <a:lnTo>
                  <a:pt x="780313" y="98247"/>
                </a:lnTo>
                <a:lnTo>
                  <a:pt x="770648" y="88290"/>
                </a:lnTo>
                <a:lnTo>
                  <a:pt x="763384" y="85217"/>
                </a:lnTo>
                <a:lnTo>
                  <a:pt x="763384" y="130556"/>
                </a:lnTo>
                <a:lnTo>
                  <a:pt x="759777" y="143586"/>
                </a:lnTo>
                <a:lnTo>
                  <a:pt x="749515" y="153809"/>
                </a:lnTo>
                <a:lnTo>
                  <a:pt x="733361" y="160477"/>
                </a:lnTo>
                <a:lnTo>
                  <a:pt x="712139" y="162864"/>
                </a:lnTo>
                <a:lnTo>
                  <a:pt x="690918" y="160477"/>
                </a:lnTo>
                <a:lnTo>
                  <a:pt x="674763" y="153809"/>
                </a:lnTo>
                <a:lnTo>
                  <a:pt x="664502" y="143586"/>
                </a:lnTo>
                <a:lnTo>
                  <a:pt x="660895" y="130556"/>
                </a:lnTo>
                <a:lnTo>
                  <a:pt x="664502" y="117652"/>
                </a:lnTo>
                <a:lnTo>
                  <a:pt x="674763" y="107416"/>
                </a:lnTo>
                <a:lnTo>
                  <a:pt x="690918" y="100672"/>
                </a:lnTo>
                <a:lnTo>
                  <a:pt x="712139" y="98247"/>
                </a:lnTo>
                <a:lnTo>
                  <a:pt x="733361" y="100672"/>
                </a:lnTo>
                <a:lnTo>
                  <a:pt x="749515" y="107416"/>
                </a:lnTo>
                <a:lnTo>
                  <a:pt x="759777" y="117652"/>
                </a:lnTo>
                <a:lnTo>
                  <a:pt x="763384" y="130556"/>
                </a:lnTo>
                <a:lnTo>
                  <a:pt x="763384" y="85217"/>
                </a:lnTo>
                <a:lnTo>
                  <a:pt x="744537" y="77216"/>
                </a:lnTo>
                <a:lnTo>
                  <a:pt x="712139" y="73431"/>
                </a:lnTo>
                <a:lnTo>
                  <a:pt x="679678" y="77216"/>
                </a:lnTo>
                <a:lnTo>
                  <a:pt x="653465" y="88290"/>
                </a:lnTo>
                <a:lnTo>
                  <a:pt x="635952" y="106210"/>
                </a:lnTo>
                <a:lnTo>
                  <a:pt x="629564" y="130556"/>
                </a:lnTo>
                <a:lnTo>
                  <a:pt x="635952" y="154901"/>
                </a:lnTo>
                <a:lnTo>
                  <a:pt x="653465" y="172821"/>
                </a:lnTo>
                <a:lnTo>
                  <a:pt x="679678" y="183883"/>
                </a:lnTo>
                <a:lnTo>
                  <a:pt x="712139" y="187667"/>
                </a:lnTo>
                <a:lnTo>
                  <a:pt x="744537" y="183883"/>
                </a:lnTo>
                <a:lnTo>
                  <a:pt x="770648" y="172821"/>
                </a:lnTo>
                <a:lnTo>
                  <a:pt x="780313" y="162864"/>
                </a:lnTo>
                <a:lnTo>
                  <a:pt x="788060" y="154901"/>
                </a:lnTo>
                <a:lnTo>
                  <a:pt x="794385" y="130556"/>
                </a:lnTo>
                <a:close/>
              </a:path>
              <a:path w="909954" h="285115">
                <a:moveTo>
                  <a:pt x="806792" y="31330"/>
                </a:moveTo>
                <a:lnTo>
                  <a:pt x="728459" y="31330"/>
                </a:lnTo>
                <a:lnTo>
                  <a:pt x="728459" y="0"/>
                </a:lnTo>
                <a:lnTo>
                  <a:pt x="695820" y="0"/>
                </a:lnTo>
                <a:lnTo>
                  <a:pt x="695820" y="31330"/>
                </a:lnTo>
                <a:lnTo>
                  <a:pt x="617486" y="31330"/>
                </a:lnTo>
                <a:lnTo>
                  <a:pt x="617486" y="57772"/>
                </a:lnTo>
                <a:lnTo>
                  <a:pt x="806792" y="57772"/>
                </a:lnTo>
                <a:lnTo>
                  <a:pt x="806792" y="31330"/>
                </a:lnTo>
                <a:close/>
              </a:path>
              <a:path w="909954" h="285115">
                <a:moveTo>
                  <a:pt x="878268" y="251320"/>
                </a:moveTo>
                <a:lnTo>
                  <a:pt x="670356" y="251320"/>
                </a:lnTo>
                <a:lnTo>
                  <a:pt x="670356" y="203657"/>
                </a:lnTo>
                <a:lnTo>
                  <a:pt x="637717" y="203657"/>
                </a:lnTo>
                <a:lnTo>
                  <a:pt x="637717" y="280035"/>
                </a:lnTo>
                <a:lnTo>
                  <a:pt x="878268" y="280035"/>
                </a:lnTo>
                <a:lnTo>
                  <a:pt x="878268" y="251320"/>
                </a:lnTo>
                <a:close/>
              </a:path>
              <a:path w="909954" h="285115">
                <a:moveTo>
                  <a:pt x="909929" y="81267"/>
                </a:moveTo>
                <a:lnTo>
                  <a:pt x="870762" y="81267"/>
                </a:lnTo>
                <a:lnTo>
                  <a:pt x="870762" y="4889"/>
                </a:lnTo>
                <a:lnTo>
                  <a:pt x="838454" y="4889"/>
                </a:lnTo>
                <a:lnTo>
                  <a:pt x="838454" y="213779"/>
                </a:lnTo>
                <a:lnTo>
                  <a:pt x="870762" y="213779"/>
                </a:lnTo>
                <a:lnTo>
                  <a:pt x="870762" y="112280"/>
                </a:lnTo>
                <a:lnTo>
                  <a:pt x="909929" y="112280"/>
                </a:lnTo>
                <a:lnTo>
                  <a:pt x="909929" y="812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063751" y="7227214"/>
            <a:ext cx="259715" cy="275590"/>
          </a:xfrm>
          <a:custGeom>
            <a:avLst/>
            <a:gdLst/>
            <a:ahLst/>
            <a:cxnLst/>
            <a:rect l="l" t="t" r="r" b="b"/>
            <a:pathLst>
              <a:path w="259715" h="275590">
                <a:moveTo>
                  <a:pt x="253600" y="53853"/>
                </a:moveTo>
                <a:lnTo>
                  <a:pt x="221288" y="53853"/>
                </a:lnTo>
                <a:lnTo>
                  <a:pt x="221288" y="0"/>
                </a:lnTo>
                <a:lnTo>
                  <a:pt x="253600" y="0"/>
                </a:lnTo>
                <a:lnTo>
                  <a:pt x="253600" y="53853"/>
                </a:lnTo>
                <a:close/>
              </a:path>
              <a:path w="259715" h="275590">
                <a:moveTo>
                  <a:pt x="253600" y="139692"/>
                </a:moveTo>
                <a:lnTo>
                  <a:pt x="221288" y="139692"/>
                </a:lnTo>
                <a:lnTo>
                  <a:pt x="221288" y="82575"/>
                </a:lnTo>
                <a:lnTo>
                  <a:pt x="0" y="82575"/>
                </a:lnTo>
                <a:lnTo>
                  <a:pt x="0" y="57769"/>
                </a:lnTo>
                <a:lnTo>
                  <a:pt x="132838" y="57769"/>
                </a:lnTo>
                <a:lnTo>
                  <a:pt x="133490" y="51895"/>
                </a:lnTo>
                <a:lnTo>
                  <a:pt x="133490" y="31985"/>
                </a:lnTo>
                <a:lnTo>
                  <a:pt x="0" y="31985"/>
                </a:lnTo>
                <a:lnTo>
                  <a:pt x="0" y="6854"/>
                </a:lnTo>
                <a:lnTo>
                  <a:pt x="164823" y="6854"/>
                </a:lnTo>
                <a:lnTo>
                  <a:pt x="164823" y="45367"/>
                </a:lnTo>
                <a:lnTo>
                  <a:pt x="164170" y="53853"/>
                </a:lnTo>
                <a:lnTo>
                  <a:pt x="253600" y="53853"/>
                </a:lnTo>
                <a:lnTo>
                  <a:pt x="253600" y="139692"/>
                </a:lnTo>
                <a:close/>
              </a:path>
              <a:path w="259715" h="275590">
                <a:moveTo>
                  <a:pt x="0" y="137733"/>
                </a:moveTo>
                <a:lnTo>
                  <a:pt x="0" y="112602"/>
                </a:lnTo>
                <a:lnTo>
                  <a:pt x="40119" y="110985"/>
                </a:lnTo>
                <a:lnTo>
                  <a:pt x="74211" y="105789"/>
                </a:lnTo>
                <a:lnTo>
                  <a:pt x="101388" y="96492"/>
                </a:lnTo>
                <a:lnTo>
                  <a:pt x="120761" y="82575"/>
                </a:lnTo>
                <a:lnTo>
                  <a:pt x="155032" y="82575"/>
                </a:lnTo>
                <a:lnTo>
                  <a:pt x="131772" y="108267"/>
                </a:lnTo>
                <a:lnTo>
                  <a:pt x="96976" y="125331"/>
                </a:lnTo>
                <a:lnTo>
                  <a:pt x="52450" y="134806"/>
                </a:lnTo>
                <a:lnTo>
                  <a:pt x="0" y="137733"/>
                </a:lnTo>
                <a:close/>
              </a:path>
              <a:path w="259715" h="275590">
                <a:moveTo>
                  <a:pt x="259475" y="275141"/>
                </a:moveTo>
                <a:lnTo>
                  <a:pt x="16645" y="275141"/>
                </a:lnTo>
                <a:lnTo>
                  <a:pt x="16645" y="203010"/>
                </a:lnTo>
                <a:lnTo>
                  <a:pt x="220961" y="203010"/>
                </a:lnTo>
                <a:lnTo>
                  <a:pt x="220961" y="180163"/>
                </a:lnTo>
                <a:lnTo>
                  <a:pt x="15992" y="180163"/>
                </a:lnTo>
                <a:lnTo>
                  <a:pt x="15992" y="155032"/>
                </a:lnTo>
                <a:lnTo>
                  <a:pt x="252620" y="155032"/>
                </a:lnTo>
                <a:lnTo>
                  <a:pt x="252620" y="226836"/>
                </a:lnTo>
                <a:lnTo>
                  <a:pt x="48304" y="226836"/>
                </a:lnTo>
                <a:lnTo>
                  <a:pt x="48304" y="250009"/>
                </a:lnTo>
                <a:lnTo>
                  <a:pt x="259475" y="250009"/>
                </a:lnTo>
                <a:lnTo>
                  <a:pt x="259475" y="27514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374941" y="7227214"/>
            <a:ext cx="252095" cy="275590"/>
          </a:xfrm>
          <a:custGeom>
            <a:avLst/>
            <a:gdLst/>
            <a:ahLst/>
            <a:cxnLst/>
            <a:rect l="l" t="t" r="r" b="b"/>
            <a:pathLst>
              <a:path w="252095" h="275590">
                <a:moveTo>
                  <a:pt x="251641" y="163191"/>
                </a:moveTo>
                <a:lnTo>
                  <a:pt x="219329" y="163191"/>
                </a:lnTo>
                <a:lnTo>
                  <a:pt x="219329" y="81595"/>
                </a:lnTo>
                <a:lnTo>
                  <a:pt x="171025" y="81595"/>
                </a:lnTo>
                <a:lnTo>
                  <a:pt x="171025" y="52221"/>
                </a:lnTo>
                <a:lnTo>
                  <a:pt x="219329" y="52221"/>
                </a:lnTo>
                <a:lnTo>
                  <a:pt x="219329" y="0"/>
                </a:lnTo>
                <a:lnTo>
                  <a:pt x="251641" y="0"/>
                </a:lnTo>
                <a:lnTo>
                  <a:pt x="251641" y="163191"/>
                </a:lnTo>
                <a:close/>
              </a:path>
              <a:path w="252095" h="275590">
                <a:moveTo>
                  <a:pt x="96935" y="153400"/>
                </a:moveTo>
                <a:lnTo>
                  <a:pt x="652" y="153400"/>
                </a:lnTo>
                <a:lnTo>
                  <a:pt x="652" y="66908"/>
                </a:lnTo>
                <a:lnTo>
                  <a:pt x="120761" y="66908"/>
                </a:lnTo>
                <a:lnTo>
                  <a:pt x="120761" y="33291"/>
                </a:lnTo>
                <a:lnTo>
                  <a:pt x="0" y="33291"/>
                </a:lnTo>
                <a:lnTo>
                  <a:pt x="0" y="6854"/>
                </a:lnTo>
                <a:lnTo>
                  <a:pt x="152747" y="6854"/>
                </a:lnTo>
                <a:lnTo>
                  <a:pt x="152747" y="92692"/>
                </a:lnTo>
                <a:lnTo>
                  <a:pt x="32638" y="92692"/>
                </a:lnTo>
                <a:lnTo>
                  <a:pt x="32638" y="126963"/>
                </a:lnTo>
                <a:lnTo>
                  <a:pt x="186691" y="126963"/>
                </a:lnTo>
                <a:lnTo>
                  <a:pt x="186691" y="140997"/>
                </a:lnTo>
                <a:lnTo>
                  <a:pt x="171060" y="146102"/>
                </a:lnTo>
                <a:lnTo>
                  <a:pt x="150258" y="150014"/>
                </a:lnTo>
                <a:lnTo>
                  <a:pt x="125234" y="152518"/>
                </a:lnTo>
                <a:lnTo>
                  <a:pt x="96935" y="153400"/>
                </a:lnTo>
                <a:close/>
              </a:path>
              <a:path w="252095" h="275590">
                <a:moveTo>
                  <a:pt x="186691" y="126963"/>
                </a:moveTo>
                <a:lnTo>
                  <a:pt x="98894" y="126963"/>
                </a:lnTo>
                <a:lnTo>
                  <a:pt x="126060" y="126126"/>
                </a:lnTo>
                <a:lnTo>
                  <a:pt x="150258" y="123699"/>
                </a:lnTo>
                <a:lnTo>
                  <a:pt x="170724" y="119803"/>
                </a:lnTo>
                <a:lnTo>
                  <a:pt x="186691" y="114560"/>
                </a:lnTo>
                <a:lnTo>
                  <a:pt x="186691" y="126963"/>
                </a:lnTo>
                <a:close/>
              </a:path>
              <a:path w="252095" h="275590">
                <a:moveTo>
                  <a:pt x="250662" y="275141"/>
                </a:moveTo>
                <a:lnTo>
                  <a:pt x="14360" y="275141"/>
                </a:lnTo>
                <a:lnTo>
                  <a:pt x="14360" y="178531"/>
                </a:lnTo>
                <a:lnTo>
                  <a:pt x="250662" y="178531"/>
                </a:lnTo>
                <a:lnTo>
                  <a:pt x="250662" y="204968"/>
                </a:lnTo>
                <a:lnTo>
                  <a:pt x="46346" y="204968"/>
                </a:lnTo>
                <a:lnTo>
                  <a:pt x="46346" y="248704"/>
                </a:lnTo>
                <a:lnTo>
                  <a:pt x="250662" y="248704"/>
                </a:lnTo>
                <a:lnTo>
                  <a:pt x="250662" y="275141"/>
                </a:lnTo>
                <a:close/>
              </a:path>
              <a:path w="252095" h="275590">
                <a:moveTo>
                  <a:pt x="250662" y="248704"/>
                </a:moveTo>
                <a:lnTo>
                  <a:pt x="218677" y="248704"/>
                </a:lnTo>
                <a:lnTo>
                  <a:pt x="218677" y="204968"/>
                </a:lnTo>
                <a:lnTo>
                  <a:pt x="250662" y="204968"/>
                </a:lnTo>
                <a:lnTo>
                  <a:pt x="250662" y="24870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673403" y="7233089"/>
            <a:ext cx="278765" cy="259715"/>
          </a:xfrm>
          <a:custGeom>
            <a:avLst/>
            <a:gdLst/>
            <a:ahLst/>
            <a:cxnLst/>
            <a:rect l="l" t="t" r="r" b="b"/>
            <a:pathLst>
              <a:path w="278765" h="259715">
                <a:moveTo>
                  <a:pt x="139039" y="176899"/>
                </a:moveTo>
                <a:lnTo>
                  <a:pt x="87373" y="170606"/>
                </a:lnTo>
                <a:lnTo>
                  <a:pt x="47856" y="152747"/>
                </a:lnTo>
                <a:lnTo>
                  <a:pt x="22596" y="124851"/>
                </a:lnTo>
                <a:lnTo>
                  <a:pt x="13708" y="88449"/>
                </a:lnTo>
                <a:lnTo>
                  <a:pt x="22596" y="52047"/>
                </a:lnTo>
                <a:lnTo>
                  <a:pt x="47856" y="24152"/>
                </a:lnTo>
                <a:lnTo>
                  <a:pt x="87373" y="6293"/>
                </a:lnTo>
                <a:lnTo>
                  <a:pt x="139039" y="0"/>
                </a:lnTo>
                <a:lnTo>
                  <a:pt x="190704" y="6293"/>
                </a:lnTo>
                <a:lnTo>
                  <a:pt x="230222" y="24152"/>
                </a:lnTo>
                <a:lnTo>
                  <a:pt x="234951" y="29374"/>
                </a:lnTo>
                <a:lnTo>
                  <a:pt x="139039" y="29374"/>
                </a:lnTo>
                <a:lnTo>
                  <a:pt x="101627" y="33648"/>
                </a:lnTo>
                <a:lnTo>
                  <a:pt x="72783" y="45693"/>
                </a:lnTo>
                <a:lnTo>
                  <a:pt x="54220" y="64348"/>
                </a:lnTo>
                <a:lnTo>
                  <a:pt x="47652" y="88449"/>
                </a:lnTo>
                <a:lnTo>
                  <a:pt x="54220" y="112551"/>
                </a:lnTo>
                <a:lnTo>
                  <a:pt x="72783" y="131206"/>
                </a:lnTo>
                <a:lnTo>
                  <a:pt x="101627" y="143251"/>
                </a:lnTo>
                <a:lnTo>
                  <a:pt x="139039" y="147525"/>
                </a:lnTo>
                <a:lnTo>
                  <a:pt x="234951" y="147525"/>
                </a:lnTo>
                <a:lnTo>
                  <a:pt x="230222" y="152747"/>
                </a:lnTo>
                <a:lnTo>
                  <a:pt x="190704" y="170606"/>
                </a:lnTo>
                <a:lnTo>
                  <a:pt x="139039" y="176899"/>
                </a:lnTo>
                <a:close/>
              </a:path>
              <a:path w="278765" h="259715">
                <a:moveTo>
                  <a:pt x="234951" y="147525"/>
                </a:moveTo>
                <a:lnTo>
                  <a:pt x="139039" y="147525"/>
                </a:lnTo>
                <a:lnTo>
                  <a:pt x="176451" y="143251"/>
                </a:lnTo>
                <a:lnTo>
                  <a:pt x="205295" y="131206"/>
                </a:lnTo>
                <a:lnTo>
                  <a:pt x="223858" y="112551"/>
                </a:lnTo>
                <a:lnTo>
                  <a:pt x="230426" y="88449"/>
                </a:lnTo>
                <a:lnTo>
                  <a:pt x="223858" y="64348"/>
                </a:lnTo>
                <a:lnTo>
                  <a:pt x="205295" y="45693"/>
                </a:lnTo>
                <a:lnTo>
                  <a:pt x="176451" y="33648"/>
                </a:lnTo>
                <a:lnTo>
                  <a:pt x="139039" y="29374"/>
                </a:lnTo>
                <a:lnTo>
                  <a:pt x="234951" y="29374"/>
                </a:lnTo>
                <a:lnTo>
                  <a:pt x="255481" y="52047"/>
                </a:lnTo>
                <a:lnTo>
                  <a:pt x="264370" y="88449"/>
                </a:lnTo>
                <a:lnTo>
                  <a:pt x="255481" y="124851"/>
                </a:lnTo>
                <a:lnTo>
                  <a:pt x="234951" y="147525"/>
                </a:lnTo>
                <a:close/>
              </a:path>
              <a:path w="278765" h="259715">
                <a:moveTo>
                  <a:pt x="278405" y="259475"/>
                </a:moveTo>
                <a:lnTo>
                  <a:pt x="0" y="259475"/>
                </a:lnTo>
                <a:lnTo>
                  <a:pt x="0" y="229121"/>
                </a:lnTo>
                <a:lnTo>
                  <a:pt x="278405" y="229121"/>
                </a:lnTo>
                <a:lnTo>
                  <a:pt x="278405" y="259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982630" y="7237196"/>
            <a:ext cx="278765" cy="255270"/>
          </a:xfrm>
          <a:custGeom>
            <a:avLst/>
            <a:gdLst/>
            <a:ahLst/>
            <a:cxnLst/>
            <a:rect l="l" t="t" r="r" b="b"/>
            <a:pathLst>
              <a:path w="278765" h="255270">
                <a:moveTo>
                  <a:pt x="278409" y="226060"/>
                </a:moveTo>
                <a:lnTo>
                  <a:pt x="155028" y="226060"/>
                </a:lnTo>
                <a:lnTo>
                  <a:pt x="155028" y="172720"/>
                </a:lnTo>
                <a:lnTo>
                  <a:pt x="264375" y="172720"/>
                </a:lnTo>
                <a:lnTo>
                  <a:pt x="264375" y="144780"/>
                </a:lnTo>
                <a:lnTo>
                  <a:pt x="50914" y="144780"/>
                </a:lnTo>
                <a:lnTo>
                  <a:pt x="50914" y="100330"/>
                </a:lnTo>
                <a:lnTo>
                  <a:pt x="260121" y="100330"/>
                </a:lnTo>
                <a:lnTo>
                  <a:pt x="260121" y="72390"/>
                </a:lnTo>
                <a:lnTo>
                  <a:pt x="260121" y="29210"/>
                </a:lnTo>
                <a:lnTo>
                  <a:pt x="260121" y="0"/>
                </a:lnTo>
                <a:lnTo>
                  <a:pt x="18605" y="0"/>
                </a:lnTo>
                <a:lnTo>
                  <a:pt x="18605" y="29210"/>
                </a:lnTo>
                <a:lnTo>
                  <a:pt x="228142" y="29210"/>
                </a:lnTo>
                <a:lnTo>
                  <a:pt x="228142" y="72390"/>
                </a:lnTo>
                <a:lnTo>
                  <a:pt x="18605" y="72390"/>
                </a:lnTo>
                <a:lnTo>
                  <a:pt x="18605" y="100330"/>
                </a:lnTo>
                <a:lnTo>
                  <a:pt x="18605" y="144780"/>
                </a:lnTo>
                <a:lnTo>
                  <a:pt x="18605" y="172720"/>
                </a:lnTo>
                <a:lnTo>
                  <a:pt x="122072" y="172720"/>
                </a:lnTo>
                <a:lnTo>
                  <a:pt x="122072" y="226060"/>
                </a:lnTo>
                <a:lnTo>
                  <a:pt x="0" y="226060"/>
                </a:lnTo>
                <a:lnTo>
                  <a:pt x="0" y="255270"/>
                </a:lnTo>
                <a:lnTo>
                  <a:pt x="278409" y="255270"/>
                </a:lnTo>
                <a:lnTo>
                  <a:pt x="278409" y="2260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378019" y="7227213"/>
            <a:ext cx="574040" cy="285750"/>
          </a:xfrm>
          <a:custGeom>
            <a:avLst/>
            <a:gdLst/>
            <a:ahLst/>
            <a:cxnLst/>
            <a:rect l="l" t="t" r="r" b="b"/>
            <a:pathLst>
              <a:path w="574040" h="285750">
                <a:moveTo>
                  <a:pt x="258495" y="6172"/>
                </a:moveTo>
                <a:lnTo>
                  <a:pt x="18275" y="6172"/>
                </a:lnTo>
                <a:lnTo>
                  <a:pt x="18275" y="36652"/>
                </a:lnTo>
                <a:lnTo>
                  <a:pt x="224878" y="36652"/>
                </a:lnTo>
                <a:lnTo>
                  <a:pt x="224878" y="134442"/>
                </a:lnTo>
                <a:lnTo>
                  <a:pt x="258495" y="134442"/>
                </a:lnTo>
                <a:lnTo>
                  <a:pt x="258495" y="36652"/>
                </a:lnTo>
                <a:lnTo>
                  <a:pt x="258495" y="6172"/>
                </a:lnTo>
                <a:close/>
              </a:path>
              <a:path w="574040" h="285750">
                <a:moveTo>
                  <a:pt x="278409" y="156997"/>
                </a:moveTo>
                <a:lnTo>
                  <a:pt x="0" y="156997"/>
                </a:lnTo>
                <a:lnTo>
                  <a:pt x="0" y="187680"/>
                </a:lnTo>
                <a:lnTo>
                  <a:pt x="120764" y="187680"/>
                </a:lnTo>
                <a:lnTo>
                  <a:pt x="120764" y="285267"/>
                </a:lnTo>
                <a:lnTo>
                  <a:pt x="154051" y="285267"/>
                </a:lnTo>
                <a:lnTo>
                  <a:pt x="154051" y="187680"/>
                </a:lnTo>
                <a:lnTo>
                  <a:pt x="278409" y="187680"/>
                </a:lnTo>
                <a:lnTo>
                  <a:pt x="278409" y="156997"/>
                </a:lnTo>
                <a:close/>
              </a:path>
              <a:path w="574040" h="285750">
                <a:moveTo>
                  <a:pt x="500164" y="122732"/>
                </a:moveTo>
                <a:lnTo>
                  <a:pt x="453453" y="90741"/>
                </a:lnTo>
                <a:lnTo>
                  <a:pt x="415315" y="64630"/>
                </a:lnTo>
                <a:lnTo>
                  <a:pt x="419836" y="50571"/>
                </a:lnTo>
                <a:lnTo>
                  <a:pt x="423100" y="35826"/>
                </a:lnTo>
                <a:lnTo>
                  <a:pt x="425081" y="20472"/>
                </a:lnTo>
                <a:lnTo>
                  <a:pt x="425754" y="4572"/>
                </a:lnTo>
                <a:lnTo>
                  <a:pt x="393446" y="2616"/>
                </a:lnTo>
                <a:lnTo>
                  <a:pt x="387451" y="44919"/>
                </a:lnTo>
                <a:lnTo>
                  <a:pt x="371005" y="80784"/>
                </a:lnTo>
                <a:lnTo>
                  <a:pt x="344881" y="107353"/>
                </a:lnTo>
                <a:lnTo>
                  <a:pt x="309892" y="121742"/>
                </a:lnTo>
                <a:lnTo>
                  <a:pt x="309892" y="151117"/>
                </a:lnTo>
                <a:lnTo>
                  <a:pt x="338785" y="143891"/>
                </a:lnTo>
                <a:lnTo>
                  <a:pt x="364070" y="130962"/>
                </a:lnTo>
                <a:lnTo>
                  <a:pt x="385432" y="113030"/>
                </a:lnTo>
                <a:lnTo>
                  <a:pt x="402577" y="90741"/>
                </a:lnTo>
                <a:lnTo>
                  <a:pt x="482219" y="145567"/>
                </a:lnTo>
                <a:lnTo>
                  <a:pt x="500164" y="122732"/>
                </a:lnTo>
                <a:close/>
              </a:path>
              <a:path w="574040" h="285750">
                <a:moveTo>
                  <a:pt x="571652" y="0"/>
                </a:moveTo>
                <a:lnTo>
                  <a:pt x="539330" y="0"/>
                </a:lnTo>
                <a:lnTo>
                  <a:pt x="539330" y="45377"/>
                </a:lnTo>
                <a:lnTo>
                  <a:pt x="472097" y="45377"/>
                </a:lnTo>
                <a:lnTo>
                  <a:pt x="472097" y="74091"/>
                </a:lnTo>
                <a:lnTo>
                  <a:pt x="539330" y="74091"/>
                </a:lnTo>
                <a:lnTo>
                  <a:pt x="539330" y="156667"/>
                </a:lnTo>
                <a:lnTo>
                  <a:pt x="571652" y="156667"/>
                </a:lnTo>
                <a:lnTo>
                  <a:pt x="571652" y="0"/>
                </a:lnTo>
                <a:close/>
              </a:path>
              <a:path w="574040" h="285750">
                <a:moveTo>
                  <a:pt x="573938" y="222275"/>
                </a:moveTo>
                <a:lnTo>
                  <a:pt x="564616" y="196240"/>
                </a:lnTo>
                <a:lnTo>
                  <a:pt x="558774" y="192239"/>
                </a:lnTo>
                <a:lnTo>
                  <a:pt x="539661" y="179158"/>
                </a:lnTo>
                <a:lnTo>
                  <a:pt x="539661" y="222275"/>
                </a:lnTo>
                <a:lnTo>
                  <a:pt x="532942" y="235635"/>
                </a:lnTo>
                <a:lnTo>
                  <a:pt x="514565" y="244995"/>
                </a:lnTo>
                <a:lnTo>
                  <a:pt x="487197" y="250494"/>
                </a:lnTo>
                <a:lnTo>
                  <a:pt x="453491" y="252298"/>
                </a:lnTo>
                <a:lnTo>
                  <a:pt x="419798" y="250494"/>
                </a:lnTo>
                <a:lnTo>
                  <a:pt x="392417" y="244995"/>
                </a:lnTo>
                <a:lnTo>
                  <a:pt x="374053" y="235635"/>
                </a:lnTo>
                <a:lnTo>
                  <a:pt x="367334" y="222275"/>
                </a:lnTo>
                <a:lnTo>
                  <a:pt x="374053" y="208902"/>
                </a:lnTo>
                <a:lnTo>
                  <a:pt x="392417" y="199555"/>
                </a:lnTo>
                <a:lnTo>
                  <a:pt x="419798" y="194043"/>
                </a:lnTo>
                <a:lnTo>
                  <a:pt x="453491" y="192239"/>
                </a:lnTo>
                <a:lnTo>
                  <a:pt x="487197" y="194043"/>
                </a:lnTo>
                <a:lnTo>
                  <a:pt x="514565" y="199555"/>
                </a:lnTo>
                <a:lnTo>
                  <a:pt x="532942" y="208902"/>
                </a:lnTo>
                <a:lnTo>
                  <a:pt x="539661" y="222275"/>
                </a:lnTo>
                <a:lnTo>
                  <a:pt x="539661" y="179158"/>
                </a:lnTo>
                <a:lnTo>
                  <a:pt x="539051" y="178739"/>
                </a:lnTo>
                <a:lnTo>
                  <a:pt x="500811" y="168897"/>
                </a:lnTo>
                <a:lnTo>
                  <a:pt x="453491" y="165811"/>
                </a:lnTo>
                <a:lnTo>
                  <a:pt x="406171" y="168897"/>
                </a:lnTo>
                <a:lnTo>
                  <a:pt x="367944" y="178739"/>
                </a:lnTo>
                <a:lnTo>
                  <a:pt x="342379" y="196240"/>
                </a:lnTo>
                <a:lnTo>
                  <a:pt x="333057" y="222275"/>
                </a:lnTo>
                <a:lnTo>
                  <a:pt x="342379" y="248310"/>
                </a:lnTo>
                <a:lnTo>
                  <a:pt x="367944" y="265811"/>
                </a:lnTo>
                <a:lnTo>
                  <a:pt x="406171" y="275653"/>
                </a:lnTo>
                <a:lnTo>
                  <a:pt x="453491" y="278739"/>
                </a:lnTo>
                <a:lnTo>
                  <a:pt x="500811" y="275653"/>
                </a:lnTo>
                <a:lnTo>
                  <a:pt x="539051" y="265811"/>
                </a:lnTo>
                <a:lnTo>
                  <a:pt x="558774" y="252298"/>
                </a:lnTo>
                <a:lnTo>
                  <a:pt x="564616" y="248310"/>
                </a:lnTo>
                <a:lnTo>
                  <a:pt x="573938" y="2222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996492" y="7227214"/>
            <a:ext cx="260985" cy="278765"/>
          </a:xfrm>
          <a:custGeom>
            <a:avLst/>
            <a:gdLst/>
            <a:ahLst/>
            <a:cxnLst/>
            <a:rect l="l" t="t" r="r" b="b"/>
            <a:pathLst>
              <a:path w="260984" h="278765">
                <a:moveTo>
                  <a:pt x="260780" y="278731"/>
                </a:moveTo>
                <a:lnTo>
                  <a:pt x="228468" y="278731"/>
                </a:lnTo>
                <a:lnTo>
                  <a:pt x="228468" y="0"/>
                </a:lnTo>
                <a:lnTo>
                  <a:pt x="260780" y="0"/>
                </a:lnTo>
                <a:lnTo>
                  <a:pt x="260780" y="278731"/>
                </a:lnTo>
                <a:close/>
              </a:path>
              <a:path w="260984" h="278765">
                <a:moveTo>
                  <a:pt x="181469" y="160580"/>
                </a:moveTo>
                <a:lnTo>
                  <a:pt x="16319" y="160580"/>
                </a:lnTo>
                <a:lnTo>
                  <a:pt x="16319" y="10770"/>
                </a:lnTo>
                <a:lnTo>
                  <a:pt x="178205" y="10770"/>
                </a:lnTo>
                <a:lnTo>
                  <a:pt x="178205" y="40471"/>
                </a:lnTo>
                <a:lnTo>
                  <a:pt x="48304" y="40471"/>
                </a:lnTo>
                <a:lnTo>
                  <a:pt x="48304" y="130879"/>
                </a:lnTo>
                <a:lnTo>
                  <a:pt x="181469" y="130879"/>
                </a:lnTo>
                <a:lnTo>
                  <a:pt x="181469" y="160580"/>
                </a:lnTo>
                <a:close/>
              </a:path>
              <a:path w="260984" h="278765">
                <a:moveTo>
                  <a:pt x="111949" y="231732"/>
                </a:moveTo>
                <a:lnTo>
                  <a:pt x="79637" y="231732"/>
                </a:lnTo>
                <a:lnTo>
                  <a:pt x="79637" y="160580"/>
                </a:lnTo>
                <a:lnTo>
                  <a:pt x="111949" y="160580"/>
                </a:lnTo>
                <a:lnTo>
                  <a:pt x="111949" y="231732"/>
                </a:lnTo>
                <a:close/>
              </a:path>
              <a:path w="260984" h="278765">
                <a:moveTo>
                  <a:pt x="114234" y="262086"/>
                </a:moveTo>
                <a:lnTo>
                  <a:pt x="0" y="262086"/>
                </a:lnTo>
                <a:lnTo>
                  <a:pt x="0" y="231732"/>
                </a:lnTo>
                <a:lnTo>
                  <a:pt x="113907" y="231732"/>
                </a:lnTo>
                <a:lnTo>
                  <a:pt x="141222" y="231089"/>
                </a:lnTo>
                <a:lnTo>
                  <a:pt x="166210" y="229039"/>
                </a:lnTo>
                <a:lnTo>
                  <a:pt x="187894" y="225398"/>
                </a:lnTo>
                <a:lnTo>
                  <a:pt x="205295" y="219982"/>
                </a:lnTo>
                <a:lnTo>
                  <a:pt x="205295" y="250336"/>
                </a:lnTo>
                <a:lnTo>
                  <a:pt x="188037" y="255614"/>
                </a:lnTo>
                <a:lnTo>
                  <a:pt x="166618" y="259271"/>
                </a:lnTo>
                <a:lnTo>
                  <a:pt x="141772" y="261397"/>
                </a:lnTo>
                <a:lnTo>
                  <a:pt x="114234" y="2620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316169" y="7227214"/>
            <a:ext cx="252095" cy="278765"/>
          </a:xfrm>
          <a:custGeom>
            <a:avLst/>
            <a:gdLst/>
            <a:ahLst/>
            <a:cxnLst/>
            <a:rect l="l" t="t" r="r" b="b"/>
            <a:pathLst>
              <a:path w="252095" h="278765">
                <a:moveTo>
                  <a:pt x="251968" y="115539"/>
                </a:moveTo>
                <a:lnTo>
                  <a:pt x="219656" y="115539"/>
                </a:lnTo>
                <a:lnTo>
                  <a:pt x="219656" y="0"/>
                </a:lnTo>
                <a:lnTo>
                  <a:pt x="251968" y="0"/>
                </a:lnTo>
                <a:lnTo>
                  <a:pt x="251968" y="115539"/>
                </a:lnTo>
                <a:close/>
              </a:path>
              <a:path w="252095" h="278765">
                <a:moveTo>
                  <a:pt x="83227" y="265676"/>
                </a:moveTo>
                <a:lnTo>
                  <a:pt x="49569" y="257868"/>
                </a:lnTo>
                <a:lnTo>
                  <a:pt x="23254" y="234057"/>
                </a:lnTo>
                <a:lnTo>
                  <a:pt x="6119" y="193662"/>
                </a:lnTo>
                <a:lnTo>
                  <a:pt x="0" y="136101"/>
                </a:lnTo>
                <a:lnTo>
                  <a:pt x="6119" y="78541"/>
                </a:lnTo>
                <a:lnTo>
                  <a:pt x="23254" y="38146"/>
                </a:lnTo>
                <a:lnTo>
                  <a:pt x="49569" y="14335"/>
                </a:lnTo>
                <a:lnTo>
                  <a:pt x="83227" y="6527"/>
                </a:lnTo>
                <a:lnTo>
                  <a:pt x="114254" y="13096"/>
                </a:lnTo>
                <a:lnTo>
                  <a:pt x="139284" y="33127"/>
                </a:lnTo>
                <a:lnTo>
                  <a:pt x="140886" y="36228"/>
                </a:lnTo>
                <a:lnTo>
                  <a:pt x="83227" y="36228"/>
                </a:lnTo>
                <a:lnTo>
                  <a:pt x="63017" y="41919"/>
                </a:lnTo>
                <a:lnTo>
                  <a:pt x="46876" y="59728"/>
                </a:lnTo>
                <a:lnTo>
                  <a:pt x="36182" y="90755"/>
                </a:lnTo>
                <a:lnTo>
                  <a:pt x="32311" y="136101"/>
                </a:lnTo>
                <a:lnTo>
                  <a:pt x="36182" y="181586"/>
                </a:lnTo>
                <a:lnTo>
                  <a:pt x="46876" y="212598"/>
                </a:lnTo>
                <a:lnTo>
                  <a:pt x="63017" y="230329"/>
                </a:lnTo>
                <a:lnTo>
                  <a:pt x="83227" y="235975"/>
                </a:lnTo>
                <a:lnTo>
                  <a:pt x="141392" y="235975"/>
                </a:lnTo>
                <a:lnTo>
                  <a:pt x="141201" y="236383"/>
                </a:lnTo>
                <a:lnTo>
                  <a:pt x="115504" y="258434"/>
                </a:lnTo>
                <a:lnTo>
                  <a:pt x="83227" y="265676"/>
                </a:lnTo>
                <a:close/>
              </a:path>
              <a:path w="252095" h="278765">
                <a:moveTo>
                  <a:pt x="141392" y="235975"/>
                </a:moveTo>
                <a:lnTo>
                  <a:pt x="83227" y="235975"/>
                </a:lnTo>
                <a:lnTo>
                  <a:pt x="103249" y="230329"/>
                </a:lnTo>
                <a:lnTo>
                  <a:pt x="119293" y="212598"/>
                </a:lnTo>
                <a:lnTo>
                  <a:pt x="129951" y="181586"/>
                </a:lnTo>
                <a:lnTo>
                  <a:pt x="133817" y="136101"/>
                </a:lnTo>
                <a:lnTo>
                  <a:pt x="129951" y="90755"/>
                </a:lnTo>
                <a:lnTo>
                  <a:pt x="119293" y="59728"/>
                </a:lnTo>
                <a:lnTo>
                  <a:pt x="103249" y="41919"/>
                </a:lnTo>
                <a:lnTo>
                  <a:pt x="83227" y="36228"/>
                </a:lnTo>
                <a:lnTo>
                  <a:pt x="140886" y="36228"/>
                </a:lnTo>
                <a:lnTo>
                  <a:pt x="156847" y="67112"/>
                </a:lnTo>
                <a:lnTo>
                  <a:pt x="165476" y="115539"/>
                </a:lnTo>
                <a:lnTo>
                  <a:pt x="251968" y="115539"/>
                </a:lnTo>
                <a:lnTo>
                  <a:pt x="251968" y="145893"/>
                </a:lnTo>
                <a:lnTo>
                  <a:pt x="166129" y="145893"/>
                </a:lnTo>
                <a:lnTo>
                  <a:pt x="158637" y="199032"/>
                </a:lnTo>
                <a:lnTo>
                  <a:pt x="141392" y="235975"/>
                </a:lnTo>
                <a:close/>
              </a:path>
              <a:path w="252095" h="278765">
                <a:moveTo>
                  <a:pt x="251968" y="278731"/>
                </a:moveTo>
                <a:lnTo>
                  <a:pt x="219656" y="278731"/>
                </a:lnTo>
                <a:lnTo>
                  <a:pt x="219656" y="145893"/>
                </a:lnTo>
                <a:lnTo>
                  <a:pt x="251968" y="145893"/>
                </a:lnTo>
                <a:lnTo>
                  <a:pt x="251968" y="2787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705042" y="7227213"/>
            <a:ext cx="584200" cy="276860"/>
          </a:xfrm>
          <a:custGeom>
            <a:avLst/>
            <a:gdLst/>
            <a:ahLst/>
            <a:cxnLst/>
            <a:rect l="l" t="t" r="r" b="b"/>
            <a:pathLst>
              <a:path w="584200" h="276859">
                <a:moveTo>
                  <a:pt x="174612" y="75399"/>
                </a:moveTo>
                <a:lnTo>
                  <a:pt x="168478" y="46037"/>
                </a:lnTo>
                <a:lnTo>
                  <a:pt x="156006" y="29705"/>
                </a:lnTo>
                <a:lnTo>
                  <a:pt x="150990" y="23139"/>
                </a:lnTo>
                <a:lnTo>
                  <a:pt x="142303" y="18440"/>
                </a:lnTo>
                <a:lnTo>
                  <a:pt x="142303" y="75399"/>
                </a:lnTo>
                <a:lnTo>
                  <a:pt x="138277" y="94653"/>
                </a:lnTo>
                <a:lnTo>
                  <a:pt x="127000" y="109016"/>
                </a:lnTo>
                <a:lnTo>
                  <a:pt x="109664" y="117995"/>
                </a:lnTo>
                <a:lnTo>
                  <a:pt x="87464" y="121094"/>
                </a:lnTo>
                <a:lnTo>
                  <a:pt x="65074" y="117995"/>
                </a:lnTo>
                <a:lnTo>
                  <a:pt x="47650" y="109016"/>
                </a:lnTo>
                <a:lnTo>
                  <a:pt x="36334" y="94653"/>
                </a:lnTo>
                <a:lnTo>
                  <a:pt x="32308" y="75399"/>
                </a:lnTo>
                <a:lnTo>
                  <a:pt x="36334" y="56146"/>
                </a:lnTo>
                <a:lnTo>
                  <a:pt x="47650" y="41783"/>
                </a:lnTo>
                <a:lnTo>
                  <a:pt x="65074" y="32804"/>
                </a:lnTo>
                <a:lnTo>
                  <a:pt x="87464" y="29705"/>
                </a:lnTo>
                <a:lnTo>
                  <a:pt x="109664" y="32804"/>
                </a:lnTo>
                <a:lnTo>
                  <a:pt x="127000" y="41783"/>
                </a:lnTo>
                <a:lnTo>
                  <a:pt x="138277" y="56146"/>
                </a:lnTo>
                <a:lnTo>
                  <a:pt x="142303" y="75399"/>
                </a:lnTo>
                <a:lnTo>
                  <a:pt x="142303" y="18440"/>
                </a:lnTo>
                <a:lnTo>
                  <a:pt x="123520" y="8255"/>
                </a:lnTo>
                <a:lnTo>
                  <a:pt x="87464" y="2946"/>
                </a:lnTo>
                <a:lnTo>
                  <a:pt x="51219" y="8255"/>
                </a:lnTo>
                <a:lnTo>
                  <a:pt x="23660" y="23139"/>
                </a:lnTo>
                <a:lnTo>
                  <a:pt x="6134" y="46037"/>
                </a:lnTo>
                <a:lnTo>
                  <a:pt x="0" y="75399"/>
                </a:lnTo>
                <a:lnTo>
                  <a:pt x="6134" y="104902"/>
                </a:lnTo>
                <a:lnTo>
                  <a:pt x="23660" y="127787"/>
                </a:lnTo>
                <a:lnTo>
                  <a:pt x="51219" y="142595"/>
                </a:lnTo>
                <a:lnTo>
                  <a:pt x="87464" y="147853"/>
                </a:lnTo>
                <a:lnTo>
                  <a:pt x="123520" y="142595"/>
                </a:lnTo>
                <a:lnTo>
                  <a:pt x="150990" y="127787"/>
                </a:lnTo>
                <a:lnTo>
                  <a:pt x="156095" y="121094"/>
                </a:lnTo>
                <a:lnTo>
                  <a:pt x="168478" y="104902"/>
                </a:lnTo>
                <a:lnTo>
                  <a:pt x="174612" y="75399"/>
                </a:lnTo>
                <a:close/>
              </a:path>
              <a:path w="584200" h="276859">
                <a:moveTo>
                  <a:pt x="256209" y="0"/>
                </a:moveTo>
                <a:lnTo>
                  <a:pt x="223888" y="0"/>
                </a:lnTo>
                <a:lnTo>
                  <a:pt x="223888" y="155041"/>
                </a:lnTo>
                <a:lnTo>
                  <a:pt x="256209" y="155041"/>
                </a:lnTo>
                <a:lnTo>
                  <a:pt x="256209" y="0"/>
                </a:lnTo>
                <a:close/>
              </a:path>
              <a:path w="584200" h="276859">
                <a:moveTo>
                  <a:pt x="278726" y="253606"/>
                </a:moveTo>
                <a:lnTo>
                  <a:pt x="250583" y="231736"/>
                </a:lnTo>
                <a:lnTo>
                  <a:pt x="218668" y="206933"/>
                </a:lnTo>
                <a:lnTo>
                  <a:pt x="221792" y="197739"/>
                </a:lnTo>
                <a:lnTo>
                  <a:pt x="224307" y="188252"/>
                </a:lnTo>
                <a:lnTo>
                  <a:pt x="226199" y="178384"/>
                </a:lnTo>
                <a:lnTo>
                  <a:pt x="227482" y="168097"/>
                </a:lnTo>
                <a:lnTo>
                  <a:pt x="196151" y="163525"/>
                </a:lnTo>
                <a:lnTo>
                  <a:pt x="190627" y="191490"/>
                </a:lnTo>
                <a:lnTo>
                  <a:pt x="179387" y="215455"/>
                </a:lnTo>
                <a:lnTo>
                  <a:pt x="163791" y="233616"/>
                </a:lnTo>
                <a:lnTo>
                  <a:pt x="145237" y="244144"/>
                </a:lnTo>
                <a:lnTo>
                  <a:pt x="132168" y="233375"/>
                </a:lnTo>
                <a:lnTo>
                  <a:pt x="102476" y="208889"/>
                </a:lnTo>
                <a:lnTo>
                  <a:pt x="106083" y="199339"/>
                </a:lnTo>
                <a:lnTo>
                  <a:pt x="109042" y="189306"/>
                </a:lnTo>
                <a:lnTo>
                  <a:pt x="111340" y="178777"/>
                </a:lnTo>
                <a:lnTo>
                  <a:pt x="112928" y="167767"/>
                </a:lnTo>
                <a:lnTo>
                  <a:pt x="81597" y="163525"/>
                </a:lnTo>
                <a:lnTo>
                  <a:pt x="74803" y="194132"/>
                </a:lnTo>
                <a:lnTo>
                  <a:pt x="61074" y="219697"/>
                </a:lnTo>
                <a:lnTo>
                  <a:pt x="42252" y="237744"/>
                </a:lnTo>
                <a:lnTo>
                  <a:pt x="20231" y="245770"/>
                </a:lnTo>
                <a:lnTo>
                  <a:pt x="20231" y="275145"/>
                </a:lnTo>
                <a:lnTo>
                  <a:pt x="39852" y="271233"/>
                </a:lnTo>
                <a:lnTo>
                  <a:pt x="58216" y="262699"/>
                </a:lnTo>
                <a:lnTo>
                  <a:pt x="74803" y="249948"/>
                </a:lnTo>
                <a:lnTo>
                  <a:pt x="89103" y="233375"/>
                </a:lnTo>
                <a:lnTo>
                  <a:pt x="136423" y="275145"/>
                </a:lnTo>
                <a:lnTo>
                  <a:pt x="175094" y="262496"/>
                </a:lnTo>
                <a:lnTo>
                  <a:pt x="205943" y="231736"/>
                </a:lnTo>
                <a:lnTo>
                  <a:pt x="259473" y="276453"/>
                </a:lnTo>
                <a:lnTo>
                  <a:pt x="278726" y="253606"/>
                </a:lnTo>
                <a:close/>
              </a:path>
              <a:path w="584200" h="276859">
                <a:moveTo>
                  <a:pt x="569683" y="94335"/>
                </a:moveTo>
                <a:lnTo>
                  <a:pt x="560793" y="57924"/>
                </a:lnTo>
                <a:lnTo>
                  <a:pt x="540258" y="35255"/>
                </a:lnTo>
                <a:lnTo>
                  <a:pt x="535736" y="30264"/>
                </a:lnTo>
                <a:lnTo>
                  <a:pt x="535736" y="94335"/>
                </a:lnTo>
                <a:lnTo>
                  <a:pt x="529170" y="118427"/>
                </a:lnTo>
                <a:lnTo>
                  <a:pt x="510603" y="137083"/>
                </a:lnTo>
                <a:lnTo>
                  <a:pt x="481761" y="149136"/>
                </a:lnTo>
                <a:lnTo>
                  <a:pt x="444347" y="153403"/>
                </a:lnTo>
                <a:lnTo>
                  <a:pt x="406933" y="149136"/>
                </a:lnTo>
                <a:lnTo>
                  <a:pt x="378091" y="137083"/>
                </a:lnTo>
                <a:lnTo>
                  <a:pt x="359537" y="118427"/>
                </a:lnTo>
                <a:lnTo>
                  <a:pt x="352958" y="94335"/>
                </a:lnTo>
                <a:lnTo>
                  <a:pt x="359537" y="70231"/>
                </a:lnTo>
                <a:lnTo>
                  <a:pt x="406933" y="39535"/>
                </a:lnTo>
                <a:lnTo>
                  <a:pt x="481761" y="39535"/>
                </a:lnTo>
                <a:lnTo>
                  <a:pt x="529170" y="70231"/>
                </a:lnTo>
                <a:lnTo>
                  <a:pt x="535736" y="94335"/>
                </a:lnTo>
                <a:lnTo>
                  <a:pt x="535736" y="30264"/>
                </a:lnTo>
                <a:lnTo>
                  <a:pt x="535533" y="30035"/>
                </a:lnTo>
                <a:lnTo>
                  <a:pt x="496011" y="12179"/>
                </a:lnTo>
                <a:lnTo>
                  <a:pt x="444347" y="5880"/>
                </a:lnTo>
                <a:lnTo>
                  <a:pt x="392684" y="12179"/>
                </a:lnTo>
                <a:lnTo>
                  <a:pt x="353161" y="30035"/>
                </a:lnTo>
                <a:lnTo>
                  <a:pt x="327914" y="57924"/>
                </a:lnTo>
                <a:lnTo>
                  <a:pt x="319024" y="94335"/>
                </a:lnTo>
                <a:lnTo>
                  <a:pt x="327914" y="130733"/>
                </a:lnTo>
                <a:lnTo>
                  <a:pt x="353161" y="158623"/>
                </a:lnTo>
                <a:lnTo>
                  <a:pt x="392684" y="176491"/>
                </a:lnTo>
                <a:lnTo>
                  <a:pt x="444347" y="182778"/>
                </a:lnTo>
                <a:lnTo>
                  <a:pt x="496011" y="176491"/>
                </a:lnTo>
                <a:lnTo>
                  <a:pt x="535533" y="158623"/>
                </a:lnTo>
                <a:lnTo>
                  <a:pt x="540258" y="153403"/>
                </a:lnTo>
                <a:lnTo>
                  <a:pt x="560793" y="130733"/>
                </a:lnTo>
                <a:lnTo>
                  <a:pt x="569683" y="94335"/>
                </a:lnTo>
                <a:close/>
              </a:path>
              <a:path w="584200" h="276859">
                <a:moveTo>
                  <a:pt x="583717" y="235000"/>
                </a:moveTo>
                <a:lnTo>
                  <a:pt x="305308" y="235000"/>
                </a:lnTo>
                <a:lnTo>
                  <a:pt x="305308" y="265353"/>
                </a:lnTo>
                <a:lnTo>
                  <a:pt x="583717" y="265353"/>
                </a:lnTo>
                <a:lnTo>
                  <a:pt x="583717" y="2350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334276" y="7227036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152742" y="10160"/>
                </a:moveTo>
                <a:lnTo>
                  <a:pt x="0" y="10160"/>
                </a:lnTo>
                <a:lnTo>
                  <a:pt x="0" y="40640"/>
                </a:lnTo>
                <a:lnTo>
                  <a:pt x="0" y="232410"/>
                </a:lnTo>
                <a:lnTo>
                  <a:pt x="0" y="262890"/>
                </a:lnTo>
                <a:lnTo>
                  <a:pt x="152742" y="262890"/>
                </a:lnTo>
                <a:lnTo>
                  <a:pt x="152742" y="232410"/>
                </a:lnTo>
                <a:lnTo>
                  <a:pt x="31978" y="232410"/>
                </a:lnTo>
                <a:lnTo>
                  <a:pt x="31978" y="40640"/>
                </a:lnTo>
                <a:lnTo>
                  <a:pt x="120764" y="40640"/>
                </a:lnTo>
                <a:lnTo>
                  <a:pt x="120764" y="232244"/>
                </a:lnTo>
                <a:lnTo>
                  <a:pt x="152742" y="232244"/>
                </a:lnTo>
                <a:lnTo>
                  <a:pt x="152742" y="40640"/>
                </a:lnTo>
                <a:lnTo>
                  <a:pt x="152742" y="40335"/>
                </a:lnTo>
                <a:lnTo>
                  <a:pt x="152742" y="10160"/>
                </a:lnTo>
                <a:close/>
              </a:path>
              <a:path w="248284" h="279400">
                <a:moveTo>
                  <a:pt x="247726" y="0"/>
                </a:moveTo>
                <a:lnTo>
                  <a:pt x="215404" y="0"/>
                </a:lnTo>
                <a:lnTo>
                  <a:pt x="215404" y="68580"/>
                </a:lnTo>
                <a:lnTo>
                  <a:pt x="168084" y="68580"/>
                </a:lnTo>
                <a:lnTo>
                  <a:pt x="168084" y="99060"/>
                </a:lnTo>
                <a:lnTo>
                  <a:pt x="215404" y="99060"/>
                </a:lnTo>
                <a:lnTo>
                  <a:pt x="215404" y="163830"/>
                </a:lnTo>
                <a:lnTo>
                  <a:pt x="168084" y="163830"/>
                </a:lnTo>
                <a:lnTo>
                  <a:pt x="168084" y="194310"/>
                </a:lnTo>
                <a:lnTo>
                  <a:pt x="215404" y="194310"/>
                </a:lnTo>
                <a:lnTo>
                  <a:pt x="215404" y="279400"/>
                </a:lnTo>
                <a:lnTo>
                  <a:pt x="247726" y="279400"/>
                </a:lnTo>
                <a:lnTo>
                  <a:pt x="247726" y="194310"/>
                </a:lnTo>
                <a:lnTo>
                  <a:pt x="247726" y="163830"/>
                </a:lnTo>
                <a:lnTo>
                  <a:pt x="247726" y="99060"/>
                </a:lnTo>
                <a:lnTo>
                  <a:pt x="247726" y="68580"/>
                </a:lnTo>
                <a:lnTo>
                  <a:pt x="24772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711961" y="7237196"/>
            <a:ext cx="88900" cy="261620"/>
          </a:xfrm>
          <a:custGeom>
            <a:avLst/>
            <a:gdLst/>
            <a:ahLst/>
            <a:cxnLst/>
            <a:rect l="l" t="t" r="r" b="b"/>
            <a:pathLst>
              <a:path w="88900" h="261620">
                <a:moveTo>
                  <a:pt x="88455" y="0"/>
                </a:moveTo>
                <a:lnTo>
                  <a:pt x="0" y="0"/>
                </a:lnTo>
                <a:lnTo>
                  <a:pt x="0" y="30480"/>
                </a:lnTo>
                <a:lnTo>
                  <a:pt x="54178" y="30480"/>
                </a:lnTo>
                <a:lnTo>
                  <a:pt x="54178" y="261620"/>
                </a:lnTo>
                <a:lnTo>
                  <a:pt x="88455" y="261620"/>
                </a:lnTo>
                <a:lnTo>
                  <a:pt x="88455" y="30480"/>
                </a:lnTo>
                <a:lnTo>
                  <a:pt x="8845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849846" y="7231468"/>
            <a:ext cx="498475" cy="267970"/>
          </a:xfrm>
          <a:custGeom>
            <a:avLst/>
            <a:gdLst/>
            <a:ahLst/>
            <a:cxnLst/>
            <a:rect l="l" t="t" r="r" b="b"/>
            <a:pathLst>
              <a:path w="498475" h="267970">
                <a:moveTo>
                  <a:pt x="189623" y="89420"/>
                </a:moveTo>
                <a:lnTo>
                  <a:pt x="182219" y="52451"/>
                </a:lnTo>
                <a:lnTo>
                  <a:pt x="165862" y="29692"/>
                </a:lnTo>
                <a:lnTo>
                  <a:pt x="161963" y="24269"/>
                </a:lnTo>
                <a:lnTo>
                  <a:pt x="156006" y="20726"/>
                </a:lnTo>
                <a:lnTo>
                  <a:pt x="156006" y="89103"/>
                </a:lnTo>
                <a:lnTo>
                  <a:pt x="151752" y="112471"/>
                </a:lnTo>
                <a:lnTo>
                  <a:pt x="139534" y="131445"/>
                </a:lnTo>
                <a:lnTo>
                  <a:pt x="120205" y="144170"/>
                </a:lnTo>
                <a:lnTo>
                  <a:pt x="94653" y="148831"/>
                </a:lnTo>
                <a:lnTo>
                  <a:pt x="69278" y="144221"/>
                </a:lnTo>
                <a:lnTo>
                  <a:pt x="50063" y="131572"/>
                </a:lnTo>
                <a:lnTo>
                  <a:pt x="37871" y="112610"/>
                </a:lnTo>
                <a:lnTo>
                  <a:pt x="33616" y="89103"/>
                </a:lnTo>
                <a:lnTo>
                  <a:pt x="37871" y="65773"/>
                </a:lnTo>
                <a:lnTo>
                  <a:pt x="50063" y="46913"/>
                </a:lnTo>
                <a:lnTo>
                  <a:pt x="69278" y="34290"/>
                </a:lnTo>
                <a:lnTo>
                  <a:pt x="94653" y="29692"/>
                </a:lnTo>
                <a:lnTo>
                  <a:pt x="120205" y="34290"/>
                </a:lnTo>
                <a:lnTo>
                  <a:pt x="139534" y="46913"/>
                </a:lnTo>
                <a:lnTo>
                  <a:pt x="151752" y="65773"/>
                </a:lnTo>
                <a:lnTo>
                  <a:pt x="156006" y="89103"/>
                </a:lnTo>
                <a:lnTo>
                  <a:pt x="156006" y="20726"/>
                </a:lnTo>
                <a:lnTo>
                  <a:pt x="131800" y="6299"/>
                </a:lnTo>
                <a:lnTo>
                  <a:pt x="94653" y="0"/>
                </a:lnTo>
                <a:lnTo>
                  <a:pt x="57696" y="6299"/>
                </a:lnTo>
                <a:lnTo>
                  <a:pt x="27622" y="24269"/>
                </a:lnTo>
                <a:lnTo>
                  <a:pt x="7404" y="52451"/>
                </a:lnTo>
                <a:lnTo>
                  <a:pt x="0" y="89420"/>
                </a:lnTo>
                <a:lnTo>
                  <a:pt x="7226" y="125641"/>
                </a:lnTo>
                <a:lnTo>
                  <a:pt x="26924" y="153441"/>
                </a:lnTo>
                <a:lnTo>
                  <a:pt x="56184" y="171259"/>
                </a:lnTo>
                <a:lnTo>
                  <a:pt x="92036" y="177546"/>
                </a:lnTo>
                <a:lnTo>
                  <a:pt x="100368" y="176987"/>
                </a:lnTo>
                <a:lnTo>
                  <a:pt x="108038" y="175552"/>
                </a:lnTo>
                <a:lnTo>
                  <a:pt x="114719" y="173558"/>
                </a:lnTo>
                <a:lnTo>
                  <a:pt x="120103" y="171348"/>
                </a:lnTo>
                <a:lnTo>
                  <a:pt x="54178" y="267296"/>
                </a:lnTo>
                <a:lnTo>
                  <a:pt x="93345" y="267296"/>
                </a:lnTo>
                <a:lnTo>
                  <a:pt x="157416" y="171348"/>
                </a:lnTo>
                <a:lnTo>
                  <a:pt x="182892" y="126428"/>
                </a:lnTo>
                <a:lnTo>
                  <a:pt x="187896" y="108585"/>
                </a:lnTo>
                <a:lnTo>
                  <a:pt x="189623" y="89420"/>
                </a:lnTo>
                <a:close/>
              </a:path>
              <a:path w="498475" h="267970">
                <a:moveTo>
                  <a:pt x="388874" y="6197"/>
                </a:moveTo>
                <a:lnTo>
                  <a:pt x="209689" y="6197"/>
                </a:lnTo>
                <a:lnTo>
                  <a:pt x="209689" y="36220"/>
                </a:lnTo>
                <a:lnTo>
                  <a:pt x="349377" y="36220"/>
                </a:lnTo>
                <a:lnTo>
                  <a:pt x="242976" y="267627"/>
                </a:lnTo>
                <a:lnTo>
                  <a:pt x="279209" y="267627"/>
                </a:lnTo>
                <a:lnTo>
                  <a:pt x="388874" y="29044"/>
                </a:lnTo>
                <a:lnTo>
                  <a:pt x="388874" y="6197"/>
                </a:lnTo>
                <a:close/>
              </a:path>
              <a:path w="498475" h="267970">
                <a:moveTo>
                  <a:pt x="498030" y="5727"/>
                </a:moveTo>
                <a:lnTo>
                  <a:pt x="409575" y="5727"/>
                </a:lnTo>
                <a:lnTo>
                  <a:pt x="409575" y="36207"/>
                </a:lnTo>
                <a:lnTo>
                  <a:pt x="463753" y="36207"/>
                </a:lnTo>
                <a:lnTo>
                  <a:pt x="463753" y="267347"/>
                </a:lnTo>
                <a:lnTo>
                  <a:pt x="498030" y="267347"/>
                </a:lnTo>
                <a:lnTo>
                  <a:pt x="498030" y="36207"/>
                </a:lnTo>
                <a:lnTo>
                  <a:pt x="498030" y="57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16893" y="7227214"/>
            <a:ext cx="257175" cy="275590"/>
          </a:xfrm>
          <a:custGeom>
            <a:avLst/>
            <a:gdLst/>
            <a:ahLst/>
            <a:cxnLst/>
            <a:rect l="l" t="t" r="r" b="b"/>
            <a:pathLst>
              <a:path w="257175" h="275590">
                <a:moveTo>
                  <a:pt x="250989" y="207906"/>
                </a:moveTo>
                <a:lnTo>
                  <a:pt x="219003" y="207906"/>
                </a:lnTo>
                <a:lnTo>
                  <a:pt x="219003" y="113255"/>
                </a:lnTo>
                <a:lnTo>
                  <a:pt x="118477" y="113255"/>
                </a:lnTo>
                <a:lnTo>
                  <a:pt x="118477" y="86818"/>
                </a:lnTo>
                <a:lnTo>
                  <a:pt x="219003" y="86818"/>
                </a:lnTo>
                <a:lnTo>
                  <a:pt x="219003" y="55811"/>
                </a:lnTo>
                <a:lnTo>
                  <a:pt x="118477" y="55811"/>
                </a:lnTo>
                <a:lnTo>
                  <a:pt x="118477" y="29374"/>
                </a:lnTo>
                <a:lnTo>
                  <a:pt x="219003" y="29374"/>
                </a:lnTo>
                <a:lnTo>
                  <a:pt x="219003" y="0"/>
                </a:lnTo>
                <a:lnTo>
                  <a:pt x="250989" y="0"/>
                </a:lnTo>
                <a:lnTo>
                  <a:pt x="250989" y="207906"/>
                </a:lnTo>
                <a:close/>
              </a:path>
              <a:path w="257175" h="275590">
                <a:moveTo>
                  <a:pt x="95304" y="174288"/>
                </a:moveTo>
                <a:lnTo>
                  <a:pt x="0" y="174288"/>
                </a:lnTo>
                <a:lnTo>
                  <a:pt x="0" y="5222"/>
                </a:lnTo>
                <a:lnTo>
                  <a:pt x="32638" y="5222"/>
                </a:lnTo>
                <a:lnTo>
                  <a:pt x="32638" y="146872"/>
                </a:lnTo>
                <a:lnTo>
                  <a:pt x="185059" y="146872"/>
                </a:lnTo>
                <a:lnTo>
                  <a:pt x="185059" y="163844"/>
                </a:lnTo>
                <a:lnTo>
                  <a:pt x="168878" y="168505"/>
                </a:lnTo>
                <a:lnTo>
                  <a:pt x="147892" y="171759"/>
                </a:lnTo>
                <a:lnTo>
                  <a:pt x="123051" y="173666"/>
                </a:lnTo>
                <a:lnTo>
                  <a:pt x="95304" y="174288"/>
                </a:lnTo>
                <a:close/>
              </a:path>
              <a:path w="257175" h="275590">
                <a:moveTo>
                  <a:pt x="185059" y="146872"/>
                </a:moveTo>
                <a:lnTo>
                  <a:pt x="97588" y="146872"/>
                </a:lnTo>
                <a:lnTo>
                  <a:pt x="124199" y="146255"/>
                </a:lnTo>
                <a:lnTo>
                  <a:pt x="148178" y="144383"/>
                </a:lnTo>
                <a:lnTo>
                  <a:pt x="168730" y="141227"/>
                </a:lnTo>
                <a:lnTo>
                  <a:pt x="185059" y="136754"/>
                </a:lnTo>
                <a:lnTo>
                  <a:pt x="185059" y="146872"/>
                </a:lnTo>
                <a:close/>
              </a:path>
              <a:path w="257175" h="275590">
                <a:moveTo>
                  <a:pt x="256863" y="275141"/>
                </a:moveTo>
                <a:lnTo>
                  <a:pt x="13708" y="275141"/>
                </a:lnTo>
                <a:lnTo>
                  <a:pt x="13708" y="197135"/>
                </a:lnTo>
                <a:lnTo>
                  <a:pt x="46672" y="197135"/>
                </a:lnTo>
                <a:lnTo>
                  <a:pt x="46672" y="246419"/>
                </a:lnTo>
                <a:lnTo>
                  <a:pt x="256863" y="246419"/>
                </a:lnTo>
                <a:lnTo>
                  <a:pt x="256863" y="27514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85649" y="7688960"/>
            <a:ext cx="278765" cy="280670"/>
          </a:xfrm>
          <a:custGeom>
            <a:avLst/>
            <a:gdLst/>
            <a:ahLst/>
            <a:cxnLst/>
            <a:rect l="l" t="t" r="r" b="b"/>
            <a:pathLst>
              <a:path w="278764" h="280670">
                <a:moveTo>
                  <a:pt x="258826" y="67894"/>
                </a:moveTo>
                <a:lnTo>
                  <a:pt x="226847" y="67894"/>
                </a:lnTo>
                <a:lnTo>
                  <a:pt x="226847" y="114236"/>
                </a:lnTo>
                <a:lnTo>
                  <a:pt x="258826" y="114236"/>
                </a:lnTo>
                <a:lnTo>
                  <a:pt x="258826" y="67894"/>
                </a:lnTo>
                <a:close/>
              </a:path>
              <a:path w="278764" h="280670">
                <a:moveTo>
                  <a:pt x="258826" y="39725"/>
                </a:moveTo>
                <a:lnTo>
                  <a:pt x="51244" y="39725"/>
                </a:lnTo>
                <a:lnTo>
                  <a:pt x="51244" y="355"/>
                </a:lnTo>
                <a:lnTo>
                  <a:pt x="19265" y="355"/>
                </a:lnTo>
                <a:lnTo>
                  <a:pt x="19265" y="39725"/>
                </a:lnTo>
                <a:lnTo>
                  <a:pt x="19265" y="67665"/>
                </a:lnTo>
                <a:lnTo>
                  <a:pt x="19265" y="114655"/>
                </a:lnTo>
                <a:lnTo>
                  <a:pt x="19265" y="142595"/>
                </a:lnTo>
                <a:lnTo>
                  <a:pt x="258826" y="142595"/>
                </a:lnTo>
                <a:lnTo>
                  <a:pt x="258826" y="114655"/>
                </a:lnTo>
                <a:lnTo>
                  <a:pt x="51244" y="114655"/>
                </a:lnTo>
                <a:lnTo>
                  <a:pt x="51244" y="67665"/>
                </a:lnTo>
                <a:lnTo>
                  <a:pt x="258826" y="67665"/>
                </a:lnTo>
                <a:lnTo>
                  <a:pt x="258826" y="39725"/>
                </a:lnTo>
                <a:close/>
              </a:path>
              <a:path w="278764" h="280670">
                <a:moveTo>
                  <a:pt x="258826" y="0"/>
                </a:moveTo>
                <a:lnTo>
                  <a:pt x="226847" y="0"/>
                </a:lnTo>
                <a:lnTo>
                  <a:pt x="226847" y="39166"/>
                </a:lnTo>
                <a:lnTo>
                  <a:pt x="258826" y="39166"/>
                </a:lnTo>
                <a:lnTo>
                  <a:pt x="258826" y="0"/>
                </a:lnTo>
                <a:close/>
              </a:path>
              <a:path w="278764" h="280670">
                <a:moveTo>
                  <a:pt x="278409" y="172656"/>
                </a:moveTo>
                <a:lnTo>
                  <a:pt x="0" y="172656"/>
                </a:lnTo>
                <a:lnTo>
                  <a:pt x="0" y="202692"/>
                </a:lnTo>
                <a:lnTo>
                  <a:pt x="122402" y="202692"/>
                </a:lnTo>
                <a:lnTo>
                  <a:pt x="122402" y="280365"/>
                </a:lnTo>
                <a:lnTo>
                  <a:pt x="155689" y="280365"/>
                </a:lnTo>
                <a:lnTo>
                  <a:pt x="155689" y="202692"/>
                </a:lnTo>
                <a:lnTo>
                  <a:pt x="278409" y="202692"/>
                </a:lnTo>
                <a:lnTo>
                  <a:pt x="278409" y="17265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09581" y="7684061"/>
            <a:ext cx="248285" cy="278765"/>
          </a:xfrm>
          <a:custGeom>
            <a:avLst/>
            <a:gdLst/>
            <a:ahLst/>
            <a:cxnLst/>
            <a:rect l="l" t="t" r="r" b="b"/>
            <a:pathLst>
              <a:path w="248284" h="278765">
                <a:moveTo>
                  <a:pt x="247725" y="278731"/>
                </a:moveTo>
                <a:lnTo>
                  <a:pt x="215086" y="278731"/>
                </a:lnTo>
                <a:lnTo>
                  <a:pt x="215086" y="143935"/>
                </a:lnTo>
                <a:lnTo>
                  <a:pt x="163518" y="143935"/>
                </a:lnTo>
                <a:lnTo>
                  <a:pt x="163518" y="113581"/>
                </a:lnTo>
                <a:lnTo>
                  <a:pt x="215086" y="113581"/>
                </a:lnTo>
                <a:lnTo>
                  <a:pt x="215086" y="0"/>
                </a:lnTo>
                <a:lnTo>
                  <a:pt x="247725" y="0"/>
                </a:lnTo>
                <a:lnTo>
                  <a:pt x="247725" y="278731"/>
                </a:lnTo>
                <a:close/>
              </a:path>
              <a:path w="248284" h="278765">
                <a:moveTo>
                  <a:pt x="106727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59275" y="10117"/>
                </a:lnTo>
                <a:lnTo>
                  <a:pt x="159275" y="39818"/>
                </a:lnTo>
                <a:lnTo>
                  <a:pt x="32311" y="39818"/>
                </a:lnTo>
                <a:lnTo>
                  <a:pt x="32311" y="119130"/>
                </a:lnTo>
                <a:lnTo>
                  <a:pt x="143608" y="119130"/>
                </a:lnTo>
                <a:lnTo>
                  <a:pt x="143608" y="148830"/>
                </a:lnTo>
                <a:lnTo>
                  <a:pt x="32311" y="148830"/>
                </a:lnTo>
                <a:lnTo>
                  <a:pt x="32311" y="232385"/>
                </a:lnTo>
                <a:lnTo>
                  <a:pt x="178858" y="232385"/>
                </a:lnTo>
                <a:lnTo>
                  <a:pt x="178858" y="248704"/>
                </a:lnTo>
                <a:lnTo>
                  <a:pt x="164191" y="254375"/>
                </a:lnTo>
                <a:lnTo>
                  <a:pt x="146464" y="258577"/>
                </a:lnTo>
                <a:lnTo>
                  <a:pt x="126902" y="261188"/>
                </a:lnTo>
                <a:lnTo>
                  <a:pt x="106727" y="262086"/>
                </a:lnTo>
                <a:close/>
              </a:path>
              <a:path w="248284" h="278765">
                <a:moveTo>
                  <a:pt x="178858" y="232385"/>
                </a:moveTo>
                <a:lnTo>
                  <a:pt x="106727" y="232385"/>
                </a:lnTo>
                <a:lnTo>
                  <a:pt x="126764" y="231441"/>
                </a:lnTo>
                <a:lnTo>
                  <a:pt x="146342" y="228754"/>
                </a:lnTo>
                <a:lnTo>
                  <a:pt x="164145" y="224536"/>
                </a:lnTo>
                <a:lnTo>
                  <a:pt x="178858" y="219003"/>
                </a:lnTo>
                <a:lnTo>
                  <a:pt x="178858" y="23238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785394" y="7684071"/>
            <a:ext cx="1123950" cy="278130"/>
          </a:xfrm>
          <a:custGeom>
            <a:avLst/>
            <a:gdLst/>
            <a:ahLst/>
            <a:cxnLst/>
            <a:rect l="l" t="t" r="r" b="b"/>
            <a:pathLst>
              <a:path w="1123950" h="278129">
                <a:moveTo>
                  <a:pt x="184734" y="242176"/>
                </a:moveTo>
                <a:lnTo>
                  <a:pt x="52222" y="242176"/>
                </a:lnTo>
                <a:lnTo>
                  <a:pt x="120764" y="174942"/>
                </a:lnTo>
                <a:lnTo>
                  <a:pt x="145897" y="147574"/>
                </a:lnTo>
                <a:lnTo>
                  <a:pt x="163029" y="124383"/>
                </a:lnTo>
                <a:lnTo>
                  <a:pt x="172808" y="103479"/>
                </a:lnTo>
                <a:lnTo>
                  <a:pt x="175920" y="82892"/>
                </a:lnTo>
                <a:lnTo>
                  <a:pt x="169684" y="50774"/>
                </a:lnTo>
                <a:lnTo>
                  <a:pt x="152044" y="25946"/>
                </a:lnTo>
                <a:lnTo>
                  <a:pt x="124561" y="9918"/>
                </a:lnTo>
                <a:lnTo>
                  <a:pt x="88773" y="4241"/>
                </a:lnTo>
                <a:lnTo>
                  <a:pt x="51904" y="11049"/>
                </a:lnTo>
                <a:lnTo>
                  <a:pt x="23939" y="29578"/>
                </a:lnTo>
                <a:lnTo>
                  <a:pt x="6197" y="56972"/>
                </a:lnTo>
                <a:lnTo>
                  <a:pt x="0" y="90411"/>
                </a:lnTo>
                <a:lnTo>
                  <a:pt x="34264" y="90411"/>
                </a:lnTo>
                <a:lnTo>
                  <a:pt x="37769" y="69430"/>
                </a:lnTo>
                <a:lnTo>
                  <a:pt x="48133" y="51600"/>
                </a:lnTo>
                <a:lnTo>
                  <a:pt x="65112" y="39230"/>
                </a:lnTo>
                <a:lnTo>
                  <a:pt x="88442" y="34594"/>
                </a:lnTo>
                <a:lnTo>
                  <a:pt x="110578" y="37871"/>
                </a:lnTo>
                <a:lnTo>
                  <a:pt x="127444" y="47409"/>
                </a:lnTo>
                <a:lnTo>
                  <a:pt x="138201" y="62687"/>
                </a:lnTo>
                <a:lnTo>
                  <a:pt x="141973" y="83223"/>
                </a:lnTo>
                <a:lnTo>
                  <a:pt x="139407" y="97815"/>
                </a:lnTo>
                <a:lnTo>
                  <a:pt x="131279" y="114312"/>
                </a:lnTo>
                <a:lnTo>
                  <a:pt x="116916" y="133616"/>
                </a:lnTo>
                <a:lnTo>
                  <a:pt x="95631" y="156667"/>
                </a:lnTo>
                <a:lnTo>
                  <a:pt x="2933" y="249682"/>
                </a:lnTo>
                <a:lnTo>
                  <a:pt x="2933" y="271868"/>
                </a:lnTo>
                <a:lnTo>
                  <a:pt x="184734" y="271868"/>
                </a:lnTo>
                <a:lnTo>
                  <a:pt x="184734" y="242176"/>
                </a:lnTo>
                <a:close/>
              </a:path>
              <a:path w="1123950" h="278129">
                <a:moveTo>
                  <a:pt x="405841" y="140995"/>
                </a:moveTo>
                <a:lnTo>
                  <a:pt x="398500" y="81076"/>
                </a:lnTo>
                <a:lnTo>
                  <a:pt x="378256" y="38341"/>
                </a:lnTo>
                <a:lnTo>
                  <a:pt x="373786" y="34594"/>
                </a:lnTo>
                <a:lnTo>
                  <a:pt x="372872" y="33832"/>
                </a:lnTo>
                <a:lnTo>
                  <a:pt x="372872" y="140995"/>
                </a:lnTo>
                <a:lnTo>
                  <a:pt x="367931" y="187642"/>
                </a:lnTo>
                <a:lnTo>
                  <a:pt x="354431" y="220878"/>
                </a:lnTo>
                <a:lnTo>
                  <a:pt x="334314" y="240779"/>
                </a:lnTo>
                <a:lnTo>
                  <a:pt x="309549" y="247396"/>
                </a:lnTo>
                <a:lnTo>
                  <a:pt x="284607" y="240779"/>
                </a:lnTo>
                <a:lnTo>
                  <a:pt x="264388" y="220878"/>
                </a:lnTo>
                <a:lnTo>
                  <a:pt x="250850" y="187642"/>
                </a:lnTo>
                <a:lnTo>
                  <a:pt x="245910" y="140995"/>
                </a:lnTo>
                <a:lnTo>
                  <a:pt x="250850" y="94488"/>
                </a:lnTo>
                <a:lnTo>
                  <a:pt x="264388" y="61239"/>
                </a:lnTo>
                <a:lnTo>
                  <a:pt x="284607" y="41262"/>
                </a:lnTo>
                <a:lnTo>
                  <a:pt x="309549" y="34594"/>
                </a:lnTo>
                <a:lnTo>
                  <a:pt x="334314" y="41262"/>
                </a:lnTo>
                <a:lnTo>
                  <a:pt x="354431" y="61239"/>
                </a:lnTo>
                <a:lnTo>
                  <a:pt x="367931" y="94488"/>
                </a:lnTo>
                <a:lnTo>
                  <a:pt x="372872" y="140995"/>
                </a:lnTo>
                <a:lnTo>
                  <a:pt x="372872" y="33832"/>
                </a:lnTo>
                <a:lnTo>
                  <a:pt x="347726" y="12750"/>
                </a:lnTo>
                <a:lnTo>
                  <a:pt x="309549" y="4241"/>
                </a:lnTo>
                <a:lnTo>
                  <a:pt x="271195" y="12750"/>
                </a:lnTo>
                <a:lnTo>
                  <a:pt x="240563" y="38341"/>
                </a:lnTo>
                <a:lnTo>
                  <a:pt x="220281" y="81076"/>
                </a:lnTo>
                <a:lnTo>
                  <a:pt x="212940" y="140995"/>
                </a:lnTo>
                <a:lnTo>
                  <a:pt x="220281" y="200914"/>
                </a:lnTo>
                <a:lnTo>
                  <a:pt x="240563" y="243636"/>
                </a:lnTo>
                <a:lnTo>
                  <a:pt x="271195" y="269227"/>
                </a:lnTo>
                <a:lnTo>
                  <a:pt x="309549" y="277749"/>
                </a:lnTo>
                <a:lnTo>
                  <a:pt x="347726" y="269227"/>
                </a:lnTo>
                <a:lnTo>
                  <a:pt x="373786" y="247396"/>
                </a:lnTo>
                <a:lnTo>
                  <a:pt x="378256" y="243636"/>
                </a:lnTo>
                <a:lnTo>
                  <a:pt x="398500" y="200914"/>
                </a:lnTo>
                <a:lnTo>
                  <a:pt x="405841" y="140995"/>
                </a:lnTo>
                <a:close/>
              </a:path>
              <a:path w="1123950" h="278129">
                <a:moveTo>
                  <a:pt x="615518" y="242176"/>
                </a:moveTo>
                <a:lnTo>
                  <a:pt x="483006" y="242176"/>
                </a:lnTo>
                <a:lnTo>
                  <a:pt x="551548" y="174942"/>
                </a:lnTo>
                <a:lnTo>
                  <a:pt x="576694" y="147574"/>
                </a:lnTo>
                <a:lnTo>
                  <a:pt x="593813" y="124383"/>
                </a:lnTo>
                <a:lnTo>
                  <a:pt x="603605" y="103479"/>
                </a:lnTo>
                <a:lnTo>
                  <a:pt x="606717" y="82892"/>
                </a:lnTo>
                <a:lnTo>
                  <a:pt x="600481" y="50774"/>
                </a:lnTo>
                <a:lnTo>
                  <a:pt x="582841" y="25946"/>
                </a:lnTo>
                <a:lnTo>
                  <a:pt x="555345" y="9918"/>
                </a:lnTo>
                <a:lnTo>
                  <a:pt x="519569" y="4241"/>
                </a:lnTo>
                <a:lnTo>
                  <a:pt x="482701" y="11049"/>
                </a:lnTo>
                <a:lnTo>
                  <a:pt x="454736" y="29578"/>
                </a:lnTo>
                <a:lnTo>
                  <a:pt x="436994" y="56972"/>
                </a:lnTo>
                <a:lnTo>
                  <a:pt x="430784" y="90411"/>
                </a:lnTo>
                <a:lnTo>
                  <a:pt x="465061" y="90411"/>
                </a:lnTo>
                <a:lnTo>
                  <a:pt x="468566" y="69430"/>
                </a:lnTo>
                <a:lnTo>
                  <a:pt x="478929" y="51600"/>
                </a:lnTo>
                <a:lnTo>
                  <a:pt x="495909" y="39230"/>
                </a:lnTo>
                <a:lnTo>
                  <a:pt x="519239" y="34594"/>
                </a:lnTo>
                <a:lnTo>
                  <a:pt x="541375" y="37871"/>
                </a:lnTo>
                <a:lnTo>
                  <a:pt x="558241" y="47409"/>
                </a:lnTo>
                <a:lnTo>
                  <a:pt x="568998" y="62687"/>
                </a:lnTo>
                <a:lnTo>
                  <a:pt x="572770" y="83223"/>
                </a:lnTo>
                <a:lnTo>
                  <a:pt x="570204" y="97815"/>
                </a:lnTo>
                <a:lnTo>
                  <a:pt x="562076" y="114312"/>
                </a:lnTo>
                <a:lnTo>
                  <a:pt x="547712" y="133616"/>
                </a:lnTo>
                <a:lnTo>
                  <a:pt x="526415" y="156667"/>
                </a:lnTo>
                <a:lnTo>
                  <a:pt x="433730" y="249682"/>
                </a:lnTo>
                <a:lnTo>
                  <a:pt x="433730" y="271868"/>
                </a:lnTo>
                <a:lnTo>
                  <a:pt x="615518" y="271868"/>
                </a:lnTo>
                <a:lnTo>
                  <a:pt x="615518" y="242176"/>
                </a:lnTo>
                <a:close/>
              </a:path>
              <a:path w="1123950" h="278129">
                <a:moveTo>
                  <a:pt x="825855" y="200723"/>
                </a:moveTo>
                <a:lnTo>
                  <a:pt x="821220" y="176491"/>
                </a:lnTo>
                <a:lnTo>
                  <a:pt x="809015" y="158127"/>
                </a:lnTo>
                <a:lnTo>
                  <a:pt x="791845" y="145643"/>
                </a:lnTo>
                <a:lnTo>
                  <a:pt x="772337" y="139039"/>
                </a:lnTo>
                <a:lnTo>
                  <a:pt x="789813" y="131673"/>
                </a:lnTo>
                <a:lnTo>
                  <a:pt x="804722" y="118795"/>
                </a:lnTo>
                <a:lnTo>
                  <a:pt x="815111" y="101028"/>
                </a:lnTo>
                <a:lnTo>
                  <a:pt x="819010" y="78981"/>
                </a:lnTo>
                <a:lnTo>
                  <a:pt x="812711" y="49949"/>
                </a:lnTo>
                <a:lnTo>
                  <a:pt x="794816" y="26187"/>
                </a:lnTo>
                <a:lnTo>
                  <a:pt x="766826" y="10134"/>
                </a:lnTo>
                <a:lnTo>
                  <a:pt x="730237" y="4241"/>
                </a:lnTo>
                <a:lnTo>
                  <a:pt x="693775" y="10566"/>
                </a:lnTo>
                <a:lnTo>
                  <a:pt x="665772" y="27940"/>
                </a:lnTo>
                <a:lnTo>
                  <a:pt x="647801" y="53949"/>
                </a:lnTo>
                <a:lnTo>
                  <a:pt x="641451" y="86156"/>
                </a:lnTo>
                <a:lnTo>
                  <a:pt x="675728" y="86156"/>
                </a:lnTo>
                <a:lnTo>
                  <a:pt x="679284" y="66243"/>
                </a:lnTo>
                <a:lnTo>
                  <a:pt x="689762" y="49479"/>
                </a:lnTo>
                <a:lnTo>
                  <a:pt x="706843" y="37922"/>
                </a:lnTo>
                <a:lnTo>
                  <a:pt x="730237" y="33616"/>
                </a:lnTo>
                <a:lnTo>
                  <a:pt x="753389" y="37274"/>
                </a:lnTo>
                <a:lnTo>
                  <a:pt x="770623" y="47244"/>
                </a:lnTo>
                <a:lnTo>
                  <a:pt x="781354" y="61976"/>
                </a:lnTo>
                <a:lnTo>
                  <a:pt x="785063" y="79959"/>
                </a:lnTo>
                <a:lnTo>
                  <a:pt x="781024" y="98577"/>
                </a:lnTo>
                <a:lnTo>
                  <a:pt x="769645" y="113131"/>
                </a:lnTo>
                <a:lnTo>
                  <a:pt x="752017" y="122605"/>
                </a:lnTo>
                <a:lnTo>
                  <a:pt x="729246" y="125984"/>
                </a:lnTo>
                <a:lnTo>
                  <a:pt x="700532" y="125984"/>
                </a:lnTo>
                <a:lnTo>
                  <a:pt x="700532" y="154381"/>
                </a:lnTo>
                <a:lnTo>
                  <a:pt x="729246" y="154381"/>
                </a:lnTo>
                <a:lnTo>
                  <a:pt x="755751" y="157543"/>
                </a:lnTo>
                <a:lnTo>
                  <a:pt x="775563" y="166700"/>
                </a:lnTo>
                <a:lnTo>
                  <a:pt x="787958" y="181368"/>
                </a:lnTo>
                <a:lnTo>
                  <a:pt x="792238" y="201053"/>
                </a:lnTo>
                <a:lnTo>
                  <a:pt x="788250" y="219405"/>
                </a:lnTo>
                <a:lnTo>
                  <a:pt x="776744" y="234340"/>
                </a:lnTo>
                <a:lnTo>
                  <a:pt x="758367" y="244373"/>
                </a:lnTo>
                <a:lnTo>
                  <a:pt x="733818" y="248043"/>
                </a:lnTo>
                <a:lnTo>
                  <a:pt x="709218" y="244195"/>
                </a:lnTo>
                <a:lnTo>
                  <a:pt x="690981" y="233603"/>
                </a:lnTo>
                <a:lnTo>
                  <a:pt x="679475" y="217754"/>
                </a:lnTo>
                <a:lnTo>
                  <a:pt x="675068" y="198107"/>
                </a:lnTo>
                <a:lnTo>
                  <a:pt x="641134" y="198107"/>
                </a:lnTo>
                <a:lnTo>
                  <a:pt x="648538" y="229831"/>
                </a:lnTo>
                <a:lnTo>
                  <a:pt x="667156" y="255066"/>
                </a:lnTo>
                <a:lnTo>
                  <a:pt x="695934" y="271729"/>
                </a:lnTo>
                <a:lnTo>
                  <a:pt x="733818" y="277749"/>
                </a:lnTo>
                <a:lnTo>
                  <a:pt x="771334" y="271868"/>
                </a:lnTo>
                <a:lnTo>
                  <a:pt x="800404" y="255638"/>
                </a:lnTo>
                <a:lnTo>
                  <a:pt x="819188" y="231203"/>
                </a:lnTo>
                <a:lnTo>
                  <a:pt x="825855" y="200723"/>
                </a:lnTo>
                <a:close/>
              </a:path>
              <a:path w="1123950" h="278129">
                <a:moveTo>
                  <a:pt x="1051534" y="136753"/>
                </a:moveTo>
                <a:lnTo>
                  <a:pt x="1035215" y="141224"/>
                </a:lnTo>
                <a:lnTo>
                  <a:pt x="1014653" y="144386"/>
                </a:lnTo>
                <a:lnTo>
                  <a:pt x="990676" y="146253"/>
                </a:lnTo>
                <a:lnTo>
                  <a:pt x="964069" y="146875"/>
                </a:lnTo>
                <a:lnTo>
                  <a:pt x="899121" y="146875"/>
                </a:lnTo>
                <a:lnTo>
                  <a:pt x="899121" y="5219"/>
                </a:lnTo>
                <a:lnTo>
                  <a:pt x="866482" y="5219"/>
                </a:lnTo>
                <a:lnTo>
                  <a:pt x="866482" y="174282"/>
                </a:lnTo>
                <a:lnTo>
                  <a:pt x="961783" y="174282"/>
                </a:lnTo>
                <a:lnTo>
                  <a:pt x="989533" y="173659"/>
                </a:lnTo>
                <a:lnTo>
                  <a:pt x="1014374" y="171754"/>
                </a:lnTo>
                <a:lnTo>
                  <a:pt x="1035354" y="168503"/>
                </a:lnTo>
                <a:lnTo>
                  <a:pt x="1051534" y="163842"/>
                </a:lnTo>
                <a:lnTo>
                  <a:pt x="1051534" y="146875"/>
                </a:lnTo>
                <a:lnTo>
                  <a:pt x="1051534" y="136753"/>
                </a:lnTo>
                <a:close/>
              </a:path>
              <a:path w="1123950" h="278129">
                <a:moveTo>
                  <a:pt x="1117473" y="0"/>
                </a:moveTo>
                <a:lnTo>
                  <a:pt x="1085481" y="0"/>
                </a:lnTo>
                <a:lnTo>
                  <a:pt x="1085481" y="29375"/>
                </a:lnTo>
                <a:lnTo>
                  <a:pt x="984961" y="29375"/>
                </a:lnTo>
                <a:lnTo>
                  <a:pt x="984961" y="55803"/>
                </a:lnTo>
                <a:lnTo>
                  <a:pt x="1085481" y="55803"/>
                </a:lnTo>
                <a:lnTo>
                  <a:pt x="1085481" y="86817"/>
                </a:lnTo>
                <a:lnTo>
                  <a:pt x="984961" y="86817"/>
                </a:lnTo>
                <a:lnTo>
                  <a:pt x="984961" y="113245"/>
                </a:lnTo>
                <a:lnTo>
                  <a:pt x="1085481" y="113245"/>
                </a:lnTo>
                <a:lnTo>
                  <a:pt x="1085481" y="207899"/>
                </a:lnTo>
                <a:lnTo>
                  <a:pt x="1117473" y="207899"/>
                </a:lnTo>
                <a:lnTo>
                  <a:pt x="1117473" y="0"/>
                </a:lnTo>
                <a:close/>
              </a:path>
              <a:path w="1123950" h="278129">
                <a:moveTo>
                  <a:pt x="1123340" y="246418"/>
                </a:moveTo>
                <a:lnTo>
                  <a:pt x="913155" y="246418"/>
                </a:lnTo>
                <a:lnTo>
                  <a:pt x="913155" y="197129"/>
                </a:lnTo>
                <a:lnTo>
                  <a:pt x="880186" y="197129"/>
                </a:lnTo>
                <a:lnTo>
                  <a:pt x="880186" y="275132"/>
                </a:lnTo>
                <a:lnTo>
                  <a:pt x="1123340" y="275132"/>
                </a:lnTo>
                <a:lnTo>
                  <a:pt x="1123340" y="24641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955890" y="7684071"/>
            <a:ext cx="563245" cy="278765"/>
          </a:xfrm>
          <a:custGeom>
            <a:avLst/>
            <a:gdLst/>
            <a:ahLst/>
            <a:cxnLst/>
            <a:rect l="l" t="t" r="r" b="b"/>
            <a:pathLst>
              <a:path w="563245" h="278765">
                <a:moveTo>
                  <a:pt x="79959" y="10109"/>
                </a:moveTo>
                <a:lnTo>
                  <a:pt x="0" y="10109"/>
                </a:lnTo>
                <a:lnTo>
                  <a:pt x="0" y="39484"/>
                </a:lnTo>
                <a:lnTo>
                  <a:pt x="48628" y="39484"/>
                </a:lnTo>
                <a:lnTo>
                  <a:pt x="48628" y="76047"/>
                </a:lnTo>
                <a:lnTo>
                  <a:pt x="46215" y="133769"/>
                </a:lnTo>
                <a:lnTo>
                  <a:pt x="38138" y="178689"/>
                </a:lnTo>
                <a:lnTo>
                  <a:pt x="23152" y="208686"/>
                </a:lnTo>
                <a:lnTo>
                  <a:pt x="0" y="221615"/>
                </a:lnTo>
                <a:lnTo>
                  <a:pt x="0" y="251637"/>
                </a:lnTo>
                <a:lnTo>
                  <a:pt x="53797" y="217843"/>
                </a:lnTo>
                <a:lnTo>
                  <a:pt x="68922" y="180454"/>
                </a:lnTo>
                <a:lnTo>
                  <a:pt x="77343" y="131660"/>
                </a:lnTo>
                <a:lnTo>
                  <a:pt x="79959" y="73101"/>
                </a:lnTo>
                <a:lnTo>
                  <a:pt x="79959" y="10109"/>
                </a:lnTo>
                <a:close/>
              </a:path>
              <a:path w="563245" h="278765">
                <a:moveTo>
                  <a:pt x="173634" y="10109"/>
                </a:moveTo>
                <a:lnTo>
                  <a:pt x="94322" y="10109"/>
                </a:lnTo>
                <a:lnTo>
                  <a:pt x="94322" y="39484"/>
                </a:lnTo>
                <a:lnTo>
                  <a:pt x="142303" y="39484"/>
                </a:lnTo>
                <a:lnTo>
                  <a:pt x="142303" y="80289"/>
                </a:lnTo>
                <a:lnTo>
                  <a:pt x="138938" y="142367"/>
                </a:lnTo>
                <a:lnTo>
                  <a:pt x="128587" y="188887"/>
                </a:lnTo>
                <a:lnTo>
                  <a:pt x="110909" y="218897"/>
                </a:lnTo>
                <a:lnTo>
                  <a:pt x="85509" y="231406"/>
                </a:lnTo>
                <a:lnTo>
                  <a:pt x="85509" y="261429"/>
                </a:lnTo>
                <a:lnTo>
                  <a:pt x="143040" y="227609"/>
                </a:lnTo>
                <a:lnTo>
                  <a:pt x="160286" y="189661"/>
                </a:lnTo>
                <a:lnTo>
                  <a:pt x="170357" y="139204"/>
                </a:lnTo>
                <a:lnTo>
                  <a:pt x="173634" y="77355"/>
                </a:lnTo>
                <a:lnTo>
                  <a:pt x="173634" y="10109"/>
                </a:lnTo>
                <a:close/>
              </a:path>
              <a:path w="563245" h="278765">
                <a:moveTo>
                  <a:pt x="285254" y="112928"/>
                </a:moveTo>
                <a:lnTo>
                  <a:pt x="247713" y="112928"/>
                </a:lnTo>
                <a:lnTo>
                  <a:pt x="247713" y="0"/>
                </a:lnTo>
                <a:lnTo>
                  <a:pt x="216382" y="0"/>
                </a:lnTo>
                <a:lnTo>
                  <a:pt x="216382" y="278726"/>
                </a:lnTo>
                <a:lnTo>
                  <a:pt x="247713" y="278726"/>
                </a:lnTo>
                <a:lnTo>
                  <a:pt x="247713" y="143929"/>
                </a:lnTo>
                <a:lnTo>
                  <a:pt x="285254" y="143929"/>
                </a:lnTo>
                <a:lnTo>
                  <a:pt x="285254" y="112928"/>
                </a:lnTo>
                <a:close/>
              </a:path>
              <a:path w="563245" h="278765">
                <a:moveTo>
                  <a:pt x="504405" y="240538"/>
                </a:moveTo>
                <a:lnTo>
                  <a:pt x="442645" y="164172"/>
                </a:lnTo>
                <a:lnTo>
                  <a:pt x="413346" y="127939"/>
                </a:lnTo>
                <a:lnTo>
                  <a:pt x="416877" y="107696"/>
                </a:lnTo>
                <a:lnTo>
                  <a:pt x="419582" y="86207"/>
                </a:lnTo>
                <a:lnTo>
                  <a:pt x="421373" y="63550"/>
                </a:lnTo>
                <a:lnTo>
                  <a:pt x="422160" y="39814"/>
                </a:lnTo>
                <a:lnTo>
                  <a:pt x="493636" y="39814"/>
                </a:lnTo>
                <a:lnTo>
                  <a:pt x="493636" y="10109"/>
                </a:lnTo>
                <a:lnTo>
                  <a:pt x="315760" y="10109"/>
                </a:lnTo>
                <a:lnTo>
                  <a:pt x="315760" y="39814"/>
                </a:lnTo>
                <a:lnTo>
                  <a:pt x="389521" y="39814"/>
                </a:lnTo>
                <a:lnTo>
                  <a:pt x="385432" y="98463"/>
                </a:lnTo>
                <a:lnTo>
                  <a:pt x="374980" y="148856"/>
                </a:lnTo>
                <a:lnTo>
                  <a:pt x="358546" y="188963"/>
                </a:lnTo>
                <a:lnTo>
                  <a:pt x="336499" y="216725"/>
                </a:lnTo>
                <a:lnTo>
                  <a:pt x="309232" y="230098"/>
                </a:lnTo>
                <a:lnTo>
                  <a:pt x="309232" y="262077"/>
                </a:lnTo>
                <a:lnTo>
                  <a:pt x="339064" y="252933"/>
                </a:lnTo>
                <a:lnTo>
                  <a:pt x="365125" y="233197"/>
                </a:lnTo>
                <a:lnTo>
                  <a:pt x="386880" y="203428"/>
                </a:lnTo>
                <a:lnTo>
                  <a:pt x="403872" y="164172"/>
                </a:lnTo>
                <a:lnTo>
                  <a:pt x="478942" y="259803"/>
                </a:lnTo>
                <a:lnTo>
                  <a:pt x="504405" y="240538"/>
                </a:lnTo>
                <a:close/>
              </a:path>
              <a:path w="563245" h="278765">
                <a:moveTo>
                  <a:pt x="563156" y="0"/>
                </a:moveTo>
                <a:lnTo>
                  <a:pt x="530847" y="0"/>
                </a:lnTo>
                <a:lnTo>
                  <a:pt x="530847" y="278726"/>
                </a:lnTo>
                <a:lnTo>
                  <a:pt x="563156" y="278726"/>
                </a:lnTo>
                <a:lnTo>
                  <a:pt x="56315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568153" y="7684061"/>
            <a:ext cx="261620" cy="278765"/>
          </a:xfrm>
          <a:custGeom>
            <a:avLst/>
            <a:gdLst/>
            <a:ahLst/>
            <a:cxnLst/>
            <a:rect l="l" t="t" r="r" b="b"/>
            <a:pathLst>
              <a:path w="261620" h="278765">
                <a:moveTo>
                  <a:pt x="261106" y="278731"/>
                </a:moveTo>
                <a:lnTo>
                  <a:pt x="228794" y="278731"/>
                </a:lnTo>
                <a:lnTo>
                  <a:pt x="228794" y="0"/>
                </a:lnTo>
                <a:lnTo>
                  <a:pt x="261106" y="0"/>
                </a:lnTo>
                <a:lnTo>
                  <a:pt x="261106" y="278731"/>
                </a:lnTo>
                <a:close/>
              </a:path>
              <a:path w="261620" h="278765">
                <a:moveTo>
                  <a:pt x="95630" y="181469"/>
                </a:moveTo>
                <a:lnTo>
                  <a:pt x="60962" y="175048"/>
                </a:lnTo>
                <a:lnTo>
                  <a:pt x="33699" y="157031"/>
                </a:lnTo>
                <a:lnTo>
                  <a:pt x="15860" y="129283"/>
                </a:lnTo>
                <a:lnTo>
                  <a:pt x="9465" y="93672"/>
                </a:lnTo>
                <a:lnTo>
                  <a:pt x="15860" y="58060"/>
                </a:lnTo>
                <a:lnTo>
                  <a:pt x="33699" y="30312"/>
                </a:lnTo>
                <a:lnTo>
                  <a:pt x="60962" y="12295"/>
                </a:lnTo>
                <a:lnTo>
                  <a:pt x="95630" y="5874"/>
                </a:lnTo>
                <a:lnTo>
                  <a:pt x="130160" y="12295"/>
                </a:lnTo>
                <a:lnTo>
                  <a:pt x="157439" y="30312"/>
                </a:lnTo>
                <a:lnTo>
                  <a:pt x="160415" y="34923"/>
                </a:lnTo>
                <a:lnTo>
                  <a:pt x="95630" y="34923"/>
                </a:lnTo>
                <a:lnTo>
                  <a:pt x="73069" y="39421"/>
                </a:lnTo>
                <a:lnTo>
                  <a:pt x="55893" y="51813"/>
                </a:lnTo>
                <a:lnTo>
                  <a:pt x="44959" y="70447"/>
                </a:lnTo>
                <a:lnTo>
                  <a:pt x="41124" y="93672"/>
                </a:lnTo>
                <a:lnTo>
                  <a:pt x="44959" y="116845"/>
                </a:lnTo>
                <a:lnTo>
                  <a:pt x="55893" y="135367"/>
                </a:lnTo>
                <a:lnTo>
                  <a:pt x="73069" y="147647"/>
                </a:lnTo>
                <a:lnTo>
                  <a:pt x="95630" y="152094"/>
                </a:lnTo>
                <a:lnTo>
                  <a:pt x="160626" y="152094"/>
                </a:lnTo>
                <a:lnTo>
                  <a:pt x="157439" y="157031"/>
                </a:lnTo>
                <a:lnTo>
                  <a:pt x="130160" y="175048"/>
                </a:lnTo>
                <a:lnTo>
                  <a:pt x="95630" y="181469"/>
                </a:lnTo>
                <a:close/>
              </a:path>
              <a:path w="261620" h="278765">
                <a:moveTo>
                  <a:pt x="160626" y="152094"/>
                </a:moveTo>
                <a:lnTo>
                  <a:pt x="95630" y="152094"/>
                </a:lnTo>
                <a:lnTo>
                  <a:pt x="118053" y="147647"/>
                </a:lnTo>
                <a:lnTo>
                  <a:pt x="135245" y="135367"/>
                </a:lnTo>
                <a:lnTo>
                  <a:pt x="146255" y="116845"/>
                </a:lnTo>
                <a:lnTo>
                  <a:pt x="150136" y="93672"/>
                </a:lnTo>
                <a:lnTo>
                  <a:pt x="146255" y="70447"/>
                </a:lnTo>
                <a:lnTo>
                  <a:pt x="135245" y="51813"/>
                </a:lnTo>
                <a:lnTo>
                  <a:pt x="118053" y="39421"/>
                </a:lnTo>
                <a:lnTo>
                  <a:pt x="95630" y="34923"/>
                </a:lnTo>
                <a:lnTo>
                  <a:pt x="160415" y="34923"/>
                </a:lnTo>
                <a:lnTo>
                  <a:pt x="175354" y="58060"/>
                </a:lnTo>
                <a:lnTo>
                  <a:pt x="181795" y="93672"/>
                </a:lnTo>
                <a:lnTo>
                  <a:pt x="175354" y="129283"/>
                </a:lnTo>
                <a:lnTo>
                  <a:pt x="160626" y="152094"/>
                </a:lnTo>
                <a:close/>
              </a:path>
              <a:path w="261620" h="278765">
                <a:moveTo>
                  <a:pt x="111949" y="262086"/>
                </a:moveTo>
                <a:lnTo>
                  <a:pt x="0" y="262086"/>
                </a:lnTo>
                <a:lnTo>
                  <a:pt x="0" y="231732"/>
                </a:lnTo>
                <a:lnTo>
                  <a:pt x="113907" y="231732"/>
                </a:lnTo>
                <a:lnTo>
                  <a:pt x="141635" y="230931"/>
                </a:lnTo>
                <a:lnTo>
                  <a:pt x="166822" y="228509"/>
                </a:lnTo>
                <a:lnTo>
                  <a:pt x="188399" y="224434"/>
                </a:lnTo>
                <a:lnTo>
                  <a:pt x="205295" y="218677"/>
                </a:lnTo>
                <a:lnTo>
                  <a:pt x="205295" y="248704"/>
                </a:lnTo>
                <a:lnTo>
                  <a:pt x="188506" y="254375"/>
                </a:lnTo>
                <a:lnTo>
                  <a:pt x="166700" y="258577"/>
                </a:lnTo>
                <a:lnTo>
                  <a:pt x="140854" y="261188"/>
                </a:lnTo>
                <a:lnTo>
                  <a:pt x="111949" y="2620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71878" y="7684061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5">
                <a:moveTo>
                  <a:pt x="259475" y="278731"/>
                </a:moveTo>
                <a:lnTo>
                  <a:pt x="228794" y="278731"/>
                </a:lnTo>
                <a:lnTo>
                  <a:pt x="228794" y="0"/>
                </a:lnTo>
                <a:lnTo>
                  <a:pt x="259475" y="0"/>
                </a:lnTo>
                <a:lnTo>
                  <a:pt x="259475" y="278731"/>
                </a:lnTo>
                <a:close/>
              </a:path>
              <a:path w="259715" h="278765">
                <a:moveTo>
                  <a:pt x="191913" y="273835"/>
                </a:moveTo>
                <a:lnTo>
                  <a:pt x="161559" y="273835"/>
                </a:lnTo>
                <a:lnTo>
                  <a:pt x="161559" y="142303"/>
                </a:lnTo>
                <a:lnTo>
                  <a:pt x="90408" y="142303"/>
                </a:lnTo>
                <a:lnTo>
                  <a:pt x="90408" y="112275"/>
                </a:lnTo>
                <a:lnTo>
                  <a:pt x="161559" y="112275"/>
                </a:lnTo>
                <a:lnTo>
                  <a:pt x="161559" y="1631"/>
                </a:lnTo>
                <a:lnTo>
                  <a:pt x="191913" y="1631"/>
                </a:lnTo>
                <a:lnTo>
                  <a:pt x="191913" y="273835"/>
                </a:lnTo>
                <a:close/>
              </a:path>
              <a:path w="259715" h="278765">
                <a:moveTo>
                  <a:pt x="67235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23699" y="10117"/>
                </a:lnTo>
                <a:lnTo>
                  <a:pt x="123699" y="38839"/>
                </a:lnTo>
                <a:lnTo>
                  <a:pt x="31659" y="38839"/>
                </a:lnTo>
                <a:lnTo>
                  <a:pt x="31659" y="233364"/>
                </a:lnTo>
                <a:lnTo>
                  <a:pt x="135775" y="233364"/>
                </a:lnTo>
                <a:lnTo>
                  <a:pt x="135775" y="249357"/>
                </a:lnTo>
                <a:lnTo>
                  <a:pt x="121577" y="254650"/>
                </a:lnTo>
                <a:lnTo>
                  <a:pt x="104687" y="258659"/>
                </a:lnTo>
                <a:lnTo>
                  <a:pt x="86206" y="261198"/>
                </a:lnTo>
                <a:lnTo>
                  <a:pt x="67235" y="262086"/>
                </a:lnTo>
                <a:close/>
              </a:path>
              <a:path w="259715" h="278765">
                <a:moveTo>
                  <a:pt x="135775" y="233364"/>
                </a:moveTo>
                <a:lnTo>
                  <a:pt x="70825" y="233364"/>
                </a:lnTo>
                <a:lnTo>
                  <a:pt x="88638" y="232482"/>
                </a:lnTo>
                <a:lnTo>
                  <a:pt x="105870" y="229978"/>
                </a:lnTo>
                <a:lnTo>
                  <a:pt x="121817" y="226066"/>
                </a:lnTo>
                <a:lnTo>
                  <a:pt x="135775" y="220961"/>
                </a:lnTo>
                <a:lnTo>
                  <a:pt x="135775" y="2333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284375" y="7684061"/>
            <a:ext cx="248920" cy="278765"/>
          </a:xfrm>
          <a:custGeom>
            <a:avLst/>
            <a:gdLst/>
            <a:ahLst/>
            <a:cxnLst/>
            <a:rect l="l" t="t" r="r" b="b"/>
            <a:pathLst>
              <a:path w="248920" h="278765">
                <a:moveTo>
                  <a:pt x="248704" y="278731"/>
                </a:moveTo>
                <a:lnTo>
                  <a:pt x="216065" y="278731"/>
                </a:lnTo>
                <a:lnTo>
                  <a:pt x="216065" y="0"/>
                </a:lnTo>
                <a:lnTo>
                  <a:pt x="248704" y="0"/>
                </a:lnTo>
                <a:lnTo>
                  <a:pt x="248704" y="278731"/>
                </a:lnTo>
                <a:close/>
              </a:path>
              <a:path w="248920" h="278765">
                <a:moveTo>
                  <a:pt x="84533" y="265676"/>
                </a:moveTo>
                <a:lnTo>
                  <a:pt x="50395" y="257868"/>
                </a:lnTo>
                <a:lnTo>
                  <a:pt x="23662" y="234057"/>
                </a:lnTo>
                <a:lnTo>
                  <a:pt x="6231" y="193662"/>
                </a:lnTo>
                <a:lnTo>
                  <a:pt x="0" y="136101"/>
                </a:lnTo>
                <a:lnTo>
                  <a:pt x="6231" y="78541"/>
                </a:lnTo>
                <a:lnTo>
                  <a:pt x="23662" y="38146"/>
                </a:lnTo>
                <a:lnTo>
                  <a:pt x="50395" y="14335"/>
                </a:lnTo>
                <a:lnTo>
                  <a:pt x="84533" y="6527"/>
                </a:lnTo>
                <a:lnTo>
                  <a:pt x="118482" y="14335"/>
                </a:lnTo>
                <a:lnTo>
                  <a:pt x="142973" y="36228"/>
                </a:lnTo>
                <a:lnTo>
                  <a:pt x="84533" y="36228"/>
                </a:lnTo>
                <a:lnTo>
                  <a:pt x="63843" y="41919"/>
                </a:lnTo>
                <a:lnTo>
                  <a:pt x="47284" y="59728"/>
                </a:lnTo>
                <a:lnTo>
                  <a:pt x="36294" y="90755"/>
                </a:lnTo>
                <a:lnTo>
                  <a:pt x="32311" y="136101"/>
                </a:lnTo>
                <a:lnTo>
                  <a:pt x="36294" y="181586"/>
                </a:lnTo>
                <a:lnTo>
                  <a:pt x="47284" y="212598"/>
                </a:lnTo>
                <a:lnTo>
                  <a:pt x="63843" y="230329"/>
                </a:lnTo>
                <a:lnTo>
                  <a:pt x="84533" y="235975"/>
                </a:lnTo>
                <a:lnTo>
                  <a:pt x="142973" y="235975"/>
                </a:lnTo>
                <a:lnTo>
                  <a:pt x="118482" y="257868"/>
                </a:lnTo>
                <a:lnTo>
                  <a:pt x="84533" y="265676"/>
                </a:lnTo>
                <a:close/>
              </a:path>
              <a:path w="248920" h="278765">
                <a:moveTo>
                  <a:pt x="142973" y="235975"/>
                </a:moveTo>
                <a:lnTo>
                  <a:pt x="84533" y="235975"/>
                </a:lnTo>
                <a:lnTo>
                  <a:pt x="104896" y="230329"/>
                </a:lnTo>
                <a:lnTo>
                  <a:pt x="121373" y="212598"/>
                </a:lnTo>
                <a:lnTo>
                  <a:pt x="132404" y="181586"/>
                </a:lnTo>
                <a:lnTo>
                  <a:pt x="136428" y="136101"/>
                </a:lnTo>
                <a:lnTo>
                  <a:pt x="132404" y="90755"/>
                </a:lnTo>
                <a:lnTo>
                  <a:pt x="121373" y="59728"/>
                </a:lnTo>
                <a:lnTo>
                  <a:pt x="104896" y="41919"/>
                </a:lnTo>
                <a:lnTo>
                  <a:pt x="84533" y="36228"/>
                </a:lnTo>
                <a:lnTo>
                  <a:pt x="142973" y="36228"/>
                </a:lnTo>
                <a:lnTo>
                  <a:pt x="145118" y="38146"/>
                </a:lnTo>
                <a:lnTo>
                  <a:pt x="162513" y="78541"/>
                </a:lnTo>
                <a:lnTo>
                  <a:pt x="168740" y="136101"/>
                </a:lnTo>
                <a:lnTo>
                  <a:pt x="162513" y="193662"/>
                </a:lnTo>
                <a:lnTo>
                  <a:pt x="145118" y="234057"/>
                </a:lnTo>
                <a:lnTo>
                  <a:pt x="142973" y="2359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96544" y="7684061"/>
            <a:ext cx="248285" cy="278765"/>
          </a:xfrm>
          <a:custGeom>
            <a:avLst/>
            <a:gdLst/>
            <a:ahLst/>
            <a:cxnLst/>
            <a:rect l="l" t="t" r="r" b="b"/>
            <a:pathLst>
              <a:path w="248284" h="278765">
                <a:moveTo>
                  <a:pt x="247725" y="278731"/>
                </a:moveTo>
                <a:lnTo>
                  <a:pt x="215086" y="278731"/>
                </a:lnTo>
                <a:lnTo>
                  <a:pt x="215086" y="143935"/>
                </a:lnTo>
                <a:lnTo>
                  <a:pt x="163518" y="143935"/>
                </a:lnTo>
                <a:lnTo>
                  <a:pt x="163518" y="113581"/>
                </a:lnTo>
                <a:lnTo>
                  <a:pt x="215086" y="113581"/>
                </a:lnTo>
                <a:lnTo>
                  <a:pt x="215086" y="0"/>
                </a:lnTo>
                <a:lnTo>
                  <a:pt x="247725" y="0"/>
                </a:lnTo>
                <a:lnTo>
                  <a:pt x="247725" y="278731"/>
                </a:lnTo>
                <a:close/>
              </a:path>
              <a:path w="248284" h="278765">
                <a:moveTo>
                  <a:pt x="106727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59275" y="10117"/>
                </a:lnTo>
                <a:lnTo>
                  <a:pt x="159275" y="39818"/>
                </a:lnTo>
                <a:lnTo>
                  <a:pt x="32311" y="39818"/>
                </a:lnTo>
                <a:lnTo>
                  <a:pt x="32311" y="119130"/>
                </a:lnTo>
                <a:lnTo>
                  <a:pt x="143608" y="119130"/>
                </a:lnTo>
                <a:lnTo>
                  <a:pt x="143608" y="148830"/>
                </a:lnTo>
                <a:lnTo>
                  <a:pt x="32311" y="148830"/>
                </a:lnTo>
                <a:lnTo>
                  <a:pt x="32311" y="232385"/>
                </a:lnTo>
                <a:lnTo>
                  <a:pt x="178858" y="232385"/>
                </a:lnTo>
                <a:lnTo>
                  <a:pt x="178858" y="248704"/>
                </a:lnTo>
                <a:lnTo>
                  <a:pt x="164191" y="254375"/>
                </a:lnTo>
                <a:lnTo>
                  <a:pt x="146464" y="258577"/>
                </a:lnTo>
                <a:lnTo>
                  <a:pt x="126902" y="261188"/>
                </a:lnTo>
                <a:lnTo>
                  <a:pt x="106727" y="262086"/>
                </a:lnTo>
                <a:close/>
              </a:path>
              <a:path w="248284" h="278765">
                <a:moveTo>
                  <a:pt x="178858" y="232385"/>
                </a:moveTo>
                <a:lnTo>
                  <a:pt x="106727" y="232385"/>
                </a:lnTo>
                <a:lnTo>
                  <a:pt x="126764" y="231441"/>
                </a:lnTo>
                <a:lnTo>
                  <a:pt x="146342" y="228754"/>
                </a:lnTo>
                <a:lnTo>
                  <a:pt x="164145" y="224536"/>
                </a:lnTo>
                <a:lnTo>
                  <a:pt x="178858" y="219003"/>
                </a:lnTo>
                <a:lnTo>
                  <a:pt x="178858" y="23238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891077" y="7694396"/>
            <a:ext cx="278765" cy="255270"/>
          </a:xfrm>
          <a:custGeom>
            <a:avLst/>
            <a:gdLst/>
            <a:ahLst/>
            <a:cxnLst/>
            <a:rect l="l" t="t" r="r" b="b"/>
            <a:pathLst>
              <a:path w="278765" h="255270">
                <a:moveTo>
                  <a:pt x="278409" y="224790"/>
                </a:moveTo>
                <a:lnTo>
                  <a:pt x="155041" y="224790"/>
                </a:lnTo>
                <a:lnTo>
                  <a:pt x="155041" y="172720"/>
                </a:lnTo>
                <a:lnTo>
                  <a:pt x="264375" y="172720"/>
                </a:lnTo>
                <a:lnTo>
                  <a:pt x="264375" y="143510"/>
                </a:lnTo>
                <a:lnTo>
                  <a:pt x="50927" y="143510"/>
                </a:lnTo>
                <a:lnTo>
                  <a:pt x="50927" y="100330"/>
                </a:lnTo>
                <a:lnTo>
                  <a:pt x="260134" y="100330"/>
                </a:lnTo>
                <a:lnTo>
                  <a:pt x="260134" y="72390"/>
                </a:lnTo>
                <a:lnTo>
                  <a:pt x="260134" y="27940"/>
                </a:lnTo>
                <a:lnTo>
                  <a:pt x="260134" y="0"/>
                </a:lnTo>
                <a:lnTo>
                  <a:pt x="18605" y="0"/>
                </a:lnTo>
                <a:lnTo>
                  <a:pt x="18605" y="27940"/>
                </a:lnTo>
                <a:lnTo>
                  <a:pt x="228142" y="27940"/>
                </a:lnTo>
                <a:lnTo>
                  <a:pt x="228142" y="72390"/>
                </a:lnTo>
                <a:lnTo>
                  <a:pt x="18605" y="72390"/>
                </a:lnTo>
                <a:lnTo>
                  <a:pt x="18605" y="100330"/>
                </a:lnTo>
                <a:lnTo>
                  <a:pt x="18605" y="143510"/>
                </a:lnTo>
                <a:lnTo>
                  <a:pt x="18605" y="172720"/>
                </a:lnTo>
                <a:lnTo>
                  <a:pt x="122072" y="172720"/>
                </a:lnTo>
                <a:lnTo>
                  <a:pt x="122072" y="224790"/>
                </a:lnTo>
                <a:lnTo>
                  <a:pt x="0" y="224790"/>
                </a:lnTo>
                <a:lnTo>
                  <a:pt x="0" y="255270"/>
                </a:lnTo>
                <a:lnTo>
                  <a:pt x="278409" y="255270"/>
                </a:lnTo>
                <a:lnTo>
                  <a:pt x="278409" y="2247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296589" y="7688312"/>
            <a:ext cx="1089025" cy="273685"/>
          </a:xfrm>
          <a:custGeom>
            <a:avLst/>
            <a:gdLst/>
            <a:ahLst/>
            <a:cxnLst/>
            <a:rect l="l" t="t" r="r" b="b"/>
            <a:pathLst>
              <a:path w="1089025" h="273684">
                <a:moveTo>
                  <a:pt x="218681" y="267627"/>
                </a:moveTo>
                <a:lnTo>
                  <a:pt x="103466" y="126314"/>
                </a:lnTo>
                <a:lnTo>
                  <a:pt x="211175" y="6197"/>
                </a:lnTo>
                <a:lnTo>
                  <a:pt x="168414" y="6197"/>
                </a:lnTo>
                <a:lnTo>
                  <a:pt x="34277" y="156984"/>
                </a:lnTo>
                <a:lnTo>
                  <a:pt x="34277" y="6197"/>
                </a:lnTo>
                <a:lnTo>
                  <a:pt x="0" y="6197"/>
                </a:lnTo>
                <a:lnTo>
                  <a:pt x="0" y="267627"/>
                </a:lnTo>
                <a:lnTo>
                  <a:pt x="34277" y="267627"/>
                </a:lnTo>
                <a:lnTo>
                  <a:pt x="34277" y="203339"/>
                </a:lnTo>
                <a:lnTo>
                  <a:pt x="81280" y="151117"/>
                </a:lnTo>
                <a:lnTo>
                  <a:pt x="174942" y="267627"/>
                </a:lnTo>
                <a:lnTo>
                  <a:pt x="218681" y="267627"/>
                </a:lnTo>
                <a:close/>
              </a:path>
              <a:path w="1089025" h="273684">
                <a:moveTo>
                  <a:pt x="513232" y="136753"/>
                </a:moveTo>
                <a:lnTo>
                  <a:pt x="506488" y="92202"/>
                </a:lnTo>
                <a:lnTo>
                  <a:pt x="487476" y="54495"/>
                </a:lnTo>
                <a:lnTo>
                  <a:pt x="478955" y="46075"/>
                </a:lnTo>
                <a:lnTo>
                  <a:pt x="478955" y="136753"/>
                </a:lnTo>
                <a:lnTo>
                  <a:pt x="471144" y="179108"/>
                </a:lnTo>
                <a:lnTo>
                  <a:pt x="449503" y="212471"/>
                </a:lnTo>
                <a:lnTo>
                  <a:pt x="416725" y="234327"/>
                </a:lnTo>
                <a:lnTo>
                  <a:pt x="375488" y="242176"/>
                </a:lnTo>
                <a:lnTo>
                  <a:pt x="334073" y="234327"/>
                </a:lnTo>
                <a:lnTo>
                  <a:pt x="301205" y="212471"/>
                </a:lnTo>
                <a:lnTo>
                  <a:pt x="279527" y="179108"/>
                </a:lnTo>
                <a:lnTo>
                  <a:pt x="271703" y="136753"/>
                </a:lnTo>
                <a:lnTo>
                  <a:pt x="279476" y="94259"/>
                </a:lnTo>
                <a:lnTo>
                  <a:pt x="301040" y="60909"/>
                </a:lnTo>
                <a:lnTo>
                  <a:pt x="333806" y="39128"/>
                </a:lnTo>
                <a:lnTo>
                  <a:pt x="375170" y="31330"/>
                </a:lnTo>
                <a:lnTo>
                  <a:pt x="416585" y="39128"/>
                </a:lnTo>
                <a:lnTo>
                  <a:pt x="449465" y="60909"/>
                </a:lnTo>
                <a:lnTo>
                  <a:pt x="471144" y="94259"/>
                </a:lnTo>
                <a:lnTo>
                  <a:pt x="478955" y="136753"/>
                </a:lnTo>
                <a:lnTo>
                  <a:pt x="478955" y="46075"/>
                </a:lnTo>
                <a:lnTo>
                  <a:pt x="464032" y="31330"/>
                </a:lnTo>
                <a:lnTo>
                  <a:pt x="458025" y="25387"/>
                </a:lnTo>
                <a:lnTo>
                  <a:pt x="419976" y="6642"/>
                </a:lnTo>
                <a:lnTo>
                  <a:pt x="375170" y="0"/>
                </a:lnTo>
                <a:lnTo>
                  <a:pt x="330390" y="6642"/>
                </a:lnTo>
                <a:lnTo>
                  <a:pt x="292417" y="25387"/>
                </a:lnTo>
                <a:lnTo>
                  <a:pt x="263067" y="54495"/>
                </a:lnTo>
                <a:lnTo>
                  <a:pt x="244144" y="92202"/>
                </a:lnTo>
                <a:lnTo>
                  <a:pt x="237439" y="136753"/>
                </a:lnTo>
                <a:lnTo>
                  <a:pt x="244182" y="181305"/>
                </a:lnTo>
                <a:lnTo>
                  <a:pt x="263194" y="219011"/>
                </a:lnTo>
                <a:lnTo>
                  <a:pt x="292633" y="248119"/>
                </a:lnTo>
                <a:lnTo>
                  <a:pt x="330682" y="266865"/>
                </a:lnTo>
                <a:lnTo>
                  <a:pt x="375488" y="273507"/>
                </a:lnTo>
                <a:lnTo>
                  <a:pt x="420268" y="266865"/>
                </a:lnTo>
                <a:lnTo>
                  <a:pt x="458241" y="248119"/>
                </a:lnTo>
                <a:lnTo>
                  <a:pt x="464235" y="242176"/>
                </a:lnTo>
                <a:lnTo>
                  <a:pt x="487591" y="219011"/>
                </a:lnTo>
                <a:lnTo>
                  <a:pt x="506514" y="181305"/>
                </a:lnTo>
                <a:lnTo>
                  <a:pt x="513232" y="136753"/>
                </a:lnTo>
                <a:close/>
              </a:path>
              <a:path w="1089025" h="273684">
                <a:moveTo>
                  <a:pt x="763054" y="193865"/>
                </a:moveTo>
                <a:lnTo>
                  <a:pt x="747763" y="153276"/>
                </a:lnTo>
                <a:lnTo>
                  <a:pt x="728459" y="139128"/>
                </a:lnTo>
                <a:lnTo>
                  <a:pt x="728459" y="193865"/>
                </a:lnTo>
                <a:lnTo>
                  <a:pt x="724319" y="212877"/>
                </a:lnTo>
                <a:lnTo>
                  <a:pt x="712470" y="226669"/>
                </a:lnTo>
                <a:lnTo>
                  <a:pt x="693762" y="235089"/>
                </a:lnTo>
                <a:lnTo>
                  <a:pt x="669061" y="237934"/>
                </a:lnTo>
                <a:lnTo>
                  <a:pt x="587794" y="237934"/>
                </a:lnTo>
                <a:lnTo>
                  <a:pt x="587794" y="149809"/>
                </a:lnTo>
                <a:lnTo>
                  <a:pt x="669061" y="149809"/>
                </a:lnTo>
                <a:lnTo>
                  <a:pt x="693762" y="152654"/>
                </a:lnTo>
                <a:lnTo>
                  <a:pt x="712470" y="161074"/>
                </a:lnTo>
                <a:lnTo>
                  <a:pt x="724319" y="174866"/>
                </a:lnTo>
                <a:lnTo>
                  <a:pt x="728459" y="193865"/>
                </a:lnTo>
                <a:lnTo>
                  <a:pt x="728459" y="139128"/>
                </a:lnTo>
                <a:lnTo>
                  <a:pt x="710184" y="132511"/>
                </a:lnTo>
                <a:lnTo>
                  <a:pt x="726427" y="125196"/>
                </a:lnTo>
                <a:lnTo>
                  <a:pt x="730300" y="121412"/>
                </a:lnTo>
                <a:lnTo>
                  <a:pt x="739228" y="112687"/>
                </a:lnTo>
                <a:lnTo>
                  <a:pt x="747636" y="96621"/>
                </a:lnTo>
                <a:lnTo>
                  <a:pt x="750658" y="78651"/>
                </a:lnTo>
                <a:lnTo>
                  <a:pt x="744651" y="48475"/>
                </a:lnTo>
                <a:lnTo>
                  <a:pt x="734987" y="35902"/>
                </a:lnTo>
                <a:lnTo>
                  <a:pt x="727113" y="25654"/>
                </a:lnTo>
                <a:lnTo>
                  <a:pt x="716064" y="20040"/>
                </a:lnTo>
                <a:lnTo>
                  <a:pt x="716064" y="78651"/>
                </a:lnTo>
                <a:lnTo>
                  <a:pt x="712279" y="97040"/>
                </a:lnTo>
                <a:lnTo>
                  <a:pt x="701243" y="110439"/>
                </a:lnTo>
                <a:lnTo>
                  <a:pt x="683425" y="118630"/>
                </a:lnTo>
                <a:lnTo>
                  <a:pt x="659269" y="121412"/>
                </a:lnTo>
                <a:lnTo>
                  <a:pt x="587794" y="121412"/>
                </a:lnTo>
                <a:lnTo>
                  <a:pt x="587794" y="35902"/>
                </a:lnTo>
                <a:lnTo>
                  <a:pt x="659269" y="35902"/>
                </a:lnTo>
                <a:lnTo>
                  <a:pt x="683425" y="38684"/>
                </a:lnTo>
                <a:lnTo>
                  <a:pt x="701243" y="46875"/>
                </a:lnTo>
                <a:lnTo>
                  <a:pt x="712279" y="60274"/>
                </a:lnTo>
                <a:lnTo>
                  <a:pt x="716064" y="78651"/>
                </a:lnTo>
                <a:lnTo>
                  <a:pt x="716064" y="20040"/>
                </a:lnTo>
                <a:lnTo>
                  <a:pt x="698741" y="11226"/>
                </a:lnTo>
                <a:lnTo>
                  <a:pt x="660247" y="6197"/>
                </a:lnTo>
                <a:lnTo>
                  <a:pt x="553516" y="6197"/>
                </a:lnTo>
                <a:lnTo>
                  <a:pt x="553516" y="267627"/>
                </a:lnTo>
                <a:lnTo>
                  <a:pt x="670039" y="267627"/>
                </a:lnTo>
                <a:lnTo>
                  <a:pt x="709358" y="262445"/>
                </a:lnTo>
                <a:lnTo>
                  <a:pt x="738581" y="247637"/>
                </a:lnTo>
                <a:lnTo>
                  <a:pt x="746188" y="237934"/>
                </a:lnTo>
                <a:lnTo>
                  <a:pt x="756780" y="224396"/>
                </a:lnTo>
                <a:lnTo>
                  <a:pt x="763054" y="193865"/>
                </a:lnTo>
                <a:close/>
              </a:path>
              <a:path w="1089025" h="273684">
                <a:moveTo>
                  <a:pt x="836637" y="6197"/>
                </a:moveTo>
                <a:lnTo>
                  <a:pt x="802373" y="6197"/>
                </a:lnTo>
                <a:lnTo>
                  <a:pt x="802373" y="267627"/>
                </a:lnTo>
                <a:lnTo>
                  <a:pt x="836637" y="267627"/>
                </a:lnTo>
                <a:lnTo>
                  <a:pt x="836637" y="6197"/>
                </a:lnTo>
                <a:close/>
              </a:path>
              <a:path w="1089025" h="273684">
                <a:moveTo>
                  <a:pt x="1088428" y="197789"/>
                </a:moveTo>
                <a:lnTo>
                  <a:pt x="1067498" y="149682"/>
                </a:lnTo>
                <a:lnTo>
                  <a:pt x="998347" y="120434"/>
                </a:lnTo>
                <a:lnTo>
                  <a:pt x="962304" y="111379"/>
                </a:lnTo>
                <a:lnTo>
                  <a:pt x="937437" y="100888"/>
                </a:lnTo>
                <a:lnTo>
                  <a:pt x="923023" y="87528"/>
                </a:lnTo>
                <a:lnTo>
                  <a:pt x="918387" y="69850"/>
                </a:lnTo>
                <a:lnTo>
                  <a:pt x="922642" y="53606"/>
                </a:lnTo>
                <a:lnTo>
                  <a:pt x="935113" y="40792"/>
                </a:lnTo>
                <a:lnTo>
                  <a:pt x="955281" y="32397"/>
                </a:lnTo>
                <a:lnTo>
                  <a:pt x="982675" y="29375"/>
                </a:lnTo>
                <a:lnTo>
                  <a:pt x="1010246" y="33121"/>
                </a:lnTo>
                <a:lnTo>
                  <a:pt x="1031392" y="43446"/>
                </a:lnTo>
                <a:lnTo>
                  <a:pt x="1045565" y="58978"/>
                </a:lnTo>
                <a:lnTo>
                  <a:pt x="1052195" y="78333"/>
                </a:lnTo>
                <a:lnTo>
                  <a:pt x="1087450" y="78333"/>
                </a:lnTo>
                <a:lnTo>
                  <a:pt x="1078039" y="46812"/>
                </a:lnTo>
                <a:lnTo>
                  <a:pt x="1056195" y="22034"/>
                </a:lnTo>
                <a:lnTo>
                  <a:pt x="1024204" y="5816"/>
                </a:lnTo>
                <a:lnTo>
                  <a:pt x="984313" y="0"/>
                </a:lnTo>
                <a:lnTo>
                  <a:pt x="944232" y="4813"/>
                </a:lnTo>
                <a:lnTo>
                  <a:pt x="912380" y="18643"/>
                </a:lnTo>
                <a:lnTo>
                  <a:pt x="891374" y="40614"/>
                </a:lnTo>
                <a:lnTo>
                  <a:pt x="883793" y="69850"/>
                </a:lnTo>
                <a:lnTo>
                  <a:pt x="889406" y="98450"/>
                </a:lnTo>
                <a:lnTo>
                  <a:pt x="906183" y="119989"/>
                </a:lnTo>
                <a:lnTo>
                  <a:pt x="934046" y="135712"/>
                </a:lnTo>
                <a:lnTo>
                  <a:pt x="972883" y="146875"/>
                </a:lnTo>
                <a:lnTo>
                  <a:pt x="1009446" y="156146"/>
                </a:lnTo>
                <a:lnTo>
                  <a:pt x="1034491" y="166941"/>
                </a:lnTo>
                <a:lnTo>
                  <a:pt x="1048893" y="180924"/>
                </a:lnTo>
                <a:lnTo>
                  <a:pt x="1053503" y="199745"/>
                </a:lnTo>
                <a:lnTo>
                  <a:pt x="1048562" y="217639"/>
                </a:lnTo>
                <a:lnTo>
                  <a:pt x="1034745" y="231571"/>
                </a:lnTo>
                <a:lnTo>
                  <a:pt x="1013574" y="240588"/>
                </a:lnTo>
                <a:lnTo>
                  <a:pt x="986599" y="243801"/>
                </a:lnTo>
                <a:lnTo>
                  <a:pt x="956818" y="239788"/>
                </a:lnTo>
                <a:lnTo>
                  <a:pt x="933678" y="228587"/>
                </a:lnTo>
                <a:lnTo>
                  <a:pt x="918070" y="211442"/>
                </a:lnTo>
                <a:lnTo>
                  <a:pt x="910882" y="189623"/>
                </a:lnTo>
                <a:lnTo>
                  <a:pt x="875626" y="189623"/>
                </a:lnTo>
                <a:lnTo>
                  <a:pt x="885545" y="224078"/>
                </a:lnTo>
                <a:lnTo>
                  <a:pt x="908431" y="250532"/>
                </a:lnTo>
                <a:lnTo>
                  <a:pt x="942086" y="267512"/>
                </a:lnTo>
                <a:lnTo>
                  <a:pt x="984313" y="273507"/>
                </a:lnTo>
                <a:lnTo>
                  <a:pt x="1025093" y="268287"/>
                </a:lnTo>
                <a:lnTo>
                  <a:pt x="1058151" y="253276"/>
                </a:lnTo>
                <a:lnTo>
                  <a:pt x="1080325" y="229450"/>
                </a:lnTo>
                <a:lnTo>
                  <a:pt x="1088428" y="1977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719890" y="7684236"/>
            <a:ext cx="71755" cy="171450"/>
          </a:xfrm>
          <a:custGeom>
            <a:avLst/>
            <a:gdLst/>
            <a:ahLst/>
            <a:cxnLst/>
            <a:rect l="l" t="t" r="r" b="b"/>
            <a:pathLst>
              <a:path w="71754" h="171450">
                <a:moveTo>
                  <a:pt x="71488" y="63500"/>
                </a:moveTo>
                <a:lnTo>
                  <a:pt x="32321" y="63500"/>
                </a:lnTo>
                <a:lnTo>
                  <a:pt x="32321" y="0"/>
                </a:lnTo>
                <a:lnTo>
                  <a:pt x="0" y="0"/>
                </a:lnTo>
                <a:lnTo>
                  <a:pt x="0" y="63500"/>
                </a:lnTo>
                <a:lnTo>
                  <a:pt x="0" y="93980"/>
                </a:lnTo>
                <a:lnTo>
                  <a:pt x="0" y="171450"/>
                </a:lnTo>
                <a:lnTo>
                  <a:pt x="32321" y="171450"/>
                </a:lnTo>
                <a:lnTo>
                  <a:pt x="32321" y="93980"/>
                </a:lnTo>
                <a:lnTo>
                  <a:pt x="71488" y="93980"/>
                </a:lnTo>
                <a:lnTo>
                  <a:pt x="71488" y="635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509705" y="7688960"/>
            <a:ext cx="242570" cy="273685"/>
          </a:xfrm>
          <a:custGeom>
            <a:avLst/>
            <a:gdLst/>
            <a:ahLst/>
            <a:cxnLst/>
            <a:rect l="l" t="t" r="r" b="b"/>
            <a:pathLst>
              <a:path w="242570" h="273684">
                <a:moveTo>
                  <a:pt x="162864" y="0"/>
                </a:moveTo>
                <a:lnTo>
                  <a:pt x="131203" y="0"/>
                </a:lnTo>
                <a:lnTo>
                  <a:pt x="131203" y="46075"/>
                </a:lnTo>
                <a:lnTo>
                  <a:pt x="31661" y="46075"/>
                </a:lnTo>
                <a:lnTo>
                  <a:pt x="31661" y="355"/>
                </a:lnTo>
                <a:lnTo>
                  <a:pt x="0" y="355"/>
                </a:lnTo>
                <a:lnTo>
                  <a:pt x="0" y="46075"/>
                </a:lnTo>
                <a:lnTo>
                  <a:pt x="0" y="72745"/>
                </a:lnTo>
                <a:lnTo>
                  <a:pt x="0" y="123545"/>
                </a:lnTo>
                <a:lnTo>
                  <a:pt x="0" y="150215"/>
                </a:lnTo>
                <a:lnTo>
                  <a:pt x="162864" y="150215"/>
                </a:lnTo>
                <a:lnTo>
                  <a:pt x="162864" y="123698"/>
                </a:lnTo>
                <a:lnTo>
                  <a:pt x="162864" y="123545"/>
                </a:lnTo>
                <a:lnTo>
                  <a:pt x="162864" y="72783"/>
                </a:lnTo>
                <a:lnTo>
                  <a:pt x="131203" y="72783"/>
                </a:lnTo>
                <a:lnTo>
                  <a:pt x="131203" y="123545"/>
                </a:lnTo>
                <a:lnTo>
                  <a:pt x="31661" y="123545"/>
                </a:lnTo>
                <a:lnTo>
                  <a:pt x="31661" y="72745"/>
                </a:lnTo>
                <a:lnTo>
                  <a:pt x="162864" y="72745"/>
                </a:lnTo>
                <a:lnTo>
                  <a:pt x="162864" y="46355"/>
                </a:lnTo>
                <a:lnTo>
                  <a:pt x="162864" y="46075"/>
                </a:lnTo>
                <a:lnTo>
                  <a:pt x="162864" y="0"/>
                </a:lnTo>
                <a:close/>
              </a:path>
              <a:path w="242570" h="273684">
                <a:moveTo>
                  <a:pt x="242506" y="181965"/>
                </a:moveTo>
                <a:lnTo>
                  <a:pt x="6858" y="181965"/>
                </a:lnTo>
                <a:lnTo>
                  <a:pt x="6858" y="208635"/>
                </a:lnTo>
                <a:lnTo>
                  <a:pt x="209867" y="208635"/>
                </a:lnTo>
                <a:lnTo>
                  <a:pt x="209867" y="273405"/>
                </a:lnTo>
                <a:lnTo>
                  <a:pt x="242506" y="273405"/>
                </a:lnTo>
                <a:lnTo>
                  <a:pt x="242506" y="208635"/>
                </a:lnTo>
                <a:lnTo>
                  <a:pt x="242506" y="1819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809146" y="7684071"/>
            <a:ext cx="878840" cy="278765"/>
          </a:xfrm>
          <a:custGeom>
            <a:avLst/>
            <a:gdLst/>
            <a:ahLst/>
            <a:cxnLst/>
            <a:rect l="l" t="t" r="r" b="b"/>
            <a:pathLst>
              <a:path w="878840" h="278765">
                <a:moveTo>
                  <a:pt x="272199" y="150456"/>
                </a:moveTo>
                <a:lnTo>
                  <a:pt x="187807" y="93662"/>
                </a:lnTo>
                <a:lnTo>
                  <a:pt x="149479" y="67881"/>
                </a:lnTo>
                <a:lnTo>
                  <a:pt x="155841" y="53581"/>
                </a:lnTo>
                <a:lnTo>
                  <a:pt x="161239" y="38633"/>
                </a:lnTo>
                <a:lnTo>
                  <a:pt x="165633" y="23139"/>
                </a:lnTo>
                <a:lnTo>
                  <a:pt x="169062" y="7175"/>
                </a:lnTo>
                <a:lnTo>
                  <a:pt x="135775" y="1308"/>
                </a:lnTo>
                <a:lnTo>
                  <a:pt x="117856" y="56603"/>
                </a:lnTo>
                <a:lnTo>
                  <a:pt x="87922" y="102196"/>
                </a:lnTo>
                <a:lnTo>
                  <a:pt x="49352" y="133172"/>
                </a:lnTo>
                <a:lnTo>
                  <a:pt x="5549" y="144589"/>
                </a:lnTo>
                <a:lnTo>
                  <a:pt x="5549" y="175260"/>
                </a:lnTo>
                <a:lnTo>
                  <a:pt x="43053" y="169443"/>
                </a:lnTo>
                <a:lnTo>
                  <a:pt x="77965" y="152946"/>
                </a:lnTo>
                <a:lnTo>
                  <a:pt x="109143" y="127215"/>
                </a:lnTo>
                <a:lnTo>
                  <a:pt x="135445" y="93662"/>
                </a:lnTo>
                <a:lnTo>
                  <a:pt x="254584" y="176237"/>
                </a:lnTo>
                <a:lnTo>
                  <a:pt x="272199" y="150456"/>
                </a:lnTo>
                <a:close/>
              </a:path>
              <a:path w="878840" h="278765">
                <a:moveTo>
                  <a:pt x="278409" y="234988"/>
                </a:moveTo>
                <a:lnTo>
                  <a:pt x="0" y="234988"/>
                </a:lnTo>
                <a:lnTo>
                  <a:pt x="0" y="265341"/>
                </a:lnTo>
                <a:lnTo>
                  <a:pt x="278409" y="265341"/>
                </a:lnTo>
                <a:lnTo>
                  <a:pt x="278409" y="234988"/>
                </a:lnTo>
                <a:close/>
              </a:path>
              <a:path w="878840" h="278765">
                <a:moveTo>
                  <a:pt x="587641" y="234988"/>
                </a:moveTo>
                <a:lnTo>
                  <a:pt x="464591" y="234988"/>
                </a:lnTo>
                <a:lnTo>
                  <a:pt x="464591" y="175590"/>
                </a:lnTo>
                <a:lnTo>
                  <a:pt x="509765" y="167055"/>
                </a:lnTo>
                <a:lnTo>
                  <a:pt x="544233" y="149199"/>
                </a:lnTo>
                <a:lnTo>
                  <a:pt x="546201" y="146875"/>
                </a:lnTo>
                <a:lnTo>
                  <a:pt x="566204" y="123317"/>
                </a:lnTo>
                <a:lnTo>
                  <a:pt x="573925" y="90728"/>
                </a:lnTo>
                <a:lnTo>
                  <a:pt x="564946" y="55562"/>
                </a:lnTo>
                <a:lnTo>
                  <a:pt x="544931" y="34264"/>
                </a:lnTo>
                <a:lnTo>
                  <a:pt x="539991" y="29006"/>
                </a:lnTo>
                <a:lnTo>
                  <a:pt x="539991" y="90728"/>
                </a:lnTo>
                <a:lnTo>
                  <a:pt x="533412" y="113690"/>
                </a:lnTo>
                <a:lnTo>
                  <a:pt x="514807" y="131406"/>
                </a:lnTo>
                <a:lnTo>
                  <a:pt x="485876" y="142824"/>
                </a:lnTo>
                <a:lnTo>
                  <a:pt x="448271" y="146875"/>
                </a:lnTo>
                <a:lnTo>
                  <a:pt x="410857" y="142824"/>
                </a:lnTo>
                <a:lnTo>
                  <a:pt x="382016" y="131406"/>
                </a:lnTo>
                <a:lnTo>
                  <a:pt x="363448" y="113690"/>
                </a:lnTo>
                <a:lnTo>
                  <a:pt x="356882" y="90728"/>
                </a:lnTo>
                <a:lnTo>
                  <a:pt x="363448" y="67589"/>
                </a:lnTo>
                <a:lnTo>
                  <a:pt x="410857" y="38315"/>
                </a:lnTo>
                <a:lnTo>
                  <a:pt x="485876" y="38315"/>
                </a:lnTo>
                <a:lnTo>
                  <a:pt x="533412" y="67589"/>
                </a:lnTo>
                <a:lnTo>
                  <a:pt x="539991" y="90728"/>
                </a:lnTo>
                <a:lnTo>
                  <a:pt x="539991" y="29006"/>
                </a:lnTo>
                <a:lnTo>
                  <a:pt x="539496" y="28473"/>
                </a:lnTo>
                <a:lnTo>
                  <a:pt x="499846" y="11049"/>
                </a:lnTo>
                <a:lnTo>
                  <a:pt x="448271" y="4889"/>
                </a:lnTo>
                <a:lnTo>
                  <a:pt x="396697" y="11049"/>
                </a:lnTo>
                <a:lnTo>
                  <a:pt x="357047" y="28473"/>
                </a:lnTo>
                <a:lnTo>
                  <a:pt x="331597" y="55562"/>
                </a:lnTo>
                <a:lnTo>
                  <a:pt x="322618" y="90728"/>
                </a:lnTo>
                <a:lnTo>
                  <a:pt x="330327" y="123317"/>
                </a:lnTo>
                <a:lnTo>
                  <a:pt x="352272" y="149199"/>
                </a:lnTo>
                <a:lnTo>
                  <a:pt x="386638" y="167055"/>
                </a:lnTo>
                <a:lnTo>
                  <a:pt x="431622" y="175590"/>
                </a:lnTo>
                <a:lnTo>
                  <a:pt x="431622" y="234988"/>
                </a:lnTo>
                <a:lnTo>
                  <a:pt x="309232" y="234988"/>
                </a:lnTo>
                <a:lnTo>
                  <a:pt x="309232" y="265341"/>
                </a:lnTo>
                <a:lnTo>
                  <a:pt x="587641" y="265341"/>
                </a:lnTo>
                <a:lnTo>
                  <a:pt x="587641" y="234988"/>
                </a:lnTo>
                <a:close/>
              </a:path>
              <a:path w="878840" h="278765">
                <a:moveTo>
                  <a:pt x="823760" y="216395"/>
                </a:moveTo>
                <a:lnTo>
                  <a:pt x="813904" y="220726"/>
                </a:lnTo>
                <a:lnTo>
                  <a:pt x="802957" y="224421"/>
                </a:lnTo>
                <a:lnTo>
                  <a:pt x="790892" y="227444"/>
                </a:lnTo>
                <a:lnTo>
                  <a:pt x="777735" y="229768"/>
                </a:lnTo>
                <a:lnTo>
                  <a:pt x="777735" y="39484"/>
                </a:lnTo>
                <a:lnTo>
                  <a:pt x="809396" y="39484"/>
                </a:lnTo>
                <a:lnTo>
                  <a:pt x="809396" y="10109"/>
                </a:lnTo>
                <a:lnTo>
                  <a:pt x="746074" y="10109"/>
                </a:lnTo>
                <a:lnTo>
                  <a:pt x="746074" y="39484"/>
                </a:lnTo>
                <a:lnTo>
                  <a:pt x="746074" y="232384"/>
                </a:lnTo>
                <a:lnTo>
                  <a:pt x="741514" y="232702"/>
                </a:lnTo>
                <a:lnTo>
                  <a:pt x="689292" y="232702"/>
                </a:lnTo>
                <a:lnTo>
                  <a:pt x="689292" y="39484"/>
                </a:lnTo>
                <a:lnTo>
                  <a:pt x="746074" y="39484"/>
                </a:lnTo>
                <a:lnTo>
                  <a:pt x="746074" y="10109"/>
                </a:lnTo>
                <a:lnTo>
                  <a:pt x="625970" y="10109"/>
                </a:lnTo>
                <a:lnTo>
                  <a:pt x="625970" y="39484"/>
                </a:lnTo>
                <a:lnTo>
                  <a:pt x="657301" y="39484"/>
                </a:lnTo>
                <a:lnTo>
                  <a:pt x="657301" y="232702"/>
                </a:lnTo>
                <a:lnTo>
                  <a:pt x="624344" y="232702"/>
                </a:lnTo>
                <a:lnTo>
                  <a:pt x="624344" y="262077"/>
                </a:lnTo>
                <a:lnTo>
                  <a:pt x="731723" y="262077"/>
                </a:lnTo>
                <a:lnTo>
                  <a:pt x="760323" y="260908"/>
                </a:lnTo>
                <a:lnTo>
                  <a:pt x="785812" y="257632"/>
                </a:lnTo>
                <a:lnTo>
                  <a:pt x="807262" y="252577"/>
                </a:lnTo>
                <a:lnTo>
                  <a:pt x="823760" y="246087"/>
                </a:lnTo>
                <a:lnTo>
                  <a:pt x="823760" y="229768"/>
                </a:lnTo>
                <a:lnTo>
                  <a:pt x="823760" y="216395"/>
                </a:lnTo>
                <a:close/>
              </a:path>
              <a:path w="878840" h="278765">
                <a:moveTo>
                  <a:pt x="878268" y="0"/>
                </a:moveTo>
                <a:lnTo>
                  <a:pt x="845959" y="0"/>
                </a:lnTo>
                <a:lnTo>
                  <a:pt x="845959" y="278726"/>
                </a:lnTo>
                <a:lnTo>
                  <a:pt x="878268" y="278726"/>
                </a:lnTo>
                <a:lnTo>
                  <a:pt x="87826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736848" y="7685367"/>
            <a:ext cx="278765" cy="264160"/>
          </a:xfrm>
          <a:custGeom>
            <a:avLst/>
            <a:gdLst/>
            <a:ahLst/>
            <a:cxnLst/>
            <a:rect l="l" t="t" r="r" b="b"/>
            <a:pathLst>
              <a:path w="278765" h="264159">
                <a:moveTo>
                  <a:pt x="5548" y="173962"/>
                </a:moveTo>
                <a:lnTo>
                  <a:pt x="5548" y="143282"/>
                </a:lnTo>
                <a:lnTo>
                  <a:pt x="49350" y="131864"/>
                </a:lnTo>
                <a:lnTo>
                  <a:pt x="87919" y="100893"/>
                </a:lnTo>
                <a:lnTo>
                  <a:pt x="117860" y="55296"/>
                </a:lnTo>
                <a:lnTo>
                  <a:pt x="135775" y="0"/>
                </a:lnTo>
                <a:lnTo>
                  <a:pt x="169066" y="5874"/>
                </a:lnTo>
                <a:lnTo>
                  <a:pt x="165639" y="21832"/>
                </a:lnTo>
                <a:lnTo>
                  <a:pt x="161233" y="37330"/>
                </a:lnTo>
                <a:lnTo>
                  <a:pt x="155848" y="52277"/>
                </a:lnTo>
                <a:lnTo>
                  <a:pt x="149483" y="66582"/>
                </a:lnTo>
                <a:lnTo>
                  <a:pt x="187803" y="92366"/>
                </a:lnTo>
                <a:lnTo>
                  <a:pt x="135449" y="92366"/>
                </a:lnTo>
                <a:lnTo>
                  <a:pt x="109139" y="125907"/>
                </a:lnTo>
                <a:lnTo>
                  <a:pt x="77964" y="151646"/>
                </a:lnTo>
                <a:lnTo>
                  <a:pt x="43057" y="168143"/>
                </a:lnTo>
                <a:lnTo>
                  <a:pt x="5548" y="173962"/>
                </a:lnTo>
                <a:close/>
              </a:path>
              <a:path w="278765" h="264159">
                <a:moveTo>
                  <a:pt x="254579" y="174941"/>
                </a:moveTo>
                <a:lnTo>
                  <a:pt x="135449" y="92366"/>
                </a:lnTo>
                <a:lnTo>
                  <a:pt x="187803" y="92366"/>
                </a:lnTo>
                <a:lnTo>
                  <a:pt x="272203" y="149157"/>
                </a:lnTo>
                <a:lnTo>
                  <a:pt x="254579" y="174941"/>
                </a:lnTo>
                <a:close/>
              </a:path>
              <a:path w="278765" h="264159">
                <a:moveTo>
                  <a:pt x="278405" y="264044"/>
                </a:moveTo>
                <a:lnTo>
                  <a:pt x="0" y="264044"/>
                </a:lnTo>
                <a:lnTo>
                  <a:pt x="0" y="233690"/>
                </a:lnTo>
                <a:lnTo>
                  <a:pt x="278405" y="233690"/>
                </a:lnTo>
                <a:lnTo>
                  <a:pt x="278405" y="26404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134937" y="7681124"/>
            <a:ext cx="880744" cy="281940"/>
          </a:xfrm>
          <a:custGeom>
            <a:avLst/>
            <a:gdLst/>
            <a:ahLst/>
            <a:cxnLst/>
            <a:rect l="l" t="t" r="r" b="b"/>
            <a:pathLst>
              <a:path w="880744" h="281940">
                <a:moveTo>
                  <a:pt x="171348" y="76708"/>
                </a:moveTo>
                <a:lnTo>
                  <a:pt x="165366" y="48018"/>
                </a:lnTo>
                <a:lnTo>
                  <a:pt x="153873" y="32969"/>
                </a:lnTo>
                <a:lnTo>
                  <a:pt x="148259" y="25628"/>
                </a:lnTo>
                <a:lnTo>
                  <a:pt x="139039" y="20675"/>
                </a:lnTo>
                <a:lnTo>
                  <a:pt x="139039" y="76708"/>
                </a:lnTo>
                <a:lnTo>
                  <a:pt x="135166" y="95237"/>
                </a:lnTo>
                <a:lnTo>
                  <a:pt x="124269" y="108978"/>
                </a:lnTo>
                <a:lnTo>
                  <a:pt x="107365" y="117513"/>
                </a:lnTo>
                <a:lnTo>
                  <a:pt x="85509" y="120446"/>
                </a:lnTo>
                <a:lnTo>
                  <a:pt x="63652" y="117513"/>
                </a:lnTo>
                <a:lnTo>
                  <a:pt x="46748" y="108978"/>
                </a:lnTo>
                <a:lnTo>
                  <a:pt x="35839" y="95237"/>
                </a:lnTo>
                <a:lnTo>
                  <a:pt x="31978" y="76708"/>
                </a:lnTo>
                <a:lnTo>
                  <a:pt x="35839" y="58166"/>
                </a:lnTo>
                <a:lnTo>
                  <a:pt x="46748" y="44437"/>
                </a:lnTo>
                <a:lnTo>
                  <a:pt x="63652" y="35902"/>
                </a:lnTo>
                <a:lnTo>
                  <a:pt x="85509" y="32969"/>
                </a:lnTo>
                <a:lnTo>
                  <a:pt x="107365" y="35902"/>
                </a:lnTo>
                <a:lnTo>
                  <a:pt x="124269" y="44437"/>
                </a:lnTo>
                <a:lnTo>
                  <a:pt x="135166" y="58166"/>
                </a:lnTo>
                <a:lnTo>
                  <a:pt x="139039" y="76708"/>
                </a:lnTo>
                <a:lnTo>
                  <a:pt x="139039" y="20675"/>
                </a:lnTo>
                <a:lnTo>
                  <a:pt x="121221" y="11074"/>
                </a:lnTo>
                <a:lnTo>
                  <a:pt x="85509" y="5880"/>
                </a:lnTo>
                <a:lnTo>
                  <a:pt x="49974" y="11074"/>
                </a:lnTo>
                <a:lnTo>
                  <a:pt x="23050" y="25628"/>
                </a:lnTo>
                <a:lnTo>
                  <a:pt x="5969" y="48018"/>
                </a:lnTo>
                <a:lnTo>
                  <a:pt x="0" y="76708"/>
                </a:lnTo>
                <a:lnTo>
                  <a:pt x="5969" y="105537"/>
                </a:lnTo>
                <a:lnTo>
                  <a:pt x="23050" y="127901"/>
                </a:lnTo>
                <a:lnTo>
                  <a:pt x="49974" y="142379"/>
                </a:lnTo>
                <a:lnTo>
                  <a:pt x="85509" y="147535"/>
                </a:lnTo>
                <a:lnTo>
                  <a:pt x="121221" y="142379"/>
                </a:lnTo>
                <a:lnTo>
                  <a:pt x="148259" y="127901"/>
                </a:lnTo>
                <a:lnTo>
                  <a:pt x="153962" y="120446"/>
                </a:lnTo>
                <a:lnTo>
                  <a:pt x="165366" y="105537"/>
                </a:lnTo>
                <a:lnTo>
                  <a:pt x="171348" y="76708"/>
                </a:lnTo>
                <a:close/>
              </a:path>
              <a:path w="880744" h="281940">
                <a:moveTo>
                  <a:pt x="259473" y="2946"/>
                </a:moveTo>
                <a:lnTo>
                  <a:pt x="227482" y="2946"/>
                </a:lnTo>
                <a:lnTo>
                  <a:pt x="227482" y="27749"/>
                </a:lnTo>
                <a:lnTo>
                  <a:pt x="178854" y="27749"/>
                </a:lnTo>
                <a:lnTo>
                  <a:pt x="180809" y="55486"/>
                </a:lnTo>
                <a:lnTo>
                  <a:pt x="227482" y="55486"/>
                </a:lnTo>
                <a:lnTo>
                  <a:pt x="227482" y="96939"/>
                </a:lnTo>
                <a:lnTo>
                  <a:pt x="180809" y="96939"/>
                </a:lnTo>
                <a:lnTo>
                  <a:pt x="178854" y="124688"/>
                </a:lnTo>
                <a:lnTo>
                  <a:pt x="227482" y="124688"/>
                </a:lnTo>
                <a:lnTo>
                  <a:pt x="227482" y="156997"/>
                </a:lnTo>
                <a:lnTo>
                  <a:pt x="259473" y="156997"/>
                </a:lnTo>
                <a:lnTo>
                  <a:pt x="259473" y="2946"/>
                </a:lnTo>
                <a:close/>
              </a:path>
              <a:path w="880744" h="281940">
                <a:moveTo>
                  <a:pt x="262077" y="223901"/>
                </a:moveTo>
                <a:lnTo>
                  <a:pt x="252831" y="197256"/>
                </a:lnTo>
                <a:lnTo>
                  <a:pt x="246659" y="192900"/>
                </a:lnTo>
                <a:lnTo>
                  <a:pt x="227482" y="179349"/>
                </a:lnTo>
                <a:lnTo>
                  <a:pt x="227482" y="223901"/>
                </a:lnTo>
                <a:lnTo>
                  <a:pt x="220878" y="237832"/>
                </a:lnTo>
                <a:lnTo>
                  <a:pt x="202844" y="247484"/>
                </a:lnTo>
                <a:lnTo>
                  <a:pt x="175983" y="253098"/>
                </a:lnTo>
                <a:lnTo>
                  <a:pt x="142951" y="254914"/>
                </a:lnTo>
                <a:lnTo>
                  <a:pt x="109918" y="253098"/>
                </a:lnTo>
                <a:lnTo>
                  <a:pt x="83058" y="247484"/>
                </a:lnTo>
                <a:lnTo>
                  <a:pt x="65011" y="237832"/>
                </a:lnTo>
                <a:lnTo>
                  <a:pt x="58420" y="223901"/>
                </a:lnTo>
                <a:lnTo>
                  <a:pt x="65011" y="210108"/>
                </a:lnTo>
                <a:lnTo>
                  <a:pt x="109918" y="194754"/>
                </a:lnTo>
                <a:lnTo>
                  <a:pt x="175983" y="194754"/>
                </a:lnTo>
                <a:lnTo>
                  <a:pt x="220878" y="210108"/>
                </a:lnTo>
                <a:lnTo>
                  <a:pt x="227482" y="223901"/>
                </a:lnTo>
                <a:lnTo>
                  <a:pt x="227482" y="179349"/>
                </a:lnTo>
                <a:lnTo>
                  <a:pt x="189649" y="169291"/>
                </a:lnTo>
                <a:lnTo>
                  <a:pt x="142951" y="166128"/>
                </a:lnTo>
                <a:lnTo>
                  <a:pt x="96291" y="169291"/>
                </a:lnTo>
                <a:lnTo>
                  <a:pt x="58585" y="179349"/>
                </a:lnTo>
                <a:lnTo>
                  <a:pt x="33350" y="197256"/>
                </a:lnTo>
                <a:lnTo>
                  <a:pt x="24142" y="223901"/>
                </a:lnTo>
                <a:lnTo>
                  <a:pt x="33350" y="250558"/>
                </a:lnTo>
                <a:lnTo>
                  <a:pt x="58585" y="268452"/>
                </a:lnTo>
                <a:lnTo>
                  <a:pt x="96291" y="278523"/>
                </a:lnTo>
                <a:lnTo>
                  <a:pt x="142951" y="281673"/>
                </a:lnTo>
                <a:lnTo>
                  <a:pt x="189649" y="278523"/>
                </a:lnTo>
                <a:lnTo>
                  <a:pt x="227482" y="268452"/>
                </a:lnTo>
                <a:lnTo>
                  <a:pt x="246659" y="254914"/>
                </a:lnTo>
                <a:lnTo>
                  <a:pt x="252831" y="250558"/>
                </a:lnTo>
                <a:lnTo>
                  <a:pt x="262077" y="223901"/>
                </a:lnTo>
                <a:close/>
              </a:path>
              <a:path w="880744" h="281940">
                <a:moveTo>
                  <a:pt x="493953" y="35255"/>
                </a:moveTo>
                <a:lnTo>
                  <a:pt x="415950" y="35255"/>
                </a:lnTo>
                <a:lnTo>
                  <a:pt x="415950" y="0"/>
                </a:lnTo>
                <a:lnTo>
                  <a:pt x="382993" y="0"/>
                </a:lnTo>
                <a:lnTo>
                  <a:pt x="382993" y="35255"/>
                </a:lnTo>
                <a:lnTo>
                  <a:pt x="304977" y="35255"/>
                </a:lnTo>
                <a:lnTo>
                  <a:pt x="304977" y="63652"/>
                </a:lnTo>
                <a:lnTo>
                  <a:pt x="493953" y="63652"/>
                </a:lnTo>
                <a:lnTo>
                  <a:pt x="493953" y="35255"/>
                </a:lnTo>
                <a:close/>
              </a:path>
              <a:path w="880744" h="281940">
                <a:moveTo>
                  <a:pt x="503745" y="223901"/>
                </a:moveTo>
                <a:lnTo>
                  <a:pt x="487045" y="229514"/>
                </a:lnTo>
                <a:lnTo>
                  <a:pt x="466293" y="233286"/>
                </a:lnTo>
                <a:lnTo>
                  <a:pt x="442252" y="235470"/>
                </a:lnTo>
                <a:lnTo>
                  <a:pt x="415632" y="236308"/>
                </a:lnTo>
                <a:lnTo>
                  <a:pt x="415632" y="195186"/>
                </a:lnTo>
                <a:lnTo>
                  <a:pt x="442709" y="188976"/>
                </a:lnTo>
                <a:lnTo>
                  <a:pt x="463156" y="177063"/>
                </a:lnTo>
                <a:lnTo>
                  <a:pt x="468972" y="169392"/>
                </a:lnTo>
                <a:lnTo>
                  <a:pt x="476072" y="160020"/>
                </a:lnTo>
                <a:lnTo>
                  <a:pt x="480580" y="138391"/>
                </a:lnTo>
                <a:lnTo>
                  <a:pt x="474916" y="114363"/>
                </a:lnTo>
                <a:lnTo>
                  <a:pt x="468426" y="107061"/>
                </a:lnTo>
                <a:lnTo>
                  <a:pt x="458749" y="96164"/>
                </a:lnTo>
                <a:lnTo>
                  <a:pt x="449897" y="92151"/>
                </a:lnTo>
                <a:lnTo>
                  <a:pt x="449897" y="138391"/>
                </a:lnTo>
                <a:lnTo>
                  <a:pt x="446735" y="150672"/>
                </a:lnTo>
                <a:lnTo>
                  <a:pt x="437286" y="160502"/>
                </a:lnTo>
                <a:lnTo>
                  <a:pt x="421665" y="167030"/>
                </a:lnTo>
                <a:lnTo>
                  <a:pt x="399961" y="169392"/>
                </a:lnTo>
                <a:lnTo>
                  <a:pt x="378256" y="167030"/>
                </a:lnTo>
                <a:lnTo>
                  <a:pt x="362635" y="160502"/>
                </a:lnTo>
                <a:lnTo>
                  <a:pt x="353187" y="150672"/>
                </a:lnTo>
                <a:lnTo>
                  <a:pt x="350024" y="138391"/>
                </a:lnTo>
                <a:lnTo>
                  <a:pt x="353187" y="126060"/>
                </a:lnTo>
                <a:lnTo>
                  <a:pt x="362635" y="116116"/>
                </a:lnTo>
                <a:lnTo>
                  <a:pt x="378256" y="109474"/>
                </a:lnTo>
                <a:lnTo>
                  <a:pt x="399961" y="107061"/>
                </a:lnTo>
                <a:lnTo>
                  <a:pt x="421665" y="109474"/>
                </a:lnTo>
                <a:lnTo>
                  <a:pt x="437286" y="116116"/>
                </a:lnTo>
                <a:lnTo>
                  <a:pt x="446735" y="126060"/>
                </a:lnTo>
                <a:lnTo>
                  <a:pt x="449897" y="138391"/>
                </a:lnTo>
                <a:lnTo>
                  <a:pt x="449897" y="92151"/>
                </a:lnTo>
                <a:lnTo>
                  <a:pt x="433349" y="84645"/>
                </a:lnTo>
                <a:lnTo>
                  <a:pt x="399961" y="80619"/>
                </a:lnTo>
                <a:lnTo>
                  <a:pt x="366572" y="84645"/>
                </a:lnTo>
                <a:lnTo>
                  <a:pt x="341172" y="96164"/>
                </a:lnTo>
                <a:lnTo>
                  <a:pt x="325005" y="114363"/>
                </a:lnTo>
                <a:lnTo>
                  <a:pt x="319341" y="138391"/>
                </a:lnTo>
                <a:lnTo>
                  <a:pt x="323786" y="159842"/>
                </a:lnTo>
                <a:lnTo>
                  <a:pt x="336524" y="176784"/>
                </a:lnTo>
                <a:lnTo>
                  <a:pt x="356654" y="188645"/>
                </a:lnTo>
                <a:lnTo>
                  <a:pt x="383311" y="194856"/>
                </a:lnTo>
                <a:lnTo>
                  <a:pt x="383311" y="236308"/>
                </a:lnTo>
                <a:lnTo>
                  <a:pt x="306285" y="236308"/>
                </a:lnTo>
                <a:lnTo>
                  <a:pt x="306285" y="265023"/>
                </a:lnTo>
                <a:lnTo>
                  <a:pt x="412686" y="265023"/>
                </a:lnTo>
                <a:lnTo>
                  <a:pt x="440956" y="264299"/>
                </a:lnTo>
                <a:lnTo>
                  <a:pt x="466293" y="262089"/>
                </a:lnTo>
                <a:lnTo>
                  <a:pt x="487591" y="258419"/>
                </a:lnTo>
                <a:lnTo>
                  <a:pt x="503745" y="253276"/>
                </a:lnTo>
                <a:lnTo>
                  <a:pt x="503745" y="223901"/>
                </a:lnTo>
                <a:close/>
              </a:path>
              <a:path w="880744" h="281940">
                <a:moveTo>
                  <a:pt x="597750" y="113258"/>
                </a:moveTo>
                <a:lnTo>
                  <a:pt x="559231" y="113258"/>
                </a:lnTo>
                <a:lnTo>
                  <a:pt x="559231" y="2946"/>
                </a:lnTo>
                <a:lnTo>
                  <a:pt x="526923" y="2946"/>
                </a:lnTo>
                <a:lnTo>
                  <a:pt x="526923" y="281673"/>
                </a:lnTo>
                <a:lnTo>
                  <a:pt x="559231" y="281673"/>
                </a:lnTo>
                <a:lnTo>
                  <a:pt x="559231" y="144272"/>
                </a:lnTo>
                <a:lnTo>
                  <a:pt x="597750" y="144272"/>
                </a:lnTo>
                <a:lnTo>
                  <a:pt x="597750" y="113258"/>
                </a:lnTo>
                <a:close/>
              </a:path>
              <a:path w="880744" h="281940">
                <a:moveTo>
                  <a:pt x="811682" y="124688"/>
                </a:moveTo>
                <a:lnTo>
                  <a:pt x="766686" y="96291"/>
                </a:lnTo>
                <a:lnTo>
                  <a:pt x="725843" y="70510"/>
                </a:lnTo>
                <a:lnTo>
                  <a:pt x="728091" y="62611"/>
                </a:lnTo>
                <a:lnTo>
                  <a:pt x="729919" y="54546"/>
                </a:lnTo>
                <a:lnTo>
                  <a:pt x="731253" y="46316"/>
                </a:lnTo>
                <a:lnTo>
                  <a:pt x="732040" y="37871"/>
                </a:lnTo>
                <a:lnTo>
                  <a:pt x="802538" y="37871"/>
                </a:lnTo>
                <a:lnTo>
                  <a:pt x="802538" y="10121"/>
                </a:lnTo>
                <a:lnTo>
                  <a:pt x="624662" y="10121"/>
                </a:lnTo>
                <a:lnTo>
                  <a:pt x="624662" y="37871"/>
                </a:lnTo>
                <a:lnTo>
                  <a:pt x="699731" y="37871"/>
                </a:lnTo>
                <a:lnTo>
                  <a:pt x="692251" y="69342"/>
                </a:lnTo>
                <a:lnTo>
                  <a:pt x="676186" y="94818"/>
                </a:lnTo>
                <a:lnTo>
                  <a:pt x="652221" y="112953"/>
                </a:lnTo>
                <a:lnTo>
                  <a:pt x="621068" y="122402"/>
                </a:lnTo>
                <a:lnTo>
                  <a:pt x="621068" y="151447"/>
                </a:lnTo>
                <a:lnTo>
                  <a:pt x="650189" y="145440"/>
                </a:lnTo>
                <a:lnTo>
                  <a:pt x="675614" y="133781"/>
                </a:lnTo>
                <a:lnTo>
                  <a:pt x="696937" y="117157"/>
                </a:lnTo>
                <a:lnTo>
                  <a:pt x="713765" y="96291"/>
                </a:lnTo>
                <a:lnTo>
                  <a:pt x="795680" y="148831"/>
                </a:lnTo>
                <a:lnTo>
                  <a:pt x="811682" y="124688"/>
                </a:lnTo>
                <a:close/>
              </a:path>
              <a:path w="880744" h="281940">
                <a:moveTo>
                  <a:pt x="877938" y="2946"/>
                </a:moveTo>
                <a:lnTo>
                  <a:pt x="845616" y="2946"/>
                </a:lnTo>
                <a:lnTo>
                  <a:pt x="845616" y="55486"/>
                </a:lnTo>
                <a:lnTo>
                  <a:pt x="791438" y="55486"/>
                </a:lnTo>
                <a:lnTo>
                  <a:pt x="791438" y="83566"/>
                </a:lnTo>
                <a:lnTo>
                  <a:pt x="845616" y="83566"/>
                </a:lnTo>
                <a:lnTo>
                  <a:pt x="845616" y="159613"/>
                </a:lnTo>
                <a:lnTo>
                  <a:pt x="877938" y="159613"/>
                </a:lnTo>
                <a:lnTo>
                  <a:pt x="877938" y="2946"/>
                </a:lnTo>
                <a:close/>
              </a:path>
              <a:path w="880744" h="281940">
                <a:moveTo>
                  <a:pt x="880224" y="225209"/>
                </a:moveTo>
                <a:lnTo>
                  <a:pt x="870902" y="199174"/>
                </a:lnTo>
                <a:lnTo>
                  <a:pt x="865060" y="195186"/>
                </a:lnTo>
                <a:lnTo>
                  <a:pt x="845947" y="182092"/>
                </a:lnTo>
                <a:lnTo>
                  <a:pt x="845947" y="225209"/>
                </a:lnTo>
                <a:lnTo>
                  <a:pt x="839228" y="238582"/>
                </a:lnTo>
                <a:lnTo>
                  <a:pt x="820851" y="247929"/>
                </a:lnTo>
                <a:lnTo>
                  <a:pt x="793483" y="253441"/>
                </a:lnTo>
                <a:lnTo>
                  <a:pt x="759777" y="255231"/>
                </a:lnTo>
                <a:lnTo>
                  <a:pt x="726084" y="253441"/>
                </a:lnTo>
                <a:lnTo>
                  <a:pt x="698703" y="247929"/>
                </a:lnTo>
                <a:lnTo>
                  <a:pt x="680339" y="238582"/>
                </a:lnTo>
                <a:lnTo>
                  <a:pt x="673620" y="225209"/>
                </a:lnTo>
                <a:lnTo>
                  <a:pt x="680339" y="211848"/>
                </a:lnTo>
                <a:lnTo>
                  <a:pt x="726084" y="196977"/>
                </a:lnTo>
                <a:lnTo>
                  <a:pt x="793483" y="196977"/>
                </a:lnTo>
                <a:lnTo>
                  <a:pt x="839228" y="211848"/>
                </a:lnTo>
                <a:lnTo>
                  <a:pt x="845947" y="225209"/>
                </a:lnTo>
                <a:lnTo>
                  <a:pt x="845947" y="182092"/>
                </a:lnTo>
                <a:lnTo>
                  <a:pt x="845337" y="181673"/>
                </a:lnTo>
                <a:lnTo>
                  <a:pt x="807097" y="171831"/>
                </a:lnTo>
                <a:lnTo>
                  <a:pt x="759777" y="168744"/>
                </a:lnTo>
                <a:lnTo>
                  <a:pt x="712457" y="171831"/>
                </a:lnTo>
                <a:lnTo>
                  <a:pt x="674230" y="181673"/>
                </a:lnTo>
                <a:lnTo>
                  <a:pt x="648665" y="199174"/>
                </a:lnTo>
                <a:lnTo>
                  <a:pt x="639343" y="225209"/>
                </a:lnTo>
                <a:lnTo>
                  <a:pt x="648665" y="251244"/>
                </a:lnTo>
                <a:lnTo>
                  <a:pt x="674230" y="268744"/>
                </a:lnTo>
                <a:lnTo>
                  <a:pt x="712457" y="278587"/>
                </a:lnTo>
                <a:lnTo>
                  <a:pt x="759777" y="281673"/>
                </a:lnTo>
                <a:lnTo>
                  <a:pt x="807097" y="278587"/>
                </a:lnTo>
                <a:lnTo>
                  <a:pt x="845337" y="268744"/>
                </a:lnTo>
                <a:lnTo>
                  <a:pt x="865060" y="255231"/>
                </a:lnTo>
                <a:lnTo>
                  <a:pt x="870902" y="251244"/>
                </a:lnTo>
                <a:lnTo>
                  <a:pt x="880224" y="2252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059687" y="7691856"/>
            <a:ext cx="278765" cy="257810"/>
          </a:xfrm>
          <a:custGeom>
            <a:avLst/>
            <a:gdLst/>
            <a:ahLst/>
            <a:cxnLst/>
            <a:rect l="l" t="t" r="r" b="b"/>
            <a:pathLst>
              <a:path w="278765" h="257809">
                <a:moveTo>
                  <a:pt x="259803" y="79362"/>
                </a:moveTo>
                <a:lnTo>
                  <a:pt x="227812" y="79362"/>
                </a:lnTo>
                <a:lnTo>
                  <a:pt x="227812" y="135496"/>
                </a:lnTo>
                <a:lnTo>
                  <a:pt x="259803" y="135496"/>
                </a:lnTo>
                <a:lnTo>
                  <a:pt x="259803" y="79362"/>
                </a:lnTo>
                <a:close/>
              </a:path>
              <a:path w="278765" h="257809">
                <a:moveTo>
                  <a:pt x="259803" y="368"/>
                </a:moveTo>
                <a:lnTo>
                  <a:pt x="227812" y="368"/>
                </a:lnTo>
                <a:lnTo>
                  <a:pt x="227812" y="50304"/>
                </a:lnTo>
                <a:lnTo>
                  <a:pt x="259803" y="50304"/>
                </a:lnTo>
                <a:lnTo>
                  <a:pt x="259803" y="368"/>
                </a:lnTo>
                <a:close/>
              </a:path>
              <a:path w="278765" h="257809">
                <a:moveTo>
                  <a:pt x="278409" y="227203"/>
                </a:moveTo>
                <a:lnTo>
                  <a:pt x="155359" y="227203"/>
                </a:lnTo>
                <a:lnTo>
                  <a:pt x="155359" y="165100"/>
                </a:lnTo>
                <a:lnTo>
                  <a:pt x="259803" y="165100"/>
                </a:lnTo>
                <a:lnTo>
                  <a:pt x="259803" y="135890"/>
                </a:lnTo>
                <a:lnTo>
                  <a:pt x="50266" y="135890"/>
                </a:lnTo>
                <a:lnTo>
                  <a:pt x="50266" y="78740"/>
                </a:lnTo>
                <a:lnTo>
                  <a:pt x="259803" y="78740"/>
                </a:lnTo>
                <a:lnTo>
                  <a:pt x="259803" y="50800"/>
                </a:lnTo>
                <a:lnTo>
                  <a:pt x="50266" y="50800"/>
                </a:lnTo>
                <a:lnTo>
                  <a:pt x="50266" y="0"/>
                </a:lnTo>
                <a:lnTo>
                  <a:pt x="18275" y="0"/>
                </a:lnTo>
                <a:lnTo>
                  <a:pt x="18275" y="50800"/>
                </a:lnTo>
                <a:lnTo>
                  <a:pt x="18275" y="78740"/>
                </a:lnTo>
                <a:lnTo>
                  <a:pt x="18275" y="135890"/>
                </a:lnTo>
                <a:lnTo>
                  <a:pt x="18275" y="165100"/>
                </a:lnTo>
                <a:lnTo>
                  <a:pt x="122402" y="165100"/>
                </a:lnTo>
                <a:lnTo>
                  <a:pt x="122402" y="227203"/>
                </a:lnTo>
                <a:lnTo>
                  <a:pt x="0" y="227203"/>
                </a:lnTo>
                <a:lnTo>
                  <a:pt x="0" y="257556"/>
                </a:lnTo>
                <a:lnTo>
                  <a:pt x="278409" y="257556"/>
                </a:lnTo>
                <a:lnTo>
                  <a:pt x="278409" y="22720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368919" y="7684071"/>
            <a:ext cx="600710" cy="278765"/>
          </a:xfrm>
          <a:custGeom>
            <a:avLst/>
            <a:gdLst/>
            <a:ahLst/>
            <a:cxnLst/>
            <a:rect l="l" t="t" r="r" b="b"/>
            <a:pathLst>
              <a:path w="600709" h="278765">
                <a:moveTo>
                  <a:pt x="259803" y="87147"/>
                </a:moveTo>
                <a:lnTo>
                  <a:pt x="227812" y="87147"/>
                </a:lnTo>
                <a:lnTo>
                  <a:pt x="227812" y="143281"/>
                </a:lnTo>
                <a:lnTo>
                  <a:pt x="259803" y="143281"/>
                </a:lnTo>
                <a:lnTo>
                  <a:pt x="259803" y="87147"/>
                </a:lnTo>
                <a:close/>
              </a:path>
              <a:path w="600709" h="278765">
                <a:moveTo>
                  <a:pt x="259803" y="8153"/>
                </a:moveTo>
                <a:lnTo>
                  <a:pt x="227812" y="8153"/>
                </a:lnTo>
                <a:lnTo>
                  <a:pt x="227812" y="58089"/>
                </a:lnTo>
                <a:lnTo>
                  <a:pt x="259803" y="58089"/>
                </a:lnTo>
                <a:lnTo>
                  <a:pt x="259803" y="8153"/>
                </a:lnTo>
                <a:close/>
              </a:path>
              <a:path w="600709" h="278765">
                <a:moveTo>
                  <a:pt x="278409" y="234988"/>
                </a:moveTo>
                <a:lnTo>
                  <a:pt x="155359" y="234988"/>
                </a:lnTo>
                <a:lnTo>
                  <a:pt x="155359" y="172885"/>
                </a:lnTo>
                <a:lnTo>
                  <a:pt x="259803" y="172885"/>
                </a:lnTo>
                <a:lnTo>
                  <a:pt x="259803" y="143675"/>
                </a:lnTo>
                <a:lnTo>
                  <a:pt x="50266" y="143675"/>
                </a:lnTo>
                <a:lnTo>
                  <a:pt x="50266" y="86525"/>
                </a:lnTo>
                <a:lnTo>
                  <a:pt x="259803" y="86525"/>
                </a:lnTo>
                <a:lnTo>
                  <a:pt x="259803" y="58585"/>
                </a:lnTo>
                <a:lnTo>
                  <a:pt x="50266" y="58585"/>
                </a:lnTo>
                <a:lnTo>
                  <a:pt x="50266" y="7785"/>
                </a:lnTo>
                <a:lnTo>
                  <a:pt x="18275" y="7785"/>
                </a:lnTo>
                <a:lnTo>
                  <a:pt x="18275" y="58585"/>
                </a:lnTo>
                <a:lnTo>
                  <a:pt x="18275" y="86525"/>
                </a:lnTo>
                <a:lnTo>
                  <a:pt x="18275" y="143675"/>
                </a:lnTo>
                <a:lnTo>
                  <a:pt x="18275" y="172885"/>
                </a:lnTo>
                <a:lnTo>
                  <a:pt x="122402" y="172885"/>
                </a:lnTo>
                <a:lnTo>
                  <a:pt x="122402" y="234988"/>
                </a:lnTo>
                <a:lnTo>
                  <a:pt x="0" y="234988"/>
                </a:lnTo>
                <a:lnTo>
                  <a:pt x="0" y="265341"/>
                </a:lnTo>
                <a:lnTo>
                  <a:pt x="278409" y="265341"/>
                </a:lnTo>
                <a:lnTo>
                  <a:pt x="278409" y="234988"/>
                </a:lnTo>
                <a:close/>
              </a:path>
              <a:path w="600709" h="278765">
                <a:moveTo>
                  <a:pt x="505066" y="219329"/>
                </a:moveTo>
                <a:lnTo>
                  <a:pt x="490347" y="224853"/>
                </a:lnTo>
                <a:lnTo>
                  <a:pt x="472554" y="229082"/>
                </a:lnTo>
                <a:lnTo>
                  <a:pt x="452970" y="231762"/>
                </a:lnTo>
                <a:lnTo>
                  <a:pt x="432930" y="232702"/>
                </a:lnTo>
                <a:lnTo>
                  <a:pt x="355257" y="232702"/>
                </a:lnTo>
                <a:lnTo>
                  <a:pt x="355257" y="39484"/>
                </a:lnTo>
                <a:lnTo>
                  <a:pt x="483196" y="39484"/>
                </a:lnTo>
                <a:lnTo>
                  <a:pt x="483196" y="10109"/>
                </a:lnTo>
                <a:lnTo>
                  <a:pt x="322287" y="10109"/>
                </a:lnTo>
                <a:lnTo>
                  <a:pt x="322287" y="262077"/>
                </a:lnTo>
                <a:lnTo>
                  <a:pt x="431304" y="262077"/>
                </a:lnTo>
                <a:lnTo>
                  <a:pt x="451726" y="261188"/>
                </a:lnTo>
                <a:lnTo>
                  <a:pt x="471855" y="258572"/>
                </a:lnTo>
                <a:lnTo>
                  <a:pt x="490143" y="254368"/>
                </a:lnTo>
                <a:lnTo>
                  <a:pt x="505066" y="248704"/>
                </a:lnTo>
                <a:lnTo>
                  <a:pt x="505066" y="232702"/>
                </a:lnTo>
                <a:lnTo>
                  <a:pt x="505066" y="219329"/>
                </a:lnTo>
                <a:close/>
              </a:path>
              <a:path w="600709" h="278765">
                <a:moveTo>
                  <a:pt x="600697" y="112928"/>
                </a:moveTo>
                <a:lnTo>
                  <a:pt x="561530" y="112928"/>
                </a:lnTo>
                <a:lnTo>
                  <a:pt x="561530" y="0"/>
                </a:lnTo>
                <a:lnTo>
                  <a:pt x="529221" y="0"/>
                </a:lnTo>
                <a:lnTo>
                  <a:pt x="529221" y="278726"/>
                </a:lnTo>
                <a:lnTo>
                  <a:pt x="561530" y="278726"/>
                </a:lnTo>
                <a:lnTo>
                  <a:pt x="561530" y="143929"/>
                </a:lnTo>
                <a:lnTo>
                  <a:pt x="600697" y="143929"/>
                </a:lnTo>
                <a:lnTo>
                  <a:pt x="600697" y="1129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95441" y="8139290"/>
            <a:ext cx="577850" cy="281940"/>
          </a:xfrm>
          <a:custGeom>
            <a:avLst/>
            <a:gdLst/>
            <a:ahLst/>
            <a:cxnLst/>
            <a:rect l="l" t="t" r="r" b="b"/>
            <a:pathLst>
              <a:path w="577850" h="281940">
                <a:moveTo>
                  <a:pt x="113919" y="250342"/>
                </a:moveTo>
                <a:lnTo>
                  <a:pt x="41135" y="250342"/>
                </a:lnTo>
                <a:lnTo>
                  <a:pt x="41135" y="161886"/>
                </a:lnTo>
                <a:lnTo>
                  <a:pt x="9474" y="161886"/>
                </a:lnTo>
                <a:lnTo>
                  <a:pt x="9474" y="276771"/>
                </a:lnTo>
                <a:lnTo>
                  <a:pt x="113919" y="276771"/>
                </a:lnTo>
                <a:lnTo>
                  <a:pt x="113919" y="250342"/>
                </a:lnTo>
                <a:close/>
              </a:path>
              <a:path w="577850" h="281940">
                <a:moveTo>
                  <a:pt x="162877" y="8483"/>
                </a:moveTo>
                <a:lnTo>
                  <a:pt x="130886" y="8483"/>
                </a:lnTo>
                <a:lnTo>
                  <a:pt x="130886" y="35902"/>
                </a:lnTo>
                <a:lnTo>
                  <a:pt x="130886" y="109016"/>
                </a:lnTo>
                <a:lnTo>
                  <a:pt x="31991" y="109016"/>
                </a:lnTo>
                <a:lnTo>
                  <a:pt x="31991" y="35902"/>
                </a:lnTo>
                <a:lnTo>
                  <a:pt x="130886" y="35902"/>
                </a:lnTo>
                <a:lnTo>
                  <a:pt x="130886" y="8483"/>
                </a:lnTo>
                <a:lnTo>
                  <a:pt x="0" y="8483"/>
                </a:lnTo>
                <a:lnTo>
                  <a:pt x="0" y="136436"/>
                </a:lnTo>
                <a:lnTo>
                  <a:pt x="162877" y="136436"/>
                </a:lnTo>
                <a:lnTo>
                  <a:pt x="162877" y="109016"/>
                </a:lnTo>
                <a:lnTo>
                  <a:pt x="162877" y="35902"/>
                </a:lnTo>
                <a:lnTo>
                  <a:pt x="162877" y="8483"/>
                </a:lnTo>
                <a:close/>
              </a:path>
              <a:path w="577850" h="281940">
                <a:moveTo>
                  <a:pt x="248386" y="245440"/>
                </a:moveTo>
                <a:lnTo>
                  <a:pt x="244322" y="231406"/>
                </a:lnTo>
                <a:lnTo>
                  <a:pt x="243776" y="229489"/>
                </a:lnTo>
                <a:lnTo>
                  <a:pt x="230835" y="217944"/>
                </a:lnTo>
                <a:lnTo>
                  <a:pt x="219989" y="214134"/>
                </a:lnTo>
                <a:lnTo>
                  <a:pt x="219989" y="245440"/>
                </a:lnTo>
                <a:lnTo>
                  <a:pt x="217385" y="251383"/>
                </a:lnTo>
                <a:lnTo>
                  <a:pt x="210159" y="255562"/>
                </a:lnTo>
                <a:lnTo>
                  <a:pt x="199199" y="258025"/>
                </a:lnTo>
                <a:lnTo>
                  <a:pt x="185394" y="258826"/>
                </a:lnTo>
                <a:lnTo>
                  <a:pt x="171780" y="258025"/>
                </a:lnTo>
                <a:lnTo>
                  <a:pt x="160909" y="255562"/>
                </a:lnTo>
                <a:lnTo>
                  <a:pt x="153720" y="251383"/>
                </a:lnTo>
                <a:lnTo>
                  <a:pt x="151117" y="245440"/>
                </a:lnTo>
                <a:lnTo>
                  <a:pt x="153720" y="239255"/>
                </a:lnTo>
                <a:lnTo>
                  <a:pt x="160909" y="234873"/>
                </a:lnTo>
                <a:lnTo>
                  <a:pt x="171780" y="232270"/>
                </a:lnTo>
                <a:lnTo>
                  <a:pt x="185394" y="231406"/>
                </a:lnTo>
                <a:lnTo>
                  <a:pt x="199199" y="232270"/>
                </a:lnTo>
                <a:lnTo>
                  <a:pt x="210159" y="234873"/>
                </a:lnTo>
                <a:lnTo>
                  <a:pt x="217385" y="239255"/>
                </a:lnTo>
                <a:lnTo>
                  <a:pt x="219989" y="245440"/>
                </a:lnTo>
                <a:lnTo>
                  <a:pt x="219989" y="214134"/>
                </a:lnTo>
                <a:lnTo>
                  <a:pt x="210934" y="210934"/>
                </a:lnTo>
                <a:lnTo>
                  <a:pt x="185394" y="208559"/>
                </a:lnTo>
                <a:lnTo>
                  <a:pt x="159905" y="210934"/>
                </a:lnTo>
                <a:lnTo>
                  <a:pt x="140106" y="217944"/>
                </a:lnTo>
                <a:lnTo>
                  <a:pt x="127279" y="229489"/>
                </a:lnTo>
                <a:lnTo>
                  <a:pt x="122720" y="245440"/>
                </a:lnTo>
                <a:lnTo>
                  <a:pt x="127279" y="261289"/>
                </a:lnTo>
                <a:lnTo>
                  <a:pt x="140106" y="272618"/>
                </a:lnTo>
                <a:lnTo>
                  <a:pt x="159905" y="279412"/>
                </a:lnTo>
                <a:lnTo>
                  <a:pt x="185394" y="281673"/>
                </a:lnTo>
                <a:lnTo>
                  <a:pt x="210934" y="279412"/>
                </a:lnTo>
                <a:lnTo>
                  <a:pt x="230835" y="272618"/>
                </a:lnTo>
                <a:lnTo>
                  <a:pt x="243776" y="261289"/>
                </a:lnTo>
                <a:lnTo>
                  <a:pt x="244487" y="258826"/>
                </a:lnTo>
                <a:lnTo>
                  <a:pt x="248386" y="245440"/>
                </a:lnTo>
                <a:close/>
              </a:path>
              <a:path w="577850" h="281940">
                <a:moveTo>
                  <a:pt x="258495" y="172656"/>
                </a:moveTo>
                <a:lnTo>
                  <a:pt x="201383" y="172656"/>
                </a:lnTo>
                <a:lnTo>
                  <a:pt x="201383" y="148183"/>
                </a:lnTo>
                <a:lnTo>
                  <a:pt x="169392" y="148183"/>
                </a:lnTo>
                <a:lnTo>
                  <a:pt x="169392" y="172656"/>
                </a:lnTo>
                <a:lnTo>
                  <a:pt x="111950" y="172656"/>
                </a:lnTo>
                <a:lnTo>
                  <a:pt x="111950" y="196811"/>
                </a:lnTo>
                <a:lnTo>
                  <a:pt x="258495" y="196811"/>
                </a:lnTo>
                <a:lnTo>
                  <a:pt x="258495" y="172656"/>
                </a:lnTo>
                <a:close/>
              </a:path>
              <a:path w="577850" h="281940">
                <a:moveTo>
                  <a:pt x="281673" y="57124"/>
                </a:moveTo>
                <a:lnTo>
                  <a:pt x="242506" y="57124"/>
                </a:lnTo>
                <a:lnTo>
                  <a:pt x="242506" y="1638"/>
                </a:lnTo>
                <a:lnTo>
                  <a:pt x="210197" y="1638"/>
                </a:lnTo>
                <a:lnTo>
                  <a:pt x="210197" y="140347"/>
                </a:lnTo>
                <a:lnTo>
                  <a:pt x="242506" y="140347"/>
                </a:lnTo>
                <a:lnTo>
                  <a:pt x="242506" y="88125"/>
                </a:lnTo>
                <a:lnTo>
                  <a:pt x="281673" y="88125"/>
                </a:lnTo>
                <a:lnTo>
                  <a:pt x="281673" y="57124"/>
                </a:lnTo>
                <a:close/>
              </a:path>
              <a:path w="577850" h="281940">
                <a:moveTo>
                  <a:pt x="562190" y="60706"/>
                </a:moveTo>
                <a:lnTo>
                  <a:pt x="552361" y="33870"/>
                </a:lnTo>
                <a:lnTo>
                  <a:pt x="541426" y="26111"/>
                </a:lnTo>
                <a:lnTo>
                  <a:pt x="527913" y="16535"/>
                </a:lnTo>
                <a:lnTo>
                  <a:pt x="527913" y="60706"/>
                </a:lnTo>
                <a:lnTo>
                  <a:pt x="520776" y="75806"/>
                </a:lnTo>
                <a:lnTo>
                  <a:pt x="501434" y="86741"/>
                </a:lnTo>
                <a:lnTo>
                  <a:pt x="472973" y="93395"/>
                </a:lnTo>
                <a:lnTo>
                  <a:pt x="438480" y="95631"/>
                </a:lnTo>
                <a:lnTo>
                  <a:pt x="403999" y="93395"/>
                </a:lnTo>
                <a:lnTo>
                  <a:pt x="375539" y="86741"/>
                </a:lnTo>
                <a:lnTo>
                  <a:pt x="356196" y="75806"/>
                </a:lnTo>
                <a:lnTo>
                  <a:pt x="349059" y="60706"/>
                </a:lnTo>
                <a:lnTo>
                  <a:pt x="356196" y="45808"/>
                </a:lnTo>
                <a:lnTo>
                  <a:pt x="375539" y="34963"/>
                </a:lnTo>
                <a:lnTo>
                  <a:pt x="403999" y="28346"/>
                </a:lnTo>
                <a:lnTo>
                  <a:pt x="438480" y="26111"/>
                </a:lnTo>
                <a:lnTo>
                  <a:pt x="472973" y="28346"/>
                </a:lnTo>
                <a:lnTo>
                  <a:pt x="501434" y="34963"/>
                </a:lnTo>
                <a:lnTo>
                  <a:pt x="520776" y="45808"/>
                </a:lnTo>
                <a:lnTo>
                  <a:pt x="527913" y="60706"/>
                </a:lnTo>
                <a:lnTo>
                  <a:pt x="527913" y="16535"/>
                </a:lnTo>
                <a:lnTo>
                  <a:pt x="525665" y="14935"/>
                </a:lnTo>
                <a:lnTo>
                  <a:pt x="486321" y="3708"/>
                </a:lnTo>
                <a:lnTo>
                  <a:pt x="438480" y="0"/>
                </a:lnTo>
                <a:lnTo>
                  <a:pt x="390652" y="3708"/>
                </a:lnTo>
                <a:lnTo>
                  <a:pt x="351294" y="14935"/>
                </a:lnTo>
                <a:lnTo>
                  <a:pt x="324612" y="33870"/>
                </a:lnTo>
                <a:lnTo>
                  <a:pt x="314782" y="60706"/>
                </a:lnTo>
                <a:lnTo>
                  <a:pt x="324612" y="87731"/>
                </a:lnTo>
                <a:lnTo>
                  <a:pt x="351294" y="106768"/>
                </a:lnTo>
                <a:lnTo>
                  <a:pt x="390652" y="118033"/>
                </a:lnTo>
                <a:lnTo>
                  <a:pt x="438480" y="121742"/>
                </a:lnTo>
                <a:lnTo>
                  <a:pt x="486321" y="118033"/>
                </a:lnTo>
                <a:lnTo>
                  <a:pt x="525665" y="106768"/>
                </a:lnTo>
                <a:lnTo>
                  <a:pt x="541286" y="95631"/>
                </a:lnTo>
                <a:lnTo>
                  <a:pt x="552361" y="87731"/>
                </a:lnTo>
                <a:lnTo>
                  <a:pt x="562190" y="60706"/>
                </a:lnTo>
                <a:close/>
              </a:path>
              <a:path w="577850" h="281940">
                <a:moveTo>
                  <a:pt x="563486" y="249364"/>
                </a:moveTo>
                <a:lnTo>
                  <a:pt x="351663" y="249364"/>
                </a:lnTo>
                <a:lnTo>
                  <a:pt x="351663" y="197789"/>
                </a:lnTo>
                <a:lnTo>
                  <a:pt x="318706" y="197789"/>
                </a:lnTo>
                <a:lnTo>
                  <a:pt x="318706" y="277101"/>
                </a:lnTo>
                <a:lnTo>
                  <a:pt x="563486" y="277101"/>
                </a:lnTo>
                <a:lnTo>
                  <a:pt x="563486" y="249364"/>
                </a:lnTo>
                <a:close/>
              </a:path>
              <a:path w="577850" h="281940">
                <a:moveTo>
                  <a:pt x="577850" y="146545"/>
                </a:moveTo>
                <a:lnTo>
                  <a:pt x="299440" y="146545"/>
                </a:lnTo>
                <a:lnTo>
                  <a:pt x="299440" y="173964"/>
                </a:lnTo>
                <a:lnTo>
                  <a:pt x="577850" y="173964"/>
                </a:lnTo>
                <a:lnTo>
                  <a:pt x="577850" y="1465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91261" y="8140928"/>
            <a:ext cx="569595" cy="278765"/>
          </a:xfrm>
          <a:custGeom>
            <a:avLst/>
            <a:gdLst/>
            <a:ahLst/>
            <a:cxnLst/>
            <a:rect l="l" t="t" r="r" b="b"/>
            <a:pathLst>
              <a:path w="569595" h="278765">
                <a:moveTo>
                  <a:pt x="172008" y="73761"/>
                </a:moveTo>
                <a:lnTo>
                  <a:pt x="165989" y="45072"/>
                </a:lnTo>
                <a:lnTo>
                  <a:pt x="154178" y="29692"/>
                </a:lnTo>
                <a:lnTo>
                  <a:pt x="148793" y="22682"/>
                </a:lnTo>
                <a:lnTo>
                  <a:pt x="139700" y="17792"/>
                </a:lnTo>
                <a:lnTo>
                  <a:pt x="139700" y="73761"/>
                </a:lnTo>
                <a:lnTo>
                  <a:pt x="135826" y="92341"/>
                </a:lnTo>
                <a:lnTo>
                  <a:pt x="124929" y="106197"/>
                </a:lnTo>
                <a:lnTo>
                  <a:pt x="108026" y="114833"/>
                </a:lnTo>
                <a:lnTo>
                  <a:pt x="86169" y="117817"/>
                </a:lnTo>
                <a:lnTo>
                  <a:pt x="64262" y="114833"/>
                </a:lnTo>
                <a:lnTo>
                  <a:pt x="47244" y="106197"/>
                </a:lnTo>
                <a:lnTo>
                  <a:pt x="36233" y="92341"/>
                </a:lnTo>
                <a:lnTo>
                  <a:pt x="32321" y="73761"/>
                </a:lnTo>
                <a:lnTo>
                  <a:pt x="36233" y="55168"/>
                </a:lnTo>
                <a:lnTo>
                  <a:pt x="47244" y="41325"/>
                </a:lnTo>
                <a:lnTo>
                  <a:pt x="64262" y="32677"/>
                </a:lnTo>
                <a:lnTo>
                  <a:pt x="86169" y="29692"/>
                </a:lnTo>
                <a:lnTo>
                  <a:pt x="108026" y="32677"/>
                </a:lnTo>
                <a:lnTo>
                  <a:pt x="124929" y="41325"/>
                </a:lnTo>
                <a:lnTo>
                  <a:pt x="135826" y="55168"/>
                </a:lnTo>
                <a:lnTo>
                  <a:pt x="139700" y="73761"/>
                </a:lnTo>
                <a:lnTo>
                  <a:pt x="139700" y="17792"/>
                </a:lnTo>
                <a:lnTo>
                  <a:pt x="121754" y="8128"/>
                </a:lnTo>
                <a:lnTo>
                  <a:pt x="86169" y="2933"/>
                </a:lnTo>
                <a:lnTo>
                  <a:pt x="50393" y="8128"/>
                </a:lnTo>
                <a:lnTo>
                  <a:pt x="23253" y="22682"/>
                </a:lnTo>
                <a:lnTo>
                  <a:pt x="6032" y="45072"/>
                </a:lnTo>
                <a:lnTo>
                  <a:pt x="0" y="73761"/>
                </a:lnTo>
                <a:lnTo>
                  <a:pt x="6032" y="102590"/>
                </a:lnTo>
                <a:lnTo>
                  <a:pt x="23253" y="124955"/>
                </a:lnTo>
                <a:lnTo>
                  <a:pt x="50393" y="139433"/>
                </a:lnTo>
                <a:lnTo>
                  <a:pt x="86169" y="144589"/>
                </a:lnTo>
                <a:lnTo>
                  <a:pt x="121754" y="139433"/>
                </a:lnTo>
                <a:lnTo>
                  <a:pt x="148793" y="124955"/>
                </a:lnTo>
                <a:lnTo>
                  <a:pt x="154279" y="117817"/>
                </a:lnTo>
                <a:lnTo>
                  <a:pt x="165989" y="102590"/>
                </a:lnTo>
                <a:lnTo>
                  <a:pt x="172008" y="73761"/>
                </a:lnTo>
                <a:close/>
              </a:path>
              <a:path w="569595" h="278765">
                <a:moveTo>
                  <a:pt x="255562" y="220954"/>
                </a:moveTo>
                <a:lnTo>
                  <a:pt x="246418" y="194310"/>
                </a:lnTo>
                <a:lnTo>
                  <a:pt x="240334" y="189953"/>
                </a:lnTo>
                <a:lnTo>
                  <a:pt x="221373" y="176403"/>
                </a:lnTo>
                <a:lnTo>
                  <a:pt x="220967" y="176301"/>
                </a:lnTo>
                <a:lnTo>
                  <a:pt x="220967" y="220954"/>
                </a:lnTo>
                <a:lnTo>
                  <a:pt x="214528" y="234886"/>
                </a:lnTo>
                <a:lnTo>
                  <a:pt x="196850" y="244538"/>
                </a:lnTo>
                <a:lnTo>
                  <a:pt x="170434" y="250151"/>
                </a:lnTo>
                <a:lnTo>
                  <a:pt x="137744" y="251968"/>
                </a:lnTo>
                <a:lnTo>
                  <a:pt x="105181" y="250151"/>
                </a:lnTo>
                <a:lnTo>
                  <a:pt x="78740" y="244538"/>
                </a:lnTo>
                <a:lnTo>
                  <a:pt x="60998" y="234886"/>
                </a:lnTo>
                <a:lnTo>
                  <a:pt x="54508" y="220954"/>
                </a:lnTo>
                <a:lnTo>
                  <a:pt x="60998" y="207162"/>
                </a:lnTo>
                <a:lnTo>
                  <a:pt x="78740" y="197497"/>
                </a:lnTo>
                <a:lnTo>
                  <a:pt x="105181" y="191808"/>
                </a:lnTo>
                <a:lnTo>
                  <a:pt x="137744" y="189953"/>
                </a:lnTo>
                <a:lnTo>
                  <a:pt x="170434" y="191808"/>
                </a:lnTo>
                <a:lnTo>
                  <a:pt x="196850" y="197497"/>
                </a:lnTo>
                <a:lnTo>
                  <a:pt x="214528" y="207162"/>
                </a:lnTo>
                <a:lnTo>
                  <a:pt x="220967" y="220954"/>
                </a:lnTo>
                <a:lnTo>
                  <a:pt x="220967" y="176301"/>
                </a:lnTo>
                <a:lnTo>
                  <a:pt x="183959" y="166344"/>
                </a:lnTo>
                <a:lnTo>
                  <a:pt x="137744" y="163182"/>
                </a:lnTo>
                <a:lnTo>
                  <a:pt x="91655" y="166344"/>
                </a:lnTo>
                <a:lnTo>
                  <a:pt x="54229" y="176403"/>
                </a:lnTo>
                <a:lnTo>
                  <a:pt x="29095" y="194310"/>
                </a:lnTo>
                <a:lnTo>
                  <a:pt x="19913" y="220954"/>
                </a:lnTo>
                <a:lnTo>
                  <a:pt x="29095" y="247611"/>
                </a:lnTo>
                <a:lnTo>
                  <a:pt x="54229" y="265506"/>
                </a:lnTo>
                <a:lnTo>
                  <a:pt x="91655" y="275577"/>
                </a:lnTo>
                <a:lnTo>
                  <a:pt x="137744" y="278726"/>
                </a:lnTo>
                <a:lnTo>
                  <a:pt x="183959" y="275577"/>
                </a:lnTo>
                <a:lnTo>
                  <a:pt x="221373" y="265506"/>
                </a:lnTo>
                <a:lnTo>
                  <a:pt x="240334" y="251968"/>
                </a:lnTo>
                <a:lnTo>
                  <a:pt x="246418" y="247611"/>
                </a:lnTo>
                <a:lnTo>
                  <a:pt x="255562" y="220954"/>
                </a:lnTo>
                <a:close/>
              </a:path>
              <a:path w="569595" h="278765">
                <a:moveTo>
                  <a:pt x="290487" y="26758"/>
                </a:moveTo>
                <a:lnTo>
                  <a:pt x="251320" y="26758"/>
                </a:lnTo>
                <a:lnTo>
                  <a:pt x="251320" y="0"/>
                </a:lnTo>
                <a:lnTo>
                  <a:pt x="219011" y="0"/>
                </a:lnTo>
                <a:lnTo>
                  <a:pt x="219011" y="154051"/>
                </a:lnTo>
                <a:lnTo>
                  <a:pt x="251320" y="154051"/>
                </a:lnTo>
                <a:lnTo>
                  <a:pt x="251320" y="121081"/>
                </a:lnTo>
                <a:lnTo>
                  <a:pt x="290487" y="121081"/>
                </a:lnTo>
                <a:lnTo>
                  <a:pt x="290487" y="93675"/>
                </a:lnTo>
                <a:lnTo>
                  <a:pt x="251320" y="93675"/>
                </a:lnTo>
                <a:lnTo>
                  <a:pt x="251320" y="54508"/>
                </a:lnTo>
                <a:lnTo>
                  <a:pt x="290487" y="54508"/>
                </a:lnTo>
                <a:lnTo>
                  <a:pt x="290487" y="26758"/>
                </a:lnTo>
                <a:close/>
              </a:path>
              <a:path w="569595" h="278765">
                <a:moveTo>
                  <a:pt x="490054" y="93675"/>
                </a:moveTo>
                <a:lnTo>
                  <a:pt x="483616" y="58051"/>
                </a:lnTo>
                <a:lnTo>
                  <a:pt x="468668" y="34925"/>
                </a:lnTo>
                <a:lnTo>
                  <a:pt x="465696" y="30314"/>
                </a:lnTo>
                <a:lnTo>
                  <a:pt x="458393" y="25501"/>
                </a:lnTo>
                <a:lnTo>
                  <a:pt x="458393" y="93675"/>
                </a:lnTo>
                <a:lnTo>
                  <a:pt x="454507" y="116840"/>
                </a:lnTo>
                <a:lnTo>
                  <a:pt x="443496" y="135369"/>
                </a:lnTo>
                <a:lnTo>
                  <a:pt x="426313" y="147650"/>
                </a:lnTo>
                <a:lnTo>
                  <a:pt x="403885" y="152095"/>
                </a:lnTo>
                <a:lnTo>
                  <a:pt x="381330" y="147650"/>
                </a:lnTo>
                <a:lnTo>
                  <a:pt x="364147" y="135369"/>
                </a:lnTo>
                <a:lnTo>
                  <a:pt x="353212" y="116840"/>
                </a:lnTo>
                <a:lnTo>
                  <a:pt x="349377" y="93675"/>
                </a:lnTo>
                <a:lnTo>
                  <a:pt x="353212" y="70446"/>
                </a:lnTo>
                <a:lnTo>
                  <a:pt x="364147" y="51816"/>
                </a:lnTo>
                <a:lnTo>
                  <a:pt x="381330" y="39420"/>
                </a:lnTo>
                <a:lnTo>
                  <a:pt x="403885" y="34925"/>
                </a:lnTo>
                <a:lnTo>
                  <a:pt x="426313" y="39420"/>
                </a:lnTo>
                <a:lnTo>
                  <a:pt x="443496" y="51816"/>
                </a:lnTo>
                <a:lnTo>
                  <a:pt x="454507" y="70446"/>
                </a:lnTo>
                <a:lnTo>
                  <a:pt x="458393" y="93675"/>
                </a:lnTo>
                <a:lnTo>
                  <a:pt x="458393" y="25501"/>
                </a:lnTo>
                <a:lnTo>
                  <a:pt x="438416" y="12293"/>
                </a:lnTo>
                <a:lnTo>
                  <a:pt x="403885" y="5867"/>
                </a:lnTo>
                <a:lnTo>
                  <a:pt x="369214" y="12293"/>
                </a:lnTo>
                <a:lnTo>
                  <a:pt x="341960" y="30314"/>
                </a:lnTo>
                <a:lnTo>
                  <a:pt x="324116" y="58051"/>
                </a:lnTo>
                <a:lnTo>
                  <a:pt x="317728" y="93675"/>
                </a:lnTo>
                <a:lnTo>
                  <a:pt x="324116" y="129286"/>
                </a:lnTo>
                <a:lnTo>
                  <a:pt x="341960" y="157022"/>
                </a:lnTo>
                <a:lnTo>
                  <a:pt x="369214" y="175044"/>
                </a:lnTo>
                <a:lnTo>
                  <a:pt x="403885" y="181470"/>
                </a:lnTo>
                <a:lnTo>
                  <a:pt x="438416" y="175044"/>
                </a:lnTo>
                <a:lnTo>
                  <a:pt x="465696" y="157022"/>
                </a:lnTo>
                <a:lnTo>
                  <a:pt x="468884" y="152095"/>
                </a:lnTo>
                <a:lnTo>
                  <a:pt x="483616" y="129286"/>
                </a:lnTo>
                <a:lnTo>
                  <a:pt x="490054" y="93675"/>
                </a:lnTo>
                <a:close/>
              </a:path>
              <a:path w="569595" h="278765">
                <a:moveTo>
                  <a:pt x="513549" y="218668"/>
                </a:moveTo>
                <a:lnTo>
                  <a:pt x="496658" y="224434"/>
                </a:lnTo>
                <a:lnTo>
                  <a:pt x="475081" y="228511"/>
                </a:lnTo>
                <a:lnTo>
                  <a:pt x="449897" y="230924"/>
                </a:lnTo>
                <a:lnTo>
                  <a:pt x="422160" y="231724"/>
                </a:lnTo>
                <a:lnTo>
                  <a:pt x="308254" y="231724"/>
                </a:lnTo>
                <a:lnTo>
                  <a:pt x="308254" y="262077"/>
                </a:lnTo>
                <a:lnTo>
                  <a:pt x="420204" y="262077"/>
                </a:lnTo>
                <a:lnTo>
                  <a:pt x="449110" y="261188"/>
                </a:lnTo>
                <a:lnTo>
                  <a:pt x="474954" y="258572"/>
                </a:lnTo>
                <a:lnTo>
                  <a:pt x="496760" y="254368"/>
                </a:lnTo>
                <a:lnTo>
                  <a:pt x="513549" y="248704"/>
                </a:lnTo>
                <a:lnTo>
                  <a:pt x="513549" y="218668"/>
                </a:lnTo>
                <a:close/>
              </a:path>
              <a:path w="569595" h="278765">
                <a:moveTo>
                  <a:pt x="569366" y="0"/>
                </a:moveTo>
                <a:lnTo>
                  <a:pt x="537057" y="0"/>
                </a:lnTo>
                <a:lnTo>
                  <a:pt x="537057" y="278726"/>
                </a:lnTo>
                <a:lnTo>
                  <a:pt x="569366" y="278726"/>
                </a:lnTo>
                <a:lnTo>
                  <a:pt x="56936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03666" y="8140919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5">
                <a:moveTo>
                  <a:pt x="259475" y="278731"/>
                </a:moveTo>
                <a:lnTo>
                  <a:pt x="228794" y="278731"/>
                </a:lnTo>
                <a:lnTo>
                  <a:pt x="228794" y="0"/>
                </a:lnTo>
                <a:lnTo>
                  <a:pt x="259475" y="0"/>
                </a:lnTo>
                <a:lnTo>
                  <a:pt x="259475" y="278731"/>
                </a:lnTo>
                <a:close/>
              </a:path>
              <a:path w="259715" h="278765">
                <a:moveTo>
                  <a:pt x="191913" y="273835"/>
                </a:moveTo>
                <a:lnTo>
                  <a:pt x="161559" y="273835"/>
                </a:lnTo>
                <a:lnTo>
                  <a:pt x="161559" y="142303"/>
                </a:lnTo>
                <a:lnTo>
                  <a:pt x="90408" y="142303"/>
                </a:lnTo>
                <a:lnTo>
                  <a:pt x="90408" y="112275"/>
                </a:lnTo>
                <a:lnTo>
                  <a:pt x="161559" y="112275"/>
                </a:lnTo>
                <a:lnTo>
                  <a:pt x="161559" y="1631"/>
                </a:lnTo>
                <a:lnTo>
                  <a:pt x="191913" y="1631"/>
                </a:lnTo>
                <a:lnTo>
                  <a:pt x="191913" y="273835"/>
                </a:lnTo>
                <a:close/>
              </a:path>
              <a:path w="259715" h="278765">
                <a:moveTo>
                  <a:pt x="67235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23699" y="10117"/>
                </a:lnTo>
                <a:lnTo>
                  <a:pt x="123699" y="38839"/>
                </a:lnTo>
                <a:lnTo>
                  <a:pt x="31659" y="38839"/>
                </a:lnTo>
                <a:lnTo>
                  <a:pt x="31659" y="233364"/>
                </a:lnTo>
                <a:lnTo>
                  <a:pt x="135775" y="233364"/>
                </a:lnTo>
                <a:lnTo>
                  <a:pt x="135775" y="249357"/>
                </a:lnTo>
                <a:lnTo>
                  <a:pt x="121577" y="254650"/>
                </a:lnTo>
                <a:lnTo>
                  <a:pt x="104687" y="258659"/>
                </a:lnTo>
                <a:lnTo>
                  <a:pt x="86206" y="261198"/>
                </a:lnTo>
                <a:lnTo>
                  <a:pt x="67235" y="262086"/>
                </a:lnTo>
                <a:close/>
              </a:path>
              <a:path w="259715" h="278765">
                <a:moveTo>
                  <a:pt x="135775" y="233364"/>
                </a:moveTo>
                <a:lnTo>
                  <a:pt x="70825" y="233364"/>
                </a:lnTo>
                <a:lnTo>
                  <a:pt x="88638" y="232482"/>
                </a:lnTo>
                <a:lnTo>
                  <a:pt x="105870" y="229978"/>
                </a:lnTo>
                <a:lnTo>
                  <a:pt x="121817" y="226066"/>
                </a:lnTo>
                <a:lnTo>
                  <a:pt x="135775" y="220961"/>
                </a:lnTo>
                <a:lnTo>
                  <a:pt x="135775" y="2333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16163" y="8140919"/>
            <a:ext cx="248920" cy="278765"/>
          </a:xfrm>
          <a:custGeom>
            <a:avLst/>
            <a:gdLst/>
            <a:ahLst/>
            <a:cxnLst/>
            <a:rect l="l" t="t" r="r" b="b"/>
            <a:pathLst>
              <a:path w="248920" h="278765">
                <a:moveTo>
                  <a:pt x="248704" y="278731"/>
                </a:moveTo>
                <a:lnTo>
                  <a:pt x="216065" y="278731"/>
                </a:lnTo>
                <a:lnTo>
                  <a:pt x="216065" y="0"/>
                </a:lnTo>
                <a:lnTo>
                  <a:pt x="248704" y="0"/>
                </a:lnTo>
                <a:lnTo>
                  <a:pt x="248704" y="278731"/>
                </a:lnTo>
                <a:close/>
              </a:path>
              <a:path w="248920" h="278765">
                <a:moveTo>
                  <a:pt x="84533" y="265676"/>
                </a:moveTo>
                <a:lnTo>
                  <a:pt x="50395" y="257868"/>
                </a:lnTo>
                <a:lnTo>
                  <a:pt x="23662" y="234057"/>
                </a:lnTo>
                <a:lnTo>
                  <a:pt x="6231" y="193662"/>
                </a:lnTo>
                <a:lnTo>
                  <a:pt x="0" y="136101"/>
                </a:lnTo>
                <a:lnTo>
                  <a:pt x="6231" y="78541"/>
                </a:lnTo>
                <a:lnTo>
                  <a:pt x="23662" y="38146"/>
                </a:lnTo>
                <a:lnTo>
                  <a:pt x="50395" y="14335"/>
                </a:lnTo>
                <a:lnTo>
                  <a:pt x="84533" y="6527"/>
                </a:lnTo>
                <a:lnTo>
                  <a:pt x="118482" y="14335"/>
                </a:lnTo>
                <a:lnTo>
                  <a:pt x="142973" y="36228"/>
                </a:lnTo>
                <a:lnTo>
                  <a:pt x="84533" y="36228"/>
                </a:lnTo>
                <a:lnTo>
                  <a:pt x="63843" y="41919"/>
                </a:lnTo>
                <a:lnTo>
                  <a:pt x="47284" y="59728"/>
                </a:lnTo>
                <a:lnTo>
                  <a:pt x="36294" y="90755"/>
                </a:lnTo>
                <a:lnTo>
                  <a:pt x="32311" y="136101"/>
                </a:lnTo>
                <a:lnTo>
                  <a:pt x="36294" y="181586"/>
                </a:lnTo>
                <a:lnTo>
                  <a:pt x="47284" y="212598"/>
                </a:lnTo>
                <a:lnTo>
                  <a:pt x="63843" y="230329"/>
                </a:lnTo>
                <a:lnTo>
                  <a:pt x="84533" y="235975"/>
                </a:lnTo>
                <a:lnTo>
                  <a:pt x="142973" y="235975"/>
                </a:lnTo>
                <a:lnTo>
                  <a:pt x="118482" y="257868"/>
                </a:lnTo>
                <a:lnTo>
                  <a:pt x="84533" y="265676"/>
                </a:lnTo>
                <a:close/>
              </a:path>
              <a:path w="248920" h="278765">
                <a:moveTo>
                  <a:pt x="142973" y="235975"/>
                </a:moveTo>
                <a:lnTo>
                  <a:pt x="84533" y="235975"/>
                </a:lnTo>
                <a:lnTo>
                  <a:pt x="104896" y="230329"/>
                </a:lnTo>
                <a:lnTo>
                  <a:pt x="121373" y="212598"/>
                </a:lnTo>
                <a:lnTo>
                  <a:pt x="132404" y="181586"/>
                </a:lnTo>
                <a:lnTo>
                  <a:pt x="136428" y="136101"/>
                </a:lnTo>
                <a:lnTo>
                  <a:pt x="132404" y="90755"/>
                </a:lnTo>
                <a:lnTo>
                  <a:pt x="121373" y="59728"/>
                </a:lnTo>
                <a:lnTo>
                  <a:pt x="104896" y="41919"/>
                </a:lnTo>
                <a:lnTo>
                  <a:pt x="84533" y="36228"/>
                </a:lnTo>
                <a:lnTo>
                  <a:pt x="142973" y="36228"/>
                </a:lnTo>
                <a:lnTo>
                  <a:pt x="145118" y="38146"/>
                </a:lnTo>
                <a:lnTo>
                  <a:pt x="162513" y="78541"/>
                </a:lnTo>
                <a:lnTo>
                  <a:pt x="168740" y="136101"/>
                </a:lnTo>
                <a:lnTo>
                  <a:pt x="162513" y="193662"/>
                </a:lnTo>
                <a:lnTo>
                  <a:pt x="145118" y="234057"/>
                </a:lnTo>
                <a:lnTo>
                  <a:pt x="142973" y="2359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28332" y="8140919"/>
            <a:ext cx="248285" cy="278765"/>
          </a:xfrm>
          <a:custGeom>
            <a:avLst/>
            <a:gdLst/>
            <a:ahLst/>
            <a:cxnLst/>
            <a:rect l="l" t="t" r="r" b="b"/>
            <a:pathLst>
              <a:path w="248284" h="278765">
                <a:moveTo>
                  <a:pt x="247725" y="278731"/>
                </a:moveTo>
                <a:lnTo>
                  <a:pt x="215086" y="278731"/>
                </a:lnTo>
                <a:lnTo>
                  <a:pt x="215086" y="143935"/>
                </a:lnTo>
                <a:lnTo>
                  <a:pt x="163518" y="143935"/>
                </a:lnTo>
                <a:lnTo>
                  <a:pt x="163518" y="113581"/>
                </a:lnTo>
                <a:lnTo>
                  <a:pt x="215086" y="113581"/>
                </a:lnTo>
                <a:lnTo>
                  <a:pt x="215086" y="0"/>
                </a:lnTo>
                <a:lnTo>
                  <a:pt x="247725" y="0"/>
                </a:lnTo>
                <a:lnTo>
                  <a:pt x="247725" y="278731"/>
                </a:lnTo>
                <a:close/>
              </a:path>
              <a:path w="248284" h="278765">
                <a:moveTo>
                  <a:pt x="106727" y="262086"/>
                </a:moveTo>
                <a:lnTo>
                  <a:pt x="0" y="262086"/>
                </a:lnTo>
                <a:lnTo>
                  <a:pt x="0" y="10117"/>
                </a:lnTo>
                <a:lnTo>
                  <a:pt x="159275" y="10117"/>
                </a:lnTo>
                <a:lnTo>
                  <a:pt x="159275" y="39818"/>
                </a:lnTo>
                <a:lnTo>
                  <a:pt x="32311" y="39818"/>
                </a:lnTo>
                <a:lnTo>
                  <a:pt x="32311" y="119130"/>
                </a:lnTo>
                <a:lnTo>
                  <a:pt x="143608" y="119130"/>
                </a:lnTo>
                <a:lnTo>
                  <a:pt x="143608" y="148830"/>
                </a:lnTo>
                <a:lnTo>
                  <a:pt x="32311" y="148830"/>
                </a:lnTo>
                <a:lnTo>
                  <a:pt x="32311" y="232385"/>
                </a:lnTo>
                <a:lnTo>
                  <a:pt x="178858" y="232385"/>
                </a:lnTo>
                <a:lnTo>
                  <a:pt x="178858" y="248704"/>
                </a:lnTo>
                <a:lnTo>
                  <a:pt x="164191" y="254375"/>
                </a:lnTo>
                <a:lnTo>
                  <a:pt x="146464" y="258577"/>
                </a:lnTo>
                <a:lnTo>
                  <a:pt x="126902" y="261188"/>
                </a:lnTo>
                <a:lnTo>
                  <a:pt x="106727" y="262086"/>
                </a:lnTo>
                <a:close/>
              </a:path>
              <a:path w="248284" h="278765">
                <a:moveTo>
                  <a:pt x="178858" y="232385"/>
                </a:moveTo>
                <a:lnTo>
                  <a:pt x="106727" y="232385"/>
                </a:lnTo>
                <a:lnTo>
                  <a:pt x="126764" y="231441"/>
                </a:lnTo>
                <a:lnTo>
                  <a:pt x="146342" y="228754"/>
                </a:lnTo>
                <a:lnTo>
                  <a:pt x="164145" y="224536"/>
                </a:lnTo>
                <a:lnTo>
                  <a:pt x="178858" y="219003"/>
                </a:lnTo>
                <a:lnTo>
                  <a:pt x="178858" y="23238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15481" y="1205674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80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80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80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80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09244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5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5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5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02500" y="1205674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4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4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4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915995" y="1199070"/>
            <a:ext cx="439420" cy="450850"/>
          </a:xfrm>
          <a:custGeom>
            <a:avLst/>
            <a:gdLst/>
            <a:ahLst/>
            <a:cxnLst/>
            <a:rect l="l" t="t" r="r" b="b"/>
            <a:pathLst>
              <a:path w="439420" h="450850">
                <a:moveTo>
                  <a:pt x="10159" y="241293"/>
                </a:moveTo>
                <a:lnTo>
                  <a:pt x="10159" y="160523"/>
                </a:lnTo>
                <a:lnTo>
                  <a:pt x="52059" y="155265"/>
                </a:lnTo>
                <a:lnTo>
                  <a:pt x="91701" y="140129"/>
                </a:lnTo>
                <a:lnTo>
                  <a:pt x="127250" y="116075"/>
                </a:lnTo>
                <a:lnTo>
                  <a:pt x="156874" y="84062"/>
                </a:lnTo>
                <a:lnTo>
                  <a:pt x="178736" y="45050"/>
                </a:lnTo>
                <a:lnTo>
                  <a:pt x="191003" y="0"/>
                </a:lnTo>
                <a:lnTo>
                  <a:pt x="278377" y="12699"/>
                </a:lnTo>
                <a:lnTo>
                  <a:pt x="275059" y="30709"/>
                </a:lnTo>
                <a:lnTo>
                  <a:pt x="270503" y="48195"/>
                </a:lnTo>
                <a:lnTo>
                  <a:pt x="264804" y="65204"/>
                </a:lnTo>
                <a:lnTo>
                  <a:pt x="258057" y="81785"/>
                </a:lnTo>
                <a:lnTo>
                  <a:pt x="390733" y="146808"/>
                </a:lnTo>
                <a:lnTo>
                  <a:pt x="216910" y="146808"/>
                </a:lnTo>
                <a:lnTo>
                  <a:pt x="183655" y="179116"/>
                </a:lnTo>
                <a:lnTo>
                  <a:pt x="145450" y="205450"/>
                </a:lnTo>
                <a:lnTo>
                  <a:pt x="103198" y="225079"/>
                </a:lnTo>
                <a:lnTo>
                  <a:pt x="57800" y="237270"/>
                </a:lnTo>
                <a:lnTo>
                  <a:pt x="10159" y="241293"/>
                </a:lnTo>
                <a:close/>
              </a:path>
              <a:path w="439420" h="450850">
                <a:moveTo>
                  <a:pt x="397246" y="241801"/>
                </a:moveTo>
                <a:lnTo>
                  <a:pt x="216910" y="146808"/>
                </a:lnTo>
                <a:lnTo>
                  <a:pt x="390733" y="146808"/>
                </a:lnTo>
                <a:lnTo>
                  <a:pt x="437377" y="169667"/>
                </a:lnTo>
                <a:lnTo>
                  <a:pt x="397246" y="241801"/>
                </a:lnTo>
                <a:close/>
              </a:path>
              <a:path w="439420" h="450850">
                <a:moveTo>
                  <a:pt x="438901" y="353051"/>
                </a:moveTo>
                <a:lnTo>
                  <a:pt x="0" y="353051"/>
                </a:lnTo>
                <a:lnTo>
                  <a:pt x="0" y="273805"/>
                </a:lnTo>
                <a:lnTo>
                  <a:pt x="438901" y="273805"/>
                </a:lnTo>
                <a:lnTo>
                  <a:pt x="438901" y="353051"/>
                </a:lnTo>
                <a:close/>
              </a:path>
              <a:path w="439420" h="450850">
                <a:moveTo>
                  <a:pt x="263645" y="450584"/>
                </a:moveTo>
                <a:lnTo>
                  <a:pt x="175255" y="450584"/>
                </a:lnTo>
                <a:lnTo>
                  <a:pt x="175255" y="353051"/>
                </a:lnTo>
                <a:lnTo>
                  <a:pt x="263645" y="353051"/>
                </a:lnTo>
                <a:lnTo>
                  <a:pt x="263645" y="4505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414331" y="1205674"/>
            <a:ext cx="410209" cy="434340"/>
          </a:xfrm>
          <a:custGeom>
            <a:avLst/>
            <a:gdLst/>
            <a:ahLst/>
            <a:cxnLst/>
            <a:rect l="l" t="t" r="r" b="b"/>
            <a:pathLst>
              <a:path w="410210" h="434339">
                <a:moveTo>
                  <a:pt x="409945" y="224530"/>
                </a:moveTo>
                <a:lnTo>
                  <a:pt x="324095" y="224530"/>
                </a:lnTo>
                <a:lnTo>
                  <a:pt x="324095" y="0"/>
                </a:lnTo>
                <a:lnTo>
                  <a:pt x="409945" y="0"/>
                </a:lnTo>
                <a:lnTo>
                  <a:pt x="409945" y="224530"/>
                </a:lnTo>
                <a:close/>
              </a:path>
              <a:path w="410210" h="434339">
                <a:moveTo>
                  <a:pt x="286504" y="75690"/>
                </a:moveTo>
                <a:lnTo>
                  <a:pt x="6095" y="75690"/>
                </a:lnTo>
                <a:lnTo>
                  <a:pt x="6095" y="5079"/>
                </a:lnTo>
                <a:lnTo>
                  <a:pt x="286504" y="5079"/>
                </a:lnTo>
                <a:lnTo>
                  <a:pt x="286504" y="75690"/>
                </a:lnTo>
                <a:close/>
              </a:path>
              <a:path w="410210" h="434339">
                <a:moveTo>
                  <a:pt x="0" y="226562"/>
                </a:moveTo>
                <a:lnTo>
                  <a:pt x="0" y="151888"/>
                </a:lnTo>
                <a:lnTo>
                  <a:pt x="38257" y="143839"/>
                </a:lnTo>
                <a:lnTo>
                  <a:pt x="68705" y="126361"/>
                </a:lnTo>
                <a:lnTo>
                  <a:pt x="90580" y="102597"/>
                </a:lnTo>
                <a:lnTo>
                  <a:pt x="103121" y="75690"/>
                </a:lnTo>
                <a:lnTo>
                  <a:pt x="190495" y="75690"/>
                </a:lnTo>
                <a:lnTo>
                  <a:pt x="189479" y="83309"/>
                </a:lnTo>
                <a:lnTo>
                  <a:pt x="187447" y="90929"/>
                </a:lnTo>
                <a:lnTo>
                  <a:pt x="185415" y="99057"/>
                </a:lnTo>
                <a:lnTo>
                  <a:pt x="301236" y="158492"/>
                </a:lnTo>
                <a:lnTo>
                  <a:pt x="300001" y="160523"/>
                </a:lnTo>
                <a:lnTo>
                  <a:pt x="148332" y="160523"/>
                </a:lnTo>
                <a:lnTo>
                  <a:pt x="119511" y="186272"/>
                </a:lnTo>
                <a:lnTo>
                  <a:pt x="84643" y="206877"/>
                </a:lnTo>
                <a:lnTo>
                  <a:pt x="44536" y="220815"/>
                </a:lnTo>
                <a:lnTo>
                  <a:pt x="0" y="226562"/>
                </a:lnTo>
                <a:close/>
              </a:path>
              <a:path w="410210" h="434339">
                <a:moveTo>
                  <a:pt x="262629" y="221990"/>
                </a:moveTo>
                <a:lnTo>
                  <a:pt x="148332" y="160523"/>
                </a:lnTo>
                <a:lnTo>
                  <a:pt x="300001" y="160523"/>
                </a:lnTo>
                <a:lnTo>
                  <a:pt x="262629" y="221990"/>
                </a:lnTo>
                <a:close/>
              </a:path>
              <a:path w="410210" h="434339">
                <a:moveTo>
                  <a:pt x="409945" y="433821"/>
                </a:moveTo>
                <a:lnTo>
                  <a:pt x="21843" y="433821"/>
                </a:lnTo>
                <a:lnTo>
                  <a:pt x="21843" y="239770"/>
                </a:lnTo>
                <a:lnTo>
                  <a:pt x="106169" y="239770"/>
                </a:lnTo>
                <a:lnTo>
                  <a:pt x="106169" y="268217"/>
                </a:lnTo>
                <a:lnTo>
                  <a:pt x="409945" y="268217"/>
                </a:lnTo>
                <a:lnTo>
                  <a:pt x="409945" y="334763"/>
                </a:lnTo>
                <a:lnTo>
                  <a:pt x="106169" y="334763"/>
                </a:lnTo>
                <a:lnTo>
                  <a:pt x="106169" y="365750"/>
                </a:lnTo>
                <a:lnTo>
                  <a:pt x="409945" y="365750"/>
                </a:lnTo>
                <a:lnTo>
                  <a:pt x="409945" y="433821"/>
                </a:lnTo>
                <a:close/>
              </a:path>
              <a:path w="410210" h="434339">
                <a:moveTo>
                  <a:pt x="409945" y="268217"/>
                </a:moveTo>
                <a:lnTo>
                  <a:pt x="325619" y="268217"/>
                </a:lnTo>
                <a:lnTo>
                  <a:pt x="325619" y="239770"/>
                </a:lnTo>
                <a:lnTo>
                  <a:pt x="409945" y="239770"/>
                </a:lnTo>
                <a:lnTo>
                  <a:pt x="409945" y="268217"/>
                </a:lnTo>
                <a:close/>
              </a:path>
              <a:path w="410210" h="434339">
                <a:moveTo>
                  <a:pt x="409945" y="365750"/>
                </a:moveTo>
                <a:lnTo>
                  <a:pt x="325619" y="365750"/>
                </a:lnTo>
                <a:lnTo>
                  <a:pt x="325619" y="334763"/>
                </a:lnTo>
                <a:lnTo>
                  <a:pt x="409945" y="334763"/>
                </a:lnTo>
                <a:lnTo>
                  <a:pt x="409945" y="3657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34586" y="1273744"/>
            <a:ext cx="101600" cy="303530"/>
          </a:xfrm>
          <a:custGeom>
            <a:avLst/>
            <a:gdLst/>
            <a:ahLst/>
            <a:cxnLst/>
            <a:rect l="l" t="t" r="r" b="b"/>
            <a:pathLst>
              <a:path w="101600" h="303530">
                <a:moveTo>
                  <a:pt x="50798" y="101597"/>
                </a:moveTo>
                <a:lnTo>
                  <a:pt x="30431" y="97731"/>
                </a:lnTo>
                <a:lnTo>
                  <a:pt x="14350" y="87056"/>
                </a:lnTo>
                <a:lnTo>
                  <a:pt x="3794" y="70951"/>
                </a:lnTo>
                <a:lnTo>
                  <a:pt x="0" y="50798"/>
                </a:lnTo>
                <a:lnTo>
                  <a:pt x="3794" y="30645"/>
                </a:lnTo>
                <a:lnTo>
                  <a:pt x="14350" y="14541"/>
                </a:lnTo>
                <a:lnTo>
                  <a:pt x="30431" y="3865"/>
                </a:lnTo>
                <a:lnTo>
                  <a:pt x="50798" y="0"/>
                </a:lnTo>
                <a:lnTo>
                  <a:pt x="70872" y="3865"/>
                </a:lnTo>
                <a:lnTo>
                  <a:pt x="86802" y="14541"/>
                </a:lnTo>
                <a:lnTo>
                  <a:pt x="97303" y="30645"/>
                </a:lnTo>
                <a:lnTo>
                  <a:pt x="101089" y="50798"/>
                </a:lnTo>
                <a:lnTo>
                  <a:pt x="97303" y="70951"/>
                </a:lnTo>
                <a:lnTo>
                  <a:pt x="86802" y="87056"/>
                </a:lnTo>
                <a:lnTo>
                  <a:pt x="70872" y="97731"/>
                </a:lnTo>
                <a:lnTo>
                  <a:pt x="50798" y="101597"/>
                </a:lnTo>
                <a:close/>
              </a:path>
              <a:path w="101600" h="303530">
                <a:moveTo>
                  <a:pt x="50798" y="303268"/>
                </a:moveTo>
                <a:lnTo>
                  <a:pt x="30431" y="299402"/>
                </a:lnTo>
                <a:lnTo>
                  <a:pt x="14350" y="288727"/>
                </a:lnTo>
                <a:lnTo>
                  <a:pt x="3794" y="272622"/>
                </a:lnTo>
                <a:lnTo>
                  <a:pt x="0" y="252469"/>
                </a:lnTo>
                <a:lnTo>
                  <a:pt x="3794" y="232316"/>
                </a:lnTo>
                <a:lnTo>
                  <a:pt x="14350" y="216212"/>
                </a:lnTo>
                <a:lnTo>
                  <a:pt x="30431" y="205536"/>
                </a:lnTo>
                <a:lnTo>
                  <a:pt x="50798" y="201670"/>
                </a:lnTo>
                <a:lnTo>
                  <a:pt x="70872" y="205536"/>
                </a:lnTo>
                <a:lnTo>
                  <a:pt x="86802" y="216212"/>
                </a:lnTo>
                <a:lnTo>
                  <a:pt x="97303" y="232316"/>
                </a:lnTo>
                <a:lnTo>
                  <a:pt x="101089" y="252469"/>
                </a:lnTo>
                <a:lnTo>
                  <a:pt x="97303" y="272622"/>
                </a:lnTo>
                <a:lnTo>
                  <a:pt x="86802" y="288727"/>
                </a:lnTo>
                <a:lnTo>
                  <a:pt x="70872" y="299402"/>
                </a:lnTo>
                <a:lnTo>
                  <a:pt x="50798" y="3032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4344" y="1205674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28108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5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5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5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321363" y="1205674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34004" y="1205674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31324" y="1205674"/>
            <a:ext cx="418465" cy="439420"/>
          </a:xfrm>
          <a:custGeom>
            <a:avLst/>
            <a:gdLst/>
            <a:ahLst/>
            <a:cxnLst/>
            <a:rect l="l" t="t" r="r" b="b"/>
            <a:pathLst>
              <a:path w="418465" h="439419">
                <a:moveTo>
                  <a:pt x="414009" y="67054"/>
                </a:moveTo>
                <a:lnTo>
                  <a:pt x="328159" y="67054"/>
                </a:lnTo>
                <a:lnTo>
                  <a:pt x="328159" y="0"/>
                </a:lnTo>
                <a:lnTo>
                  <a:pt x="414009" y="0"/>
                </a:lnTo>
                <a:lnTo>
                  <a:pt x="414009" y="67054"/>
                </a:lnTo>
                <a:close/>
              </a:path>
              <a:path w="418465" h="439419">
                <a:moveTo>
                  <a:pt x="414009" y="242817"/>
                </a:moveTo>
                <a:lnTo>
                  <a:pt x="328159" y="242817"/>
                </a:lnTo>
                <a:lnTo>
                  <a:pt x="328159" y="140204"/>
                </a:lnTo>
                <a:lnTo>
                  <a:pt x="270249" y="140204"/>
                </a:lnTo>
                <a:lnTo>
                  <a:pt x="270249" y="76198"/>
                </a:lnTo>
                <a:lnTo>
                  <a:pt x="6095" y="76198"/>
                </a:lnTo>
                <a:lnTo>
                  <a:pt x="6095" y="5079"/>
                </a:lnTo>
                <a:lnTo>
                  <a:pt x="282440" y="5079"/>
                </a:lnTo>
                <a:lnTo>
                  <a:pt x="282440" y="67054"/>
                </a:lnTo>
                <a:lnTo>
                  <a:pt x="414009" y="67054"/>
                </a:lnTo>
                <a:lnTo>
                  <a:pt x="414009" y="242817"/>
                </a:lnTo>
                <a:close/>
              </a:path>
              <a:path w="418465" h="439419">
                <a:moveTo>
                  <a:pt x="0" y="236722"/>
                </a:moveTo>
                <a:lnTo>
                  <a:pt x="0" y="161539"/>
                </a:lnTo>
                <a:lnTo>
                  <a:pt x="38233" y="152705"/>
                </a:lnTo>
                <a:lnTo>
                  <a:pt x="68514" y="133156"/>
                </a:lnTo>
                <a:lnTo>
                  <a:pt x="89937" y="106463"/>
                </a:lnTo>
                <a:lnTo>
                  <a:pt x="101597" y="76198"/>
                </a:lnTo>
                <a:lnTo>
                  <a:pt x="188463" y="76198"/>
                </a:lnTo>
                <a:lnTo>
                  <a:pt x="187590" y="82976"/>
                </a:lnTo>
                <a:lnTo>
                  <a:pt x="186431" y="89659"/>
                </a:lnTo>
                <a:lnTo>
                  <a:pt x="184891" y="96342"/>
                </a:lnTo>
                <a:lnTo>
                  <a:pt x="182875" y="103121"/>
                </a:lnTo>
                <a:lnTo>
                  <a:pt x="294241" y="166619"/>
                </a:lnTo>
                <a:lnTo>
                  <a:pt x="147824" y="166619"/>
                </a:lnTo>
                <a:lnTo>
                  <a:pt x="119083" y="194074"/>
                </a:lnTo>
                <a:lnTo>
                  <a:pt x="84389" y="215958"/>
                </a:lnTo>
                <a:lnTo>
                  <a:pt x="44456" y="230697"/>
                </a:lnTo>
                <a:lnTo>
                  <a:pt x="0" y="236722"/>
                </a:lnTo>
                <a:close/>
              </a:path>
              <a:path w="418465" h="439419">
                <a:moveTo>
                  <a:pt x="257549" y="232150"/>
                </a:moveTo>
                <a:lnTo>
                  <a:pt x="147824" y="166619"/>
                </a:lnTo>
                <a:lnTo>
                  <a:pt x="294241" y="166619"/>
                </a:lnTo>
                <a:lnTo>
                  <a:pt x="298696" y="169159"/>
                </a:lnTo>
                <a:lnTo>
                  <a:pt x="257549" y="232150"/>
                </a:lnTo>
                <a:close/>
              </a:path>
              <a:path w="418465" h="439419">
                <a:moveTo>
                  <a:pt x="219958" y="438901"/>
                </a:moveTo>
                <a:lnTo>
                  <a:pt x="156829" y="435800"/>
                </a:lnTo>
                <a:lnTo>
                  <a:pt x="102381" y="425799"/>
                </a:lnTo>
                <a:lnTo>
                  <a:pt x="59686" y="407848"/>
                </a:lnTo>
                <a:lnTo>
                  <a:pt x="31816" y="380901"/>
                </a:lnTo>
                <a:lnTo>
                  <a:pt x="21843" y="343907"/>
                </a:lnTo>
                <a:lnTo>
                  <a:pt x="31816" y="306913"/>
                </a:lnTo>
                <a:lnTo>
                  <a:pt x="59686" y="279966"/>
                </a:lnTo>
                <a:lnTo>
                  <a:pt x="102381" y="262015"/>
                </a:lnTo>
                <a:lnTo>
                  <a:pt x="156829" y="252014"/>
                </a:lnTo>
                <a:lnTo>
                  <a:pt x="219958" y="248913"/>
                </a:lnTo>
                <a:lnTo>
                  <a:pt x="283087" y="252014"/>
                </a:lnTo>
                <a:lnTo>
                  <a:pt x="337535" y="262015"/>
                </a:lnTo>
                <a:lnTo>
                  <a:pt x="380230" y="279966"/>
                </a:lnTo>
                <a:lnTo>
                  <a:pt x="408100" y="306913"/>
                </a:lnTo>
                <a:lnTo>
                  <a:pt x="410678" y="316476"/>
                </a:lnTo>
                <a:lnTo>
                  <a:pt x="219958" y="316476"/>
                </a:lnTo>
                <a:lnTo>
                  <a:pt x="178803" y="318047"/>
                </a:lnTo>
                <a:lnTo>
                  <a:pt x="145220" y="322952"/>
                </a:lnTo>
                <a:lnTo>
                  <a:pt x="122591" y="331477"/>
                </a:lnTo>
                <a:lnTo>
                  <a:pt x="114297" y="343907"/>
                </a:lnTo>
                <a:lnTo>
                  <a:pt x="122591" y="356551"/>
                </a:lnTo>
                <a:lnTo>
                  <a:pt x="145220" y="365052"/>
                </a:lnTo>
                <a:lnTo>
                  <a:pt x="178803" y="369838"/>
                </a:lnTo>
                <a:lnTo>
                  <a:pt x="219958" y="371338"/>
                </a:lnTo>
                <a:lnTo>
                  <a:pt x="410678" y="371338"/>
                </a:lnTo>
                <a:lnTo>
                  <a:pt x="408100" y="380901"/>
                </a:lnTo>
                <a:lnTo>
                  <a:pt x="380230" y="407848"/>
                </a:lnTo>
                <a:lnTo>
                  <a:pt x="337535" y="425799"/>
                </a:lnTo>
                <a:lnTo>
                  <a:pt x="283087" y="435800"/>
                </a:lnTo>
                <a:lnTo>
                  <a:pt x="219958" y="438901"/>
                </a:lnTo>
                <a:close/>
              </a:path>
              <a:path w="418465" h="439419">
                <a:moveTo>
                  <a:pt x="410678" y="371338"/>
                </a:moveTo>
                <a:lnTo>
                  <a:pt x="219958" y="371338"/>
                </a:lnTo>
                <a:lnTo>
                  <a:pt x="261113" y="369838"/>
                </a:lnTo>
                <a:lnTo>
                  <a:pt x="294696" y="365052"/>
                </a:lnTo>
                <a:lnTo>
                  <a:pt x="317325" y="356551"/>
                </a:lnTo>
                <a:lnTo>
                  <a:pt x="325619" y="343907"/>
                </a:lnTo>
                <a:lnTo>
                  <a:pt x="317325" y="331477"/>
                </a:lnTo>
                <a:lnTo>
                  <a:pt x="294696" y="322952"/>
                </a:lnTo>
                <a:lnTo>
                  <a:pt x="261113" y="318047"/>
                </a:lnTo>
                <a:lnTo>
                  <a:pt x="219958" y="316476"/>
                </a:lnTo>
                <a:lnTo>
                  <a:pt x="410678" y="316476"/>
                </a:lnTo>
                <a:lnTo>
                  <a:pt x="418073" y="343907"/>
                </a:lnTo>
                <a:lnTo>
                  <a:pt x="410678" y="3713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25088" y="1205674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01072" y="1204150"/>
            <a:ext cx="439420" cy="445770"/>
          </a:xfrm>
          <a:custGeom>
            <a:avLst/>
            <a:gdLst/>
            <a:ahLst/>
            <a:cxnLst/>
            <a:rect l="l" t="t" r="r" b="b"/>
            <a:pathLst>
              <a:path w="439420" h="445769">
                <a:moveTo>
                  <a:pt x="219450" y="239770"/>
                </a:moveTo>
                <a:lnTo>
                  <a:pt x="162682" y="236004"/>
                </a:lnTo>
                <a:lnTo>
                  <a:pt x="113958" y="225057"/>
                </a:lnTo>
                <a:lnTo>
                  <a:pt x="74293" y="207449"/>
                </a:lnTo>
                <a:lnTo>
                  <a:pt x="26203" y="154341"/>
                </a:lnTo>
                <a:lnTo>
                  <a:pt x="19811" y="119885"/>
                </a:lnTo>
                <a:lnTo>
                  <a:pt x="26203" y="85428"/>
                </a:lnTo>
                <a:lnTo>
                  <a:pt x="74293" y="32320"/>
                </a:lnTo>
                <a:lnTo>
                  <a:pt x="113958" y="14712"/>
                </a:lnTo>
                <a:lnTo>
                  <a:pt x="162682" y="3765"/>
                </a:lnTo>
                <a:lnTo>
                  <a:pt x="219450" y="0"/>
                </a:lnTo>
                <a:lnTo>
                  <a:pt x="276218" y="3765"/>
                </a:lnTo>
                <a:lnTo>
                  <a:pt x="324942" y="14712"/>
                </a:lnTo>
                <a:lnTo>
                  <a:pt x="364607" y="32320"/>
                </a:lnTo>
                <a:lnTo>
                  <a:pt x="394198" y="56066"/>
                </a:lnTo>
                <a:lnTo>
                  <a:pt x="406561" y="75690"/>
                </a:lnTo>
                <a:lnTo>
                  <a:pt x="219450" y="75690"/>
                </a:lnTo>
                <a:lnTo>
                  <a:pt x="176239" y="78523"/>
                </a:lnTo>
                <a:lnTo>
                  <a:pt x="141601" y="86929"/>
                </a:lnTo>
                <a:lnTo>
                  <a:pt x="118583" y="100764"/>
                </a:lnTo>
                <a:lnTo>
                  <a:pt x="110233" y="119885"/>
                </a:lnTo>
                <a:lnTo>
                  <a:pt x="118583" y="138791"/>
                </a:lnTo>
                <a:lnTo>
                  <a:pt x="141601" y="152650"/>
                </a:lnTo>
                <a:lnTo>
                  <a:pt x="176239" y="161174"/>
                </a:lnTo>
                <a:lnTo>
                  <a:pt x="219450" y="164079"/>
                </a:lnTo>
                <a:lnTo>
                  <a:pt x="406561" y="164079"/>
                </a:lnTo>
                <a:lnTo>
                  <a:pt x="394198" y="183703"/>
                </a:lnTo>
                <a:lnTo>
                  <a:pt x="364607" y="207449"/>
                </a:lnTo>
                <a:lnTo>
                  <a:pt x="324942" y="225057"/>
                </a:lnTo>
                <a:lnTo>
                  <a:pt x="276218" y="236004"/>
                </a:lnTo>
                <a:lnTo>
                  <a:pt x="219450" y="239770"/>
                </a:lnTo>
                <a:close/>
              </a:path>
              <a:path w="439420" h="445769">
                <a:moveTo>
                  <a:pt x="406561" y="164079"/>
                </a:moveTo>
                <a:lnTo>
                  <a:pt x="219450" y="164079"/>
                </a:lnTo>
                <a:lnTo>
                  <a:pt x="262661" y="161174"/>
                </a:lnTo>
                <a:lnTo>
                  <a:pt x="297299" y="152650"/>
                </a:lnTo>
                <a:lnTo>
                  <a:pt x="320317" y="138791"/>
                </a:lnTo>
                <a:lnTo>
                  <a:pt x="328667" y="119885"/>
                </a:lnTo>
                <a:lnTo>
                  <a:pt x="320317" y="100764"/>
                </a:lnTo>
                <a:lnTo>
                  <a:pt x="297299" y="86929"/>
                </a:lnTo>
                <a:lnTo>
                  <a:pt x="262661" y="78523"/>
                </a:lnTo>
                <a:lnTo>
                  <a:pt x="219450" y="75690"/>
                </a:lnTo>
                <a:lnTo>
                  <a:pt x="406561" y="75690"/>
                </a:lnTo>
                <a:lnTo>
                  <a:pt x="412697" y="85428"/>
                </a:lnTo>
                <a:lnTo>
                  <a:pt x="419089" y="119885"/>
                </a:lnTo>
                <a:lnTo>
                  <a:pt x="412697" y="154341"/>
                </a:lnTo>
                <a:lnTo>
                  <a:pt x="406561" y="164079"/>
                </a:lnTo>
                <a:close/>
              </a:path>
              <a:path w="439420" h="445769">
                <a:moveTo>
                  <a:pt x="438901" y="343907"/>
                </a:moveTo>
                <a:lnTo>
                  <a:pt x="0" y="343907"/>
                </a:lnTo>
                <a:lnTo>
                  <a:pt x="0" y="265677"/>
                </a:lnTo>
                <a:lnTo>
                  <a:pt x="438901" y="265677"/>
                </a:lnTo>
                <a:lnTo>
                  <a:pt x="438901" y="343907"/>
                </a:lnTo>
                <a:close/>
              </a:path>
              <a:path w="439420" h="445769">
                <a:moveTo>
                  <a:pt x="177287" y="445504"/>
                </a:moveTo>
                <a:lnTo>
                  <a:pt x="91945" y="445504"/>
                </a:lnTo>
                <a:lnTo>
                  <a:pt x="91945" y="343907"/>
                </a:lnTo>
                <a:lnTo>
                  <a:pt x="177287" y="343907"/>
                </a:lnTo>
                <a:lnTo>
                  <a:pt x="177287" y="445504"/>
                </a:lnTo>
                <a:close/>
              </a:path>
              <a:path w="439420" h="445769">
                <a:moveTo>
                  <a:pt x="346955" y="445504"/>
                </a:moveTo>
                <a:lnTo>
                  <a:pt x="261613" y="445504"/>
                </a:lnTo>
                <a:lnTo>
                  <a:pt x="261613" y="343907"/>
                </a:lnTo>
                <a:lnTo>
                  <a:pt x="346955" y="343907"/>
                </a:lnTo>
                <a:lnTo>
                  <a:pt x="346955" y="4455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7861" y="1205674"/>
            <a:ext cx="439420" cy="440055"/>
          </a:xfrm>
          <a:custGeom>
            <a:avLst/>
            <a:gdLst/>
            <a:ahLst/>
            <a:cxnLst/>
            <a:rect l="l" t="t" r="r" b="b"/>
            <a:pathLst>
              <a:path w="439419" h="440055">
                <a:moveTo>
                  <a:pt x="414009" y="65530"/>
                </a:moveTo>
                <a:lnTo>
                  <a:pt x="24891" y="65530"/>
                </a:lnTo>
                <a:lnTo>
                  <a:pt x="24891" y="0"/>
                </a:lnTo>
                <a:lnTo>
                  <a:pt x="414009" y="0"/>
                </a:lnTo>
                <a:lnTo>
                  <a:pt x="414009" y="65530"/>
                </a:lnTo>
                <a:close/>
              </a:path>
              <a:path w="439419" h="440055">
                <a:moveTo>
                  <a:pt x="19811" y="168651"/>
                </a:moveTo>
                <a:lnTo>
                  <a:pt x="19811" y="102105"/>
                </a:lnTo>
                <a:lnTo>
                  <a:pt x="64895" y="99176"/>
                </a:lnTo>
                <a:lnTo>
                  <a:pt x="107693" y="92009"/>
                </a:lnTo>
                <a:lnTo>
                  <a:pt x="144395" y="80746"/>
                </a:lnTo>
                <a:lnTo>
                  <a:pt x="171191" y="65530"/>
                </a:lnTo>
                <a:lnTo>
                  <a:pt x="266185" y="65530"/>
                </a:lnTo>
                <a:lnTo>
                  <a:pt x="264153" y="70610"/>
                </a:lnTo>
                <a:lnTo>
                  <a:pt x="262629" y="73150"/>
                </a:lnTo>
                <a:lnTo>
                  <a:pt x="425185" y="106677"/>
                </a:lnTo>
                <a:lnTo>
                  <a:pt x="419363" y="125980"/>
                </a:lnTo>
                <a:lnTo>
                  <a:pt x="206750" y="125980"/>
                </a:lnTo>
                <a:lnTo>
                  <a:pt x="167397" y="143649"/>
                </a:lnTo>
                <a:lnTo>
                  <a:pt x="122043" y="156841"/>
                </a:lnTo>
                <a:lnTo>
                  <a:pt x="72308" y="165270"/>
                </a:lnTo>
                <a:lnTo>
                  <a:pt x="19811" y="168651"/>
                </a:lnTo>
                <a:close/>
              </a:path>
              <a:path w="439419" h="440055">
                <a:moveTo>
                  <a:pt x="405881" y="170683"/>
                </a:moveTo>
                <a:lnTo>
                  <a:pt x="206750" y="125980"/>
                </a:lnTo>
                <a:lnTo>
                  <a:pt x="419363" y="125980"/>
                </a:lnTo>
                <a:lnTo>
                  <a:pt x="405881" y="170683"/>
                </a:lnTo>
                <a:close/>
              </a:path>
              <a:path w="439419" h="440055">
                <a:moveTo>
                  <a:pt x="262121" y="186939"/>
                </a:moveTo>
                <a:lnTo>
                  <a:pt x="176779" y="186939"/>
                </a:lnTo>
                <a:lnTo>
                  <a:pt x="176779" y="149856"/>
                </a:lnTo>
                <a:lnTo>
                  <a:pt x="262121" y="149856"/>
                </a:lnTo>
                <a:lnTo>
                  <a:pt x="262121" y="186939"/>
                </a:lnTo>
                <a:close/>
              </a:path>
              <a:path w="439419" h="440055">
                <a:moveTo>
                  <a:pt x="438901" y="252977"/>
                </a:moveTo>
                <a:lnTo>
                  <a:pt x="0" y="252977"/>
                </a:lnTo>
                <a:lnTo>
                  <a:pt x="0" y="186939"/>
                </a:lnTo>
                <a:lnTo>
                  <a:pt x="438901" y="186939"/>
                </a:lnTo>
                <a:lnTo>
                  <a:pt x="438901" y="252977"/>
                </a:lnTo>
                <a:close/>
              </a:path>
              <a:path w="439419" h="440055">
                <a:moveTo>
                  <a:pt x="219450" y="439917"/>
                </a:moveTo>
                <a:lnTo>
                  <a:pt x="153680" y="436986"/>
                </a:lnTo>
                <a:lnTo>
                  <a:pt x="98663" y="427692"/>
                </a:lnTo>
                <a:lnTo>
                  <a:pt x="56618" y="411278"/>
                </a:lnTo>
                <a:lnTo>
                  <a:pt x="20319" y="354067"/>
                </a:lnTo>
                <a:lnTo>
                  <a:pt x="29763" y="321145"/>
                </a:lnTo>
                <a:lnTo>
                  <a:pt x="56618" y="296855"/>
                </a:lnTo>
                <a:lnTo>
                  <a:pt x="98663" y="280441"/>
                </a:lnTo>
                <a:lnTo>
                  <a:pt x="153680" y="271147"/>
                </a:lnTo>
                <a:lnTo>
                  <a:pt x="219450" y="268217"/>
                </a:lnTo>
                <a:lnTo>
                  <a:pt x="285220" y="271147"/>
                </a:lnTo>
                <a:lnTo>
                  <a:pt x="340237" y="280441"/>
                </a:lnTo>
                <a:lnTo>
                  <a:pt x="382282" y="296855"/>
                </a:lnTo>
                <a:lnTo>
                  <a:pt x="409137" y="321145"/>
                </a:lnTo>
                <a:lnTo>
                  <a:pt x="412315" y="332223"/>
                </a:lnTo>
                <a:lnTo>
                  <a:pt x="219450" y="332223"/>
                </a:lnTo>
                <a:lnTo>
                  <a:pt x="175835" y="333493"/>
                </a:lnTo>
                <a:lnTo>
                  <a:pt x="141791" y="337430"/>
                </a:lnTo>
                <a:lnTo>
                  <a:pt x="119654" y="344224"/>
                </a:lnTo>
                <a:lnTo>
                  <a:pt x="111757" y="354067"/>
                </a:lnTo>
                <a:lnTo>
                  <a:pt x="119654" y="364123"/>
                </a:lnTo>
                <a:lnTo>
                  <a:pt x="141791" y="370894"/>
                </a:lnTo>
                <a:lnTo>
                  <a:pt x="175835" y="374712"/>
                </a:lnTo>
                <a:lnTo>
                  <a:pt x="219450" y="375910"/>
                </a:lnTo>
                <a:lnTo>
                  <a:pt x="412315" y="375910"/>
                </a:lnTo>
                <a:lnTo>
                  <a:pt x="409137" y="386988"/>
                </a:lnTo>
                <a:lnTo>
                  <a:pt x="382282" y="411278"/>
                </a:lnTo>
                <a:lnTo>
                  <a:pt x="340237" y="427692"/>
                </a:lnTo>
                <a:lnTo>
                  <a:pt x="285220" y="436986"/>
                </a:lnTo>
                <a:lnTo>
                  <a:pt x="219450" y="439917"/>
                </a:lnTo>
                <a:close/>
              </a:path>
              <a:path w="439419" h="440055">
                <a:moveTo>
                  <a:pt x="412315" y="375910"/>
                </a:moveTo>
                <a:lnTo>
                  <a:pt x="219450" y="375910"/>
                </a:lnTo>
                <a:lnTo>
                  <a:pt x="263065" y="374712"/>
                </a:lnTo>
                <a:lnTo>
                  <a:pt x="297109" y="370894"/>
                </a:lnTo>
                <a:lnTo>
                  <a:pt x="319246" y="364123"/>
                </a:lnTo>
                <a:lnTo>
                  <a:pt x="327143" y="354067"/>
                </a:lnTo>
                <a:lnTo>
                  <a:pt x="319246" y="344224"/>
                </a:lnTo>
                <a:lnTo>
                  <a:pt x="297109" y="337430"/>
                </a:lnTo>
                <a:lnTo>
                  <a:pt x="263065" y="333493"/>
                </a:lnTo>
                <a:lnTo>
                  <a:pt x="219450" y="332223"/>
                </a:lnTo>
                <a:lnTo>
                  <a:pt x="412315" y="332223"/>
                </a:lnTo>
                <a:lnTo>
                  <a:pt x="418581" y="354067"/>
                </a:lnTo>
                <a:lnTo>
                  <a:pt x="412315" y="3759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6544" y="1193482"/>
            <a:ext cx="439420" cy="451484"/>
          </a:xfrm>
          <a:custGeom>
            <a:avLst/>
            <a:gdLst/>
            <a:ahLst/>
            <a:cxnLst/>
            <a:rect l="l" t="t" r="r" b="b"/>
            <a:pathLst>
              <a:path w="439419" h="451485">
                <a:moveTo>
                  <a:pt x="12699" y="191511"/>
                </a:moveTo>
                <a:lnTo>
                  <a:pt x="12699" y="119885"/>
                </a:lnTo>
                <a:lnTo>
                  <a:pt x="61771" y="113415"/>
                </a:lnTo>
                <a:lnTo>
                  <a:pt x="107429" y="97874"/>
                </a:lnTo>
                <a:lnTo>
                  <a:pt x="146381" y="73580"/>
                </a:lnTo>
                <a:lnTo>
                  <a:pt x="175336" y="40850"/>
                </a:lnTo>
                <a:lnTo>
                  <a:pt x="191003" y="0"/>
                </a:lnTo>
                <a:lnTo>
                  <a:pt x="277869" y="14223"/>
                </a:lnTo>
                <a:lnTo>
                  <a:pt x="275114" y="26605"/>
                </a:lnTo>
                <a:lnTo>
                  <a:pt x="271455" y="38607"/>
                </a:lnTo>
                <a:lnTo>
                  <a:pt x="266939" y="50227"/>
                </a:lnTo>
                <a:lnTo>
                  <a:pt x="261613" y="61466"/>
                </a:lnTo>
                <a:lnTo>
                  <a:pt x="409713" y="118361"/>
                </a:lnTo>
                <a:lnTo>
                  <a:pt x="217418" y="118361"/>
                </a:lnTo>
                <a:lnTo>
                  <a:pt x="175787" y="148435"/>
                </a:lnTo>
                <a:lnTo>
                  <a:pt x="126679" y="171128"/>
                </a:lnTo>
                <a:lnTo>
                  <a:pt x="71761" y="185724"/>
                </a:lnTo>
                <a:lnTo>
                  <a:pt x="12699" y="191511"/>
                </a:lnTo>
                <a:close/>
              </a:path>
              <a:path w="439419" h="451485">
                <a:moveTo>
                  <a:pt x="403849" y="193543"/>
                </a:moveTo>
                <a:lnTo>
                  <a:pt x="217418" y="118361"/>
                </a:lnTo>
                <a:lnTo>
                  <a:pt x="409713" y="118361"/>
                </a:lnTo>
                <a:lnTo>
                  <a:pt x="434837" y="128012"/>
                </a:lnTo>
                <a:lnTo>
                  <a:pt x="403849" y="193543"/>
                </a:lnTo>
                <a:close/>
              </a:path>
              <a:path w="439419" h="451485">
                <a:moveTo>
                  <a:pt x="262121" y="214370"/>
                </a:moveTo>
                <a:lnTo>
                  <a:pt x="176779" y="214370"/>
                </a:lnTo>
                <a:lnTo>
                  <a:pt x="176779" y="163571"/>
                </a:lnTo>
                <a:lnTo>
                  <a:pt x="262121" y="163571"/>
                </a:lnTo>
                <a:lnTo>
                  <a:pt x="262121" y="214370"/>
                </a:lnTo>
                <a:close/>
              </a:path>
              <a:path w="439419" h="451485">
                <a:moveTo>
                  <a:pt x="438901" y="282948"/>
                </a:moveTo>
                <a:lnTo>
                  <a:pt x="0" y="282948"/>
                </a:lnTo>
                <a:lnTo>
                  <a:pt x="0" y="214370"/>
                </a:lnTo>
                <a:lnTo>
                  <a:pt x="438901" y="214370"/>
                </a:lnTo>
                <a:lnTo>
                  <a:pt x="438901" y="282948"/>
                </a:lnTo>
                <a:close/>
              </a:path>
              <a:path w="439419" h="451485">
                <a:moveTo>
                  <a:pt x="413501" y="451092"/>
                </a:moveTo>
                <a:lnTo>
                  <a:pt x="326635" y="451092"/>
                </a:lnTo>
                <a:lnTo>
                  <a:pt x="326635" y="373370"/>
                </a:lnTo>
                <a:lnTo>
                  <a:pt x="23367" y="373370"/>
                </a:lnTo>
                <a:lnTo>
                  <a:pt x="23367" y="305300"/>
                </a:lnTo>
                <a:lnTo>
                  <a:pt x="413501" y="305300"/>
                </a:lnTo>
                <a:lnTo>
                  <a:pt x="413501" y="4510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8384" y="1205915"/>
            <a:ext cx="130810" cy="321310"/>
          </a:xfrm>
          <a:custGeom>
            <a:avLst/>
            <a:gdLst/>
            <a:ahLst/>
            <a:cxnLst/>
            <a:rect l="l" t="t" r="r" b="b"/>
            <a:pathLst>
              <a:path w="130810" h="321309">
                <a:moveTo>
                  <a:pt x="130556" y="0"/>
                </a:moveTo>
                <a:lnTo>
                  <a:pt x="46228" y="0"/>
                </a:lnTo>
                <a:lnTo>
                  <a:pt x="46228" y="31750"/>
                </a:lnTo>
                <a:lnTo>
                  <a:pt x="0" y="31750"/>
                </a:lnTo>
                <a:lnTo>
                  <a:pt x="0" y="107950"/>
                </a:lnTo>
                <a:lnTo>
                  <a:pt x="46228" y="107950"/>
                </a:lnTo>
                <a:lnTo>
                  <a:pt x="46228" y="143510"/>
                </a:lnTo>
                <a:lnTo>
                  <a:pt x="0" y="143510"/>
                </a:lnTo>
                <a:lnTo>
                  <a:pt x="0" y="219710"/>
                </a:lnTo>
                <a:lnTo>
                  <a:pt x="46228" y="219710"/>
                </a:lnTo>
                <a:lnTo>
                  <a:pt x="46228" y="321310"/>
                </a:lnTo>
                <a:lnTo>
                  <a:pt x="130556" y="321310"/>
                </a:lnTo>
                <a:lnTo>
                  <a:pt x="130556" y="219710"/>
                </a:lnTo>
                <a:lnTo>
                  <a:pt x="130556" y="143510"/>
                </a:lnTo>
                <a:lnTo>
                  <a:pt x="130556" y="107950"/>
                </a:lnTo>
                <a:lnTo>
                  <a:pt x="130556" y="31750"/>
                </a:lnTo>
                <a:lnTo>
                  <a:pt x="13055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9504" y="1210754"/>
            <a:ext cx="415925" cy="428625"/>
          </a:xfrm>
          <a:custGeom>
            <a:avLst/>
            <a:gdLst/>
            <a:ahLst/>
            <a:cxnLst/>
            <a:rect l="l" t="t" r="r" b="b"/>
            <a:pathLst>
              <a:path w="415925" h="428625">
                <a:moveTo>
                  <a:pt x="258559" y="0"/>
                </a:moveTo>
                <a:lnTo>
                  <a:pt x="175247" y="0"/>
                </a:lnTo>
                <a:lnTo>
                  <a:pt x="175247" y="54851"/>
                </a:lnTo>
                <a:lnTo>
                  <a:pt x="83312" y="54851"/>
                </a:lnTo>
                <a:lnTo>
                  <a:pt x="83312" y="241"/>
                </a:lnTo>
                <a:lnTo>
                  <a:pt x="0" y="241"/>
                </a:lnTo>
                <a:lnTo>
                  <a:pt x="0" y="54851"/>
                </a:lnTo>
                <a:lnTo>
                  <a:pt x="0" y="124701"/>
                </a:lnTo>
                <a:lnTo>
                  <a:pt x="0" y="181851"/>
                </a:lnTo>
                <a:lnTo>
                  <a:pt x="0" y="252971"/>
                </a:lnTo>
                <a:lnTo>
                  <a:pt x="258559" y="252971"/>
                </a:lnTo>
                <a:lnTo>
                  <a:pt x="258559" y="181864"/>
                </a:lnTo>
                <a:lnTo>
                  <a:pt x="258559" y="124968"/>
                </a:lnTo>
                <a:lnTo>
                  <a:pt x="175247" y="124968"/>
                </a:lnTo>
                <a:lnTo>
                  <a:pt x="175247" y="181851"/>
                </a:lnTo>
                <a:lnTo>
                  <a:pt x="83312" y="181851"/>
                </a:lnTo>
                <a:lnTo>
                  <a:pt x="83312" y="124701"/>
                </a:lnTo>
                <a:lnTo>
                  <a:pt x="258559" y="124701"/>
                </a:lnTo>
                <a:lnTo>
                  <a:pt x="258559" y="54864"/>
                </a:lnTo>
                <a:lnTo>
                  <a:pt x="258559" y="0"/>
                </a:lnTo>
                <a:close/>
              </a:path>
              <a:path w="415925" h="428625">
                <a:moveTo>
                  <a:pt x="415531" y="352031"/>
                </a:moveTo>
                <a:lnTo>
                  <a:pt x="108699" y="352031"/>
                </a:lnTo>
                <a:lnTo>
                  <a:pt x="108699" y="278371"/>
                </a:lnTo>
                <a:lnTo>
                  <a:pt x="21336" y="278371"/>
                </a:lnTo>
                <a:lnTo>
                  <a:pt x="21336" y="352031"/>
                </a:lnTo>
                <a:lnTo>
                  <a:pt x="21336" y="428231"/>
                </a:lnTo>
                <a:lnTo>
                  <a:pt x="415531" y="428231"/>
                </a:lnTo>
                <a:lnTo>
                  <a:pt x="415531" y="3520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5999" y="1199070"/>
            <a:ext cx="439420" cy="450850"/>
          </a:xfrm>
          <a:custGeom>
            <a:avLst/>
            <a:gdLst/>
            <a:ahLst/>
            <a:cxnLst/>
            <a:rect l="l" t="t" r="r" b="b"/>
            <a:pathLst>
              <a:path w="439420" h="450850">
                <a:moveTo>
                  <a:pt x="10159" y="241293"/>
                </a:moveTo>
                <a:lnTo>
                  <a:pt x="10159" y="160523"/>
                </a:lnTo>
                <a:lnTo>
                  <a:pt x="52059" y="155265"/>
                </a:lnTo>
                <a:lnTo>
                  <a:pt x="91701" y="140129"/>
                </a:lnTo>
                <a:lnTo>
                  <a:pt x="127250" y="116075"/>
                </a:lnTo>
                <a:lnTo>
                  <a:pt x="156874" y="84062"/>
                </a:lnTo>
                <a:lnTo>
                  <a:pt x="178736" y="45050"/>
                </a:lnTo>
                <a:lnTo>
                  <a:pt x="191003" y="0"/>
                </a:lnTo>
                <a:lnTo>
                  <a:pt x="278377" y="12699"/>
                </a:lnTo>
                <a:lnTo>
                  <a:pt x="275059" y="30709"/>
                </a:lnTo>
                <a:lnTo>
                  <a:pt x="270503" y="48195"/>
                </a:lnTo>
                <a:lnTo>
                  <a:pt x="264804" y="65204"/>
                </a:lnTo>
                <a:lnTo>
                  <a:pt x="258057" y="81785"/>
                </a:lnTo>
                <a:lnTo>
                  <a:pt x="390733" y="146808"/>
                </a:lnTo>
                <a:lnTo>
                  <a:pt x="216910" y="146808"/>
                </a:lnTo>
                <a:lnTo>
                  <a:pt x="183655" y="179116"/>
                </a:lnTo>
                <a:lnTo>
                  <a:pt x="145450" y="205450"/>
                </a:lnTo>
                <a:lnTo>
                  <a:pt x="103198" y="225079"/>
                </a:lnTo>
                <a:lnTo>
                  <a:pt x="57800" y="237270"/>
                </a:lnTo>
                <a:lnTo>
                  <a:pt x="10159" y="241293"/>
                </a:lnTo>
                <a:close/>
              </a:path>
              <a:path w="439420" h="450850">
                <a:moveTo>
                  <a:pt x="397246" y="241801"/>
                </a:moveTo>
                <a:lnTo>
                  <a:pt x="216910" y="146808"/>
                </a:lnTo>
                <a:lnTo>
                  <a:pt x="390733" y="146808"/>
                </a:lnTo>
                <a:lnTo>
                  <a:pt x="437377" y="169667"/>
                </a:lnTo>
                <a:lnTo>
                  <a:pt x="397246" y="241801"/>
                </a:lnTo>
                <a:close/>
              </a:path>
              <a:path w="439420" h="450850">
                <a:moveTo>
                  <a:pt x="438901" y="353051"/>
                </a:moveTo>
                <a:lnTo>
                  <a:pt x="0" y="353051"/>
                </a:lnTo>
                <a:lnTo>
                  <a:pt x="0" y="273805"/>
                </a:lnTo>
                <a:lnTo>
                  <a:pt x="438901" y="273805"/>
                </a:lnTo>
                <a:lnTo>
                  <a:pt x="438901" y="353051"/>
                </a:lnTo>
                <a:close/>
              </a:path>
              <a:path w="439420" h="450850">
                <a:moveTo>
                  <a:pt x="263645" y="450584"/>
                </a:moveTo>
                <a:lnTo>
                  <a:pt x="175255" y="450584"/>
                </a:lnTo>
                <a:lnTo>
                  <a:pt x="175255" y="353051"/>
                </a:lnTo>
                <a:lnTo>
                  <a:pt x="263645" y="353051"/>
                </a:lnTo>
                <a:lnTo>
                  <a:pt x="263645" y="4505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5906" y="1205674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3225" y="1205674"/>
            <a:ext cx="418465" cy="439420"/>
          </a:xfrm>
          <a:custGeom>
            <a:avLst/>
            <a:gdLst/>
            <a:ahLst/>
            <a:cxnLst/>
            <a:rect l="l" t="t" r="r" b="b"/>
            <a:pathLst>
              <a:path w="418464" h="439419">
                <a:moveTo>
                  <a:pt x="414009" y="67054"/>
                </a:moveTo>
                <a:lnTo>
                  <a:pt x="328159" y="67054"/>
                </a:lnTo>
                <a:lnTo>
                  <a:pt x="328159" y="0"/>
                </a:lnTo>
                <a:lnTo>
                  <a:pt x="414009" y="0"/>
                </a:lnTo>
                <a:lnTo>
                  <a:pt x="414009" y="67054"/>
                </a:lnTo>
                <a:close/>
              </a:path>
              <a:path w="418464" h="439419">
                <a:moveTo>
                  <a:pt x="414009" y="242817"/>
                </a:moveTo>
                <a:lnTo>
                  <a:pt x="328159" y="242817"/>
                </a:lnTo>
                <a:lnTo>
                  <a:pt x="328159" y="140204"/>
                </a:lnTo>
                <a:lnTo>
                  <a:pt x="270249" y="140204"/>
                </a:lnTo>
                <a:lnTo>
                  <a:pt x="270249" y="76198"/>
                </a:lnTo>
                <a:lnTo>
                  <a:pt x="6095" y="76198"/>
                </a:lnTo>
                <a:lnTo>
                  <a:pt x="6095" y="5079"/>
                </a:lnTo>
                <a:lnTo>
                  <a:pt x="282440" y="5079"/>
                </a:lnTo>
                <a:lnTo>
                  <a:pt x="282440" y="67054"/>
                </a:lnTo>
                <a:lnTo>
                  <a:pt x="414009" y="67054"/>
                </a:lnTo>
                <a:lnTo>
                  <a:pt x="414009" y="242817"/>
                </a:lnTo>
                <a:close/>
              </a:path>
              <a:path w="418464" h="439419">
                <a:moveTo>
                  <a:pt x="0" y="236722"/>
                </a:moveTo>
                <a:lnTo>
                  <a:pt x="0" y="161539"/>
                </a:lnTo>
                <a:lnTo>
                  <a:pt x="38233" y="152705"/>
                </a:lnTo>
                <a:lnTo>
                  <a:pt x="68514" y="133156"/>
                </a:lnTo>
                <a:lnTo>
                  <a:pt x="89937" y="106463"/>
                </a:lnTo>
                <a:lnTo>
                  <a:pt x="101597" y="76198"/>
                </a:lnTo>
                <a:lnTo>
                  <a:pt x="188463" y="76198"/>
                </a:lnTo>
                <a:lnTo>
                  <a:pt x="187590" y="82976"/>
                </a:lnTo>
                <a:lnTo>
                  <a:pt x="186431" y="89659"/>
                </a:lnTo>
                <a:lnTo>
                  <a:pt x="184891" y="96342"/>
                </a:lnTo>
                <a:lnTo>
                  <a:pt x="182875" y="103121"/>
                </a:lnTo>
                <a:lnTo>
                  <a:pt x="294241" y="166619"/>
                </a:lnTo>
                <a:lnTo>
                  <a:pt x="147824" y="166619"/>
                </a:lnTo>
                <a:lnTo>
                  <a:pt x="119083" y="194074"/>
                </a:lnTo>
                <a:lnTo>
                  <a:pt x="84389" y="215958"/>
                </a:lnTo>
                <a:lnTo>
                  <a:pt x="44456" y="230697"/>
                </a:lnTo>
                <a:lnTo>
                  <a:pt x="0" y="236722"/>
                </a:lnTo>
                <a:close/>
              </a:path>
              <a:path w="418464" h="439419">
                <a:moveTo>
                  <a:pt x="257549" y="232150"/>
                </a:moveTo>
                <a:lnTo>
                  <a:pt x="147824" y="166619"/>
                </a:lnTo>
                <a:lnTo>
                  <a:pt x="294241" y="166619"/>
                </a:lnTo>
                <a:lnTo>
                  <a:pt x="298696" y="169159"/>
                </a:lnTo>
                <a:lnTo>
                  <a:pt x="257549" y="232150"/>
                </a:lnTo>
                <a:close/>
              </a:path>
              <a:path w="418464" h="439419">
                <a:moveTo>
                  <a:pt x="219958" y="438901"/>
                </a:moveTo>
                <a:lnTo>
                  <a:pt x="156829" y="435800"/>
                </a:lnTo>
                <a:lnTo>
                  <a:pt x="102381" y="425799"/>
                </a:lnTo>
                <a:lnTo>
                  <a:pt x="59686" y="407848"/>
                </a:lnTo>
                <a:lnTo>
                  <a:pt x="31816" y="380901"/>
                </a:lnTo>
                <a:lnTo>
                  <a:pt x="21843" y="343907"/>
                </a:lnTo>
                <a:lnTo>
                  <a:pt x="31816" y="306913"/>
                </a:lnTo>
                <a:lnTo>
                  <a:pt x="59686" y="279966"/>
                </a:lnTo>
                <a:lnTo>
                  <a:pt x="102381" y="262015"/>
                </a:lnTo>
                <a:lnTo>
                  <a:pt x="156829" y="252014"/>
                </a:lnTo>
                <a:lnTo>
                  <a:pt x="219958" y="248913"/>
                </a:lnTo>
                <a:lnTo>
                  <a:pt x="283087" y="252014"/>
                </a:lnTo>
                <a:lnTo>
                  <a:pt x="337535" y="262015"/>
                </a:lnTo>
                <a:lnTo>
                  <a:pt x="380230" y="279966"/>
                </a:lnTo>
                <a:lnTo>
                  <a:pt x="408100" y="306913"/>
                </a:lnTo>
                <a:lnTo>
                  <a:pt x="410678" y="316476"/>
                </a:lnTo>
                <a:lnTo>
                  <a:pt x="219958" y="316476"/>
                </a:lnTo>
                <a:lnTo>
                  <a:pt x="178803" y="318047"/>
                </a:lnTo>
                <a:lnTo>
                  <a:pt x="145220" y="322952"/>
                </a:lnTo>
                <a:lnTo>
                  <a:pt x="122591" y="331477"/>
                </a:lnTo>
                <a:lnTo>
                  <a:pt x="114297" y="343907"/>
                </a:lnTo>
                <a:lnTo>
                  <a:pt x="122591" y="356551"/>
                </a:lnTo>
                <a:lnTo>
                  <a:pt x="145220" y="365052"/>
                </a:lnTo>
                <a:lnTo>
                  <a:pt x="178803" y="369838"/>
                </a:lnTo>
                <a:lnTo>
                  <a:pt x="219958" y="371338"/>
                </a:lnTo>
                <a:lnTo>
                  <a:pt x="410678" y="371338"/>
                </a:lnTo>
                <a:lnTo>
                  <a:pt x="408100" y="380901"/>
                </a:lnTo>
                <a:lnTo>
                  <a:pt x="380230" y="407848"/>
                </a:lnTo>
                <a:lnTo>
                  <a:pt x="337535" y="425799"/>
                </a:lnTo>
                <a:lnTo>
                  <a:pt x="283087" y="435800"/>
                </a:lnTo>
                <a:lnTo>
                  <a:pt x="219958" y="438901"/>
                </a:lnTo>
                <a:close/>
              </a:path>
              <a:path w="418464" h="439419">
                <a:moveTo>
                  <a:pt x="410678" y="371338"/>
                </a:moveTo>
                <a:lnTo>
                  <a:pt x="219958" y="371338"/>
                </a:lnTo>
                <a:lnTo>
                  <a:pt x="261113" y="369838"/>
                </a:lnTo>
                <a:lnTo>
                  <a:pt x="294696" y="365052"/>
                </a:lnTo>
                <a:lnTo>
                  <a:pt x="317325" y="356551"/>
                </a:lnTo>
                <a:lnTo>
                  <a:pt x="325619" y="343907"/>
                </a:lnTo>
                <a:lnTo>
                  <a:pt x="317325" y="331477"/>
                </a:lnTo>
                <a:lnTo>
                  <a:pt x="294696" y="322952"/>
                </a:lnTo>
                <a:lnTo>
                  <a:pt x="261113" y="318047"/>
                </a:lnTo>
                <a:lnTo>
                  <a:pt x="219958" y="316476"/>
                </a:lnTo>
                <a:lnTo>
                  <a:pt x="410678" y="316476"/>
                </a:lnTo>
                <a:lnTo>
                  <a:pt x="418073" y="343907"/>
                </a:lnTo>
                <a:lnTo>
                  <a:pt x="410678" y="3713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4496" y="1395661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9004" y="1198562"/>
            <a:ext cx="439420" cy="441325"/>
          </a:xfrm>
          <a:custGeom>
            <a:avLst/>
            <a:gdLst/>
            <a:ahLst/>
            <a:cxnLst/>
            <a:rect l="l" t="t" r="r" b="b"/>
            <a:pathLst>
              <a:path w="439420" h="44132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439420" h="44132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439420" h="44132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439420" h="44132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439420" h="44132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2609" y="1205674"/>
            <a:ext cx="463550" cy="439420"/>
          </a:xfrm>
          <a:custGeom>
            <a:avLst/>
            <a:gdLst/>
            <a:ahLst/>
            <a:cxnLst/>
            <a:rect l="l" t="t" r="r" b="b"/>
            <a:pathLst>
              <a:path w="463550" h="439419">
                <a:moveTo>
                  <a:pt x="412485" y="258057"/>
                </a:moveTo>
                <a:lnTo>
                  <a:pt x="326635" y="258057"/>
                </a:lnTo>
                <a:lnTo>
                  <a:pt x="326635" y="0"/>
                </a:lnTo>
                <a:lnTo>
                  <a:pt x="412485" y="0"/>
                </a:lnTo>
                <a:lnTo>
                  <a:pt x="412485" y="79246"/>
                </a:lnTo>
                <a:lnTo>
                  <a:pt x="463284" y="79246"/>
                </a:lnTo>
                <a:lnTo>
                  <a:pt x="463284" y="161539"/>
                </a:lnTo>
                <a:lnTo>
                  <a:pt x="412485" y="161539"/>
                </a:lnTo>
                <a:lnTo>
                  <a:pt x="412485" y="258057"/>
                </a:lnTo>
                <a:close/>
              </a:path>
              <a:path w="463550" h="439419">
                <a:moveTo>
                  <a:pt x="139696" y="249421"/>
                </a:moveTo>
                <a:lnTo>
                  <a:pt x="93177" y="243500"/>
                </a:lnTo>
                <a:lnTo>
                  <a:pt x="54533" y="226680"/>
                </a:lnTo>
                <a:lnTo>
                  <a:pt x="25179" y="200374"/>
                </a:lnTo>
                <a:lnTo>
                  <a:pt x="6530" y="165998"/>
                </a:lnTo>
                <a:lnTo>
                  <a:pt x="0" y="124964"/>
                </a:lnTo>
                <a:lnTo>
                  <a:pt x="6530" y="84126"/>
                </a:lnTo>
                <a:lnTo>
                  <a:pt x="25179" y="49774"/>
                </a:lnTo>
                <a:lnTo>
                  <a:pt x="54533" y="23395"/>
                </a:lnTo>
                <a:lnTo>
                  <a:pt x="93177" y="6477"/>
                </a:lnTo>
                <a:lnTo>
                  <a:pt x="139696" y="507"/>
                </a:lnTo>
                <a:lnTo>
                  <a:pt x="186215" y="6477"/>
                </a:lnTo>
                <a:lnTo>
                  <a:pt x="224859" y="23395"/>
                </a:lnTo>
                <a:lnTo>
                  <a:pt x="254213" y="49774"/>
                </a:lnTo>
                <a:lnTo>
                  <a:pt x="265800" y="71118"/>
                </a:lnTo>
                <a:lnTo>
                  <a:pt x="139696" y="71118"/>
                </a:lnTo>
                <a:lnTo>
                  <a:pt x="117487" y="74817"/>
                </a:lnTo>
                <a:lnTo>
                  <a:pt x="100327" y="85468"/>
                </a:lnTo>
                <a:lnTo>
                  <a:pt x="89262" y="102407"/>
                </a:lnTo>
                <a:lnTo>
                  <a:pt x="85341" y="124964"/>
                </a:lnTo>
                <a:lnTo>
                  <a:pt x="89262" y="147522"/>
                </a:lnTo>
                <a:lnTo>
                  <a:pt x="100327" y="164460"/>
                </a:lnTo>
                <a:lnTo>
                  <a:pt x="117487" y="175112"/>
                </a:lnTo>
                <a:lnTo>
                  <a:pt x="139696" y="178811"/>
                </a:lnTo>
                <a:lnTo>
                  <a:pt x="265911" y="178811"/>
                </a:lnTo>
                <a:lnTo>
                  <a:pt x="254213" y="200374"/>
                </a:lnTo>
                <a:lnTo>
                  <a:pt x="224859" y="226680"/>
                </a:lnTo>
                <a:lnTo>
                  <a:pt x="186215" y="243500"/>
                </a:lnTo>
                <a:lnTo>
                  <a:pt x="139696" y="249421"/>
                </a:lnTo>
                <a:close/>
              </a:path>
              <a:path w="463550" h="439419">
                <a:moveTo>
                  <a:pt x="265911" y="178811"/>
                </a:moveTo>
                <a:lnTo>
                  <a:pt x="139696" y="178811"/>
                </a:lnTo>
                <a:lnTo>
                  <a:pt x="161690" y="175112"/>
                </a:lnTo>
                <a:lnTo>
                  <a:pt x="178875" y="164460"/>
                </a:lnTo>
                <a:lnTo>
                  <a:pt x="190058" y="147522"/>
                </a:lnTo>
                <a:lnTo>
                  <a:pt x="194051" y="124964"/>
                </a:lnTo>
                <a:lnTo>
                  <a:pt x="190058" y="102407"/>
                </a:lnTo>
                <a:lnTo>
                  <a:pt x="178875" y="85468"/>
                </a:lnTo>
                <a:lnTo>
                  <a:pt x="161690" y="74817"/>
                </a:lnTo>
                <a:lnTo>
                  <a:pt x="139696" y="71118"/>
                </a:lnTo>
                <a:lnTo>
                  <a:pt x="265800" y="71118"/>
                </a:lnTo>
                <a:lnTo>
                  <a:pt x="272862" y="84126"/>
                </a:lnTo>
                <a:lnTo>
                  <a:pt x="279393" y="124964"/>
                </a:lnTo>
                <a:lnTo>
                  <a:pt x="272862" y="165998"/>
                </a:lnTo>
                <a:lnTo>
                  <a:pt x="265911" y="178811"/>
                </a:lnTo>
                <a:close/>
              </a:path>
              <a:path w="463550" h="439419">
                <a:moveTo>
                  <a:pt x="412485" y="438901"/>
                </a:moveTo>
                <a:lnTo>
                  <a:pt x="325111" y="438901"/>
                </a:lnTo>
                <a:lnTo>
                  <a:pt x="325111" y="346955"/>
                </a:lnTo>
                <a:lnTo>
                  <a:pt x="32511" y="346955"/>
                </a:lnTo>
                <a:lnTo>
                  <a:pt x="32511" y="273297"/>
                </a:lnTo>
                <a:lnTo>
                  <a:pt x="412485" y="273297"/>
                </a:lnTo>
                <a:lnTo>
                  <a:pt x="412485" y="4389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40050" y="3370018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20" h="308610">
                <a:moveTo>
                  <a:pt x="6476" y="203067"/>
                </a:moveTo>
                <a:lnTo>
                  <a:pt x="6476" y="167254"/>
                </a:lnTo>
                <a:lnTo>
                  <a:pt x="47742" y="158601"/>
                </a:lnTo>
                <a:lnTo>
                  <a:pt x="85607" y="134605"/>
                </a:lnTo>
                <a:lnTo>
                  <a:pt x="118039" y="98210"/>
                </a:lnTo>
                <a:lnTo>
                  <a:pt x="143011" y="52360"/>
                </a:lnTo>
                <a:lnTo>
                  <a:pt x="158492" y="0"/>
                </a:lnTo>
                <a:lnTo>
                  <a:pt x="197353" y="6857"/>
                </a:lnTo>
                <a:lnTo>
                  <a:pt x="193352" y="25484"/>
                </a:lnTo>
                <a:lnTo>
                  <a:pt x="188209" y="43575"/>
                </a:lnTo>
                <a:lnTo>
                  <a:pt x="181922" y="61023"/>
                </a:lnTo>
                <a:lnTo>
                  <a:pt x="174493" y="77722"/>
                </a:lnTo>
                <a:lnTo>
                  <a:pt x="219224" y="107820"/>
                </a:lnTo>
                <a:lnTo>
                  <a:pt x="158111" y="107820"/>
                </a:lnTo>
                <a:lnTo>
                  <a:pt x="127399" y="146973"/>
                </a:lnTo>
                <a:lnTo>
                  <a:pt x="91009" y="177017"/>
                </a:lnTo>
                <a:lnTo>
                  <a:pt x="50260" y="196275"/>
                </a:lnTo>
                <a:lnTo>
                  <a:pt x="6476" y="203067"/>
                </a:lnTo>
                <a:close/>
              </a:path>
              <a:path w="325120" h="308610">
                <a:moveTo>
                  <a:pt x="297172" y="204210"/>
                </a:moveTo>
                <a:lnTo>
                  <a:pt x="158111" y="107820"/>
                </a:lnTo>
                <a:lnTo>
                  <a:pt x="219224" y="107820"/>
                </a:lnTo>
                <a:lnTo>
                  <a:pt x="317746" y="174112"/>
                </a:lnTo>
                <a:lnTo>
                  <a:pt x="297172" y="204210"/>
                </a:lnTo>
                <a:close/>
              </a:path>
              <a:path w="325120" h="308610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28271" y="3380066"/>
            <a:ext cx="287020" cy="208279"/>
          </a:xfrm>
          <a:custGeom>
            <a:avLst/>
            <a:gdLst/>
            <a:ahLst/>
            <a:cxnLst/>
            <a:rect l="l" t="t" r="r" b="b"/>
            <a:pathLst>
              <a:path w="287020" h="208279">
                <a:moveTo>
                  <a:pt x="286893" y="173990"/>
                </a:moveTo>
                <a:lnTo>
                  <a:pt x="37719" y="173990"/>
                </a:lnTo>
                <a:lnTo>
                  <a:pt x="37719" y="120650"/>
                </a:lnTo>
                <a:lnTo>
                  <a:pt x="277749" y="120650"/>
                </a:lnTo>
                <a:lnTo>
                  <a:pt x="277749" y="87630"/>
                </a:lnTo>
                <a:lnTo>
                  <a:pt x="37719" y="87630"/>
                </a:lnTo>
                <a:lnTo>
                  <a:pt x="37719" y="34290"/>
                </a:lnTo>
                <a:lnTo>
                  <a:pt x="281940" y="34290"/>
                </a:lnTo>
                <a:lnTo>
                  <a:pt x="281940" y="0"/>
                </a:lnTo>
                <a:lnTo>
                  <a:pt x="0" y="0"/>
                </a:lnTo>
                <a:lnTo>
                  <a:pt x="0" y="34290"/>
                </a:lnTo>
                <a:lnTo>
                  <a:pt x="0" y="87630"/>
                </a:lnTo>
                <a:lnTo>
                  <a:pt x="0" y="120650"/>
                </a:lnTo>
                <a:lnTo>
                  <a:pt x="0" y="173990"/>
                </a:lnTo>
                <a:lnTo>
                  <a:pt x="0" y="208280"/>
                </a:lnTo>
                <a:lnTo>
                  <a:pt x="286893" y="208280"/>
                </a:lnTo>
                <a:lnTo>
                  <a:pt x="286893" y="1739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06563" y="3643569"/>
            <a:ext cx="325120" cy="34925"/>
          </a:xfrm>
          <a:custGeom>
            <a:avLst/>
            <a:gdLst/>
            <a:ahLst/>
            <a:cxnLst/>
            <a:rect l="l" t="t" r="r" b="b"/>
            <a:pathLst>
              <a:path w="325120" h="34925">
                <a:moveTo>
                  <a:pt x="324984" y="34670"/>
                </a:moveTo>
                <a:lnTo>
                  <a:pt x="0" y="34670"/>
                </a:lnTo>
                <a:lnTo>
                  <a:pt x="0" y="0"/>
                </a:lnTo>
                <a:lnTo>
                  <a:pt x="324984" y="0"/>
                </a:lnTo>
                <a:lnTo>
                  <a:pt x="324984" y="346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90982" y="3368494"/>
            <a:ext cx="285750" cy="325755"/>
          </a:xfrm>
          <a:custGeom>
            <a:avLst/>
            <a:gdLst/>
            <a:ahLst/>
            <a:cxnLst/>
            <a:rect l="l" t="t" r="r" b="b"/>
            <a:pathLst>
              <a:path w="285750" h="325754">
                <a:moveTo>
                  <a:pt x="285742" y="325365"/>
                </a:moveTo>
                <a:lnTo>
                  <a:pt x="248024" y="325365"/>
                </a:lnTo>
                <a:lnTo>
                  <a:pt x="248024" y="0"/>
                </a:lnTo>
                <a:lnTo>
                  <a:pt x="285742" y="0"/>
                </a:lnTo>
                <a:lnTo>
                  <a:pt x="285742" y="325365"/>
                </a:lnTo>
                <a:close/>
              </a:path>
              <a:path w="285750" h="325754">
                <a:moveTo>
                  <a:pt x="132584" y="305935"/>
                </a:moveTo>
                <a:lnTo>
                  <a:pt x="761" y="305935"/>
                </a:lnTo>
                <a:lnTo>
                  <a:pt x="761" y="139061"/>
                </a:lnTo>
                <a:lnTo>
                  <a:pt x="146300" y="139061"/>
                </a:lnTo>
                <a:lnTo>
                  <a:pt x="14630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4018" y="11810"/>
                </a:lnTo>
                <a:lnTo>
                  <a:pt x="184018" y="173731"/>
                </a:lnTo>
                <a:lnTo>
                  <a:pt x="38480" y="173731"/>
                </a:lnTo>
                <a:lnTo>
                  <a:pt x="38480" y="271265"/>
                </a:lnTo>
                <a:lnTo>
                  <a:pt x="217926" y="271265"/>
                </a:lnTo>
                <a:lnTo>
                  <a:pt x="217926" y="290314"/>
                </a:lnTo>
                <a:lnTo>
                  <a:pt x="200680" y="296934"/>
                </a:lnTo>
                <a:lnTo>
                  <a:pt x="179684" y="301839"/>
                </a:lnTo>
                <a:lnTo>
                  <a:pt x="156473" y="304887"/>
                </a:lnTo>
                <a:lnTo>
                  <a:pt x="132584" y="305935"/>
                </a:lnTo>
                <a:close/>
              </a:path>
              <a:path w="285750" h="325754">
                <a:moveTo>
                  <a:pt x="217926" y="271265"/>
                </a:moveTo>
                <a:lnTo>
                  <a:pt x="133727" y="271265"/>
                </a:lnTo>
                <a:lnTo>
                  <a:pt x="157116" y="270163"/>
                </a:lnTo>
                <a:lnTo>
                  <a:pt x="179970" y="267026"/>
                </a:lnTo>
                <a:lnTo>
                  <a:pt x="200752" y="262103"/>
                </a:lnTo>
                <a:lnTo>
                  <a:pt x="217926" y="255644"/>
                </a:lnTo>
                <a:lnTo>
                  <a:pt x="217926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4448" y="3368494"/>
            <a:ext cx="294005" cy="325755"/>
          </a:xfrm>
          <a:custGeom>
            <a:avLst/>
            <a:gdLst/>
            <a:ahLst/>
            <a:cxnLst/>
            <a:rect l="l" t="t" r="r" b="b"/>
            <a:pathLst>
              <a:path w="294005" h="325754">
                <a:moveTo>
                  <a:pt x="288790" y="179827"/>
                </a:moveTo>
                <a:lnTo>
                  <a:pt x="251072" y="179827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9827"/>
                </a:lnTo>
                <a:close/>
              </a:path>
              <a:path w="294005" h="325754">
                <a:moveTo>
                  <a:pt x="193543" y="161158"/>
                </a:moveTo>
                <a:lnTo>
                  <a:pt x="0" y="161158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40004"/>
                </a:lnTo>
                <a:lnTo>
                  <a:pt x="37337" y="40004"/>
                </a:lnTo>
                <a:lnTo>
                  <a:pt x="37337" y="129155"/>
                </a:lnTo>
                <a:lnTo>
                  <a:pt x="193543" y="129155"/>
                </a:lnTo>
                <a:lnTo>
                  <a:pt x="193543" y="161158"/>
                </a:lnTo>
                <a:close/>
              </a:path>
              <a:path w="294005" h="325754">
                <a:moveTo>
                  <a:pt x="193543" y="129155"/>
                </a:moveTo>
                <a:lnTo>
                  <a:pt x="156206" y="129155"/>
                </a:lnTo>
                <a:lnTo>
                  <a:pt x="156206" y="40004"/>
                </a:lnTo>
                <a:lnTo>
                  <a:pt x="193543" y="40004"/>
                </a:lnTo>
                <a:lnTo>
                  <a:pt x="193543" y="129155"/>
                </a:lnTo>
                <a:close/>
              </a:path>
              <a:path w="294005" h="325754">
                <a:moveTo>
                  <a:pt x="152396" y="325365"/>
                </a:moveTo>
                <a:lnTo>
                  <a:pt x="97039" y="321686"/>
                </a:lnTo>
                <a:lnTo>
                  <a:pt x="52148" y="309935"/>
                </a:lnTo>
                <a:lnTo>
                  <a:pt x="22043" y="289040"/>
                </a:lnTo>
                <a:lnTo>
                  <a:pt x="11048" y="257930"/>
                </a:lnTo>
                <a:lnTo>
                  <a:pt x="22043" y="226820"/>
                </a:lnTo>
                <a:lnTo>
                  <a:pt x="52148" y="205925"/>
                </a:lnTo>
                <a:lnTo>
                  <a:pt x="97039" y="194174"/>
                </a:lnTo>
                <a:lnTo>
                  <a:pt x="152396" y="190495"/>
                </a:lnTo>
                <a:lnTo>
                  <a:pt x="207752" y="194174"/>
                </a:lnTo>
                <a:lnTo>
                  <a:pt x="252644" y="205925"/>
                </a:lnTo>
                <a:lnTo>
                  <a:pt x="275424" y="221736"/>
                </a:lnTo>
                <a:lnTo>
                  <a:pt x="152396" y="221736"/>
                </a:lnTo>
                <a:lnTo>
                  <a:pt x="112993" y="223909"/>
                </a:lnTo>
                <a:lnTo>
                  <a:pt x="80912" y="230546"/>
                </a:lnTo>
                <a:lnTo>
                  <a:pt x="59333" y="241827"/>
                </a:lnTo>
                <a:lnTo>
                  <a:pt x="51433" y="257930"/>
                </a:lnTo>
                <a:lnTo>
                  <a:pt x="59333" y="274194"/>
                </a:lnTo>
                <a:lnTo>
                  <a:pt x="80912" y="285457"/>
                </a:lnTo>
                <a:lnTo>
                  <a:pt x="112993" y="292005"/>
                </a:lnTo>
                <a:lnTo>
                  <a:pt x="152396" y="294124"/>
                </a:lnTo>
                <a:lnTo>
                  <a:pt x="275424" y="294124"/>
                </a:lnTo>
                <a:lnTo>
                  <a:pt x="252644" y="309935"/>
                </a:lnTo>
                <a:lnTo>
                  <a:pt x="207752" y="321686"/>
                </a:lnTo>
                <a:lnTo>
                  <a:pt x="152396" y="325365"/>
                </a:lnTo>
                <a:close/>
              </a:path>
              <a:path w="294005" h="325754">
                <a:moveTo>
                  <a:pt x="275424" y="294124"/>
                </a:moveTo>
                <a:lnTo>
                  <a:pt x="152396" y="294124"/>
                </a:lnTo>
                <a:lnTo>
                  <a:pt x="191959" y="292005"/>
                </a:lnTo>
                <a:lnTo>
                  <a:pt x="224022" y="285457"/>
                </a:lnTo>
                <a:lnTo>
                  <a:pt x="245512" y="274194"/>
                </a:lnTo>
                <a:lnTo>
                  <a:pt x="253358" y="257930"/>
                </a:lnTo>
                <a:lnTo>
                  <a:pt x="245512" y="241827"/>
                </a:lnTo>
                <a:lnTo>
                  <a:pt x="224022" y="230546"/>
                </a:lnTo>
                <a:lnTo>
                  <a:pt x="191959" y="223909"/>
                </a:lnTo>
                <a:lnTo>
                  <a:pt x="152396" y="221736"/>
                </a:lnTo>
                <a:lnTo>
                  <a:pt x="275424" y="221736"/>
                </a:lnTo>
                <a:lnTo>
                  <a:pt x="282748" y="226820"/>
                </a:lnTo>
                <a:lnTo>
                  <a:pt x="293743" y="257930"/>
                </a:lnTo>
                <a:lnTo>
                  <a:pt x="282748" y="289040"/>
                </a:lnTo>
                <a:lnTo>
                  <a:pt x="275424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06102" y="3638236"/>
            <a:ext cx="50800" cy="86360"/>
          </a:xfrm>
          <a:custGeom>
            <a:avLst/>
            <a:gdLst/>
            <a:ahLst/>
            <a:cxnLst/>
            <a:rect l="l" t="t" r="r" b="b"/>
            <a:pathLst>
              <a:path w="50800" h="86360">
                <a:moveTo>
                  <a:pt x="31241" y="86103"/>
                </a:moveTo>
                <a:lnTo>
                  <a:pt x="0" y="86103"/>
                </a:lnTo>
                <a:lnTo>
                  <a:pt x="12191" y="0"/>
                </a:lnTo>
                <a:lnTo>
                  <a:pt x="50290" y="0"/>
                </a:lnTo>
                <a:lnTo>
                  <a:pt x="31241" y="861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19849" y="3366591"/>
            <a:ext cx="676275" cy="327660"/>
          </a:xfrm>
          <a:custGeom>
            <a:avLst/>
            <a:gdLst/>
            <a:ahLst/>
            <a:cxnLst/>
            <a:rect l="l" t="t" r="r" b="b"/>
            <a:pathLst>
              <a:path w="676275" h="327660">
                <a:moveTo>
                  <a:pt x="213347" y="257937"/>
                </a:moveTo>
                <a:lnTo>
                  <a:pt x="196176" y="264388"/>
                </a:lnTo>
                <a:lnTo>
                  <a:pt x="175399" y="269316"/>
                </a:lnTo>
                <a:lnTo>
                  <a:pt x="152539" y="272453"/>
                </a:lnTo>
                <a:lnTo>
                  <a:pt x="129146" y="273558"/>
                </a:lnTo>
                <a:lnTo>
                  <a:pt x="38481" y="273558"/>
                </a:lnTo>
                <a:lnTo>
                  <a:pt x="38481" y="48006"/>
                </a:lnTo>
                <a:lnTo>
                  <a:pt x="187820" y="48006"/>
                </a:lnTo>
                <a:lnTo>
                  <a:pt x="187820" y="13716"/>
                </a:lnTo>
                <a:lnTo>
                  <a:pt x="0" y="13716"/>
                </a:lnTo>
                <a:lnTo>
                  <a:pt x="0" y="307848"/>
                </a:lnTo>
                <a:lnTo>
                  <a:pt x="127241" y="307848"/>
                </a:lnTo>
                <a:lnTo>
                  <a:pt x="151091" y="306793"/>
                </a:lnTo>
                <a:lnTo>
                  <a:pt x="174586" y="303745"/>
                </a:lnTo>
                <a:lnTo>
                  <a:pt x="195935" y="298843"/>
                </a:lnTo>
                <a:lnTo>
                  <a:pt x="213347" y="292227"/>
                </a:lnTo>
                <a:lnTo>
                  <a:pt x="213347" y="273558"/>
                </a:lnTo>
                <a:lnTo>
                  <a:pt x="213347" y="257937"/>
                </a:lnTo>
                <a:close/>
              </a:path>
              <a:path w="676275" h="327660">
                <a:moveTo>
                  <a:pt x="324980" y="133731"/>
                </a:moveTo>
                <a:lnTo>
                  <a:pt x="279260" y="133731"/>
                </a:lnTo>
                <a:lnTo>
                  <a:pt x="279260" y="1905"/>
                </a:lnTo>
                <a:lnTo>
                  <a:pt x="241541" y="1905"/>
                </a:lnTo>
                <a:lnTo>
                  <a:pt x="241541" y="327279"/>
                </a:lnTo>
                <a:lnTo>
                  <a:pt x="279260" y="327279"/>
                </a:lnTo>
                <a:lnTo>
                  <a:pt x="279260" y="169926"/>
                </a:lnTo>
                <a:lnTo>
                  <a:pt x="324980" y="169926"/>
                </a:lnTo>
                <a:lnTo>
                  <a:pt x="324980" y="133731"/>
                </a:lnTo>
                <a:close/>
              </a:path>
              <a:path w="676275" h="327660">
                <a:moveTo>
                  <a:pt x="657961" y="70104"/>
                </a:moveTo>
                <a:lnTo>
                  <a:pt x="646493" y="38900"/>
                </a:lnTo>
                <a:lnTo>
                  <a:pt x="634492" y="30480"/>
                </a:lnTo>
                <a:lnTo>
                  <a:pt x="617956" y="18897"/>
                </a:lnTo>
                <a:lnTo>
                  <a:pt x="617956" y="70104"/>
                </a:lnTo>
                <a:lnTo>
                  <a:pt x="609638" y="87604"/>
                </a:lnTo>
                <a:lnTo>
                  <a:pt x="587057" y="100114"/>
                </a:lnTo>
                <a:lnTo>
                  <a:pt x="553834" y="107607"/>
                </a:lnTo>
                <a:lnTo>
                  <a:pt x="513575" y="110109"/>
                </a:lnTo>
                <a:lnTo>
                  <a:pt x="473316" y="107607"/>
                </a:lnTo>
                <a:lnTo>
                  <a:pt x="440093" y="100114"/>
                </a:lnTo>
                <a:lnTo>
                  <a:pt x="417512" y="87604"/>
                </a:lnTo>
                <a:lnTo>
                  <a:pt x="409181" y="70104"/>
                </a:lnTo>
                <a:lnTo>
                  <a:pt x="417512" y="52819"/>
                </a:lnTo>
                <a:lnTo>
                  <a:pt x="440093" y="40436"/>
                </a:lnTo>
                <a:lnTo>
                  <a:pt x="473316" y="32981"/>
                </a:lnTo>
                <a:lnTo>
                  <a:pt x="513575" y="30480"/>
                </a:lnTo>
                <a:lnTo>
                  <a:pt x="553834" y="32981"/>
                </a:lnTo>
                <a:lnTo>
                  <a:pt x="587057" y="40436"/>
                </a:lnTo>
                <a:lnTo>
                  <a:pt x="609638" y="52819"/>
                </a:lnTo>
                <a:lnTo>
                  <a:pt x="617956" y="70104"/>
                </a:lnTo>
                <a:lnTo>
                  <a:pt x="617956" y="18897"/>
                </a:lnTo>
                <a:lnTo>
                  <a:pt x="615340" y="17056"/>
                </a:lnTo>
                <a:lnTo>
                  <a:pt x="569404" y="4203"/>
                </a:lnTo>
                <a:lnTo>
                  <a:pt x="513575" y="0"/>
                </a:lnTo>
                <a:lnTo>
                  <a:pt x="457733" y="4203"/>
                </a:lnTo>
                <a:lnTo>
                  <a:pt x="411797" y="17056"/>
                </a:lnTo>
                <a:lnTo>
                  <a:pt x="380644" y="38900"/>
                </a:lnTo>
                <a:lnTo>
                  <a:pt x="369176" y="70104"/>
                </a:lnTo>
                <a:lnTo>
                  <a:pt x="380644" y="101536"/>
                </a:lnTo>
                <a:lnTo>
                  <a:pt x="411797" y="123494"/>
                </a:lnTo>
                <a:lnTo>
                  <a:pt x="457733" y="136385"/>
                </a:lnTo>
                <a:lnTo>
                  <a:pt x="513575" y="140589"/>
                </a:lnTo>
                <a:lnTo>
                  <a:pt x="569404" y="136385"/>
                </a:lnTo>
                <a:lnTo>
                  <a:pt x="615340" y="123494"/>
                </a:lnTo>
                <a:lnTo>
                  <a:pt x="634326" y="110109"/>
                </a:lnTo>
                <a:lnTo>
                  <a:pt x="646493" y="101536"/>
                </a:lnTo>
                <a:lnTo>
                  <a:pt x="657961" y="70104"/>
                </a:lnTo>
                <a:close/>
              </a:path>
              <a:path w="676275" h="327660">
                <a:moveTo>
                  <a:pt x="659485" y="291084"/>
                </a:moveTo>
                <a:lnTo>
                  <a:pt x="412229" y="291084"/>
                </a:lnTo>
                <a:lnTo>
                  <a:pt x="412229" y="230886"/>
                </a:lnTo>
                <a:lnTo>
                  <a:pt x="373748" y="230886"/>
                </a:lnTo>
                <a:lnTo>
                  <a:pt x="373748" y="323469"/>
                </a:lnTo>
                <a:lnTo>
                  <a:pt x="659485" y="323469"/>
                </a:lnTo>
                <a:lnTo>
                  <a:pt x="659485" y="291084"/>
                </a:lnTo>
                <a:close/>
              </a:path>
              <a:path w="676275" h="327660">
                <a:moveTo>
                  <a:pt x="676249" y="168783"/>
                </a:moveTo>
                <a:lnTo>
                  <a:pt x="351269" y="168783"/>
                </a:lnTo>
                <a:lnTo>
                  <a:pt x="351269" y="200787"/>
                </a:lnTo>
                <a:lnTo>
                  <a:pt x="494525" y="200787"/>
                </a:lnTo>
                <a:lnTo>
                  <a:pt x="494525" y="256794"/>
                </a:lnTo>
                <a:lnTo>
                  <a:pt x="532625" y="256794"/>
                </a:lnTo>
                <a:lnTo>
                  <a:pt x="532625" y="200787"/>
                </a:lnTo>
                <a:lnTo>
                  <a:pt x="676249" y="200787"/>
                </a:lnTo>
                <a:lnTo>
                  <a:pt x="676249" y="16878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37627" y="3380066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19" h="298450">
                <a:moveTo>
                  <a:pt x="324993" y="262890"/>
                </a:moveTo>
                <a:lnTo>
                  <a:pt x="180975" y="262890"/>
                </a:lnTo>
                <a:lnTo>
                  <a:pt x="180975" y="201930"/>
                </a:lnTo>
                <a:lnTo>
                  <a:pt x="308610" y="201930"/>
                </a:lnTo>
                <a:lnTo>
                  <a:pt x="308610" y="168910"/>
                </a:lnTo>
                <a:lnTo>
                  <a:pt x="59436" y="168910"/>
                </a:lnTo>
                <a:lnTo>
                  <a:pt x="59436" y="116840"/>
                </a:lnTo>
                <a:lnTo>
                  <a:pt x="303657" y="116840"/>
                </a:lnTo>
                <a:lnTo>
                  <a:pt x="303657" y="85090"/>
                </a:lnTo>
                <a:lnTo>
                  <a:pt x="303657" y="34290"/>
                </a:lnTo>
                <a:lnTo>
                  <a:pt x="303657" y="0"/>
                </a:lnTo>
                <a:lnTo>
                  <a:pt x="21717" y="0"/>
                </a:lnTo>
                <a:lnTo>
                  <a:pt x="21717" y="34290"/>
                </a:lnTo>
                <a:lnTo>
                  <a:pt x="266319" y="34290"/>
                </a:lnTo>
                <a:lnTo>
                  <a:pt x="266319" y="85090"/>
                </a:lnTo>
                <a:lnTo>
                  <a:pt x="21717" y="85090"/>
                </a:lnTo>
                <a:lnTo>
                  <a:pt x="21717" y="116840"/>
                </a:lnTo>
                <a:lnTo>
                  <a:pt x="21717" y="168910"/>
                </a:lnTo>
                <a:lnTo>
                  <a:pt x="21717" y="201930"/>
                </a:lnTo>
                <a:lnTo>
                  <a:pt x="142494" y="201930"/>
                </a:lnTo>
                <a:lnTo>
                  <a:pt x="142494" y="262890"/>
                </a:lnTo>
                <a:lnTo>
                  <a:pt x="0" y="262890"/>
                </a:lnTo>
                <a:lnTo>
                  <a:pt x="0" y="298450"/>
                </a:lnTo>
                <a:lnTo>
                  <a:pt x="324993" y="298450"/>
                </a:lnTo>
                <a:lnTo>
                  <a:pt x="324993" y="2628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25485" y="3380066"/>
            <a:ext cx="286385" cy="191770"/>
          </a:xfrm>
          <a:custGeom>
            <a:avLst/>
            <a:gdLst/>
            <a:ahLst/>
            <a:cxnLst/>
            <a:rect l="l" t="t" r="r" b="b"/>
            <a:pathLst>
              <a:path w="286384" h="191770">
                <a:moveTo>
                  <a:pt x="286118" y="157480"/>
                </a:moveTo>
                <a:lnTo>
                  <a:pt x="38468" y="157480"/>
                </a:lnTo>
                <a:lnTo>
                  <a:pt x="38468" y="35560"/>
                </a:lnTo>
                <a:lnTo>
                  <a:pt x="282308" y="35560"/>
                </a:lnTo>
                <a:lnTo>
                  <a:pt x="282308" y="0"/>
                </a:lnTo>
                <a:lnTo>
                  <a:pt x="0" y="0"/>
                </a:lnTo>
                <a:lnTo>
                  <a:pt x="0" y="35560"/>
                </a:lnTo>
                <a:lnTo>
                  <a:pt x="0" y="157480"/>
                </a:lnTo>
                <a:lnTo>
                  <a:pt x="0" y="191770"/>
                </a:lnTo>
                <a:lnTo>
                  <a:pt x="286118" y="191770"/>
                </a:lnTo>
                <a:lnTo>
                  <a:pt x="286118" y="1574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04150" y="3638244"/>
            <a:ext cx="417195" cy="86360"/>
          </a:xfrm>
          <a:custGeom>
            <a:avLst/>
            <a:gdLst/>
            <a:ahLst/>
            <a:cxnLst/>
            <a:rect l="l" t="t" r="r" b="b"/>
            <a:pathLst>
              <a:path w="417194" h="86360">
                <a:moveTo>
                  <a:pt x="324980" y="4572"/>
                </a:moveTo>
                <a:lnTo>
                  <a:pt x="0" y="4572"/>
                </a:lnTo>
                <a:lnTo>
                  <a:pt x="0" y="40005"/>
                </a:lnTo>
                <a:lnTo>
                  <a:pt x="324980" y="40005"/>
                </a:lnTo>
                <a:lnTo>
                  <a:pt x="324980" y="4572"/>
                </a:lnTo>
                <a:close/>
              </a:path>
              <a:path w="417194" h="86360">
                <a:moveTo>
                  <a:pt x="416801" y="0"/>
                </a:moveTo>
                <a:lnTo>
                  <a:pt x="378701" y="0"/>
                </a:lnTo>
                <a:lnTo>
                  <a:pt x="366509" y="86106"/>
                </a:lnTo>
                <a:lnTo>
                  <a:pt x="397751" y="86106"/>
                </a:lnTo>
                <a:lnTo>
                  <a:pt x="416801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81122" y="3373449"/>
            <a:ext cx="600075" cy="319405"/>
          </a:xfrm>
          <a:custGeom>
            <a:avLst/>
            <a:gdLst/>
            <a:ahLst/>
            <a:cxnLst/>
            <a:rect l="l" t="t" r="r" b="b"/>
            <a:pathLst>
              <a:path w="600075" h="319404">
                <a:moveTo>
                  <a:pt x="244602" y="226314"/>
                </a:moveTo>
                <a:lnTo>
                  <a:pt x="226745" y="178930"/>
                </a:lnTo>
                <a:lnTo>
                  <a:pt x="204216" y="162407"/>
                </a:lnTo>
                <a:lnTo>
                  <a:pt x="204216" y="226314"/>
                </a:lnTo>
                <a:lnTo>
                  <a:pt x="199377" y="248488"/>
                </a:lnTo>
                <a:lnTo>
                  <a:pt x="185547" y="264604"/>
                </a:lnTo>
                <a:lnTo>
                  <a:pt x="163715" y="274421"/>
                </a:lnTo>
                <a:lnTo>
                  <a:pt x="134874" y="277749"/>
                </a:lnTo>
                <a:lnTo>
                  <a:pt x="40005" y="277749"/>
                </a:lnTo>
                <a:lnTo>
                  <a:pt x="40005" y="174879"/>
                </a:lnTo>
                <a:lnTo>
                  <a:pt x="134874" y="174879"/>
                </a:lnTo>
                <a:lnTo>
                  <a:pt x="163715" y="178206"/>
                </a:lnTo>
                <a:lnTo>
                  <a:pt x="185547" y="188023"/>
                </a:lnTo>
                <a:lnTo>
                  <a:pt x="199377" y="204127"/>
                </a:lnTo>
                <a:lnTo>
                  <a:pt x="204216" y="226314"/>
                </a:lnTo>
                <a:lnTo>
                  <a:pt x="204216" y="162407"/>
                </a:lnTo>
                <a:lnTo>
                  <a:pt x="182880" y="154686"/>
                </a:lnTo>
                <a:lnTo>
                  <a:pt x="201841" y="146151"/>
                </a:lnTo>
                <a:lnTo>
                  <a:pt x="206362" y="141732"/>
                </a:lnTo>
                <a:lnTo>
                  <a:pt x="216789" y="131546"/>
                </a:lnTo>
                <a:lnTo>
                  <a:pt x="226593" y="112788"/>
                </a:lnTo>
                <a:lnTo>
                  <a:pt x="230124" y="91821"/>
                </a:lnTo>
                <a:lnTo>
                  <a:pt x="223113" y="56591"/>
                </a:lnTo>
                <a:lnTo>
                  <a:pt x="211836" y="41910"/>
                </a:lnTo>
                <a:lnTo>
                  <a:pt x="202641" y="29959"/>
                </a:lnTo>
                <a:lnTo>
                  <a:pt x="189738" y="23406"/>
                </a:lnTo>
                <a:lnTo>
                  <a:pt x="189738" y="91821"/>
                </a:lnTo>
                <a:lnTo>
                  <a:pt x="185331" y="113284"/>
                </a:lnTo>
                <a:lnTo>
                  <a:pt x="172453" y="128917"/>
                </a:lnTo>
                <a:lnTo>
                  <a:pt x="151650" y="138493"/>
                </a:lnTo>
                <a:lnTo>
                  <a:pt x="123444" y="141732"/>
                </a:lnTo>
                <a:lnTo>
                  <a:pt x="40005" y="141732"/>
                </a:lnTo>
                <a:lnTo>
                  <a:pt x="40005" y="41910"/>
                </a:lnTo>
                <a:lnTo>
                  <a:pt x="123444" y="41910"/>
                </a:lnTo>
                <a:lnTo>
                  <a:pt x="151650" y="45161"/>
                </a:lnTo>
                <a:lnTo>
                  <a:pt x="172453" y="54724"/>
                </a:lnTo>
                <a:lnTo>
                  <a:pt x="185331" y="70358"/>
                </a:lnTo>
                <a:lnTo>
                  <a:pt x="189738" y="91821"/>
                </a:lnTo>
                <a:lnTo>
                  <a:pt x="189738" y="23406"/>
                </a:lnTo>
                <a:lnTo>
                  <a:pt x="169532" y="13119"/>
                </a:lnTo>
                <a:lnTo>
                  <a:pt x="124587" y="7239"/>
                </a:lnTo>
                <a:lnTo>
                  <a:pt x="0" y="7239"/>
                </a:lnTo>
                <a:lnTo>
                  <a:pt x="0" y="312420"/>
                </a:lnTo>
                <a:lnTo>
                  <a:pt x="136017" y="312420"/>
                </a:lnTo>
                <a:lnTo>
                  <a:pt x="181914" y="306362"/>
                </a:lnTo>
                <a:lnTo>
                  <a:pt x="216027" y="289077"/>
                </a:lnTo>
                <a:lnTo>
                  <a:pt x="224904" y="277749"/>
                </a:lnTo>
                <a:lnTo>
                  <a:pt x="237274" y="261950"/>
                </a:lnTo>
                <a:lnTo>
                  <a:pt x="244602" y="226314"/>
                </a:lnTo>
                <a:close/>
              </a:path>
              <a:path w="600075" h="319404">
                <a:moveTo>
                  <a:pt x="599681" y="152400"/>
                </a:moveTo>
                <a:lnTo>
                  <a:pt x="435483" y="152400"/>
                </a:lnTo>
                <a:lnTo>
                  <a:pt x="435483" y="187071"/>
                </a:lnTo>
                <a:lnTo>
                  <a:pt x="557009" y="187071"/>
                </a:lnTo>
                <a:lnTo>
                  <a:pt x="546125" y="225437"/>
                </a:lnTo>
                <a:lnTo>
                  <a:pt x="521957" y="255981"/>
                </a:lnTo>
                <a:lnTo>
                  <a:pt x="486930" y="276174"/>
                </a:lnTo>
                <a:lnTo>
                  <a:pt x="443484" y="283464"/>
                </a:lnTo>
                <a:lnTo>
                  <a:pt x="394436" y="274243"/>
                </a:lnTo>
                <a:lnTo>
                  <a:pt x="355993" y="248551"/>
                </a:lnTo>
                <a:lnTo>
                  <a:pt x="330911" y="209359"/>
                </a:lnTo>
                <a:lnTo>
                  <a:pt x="321945" y="159639"/>
                </a:lnTo>
                <a:lnTo>
                  <a:pt x="330898" y="110197"/>
                </a:lnTo>
                <a:lnTo>
                  <a:pt x="355892" y="71247"/>
                </a:lnTo>
                <a:lnTo>
                  <a:pt x="394106" y="45732"/>
                </a:lnTo>
                <a:lnTo>
                  <a:pt x="442722" y="36576"/>
                </a:lnTo>
                <a:lnTo>
                  <a:pt x="479818" y="41643"/>
                </a:lnTo>
                <a:lnTo>
                  <a:pt x="511479" y="55676"/>
                </a:lnTo>
                <a:lnTo>
                  <a:pt x="535724" y="76923"/>
                </a:lnTo>
                <a:lnTo>
                  <a:pt x="550532" y="103632"/>
                </a:lnTo>
                <a:lnTo>
                  <a:pt x="593966" y="103632"/>
                </a:lnTo>
                <a:lnTo>
                  <a:pt x="574395" y="62852"/>
                </a:lnTo>
                <a:lnTo>
                  <a:pt x="541108" y="29959"/>
                </a:lnTo>
                <a:lnTo>
                  <a:pt x="496239" y="8001"/>
                </a:lnTo>
                <a:lnTo>
                  <a:pt x="441960" y="0"/>
                </a:lnTo>
                <a:lnTo>
                  <a:pt x="397687" y="5422"/>
                </a:lnTo>
                <a:lnTo>
                  <a:pt x="358978" y="20904"/>
                </a:lnTo>
                <a:lnTo>
                  <a:pt x="326948" y="45250"/>
                </a:lnTo>
                <a:lnTo>
                  <a:pt x="302679" y="77279"/>
                </a:lnTo>
                <a:lnTo>
                  <a:pt x="287312" y="115798"/>
                </a:lnTo>
                <a:lnTo>
                  <a:pt x="281940" y="159639"/>
                </a:lnTo>
                <a:lnTo>
                  <a:pt x="287312" y="203479"/>
                </a:lnTo>
                <a:lnTo>
                  <a:pt x="302679" y="241998"/>
                </a:lnTo>
                <a:lnTo>
                  <a:pt x="326948" y="274027"/>
                </a:lnTo>
                <a:lnTo>
                  <a:pt x="358978" y="298373"/>
                </a:lnTo>
                <a:lnTo>
                  <a:pt x="397687" y="313855"/>
                </a:lnTo>
                <a:lnTo>
                  <a:pt x="441960" y="319278"/>
                </a:lnTo>
                <a:lnTo>
                  <a:pt x="492594" y="311975"/>
                </a:lnTo>
                <a:lnTo>
                  <a:pt x="535990" y="291261"/>
                </a:lnTo>
                <a:lnTo>
                  <a:pt x="569836" y="258864"/>
                </a:lnTo>
                <a:lnTo>
                  <a:pt x="591845" y="216573"/>
                </a:lnTo>
                <a:lnTo>
                  <a:pt x="599681" y="166116"/>
                </a:lnTo>
                <a:lnTo>
                  <a:pt x="599681" y="1524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831866" y="3380686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69" h="305435">
                <a:moveTo>
                  <a:pt x="305554" y="305173"/>
                </a:moveTo>
                <a:lnTo>
                  <a:pt x="265550" y="305173"/>
                </a:lnTo>
                <a:lnTo>
                  <a:pt x="265550" y="80007"/>
                </a:lnTo>
                <a:lnTo>
                  <a:pt x="167254" y="253739"/>
                </a:lnTo>
                <a:lnTo>
                  <a:pt x="138299" y="253739"/>
                </a:lnTo>
                <a:lnTo>
                  <a:pt x="40003" y="80007"/>
                </a:lnTo>
                <a:lnTo>
                  <a:pt x="40003" y="305173"/>
                </a:lnTo>
                <a:lnTo>
                  <a:pt x="0" y="305173"/>
                </a:lnTo>
                <a:lnTo>
                  <a:pt x="0" y="0"/>
                </a:lnTo>
                <a:lnTo>
                  <a:pt x="35051" y="0"/>
                </a:lnTo>
                <a:lnTo>
                  <a:pt x="152777" y="207258"/>
                </a:lnTo>
                <a:lnTo>
                  <a:pt x="270503" y="0"/>
                </a:lnTo>
                <a:lnTo>
                  <a:pt x="305554" y="0"/>
                </a:lnTo>
                <a:lnTo>
                  <a:pt x="305554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297693" y="3368494"/>
            <a:ext cx="340360" cy="321310"/>
          </a:xfrm>
          <a:custGeom>
            <a:avLst/>
            <a:gdLst/>
            <a:ahLst/>
            <a:cxnLst/>
            <a:rect l="l" t="t" r="r" b="b"/>
            <a:pathLst>
              <a:path w="340359" h="321310">
                <a:moveTo>
                  <a:pt x="294124" y="241547"/>
                </a:moveTo>
                <a:lnTo>
                  <a:pt x="256406" y="241547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78484"/>
                </a:lnTo>
                <a:lnTo>
                  <a:pt x="339843" y="78484"/>
                </a:lnTo>
                <a:lnTo>
                  <a:pt x="339843" y="114678"/>
                </a:lnTo>
                <a:lnTo>
                  <a:pt x="294124" y="114678"/>
                </a:lnTo>
                <a:lnTo>
                  <a:pt x="294124" y="241547"/>
                </a:lnTo>
                <a:close/>
              </a:path>
              <a:path w="340359" h="321310">
                <a:moveTo>
                  <a:pt x="218307" y="40004"/>
                </a:moveTo>
                <a:lnTo>
                  <a:pt x="1142" y="40004"/>
                </a:lnTo>
                <a:lnTo>
                  <a:pt x="1142" y="8000"/>
                </a:lnTo>
                <a:lnTo>
                  <a:pt x="218307" y="8000"/>
                </a:lnTo>
                <a:lnTo>
                  <a:pt x="218307" y="40004"/>
                </a:lnTo>
                <a:close/>
              </a:path>
              <a:path w="340359" h="321310">
                <a:moveTo>
                  <a:pt x="77341" y="156206"/>
                </a:moveTo>
                <a:lnTo>
                  <a:pt x="40765" y="156206"/>
                </a:lnTo>
                <a:lnTo>
                  <a:pt x="40765" y="40004"/>
                </a:lnTo>
                <a:lnTo>
                  <a:pt x="77341" y="40004"/>
                </a:lnTo>
                <a:lnTo>
                  <a:pt x="77341" y="156206"/>
                </a:lnTo>
                <a:close/>
              </a:path>
              <a:path w="340359" h="321310">
                <a:moveTo>
                  <a:pt x="125726" y="188209"/>
                </a:moveTo>
                <a:lnTo>
                  <a:pt x="0" y="188209"/>
                </a:lnTo>
                <a:lnTo>
                  <a:pt x="0" y="156206"/>
                </a:lnTo>
                <a:lnTo>
                  <a:pt x="142109" y="156206"/>
                </a:lnTo>
                <a:lnTo>
                  <a:pt x="142109" y="40004"/>
                </a:lnTo>
                <a:lnTo>
                  <a:pt x="178684" y="40004"/>
                </a:lnTo>
                <a:lnTo>
                  <a:pt x="178684" y="153920"/>
                </a:lnTo>
                <a:lnTo>
                  <a:pt x="232404" y="153920"/>
                </a:lnTo>
                <a:lnTo>
                  <a:pt x="232404" y="173350"/>
                </a:lnTo>
                <a:lnTo>
                  <a:pt x="213860" y="179369"/>
                </a:lnTo>
                <a:lnTo>
                  <a:pt x="189209" y="184066"/>
                </a:lnTo>
                <a:lnTo>
                  <a:pt x="159486" y="187119"/>
                </a:lnTo>
                <a:lnTo>
                  <a:pt x="125726" y="188209"/>
                </a:lnTo>
                <a:close/>
              </a:path>
              <a:path w="340359" h="321310">
                <a:moveTo>
                  <a:pt x="232404" y="153920"/>
                </a:moveTo>
                <a:lnTo>
                  <a:pt x="178684" y="153920"/>
                </a:lnTo>
                <a:lnTo>
                  <a:pt x="194686" y="151854"/>
                </a:lnTo>
                <a:lnTo>
                  <a:pt x="208973" y="149110"/>
                </a:lnTo>
                <a:lnTo>
                  <a:pt x="221545" y="145722"/>
                </a:lnTo>
                <a:lnTo>
                  <a:pt x="232404" y="141728"/>
                </a:lnTo>
                <a:lnTo>
                  <a:pt x="232404" y="153920"/>
                </a:lnTo>
                <a:close/>
              </a:path>
              <a:path w="340359" h="321310">
                <a:moveTo>
                  <a:pt x="302887" y="321174"/>
                </a:moveTo>
                <a:lnTo>
                  <a:pt x="22097" y="321174"/>
                </a:lnTo>
                <a:lnTo>
                  <a:pt x="22097" y="217164"/>
                </a:lnTo>
                <a:lnTo>
                  <a:pt x="60196" y="217164"/>
                </a:lnTo>
                <a:lnTo>
                  <a:pt x="60196" y="286885"/>
                </a:lnTo>
                <a:lnTo>
                  <a:pt x="302887" y="286885"/>
                </a:lnTo>
                <a:lnTo>
                  <a:pt x="302887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40806" y="3368494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673729" y="3369906"/>
            <a:ext cx="302895" cy="324485"/>
          </a:xfrm>
          <a:custGeom>
            <a:avLst/>
            <a:gdLst/>
            <a:ahLst/>
            <a:cxnLst/>
            <a:rect l="l" t="t" r="r" b="b"/>
            <a:pathLst>
              <a:path w="302894" h="324485">
                <a:moveTo>
                  <a:pt x="139433" y="44691"/>
                </a:moveTo>
                <a:lnTo>
                  <a:pt x="104013" y="44691"/>
                </a:lnTo>
                <a:lnTo>
                  <a:pt x="104013" y="270243"/>
                </a:lnTo>
                <a:lnTo>
                  <a:pt x="139433" y="270243"/>
                </a:lnTo>
                <a:lnTo>
                  <a:pt x="139433" y="44691"/>
                </a:lnTo>
                <a:close/>
              </a:path>
              <a:path w="302894" h="324485">
                <a:moveTo>
                  <a:pt x="139433" y="10160"/>
                </a:moveTo>
                <a:lnTo>
                  <a:pt x="0" y="10160"/>
                </a:lnTo>
                <a:lnTo>
                  <a:pt x="0" y="44450"/>
                </a:lnTo>
                <a:lnTo>
                  <a:pt x="0" y="270510"/>
                </a:lnTo>
                <a:lnTo>
                  <a:pt x="0" y="304800"/>
                </a:lnTo>
                <a:lnTo>
                  <a:pt x="139433" y="304800"/>
                </a:lnTo>
                <a:lnTo>
                  <a:pt x="139433" y="270510"/>
                </a:lnTo>
                <a:lnTo>
                  <a:pt x="35814" y="270510"/>
                </a:lnTo>
                <a:lnTo>
                  <a:pt x="35814" y="44450"/>
                </a:lnTo>
                <a:lnTo>
                  <a:pt x="139433" y="44450"/>
                </a:lnTo>
                <a:lnTo>
                  <a:pt x="139433" y="10160"/>
                </a:lnTo>
                <a:close/>
              </a:path>
              <a:path w="302894" h="324485">
                <a:moveTo>
                  <a:pt x="302882" y="165468"/>
                </a:moveTo>
                <a:lnTo>
                  <a:pt x="267068" y="165468"/>
                </a:lnTo>
                <a:lnTo>
                  <a:pt x="267068" y="323964"/>
                </a:lnTo>
                <a:lnTo>
                  <a:pt x="302882" y="323964"/>
                </a:lnTo>
                <a:lnTo>
                  <a:pt x="302882" y="165468"/>
                </a:lnTo>
                <a:close/>
              </a:path>
              <a:path w="302894" h="324485">
                <a:moveTo>
                  <a:pt x="302882" y="129540"/>
                </a:moveTo>
                <a:lnTo>
                  <a:pt x="214109" y="129540"/>
                </a:lnTo>
                <a:lnTo>
                  <a:pt x="214109" y="0"/>
                </a:lnTo>
                <a:lnTo>
                  <a:pt x="178295" y="0"/>
                </a:lnTo>
                <a:lnTo>
                  <a:pt x="178295" y="129540"/>
                </a:lnTo>
                <a:lnTo>
                  <a:pt x="178295" y="165100"/>
                </a:lnTo>
                <a:lnTo>
                  <a:pt x="178295" y="318770"/>
                </a:lnTo>
                <a:lnTo>
                  <a:pt x="214109" y="318770"/>
                </a:lnTo>
                <a:lnTo>
                  <a:pt x="214109" y="165100"/>
                </a:lnTo>
                <a:lnTo>
                  <a:pt x="302882" y="165100"/>
                </a:lnTo>
                <a:lnTo>
                  <a:pt x="302882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50718" y="3825723"/>
            <a:ext cx="329565" cy="325755"/>
          </a:xfrm>
          <a:custGeom>
            <a:avLst/>
            <a:gdLst/>
            <a:ahLst/>
            <a:cxnLst/>
            <a:rect l="l" t="t" r="r" b="b"/>
            <a:pathLst>
              <a:path w="329565" h="325754">
                <a:moveTo>
                  <a:pt x="283837" y="193924"/>
                </a:moveTo>
                <a:lnTo>
                  <a:pt x="246119" y="193924"/>
                </a:lnTo>
                <a:lnTo>
                  <a:pt x="246119" y="0"/>
                </a:lnTo>
                <a:lnTo>
                  <a:pt x="283837" y="0"/>
                </a:lnTo>
                <a:lnTo>
                  <a:pt x="283837" y="36575"/>
                </a:lnTo>
                <a:lnTo>
                  <a:pt x="329556" y="36575"/>
                </a:lnTo>
                <a:lnTo>
                  <a:pt x="329556" y="68578"/>
                </a:lnTo>
                <a:lnTo>
                  <a:pt x="283837" y="68578"/>
                </a:lnTo>
                <a:lnTo>
                  <a:pt x="283837" y="109344"/>
                </a:lnTo>
                <a:lnTo>
                  <a:pt x="329556" y="109344"/>
                </a:lnTo>
                <a:lnTo>
                  <a:pt x="329556" y="141347"/>
                </a:lnTo>
                <a:lnTo>
                  <a:pt x="283837" y="141347"/>
                </a:lnTo>
                <a:lnTo>
                  <a:pt x="283837" y="193924"/>
                </a:lnTo>
                <a:close/>
              </a:path>
              <a:path w="329565" h="325754">
                <a:moveTo>
                  <a:pt x="117726" y="179065"/>
                </a:moveTo>
                <a:lnTo>
                  <a:pt x="761" y="179065"/>
                </a:lnTo>
                <a:lnTo>
                  <a:pt x="761" y="78103"/>
                </a:lnTo>
                <a:lnTo>
                  <a:pt x="152396" y="78103"/>
                </a:lnTo>
                <a:lnTo>
                  <a:pt x="152396" y="38861"/>
                </a:lnTo>
                <a:lnTo>
                  <a:pt x="0" y="38861"/>
                </a:lnTo>
                <a:lnTo>
                  <a:pt x="0" y="8000"/>
                </a:lnTo>
                <a:lnTo>
                  <a:pt x="189733" y="8000"/>
                </a:lnTo>
                <a:lnTo>
                  <a:pt x="189733" y="108201"/>
                </a:lnTo>
                <a:lnTo>
                  <a:pt x="38099" y="108201"/>
                </a:lnTo>
                <a:lnTo>
                  <a:pt x="38099" y="148205"/>
                </a:lnTo>
                <a:lnTo>
                  <a:pt x="222498" y="148205"/>
                </a:lnTo>
                <a:lnTo>
                  <a:pt x="222498" y="164587"/>
                </a:lnTo>
                <a:lnTo>
                  <a:pt x="204252" y="170546"/>
                </a:lnTo>
                <a:lnTo>
                  <a:pt x="179970" y="175112"/>
                </a:lnTo>
                <a:lnTo>
                  <a:pt x="150759" y="178035"/>
                </a:lnTo>
                <a:lnTo>
                  <a:pt x="117726" y="179065"/>
                </a:lnTo>
                <a:close/>
              </a:path>
              <a:path w="329565" h="325754">
                <a:moveTo>
                  <a:pt x="222498" y="148205"/>
                </a:moveTo>
                <a:lnTo>
                  <a:pt x="120012" y="148205"/>
                </a:lnTo>
                <a:lnTo>
                  <a:pt x="151723" y="147229"/>
                </a:lnTo>
                <a:lnTo>
                  <a:pt x="179970" y="144395"/>
                </a:lnTo>
                <a:lnTo>
                  <a:pt x="203859" y="139847"/>
                </a:lnTo>
                <a:lnTo>
                  <a:pt x="222498" y="133727"/>
                </a:lnTo>
                <a:lnTo>
                  <a:pt x="222498" y="148205"/>
                </a:lnTo>
                <a:close/>
              </a:path>
              <a:path w="329565" h="325754">
                <a:moveTo>
                  <a:pt x="149348" y="325365"/>
                </a:moveTo>
                <a:lnTo>
                  <a:pt x="94771" y="322222"/>
                </a:lnTo>
                <a:lnTo>
                  <a:pt x="50481" y="311935"/>
                </a:lnTo>
                <a:lnTo>
                  <a:pt x="20763" y="293219"/>
                </a:lnTo>
                <a:lnTo>
                  <a:pt x="9905" y="264788"/>
                </a:lnTo>
                <a:lnTo>
                  <a:pt x="20763" y="236196"/>
                </a:lnTo>
                <a:lnTo>
                  <a:pt x="50481" y="217497"/>
                </a:lnTo>
                <a:lnTo>
                  <a:pt x="94771" y="207300"/>
                </a:lnTo>
                <a:lnTo>
                  <a:pt x="149348" y="204210"/>
                </a:lnTo>
                <a:lnTo>
                  <a:pt x="204085" y="207300"/>
                </a:lnTo>
                <a:lnTo>
                  <a:pt x="248358" y="217497"/>
                </a:lnTo>
                <a:lnTo>
                  <a:pt x="274995" y="234309"/>
                </a:lnTo>
                <a:lnTo>
                  <a:pt x="149348" y="234309"/>
                </a:lnTo>
                <a:lnTo>
                  <a:pt x="110344" y="235964"/>
                </a:lnTo>
                <a:lnTo>
                  <a:pt x="78769" y="241262"/>
                </a:lnTo>
                <a:lnTo>
                  <a:pt x="57624" y="250703"/>
                </a:lnTo>
                <a:lnTo>
                  <a:pt x="49909" y="264788"/>
                </a:lnTo>
                <a:lnTo>
                  <a:pt x="57624" y="278873"/>
                </a:lnTo>
                <a:lnTo>
                  <a:pt x="78769" y="288314"/>
                </a:lnTo>
                <a:lnTo>
                  <a:pt x="110344" y="293612"/>
                </a:lnTo>
                <a:lnTo>
                  <a:pt x="149348" y="295267"/>
                </a:lnTo>
                <a:lnTo>
                  <a:pt x="274744" y="295267"/>
                </a:lnTo>
                <a:lnTo>
                  <a:pt x="248358" y="311935"/>
                </a:lnTo>
                <a:lnTo>
                  <a:pt x="204085" y="322222"/>
                </a:lnTo>
                <a:lnTo>
                  <a:pt x="149348" y="325365"/>
                </a:lnTo>
                <a:close/>
              </a:path>
              <a:path w="329565" h="325754">
                <a:moveTo>
                  <a:pt x="274744" y="295267"/>
                </a:moveTo>
                <a:lnTo>
                  <a:pt x="149348" y="295267"/>
                </a:lnTo>
                <a:lnTo>
                  <a:pt x="188352" y="293612"/>
                </a:lnTo>
                <a:lnTo>
                  <a:pt x="219926" y="288314"/>
                </a:lnTo>
                <a:lnTo>
                  <a:pt x="241071" y="278873"/>
                </a:lnTo>
                <a:lnTo>
                  <a:pt x="248786" y="264788"/>
                </a:lnTo>
                <a:lnTo>
                  <a:pt x="241071" y="250703"/>
                </a:lnTo>
                <a:lnTo>
                  <a:pt x="219926" y="241262"/>
                </a:lnTo>
                <a:lnTo>
                  <a:pt x="188352" y="235964"/>
                </a:lnTo>
                <a:lnTo>
                  <a:pt x="149348" y="234309"/>
                </a:lnTo>
                <a:lnTo>
                  <a:pt x="274995" y="234309"/>
                </a:lnTo>
                <a:lnTo>
                  <a:pt x="277986" y="236196"/>
                </a:lnTo>
                <a:lnTo>
                  <a:pt x="288790" y="264788"/>
                </a:lnTo>
                <a:lnTo>
                  <a:pt x="277986" y="293219"/>
                </a:lnTo>
                <a:lnTo>
                  <a:pt x="274744" y="29526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313091" y="3829533"/>
            <a:ext cx="325120" cy="323215"/>
          </a:xfrm>
          <a:custGeom>
            <a:avLst/>
            <a:gdLst/>
            <a:ahLst/>
            <a:cxnLst/>
            <a:rect l="l" t="t" r="r" b="b"/>
            <a:pathLst>
              <a:path w="325120" h="323214">
                <a:moveTo>
                  <a:pt x="305554" y="112392"/>
                </a:moveTo>
                <a:lnTo>
                  <a:pt x="23240" y="112392"/>
                </a:lnTo>
                <a:lnTo>
                  <a:pt x="23240" y="0"/>
                </a:lnTo>
                <a:lnTo>
                  <a:pt x="301744" y="0"/>
                </a:lnTo>
                <a:lnTo>
                  <a:pt x="301744" y="30479"/>
                </a:lnTo>
                <a:lnTo>
                  <a:pt x="60958" y="30479"/>
                </a:lnTo>
                <a:lnTo>
                  <a:pt x="60958" y="81912"/>
                </a:lnTo>
                <a:lnTo>
                  <a:pt x="305554" y="81912"/>
                </a:lnTo>
                <a:lnTo>
                  <a:pt x="305554" y="112392"/>
                </a:lnTo>
                <a:close/>
              </a:path>
              <a:path w="325120" h="323214">
                <a:moveTo>
                  <a:pt x="324984" y="174493"/>
                </a:moveTo>
                <a:lnTo>
                  <a:pt x="0" y="174493"/>
                </a:lnTo>
                <a:lnTo>
                  <a:pt x="0" y="144014"/>
                </a:lnTo>
                <a:lnTo>
                  <a:pt x="324984" y="144014"/>
                </a:lnTo>
                <a:lnTo>
                  <a:pt x="324984" y="174493"/>
                </a:lnTo>
                <a:close/>
              </a:path>
              <a:path w="325120" h="323214">
                <a:moveTo>
                  <a:pt x="162301" y="322698"/>
                </a:moveTo>
                <a:lnTo>
                  <a:pt x="107129" y="319621"/>
                </a:lnTo>
                <a:lnTo>
                  <a:pt x="61529" y="309507"/>
                </a:lnTo>
                <a:lnTo>
                  <a:pt x="30503" y="291035"/>
                </a:lnTo>
                <a:lnTo>
                  <a:pt x="19049" y="262883"/>
                </a:lnTo>
                <a:lnTo>
                  <a:pt x="30503" y="234791"/>
                </a:lnTo>
                <a:lnTo>
                  <a:pt x="61529" y="216450"/>
                </a:lnTo>
                <a:lnTo>
                  <a:pt x="107129" y="206467"/>
                </a:lnTo>
                <a:lnTo>
                  <a:pt x="162301" y="203448"/>
                </a:lnTo>
                <a:lnTo>
                  <a:pt x="217474" y="206467"/>
                </a:lnTo>
                <a:lnTo>
                  <a:pt x="263073" y="216450"/>
                </a:lnTo>
                <a:lnTo>
                  <a:pt x="291351" y="233166"/>
                </a:lnTo>
                <a:lnTo>
                  <a:pt x="162301" y="233166"/>
                </a:lnTo>
                <a:lnTo>
                  <a:pt x="123768" y="234702"/>
                </a:lnTo>
                <a:lnTo>
                  <a:pt x="90628" y="239738"/>
                </a:lnTo>
                <a:lnTo>
                  <a:pt x="67417" y="248917"/>
                </a:lnTo>
                <a:lnTo>
                  <a:pt x="58672" y="262883"/>
                </a:lnTo>
                <a:lnTo>
                  <a:pt x="67417" y="277069"/>
                </a:lnTo>
                <a:lnTo>
                  <a:pt x="90628" y="286361"/>
                </a:lnTo>
                <a:lnTo>
                  <a:pt x="123768" y="291439"/>
                </a:lnTo>
                <a:lnTo>
                  <a:pt x="162301" y="292981"/>
                </a:lnTo>
                <a:lnTo>
                  <a:pt x="290831" y="292981"/>
                </a:lnTo>
                <a:lnTo>
                  <a:pt x="263073" y="309507"/>
                </a:lnTo>
                <a:lnTo>
                  <a:pt x="217474" y="319621"/>
                </a:lnTo>
                <a:lnTo>
                  <a:pt x="162301" y="322698"/>
                </a:lnTo>
                <a:close/>
              </a:path>
              <a:path w="325120" h="323214">
                <a:moveTo>
                  <a:pt x="290831" y="292981"/>
                </a:moveTo>
                <a:lnTo>
                  <a:pt x="162301" y="292981"/>
                </a:lnTo>
                <a:lnTo>
                  <a:pt x="200835" y="291439"/>
                </a:lnTo>
                <a:lnTo>
                  <a:pt x="233975" y="286361"/>
                </a:lnTo>
                <a:lnTo>
                  <a:pt x="257186" y="277069"/>
                </a:lnTo>
                <a:lnTo>
                  <a:pt x="265931" y="262883"/>
                </a:lnTo>
                <a:lnTo>
                  <a:pt x="257186" y="248917"/>
                </a:lnTo>
                <a:lnTo>
                  <a:pt x="233975" y="239738"/>
                </a:lnTo>
                <a:lnTo>
                  <a:pt x="200835" y="234702"/>
                </a:lnTo>
                <a:lnTo>
                  <a:pt x="162301" y="233166"/>
                </a:lnTo>
                <a:lnTo>
                  <a:pt x="291351" y="233166"/>
                </a:lnTo>
                <a:lnTo>
                  <a:pt x="294100" y="234791"/>
                </a:lnTo>
                <a:lnTo>
                  <a:pt x="305554" y="262883"/>
                </a:lnTo>
                <a:lnTo>
                  <a:pt x="294100" y="291035"/>
                </a:lnTo>
                <a:lnTo>
                  <a:pt x="290831" y="2929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83794" y="3825723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2789" y="325365"/>
                </a:lnTo>
                <a:lnTo>
                  <a:pt x="272789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29737" y="135632"/>
                </a:moveTo>
                <a:lnTo>
                  <a:pt x="194305" y="135632"/>
                </a:lnTo>
                <a:lnTo>
                  <a:pt x="194305" y="1904"/>
                </a:lnTo>
                <a:lnTo>
                  <a:pt x="229737" y="1904"/>
                </a:lnTo>
                <a:lnTo>
                  <a:pt x="229737" y="135632"/>
                </a:lnTo>
                <a:close/>
              </a:path>
              <a:path w="308609" h="325754">
                <a:moveTo>
                  <a:pt x="75817" y="310126"/>
                </a:moveTo>
                <a:lnTo>
                  <a:pt x="43236" y="301280"/>
                </a:lnTo>
                <a:lnTo>
                  <a:pt x="19478" y="273932"/>
                </a:lnTo>
                <a:lnTo>
                  <a:pt x="4935" y="226867"/>
                </a:lnTo>
                <a:lnTo>
                  <a:pt x="0" y="158873"/>
                </a:lnTo>
                <a:lnTo>
                  <a:pt x="4935" y="90878"/>
                </a:lnTo>
                <a:lnTo>
                  <a:pt x="19478" y="43813"/>
                </a:lnTo>
                <a:lnTo>
                  <a:pt x="43236" y="16465"/>
                </a:lnTo>
                <a:lnTo>
                  <a:pt x="75817" y="7619"/>
                </a:lnTo>
                <a:lnTo>
                  <a:pt x="106135" y="15138"/>
                </a:lnTo>
                <a:lnTo>
                  <a:pt x="128917" y="38337"/>
                </a:lnTo>
                <a:lnTo>
                  <a:pt x="130261" y="41908"/>
                </a:lnTo>
                <a:lnTo>
                  <a:pt x="75817" y="41908"/>
                </a:lnTo>
                <a:lnTo>
                  <a:pt x="58154" y="48933"/>
                </a:lnTo>
                <a:lnTo>
                  <a:pt x="45671" y="70387"/>
                </a:lnTo>
                <a:lnTo>
                  <a:pt x="38259" y="106844"/>
                </a:lnTo>
                <a:lnTo>
                  <a:pt x="35813" y="158873"/>
                </a:lnTo>
                <a:lnTo>
                  <a:pt x="38259" y="210902"/>
                </a:lnTo>
                <a:lnTo>
                  <a:pt x="45671" y="247358"/>
                </a:lnTo>
                <a:lnTo>
                  <a:pt x="58154" y="268812"/>
                </a:lnTo>
                <a:lnTo>
                  <a:pt x="75817" y="275837"/>
                </a:lnTo>
                <a:lnTo>
                  <a:pt x="130768" y="275837"/>
                </a:lnTo>
                <a:lnTo>
                  <a:pt x="130393" y="276932"/>
                </a:lnTo>
                <a:lnTo>
                  <a:pt x="107213" y="302012"/>
                </a:lnTo>
                <a:lnTo>
                  <a:pt x="75817" y="310126"/>
                </a:lnTo>
                <a:close/>
              </a:path>
              <a:path w="308609" h="325754">
                <a:moveTo>
                  <a:pt x="130768" y="275837"/>
                </a:moveTo>
                <a:lnTo>
                  <a:pt x="75817" y="275837"/>
                </a:lnTo>
                <a:lnTo>
                  <a:pt x="93420" y="268812"/>
                </a:lnTo>
                <a:lnTo>
                  <a:pt x="105772" y="247358"/>
                </a:lnTo>
                <a:lnTo>
                  <a:pt x="113052" y="210902"/>
                </a:lnTo>
                <a:lnTo>
                  <a:pt x="115440" y="158873"/>
                </a:lnTo>
                <a:lnTo>
                  <a:pt x="113052" y="106844"/>
                </a:lnTo>
                <a:lnTo>
                  <a:pt x="105772" y="70387"/>
                </a:lnTo>
                <a:lnTo>
                  <a:pt x="93420" y="48933"/>
                </a:lnTo>
                <a:lnTo>
                  <a:pt x="75817" y="41908"/>
                </a:lnTo>
                <a:lnTo>
                  <a:pt x="130261" y="41908"/>
                </a:lnTo>
                <a:lnTo>
                  <a:pt x="143913" y="78180"/>
                </a:lnTo>
                <a:lnTo>
                  <a:pt x="150872" y="135632"/>
                </a:lnTo>
                <a:lnTo>
                  <a:pt x="229737" y="135632"/>
                </a:lnTo>
                <a:lnTo>
                  <a:pt x="229737" y="171445"/>
                </a:lnTo>
                <a:lnTo>
                  <a:pt x="151253" y="171445"/>
                </a:lnTo>
                <a:lnTo>
                  <a:pt x="145145" y="233779"/>
                </a:lnTo>
                <a:lnTo>
                  <a:pt x="130768" y="275837"/>
                </a:lnTo>
                <a:close/>
              </a:path>
              <a:path w="308609" h="325754">
                <a:moveTo>
                  <a:pt x="229737" y="319651"/>
                </a:moveTo>
                <a:lnTo>
                  <a:pt x="194305" y="319651"/>
                </a:lnTo>
                <a:lnTo>
                  <a:pt x="194305" y="171445"/>
                </a:lnTo>
                <a:lnTo>
                  <a:pt x="229737" y="171445"/>
                </a:lnTo>
                <a:lnTo>
                  <a:pt x="229737" y="3196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64439" y="3825735"/>
            <a:ext cx="680085" cy="326390"/>
          </a:xfrm>
          <a:custGeom>
            <a:avLst/>
            <a:gdLst/>
            <a:ahLst/>
            <a:cxnLst/>
            <a:rect l="l" t="t" r="r" b="b"/>
            <a:pathLst>
              <a:path w="680084" h="326389">
                <a:moveTo>
                  <a:pt x="177165" y="11811"/>
                </a:moveTo>
                <a:lnTo>
                  <a:pt x="0" y="11811"/>
                </a:lnTo>
                <a:lnTo>
                  <a:pt x="0" y="46469"/>
                </a:lnTo>
                <a:lnTo>
                  <a:pt x="138684" y="46469"/>
                </a:lnTo>
                <a:lnTo>
                  <a:pt x="138684" y="91046"/>
                </a:lnTo>
                <a:lnTo>
                  <a:pt x="134543" y="142062"/>
                </a:lnTo>
                <a:lnTo>
                  <a:pt x="122364" y="185623"/>
                </a:lnTo>
                <a:lnTo>
                  <a:pt x="102489" y="220916"/>
                </a:lnTo>
                <a:lnTo>
                  <a:pt x="40957" y="263575"/>
                </a:lnTo>
                <a:lnTo>
                  <a:pt x="0" y="269354"/>
                </a:lnTo>
                <a:lnTo>
                  <a:pt x="0" y="305168"/>
                </a:lnTo>
                <a:lnTo>
                  <a:pt x="44602" y="300062"/>
                </a:lnTo>
                <a:lnTo>
                  <a:pt x="83439" y="285229"/>
                </a:lnTo>
                <a:lnTo>
                  <a:pt x="116116" y="261378"/>
                </a:lnTo>
                <a:lnTo>
                  <a:pt x="142214" y="229247"/>
                </a:lnTo>
                <a:lnTo>
                  <a:pt x="161366" y="189534"/>
                </a:lnTo>
                <a:lnTo>
                  <a:pt x="173139" y="142976"/>
                </a:lnTo>
                <a:lnTo>
                  <a:pt x="177101" y="91046"/>
                </a:lnTo>
                <a:lnTo>
                  <a:pt x="177165" y="11811"/>
                </a:lnTo>
                <a:close/>
              </a:path>
              <a:path w="680084" h="326389">
                <a:moveTo>
                  <a:pt x="328409" y="131813"/>
                </a:moveTo>
                <a:lnTo>
                  <a:pt x="282689" y="131813"/>
                </a:lnTo>
                <a:lnTo>
                  <a:pt x="282689" y="0"/>
                </a:lnTo>
                <a:lnTo>
                  <a:pt x="244970" y="0"/>
                </a:lnTo>
                <a:lnTo>
                  <a:pt x="244970" y="325361"/>
                </a:lnTo>
                <a:lnTo>
                  <a:pt x="282689" y="325361"/>
                </a:lnTo>
                <a:lnTo>
                  <a:pt x="282689" y="168008"/>
                </a:lnTo>
                <a:lnTo>
                  <a:pt x="328409" y="168008"/>
                </a:lnTo>
                <a:lnTo>
                  <a:pt x="328409" y="131813"/>
                </a:lnTo>
                <a:close/>
              </a:path>
              <a:path w="680084" h="326389">
                <a:moveTo>
                  <a:pt x="665975" y="95618"/>
                </a:moveTo>
                <a:lnTo>
                  <a:pt x="621322" y="83045"/>
                </a:lnTo>
                <a:lnTo>
                  <a:pt x="533387" y="58280"/>
                </a:lnTo>
                <a:lnTo>
                  <a:pt x="536524" y="52717"/>
                </a:lnTo>
                <a:lnTo>
                  <a:pt x="539051" y="46850"/>
                </a:lnTo>
                <a:lnTo>
                  <a:pt x="540943" y="40716"/>
                </a:lnTo>
                <a:lnTo>
                  <a:pt x="542150" y="34277"/>
                </a:lnTo>
                <a:lnTo>
                  <a:pt x="657212" y="34277"/>
                </a:lnTo>
                <a:lnTo>
                  <a:pt x="657212" y="3810"/>
                </a:lnTo>
                <a:lnTo>
                  <a:pt x="376796" y="3810"/>
                </a:lnTo>
                <a:lnTo>
                  <a:pt x="376796" y="34277"/>
                </a:lnTo>
                <a:lnTo>
                  <a:pt x="503669" y="34277"/>
                </a:lnTo>
                <a:lnTo>
                  <a:pt x="486498" y="59143"/>
                </a:lnTo>
                <a:lnTo>
                  <a:pt x="454850" y="77190"/>
                </a:lnTo>
                <a:lnTo>
                  <a:pt x="414566" y="88455"/>
                </a:lnTo>
                <a:lnTo>
                  <a:pt x="371462" y="92951"/>
                </a:lnTo>
                <a:lnTo>
                  <a:pt x="371462" y="123812"/>
                </a:lnTo>
                <a:lnTo>
                  <a:pt x="410895" y="120713"/>
                </a:lnTo>
                <a:lnTo>
                  <a:pt x="448856" y="113004"/>
                </a:lnTo>
                <a:lnTo>
                  <a:pt x="483171" y="100507"/>
                </a:lnTo>
                <a:lnTo>
                  <a:pt x="511670" y="83045"/>
                </a:lnTo>
                <a:lnTo>
                  <a:pt x="656069" y="125336"/>
                </a:lnTo>
                <a:lnTo>
                  <a:pt x="665975" y="95618"/>
                </a:lnTo>
                <a:close/>
              </a:path>
              <a:path w="680084" h="326389">
                <a:moveTo>
                  <a:pt x="679691" y="147053"/>
                </a:moveTo>
                <a:lnTo>
                  <a:pt x="354698" y="147053"/>
                </a:lnTo>
                <a:lnTo>
                  <a:pt x="354698" y="177533"/>
                </a:lnTo>
                <a:lnTo>
                  <a:pt x="498335" y="177533"/>
                </a:lnTo>
                <a:lnTo>
                  <a:pt x="498335" y="208394"/>
                </a:lnTo>
                <a:lnTo>
                  <a:pt x="449668" y="212737"/>
                </a:lnTo>
                <a:lnTo>
                  <a:pt x="410235" y="223113"/>
                </a:lnTo>
                <a:lnTo>
                  <a:pt x="383781" y="240703"/>
                </a:lnTo>
                <a:lnTo>
                  <a:pt x="374129" y="266687"/>
                </a:lnTo>
                <a:lnTo>
                  <a:pt x="385521" y="294779"/>
                </a:lnTo>
                <a:lnTo>
                  <a:pt x="416420" y="313118"/>
                </a:lnTo>
                <a:lnTo>
                  <a:pt x="461886" y="323100"/>
                </a:lnTo>
                <a:lnTo>
                  <a:pt x="517004" y="326123"/>
                </a:lnTo>
                <a:lnTo>
                  <a:pt x="572122" y="323100"/>
                </a:lnTo>
                <a:lnTo>
                  <a:pt x="617588" y="313118"/>
                </a:lnTo>
                <a:lnTo>
                  <a:pt x="645744" y="296405"/>
                </a:lnTo>
                <a:lnTo>
                  <a:pt x="648474" y="294779"/>
                </a:lnTo>
                <a:lnTo>
                  <a:pt x="659879" y="266687"/>
                </a:lnTo>
                <a:lnTo>
                  <a:pt x="650214" y="240703"/>
                </a:lnTo>
                <a:lnTo>
                  <a:pt x="645756" y="237731"/>
                </a:lnTo>
                <a:lnTo>
                  <a:pt x="623773" y="223113"/>
                </a:lnTo>
                <a:lnTo>
                  <a:pt x="620255" y="222199"/>
                </a:lnTo>
                <a:lnTo>
                  <a:pt x="620255" y="266687"/>
                </a:lnTo>
                <a:lnTo>
                  <a:pt x="611517" y="280809"/>
                </a:lnTo>
                <a:lnTo>
                  <a:pt x="588340" y="289979"/>
                </a:lnTo>
                <a:lnTo>
                  <a:pt x="555320" y="294919"/>
                </a:lnTo>
                <a:lnTo>
                  <a:pt x="517004" y="296405"/>
                </a:lnTo>
                <a:lnTo>
                  <a:pt x="478751" y="294919"/>
                </a:lnTo>
                <a:lnTo>
                  <a:pt x="445858" y="289979"/>
                </a:lnTo>
                <a:lnTo>
                  <a:pt x="422821" y="280809"/>
                </a:lnTo>
                <a:lnTo>
                  <a:pt x="414134" y="266687"/>
                </a:lnTo>
                <a:lnTo>
                  <a:pt x="422821" y="252844"/>
                </a:lnTo>
                <a:lnTo>
                  <a:pt x="445858" y="243928"/>
                </a:lnTo>
                <a:lnTo>
                  <a:pt x="478751" y="239153"/>
                </a:lnTo>
                <a:lnTo>
                  <a:pt x="517004" y="237731"/>
                </a:lnTo>
                <a:lnTo>
                  <a:pt x="555320" y="239153"/>
                </a:lnTo>
                <a:lnTo>
                  <a:pt x="588340" y="243928"/>
                </a:lnTo>
                <a:lnTo>
                  <a:pt x="611517" y="252844"/>
                </a:lnTo>
                <a:lnTo>
                  <a:pt x="620255" y="266687"/>
                </a:lnTo>
                <a:lnTo>
                  <a:pt x="620255" y="222199"/>
                </a:lnTo>
                <a:lnTo>
                  <a:pt x="584327" y="212737"/>
                </a:lnTo>
                <a:lnTo>
                  <a:pt x="535673" y="208394"/>
                </a:lnTo>
                <a:lnTo>
                  <a:pt x="535673" y="177533"/>
                </a:lnTo>
                <a:lnTo>
                  <a:pt x="679691" y="177533"/>
                </a:lnTo>
                <a:lnTo>
                  <a:pt x="679691" y="14705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92517" y="3822675"/>
            <a:ext cx="297180" cy="328930"/>
          </a:xfrm>
          <a:custGeom>
            <a:avLst/>
            <a:gdLst/>
            <a:ahLst/>
            <a:cxnLst/>
            <a:rect l="l" t="t" r="r" b="b"/>
            <a:pathLst>
              <a:path w="297180" h="328929">
                <a:moveTo>
                  <a:pt x="132965" y="53338"/>
                </a:moveTo>
                <a:lnTo>
                  <a:pt x="94485" y="53338"/>
                </a:lnTo>
                <a:lnTo>
                  <a:pt x="94485" y="0"/>
                </a:lnTo>
                <a:lnTo>
                  <a:pt x="132965" y="0"/>
                </a:lnTo>
                <a:lnTo>
                  <a:pt x="132965" y="53338"/>
                </a:lnTo>
                <a:close/>
              </a:path>
              <a:path w="297180" h="328929">
                <a:moveTo>
                  <a:pt x="217545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7545" y="53338"/>
                </a:lnTo>
                <a:lnTo>
                  <a:pt x="217545" y="88389"/>
                </a:lnTo>
                <a:close/>
              </a:path>
              <a:path w="297180" h="328929">
                <a:moveTo>
                  <a:pt x="0" y="308983"/>
                </a:moveTo>
                <a:lnTo>
                  <a:pt x="0" y="272027"/>
                </a:lnTo>
                <a:lnTo>
                  <a:pt x="30601" y="258598"/>
                </a:lnTo>
                <a:lnTo>
                  <a:pt x="55807" y="231526"/>
                </a:lnTo>
                <a:lnTo>
                  <a:pt x="75161" y="192805"/>
                </a:lnTo>
                <a:lnTo>
                  <a:pt x="88206" y="144428"/>
                </a:lnTo>
                <a:lnTo>
                  <a:pt x="94485" y="88389"/>
                </a:lnTo>
                <a:lnTo>
                  <a:pt x="132584" y="88389"/>
                </a:lnTo>
                <a:lnTo>
                  <a:pt x="131370" y="107969"/>
                </a:lnTo>
                <a:lnTo>
                  <a:pt x="129441" y="126726"/>
                </a:lnTo>
                <a:lnTo>
                  <a:pt x="126798" y="144698"/>
                </a:lnTo>
                <a:lnTo>
                  <a:pt x="123440" y="161920"/>
                </a:lnTo>
                <a:lnTo>
                  <a:pt x="158365" y="202686"/>
                </a:lnTo>
                <a:lnTo>
                  <a:pt x="112011" y="202686"/>
                </a:lnTo>
                <a:lnTo>
                  <a:pt x="91830" y="245012"/>
                </a:lnTo>
                <a:lnTo>
                  <a:pt x="66006" y="277265"/>
                </a:lnTo>
                <a:lnTo>
                  <a:pt x="35182" y="298803"/>
                </a:lnTo>
                <a:lnTo>
                  <a:pt x="0" y="308983"/>
                </a:lnTo>
                <a:close/>
              </a:path>
              <a:path w="297180" h="328929">
                <a:moveTo>
                  <a:pt x="200781" y="308602"/>
                </a:moveTo>
                <a:lnTo>
                  <a:pt x="112011" y="202686"/>
                </a:lnTo>
                <a:lnTo>
                  <a:pt x="158365" y="202686"/>
                </a:lnTo>
                <a:lnTo>
                  <a:pt x="228213" y="284218"/>
                </a:lnTo>
                <a:lnTo>
                  <a:pt x="200781" y="308602"/>
                </a:lnTo>
                <a:close/>
              </a:path>
              <a:path w="297180" h="328929">
                <a:moveTo>
                  <a:pt x="296791" y="328413"/>
                </a:moveTo>
                <a:lnTo>
                  <a:pt x="259073" y="328413"/>
                </a:lnTo>
                <a:lnTo>
                  <a:pt x="259073" y="3047"/>
                </a:lnTo>
                <a:lnTo>
                  <a:pt x="296791" y="3047"/>
                </a:lnTo>
                <a:lnTo>
                  <a:pt x="296791" y="328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252168" y="3829646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11" y="95250"/>
                </a:moveTo>
                <a:lnTo>
                  <a:pt x="60198" y="95250"/>
                </a:lnTo>
                <a:lnTo>
                  <a:pt x="60198" y="73660"/>
                </a:lnTo>
                <a:lnTo>
                  <a:pt x="301739" y="73660"/>
                </a:lnTo>
                <a:lnTo>
                  <a:pt x="301739" y="48260"/>
                </a:lnTo>
                <a:lnTo>
                  <a:pt x="301739" y="26670"/>
                </a:lnTo>
                <a:lnTo>
                  <a:pt x="301739" y="0"/>
                </a:lnTo>
                <a:lnTo>
                  <a:pt x="23622" y="0"/>
                </a:lnTo>
                <a:lnTo>
                  <a:pt x="23622" y="26670"/>
                </a:lnTo>
                <a:lnTo>
                  <a:pt x="265163" y="26670"/>
                </a:lnTo>
                <a:lnTo>
                  <a:pt x="265163" y="48260"/>
                </a:lnTo>
                <a:lnTo>
                  <a:pt x="23622" y="48260"/>
                </a:lnTo>
                <a:lnTo>
                  <a:pt x="23622" y="73660"/>
                </a:lnTo>
                <a:lnTo>
                  <a:pt x="23622" y="95250"/>
                </a:lnTo>
                <a:lnTo>
                  <a:pt x="23622" y="121920"/>
                </a:lnTo>
                <a:lnTo>
                  <a:pt x="306311" y="121920"/>
                </a:lnTo>
                <a:lnTo>
                  <a:pt x="306311" y="95250"/>
                </a:lnTo>
                <a:close/>
              </a:path>
              <a:path w="325119" h="317500">
                <a:moveTo>
                  <a:pt x="308216" y="290830"/>
                </a:moveTo>
                <a:lnTo>
                  <a:pt x="59055" y="290830"/>
                </a:lnTo>
                <a:lnTo>
                  <a:pt x="59055" y="269240"/>
                </a:lnTo>
                <a:lnTo>
                  <a:pt x="302501" y="269240"/>
                </a:lnTo>
                <a:lnTo>
                  <a:pt x="302501" y="245110"/>
                </a:lnTo>
                <a:lnTo>
                  <a:pt x="302501" y="223520"/>
                </a:lnTo>
                <a:lnTo>
                  <a:pt x="302501" y="196850"/>
                </a:lnTo>
                <a:lnTo>
                  <a:pt x="21717" y="196850"/>
                </a:lnTo>
                <a:lnTo>
                  <a:pt x="21717" y="223520"/>
                </a:lnTo>
                <a:lnTo>
                  <a:pt x="265925" y="223520"/>
                </a:lnTo>
                <a:lnTo>
                  <a:pt x="265925" y="245110"/>
                </a:lnTo>
                <a:lnTo>
                  <a:pt x="22479" y="245110"/>
                </a:lnTo>
                <a:lnTo>
                  <a:pt x="22479" y="269240"/>
                </a:lnTo>
                <a:lnTo>
                  <a:pt x="22479" y="290830"/>
                </a:lnTo>
                <a:lnTo>
                  <a:pt x="22479" y="317500"/>
                </a:lnTo>
                <a:lnTo>
                  <a:pt x="308216" y="317500"/>
                </a:lnTo>
                <a:lnTo>
                  <a:pt x="308216" y="290830"/>
                </a:lnTo>
                <a:close/>
              </a:path>
              <a:path w="325119" h="317500">
                <a:moveTo>
                  <a:pt x="324980" y="145808"/>
                </a:moveTo>
                <a:lnTo>
                  <a:pt x="0" y="145808"/>
                </a:lnTo>
                <a:lnTo>
                  <a:pt x="0" y="173240"/>
                </a:lnTo>
                <a:lnTo>
                  <a:pt x="324980" y="173240"/>
                </a:lnTo>
                <a:lnTo>
                  <a:pt x="324980" y="1458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725206" y="3830916"/>
            <a:ext cx="325120" cy="328295"/>
          </a:xfrm>
          <a:custGeom>
            <a:avLst/>
            <a:gdLst/>
            <a:ahLst/>
            <a:cxnLst/>
            <a:rect l="l" t="t" r="r" b="b"/>
            <a:pathLst>
              <a:path w="325119" h="328295">
                <a:moveTo>
                  <a:pt x="302120" y="533"/>
                </a:moveTo>
                <a:lnTo>
                  <a:pt x="264782" y="533"/>
                </a:lnTo>
                <a:lnTo>
                  <a:pt x="264782" y="45720"/>
                </a:lnTo>
                <a:lnTo>
                  <a:pt x="264782" y="80010"/>
                </a:lnTo>
                <a:lnTo>
                  <a:pt x="264782" y="133350"/>
                </a:lnTo>
                <a:lnTo>
                  <a:pt x="59817" y="133350"/>
                </a:lnTo>
                <a:lnTo>
                  <a:pt x="59817" y="80010"/>
                </a:lnTo>
                <a:lnTo>
                  <a:pt x="264782" y="80010"/>
                </a:lnTo>
                <a:lnTo>
                  <a:pt x="264782" y="45720"/>
                </a:lnTo>
                <a:lnTo>
                  <a:pt x="59817" y="45720"/>
                </a:lnTo>
                <a:lnTo>
                  <a:pt x="59817" y="0"/>
                </a:lnTo>
                <a:lnTo>
                  <a:pt x="22479" y="0"/>
                </a:lnTo>
                <a:lnTo>
                  <a:pt x="22479" y="45720"/>
                </a:lnTo>
                <a:lnTo>
                  <a:pt x="22479" y="80010"/>
                </a:lnTo>
                <a:lnTo>
                  <a:pt x="22479" y="133350"/>
                </a:lnTo>
                <a:lnTo>
                  <a:pt x="22479" y="167640"/>
                </a:lnTo>
                <a:lnTo>
                  <a:pt x="302120" y="167640"/>
                </a:lnTo>
                <a:lnTo>
                  <a:pt x="302120" y="45720"/>
                </a:lnTo>
                <a:lnTo>
                  <a:pt x="302120" y="533"/>
                </a:lnTo>
                <a:close/>
              </a:path>
              <a:path w="325119" h="328295">
                <a:moveTo>
                  <a:pt x="324980" y="202069"/>
                </a:moveTo>
                <a:lnTo>
                  <a:pt x="0" y="202069"/>
                </a:lnTo>
                <a:lnTo>
                  <a:pt x="0" y="237121"/>
                </a:lnTo>
                <a:lnTo>
                  <a:pt x="142875" y="237121"/>
                </a:lnTo>
                <a:lnTo>
                  <a:pt x="142875" y="327799"/>
                </a:lnTo>
                <a:lnTo>
                  <a:pt x="181737" y="327799"/>
                </a:lnTo>
                <a:lnTo>
                  <a:pt x="181737" y="237121"/>
                </a:lnTo>
                <a:lnTo>
                  <a:pt x="324980" y="237121"/>
                </a:lnTo>
                <a:lnTo>
                  <a:pt x="324980" y="2020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03915" y="3825723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40" h="325754">
                <a:moveTo>
                  <a:pt x="294124" y="325365"/>
                </a:moveTo>
                <a:lnTo>
                  <a:pt x="256787" y="325365"/>
                </a:lnTo>
                <a:lnTo>
                  <a:pt x="256787" y="234690"/>
                </a:lnTo>
                <a:lnTo>
                  <a:pt x="201924" y="234690"/>
                </a:lnTo>
                <a:lnTo>
                  <a:pt x="204591" y="199258"/>
                </a:lnTo>
                <a:lnTo>
                  <a:pt x="256787" y="199258"/>
                </a:lnTo>
                <a:lnTo>
                  <a:pt x="256787" y="116964"/>
                </a:lnTo>
                <a:lnTo>
                  <a:pt x="204591" y="116964"/>
                </a:lnTo>
                <a:lnTo>
                  <a:pt x="201924" y="81531"/>
                </a:lnTo>
                <a:lnTo>
                  <a:pt x="256787" y="81531"/>
                </a:lnTo>
                <a:lnTo>
                  <a:pt x="256787" y="0"/>
                </a:lnTo>
                <a:lnTo>
                  <a:pt x="294124" y="0"/>
                </a:lnTo>
                <a:lnTo>
                  <a:pt x="294124" y="325365"/>
                </a:lnTo>
                <a:close/>
              </a:path>
              <a:path w="294640" h="325754">
                <a:moveTo>
                  <a:pt x="96390" y="310126"/>
                </a:moveTo>
                <a:lnTo>
                  <a:pt x="57220" y="301012"/>
                </a:lnTo>
                <a:lnTo>
                  <a:pt x="26764" y="273217"/>
                </a:lnTo>
                <a:lnTo>
                  <a:pt x="7024" y="226064"/>
                </a:lnTo>
                <a:lnTo>
                  <a:pt x="0" y="158873"/>
                </a:lnTo>
                <a:lnTo>
                  <a:pt x="7024" y="91681"/>
                </a:lnTo>
                <a:lnTo>
                  <a:pt x="26764" y="44528"/>
                </a:lnTo>
                <a:lnTo>
                  <a:pt x="57220" y="16733"/>
                </a:lnTo>
                <a:lnTo>
                  <a:pt x="96390" y="7619"/>
                </a:lnTo>
                <a:lnTo>
                  <a:pt x="135340" y="16733"/>
                </a:lnTo>
                <a:lnTo>
                  <a:pt x="163239" y="42289"/>
                </a:lnTo>
                <a:lnTo>
                  <a:pt x="96390" y="42289"/>
                </a:lnTo>
                <a:lnTo>
                  <a:pt x="72858" y="48933"/>
                </a:lnTo>
                <a:lnTo>
                  <a:pt x="54148" y="69721"/>
                </a:lnTo>
                <a:lnTo>
                  <a:pt x="41795" y="105939"/>
                </a:lnTo>
                <a:lnTo>
                  <a:pt x="37337" y="158873"/>
                </a:lnTo>
                <a:lnTo>
                  <a:pt x="41795" y="211967"/>
                </a:lnTo>
                <a:lnTo>
                  <a:pt x="54148" y="248167"/>
                </a:lnTo>
                <a:lnTo>
                  <a:pt x="72858" y="268866"/>
                </a:lnTo>
                <a:lnTo>
                  <a:pt x="96390" y="275456"/>
                </a:lnTo>
                <a:lnTo>
                  <a:pt x="163239" y="275456"/>
                </a:lnTo>
                <a:lnTo>
                  <a:pt x="135340" y="301012"/>
                </a:lnTo>
                <a:lnTo>
                  <a:pt x="96390" y="310126"/>
                </a:lnTo>
                <a:close/>
              </a:path>
              <a:path w="294640" h="325754">
                <a:moveTo>
                  <a:pt x="163239" y="275456"/>
                </a:moveTo>
                <a:lnTo>
                  <a:pt x="96390" y="275456"/>
                </a:lnTo>
                <a:lnTo>
                  <a:pt x="119642" y="268866"/>
                </a:lnTo>
                <a:lnTo>
                  <a:pt x="138109" y="248167"/>
                </a:lnTo>
                <a:lnTo>
                  <a:pt x="150288" y="211967"/>
                </a:lnTo>
                <a:lnTo>
                  <a:pt x="154682" y="158873"/>
                </a:lnTo>
                <a:lnTo>
                  <a:pt x="150288" y="105939"/>
                </a:lnTo>
                <a:lnTo>
                  <a:pt x="138109" y="69721"/>
                </a:lnTo>
                <a:lnTo>
                  <a:pt x="119642" y="48933"/>
                </a:lnTo>
                <a:lnTo>
                  <a:pt x="96390" y="42289"/>
                </a:lnTo>
                <a:lnTo>
                  <a:pt x="163239" y="42289"/>
                </a:lnTo>
                <a:lnTo>
                  <a:pt x="165683" y="44528"/>
                </a:lnTo>
                <a:lnTo>
                  <a:pt x="185381" y="91681"/>
                </a:lnTo>
                <a:lnTo>
                  <a:pt x="192400" y="158873"/>
                </a:lnTo>
                <a:lnTo>
                  <a:pt x="185381" y="226064"/>
                </a:lnTo>
                <a:lnTo>
                  <a:pt x="165683" y="273217"/>
                </a:lnTo>
                <a:lnTo>
                  <a:pt x="163239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457093" y="3820008"/>
            <a:ext cx="341630" cy="327025"/>
          </a:xfrm>
          <a:custGeom>
            <a:avLst/>
            <a:gdLst/>
            <a:ahLst/>
            <a:cxnLst/>
            <a:rect l="l" t="t" r="r" b="b"/>
            <a:pathLst>
              <a:path w="341630" h="327025">
                <a:moveTo>
                  <a:pt x="129536" y="36575"/>
                </a:moveTo>
                <a:lnTo>
                  <a:pt x="91437" y="36575"/>
                </a:lnTo>
                <a:lnTo>
                  <a:pt x="91437" y="0"/>
                </a:lnTo>
                <a:lnTo>
                  <a:pt x="129536" y="0"/>
                </a:lnTo>
                <a:lnTo>
                  <a:pt x="129536" y="36575"/>
                </a:lnTo>
                <a:close/>
              </a:path>
              <a:path w="341630" h="327025">
                <a:moveTo>
                  <a:pt x="220974" y="67435"/>
                </a:moveTo>
                <a:lnTo>
                  <a:pt x="0" y="67435"/>
                </a:lnTo>
                <a:lnTo>
                  <a:pt x="0" y="36575"/>
                </a:lnTo>
                <a:lnTo>
                  <a:pt x="220974" y="36575"/>
                </a:lnTo>
                <a:lnTo>
                  <a:pt x="220974" y="67435"/>
                </a:lnTo>
                <a:close/>
              </a:path>
              <a:path w="341630" h="327025">
                <a:moveTo>
                  <a:pt x="295648" y="249548"/>
                </a:moveTo>
                <a:lnTo>
                  <a:pt x="257930" y="249548"/>
                </a:lnTo>
                <a:lnTo>
                  <a:pt x="257930" y="5714"/>
                </a:lnTo>
                <a:lnTo>
                  <a:pt x="295648" y="5714"/>
                </a:lnTo>
                <a:lnTo>
                  <a:pt x="295648" y="94866"/>
                </a:lnTo>
                <a:lnTo>
                  <a:pt x="341367" y="94866"/>
                </a:lnTo>
                <a:lnTo>
                  <a:pt x="341367" y="131060"/>
                </a:lnTo>
                <a:lnTo>
                  <a:pt x="295648" y="131060"/>
                </a:lnTo>
                <a:lnTo>
                  <a:pt x="295648" y="249548"/>
                </a:lnTo>
                <a:close/>
              </a:path>
              <a:path w="341630" h="327025">
                <a:moveTo>
                  <a:pt x="110487" y="219069"/>
                </a:moveTo>
                <a:lnTo>
                  <a:pt x="72602" y="214652"/>
                </a:lnTo>
                <a:lnTo>
                  <a:pt x="42004" y="201734"/>
                </a:lnTo>
                <a:lnTo>
                  <a:pt x="21549" y="180815"/>
                </a:lnTo>
                <a:lnTo>
                  <a:pt x="14096" y="152396"/>
                </a:lnTo>
                <a:lnTo>
                  <a:pt x="21549" y="123976"/>
                </a:lnTo>
                <a:lnTo>
                  <a:pt x="42004" y="103057"/>
                </a:lnTo>
                <a:lnTo>
                  <a:pt x="72602" y="90139"/>
                </a:lnTo>
                <a:lnTo>
                  <a:pt x="110487" y="85722"/>
                </a:lnTo>
                <a:lnTo>
                  <a:pt x="148312" y="90139"/>
                </a:lnTo>
                <a:lnTo>
                  <a:pt x="178779" y="103057"/>
                </a:lnTo>
                <a:lnTo>
                  <a:pt x="190069" y="114678"/>
                </a:lnTo>
                <a:lnTo>
                  <a:pt x="110487" y="114678"/>
                </a:lnTo>
                <a:lnTo>
                  <a:pt x="85710" y="117517"/>
                </a:lnTo>
                <a:lnTo>
                  <a:pt x="66863" y="125393"/>
                </a:lnTo>
                <a:lnTo>
                  <a:pt x="54874" y="137341"/>
                </a:lnTo>
                <a:lnTo>
                  <a:pt x="50671" y="152396"/>
                </a:lnTo>
                <a:lnTo>
                  <a:pt x="54874" y="167612"/>
                </a:lnTo>
                <a:lnTo>
                  <a:pt x="66863" y="179541"/>
                </a:lnTo>
                <a:lnTo>
                  <a:pt x="85710" y="187328"/>
                </a:lnTo>
                <a:lnTo>
                  <a:pt x="110487" y="190114"/>
                </a:lnTo>
                <a:lnTo>
                  <a:pt x="190069" y="190114"/>
                </a:lnTo>
                <a:lnTo>
                  <a:pt x="178779" y="201734"/>
                </a:lnTo>
                <a:lnTo>
                  <a:pt x="148312" y="214652"/>
                </a:lnTo>
                <a:lnTo>
                  <a:pt x="110487" y="219069"/>
                </a:lnTo>
                <a:close/>
              </a:path>
              <a:path w="341630" h="327025">
                <a:moveTo>
                  <a:pt x="190069" y="190114"/>
                </a:moveTo>
                <a:lnTo>
                  <a:pt x="110487" y="190114"/>
                </a:lnTo>
                <a:lnTo>
                  <a:pt x="135263" y="187328"/>
                </a:lnTo>
                <a:lnTo>
                  <a:pt x="154110" y="179541"/>
                </a:lnTo>
                <a:lnTo>
                  <a:pt x="166099" y="167612"/>
                </a:lnTo>
                <a:lnTo>
                  <a:pt x="170302" y="152396"/>
                </a:lnTo>
                <a:lnTo>
                  <a:pt x="166099" y="137341"/>
                </a:lnTo>
                <a:lnTo>
                  <a:pt x="154110" y="125393"/>
                </a:lnTo>
                <a:lnTo>
                  <a:pt x="135263" y="117517"/>
                </a:lnTo>
                <a:lnTo>
                  <a:pt x="110487" y="114678"/>
                </a:lnTo>
                <a:lnTo>
                  <a:pt x="190069" y="114678"/>
                </a:lnTo>
                <a:lnTo>
                  <a:pt x="199103" y="123976"/>
                </a:lnTo>
                <a:lnTo>
                  <a:pt x="206496" y="152396"/>
                </a:lnTo>
                <a:lnTo>
                  <a:pt x="199103" y="180815"/>
                </a:lnTo>
                <a:lnTo>
                  <a:pt x="190069" y="190114"/>
                </a:lnTo>
                <a:close/>
              </a:path>
              <a:path w="341630" h="327025">
                <a:moveTo>
                  <a:pt x="304411" y="326889"/>
                </a:moveTo>
                <a:lnTo>
                  <a:pt x="23621" y="326889"/>
                </a:lnTo>
                <a:lnTo>
                  <a:pt x="23621" y="237738"/>
                </a:lnTo>
                <a:lnTo>
                  <a:pt x="61720" y="237738"/>
                </a:lnTo>
                <a:lnTo>
                  <a:pt x="61720" y="293362"/>
                </a:lnTo>
                <a:lnTo>
                  <a:pt x="304411" y="293362"/>
                </a:lnTo>
                <a:lnTo>
                  <a:pt x="304411" y="3268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851856" y="4281068"/>
            <a:ext cx="680085" cy="327660"/>
          </a:xfrm>
          <a:custGeom>
            <a:avLst/>
            <a:gdLst/>
            <a:ahLst/>
            <a:cxnLst/>
            <a:rect l="l" t="t" r="r" b="b"/>
            <a:pathLst>
              <a:path w="680084" h="327660">
                <a:moveTo>
                  <a:pt x="177165" y="13716"/>
                </a:moveTo>
                <a:lnTo>
                  <a:pt x="0" y="13716"/>
                </a:lnTo>
                <a:lnTo>
                  <a:pt x="0" y="48374"/>
                </a:lnTo>
                <a:lnTo>
                  <a:pt x="138684" y="48374"/>
                </a:lnTo>
                <a:lnTo>
                  <a:pt x="138684" y="92951"/>
                </a:lnTo>
                <a:lnTo>
                  <a:pt x="134543" y="143967"/>
                </a:lnTo>
                <a:lnTo>
                  <a:pt x="122364" y="187528"/>
                </a:lnTo>
                <a:lnTo>
                  <a:pt x="102489" y="222821"/>
                </a:lnTo>
                <a:lnTo>
                  <a:pt x="40957" y="265480"/>
                </a:lnTo>
                <a:lnTo>
                  <a:pt x="0" y="271259"/>
                </a:lnTo>
                <a:lnTo>
                  <a:pt x="0" y="307073"/>
                </a:lnTo>
                <a:lnTo>
                  <a:pt x="44602" y="301967"/>
                </a:lnTo>
                <a:lnTo>
                  <a:pt x="83439" y="287134"/>
                </a:lnTo>
                <a:lnTo>
                  <a:pt x="116116" y="263283"/>
                </a:lnTo>
                <a:lnTo>
                  <a:pt x="142214" y="231152"/>
                </a:lnTo>
                <a:lnTo>
                  <a:pt x="161366" y="191439"/>
                </a:lnTo>
                <a:lnTo>
                  <a:pt x="173139" y="144881"/>
                </a:lnTo>
                <a:lnTo>
                  <a:pt x="177101" y="92951"/>
                </a:lnTo>
                <a:lnTo>
                  <a:pt x="177165" y="13716"/>
                </a:lnTo>
                <a:close/>
              </a:path>
              <a:path w="680084" h="327660">
                <a:moveTo>
                  <a:pt x="328409" y="133718"/>
                </a:moveTo>
                <a:lnTo>
                  <a:pt x="282689" y="133718"/>
                </a:lnTo>
                <a:lnTo>
                  <a:pt x="282689" y="1905"/>
                </a:lnTo>
                <a:lnTo>
                  <a:pt x="244970" y="1905"/>
                </a:lnTo>
                <a:lnTo>
                  <a:pt x="244970" y="327266"/>
                </a:lnTo>
                <a:lnTo>
                  <a:pt x="282689" y="327266"/>
                </a:lnTo>
                <a:lnTo>
                  <a:pt x="282689" y="169913"/>
                </a:lnTo>
                <a:lnTo>
                  <a:pt x="328409" y="169913"/>
                </a:lnTo>
                <a:lnTo>
                  <a:pt x="328409" y="133718"/>
                </a:lnTo>
                <a:close/>
              </a:path>
              <a:path w="680084" h="327660">
                <a:moveTo>
                  <a:pt x="662927" y="291071"/>
                </a:moveTo>
                <a:lnTo>
                  <a:pt x="415658" y="291071"/>
                </a:lnTo>
                <a:lnTo>
                  <a:pt x="415658" y="231635"/>
                </a:lnTo>
                <a:lnTo>
                  <a:pt x="377177" y="231635"/>
                </a:lnTo>
                <a:lnTo>
                  <a:pt x="377177" y="323456"/>
                </a:lnTo>
                <a:lnTo>
                  <a:pt x="662927" y="323456"/>
                </a:lnTo>
                <a:lnTo>
                  <a:pt x="662927" y="291071"/>
                </a:lnTo>
                <a:close/>
              </a:path>
              <a:path w="680084" h="327660">
                <a:moveTo>
                  <a:pt x="679691" y="174485"/>
                </a:moveTo>
                <a:lnTo>
                  <a:pt x="536054" y="174485"/>
                </a:lnTo>
                <a:lnTo>
                  <a:pt x="536054" y="140195"/>
                </a:lnTo>
                <a:lnTo>
                  <a:pt x="585216" y="134061"/>
                </a:lnTo>
                <a:lnTo>
                  <a:pt x="625017" y="120573"/>
                </a:lnTo>
                <a:lnTo>
                  <a:pt x="638187" y="110096"/>
                </a:lnTo>
                <a:lnTo>
                  <a:pt x="651675" y="99377"/>
                </a:lnTo>
                <a:lnTo>
                  <a:pt x="661403" y="70091"/>
                </a:lnTo>
                <a:lnTo>
                  <a:pt x="649922" y="38887"/>
                </a:lnTo>
                <a:lnTo>
                  <a:pt x="637921" y="30480"/>
                </a:lnTo>
                <a:lnTo>
                  <a:pt x="621398" y="18897"/>
                </a:lnTo>
                <a:lnTo>
                  <a:pt x="621398" y="70091"/>
                </a:lnTo>
                <a:lnTo>
                  <a:pt x="613067" y="87604"/>
                </a:lnTo>
                <a:lnTo>
                  <a:pt x="590486" y="100101"/>
                </a:lnTo>
                <a:lnTo>
                  <a:pt x="557263" y="107594"/>
                </a:lnTo>
                <a:lnTo>
                  <a:pt x="517004" y="110096"/>
                </a:lnTo>
                <a:lnTo>
                  <a:pt x="476745" y="107594"/>
                </a:lnTo>
                <a:lnTo>
                  <a:pt x="443522" y="100101"/>
                </a:lnTo>
                <a:lnTo>
                  <a:pt x="420941" y="87604"/>
                </a:lnTo>
                <a:lnTo>
                  <a:pt x="412610" y="70091"/>
                </a:lnTo>
                <a:lnTo>
                  <a:pt x="420941" y="52819"/>
                </a:lnTo>
                <a:lnTo>
                  <a:pt x="476745" y="32969"/>
                </a:lnTo>
                <a:lnTo>
                  <a:pt x="517004" y="30480"/>
                </a:lnTo>
                <a:lnTo>
                  <a:pt x="557263" y="32969"/>
                </a:lnTo>
                <a:lnTo>
                  <a:pt x="613067" y="52819"/>
                </a:lnTo>
                <a:lnTo>
                  <a:pt x="621398" y="70091"/>
                </a:lnTo>
                <a:lnTo>
                  <a:pt x="621398" y="18897"/>
                </a:lnTo>
                <a:lnTo>
                  <a:pt x="618769" y="17043"/>
                </a:lnTo>
                <a:lnTo>
                  <a:pt x="572833" y="4191"/>
                </a:lnTo>
                <a:lnTo>
                  <a:pt x="517004" y="0"/>
                </a:lnTo>
                <a:lnTo>
                  <a:pt x="461175" y="4191"/>
                </a:lnTo>
                <a:lnTo>
                  <a:pt x="415226" y="17043"/>
                </a:lnTo>
                <a:lnTo>
                  <a:pt x="384073" y="38887"/>
                </a:lnTo>
                <a:lnTo>
                  <a:pt x="372605" y="70091"/>
                </a:lnTo>
                <a:lnTo>
                  <a:pt x="382333" y="99377"/>
                </a:lnTo>
                <a:lnTo>
                  <a:pt x="408990" y="120573"/>
                </a:lnTo>
                <a:lnTo>
                  <a:pt x="448792" y="134061"/>
                </a:lnTo>
                <a:lnTo>
                  <a:pt x="497954" y="140195"/>
                </a:lnTo>
                <a:lnTo>
                  <a:pt x="497954" y="174485"/>
                </a:lnTo>
                <a:lnTo>
                  <a:pt x="354698" y="174485"/>
                </a:lnTo>
                <a:lnTo>
                  <a:pt x="354698" y="206489"/>
                </a:lnTo>
                <a:lnTo>
                  <a:pt x="679691" y="206489"/>
                </a:lnTo>
                <a:lnTo>
                  <a:pt x="679691" y="17448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98652" y="4282961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5" h="325754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5" h="325754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5" h="325754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53355" y="4282961"/>
            <a:ext cx="296545" cy="325755"/>
          </a:xfrm>
          <a:custGeom>
            <a:avLst/>
            <a:gdLst/>
            <a:ahLst/>
            <a:cxnLst/>
            <a:rect l="l" t="t" r="r" b="b"/>
            <a:pathLst>
              <a:path w="296544" h="325754">
                <a:moveTo>
                  <a:pt x="296410" y="325365"/>
                </a:moveTo>
                <a:lnTo>
                  <a:pt x="258692" y="325365"/>
                </a:lnTo>
                <a:lnTo>
                  <a:pt x="258692" y="0"/>
                </a:lnTo>
                <a:lnTo>
                  <a:pt x="296410" y="0"/>
                </a:lnTo>
                <a:lnTo>
                  <a:pt x="296410" y="325365"/>
                </a:lnTo>
                <a:close/>
              </a:path>
              <a:path w="296544" h="325754">
                <a:moveTo>
                  <a:pt x="215259" y="46480"/>
                </a:moveTo>
                <a:lnTo>
                  <a:pt x="7619" y="46480"/>
                </a:lnTo>
                <a:lnTo>
                  <a:pt x="7619" y="11810"/>
                </a:lnTo>
                <a:lnTo>
                  <a:pt x="215259" y="11810"/>
                </a:lnTo>
                <a:lnTo>
                  <a:pt x="215259" y="46480"/>
                </a:lnTo>
                <a:close/>
              </a:path>
              <a:path w="296544" h="325754">
                <a:moveTo>
                  <a:pt x="0" y="305935"/>
                </a:moveTo>
                <a:lnTo>
                  <a:pt x="0" y="268598"/>
                </a:lnTo>
                <a:lnTo>
                  <a:pt x="31838" y="252995"/>
                </a:lnTo>
                <a:lnTo>
                  <a:pt x="57569" y="220587"/>
                </a:lnTo>
                <a:lnTo>
                  <a:pt x="76752" y="173768"/>
                </a:lnTo>
                <a:lnTo>
                  <a:pt x="88950" y="114934"/>
                </a:lnTo>
                <a:lnTo>
                  <a:pt x="93723" y="46480"/>
                </a:lnTo>
                <a:lnTo>
                  <a:pt x="131822" y="46480"/>
                </a:lnTo>
                <a:lnTo>
                  <a:pt x="130911" y="74180"/>
                </a:lnTo>
                <a:lnTo>
                  <a:pt x="128822" y="100629"/>
                </a:lnTo>
                <a:lnTo>
                  <a:pt x="125661" y="125720"/>
                </a:lnTo>
                <a:lnTo>
                  <a:pt x="121535" y="149348"/>
                </a:lnTo>
                <a:lnTo>
                  <a:pt x="155735" y="191638"/>
                </a:lnTo>
                <a:lnTo>
                  <a:pt x="110487" y="191638"/>
                </a:lnTo>
                <a:lnTo>
                  <a:pt x="90651" y="237464"/>
                </a:lnTo>
                <a:lnTo>
                  <a:pt x="65244" y="272217"/>
                </a:lnTo>
                <a:lnTo>
                  <a:pt x="34836" y="295255"/>
                </a:lnTo>
                <a:lnTo>
                  <a:pt x="0" y="305935"/>
                </a:lnTo>
                <a:close/>
              </a:path>
              <a:path w="296544" h="325754">
                <a:moveTo>
                  <a:pt x="198115" y="303268"/>
                </a:moveTo>
                <a:lnTo>
                  <a:pt x="110487" y="191638"/>
                </a:lnTo>
                <a:lnTo>
                  <a:pt x="155735" y="191638"/>
                </a:lnTo>
                <a:lnTo>
                  <a:pt x="227832" y="280789"/>
                </a:lnTo>
                <a:lnTo>
                  <a:pt x="198115" y="3032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425963" y="4282961"/>
            <a:ext cx="300355" cy="321310"/>
          </a:xfrm>
          <a:custGeom>
            <a:avLst/>
            <a:gdLst/>
            <a:ahLst/>
            <a:cxnLst/>
            <a:rect l="l" t="t" r="r" b="b"/>
            <a:pathLst>
              <a:path w="300355" h="321310">
                <a:moveTo>
                  <a:pt x="292981" y="166492"/>
                </a:moveTo>
                <a:lnTo>
                  <a:pt x="255263" y="166492"/>
                </a:lnTo>
                <a:lnTo>
                  <a:pt x="255263" y="88389"/>
                </a:lnTo>
                <a:lnTo>
                  <a:pt x="201162" y="88389"/>
                </a:lnTo>
                <a:lnTo>
                  <a:pt x="201162" y="56767"/>
                </a:lnTo>
                <a:lnTo>
                  <a:pt x="255263" y="56767"/>
                </a:lnTo>
                <a:lnTo>
                  <a:pt x="255263" y="0"/>
                </a:lnTo>
                <a:lnTo>
                  <a:pt x="292981" y="0"/>
                </a:lnTo>
                <a:lnTo>
                  <a:pt x="292981" y="166492"/>
                </a:lnTo>
                <a:close/>
              </a:path>
              <a:path w="300355" h="321310">
                <a:moveTo>
                  <a:pt x="108963" y="157730"/>
                </a:moveTo>
                <a:lnTo>
                  <a:pt x="0" y="157730"/>
                </a:lnTo>
                <a:lnTo>
                  <a:pt x="0" y="8000"/>
                </a:lnTo>
                <a:lnTo>
                  <a:pt x="191257" y="8000"/>
                </a:lnTo>
                <a:lnTo>
                  <a:pt x="191257" y="36194"/>
                </a:lnTo>
                <a:lnTo>
                  <a:pt x="37337" y="36194"/>
                </a:lnTo>
                <a:lnTo>
                  <a:pt x="37337" y="68959"/>
                </a:lnTo>
                <a:lnTo>
                  <a:pt x="177541" y="68959"/>
                </a:lnTo>
                <a:lnTo>
                  <a:pt x="177541" y="96009"/>
                </a:lnTo>
                <a:lnTo>
                  <a:pt x="37337" y="96009"/>
                </a:lnTo>
                <a:lnTo>
                  <a:pt x="37337" y="129536"/>
                </a:lnTo>
                <a:lnTo>
                  <a:pt x="214497" y="129536"/>
                </a:lnTo>
                <a:lnTo>
                  <a:pt x="214497" y="143633"/>
                </a:lnTo>
                <a:lnTo>
                  <a:pt x="195971" y="149532"/>
                </a:lnTo>
                <a:lnTo>
                  <a:pt x="171445" y="153967"/>
                </a:lnTo>
                <a:lnTo>
                  <a:pt x="142061" y="156759"/>
                </a:lnTo>
                <a:lnTo>
                  <a:pt x="108963" y="157730"/>
                </a:lnTo>
                <a:close/>
              </a:path>
              <a:path w="300355" h="321310">
                <a:moveTo>
                  <a:pt x="214497" y="129536"/>
                </a:moveTo>
                <a:lnTo>
                  <a:pt x="112011" y="129536"/>
                </a:lnTo>
                <a:lnTo>
                  <a:pt x="143722" y="128566"/>
                </a:lnTo>
                <a:lnTo>
                  <a:pt x="171969" y="125774"/>
                </a:lnTo>
                <a:lnTo>
                  <a:pt x="195858" y="121339"/>
                </a:lnTo>
                <a:lnTo>
                  <a:pt x="214497" y="115440"/>
                </a:lnTo>
                <a:lnTo>
                  <a:pt x="214497" y="129536"/>
                </a:lnTo>
                <a:close/>
              </a:path>
              <a:path w="300355" h="321310">
                <a:moveTo>
                  <a:pt x="299839" y="321174"/>
                </a:moveTo>
                <a:lnTo>
                  <a:pt x="16382" y="321174"/>
                </a:lnTo>
                <a:lnTo>
                  <a:pt x="16382" y="239262"/>
                </a:lnTo>
                <a:lnTo>
                  <a:pt x="254882" y="239262"/>
                </a:lnTo>
                <a:lnTo>
                  <a:pt x="254882" y="212592"/>
                </a:lnTo>
                <a:lnTo>
                  <a:pt x="15620" y="212592"/>
                </a:lnTo>
                <a:lnTo>
                  <a:pt x="15620" y="184399"/>
                </a:lnTo>
                <a:lnTo>
                  <a:pt x="291838" y="184399"/>
                </a:lnTo>
                <a:lnTo>
                  <a:pt x="291838" y="265931"/>
                </a:lnTo>
                <a:lnTo>
                  <a:pt x="53719" y="265931"/>
                </a:lnTo>
                <a:lnTo>
                  <a:pt x="53719" y="292981"/>
                </a:lnTo>
                <a:lnTo>
                  <a:pt x="299839" y="292981"/>
                </a:lnTo>
                <a:lnTo>
                  <a:pt x="299839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889316" y="4279913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36550" h="328929">
                <a:moveTo>
                  <a:pt x="214497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497" y="53338"/>
                </a:lnTo>
                <a:lnTo>
                  <a:pt x="214497" y="88389"/>
                </a:lnTo>
                <a:close/>
              </a:path>
              <a:path w="336550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88"/>
                </a:lnTo>
                <a:lnTo>
                  <a:pt x="127965" y="127107"/>
                </a:lnTo>
                <a:lnTo>
                  <a:pt x="125435" y="145341"/>
                </a:lnTo>
                <a:lnTo>
                  <a:pt x="122297" y="162682"/>
                </a:lnTo>
                <a:lnTo>
                  <a:pt x="156802" y="203448"/>
                </a:lnTo>
                <a:lnTo>
                  <a:pt x="110487" y="203448"/>
                </a:lnTo>
                <a:lnTo>
                  <a:pt x="90598" y="245494"/>
                </a:lnTo>
                <a:lnTo>
                  <a:pt x="65101" y="277503"/>
                </a:lnTo>
                <a:lnTo>
                  <a:pt x="34676" y="298869"/>
                </a:lnTo>
                <a:lnTo>
                  <a:pt x="0" y="308983"/>
                </a:lnTo>
                <a:close/>
              </a:path>
              <a:path w="336550" h="328929">
                <a:moveTo>
                  <a:pt x="197734" y="308602"/>
                </a:moveTo>
                <a:lnTo>
                  <a:pt x="110487" y="203448"/>
                </a:lnTo>
                <a:lnTo>
                  <a:pt x="156802" y="203448"/>
                </a:lnTo>
                <a:lnTo>
                  <a:pt x="225165" y="284218"/>
                </a:lnTo>
                <a:lnTo>
                  <a:pt x="197734" y="308602"/>
                </a:lnTo>
                <a:close/>
              </a:path>
              <a:path w="336550" h="328929">
                <a:moveTo>
                  <a:pt x="290695" y="328413"/>
                </a:moveTo>
                <a:lnTo>
                  <a:pt x="252977" y="328413"/>
                </a:lnTo>
                <a:lnTo>
                  <a:pt x="252977" y="3047"/>
                </a:lnTo>
                <a:lnTo>
                  <a:pt x="290695" y="3047"/>
                </a:lnTo>
                <a:lnTo>
                  <a:pt x="290695" y="134870"/>
                </a:lnTo>
                <a:lnTo>
                  <a:pt x="336414" y="134870"/>
                </a:lnTo>
                <a:lnTo>
                  <a:pt x="336414" y="171064"/>
                </a:lnTo>
                <a:lnTo>
                  <a:pt x="290695" y="171064"/>
                </a:lnTo>
                <a:lnTo>
                  <a:pt x="290695" y="328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273733" y="4294466"/>
            <a:ext cx="287020" cy="208279"/>
          </a:xfrm>
          <a:custGeom>
            <a:avLst/>
            <a:gdLst/>
            <a:ahLst/>
            <a:cxnLst/>
            <a:rect l="l" t="t" r="r" b="b"/>
            <a:pathLst>
              <a:path w="287019" h="208279">
                <a:moveTo>
                  <a:pt x="286880" y="173990"/>
                </a:moveTo>
                <a:lnTo>
                  <a:pt x="37719" y="173990"/>
                </a:lnTo>
                <a:lnTo>
                  <a:pt x="37719" y="120650"/>
                </a:lnTo>
                <a:lnTo>
                  <a:pt x="277736" y="120650"/>
                </a:lnTo>
                <a:lnTo>
                  <a:pt x="277736" y="87630"/>
                </a:lnTo>
                <a:lnTo>
                  <a:pt x="37719" y="87630"/>
                </a:lnTo>
                <a:lnTo>
                  <a:pt x="37719" y="34290"/>
                </a:lnTo>
                <a:lnTo>
                  <a:pt x="281927" y="34290"/>
                </a:lnTo>
                <a:lnTo>
                  <a:pt x="281927" y="0"/>
                </a:lnTo>
                <a:lnTo>
                  <a:pt x="0" y="0"/>
                </a:lnTo>
                <a:lnTo>
                  <a:pt x="0" y="34290"/>
                </a:lnTo>
                <a:lnTo>
                  <a:pt x="0" y="87630"/>
                </a:lnTo>
                <a:lnTo>
                  <a:pt x="0" y="120650"/>
                </a:lnTo>
                <a:lnTo>
                  <a:pt x="0" y="173990"/>
                </a:lnTo>
                <a:lnTo>
                  <a:pt x="0" y="208280"/>
                </a:lnTo>
                <a:lnTo>
                  <a:pt x="286880" y="208280"/>
                </a:lnTo>
                <a:lnTo>
                  <a:pt x="286880" y="1739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52019" y="4558036"/>
            <a:ext cx="325120" cy="34925"/>
          </a:xfrm>
          <a:custGeom>
            <a:avLst/>
            <a:gdLst/>
            <a:ahLst/>
            <a:cxnLst/>
            <a:rect l="l" t="t" r="r" b="b"/>
            <a:pathLst>
              <a:path w="325119" h="34925">
                <a:moveTo>
                  <a:pt x="324984" y="34670"/>
                </a:moveTo>
                <a:lnTo>
                  <a:pt x="0" y="34670"/>
                </a:lnTo>
                <a:lnTo>
                  <a:pt x="0" y="0"/>
                </a:lnTo>
                <a:lnTo>
                  <a:pt x="324984" y="0"/>
                </a:lnTo>
                <a:lnTo>
                  <a:pt x="324984" y="346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622722" y="4282961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2789" y="325365"/>
                </a:lnTo>
                <a:lnTo>
                  <a:pt x="272789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29737" y="135632"/>
                </a:moveTo>
                <a:lnTo>
                  <a:pt x="194305" y="135632"/>
                </a:lnTo>
                <a:lnTo>
                  <a:pt x="194305" y="1904"/>
                </a:lnTo>
                <a:lnTo>
                  <a:pt x="229737" y="1904"/>
                </a:lnTo>
                <a:lnTo>
                  <a:pt x="229737" y="135632"/>
                </a:lnTo>
                <a:close/>
              </a:path>
              <a:path w="308609" h="325754">
                <a:moveTo>
                  <a:pt x="75817" y="310126"/>
                </a:moveTo>
                <a:lnTo>
                  <a:pt x="43236" y="301280"/>
                </a:lnTo>
                <a:lnTo>
                  <a:pt x="19478" y="273932"/>
                </a:lnTo>
                <a:lnTo>
                  <a:pt x="4935" y="226867"/>
                </a:lnTo>
                <a:lnTo>
                  <a:pt x="0" y="158873"/>
                </a:lnTo>
                <a:lnTo>
                  <a:pt x="4935" y="90878"/>
                </a:lnTo>
                <a:lnTo>
                  <a:pt x="19478" y="43813"/>
                </a:lnTo>
                <a:lnTo>
                  <a:pt x="43236" y="16465"/>
                </a:lnTo>
                <a:lnTo>
                  <a:pt x="75817" y="7619"/>
                </a:lnTo>
                <a:lnTo>
                  <a:pt x="106135" y="15138"/>
                </a:lnTo>
                <a:lnTo>
                  <a:pt x="128917" y="38337"/>
                </a:lnTo>
                <a:lnTo>
                  <a:pt x="130261" y="41908"/>
                </a:lnTo>
                <a:lnTo>
                  <a:pt x="75817" y="41908"/>
                </a:lnTo>
                <a:lnTo>
                  <a:pt x="58154" y="48933"/>
                </a:lnTo>
                <a:lnTo>
                  <a:pt x="45671" y="70387"/>
                </a:lnTo>
                <a:lnTo>
                  <a:pt x="38259" y="106844"/>
                </a:lnTo>
                <a:lnTo>
                  <a:pt x="35813" y="158873"/>
                </a:lnTo>
                <a:lnTo>
                  <a:pt x="38259" y="210902"/>
                </a:lnTo>
                <a:lnTo>
                  <a:pt x="45671" y="247358"/>
                </a:lnTo>
                <a:lnTo>
                  <a:pt x="58154" y="268812"/>
                </a:lnTo>
                <a:lnTo>
                  <a:pt x="75817" y="275837"/>
                </a:lnTo>
                <a:lnTo>
                  <a:pt x="130768" y="275837"/>
                </a:lnTo>
                <a:lnTo>
                  <a:pt x="130393" y="276932"/>
                </a:lnTo>
                <a:lnTo>
                  <a:pt x="107213" y="302012"/>
                </a:lnTo>
                <a:lnTo>
                  <a:pt x="75817" y="310126"/>
                </a:lnTo>
                <a:close/>
              </a:path>
              <a:path w="308609" h="325754">
                <a:moveTo>
                  <a:pt x="130768" y="275837"/>
                </a:moveTo>
                <a:lnTo>
                  <a:pt x="75817" y="275837"/>
                </a:lnTo>
                <a:lnTo>
                  <a:pt x="93420" y="268812"/>
                </a:lnTo>
                <a:lnTo>
                  <a:pt x="105772" y="247358"/>
                </a:lnTo>
                <a:lnTo>
                  <a:pt x="113052" y="210902"/>
                </a:lnTo>
                <a:lnTo>
                  <a:pt x="115440" y="158873"/>
                </a:lnTo>
                <a:lnTo>
                  <a:pt x="113052" y="106844"/>
                </a:lnTo>
                <a:lnTo>
                  <a:pt x="105772" y="70387"/>
                </a:lnTo>
                <a:lnTo>
                  <a:pt x="93420" y="48933"/>
                </a:lnTo>
                <a:lnTo>
                  <a:pt x="75817" y="41908"/>
                </a:lnTo>
                <a:lnTo>
                  <a:pt x="130261" y="41908"/>
                </a:lnTo>
                <a:lnTo>
                  <a:pt x="143913" y="78180"/>
                </a:lnTo>
                <a:lnTo>
                  <a:pt x="150872" y="135632"/>
                </a:lnTo>
                <a:lnTo>
                  <a:pt x="229737" y="135632"/>
                </a:lnTo>
                <a:lnTo>
                  <a:pt x="229737" y="171445"/>
                </a:lnTo>
                <a:lnTo>
                  <a:pt x="151253" y="171445"/>
                </a:lnTo>
                <a:lnTo>
                  <a:pt x="145145" y="233779"/>
                </a:lnTo>
                <a:lnTo>
                  <a:pt x="130768" y="275837"/>
                </a:lnTo>
                <a:close/>
              </a:path>
              <a:path w="308609" h="325754">
                <a:moveTo>
                  <a:pt x="229737" y="319651"/>
                </a:moveTo>
                <a:lnTo>
                  <a:pt x="194305" y="319651"/>
                </a:lnTo>
                <a:lnTo>
                  <a:pt x="194305" y="171445"/>
                </a:lnTo>
                <a:lnTo>
                  <a:pt x="229737" y="171445"/>
                </a:lnTo>
                <a:lnTo>
                  <a:pt x="229737" y="3196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987711" y="4282961"/>
            <a:ext cx="304165" cy="325755"/>
          </a:xfrm>
          <a:custGeom>
            <a:avLst/>
            <a:gdLst/>
            <a:ahLst/>
            <a:cxnLst/>
            <a:rect l="l" t="t" r="r" b="b"/>
            <a:pathLst>
              <a:path w="304165" h="325754">
                <a:moveTo>
                  <a:pt x="303649" y="325365"/>
                </a:moveTo>
                <a:lnTo>
                  <a:pt x="265931" y="325365"/>
                </a:lnTo>
                <a:lnTo>
                  <a:pt x="265931" y="153158"/>
                </a:lnTo>
                <a:lnTo>
                  <a:pt x="182113" y="153158"/>
                </a:lnTo>
                <a:lnTo>
                  <a:pt x="182113" y="117726"/>
                </a:lnTo>
                <a:lnTo>
                  <a:pt x="265931" y="117726"/>
                </a:lnTo>
                <a:lnTo>
                  <a:pt x="265931" y="0"/>
                </a:lnTo>
                <a:lnTo>
                  <a:pt x="303649" y="0"/>
                </a:lnTo>
                <a:lnTo>
                  <a:pt x="303649" y="325365"/>
                </a:lnTo>
                <a:close/>
              </a:path>
              <a:path w="304165" h="325754">
                <a:moveTo>
                  <a:pt x="0" y="305935"/>
                </a:moveTo>
                <a:lnTo>
                  <a:pt x="0" y="267455"/>
                </a:lnTo>
                <a:lnTo>
                  <a:pt x="28695" y="254162"/>
                </a:lnTo>
                <a:lnTo>
                  <a:pt x="52280" y="226012"/>
                </a:lnTo>
                <a:lnTo>
                  <a:pt x="70721" y="185161"/>
                </a:lnTo>
                <a:lnTo>
                  <a:pt x="83987" y="133769"/>
                </a:lnTo>
                <a:lnTo>
                  <a:pt x="92046" y="73996"/>
                </a:lnTo>
                <a:lnTo>
                  <a:pt x="94866" y="8000"/>
                </a:lnTo>
                <a:lnTo>
                  <a:pt x="133346" y="9524"/>
                </a:lnTo>
                <a:lnTo>
                  <a:pt x="132715" y="42170"/>
                </a:lnTo>
                <a:lnTo>
                  <a:pt x="130870" y="73245"/>
                </a:lnTo>
                <a:lnTo>
                  <a:pt x="127881" y="102748"/>
                </a:lnTo>
                <a:lnTo>
                  <a:pt x="123821" y="130679"/>
                </a:lnTo>
                <a:lnTo>
                  <a:pt x="155236" y="178684"/>
                </a:lnTo>
                <a:lnTo>
                  <a:pt x="112773" y="178684"/>
                </a:lnTo>
                <a:lnTo>
                  <a:pt x="93062" y="230445"/>
                </a:lnTo>
                <a:lnTo>
                  <a:pt x="67387" y="269598"/>
                </a:lnTo>
                <a:lnTo>
                  <a:pt x="36211" y="295106"/>
                </a:lnTo>
                <a:lnTo>
                  <a:pt x="0" y="305935"/>
                </a:lnTo>
                <a:close/>
              </a:path>
              <a:path w="304165" h="325754">
                <a:moveTo>
                  <a:pt x="193924" y="306697"/>
                </a:moveTo>
                <a:lnTo>
                  <a:pt x="112773" y="178684"/>
                </a:lnTo>
                <a:lnTo>
                  <a:pt x="155236" y="178684"/>
                </a:lnTo>
                <a:lnTo>
                  <a:pt x="225546" y="286123"/>
                </a:lnTo>
                <a:lnTo>
                  <a:pt x="193924" y="3066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832811" y="5196656"/>
            <a:ext cx="320040" cy="326390"/>
          </a:xfrm>
          <a:custGeom>
            <a:avLst/>
            <a:gdLst/>
            <a:ahLst/>
            <a:cxnLst/>
            <a:rect l="l" t="t" r="r" b="b"/>
            <a:pathLst>
              <a:path w="320040" h="326389">
                <a:moveTo>
                  <a:pt x="105534" y="51433"/>
                </a:moveTo>
                <a:lnTo>
                  <a:pt x="68197" y="51433"/>
                </a:lnTo>
                <a:lnTo>
                  <a:pt x="68197" y="0"/>
                </a:lnTo>
                <a:lnTo>
                  <a:pt x="105534" y="0"/>
                </a:lnTo>
                <a:lnTo>
                  <a:pt x="105534" y="51433"/>
                </a:lnTo>
                <a:close/>
              </a:path>
              <a:path w="320040" h="326389">
                <a:moveTo>
                  <a:pt x="173731" y="85341"/>
                </a:moveTo>
                <a:lnTo>
                  <a:pt x="0" y="85341"/>
                </a:lnTo>
                <a:lnTo>
                  <a:pt x="0" y="51433"/>
                </a:lnTo>
                <a:lnTo>
                  <a:pt x="173731" y="51433"/>
                </a:lnTo>
                <a:lnTo>
                  <a:pt x="173731" y="85341"/>
                </a:lnTo>
                <a:close/>
              </a:path>
              <a:path w="320040" h="326389">
                <a:moveTo>
                  <a:pt x="320032" y="131822"/>
                </a:moveTo>
                <a:lnTo>
                  <a:pt x="284980" y="131822"/>
                </a:lnTo>
                <a:lnTo>
                  <a:pt x="284980" y="761"/>
                </a:lnTo>
                <a:lnTo>
                  <a:pt x="320032" y="761"/>
                </a:lnTo>
                <a:lnTo>
                  <a:pt x="320032" y="131822"/>
                </a:lnTo>
                <a:close/>
              </a:path>
              <a:path w="320040" h="326389">
                <a:moveTo>
                  <a:pt x="232785" y="320412"/>
                </a:moveTo>
                <a:lnTo>
                  <a:pt x="197734" y="320412"/>
                </a:lnTo>
                <a:lnTo>
                  <a:pt x="197734" y="2666"/>
                </a:lnTo>
                <a:lnTo>
                  <a:pt x="232785" y="2666"/>
                </a:lnTo>
                <a:lnTo>
                  <a:pt x="232785" y="131822"/>
                </a:lnTo>
                <a:lnTo>
                  <a:pt x="320032" y="131822"/>
                </a:lnTo>
                <a:lnTo>
                  <a:pt x="320032" y="167254"/>
                </a:lnTo>
                <a:lnTo>
                  <a:pt x="232785" y="167254"/>
                </a:lnTo>
                <a:lnTo>
                  <a:pt x="232785" y="320412"/>
                </a:lnTo>
                <a:close/>
              </a:path>
              <a:path w="320040" h="326389">
                <a:moveTo>
                  <a:pt x="320032" y="326127"/>
                </a:moveTo>
                <a:lnTo>
                  <a:pt x="284980" y="326127"/>
                </a:lnTo>
                <a:lnTo>
                  <a:pt x="284980" y="167254"/>
                </a:lnTo>
                <a:lnTo>
                  <a:pt x="320032" y="167254"/>
                </a:lnTo>
                <a:lnTo>
                  <a:pt x="320032" y="326127"/>
                </a:lnTo>
                <a:close/>
              </a:path>
              <a:path w="320040" h="326389">
                <a:moveTo>
                  <a:pt x="88389" y="310507"/>
                </a:moveTo>
                <a:lnTo>
                  <a:pt x="58279" y="304018"/>
                </a:lnTo>
                <a:lnTo>
                  <a:pt x="34384" y="284885"/>
                </a:lnTo>
                <a:lnTo>
                  <a:pt x="18632" y="253608"/>
                </a:lnTo>
                <a:lnTo>
                  <a:pt x="12953" y="210687"/>
                </a:lnTo>
                <a:lnTo>
                  <a:pt x="18632" y="167766"/>
                </a:lnTo>
                <a:lnTo>
                  <a:pt x="34384" y="136489"/>
                </a:lnTo>
                <a:lnTo>
                  <a:pt x="58279" y="117356"/>
                </a:lnTo>
                <a:lnTo>
                  <a:pt x="88389" y="110868"/>
                </a:lnTo>
                <a:lnTo>
                  <a:pt x="118720" y="117356"/>
                </a:lnTo>
                <a:lnTo>
                  <a:pt x="142728" y="136489"/>
                </a:lnTo>
                <a:lnTo>
                  <a:pt x="146528" y="144014"/>
                </a:lnTo>
                <a:lnTo>
                  <a:pt x="88389" y="144014"/>
                </a:lnTo>
                <a:lnTo>
                  <a:pt x="72275" y="148431"/>
                </a:lnTo>
                <a:lnTo>
                  <a:pt x="59482" y="161349"/>
                </a:lnTo>
                <a:lnTo>
                  <a:pt x="51046" y="182268"/>
                </a:lnTo>
                <a:lnTo>
                  <a:pt x="48004" y="210687"/>
                </a:lnTo>
                <a:lnTo>
                  <a:pt x="51046" y="239107"/>
                </a:lnTo>
                <a:lnTo>
                  <a:pt x="59482" y="260026"/>
                </a:lnTo>
                <a:lnTo>
                  <a:pt x="72275" y="272943"/>
                </a:lnTo>
                <a:lnTo>
                  <a:pt x="88389" y="277361"/>
                </a:lnTo>
                <a:lnTo>
                  <a:pt x="146528" y="277361"/>
                </a:lnTo>
                <a:lnTo>
                  <a:pt x="142728" y="284885"/>
                </a:lnTo>
                <a:lnTo>
                  <a:pt x="118720" y="304018"/>
                </a:lnTo>
                <a:lnTo>
                  <a:pt x="88389" y="310507"/>
                </a:lnTo>
                <a:close/>
              </a:path>
              <a:path w="320040" h="326389">
                <a:moveTo>
                  <a:pt x="146528" y="277361"/>
                </a:moveTo>
                <a:lnTo>
                  <a:pt x="88389" y="277361"/>
                </a:lnTo>
                <a:lnTo>
                  <a:pt x="104784" y="272943"/>
                </a:lnTo>
                <a:lnTo>
                  <a:pt x="117821" y="260026"/>
                </a:lnTo>
                <a:lnTo>
                  <a:pt x="126429" y="239107"/>
                </a:lnTo>
                <a:lnTo>
                  <a:pt x="129536" y="210687"/>
                </a:lnTo>
                <a:lnTo>
                  <a:pt x="126429" y="182268"/>
                </a:lnTo>
                <a:lnTo>
                  <a:pt x="117821" y="161349"/>
                </a:lnTo>
                <a:lnTo>
                  <a:pt x="104784" y="148431"/>
                </a:lnTo>
                <a:lnTo>
                  <a:pt x="88389" y="144014"/>
                </a:lnTo>
                <a:lnTo>
                  <a:pt x="146528" y="144014"/>
                </a:lnTo>
                <a:lnTo>
                  <a:pt x="158521" y="167766"/>
                </a:lnTo>
                <a:lnTo>
                  <a:pt x="164206" y="210687"/>
                </a:lnTo>
                <a:lnTo>
                  <a:pt x="158521" y="253608"/>
                </a:lnTo>
                <a:lnTo>
                  <a:pt x="146528" y="27736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217992" y="5197418"/>
            <a:ext cx="328930" cy="325755"/>
          </a:xfrm>
          <a:custGeom>
            <a:avLst/>
            <a:gdLst/>
            <a:ahLst/>
            <a:cxnLst/>
            <a:rect l="l" t="t" r="r" b="b"/>
            <a:pathLst>
              <a:path w="328929" h="325754">
                <a:moveTo>
                  <a:pt x="283075" y="179827"/>
                </a:moveTo>
                <a:lnTo>
                  <a:pt x="245357" y="179827"/>
                </a:lnTo>
                <a:lnTo>
                  <a:pt x="245357" y="0"/>
                </a:lnTo>
                <a:lnTo>
                  <a:pt x="283075" y="0"/>
                </a:lnTo>
                <a:lnTo>
                  <a:pt x="283075" y="66673"/>
                </a:lnTo>
                <a:lnTo>
                  <a:pt x="328794" y="66673"/>
                </a:lnTo>
                <a:lnTo>
                  <a:pt x="328794" y="102867"/>
                </a:lnTo>
                <a:lnTo>
                  <a:pt x="283075" y="102867"/>
                </a:lnTo>
                <a:lnTo>
                  <a:pt x="283075" y="179827"/>
                </a:lnTo>
                <a:close/>
              </a:path>
              <a:path w="328929" h="325754">
                <a:moveTo>
                  <a:pt x="116964" y="161158"/>
                </a:moveTo>
                <a:lnTo>
                  <a:pt x="0" y="161158"/>
                </a:lnTo>
                <a:lnTo>
                  <a:pt x="0" y="8000"/>
                </a:lnTo>
                <a:lnTo>
                  <a:pt x="198496" y="8000"/>
                </a:lnTo>
                <a:lnTo>
                  <a:pt x="198496" y="40004"/>
                </a:lnTo>
                <a:lnTo>
                  <a:pt x="37718" y="40004"/>
                </a:lnTo>
                <a:lnTo>
                  <a:pt x="37718" y="129155"/>
                </a:lnTo>
                <a:lnTo>
                  <a:pt x="221736" y="129155"/>
                </a:lnTo>
                <a:lnTo>
                  <a:pt x="221736" y="146681"/>
                </a:lnTo>
                <a:lnTo>
                  <a:pt x="203490" y="152640"/>
                </a:lnTo>
                <a:lnTo>
                  <a:pt x="179208" y="157206"/>
                </a:lnTo>
                <a:lnTo>
                  <a:pt x="149997" y="160129"/>
                </a:lnTo>
                <a:lnTo>
                  <a:pt x="116964" y="161158"/>
                </a:lnTo>
                <a:close/>
              </a:path>
              <a:path w="328929" h="325754">
                <a:moveTo>
                  <a:pt x="221736" y="129155"/>
                </a:moveTo>
                <a:lnTo>
                  <a:pt x="119250" y="129155"/>
                </a:lnTo>
                <a:lnTo>
                  <a:pt x="150961" y="128179"/>
                </a:lnTo>
                <a:lnTo>
                  <a:pt x="179208" y="125345"/>
                </a:lnTo>
                <a:lnTo>
                  <a:pt x="203097" y="120797"/>
                </a:lnTo>
                <a:lnTo>
                  <a:pt x="221736" y="114678"/>
                </a:lnTo>
                <a:lnTo>
                  <a:pt x="221736" y="129155"/>
                </a:lnTo>
                <a:close/>
              </a:path>
              <a:path w="328929" h="325754">
                <a:moveTo>
                  <a:pt x="148586" y="325365"/>
                </a:moveTo>
                <a:lnTo>
                  <a:pt x="94009" y="321686"/>
                </a:lnTo>
                <a:lnTo>
                  <a:pt x="49719" y="309935"/>
                </a:lnTo>
                <a:lnTo>
                  <a:pt x="20002" y="289040"/>
                </a:lnTo>
                <a:lnTo>
                  <a:pt x="9143" y="257930"/>
                </a:lnTo>
                <a:lnTo>
                  <a:pt x="20002" y="226820"/>
                </a:lnTo>
                <a:lnTo>
                  <a:pt x="49719" y="205925"/>
                </a:lnTo>
                <a:lnTo>
                  <a:pt x="94009" y="194174"/>
                </a:lnTo>
                <a:lnTo>
                  <a:pt x="148586" y="190495"/>
                </a:lnTo>
                <a:lnTo>
                  <a:pt x="203323" y="194174"/>
                </a:lnTo>
                <a:lnTo>
                  <a:pt x="247596" y="205925"/>
                </a:lnTo>
                <a:lnTo>
                  <a:pt x="270015" y="221736"/>
                </a:lnTo>
                <a:lnTo>
                  <a:pt x="148586" y="221736"/>
                </a:lnTo>
                <a:lnTo>
                  <a:pt x="109802" y="223909"/>
                </a:lnTo>
                <a:lnTo>
                  <a:pt x="78341" y="230546"/>
                </a:lnTo>
                <a:lnTo>
                  <a:pt x="57237" y="241827"/>
                </a:lnTo>
                <a:lnTo>
                  <a:pt x="49528" y="257930"/>
                </a:lnTo>
                <a:lnTo>
                  <a:pt x="57237" y="274194"/>
                </a:lnTo>
                <a:lnTo>
                  <a:pt x="78341" y="285457"/>
                </a:lnTo>
                <a:lnTo>
                  <a:pt x="109802" y="292005"/>
                </a:lnTo>
                <a:lnTo>
                  <a:pt x="148586" y="294124"/>
                </a:lnTo>
                <a:lnTo>
                  <a:pt x="270015" y="294124"/>
                </a:lnTo>
                <a:lnTo>
                  <a:pt x="247596" y="309935"/>
                </a:lnTo>
                <a:lnTo>
                  <a:pt x="203323" y="321686"/>
                </a:lnTo>
                <a:lnTo>
                  <a:pt x="148586" y="325365"/>
                </a:lnTo>
                <a:close/>
              </a:path>
              <a:path w="328929" h="325754">
                <a:moveTo>
                  <a:pt x="270015" y="294124"/>
                </a:moveTo>
                <a:lnTo>
                  <a:pt x="148586" y="294124"/>
                </a:lnTo>
                <a:lnTo>
                  <a:pt x="187530" y="292005"/>
                </a:lnTo>
                <a:lnTo>
                  <a:pt x="218974" y="285457"/>
                </a:lnTo>
                <a:lnTo>
                  <a:pt x="239988" y="274194"/>
                </a:lnTo>
                <a:lnTo>
                  <a:pt x="247643" y="257930"/>
                </a:lnTo>
                <a:lnTo>
                  <a:pt x="239988" y="241827"/>
                </a:lnTo>
                <a:lnTo>
                  <a:pt x="218974" y="230546"/>
                </a:lnTo>
                <a:lnTo>
                  <a:pt x="187530" y="223909"/>
                </a:lnTo>
                <a:lnTo>
                  <a:pt x="148586" y="221736"/>
                </a:lnTo>
                <a:lnTo>
                  <a:pt x="270015" y="221736"/>
                </a:lnTo>
                <a:lnTo>
                  <a:pt x="277224" y="226820"/>
                </a:lnTo>
                <a:lnTo>
                  <a:pt x="288028" y="257930"/>
                </a:lnTo>
                <a:lnTo>
                  <a:pt x="277224" y="289040"/>
                </a:lnTo>
                <a:lnTo>
                  <a:pt x="270015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679591" y="5201246"/>
            <a:ext cx="325120" cy="321310"/>
          </a:xfrm>
          <a:custGeom>
            <a:avLst/>
            <a:gdLst/>
            <a:ahLst/>
            <a:cxnLst/>
            <a:rect l="l" t="t" r="r" b="b"/>
            <a:pathLst>
              <a:path w="325120" h="321310">
                <a:moveTo>
                  <a:pt x="300990" y="0"/>
                </a:moveTo>
                <a:lnTo>
                  <a:pt x="22479" y="0"/>
                </a:lnTo>
                <a:lnTo>
                  <a:pt x="22479" y="31750"/>
                </a:lnTo>
                <a:lnTo>
                  <a:pt x="262890" y="31750"/>
                </a:lnTo>
                <a:lnTo>
                  <a:pt x="262890" y="121920"/>
                </a:lnTo>
                <a:lnTo>
                  <a:pt x="300990" y="121920"/>
                </a:lnTo>
                <a:lnTo>
                  <a:pt x="300990" y="31750"/>
                </a:lnTo>
                <a:lnTo>
                  <a:pt x="300990" y="0"/>
                </a:lnTo>
                <a:close/>
              </a:path>
              <a:path w="325120" h="321310">
                <a:moveTo>
                  <a:pt x="302133" y="214630"/>
                </a:moveTo>
                <a:lnTo>
                  <a:pt x="19812" y="214630"/>
                </a:lnTo>
                <a:lnTo>
                  <a:pt x="19812" y="246380"/>
                </a:lnTo>
                <a:lnTo>
                  <a:pt x="264033" y="246380"/>
                </a:lnTo>
                <a:lnTo>
                  <a:pt x="264033" y="321310"/>
                </a:lnTo>
                <a:lnTo>
                  <a:pt x="302133" y="321310"/>
                </a:lnTo>
                <a:lnTo>
                  <a:pt x="302133" y="246380"/>
                </a:lnTo>
                <a:lnTo>
                  <a:pt x="302133" y="214630"/>
                </a:lnTo>
                <a:close/>
              </a:path>
              <a:path w="325120" h="321310">
                <a:moveTo>
                  <a:pt x="324993" y="146291"/>
                </a:moveTo>
                <a:lnTo>
                  <a:pt x="160020" y="146291"/>
                </a:lnTo>
                <a:lnTo>
                  <a:pt x="160020" y="76568"/>
                </a:lnTo>
                <a:lnTo>
                  <a:pt x="121920" y="76568"/>
                </a:lnTo>
                <a:lnTo>
                  <a:pt x="121920" y="146291"/>
                </a:lnTo>
                <a:lnTo>
                  <a:pt x="0" y="146291"/>
                </a:lnTo>
                <a:lnTo>
                  <a:pt x="0" y="178295"/>
                </a:lnTo>
                <a:lnTo>
                  <a:pt x="324993" y="178295"/>
                </a:lnTo>
                <a:lnTo>
                  <a:pt x="324993" y="14629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059832" y="5197418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4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4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4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522955" y="5194370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36550" h="328929">
                <a:moveTo>
                  <a:pt x="214497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497" y="53338"/>
                </a:lnTo>
                <a:lnTo>
                  <a:pt x="214497" y="88389"/>
                </a:lnTo>
                <a:close/>
              </a:path>
              <a:path w="336550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88"/>
                </a:lnTo>
                <a:lnTo>
                  <a:pt x="127965" y="127107"/>
                </a:lnTo>
                <a:lnTo>
                  <a:pt x="125435" y="145341"/>
                </a:lnTo>
                <a:lnTo>
                  <a:pt x="122297" y="162682"/>
                </a:lnTo>
                <a:lnTo>
                  <a:pt x="156802" y="203448"/>
                </a:lnTo>
                <a:lnTo>
                  <a:pt x="110487" y="203448"/>
                </a:lnTo>
                <a:lnTo>
                  <a:pt x="90598" y="245494"/>
                </a:lnTo>
                <a:lnTo>
                  <a:pt x="65101" y="277503"/>
                </a:lnTo>
                <a:lnTo>
                  <a:pt x="34676" y="298869"/>
                </a:lnTo>
                <a:lnTo>
                  <a:pt x="0" y="308983"/>
                </a:lnTo>
                <a:close/>
              </a:path>
              <a:path w="336550" h="328929">
                <a:moveTo>
                  <a:pt x="197734" y="308602"/>
                </a:moveTo>
                <a:lnTo>
                  <a:pt x="110487" y="203448"/>
                </a:lnTo>
                <a:lnTo>
                  <a:pt x="156802" y="203448"/>
                </a:lnTo>
                <a:lnTo>
                  <a:pt x="225165" y="284218"/>
                </a:lnTo>
                <a:lnTo>
                  <a:pt x="197734" y="308602"/>
                </a:lnTo>
                <a:close/>
              </a:path>
              <a:path w="336550" h="328929">
                <a:moveTo>
                  <a:pt x="290695" y="328413"/>
                </a:moveTo>
                <a:lnTo>
                  <a:pt x="252977" y="328413"/>
                </a:lnTo>
                <a:lnTo>
                  <a:pt x="252977" y="3047"/>
                </a:lnTo>
                <a:lnTo>
                  <a:pt x="290695" y="3047"/>
                </a:lnTo>
                <a:lnTo>
                  <a:pt x="290695" y="134870"/>
                </a:lnTo>
                <a:lnTo>
                  <a:pt x="336414" y="134870"/>
                </a:lnTo>
                <a:lnTo>
                  <a:pt x="336414" y="171064"/>
                </a:lnTo>
                <a:lnTo>
                  <a:pt x="290695" y="171064"/>
                </a:lnTo>
                <a:lnTo>
                  <a:pt x="290695" y="328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07363" y="5208866"/>
            <a:ext cx="287020" cy="208279"/>
          </a:xfrm>
          <a:custGeom>
            <a:avLst/>
            <a:gdLst/>
            <a:ahLst/>
            <a:cxnLst/>
            <a:rect l="l" t="t" r="r" b="b"/>
            <a:pathLst>
              <a:path w="287019" h="208279">
                <a:moveTo>
                  <a:pt x="286893" y="173990"/>
                </a:moveTo>
                <a:lnTo>
                  <a:pt x="37719" y="173990"/>
                </a:lnTo>
                <a:lnTo>
                  <a:pt x="37719" y="120650"/>
                </a:lnTo>
                <a:lnTo>
                  <a:pt x="277749" y="120650"/>
                </a:lnTo>
                <a:lnTo>
                  <a:pt x="277749" y="87630"/>
                </a:lnTo>
                <a:lnTo>
                  <a:pt x="37719" y="87630"/>
                </a:lnTo>
                <a:lnTo>
                  <a:pt x="37719" y="34290"/>
                </a:lnTo>
                <a:lnTo>
                  <a:pt x="281940" y="34290"/>
                </a:lnTo>
                <a:lnTo>
                  <a:pt x="281940" y="0"/>
                </a:lnTo>
                <a:lnTo>
                  <a:pt x="0" y="0"/>
                </a:lnTo>
                <a:lnTo>
                  <a:pt x="0" y="34290"/>
                </a:lnTo>
                <a:lnTo>
                  <a:pt x="0" y="87630"/>
                </a:lnTo>
                <a:lnTo>
                  <a:pt x="0" y="120650"/>
                </a:lnTo>
                <a:lnTo>
                  <a:pt x="0" y="173990"/>
                </a:lnTo>
                <a:lnTo>
                  <a:pt x="0" y="208280"/>
                </a:lnTo>
                <a:lnTo>
                  <a:pt x="286893" y="208280"/>
                </a:lnTo>
                <a:lnTo>
                  <a:pt x="286893" y="1739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85659" y="5472493"/>
            <a:ext cx="325120" cy="34925"/>
          </a:xfrm>
          <a:custGeom>
            <a:avLst/>
            <a:gdLst/>
            <a:ahLst/>
            <a:cxnLst/>
            <a:rect l="l" t="t" r="r" b="b"/>
            <a:pathLst>
              <a:path w="325119" h="34925">
                <a:moveTo>
                  <a:pt x="324984" y="34670"/>
                </a:moveTo>
                <a:lnTo>
                  <a:pt x="0" y="34670"/>
                </a:lnTo>
                <a:lnTo>
                  <a:pt x="0" y="0"/>
                </a:lnTo>
                <a:lnTo>
                  <a:pt x="324984" y="0"/>
                </a:lnTo>
                <a:lnTo>
                  <a:pt x="324984" y="346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256362" y="5197418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2789" y="325365"/>
                </a:lnTo>
                <a:lnTo>
                  <a:pt x="272789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29737" y="135632"/>
                </a:moveTo>
                <a:lnTo>
                  <a:pt x="194305" y="135632"/>
                </a:lnTo>
                <a:lnTo>
                  <a:pt x="194305" y="1904"/>
                </a:lnTo>
                <a:lnTo>
                  <a:pt x="229737" y="1904"/>
                </a:lnTo>
                <a:lnTo>
                  <a:pt x="229737" y="135632"/>
                </a:lnTo>
                <a:close/>
              </a:path>
              <a:path w="308609" h="325754">
                <a:moveTo>
                  <a:pt x="75817" y="310126"/>
                </a:moveTo>
                <a:lnTo>
                  <a:pt x="43236" y="301280"/>
                </a:lnTo>
                <a:lnTo>
                  <a:pt x="19478" y="273932"/>
                </a:lnTo>
                <a:lnTo>
                  <a:pt x="4935" y="226867"/>
                </a:lnTo>
                <a:lnTo>
                  <a:pt x="0" y="158873"/>
                </a:lnTo>
                <a:lnTo>
                  <a:pt x="4935" y="90878"/>
                </a:lnTo>
                <a:lnTo>
                  <a:pt x="19478" y="43813"/>
                </a:lnTo>
                <a:lnTo>
                  <a:pt x="43236" y="16465"/>
                </a:lnTo>
                <a:lnTo>
                  <a:pt x="75817" y="7619"/>
                </a:lnTo>
                <a:lnTo>
                  <a:pt x="106135" y="15138"/>
                </a:lnTo>
                <a:lnTo>
                  <a:pt x="128917" y="38337"/>
                </a:lnTo>
                <a:lnTo>
                  <a:pt x="130261" y="41908"/>
                </a:lnTo>
                <a:lnTo>
                  <a:pt x="75817" y="41908"/>
                </a:lnTo>
                <a:lnTo>
                  <a:pt x="58154" y="48933"/>
                </a:lnTo>
                <a:lnTo>
                  <a:pt x="45671" y="70387"/>
                </a:lnTo>
                <a:lnTo>
                  <a:pt x="38259" y="106844"/>
                </a:lnTo>
                <a:lnTo>
                  <a:pt x="35813" y="158873"/>
                </a:lnTo>
                <a:lnTo>
                  <a:pt x="38259" y="210902"/>
                </a:lnTo>
                <a:lnTo>
                  <a:pt x="45671" y="247358"/>
                </a:lnTo>
                <a:lnTo>
                  <a:pt x="58154" y="268812"/>
                </a:lnTo>
                <a:lnTo>
                  <a:pt x="75817" y="275837"/>
                </a:lnTo>
                <a:lnTo>
                  <a:pt x="130768" y="275837"/>
                </a:lnTo>
                <a:lnTo>
                  <a:pt x="130393" y="276932"/>
                </a:lnTo>
                <a:lnTo>
                  <a:pt x="107213" y="302012"/>
                </a:lnTo>
                <a:lnTo>
                  <a:pt x="75817" y="310126"/>
                </a:lnTo>
                <a:close/>
              </a:path>
              <a:path w="308609" h="325754">
                <a:moveTo>
                  <a:pt x="130768" y="275837"/>
                </a:moveTo>
                <a:lnTo>
                  <a:pt x="75817" y="275837"/>
                </a:lnTo>
                <a:lnTo>
                  <a:pt x="93420" y="268812"/>
                </a:lnTo>
                <a:lnTo>
                  <a:pt x="105772" y="247358"/>
                </a:lnTo>
                <a:lnTo>
                  <a:pt x="113052" y="210902"/>
                </a:lnTo>
                <a:lnTo>
                  <a:pt x="115440" y="158873"/>
                </a:lnTo>
                <a:lnTo>
                  <a:pt x="113052" y="106844"/>
                </a:lnTo>
                <a:lnTo>
                  <a:pt x="105772" y="70387"/>
                </a:lnTo>
                <a:lnTo>
                  <a:pt x="93420" y="48933"/>
                </a:lnTo>
                <a:lnTo>
                  <a:pt x="75817" y="41908"/>
                </a:lnTo>
                <a:lnTo>
                  <a:pt x="130261" y="41908"/>
                </a:lnTo>
                <a:lnTo>
                  <a:pt x="143913" y="78180"/>
                </a:lnTo>
                <a:lnTo>
                  <a:pt x="150872" y="135632"/>
                </a:lnTo>
                <a:lnTo>
                  <a:pt x="229737" y="135632"/>
                </a:lnTo>
                <a:lnTo>
                  <a:pt x="229737" y="171445"/>
                </a:lnTo>
                <a:lnTo>
                  <a:pt x="151253" y="171445"/>
                </a:lnTo>
                <a:lnTo>
                  <a:pt x="145145" y="233779"/>
                </a:lnTo>
                <a:lnTo>
                  <a:pt x="130768" y="275837"/>
                </a:lnTo>
                <a:close/>
              </a:path>
              <a:path w="308609" h="325754">
                <a:moveTo>
                  <a:pt x="229737" y="319651"/>
                </a:moveTo>
                <a:lnTo>
                  <a:pt x="194305" y="319651"/>
                </a:lnTo>
                <a:lnTo>
                  <a:pt x="194305" y="171445"/>
                </a:lnTo>
                <a:lnTo>
                  <a:pt x="229737" y="171445"/>
                </a:lnTo>
                <a:lnTo>
                  <a:pt x="229737" y="3196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733593" y="5197418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5" h="321310">
                <a:moveTo>
                  <a:pt x="295267" y="241547"/>
                </a:moveTo>
                <a:lnTo>
                  <a:pt x="257549" y="241547"/>
                </a:lnTo>
                <a:lnTo>
                  <a:pt x="257549" y="0"/>
                </a:lnTo>
                <a:lnTo>
                  <a:pt x="295267" y="0"/>
                </a:lnTo>
                <a:lnTo>
                  <a:pt x="295267" y="241547"/>
                </a:lnTo>
                <a:close/>
              </a:path>
              <a:path w="304165" h="321310">
                <a:moveTo>
                  <a:pt x="214878" y="41146"/>
                </a:moveTo>
                <a:lnTo>
                  <a:pt x="4190" y="41146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1146"/>
                </a:lnTo>
                <a:close/>
              </a:path>
              <a:path w="304165" h="321310">
                <a:moveTo>
                  <a:pt x="0" y="192400"/>
                </a:moveTo>
                <a:lnTo>
                  <a:pt x="0" y="157730"/>
                </a:lnTo>
                <a:lnTo>
                  <a:pt x="37194" y="145193"/>
                </a:lnTo>
                <a:lnTo>
                  <a:pt x="65816" y="120297"/>
                </a:lnTo>
                <a:lnTo>
                  <a:pt x="84865" y="84972"/>
                </a:lnTo>
                <a:lnTo>
                  <a:pt x="93342" y="41146"/>
                </a:lnTo>
                <a:lnTo>
                  <a:pt x="131060" y="41146"/>
                </a:lnTo>
                <a:lnTo>
                  <a:pt x="130298" y="53564"/>
                </a:lnTo>
                <a:lnTo>
                  <a:pt x="128679" y="65625"/>
                </a:lnTo>
                <a:lnTo>
                  <a:pt x="126345" y="77257"/>
                </a:lnTo>
                <a:lnTo>
                  <a:pt x="123440" y="88389"/>
                </a:lnTo>
                <a:lnTo>
                  <a:pt x="167383" y="120392"/>
                </a:lnTo>
                <a:lnTo>
                  <a:pt x="109725" y="120392"/>
                </a:lnTo>
                <a:lnTo>
                  <a:pt x="89901" y="147985"/>
                </a:lnTo>
                <a:lnTo>
                  <a:pt x="64577" y="169683"/>
                </a:lnTo>
                <a:lnTo>
                  <a:pt x="34396" y="184738"/>
                </a:lnTo>
                <a:lnTo>
                  <a:pt x="0" y="192400"/>
                </a:lnTo>
                <a:close/>
              </a:path>
              <a:path w="304165" h="321310">
                <a:moveTo>
                  <a:pt x="203448" y="189733"/>
                </a:moveTo>
                <a:lnTo>
                  <a:pt x="109725" y="120392"/>
                </a:lnTo>
                <a:lnTo>
                  <a:pt x="167383" y="120392"/>
                </a:lnTo>
                <a:lnTo>
                  <a:pt x="224403" y="161920"/>
                </a:lnTo>
                <a:lnTo>
                  <a:pt x="203448" y="189733"/>
                </a:lnTo>
                <a:close/>
              </a:path>
              <a:path w="304165" h="321310">
                <a:moveTo>
                  <a:pt x="304030" y="321174"/>
                </a:moveTo>
                <a:lnTo>
                  <a:pt x="19430" y="321174"/>
                </a:lnTo>
                <a:lnTo>
                  <a:pt x="19430" y="217545"/>
                </a:lnTo>
                <a:lnTo>
                  <a:pt x="57529" y="217545"/>
                </a:lnTo>
                <a:lnTo>
                  <a:pt x="57529" y="286885"/>
                </a:lnTo>
                <a:lnTo>
                  <a:pt x="304030" y="286885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096295" y="5197418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4" h="321310">
                <a:moveTo>
                  <a:pt x="299077" y="166873"/>
                </a:moveTo>
                <a:lnTo>
                  <a:pt x="261359" y="166873"/>
                </a:lnTo>
                <a:lnTo>
                  <a:pt x="261359" y="0"/>
                </a:lnTo>
                <a:lnTo>
                  <a:pt x="299077" y="0"/>
                </a:lnTo>
                <a:lnTo>
                  <a:pt x="299077" y="166873"/>
                </a:lnTo>
                <a:close/>
              </a:path>
              <a:path w="299084" h="321310">
                <a:moveTo>
                  <a:pt x="102105" y="164968"/>
                </a:moveTo>
                <a:lnTo>
                  <a:pt x="59791" y="159099"/>
                </a:lnTo>
                <a:lnTo>
                  <a:pt x="27621" y="142585"/>
                </a:lnTo>
                <a:lnTo>
                  <a:pt x="7167" y="117071"/>
                </a:lnTo>
                <a:lnTo>
                  <a:pt x="0" y="84198"/>
                </a:lnTo>
                <a:lnTo>
                  <a:pt x="7167" y="51487"/>
                </a:lnTo>
                <a:lnTo>
                  <a:pt x="27621" y="25954"/>
                </a:lnTo>
                <a:lnTo>
                  <a:pt x="59791" y="9352"/>
                </a:lnTo>
                <a:lnTo>
                  <a:pt x="102105" y="3428"/>
                </a:lnTo>
                <a:lnTo>
                  <a:pt x="144198" y="9352"/>
                </a:lnTo>
                <a:lnTo>
                  <a:pt x="176255" y="25954"/>
                </a:lnTo>
                <a:lnTo>
                  <a:pt x="182918" y="34289"/>
                </a:lnTo>
                <a:lnTo>
                  <a:pt x="102105" y="34289"/>
                </a:lnTo>
                <a:lnTo>
                  <a:pt x="75971" y="37694"/>
                </a:lnTo>
                <a:lnTo>
                  <a:pt x="55624" y="47528"/>
                </a:lnTo>
                <a:lnTo>
                  <a:pt x="42420" y="63220"/>
                </a:lnTo>
                <a:lnTo>
                  <a:pt x="37718" y="84198"/>
                </a:lnTo>
                <a:lnTo>
                  <a:pt x="42420" y="105177"/>
                </a:lnTo>
                <a:lnTo>
                  <a:pt x="55624" y="120869"/>
                </a:lnTo>
                <a:lnTo>
                  <a:pt x="75971" y="130703"/>
                </a:lnTo>
                <a:lnTo>
                  <a:pt x="102105" y="134108"/>
                </a:lnTo>
                <a:lnTo>
                  <a:pt x="183037" y="134108"/>
                </a:lnTo>
                <a:lnTo>
                  <a:pt x="176255" y="142585"/>
                </a:lnTo>
                <a:lnTo>
                  <a:pt x="144198" y="159099"/>
                </a:lnTo>
                <a:lnTo>
                  <a:pt x="102105" y="164968"/>
                </a:lnTo>
                <a:close/>
              </a:path>
              <a:path w="299084" h="321310">
                <a:moveTo>
                  <a:pt x="183037" y="134108"/>
                </a:moveTo>
                <a:lnTo>
                  <a:pt x="102105" y="134108"/>
                </a:lnTo>
                <a:lnTo>
                  <a:pt x="128179" y="130703"/>
                </a:lnTo>
                <a:lnTo>
                  <a:pt x="148395" y="120869"/>
                </a:lnTo>
                <a:lnTo>
                  <a:pt x="161468" y="105177"/>
                </a:lnTo>
                <a:lnTo>
                  <a:pt x="166111" y="84198"/>
                </a:lnTo>
                <a:lnTo>
                  <a:pt x="161468" y="63220"/>
                </a:lnTo>
                <a:lnTo>
                  <a:pt x="148395" y="47528"/>
                </a:lnTo>
                <a:lnTo>
                  <a:pt x="128179" y="37694"/>
                </a:lnTo>
                <a:lnTo>
                  <a:pt x="102105" y="34289"/>
                </a:lnTo>
                <a:lnTo>
                  <a:pt x="182918" y="34289"/>
                </a:lnTo>
                <a:lnTo>
                  <a:pt x="196668" y="51487"/>
                </a:lnTo>
                <a:lnTo>
                  <a:pt x="203829" y="84198"/>
                </a:lnTo>
                <a:lnTo>
                  <a:pt x="196668" y="117071"/>
                </a:lnTo>
                <a:lnTo>
                  <a:pt x="183037" y="134108"/>
                </a:lnTo>
                <a:close/>
              </a:path>
              <a:path w="299084" h="321310">
                <a:moveTo>
                  <a:pt x="299077" y="321174"/>
                </a:moveTo>
                <a:lnTo>
                  <a:pt x="27050" y="321174"/>
                </a:lnTo>
                <a:lnTo>
                  <a:pt x="27050" y="184780"/>
                </a:lnTo>
                <a:lnTo>
                  <a:pt x="64387" y="184780"/>
                </a:lnTo>
                <a:lnTo>
                  <a:pt x="64387" y="219069"/>
                </a:lnTo>
                <a:lnTo>
                  <a:pt x="299077" y="219069"/>
                </a:lnTo>
                <a:lnTo>
                  <a:pt x="299077" y="249167"/>
                </a:lnTo>
                <a:lnTo>
                  <a:pt x="64387" y="249167"/>
                </a:lnTo>
                <a:lnTo>
                  <a:pt x="64387" y="290314"/>
                </a:lnTo>
                <a:lnTo>
                  <a:pt x="299077" y="290314"/>
                </a:lnTo>
                <a:lnTo>
                  <a:pt x="299077" y="321174"/>
                </a:lnTo>
                <a:close/>
              </a:path>
              <a:path w="299084" h="321310">
                <a:moveTo>
                  <a:pt x="299077" y="219069"/>
                </a:moveTo>
                <a:lnTo>
                  <a:pt x="262121" y="219069"/>
                </a:lnTo>
                <a:lnTo>
                  <a:pt x="262121" y="184780"/>
                </a:lnTo>
                <a:lnTo>
                  <a:pt x="299077" y="184780"/>
                </a:lnTo>
                <a:lnTo>
                  <a:pt x="299077" y="219069"/>
                </a:lnTo>
                <a:close/>
              </a:path>
              <a:path w="299084" h="321310">
                <a:moveTo>
                  <a:pt x="299077" y="290314"/>
                </a:moveTo>
                <a:lnTo>
                  <a:pt x="262121" y="290314"/>
                </a:lnTo>
                <a:lnTo>
                  <a:pt x="262121" y="249167"/>
                </a:lnTo>
                <a:lnTo>
                  <a:pt x="299077" y="249167"/>
                </a:lnTo>
                <a:lnTo>
                  <a:pt x="299077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457093" y="5191704"/>
            <a:ext cx="341630" cy="327025"/>
          </a:xfrm>
          <a:custGeom>
            <a:avLst/>
            <a:gdLst/>
            <a:ahLst/>
            <a:cxnLst/>
            <a:rect l="l" t="t" r="r" b="b"/>
            <a:pathLst>
              <a:path w="341630" h="327025">
                <a:moveTo>
                  <a:pt x="129536" y="36575"/>
                </a:moveTo>
                <a:lnTo>
                  <a:pt x="91437" y="36575"/>
                </a:lnTo>
                <a:lnTo>
                  <a:pt x="91437" y="0"/>
                </a:lnTo>
                <a:lnTo>
                  <a:pt x="129536" y="0"/>
                </a:lnTo>
                <a:lnTo>
                  <a:pt x="129536" y="36575"/>
                </a:lnTo>
                <a:close/>
              </a:path>
              <a:path w="341630" h="327025">
                <a:moveTo>
                  <a:pt x="220974" y="67435"/>
                </a:moveTo>
                <a:lnTo>
                  <a:pt x="0" y="67435"/>
                </a:lnTo>
                <a:lnTo>
                  <a:pt x="0" y="36575"/>
                </a:lnTo>
                <a:lnTo>
                  <a:pt x="220974" y="36575"/>
                </a:lnTo>
                <a:lnTo>
                  <a:pt x="220974" y="67435"/>
                </a:lnTo>
                <a:close/>
              </a:path>
              <a:path w="341630" h="327025">
                <a:moveTo>
                  <a:pt x="295648" y="249548"/>
                </a:moveTo>
                <a:lnTo>
                  <a:pt x="257930" y="249548"/>
                </a:lnTo>
                <a:lnTo>
                  <a:pt x="257930" y="5714"/>
                </a:lnTo>
                <a:lnTo>
                  <a:pt x="295648" y="5714"/>
                </a:lnTo>
                <a:lnTo>
                  <a:pt x="295648" y="94866"/>
                </a:lnTo>
                <a:lnTo>
                  <a:pt x="341367" y="94866"/>
                </a:lnTo>
                <a:lnTo>
                  <a:pt x="341367" y="131060"/>
                </a:lnTo>
                <a:lnTo>
                  <a:pt x="295648" y="131060"/>
                </a:lnTo>
                <a:lnTo>
                  <a:pt x="295648" y="249548"/>
                </a:lnTo>
                <a:close/>
              </a:path>
              <a:path w="341630" h="327025">
                <a:moveTo>
                  <a:pt x="110487" y="219069"/>
                </a:moveTo>
                <a:lnTo>
                  <a:pt x="72602" y="214652"/>
                </a:lnTo>
                <a:lnTo>
                  <a:pt x="42004" y="201734"/>
                </a:lnTo>
                <a:lnTo>
                  <a:pt x="21549" y="180815"/>
                </a:lnTo>
                <a:lnTo>
                  <a:pt x="14096" y="152396"/>
                </a:lnTo>
                <a:lnTo>
                  <a:pt x="21549" y="123976"/>
                </a:lnTo>
                <a:lnTo>
                  <a:pt x="42004" y="103057"/>
                </a:lnTo>
                <a:lnTo>
                  <a:pt x="72602" y="90139"/>
                </a:lnTo>
                <a:lnTo>
                  <a:pt x="110487" y="85722"/>
                </a:lnTo>
                <a:lnTo>
                  <a:pt x="148312" y="90139"/>
                </a:lnTo>
                <a:lnTo>
                  <a:pt x="178779" y="103057"/>
                </a:lnTo>
                <a:lnTo>
                  <a:pt x="190069" y="114678"/>
                </a:lnTo>
                <a:lnTo>
                  <a:pt x="110487" y="114678"/>
                </a:lnTo>
                <a:lnTo>
                  <a:pt x="85710" y="117517"/>
                </a:lnTo>
                <a:lnTo>
                  <a:pt x="66863" y="125393"/>
                </a:lnTo>
                <a:lnTo>
                  <a:pt x="54874" y="137341"/>
                </a:lnTo>
                <a:lnTo>
                  <a:pt x="50671" y="152396"/>
                </a:lnTo>
                <a:lnTo>
                  <a:pt x="54874" y="167612"/>
                </a:lnTo>
                <a:lnTo>
                  <a:pt x="66863" y="179541"/>
                </a:lnTo>
                <a:lnTo>
                  <a:pt x="85710" y="187328"/>
                </a:lnTo>
                <a:lnTo>
                  <a:pt x="110487" y="190114"/>
                </a:lnTo>
                <a:lnTo>
                  <a:pt x="190069" y="190114"/>
                </a:lnTo>
                <a:lnTo>
                  <a:pt x="178779" y="201734"/>
                </a:lnTo>
                <a:lnTo>
                  <a:pt x="148312" y="214652"/>
                </a:lnTo>
                <a:lnTo>
                  <a:pt x="110487" y="219069"/>
                </a:lnTo>
                <a:close/>
              </a:path>
              <a:path w="341630" h="327025">
                <a:moveTo>
                  <a:pt x="190069" y="190114"/>
                </a:moveTo>
                <a:lnTo>
                  <a:pt x="110487" y="190114"/>
                </a:lnTo>
                <a:lnTo>
                  <a:pt x="135263" y="187328"/>
                </a:lnTo>
                <a:lnTo>
                  <a:pt x="154110" y="179541"/>
                </a:lnTo>
                <a:lnTo>
                  <a:pt x="166099" y="167612"/>
                </a:lnTo>
                <a:lnTo>
                  <a:pt x="170302" y="152396"/>
                </a:lnTo>
                <a:lnTo>
                  <a:pt x="166099" y="137341"/>
                </a:lnTo>
                <a:lnTo>
                  <a:pt x="154110" y="125393"/>
                </a:lnTo>
                <a:lnTo>
                  <a:pt x="135263" y="117517"/>
                </a:lnTo>
                <a:lnTo>
                  <a:pt x="110487" y="114678"/>
                </a:lnTo>
                <a:lnTo>
                  <a:pt x="190069" y="114678"/>
                </a:lnTo>
                <a:lnTo>
                  <a:pt x="199103" y="123976"/>
                </a:lnTo>
                <a:lnTo>
                  <a:pt x="206496" y="152396"/>
                </a:lnTo>
                <a:lnTo>
                  <a:pt x="199103" y="180815"/>
                </a:lnTo>
                <a:lnTo>
                  <a:pt x="190069" y="190114"/>
                </a:lnTo>
                <a:close/>
              </a:path>
              <a:path w="341630" h="327025">
                <a:moveTo>
                  <a:pt x="304411" y="326889"/>
                </a:moveTo>
                <a:lnTo>
                  <a:pt x="23621" y="326889"/>
                </a:lnTo>
                <a:lnTo>
                  <a:pt x="23621" y="237738"/>
                </a:lnTo>
                <a:lnTo>
                  <a:pt x="61720" y="237738"/>
                </a:lnTo>
                <a:lnTo>
                  <a:pt x="61720" y="293362"/>
                </a:lnTo>
                <a:lnTo>
                  <a:pt x="304411" y="293362"/>
                </a:lnTo>
                <a:lnTo>
                  <a:pt x="304411" y="3268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931114" y="5188274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10">
                <a:moveTo>
                  <a:pt x="131441" y="32765"/>
                </a:moveTo>
                <a:lnTo>
                  <a:pt x="92580" y="32765"/>
                </a:lnTo>
                <a:lnTo>
                  <a:pt x="92580" y="0"/>
                </a:lnTo>
                <a:lnTo>
                  <a:pt x="131441" y="0"/>
                </a:lnTo>
                <a:lnTo>
                  <a:pt x="131441" y="32765"/>
                </a:lnTo>
                <a:close/>
              </a:path>
              <a:path w="317500" h="334010">
                <a:moveTo>
                  <a:pt x="223641" y="60958"/>
                </a:moveTo>
                <a:lnTo>
                  <a:pt x="3047" y="60958"/>
                </a:lnTo>
                <a:lnTo>
                  <a:pt x="3047" y="32765"/>
                </a:lnTo>
                <a:lnTo>
                  <a:pt x="223641" y="32765"/>
                </a:lnTo>
                <a:lnTo>
                  <a:pt x="223641" y="60958"/>
                </a:lnTo>
                <a:close/>
              </a:path>
              <a:path w="317500" h="334010">
                <a:moveTo>
                  <a:pt x="304411" y="247262"/>
                </a:moveTo>
                <a:lnTo>
                  <a:pt x="266693" y="247262"/>
                </a:lnTo>
                <a:lnTo>
                  <a:pt x="266693" y="9143"/>
                </a:lnTo>
                <a:lnTo>
                  <a:pt x="304411" y="9143"/>
                </a:lnTo>
                <a:lnTo>
                  <a:pt x="304411" y="247262"/>
                </a:lnTo>
                <a:close/>
              </a:path>
              <a:path w="317500" h="334010">
                <a:moveTo>
                  <a:pt x="131060" y="194686"/>
                </a:moveTo>
                <a:lnTo>
                  <a:pt x="93723" y="194686"/>
                </a:lnTo>
                <a:lnTo>
                  <a:pt x="93723" y="171826"/>
                </a:lnTo>
                <a:lnTo>
                  <a:pt x="62268" y="166683"/>
                </a:lnTo>
                <a:lnTo>
                  <a:pt x="38384" y="156682"/>
                </a:lnTo>
                <a:lnTo>
                  <a:pt x="23216" y="142252"/>
                </a:lnTo>
                <a:lnTo>
                  <a:pt x="17906" y="123821"/>
                </a:lnTo>
                <a:lnTo>
                  <a:pt x="24639" y="103504"/>
                </a:lnTo>
                <a:lnTo>
                  <a:pt x="43766" y="88151"/>
                </a:lnTo>
                <a:lnTo>
                  <a:pt x="73679" y="78442"/>
                </a:lnTo>
                <a:lnTo>
                  <a:pt x="112773" y="75055"/>
                </a:lnTo>
                <a:lnTo>
                  <a:pt x="151866" y="78442"/>
                </a:lnTo>
                <a:lnTo>
                  <a:pt x="181780" y="88151"/>
                </a:lnTo>
                <a:lnTo>
                  <a:pt x="198689" y="101724"/>
                </a:lnTo>
                <a:lnTo>
                  <a:pt x="112773" y="101724"/>
                </a:lnTo>
                <a:lnTo>
                  <a:pt x="88056" y="103355"/>
                </a:lnTo>
                <a:lnTo>
                  <a:pt x="69340" y="107915"/>
                </a:lnTo>
                <a:lnTo>
                  <a:pt x="57481" y="114904"/>
                </a:lnTo>
                <a:lnTo>
                  <a:pt x="53338" y="123821"/>
                </a:lnTo>
                <a:lnTo>
                  <a:pt x="57481" y="132900"/>
                </a:lnTo>
                <a:lnTo>
                  <a:pt x="69340" y="139871"/>
                </a:lnTo>
                <a:lnTo>
                  <a:pt x="88056" y="144341"/>
                </a:lnTo>
                <a:lnTo>
                  <a:pt x="112773" y="145919"/>
                </a:lnTo>
                <a:lnTo>
                  <a:pt x="198365" y="145919"/>
                </a:lnTo>
                <a:lnTo>
                  <a:pt x="186923" y="156682"/>
                </a:lnTo>
                <a:lnTo>
                  <a:pt x="162796" y="166683"/>
                </a:lnTo>
                <a:lnTo>
                  <a:pt x="131060" y="171826"/>
                </a:lnTo>
                <a:lnTo>
                  <a:pt x="131060" y="194686"/>
                </a:lnTo>
                <a:close/>
              </a:path>
              <a:path w="317500" h="334010">
                <a:moveTo>
                  <a:pt x="198365" y="145919"/>
                </a:moveTo>
                <a:lnTo>
                  <a:pt x="112773" y="145919"/>
                </a:lnTo>
                <a:lnTo>
                  <a:pt x="137269" y="144341"/>
                </a:lnTo>
                <a:lnTo>
                  <a:pt x="155872" y="139871"/>
                </a:lnTo>
                <a:lnTo>
                  <a:pt x="167689" y="132900"/>
                </a:lnTo>
                <a:lnTo>
                  <a:pt x="171826" y="123821"/>
                </a:lnTo>
                <a:lnTo>
                  <a:pt x="167689" y="114904"/>
                </a:lnTo>
                <a:lnTo>
                  <a:pt x="155872" y="107915"/>
                </a:lnTo>
                <a:lnTo>
                  <a:pt x="137269" y="103355"/>
                </a:lnTo>
                <a:lnTo>
                  <a:pt x="112773" y="101724"/>
                </a:lnTo>
                <a:lnTo>
                  <a:pt x="198689" y="101724"/>
                </a:lnTo>
                <a:lnTo>
                  <a:pt x="200906" y="103504"/>
                </a:lnTo>
                <a:lnTo>
                  <a:pt x="207639" y="123821"/>
                </a:lnTo>
                <a:lnTo>
                  <a:pt x="202264" y="142252"/>
                </a:lnTo>
                <a:lnTo>
                  <a:pt x="198365" y="145919"/>
                </a:lnTo>
                <a:close/>
              </a:path>
              <a:path w="317500" h="334010">
                <a:moveTo>
                  <a:pt x="131441" y="223260"/>
                </a:moveTo>
                <a:lnTo>
                  <a:pt x="0" y="223260"/>
                </a:lnTo>
                <a:lnTo>
                  <a:pt x="0" y="194686"/>
                </a:lnTo>
                <a:lnTo>
                  <a:pt x="132965" y="194686"/>
                </a:lnTo>
                <a:lnTo>
                  <a:pt x="165492" y="193947"/>
                </a:lnTo>
                <a:lnTo>
                  <a:pt x="195162" y="191638"/>
                </a:lnTo>
                <a:lnTo>
                  <a:pt x="220402" y="187614"/>
                </a:lnTo>
                <a:lnTo>
                  <a:pt x="239643" y="181732"/>
                </a:lnTo>
                <a:lnTo>
                  <a:pt x="239643" y="210687"/>
                </a:lnTo>
                <a:lnTo>
                  <a:pt x="220539" y="216509"/>
                </a:lnTo>
                <a:lnTo>
                  <a:pt x="195114" y="220402"/>
                </a:lnTo>
                <a:lnTo>
                  <a:pt x="164903" y="222581"/>
                </a:lnTo>
                <a:lnTo>
                  <a:pt x="131441" y="223260"/>
                </a:lnTo>
                <a:close/>
              </a:path>
              <a:path w="317500" h="334010">
                <a:moveTo>
                  <a:pt x="20192" y="330318"/>
                </a:moveTo>
                <a:lnTo>
                  <a:pt x="20192" y="298696"/>
                </a:lnTo>
                <a:lnTo>
                  <a:pt x="66988" y="294315"/>
                </a:lnTo>
                <a:lnTo>
                  <a:pt x="107677" y="282218"/>
                </a:lnTo>
                <a:lnTo>
                  <a:pt x="138436" y="263121"/>
                </a:lnTo>
                <a:lnTo>
                  <a:pt x="155444" y="237738"/>
                </a:lnTo>
                <a:lnTo>
                  <a:pt x="192781" y="243452"/>
                </a:lnTo>
                <a:lnTo>
                  <a:pt x="190554" y="250173"/>
                </a:lnTo>
                <a:lnTo>
                  <a:pt x="187828" y="256644"/>
                </a:lnTo>
                <a:lnTo>
                  <a:pt x="184530" y="262901"/>
                </a:lnTo>
                <a:lnTo>
                  <a:pt x="180589" y="268979"/>
                </a:lnTo>
                <a:lnTo>
                  <a:pt x="276954" y="292600"/>
                </a:lnTo>
                <a:lnTo>
                  <a:pt x="156968" y="292600"/>
                </a:lnTo>
                <a:lnTo>
                  <a:pt x="128203" y="309102"/>
                </a:lnTo>
                <a:lnTo>
                  <a:pt x="94580" y="320889"/>
                </a:lnTo>
                <a:lnTo>
                  <a:pt x="57958" y="327961"/>
                </a:lnTo>
                <a:lnTo>
                  <a:pt x="20192" y="330318"/>
                </a:lnTo>
                <a:close/>
              </a:path>
              <a:path w="317500" h="334010">
                <a:moveTo>
                  <a:pt x="307459" y="333747"/>
                </a:moveTo>
                <a:lnTo>
                  <a:pt x="156968" y="292600"/>
                </a:lnTo>
                <a:lnTo>
                  <a:pt x="276954" y="292600"/>
                </a:lnTo>
                <a:lnTo>
                  <a:pt x="317365" y="302506"/>
                </a:lnTo>
                <a:lnTo>
                  <a:pt x="307459" y="3337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297626" y="5195132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664140" y="5201246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11" y="95250"/>
                </a:moveTo>
                <a:lnTo>
                  <a:pt x="60185" y="95250"/>
                </a:lnTo>
                <a:lnTo>
                  <a:pt x="60185" y="73660"/>
                </a:lnTo>
                <a:lnTo>
                  <a:pt x="301739" y="73660"/>
                </a:lnTo>
                <a:lnTo>
                  <a:pt x="301739" y="48260"/>
                </a:lnTo>
                <a:lnTo>
                  <a:pt x="301739" y="26670"/>
                </a:lnTo>
                <a:lnTo>
                  <a:pt x="301739" y="0"/>
                </a:lnTo>
                <a:lnTo>
                  <a:pt x="23609" y="0"/>
                </a:lnTo>
                <a:lnTo>
                  <a:pt x="23609" y="26670"/>
                </a:lnTo>
                <a:lnTo>
                  <a:pt x="265163" y="26670"/>
                </a:lnTo>
                <a:lnTo>
                  <a:pt x="265163" y="48260"/>
                </a:lnTo>
                <a:lnTo>
                  <a:pt x="23609" y="48260"/>
                </a:lnTo>
                <a:lnTo>
                  <a:pt x="23609" y="73660"/>
                </a:lnTo>
                <a:lnTo>
                  <a:pt x="23609" y="95250"/>
                </a:lnTo>
                <a:lnTo>
                  <a:pt x="23609" y="121920"/>
                </a:lnTo>
                <a:lnTo>
                  <a:pt x="306311" y="121920"/>
                </a:lnTo>
                <a:lnTo>
                  <a:pt x="306311" y="95250"/>
                </a:lnTo>
                <a:close/>
              </a:path>
              <a:path w="325119" h="317500">
                <a:moveTo>
                  <a:pt x="308216" y="290830"/>
                </a:moveTo>
                <a:lnTo>
                  <a:pt x="59042" y="290830"/>
                </a:lnTo>
                <a:lnTo>
                  <a:pt x="59042" y="269240"/>
                </a:lnTo>
                <a:lnTo>
                  <a:pt x="302501" y="269240"/>
                </a:lnTo>
                <a:lnTo>
                  <a:pt x="302501" y="245110"/>
                </a:lnTo>
                <a:lnTo>
                  <a:pt x="302501" y="223520"/>
                </a:lnTo>
                <a:lnTo>
                  <a:pt x="302501" y="196850"/>
                </a:lnTo>
                <a:lnTo>
                  <a:pt x="21704" y="196850"/>
                </a:lnTo>
                <a:lnTo>
                  <a:pt x="21704" y="223520"/>
                </a:lnTo>
                <a:lnTo>
                  <a:pt x="265925" y="223520"/>
                </a:lnTo>
                <a:lnTo>
                  <a:pt x="265925" y="245110"/>
                </a:lnTo>
                <a:lnTo>
                  <a:pt x="22466" y="245110"/>
                </a:lnTo>
                <a:lnTo>
                  <a:pt x="22466" y="269240"/>
                </a:lnTo>
                <a:lnTo>
                  <a:pt x="22466" y="290830"/>
                </a:lnTo>
                <a:lnTo>
                  <a:pt x="22466" y="317500"/>
                </a:lnTo>
                <a:lnTo>
                  <a:pt x="308216" y="317500"/>
                </a:lnTo>
                <a:lnTo>
                  <a:pt x="308216" y="290830"/>
                </a:lnTo>
                <a:close/>
              </a:path>
              <a:path w="325119" h="317500">
                <a:moveTo>
                  <a:pt x="324980" y="145910"/>
                </a:moveTo>
                <a:lnTo>
                  <a:pt x="0" y="145910"/>
                </a:lnTo>
                <a:lnTo>
                  <a:pt x="0" y="173342"/>
                </a:lnTo>
                <a:lnTo>
                  <a:pt x="324980" y="173342"/>
                </a:lnTo>
                <a:lnTo>
                  <a:pt x="324980" y="1459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840812" y="5654656"/>
            <a:ext cx="312420" cy="321310"/>
          </a:xfrm>
          <a:custGeom>
            <a:avLst/>
            <a:gdLst/>
            <a:ahLst/>
            <a:cxnLst/>
            <a:rect l="l" t="t" r="r" b="b"/>
            <a:pathLst>
              <a:path w="312420" h="321310">
                <a:moveTo>
                  <a:pt x="305554" y="241928"/>
                </a:moveTo>
                <a:lnTo>
                  <a:pt x="267836" y="241928"/>
                </a:lnTo>
                <a:lnTo>
                  <a:pt x="267836" y="96390"/>
                </a:lnTo>
                <a:lnTo>
                  <a:pt x="189352" y="96390"/>
                </a:lnTo>
                <a:lnTo>
                  <a:pt x="189352" y="62101"/>
                </a:lnTo>
                <a:lnTo>
                  <a:pt x="267836" y="62101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241928"/>
                </a:lnTo>
                <a:close/>
              </a:path>
              <a:path w="312420" h="321310">
                <a:moveTo>
                  <a:pt x="0" y="196210"/>
                </a:moveTo>
                <a:lnTo>
                  <a:pt x="0" y="160777"/>
                </a:lnTo>
                <a:lnTo>
                  <a:pt x="40849" y="142401"/>
                </a:lnTo>
                <a:lnTo>
                  <a:pt x="71340" y="106915"/>
                </a:lnTo>
                <a:lnTo>
                  <a:pt x="90544" y="58928"/>
                </a:lnTo>
                <a:lnTo>
                  <a:pt x="97533" y="3047"/>
                </a:lnTo>
                <a:lnTo>
                  <a:pt x="135251" y="5333"/>
                </a:lnTo>
                <a:lnTo>
                  <a:pt x="134394" y="26806"/>
                </a:lnTo>
                <a:lnTo>
                  <a:pt x="131822" y="47671"/>
                </a:lnTo>
                <a:lnTo>
                  <a:pt x="127536" y="67750"/>
                </a:lnTo>
                <a:lnTo>
                  <a:pt x="121535" y="86865"/>
                </a:lnTo>
                <a:lnTo>
                  <a:pt x="162492" y="119631"/>
                </a:lnTo>
                <a:lnTo>
                  <a:pt x="107058" y="119631"/>
                </a:lnTo>
                <a:lnTo>
                  <a:pt x="86901" y="148098"/>
                </a:lnTo>
                <a:lnTo>
                  <a:pt x="62101" y="171064"/>
                </a:lnTo>
                <a:lnTo>
                  <a:pt x="33015" y="187459"/>
                </a:lnTo>
                <a:lnTo>
                  <a:pt x="0" y="196210"/>
                </a:lnTo>
                <a:close/>
              </a:path>
              <a:path w="312420" h="321310">
                <a:moveTo>
                  <a:pt x="198877" y="194305"/>
                </a:moveTo>
                <a:lnTo>
                  <a:pt x="107058" y="119631"/>
                </a:lnTo>
                <a:lnTo>
                  <a:pt x="162492" y="119631"/>
                </a:lnTo>
                <a:lnTo>
                  <a:pt x="222498" y="167635"/>
                </a:lnTo>
                <a:lnTo>
                  <a:pt x="198877" y="194305"/>
                </a:lnTo>
                <a:close/>
              </a:path>
              <a:path w="312420" h="321310">
                <a:moveTo>
                  <a:pt x="312412" y="321174"/>
                </a:moveTo>
                <a:lnTo>
                  <a:pt x="28574" y="321174"/>
                </a:lnTo>
                <a:lnTo>
                  <a:pt x="28574" y="217545"/>
                </a:lnTo>
                <a:lnTo>
                  <a:pt x="67054" y="217545"/>
                </a:lnTo>
                <a:lnTo>
                  <a:pt x="67054" y="287266"/>
                </a:lnTo>
                <a:lnTo>
                  <a:pt x="312412" y="287266"/>
                </a:lnTo>
                <a:lnTo>
                  <a:pt x="312412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213040" y="5654656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299839" y="182875"/>
                </a:moveTo>
                <a:lnTo>
                  <a:pt x="262121" y="182875"/>
                </a:lnTo>
                <a:lnTo>
                  <a:pt x="262121" y="94104"/>
                </a:lnTo>
                <a:lnTo>
                  <a:pt x="198877" y="94104"/>
                </a:lnTo>
                <a:lnTo>
                  <a:pt x="198877" y="61339"/>
                </a:lnTo>
                <a:lnTo>
                  <a:pt x="262121" y="61339"/>
                </a:lnTo>
                <a:lnTo>
                  <a:pt x="262121" y="0"/>
                </a:lnTo>
                <a:lnTo>
                  <a:pt x="299839" y="0"/>
                </a:lnTo>
                <a:lnTo>
                  <a:pt x="299839" y="182875"/>
                </a:lnTo>
                <a:close/>
              </a:path>
              <a:path w="302895" h="325754">
                <a:moveTo>
                  <a:pt x="211830" y="40765"/>
                </a:moveTo>
                <a:lnTo>
                  <a:pt x="4190" y="40765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0765"/>
                </a:lnTo>
                <a:close/>
              </a:path>
              <a:path w="302895" h="325754">
                <a:moveTo>
                  <a:pt x="0" y="173350"/>
                </a:moveTo>
                <a:lnTo>
                  <a:pt x="0" y="139442"/>
                </a:lnTo>
                <a:lnTo>
                  <a:pt x="36366" y="128417"/>
                </a:lnTo>
                <a:lnTo>
                  <a:pt x="64339" y="107248"/>
                </a:lnTo>
                <a:lnTo>
                  <a:pt x="83097" y="77507"/>
                </a:lnTo>
                <a:lnTo>
                  <a:pt x="91818" y="40765"/>
                </a:lnTo>
                <a:lnTo>
                  <a:pt x="129536" y="40765"/>
                </a:lnTo>
                <a:lnTo>
                  <a:pt x="128620" y="50630"/>
                </a:lnTo>
                <a:lnTo>
                  <a:pt x="127060" y="60244"/>
                </a:lnTo>
                <a:lnTo>
                  <a:pt x="124929" y="69643"/>
                </a:lnTo>
                <a:lnTo>
                  <a:pt x="122297" y="78865"/>
                </a:lnTo>
                <a:lnTo>
                  <a:pt x="169983" y="108963"/>
                </a:lnTo>
                <a:lnTo>
                  <a:pt x="108201" y="108963"/>
                </a:lnTo>
                <a:lnTo>
                  <a:pt x="88562" y="133328"/>
                </a:lnTo>
                <a:lnTo>
                  <a:pt x="63673" y="152729"/>
                </a:lnTo>
                <a:lnTo>
                  <a:pt x="33997" y="166344"/>
                </a:lnTo>
                <a:lnTo>
                  <a:pt x="0" y="173350"/>
                </a:lnTo>
                <a:close/>
              </a:path>
              <a:path w="302895" h="325754">
                <a:moveTo>
                  <a:pt x="203829" y="170302"/>
                </a:moveTo>
                <a:lnTo>
                  <a:pt x="108201" y="108963"/>
                </a:lnTo>
                <a:lnTo>
                  <a:pt x="169983" y="108963"/>
                </a:lnTo>
                <a:lnTo>
                  <a:pt x="222498" y="142109"/>
                </a:lnTo>
                <a:lnTo>
                  <a:pt x="203829" y="170302"/>
                </a:lnTo>
                <a:close/>
              </a:path>
              <a:path w="302895" h="325754">
                <a:moveTo>
                  <a:pt x="161920" y="325365"/>
                </a:moveTo>
                <a:lnTo>
                  <a:pt x="106683" y="321764"/>
                </a:lnTo>
                <a:lnTo>
                  <a:pt x="62053" y="310269"/>
                </a:lnTo>
                <a:lnTo>
                  <a:pt x="32211" y="289844"/>
                </a:lnTo>
                <a:lnTo>
                  <a:pt x="21335" y="259454"/>
                </a:lnTo>
                <a:lnTo>
                  <a:pt x="32211" y="229064"/>
                </a:lnTo>
                <a:lnTo>
                  <a:pt x="62053" y="208639"/>
                </a:lnTo>
                <a:lnTo>
                  <a:pt x="106683" y="197144"/>
                </a:lnTo>
                <a:lnTo>
                  <a:pt x="161920" y="193543"/>
                </a:lnTo>
                <a:lnTo>
                  <a:pt x="217158" y="197144"/>
                </a:lnTo>
                <a:lnTo>
                  <a:pt x="261788" y="208639"/>
                </a:lnTo>
                <a:lnTo>
                  <a:pt x="284819" y="224403"/>
                </a:lnTo>
                <a:lnTo>
                  <a:pt x="161920" y="224403"/>
                </a:lnTo>
                <a:lnTo>
                  <a:pt x="122577" y="226504"/>
                </a:lnTo>
                <a:lnTo>
                  <a:pt x="90628" y="232928"/>
                </a:lnTo>
                <a:lnTo>
                  <a:pt x="69179" y="243851"/>
                </a:lnTo>
                <a:lnTo>
                  <a:pt x="61339" y="259454"/>
                </a:lnTo>
                <a:lnTo>
                  <a:pt x="69179" y="275057"/>
                </a:lnTo>
                <a:lnTo>
                  <a:pt x="90628" y="285980"/>
                </a:lnTo>
                <a:lnTo>
                  <a:pt x="122577" y="292404"/>
                </a:lnTo>
                <a:lnTo>
                  <a:pt x="161920" y="294505"/>
                </a:lnTo>
                <a:lnTo>
                  <a:pt x="284819" y="294505"/>
                </a:lnTo>
                <a:lnTo>
                  <a:pt x="261788" y="310269"/>
                </a:lnTo>
                <a:lnTo>
                  <a:pt x="217158" y="321764"/>
                </a:lnTo>
                <a:lnTo>
                  <a:pt x="161920" y="325365"/>
                </a:lnTo>
                <a:close/>
              </a:path>
              <a:path w="302895" h="325754">
                <a:moveTo>
                  <a:pt x="284819" y="294505"/>
                </a:moveTo>
                <a:lnTo>
                  <a:pt x="161920" y="294505"/>
                </a:lnTo>
                <a:lnTo>
                  <a:pt x="201264" y="292404"/>
                </a:lnTo>
                <a:lnTo>
                  <a:pt x="233213" y="285980"/>
                </a:lnTo>
                <a:lnTo>
                  <a:pt x="254662" y="275057"/>
                </a:lnTo>
                <a:lnTo>
                  <a:pt x="262502" y="259454"/>
                </a:lnTo>
                <a:lnTo>
                  <a:pt x="254662" y="243851"/>
                </a:lnTo>
                <a:lnTo>
                  <a:pt x="233213" y="232928"/>
                </a:lnTo>
                <a:lnTo>
                  <a:pt x="201264" y="226504"/>
                </a:lnTo>
                <a:lnTo>
                  <a:pt x="161920" y="224403"/>
                </a:lnTo>
                <a:lnTo>
                  <a:pt x="284819" y="224403"/>
                </a:lnTo>
                <a:lnTo>
                  <a:pt x="291630" y="229064"/>
                </a:lnTo>
                <a:lnTo>
                  <a:pt x="302506" y="259454"/>
                </a:lnTo>
                <a:lnTo>
                  <a:pt x="291630" y="289844"/>
                </a:lnTo>
                <a:lnTo>
                  <a:pt x="284819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843860" y="6566065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36550" h="328929">
                <a:moveTo>
                  <a:pt x="214497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497" y="53338"/>
                </a:lnTo>
                <a:lnTo>
                  <a:pt x="214497" y="88389"/>
                </a:lnTo>
                <a:close/>
              </a:path>
              <a:path w="336550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88"/>
                </a:lnTo>
                <a:lnTo>
                  <a:pt x="127965" y="127107"/>
                </a:lnTo>
                <a:lnTo>
                  <a:pt x="125435" y="145341"/>
                </a:lnTo>
                <a:lnTo>
                  <a:pt x="122297" y="162682"/>
                </a:lnTo>
                <a:lnTo>
                  <a:pt x="156802" y="203448"/>
                </a:lnTo>
                <a:lnTo>
                  <a:pt x="110487" y="203448"/>
                </a:lnTo>
                <a:lnTo>
                  <a:pt x="90598" y="245494"/>
                </a:lnTo>
                <a:lnTo>
                  <a:pt x="65101" y="277503"/>
                </a:lnTo>
                <a:lnTo>
                  <a:pt x="34676" y="298869"/>
                </a:lnTo>
                <a:lnTo>
                  <a:pt x="0" y="308983"/>
                </a:lnTo>
                <a:close/>
              </a:path>
              <a:path w="336550" h="328929">
                <a:moveTo>
                  <a:pt x="197734" y="308602"/>
                </a:moveTo>
                <a:lnTo>
                  <a:pt x="110487" y="203448"/>
                </a:lnTo>
                <a:lnTo>
                  <a:pt x="156802" y="203448"/>
                </a:lnTo>
                <a:lnTo>
                  <a:pt x="225165" y="284218"/>
                </a:lnTo>
                <a:lnTo>
                  <a:pt x="197734" y="308602"/>
                </a:lnTo>
                <a:close/>
              </a:path>
              <a:path w="336550" h="328929">
                <a:moveTo>
                  <a:pt x="290695" y="328413"/>
                </a:moveTo>
                <a:lnTo>
                  <a:pt x="252977" y="328413"/>
                </a:lnTo>
                <a:lnTo>
                  <a:pt x="252977" y="3047"/>
                </a:lnTo>
                <a:lnTo>
                  <a:pt x="290695" y="3047"/>
                </a:lnTo>
                <a:lnTo>
                  <a:pt x="290695" y="134870"/>
                </a:lnTo>
                <a:lnTo>
                  <a:pt x="336414" y="134870"/>
                </a:lnTo>
                <a:lnTo>
                  <a:pt x="336414" y="171064"/>
                </a:lnTo>
                <a:lnTo>
                  <a:pt x="290695" y="171064"/>
                </a:lnTo>
                <a:lnTo>
                  <a:pt x="290695" y="328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28271" y="6580466"/>
            <a:ext cx="287020" cy="208279"/>
          </a:xfrm>
          <a:custGeom>
            <a:avLst/>
            <a:gdLst/>
            <a:ahLst/>
            <a:cxnLst/>
            <a:rect l="l" t="t" r="r" b="b"/>
            <a:pathLst>
              <a:path w="287020" h="208279">
                <a:moveTo>
                  <a:pt x="286893" y="173990"/>
                </a:moveTo>
                <a:lnTo>
                  <a:pt x="37719" y="173990"/>
                </a:lnTo>
                <a:lnTo>
                  <a:pt x="37719" y="120650"/>
                </a:lnTo>
                <a:lnTo>
                  <a:pt x="277749" y="120650"/>
                </a:lnTo>
                <a:lnTo>
                  <a:pt x="277749" y="87630"/>
                </a:lnTo>
                <a:lnTo>
                  <a:pt x="37719" y="87630"/>
                </a:lnTo>
                <a:lnTo>
                  <a:pt x="37719" y="34290"/>
                </a:lnTo>
                <a:lnTo>
                  <a:pt x="281940" y="34290"/>
                </a:lnTo>
                <a:lnTo>
                  <a:pt x="281940" y="0"/>
                </a:lnTo>
                <a:lnTo>
                  <a:pt x="0" y="0"/>
                </a:lnTo>
                <a:lnTo>
                  <a:pt x="0" y="34290"/>
                </a:lnTo>
                <a:lnTo>
                  <a:pt x="0" y="87630"/>
                </a:lnTo>
                <a:lnTo>
                  <a:pt x="0" y="120650"/>
                </a:lnTo>
                <a:lnTo>
                  <a:pt x="0" y="173990"/>
                </a:lnTo>
                <a:lnTo>
                  <a:pt x="0" y="208280"/>
                </a:lnTo>
                <a:lnTo>
                  <a:pt x="286893" y="208280"/>
                </a:lnTo>
                <a:lnTo>
                  <a:pt x="286893" y="1739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206563" y="6844189"/>
            <a:ext cx="325120" cy="34925"/>
          </a:xfrm>
          <a:custGeom>
            <a:avLst/>
            <a:gdLst/>
            <a:ahLst/>
            <a:cxnLst/>
            <a:rect l="l" t="t" r="r" b="b"/>
            <a:pathLst>
              <a:path w="325120" h="34925">
                <a:moveTo>
                  <a:pt x="324984" y="34670"/>
                </a:moveTo>
                <a:lnTo>
                  <a:pt x="0" y="34670"/>
                </a:lnTo>
                <a:lnTo>
                  <a:pt x="0" y="0"/>
                </a:lnTo>
                <a:lnTo>
                  <a:pt x="324984" y="0"/>
                </a:lnTo>
                <a:lnTo>
                  <a:pt x="324984" y="346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687985" y="6569113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5" h="321309">
                <a:moveTo>
                  <a:pt x="295267" y="241547"/>
                </a:moveTo>
                <a:lnTo>
                  <a:pt x="257549" y="241547"/>
                </a:lnTo>
                <a:lnTo>
                  <a:pt x="257549" y="0"/>
                </a:lnTo>
                <a:lnTo>
                  <a:pt x="295267" y="0"/>
                </a:lnTo>
                <a:lnTo>
                  <a:pt x="295267" y="241547"/>
                </a:lnTo>
                <a:close/>
              </a:path>
              <a:path w="304165" h="321309">
                <a:moveTo>
                  <a:pt x="214878" y="41146"/>
                </a:moveTo>
                <a:lnTo>
                  <a:pt x="4190" y="41146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1146"/>
                </a:lnTo>
                <a:close/>
              </a:path>
              <a:path w="304165" h="321309">
                <a:moveTo>
                  <a:pt x="0" y="192400"/>
                </a:moveTo>
                <a:lnTo>
                  <a:pt x="0" y="157730"/>
                </a:lnTo>
                <a:lnTo>
                  <a:pt x="37194" y="145193"/>
                </a:lnTo>
                <a:lnTo>
                  <a:pt x="65816" y="120297"/>
                </a:lnTo>
                <a:lnTo>
                  <a:pt x="84865" y="84972"/>
                </a:lnTo>
                <a:lnTo>
                  <a:pt x="93342" y="41146"/>
                </a:lnTo>
                <a:lnTo>
                  <a:pt x="131060" y="41146"/>
                </a:lnTo>
                <a:lnTo>
                  <a:pt x="130298" y="53564"/>
                </a:lnTo>
                <a:lnTo>
                  <a:pt x="128679" y="65625"/>
                </a:lnTo>
                <a:lnTo>
                  <a:pt x="126345" y="77257"/>
                </a:lnTo>
                <a:lnTo>
                  <a:pt x="123440" y="88389"/>
                </a:lnTo>
                <a:lnTo>
                  <a:pt x="167383" y="120392"/>
                </a:lnTo>
                <a:lnTo>
                  <a:pt x="109725" y="120392"/>
                </a:lnTo>
                <a:lnTo>
                  <a:pt x="89901" y="147985"/>
                </a:lnTo>
                <a:lnTo>
                  <a:pt x="64577" y="169683"/>
                </a:lnTo>
                <a:lnTo>
                  <a:pt x="34396" y="184738"/>
                </a:lnTo>
                <a:lnTo>
                  <a:pt x="0" y="192400"/>
                </a:lnTo>
                <a:close/>
              </a:path>
              <a:path w="304165" h="321309">
                <a:moveTo>
                  <a:pt x="203448" y="189733"/>
                </a:moveTo>
                <a:lnTo>
                  <a:pt x="109725" y="120392"/>
                </a:lnTo>
                <a:lnTo>
                  <a:pt x="167383" y="120392"/>
                </a:lnTo>
                <a:lnTo>
                  <a:pt x="224403" y="161920"/>
                </a:lnTo>
                <a:lnTo>
                  <a:pt x="203448" y="189733"/>
                </a:lnTo>
                <a:close/>
              </a:path>
              <a:path w="304165" h="321309">
                <a:moveTo>
                  <a:pt x="304030" y="321174"/>
                </a:moveTo>
                <a:lnTo>
                  <a:pt x="19430" y="321174"/>
                </a:lnTo>
                <a:lnTo>
                  <a:pt x="19430" y="217545"/>
                </a:lnTo>
                <a:lnTo>
                  <a:pt x="57529" y="217545"/>
                </a:lnTo>
                <a:lnTo>
                  <a:pt x="57529" y="286885"/>
                </a:lnTo>
                <a:lnTo>
                  <a:pt x="304030" y="286885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050688" y="6569113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4" h="321309">
                <a:moveTo>
                  <a:pt x="299077" y="166873"/>
                </a:moveTo>
                <a:lnTo>
                  <a:pt x="261359" y="166873"/>
                </a:lnTo>
                <a:lnTo>
                  <a:pt x="261359" y="0"/>
                </a:lnTo>
                <a:lnTo>
                  <a:pt x="299077" y="0"/>
                </a:lnTo>
                <a:lnTo>
                  <a:pt x="299077" y="166873"/>
                </a:lnTo>
                <a:close/>
              </a:path>
              <a:path w="299084" h="321309">
                <a:moveTo>
                  <a:pt x="102105" y="164968"/>
                </a:moveTo>
                <a:lnTo>
                  <a:pt x="59791" y="159099"/>
                </a:lnTo>
                <a:lnTo>
                  <a:pt x="27621" y="142585"/>
                </a:lnTo>
                <a:lnTo>
                  <a:pt x="7167" y="117071"/>
                </a:lnTo>
                <a:lnTo>
                  <a:pt x="0" y="84198"/>
                </a:lnTo>
                <a:lnTo>
                  <a:pt x="7167" y="51487"/>
                </a:lnTo>
                <a:lnTo>
                  <a:pt x="27621" y="25954"/>
                </a:lnTo>
                <a:lnTo>
                  <a:pt x="59791" y="9352"/>
                </a:lnTo>
                <a:lnTo>
                  <a:pt x="102105" y="3428"/>
                </a:lnTo>
                <a:lnTo>
                  <a:pt x="144198" y="9352"/>
                </a:lnTo>
                <a:lnTo>
                  <a:pt x="176255" y="25954"/>
                </a:lnTo>
                <a:lnTo>
                  <a:pt x="182918" y="34289"/>
                </a:lnTo>
                <a:lnTo>
                  <a:pt x="102105" y="34289"/>
                </a:lnTo>
                <a:lnTo>
                  <a:pt x="75971" y="37694"/>
                </a:lnTo>
                <a:lnTo>
                  <a:pt x="55624" y="47528"/>
                </a:lnTo>
                <a:lnTo>
                  <a:pt x="42420" y="63220"/>
                </a:lnTo>
                <a:lnTo>
                  <a:pt x="37718" y="84198"/>
                </a:lnTo>
                <a:lnTo>
                  <a:pt x="42420" y="105177"/>
                </a:lnTo>
                <a:lnTo>
                  <a:pt x="55624" y="120869"/>
                </a:lnTo>
                <a:lnTo>
                  <a:pt x="75971" y="130703"/>
                </a:lnTo>
                <a:lnTo>
                  <a:pt x="102105" y="134108"/>
                </a:lnTo>
                <a:lnTo>
                  <a:pt x="183037" y="134108"/>
                </a:lnTo>
                <a:lnTo>
                  <a:pt x="176255" y="142585"/>
                </a:lnTo>
                <a:lnTo>
                  <a:pt x="144198" y="159099"/>
                </a:lnTo>
                <a:lnTo>
                  <a:pt x="102105" y="164968"/>
                </a:lnTo>
                <a:close/>
              </a:path>
              <a:path w="299084" h="321309">
                <a:moveTo>
                  <a:pt x="183037" y="134108"/>
                </a:moveTo>
                <a:lnTo>
                  <a:pt x="102105" y="134108"/>
                </a:lnTo>
                <a:lnTo>
                  <a:pt x="128179" y="130703"/>
                </a:lnTo>
                <a:lnTo>
                  <a:pt x="148395" y="120869"/>
                </a:lnTo>
                <a:lnTo>
                  <a:pt x="161468" y="105177"/>
                </a:lnTo>
                <a:lnTo>
                  <a:pt x="166111" y="84198"/>
                </a:lnTo>
                <a:lnTo>
                  <a:pt x="161468" y="63220"/>
                </a:lnTo>
                <a:lnTo>
                  <a:pt x="148395" y="47528"/>
                </a:lnTo>
                <a:lnTo>
                  <a:pt x="128179" y="37694"/>
                </a:lnTo>
                <a:lnTo>
                  <a:pt x="102105" y="34289"/>
                </a:lnTo>
                <a:lnTo>
                  <a:pt x="182918" y="34289"/>
                </a:lnTo>
                <a:lnTo>
                  <a:pt x="196668" y="51487"/>
                </a:lnTo>
                <a:lnTo>
                  <a:pt x="203829" y="84198"/>
                </a:lnTo>
                <a:lnTo>
                  <a:pt x="196668" y="117071"/>
                </a:lnTo>
                <a:lnTo>
                  <a:pt x="183037" y="134108"/>
                </a:lnTo>
                <a:close/>
              </a:path>
              <a:path w="299084" h="321309">
                <a:moveTo>
                  <a:pt x="299077" y="321174"/>
                </a:moveTo>
                <a:lnTo>
                  <a:pt x="27050" y="321174"/>
                </a:lnTo>
                <a:lnTo>
                  <a:pt x="27050" y="184780"/>
                </a:lnTo>
                <a:lnTo>
                  <a:pt x="64387" y="184780"/>
                </a:lnTo>
                <a:lnTo>
                  <a:pt x="64387" y="219069"/>
                </a:lnTo>
                <a:lnTo>
                  <a:pt x="299077" y="219069"/>
                </a:lnTo>
                <a:lnTo>
                  <a:pt x="299077" y="249167"/>
                </a:lnTo>
                <a:lnTo>
                  <a:pt x="64387" y="249167"/>
                </a:lnTo>
                <a:lnTo>
                  <a:pt x="64387" y="290314"/>
                </a:lnTo>
                <a:lnTo>
                  <a:pt x="299077" y="290314"/>
                </a:lnTo>
                <a:lnTo>
                  <a:pt x="299077" y="321174"/>
                </a:lnTo>
                <a:close/>
              </a:path>
              <a:path w="299084" h="321309">
                <a:moveTo>
                  <a:pt x="299077" y="219069"/>
                </a:moveTo>
                <a:lnTo>
                  <a:pt x="262121" y="219069"/>
                </a:lnTo>
                <a:lnTo>
                  <a:pt x="262121" y="184780"/>
                </a:lnTo>
                <a:lnTo>
                  <a:pt x="299077" y="184780"/>
                </a:lnTo>
                <a:lnTo>
                  <a:pt x="299077" y="219069"/>
                </a:lnTo>
                <a:close/>
              </a:path>
              <a:path w="299084" h="321309">
                <a:moveTo>
                  <a:pt x="299077" y="290314"/>
                </a:moveTo>
                <a:lnTo>
                  <a:pt x="262121" y="290314"/>
                </a:lnTo>
                <a:lnTo>
                  <a:pt x="262121" y="249167"/>
                </a:lnTo>
                <a:lnTo>
                  <a:pt x="299077" y="249167"/>
                </a:lnTo>
                <a:lnTo>
                  <a:pt x="299077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19146" y="6559970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31441" y="32765"/>
                </a:moveTo>
                <a:lnTo>
                  <a:pt x="92580" y="32765"/>
                </a:lnTo>
                <a:lnTo>
                  <a:pt x="92580" y="0"/>
                </a:lnTo>
                <a:lnTo>
                  <a:pt x="131441" y="0"/>
                </a:lnTo>
                <a:lnTo>
                  <a:pt x="131441" y="32765"/>
                </a:lnTo>
                <a:close/>
              </a:path>
              <a:path w="317500" h="334009">
                <a:moveTo>
                  <a:pt x="223641" y="60958"/>
                </a:moveTo>
                <a:lnTo>
                  <a:pt x="3047" y="60958"/>
                </a:lnTo>
                <a:lnTo>
                  <a:pt x="3047" y="32765"/>
                </a:lnTo>
                <a:lnTo>
                  <a:pt x="223641" y="32765"/>
                </a:lnTo>
                <a:lnTo>
                  <a:pt x="223641" y="60958"/>
                </a:lnTo>
                <a:close/>
              </a:path>
              <a:path w="317500" h="334009">
                <a:moveTo>
                  <a:pt x="304411" y="247262"/>
                </a:moveTo>
                <a:lnTo>
                  <a:pt x="266693" y="247262"/>
                </a:lnTo>
                <a:lnTo>
                  <a:pt x="266693" y="9143"/>
                </a:lnTo>
                <a:lnTo>
                  <a:pt x="304411" y="9143"/>
                </a:lnTo>
                <a:lnTo>
                  <a:pt x="304411" y="247262"/>
                </a:lnTo>
                <a:close/>
              </a:path>
              <a:path w="317500" h="334009">
                <a:moveTo>
                  <a:pt x="131060" y="194686"/>
                </a:moveTo>
                <a:lnTo>
                  <a:pt x="93723" y="194686"/>
                </a:lnTo>
                <a:lnTo>
                  <a:pt x="93723" y="171826"/>
                </a:lnTo>
                <a:lnTo>
                  <a:pt x="62268" y="166683"/>
                </a:lnTo>
                <a:lnTo>
                  <a:pt x="38384" y="156682"/>
                </a:lnTo>
                <a:lnTo>
                  <a:pt x="23216" y="142252"/>
                </a:lnTo>
                <a:lnTo>
                  <a:pt x="17906" y="123821"/>
                </a:lnTo>
                <a:lnTo>
                  <a:pt x="24639" y="103504"/>
                </a:lnTo>
                <a:lnTo>
                  <a:pt x="43766" y="88151"/>
                </a:lnTo>
                <a:lnTo>
                  <a:pt x="73679" y="78442"/>
                </a:lnTo>
                <a:lnTo>
                  <a:pt x="112773" y="75055"/>
                </a:lnTo>
                <a:lnTo>
                  <a:pt x="151866" y="78442"/>
                </a:lnTo>
                <a:lnTo>
                  <a:pt x="181780" y="88151"/>
                </a:lnTo>
                <a:lnTo>
                  <a:pt x="198689" y="101724"/>
                </a:lnTo>
                <a:lnTo>
                  <a:pt x="112773" y="101724"/>
                </a:lnTo>
                <a:lnTo>
                  <a:pt x="88056" y="103355"/>
                </a:lnTo>
                <a:lnTo>
                  <a:pt x="69340" y="107915"/>
                </a:lnTo>
                <a:lnTo>
                  <a:pt x="57481" y="114904"/>
                </a:lnTo>
                <a:lnTo>
                  <a:pt x="53338" y="123821"/>
                </a:lnTo>
                <a:lnTo>
                  <a:pt x="57481" y="132900"/>
                </a:lnTo>
                <a:lnTo>
                  <a:pt x="69340" y="139871"/>
                </a:lnTo>
                <a:lnTo>
                  <a:pt x="88056" y="144341"/>
                </a:lnTo>
                <a:lnTo>
                  <a:pt x="112773" y="145919"/>
                </a:lnTo>
                <a:lnTo>
                  <a:pt x="198365" y="145919"/>
                </a:lnTo>
                <a:lnTo>
                  <a:pt x="186923" y="156682"/>
                </a:lnTo>
                <a:lnTo>
                  <a:pt x="162796" y="166683"/>
                </a:lnTo>
                <a:lnTo>
                  <a:pt x="131060" y="171826"/>
                </a:lnTo>
                <a:lnTo>
                  <a:pt x="131060" y="194686"/>
                </a:lnTo>
                <a:close/>
              </a:path>
              <a:path w="317500" h="334009">
                <a:moveTo>
                  <a:pt x="198365" y="145919"/>
                </a:moveTo>
                <a:lnTo>
                  <a:pt x="112773" y="145919"/>
                </a:lnTo>
                <a:lnTo>
                  <a:pt x="137269" y="144341"/>
                </a:lnTo>
                <a:lnTo>
                  <a:pt x="155872" y="139871"/>
                </a:lnTo>
                <a:lnTo>
                  <a:pt x="167689" y="132900"/>
                </a:lnTo>
                <a:lnTo>
                  <a:pt x="171826" y="123821"/>
                </a:lnTo>
                <a:lnTo>
                  <a:pt x="167689" y="114904"/>
                </a:lnTo>
                <a:lnTo>
                  <a:pt x="155872" y="107915"/>
                </a:lnTo>
                <a:lnTo>
                  <a:pt x="137269" y="103355"/>
                </a:lnTo>
                <a:lnTo>
                  <a:pt x="112773" y="101724"/>
                </a:lnTo>
                <a:lnTo>
                  <a:pt x="198689" y="101724"/>
                </a:lnTo>
                <a:lnTo>
                  <a:pt x="200906" y="103504"/>
                </a:lnTo>
                <a:lnTo>
                  <a:pt x="207639" y="123821"/>
                </a:lnTo>
                <a:lnTo>
                  <a:pt x="202264" y="142252"/>
                </a:lnTo>
                <a:lnTo>
                  <a:pt x="198365" y="145919"/>
                </a:lnTo>
                <a:close/>
              </a:path>
              <a:path w="317500" h="334009">
                <a:moveTo>
                  <a:pt x="131441" y="223260"/>
                </a:moveTo>
                <a:lnTo>
                  <a:pt x="0" y="223260"/>
                </a:lnTo>
                <a:lnTo>
                  <a:pt x="0" y="194686"/>
                </a:lnTo>
                <a:lnTo>
                  <a:pt x="132965" y="194686"/>
                </a:lnTo>
                <a:lnTo>
                  <a:pt x="165492" y="193947"/>
                </a:lnTo>
                <a:lnTo>
                  <a:pt x="195162" y="191638"/>
                </a:lnTo>
                <a:lnTo>
                  <a:pt x="220402" y="187614"/>
                </a:lnTo>
                <a:lnTo>
                  <a:pt x="239643" y="181732"/>
                </a:lnTo>
                <a:lnTo>
                  <a:pt x="239643" y="210687"/>
                </a:lnTo>
                <a:lnTo>
                  <a:pt x="220539" y="216509"/>
                </a:lnTo>
                <a:lnTo>
                  <a:pt x="195114" y="220402"/>
                </a:lnTo>
                <a:lnTo>
                  <a:pt x="164903" y="222581"/>
                </a:lnTo>
                <a:lnTo>
                  <a:pt x="131441" y="223260"/>
                </a:lnTo>
                <a:close/>
              </a:path>
              <a:path w="317500" h="334009">
                <a:moveTo>
                  <a:pt x="20192" y="330318"/>
                </a:moveTo>
                <a:lnTo>
                  <a:pt x="20192" y="298696"/>
                </a:lnTo>
                <a:lnTo>
                  <a:pt x="66988" y="294315"/>
                </a:lnTo>
                <a:lnTo>
                  <a:pt x="107677" y="282218"/>
                </a:lnTo>
                <a:lnTo>
                  <a:pt x="138436" y="263121"/>
                </a:lnTo>
                <a:lnTo>
                  <a:pt x="155444" y="237738"/>
                </a:lnTo>
                <a:lnTo>
                  <a:pt x="192781" y="243452"/>
                </a:lnTo>
                <a:lnTo>
                  <a:pt x="190554" y="250173"/>
                </a:lnTo>
                <a:lnTo>
                  <a:pt x="187828" y="256644"/>
                </a:lnTo>
                <a:lnTo>
                  <a:pt x="184530" y="262901"/>
                </a:lnTo>
                <a:lnTo>
                  <a:pt x="180589" y="268979"/>
                </a:lnTo>
                <a:lnTo>
                  <a:pt x="276954" y="292600"/>
                </a:lnTo>
                <a:lnTo>
                  <a:pt x="156968" y="292600"/>
                </a:lnTo>
                <a:lnTo>
                  <a:pt x="128203" y="309102"/>
                </a:lnTo>
                <a:lnTo>
                  <a:pt x="94580" y="320889"/>
                </a:lnTo>
                <a:lnTo>
                  <a:pt x="57958" y="327961"/>
                </a:lnTo>
                <a:lnTo>
                  <a:pt x="20192" y="330318"/>
                </a:lnTo>
                <a:close/>
              </a:path>
              <a:path w="317500" h="334009">
                <a:moveTo>
                  <a:pt x="307459" y="333747"/>
                </a:moveTo>
                <a:lnTo>
                  <a:pt x="156968" y="292600"/>
                </a:lnTo>
                <a:lnTo>
                  <a:pt x="276954" y="292600"/>
                </a:lnTo>
                <a:lnTo>
                  <a:pt x="317365" y="302506"/>
                </a:lnTo>
                <a:lnTo>
                  <a:pt x="307459" y="3337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885659" y="6566827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263982" y="6569113"/>
            <a:ext cx="328930" cy="325755"/>
          </a:xfrm>
          <a:custGeom>
            <a:avLst/>
            <a:gdLst/>
            <a:ahLst/>
            <a:cxnLst/>
            <a:rect l="l" t="t" r="r" b="b"/>
            <a:pathLst>
              <a:path w="328930" h="325754">
                <a:moveTo>
                  <a:pt x="282694" y="325365"/>
                </a:moveTo>
                <a:lnTo>
                  <a:pt x="244976" y="325365"/>
                </a:lnTo>
                <a:lnTo>
                  <a:pt x="244976" y="0"/>
                </a:lnTo>
                <a:lnTo>
                  <a:pt x="282694" y="0"/>
                </a:lnTo>
                <a:lnTo>
                  <a:pt x="282694" y="131822"/>
                </a:lnTo>
                <a:lnTo>
                  <a:pt x="328413" y="131822"/>
                </a:lnTo>
                <a:lnTo>
                  <a:pt x="328413" y="168016"/>
                </a:lnTo>
                <a:lnTo>
                  <a:pt x="282694" y="168016"/>
                </a:lnTo>
                <a:lnTo>
                  <a:pt x="282694" y="325365"/>
                </a:lnTo>
                <a:close/>
              </a:path>
              <a:path w="328930" h="325754">
                <a:moveTo>
                  <a:pt x="0" y="305173"/>
                </a:moveTo>
                <a:lnTo>
                  <a:pt x="0" y="269360"/>
                </a:lnTo>
                <a:lnTo>
                  <a:pt x="40963" y="263587"/>
                </a:lnTo>
                <a:lnTo>
                  <a:pt x="75238" y="247178"/>
                </a:lnTo>
                <a:lnTo>
                  <a:pt x="102486" y="220926"/>
                </a:lnTo>
                <a:lnTo>
                  <a:pt x="122368" y="185627"/>
                </a:lnTo>
                <a:lnTo>
                  <a:pt x="134546" y="142072"/>
                </a:lnTo>
                <a:lnTo>
                  <a:pt x="138680" y="91056"/>
                </a:lnTo>
                <a:lnTo>
                  <a:pt x="13868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77160" y="11810"/>
                </a:lnTo>
                <a:lnTo>
                  <a:pt x="177102" y="91056"/>
                </a:lnTo>
                <a:lnTo>
                  <a:pt x="173145" y="142984"/>
                </a:lnTo>
                <a:lnTo>
                  <a:pt x="161365" y="189543"/>
                </a:lnTo>
                <a:lnTo>
                  <a:pt x="142221" y="229250"/>
                </a:lnTo>
                <a:lnTo>
                  <a:pt x="116113" y="261387"/>
                </a:lnTo>
                <a:lnTo>
                  <a:pt x="83440" y="285233"/>
                </a:lnTo>
                <a:lnTo>
                  <a:pt x="44602" y="300068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36636" y="6567982"/>
            <a:ext cx="680085" cy="328295"/>
          </a:xfrm>
          <a:custGeom>
            <a:avLst/>
            <a:gdLst/>
            <a:ahLst/>
            <a:cxnLst/>
            <a:rect l="l" t="t" r="r" b="b"/>
            <a:pathLst>
              <a:path w="680084" h="328295">
                <a:moveTo>
                  <a:pt x="132969" y="291452"/>
                </a:moveTo>
                <a:lnTo>
                  <a:pt x="48006" y="291452"/>
                </a:lnTo>
                <a:lnTo>
                  <a:pt x="48006" y="188201"/>
                </a:lnTo>
                <a:lnTo>
                  <a:pt x="11049" y="188201"/>
                </a:lnTo>
                <a:lnTo>
                  <a:pt x="11049" y="322313"/>
                </a:lnTo>
                <a:lnTo>
                  <a:pt x="132969" y="322313"/>
                </a:lnTo>
                <a:lnTo>
                  <a:pt x="132969" y="291452"/>
                </a:lnTo>
                <a:close/>
              </a:path>
              <a:path w="680084" h="328295">
                <a:moveTo>
                  <a:pt x="190119" y="9144"/>
                </a:moveTo>
                <a:lnTo>
                  <a:pt x="152781" y="9144"/>
                </a:lnTo>
                <a:lnTo>
                  <a:pt x="152781" y="41135"/>
                </a:lnTo>
                <a:lnTo>
                  <a:pt x="152781" y="126479"/>
                </a:lnTo>
                <a:lnTo>
                  <a:pt x="37338" y="126479"/>
                </a:lnTo>
                <a:lnTo>
                  <a:pt x="37338" y="41135"/>
                </a:lnTo>
                <a:lnTo>
                  <a:pt x="152781" y="41135"/>
                </a:lnTo>
                <a:lnTo>
                  <a:pt x="152781" y="9144"/>
                </a:lnTo>
                <a:lnTo>
                  <a:pt x="0" y="9144"/>
                </a:lnTo>
                <a:lnTo>
                  <a:pt x="0" y="158483"/>
                </a:lnTo>
                <a:lnTo>
                  <a:pt x="190119" y="158483"/>
                </a:lnTo>
                <a:lnTo>
                  <a:pt x="190119" y="126479"/>
                </a:lnTo>
                <a:lnTo>
                  <a:pt x="190119" y="41135"/>
                </a:lnTo>
                <a:lnTo>
                  <a:pt x="190119" y="9144"/>
                </a:lnTo>
                <a:close/>
              </a:path>
              <a:path w="680084" h="328295">
                <a:moveTo>
                  <a:pt x="289928" y="285737"/>
                </a:moveTo>
                <a:lnTo>
                  <a:pt x="285203" y="269354"/>
                </a:lnTo>
                <a:lnTo>
                  <a:pt x="284556" y="267119"/>
                </a:lnTo>
                <a:lnTo>
                  <a:pt x="269455" y="253644"/>
                </a:lnTo>
                <a:lnTo>
                  <a:pt x="256781" y="249186"/>
                </a:lnTo>
                <a:lnTo>
                  <a:pt x="256781" y="285737"/>
                </a:lnTo>
                <a:lnTo>
                  <a:pt x="253746" y="292684"/>
                </a:lnTo>
                <a:lnTo>
                  <a:pt x="245313" y="297548"/>
                </a:lnTo>
                <a:lnTo>
                  <a:pt x="232511" y="300418"/>
                </a:lnTo>
                <a:lnTo>
                  <a:pt x="216408" y="301358"/>
                </a:lnTo>
                <a:lnTo>
                  <a:pt x="200507" y="300418"/>
                </a:lnTo>
                <a:lnTo>
                  <a:pt x="187833" y="297548"/>
                </a:lnTo>
                <a:lnTo>
                  <a:pt x="179438" y="292684"/>
                </a:lnTo>
                <a:lnTo>
                  <a:pt x="176403" y="285737"/>
                </a:lnTo>
                <a:lnTo>
                  <a:pt x="179438" y="278511"/>
                </a:lnTo>
                <a:lnTo>
                  <a:pt x="187833" y="273405"/>
                </a:lnTo>
                <a:lnTo>
                  <a:pt x="200507" y="270357"/>
                </a:lnTo>
                <a:lnTo>
                  <a:pt x="216408" y="269354"/>
                </a:lnTo>
                <a:lnTo>
                  <a:pt x="232511" y="270357"/>
                </a:lnTo>
                <a:lnTo>
                  <a:pt x="245313" y="273405"/>
                </a:lnTo>
                <a:lnTo>
                  <a:pt x="253746" y="278511"/>
                </a:lnTo>
                <a:lnTo>
                  <a:pt x="256781" y="285737"/>
                </a:lnTo>
                <a:lnTo>
                  <a:pt x="256781" y="249186"/>
                </a:lnTo>
                <a:lnTo>
                  <a:pt x="246214" y="245452"/>
                </a:lnTo>
                <a:lnTo>
                  <a:pt x="216408" y="242684"/>
                </a:lnTo>
                <a:lnTo>
                  <a:pt x="186651" y="245452"/>
                </a:lnTo>
                <a:lnTo>
                  <a:pt x="163537" y="253644"/>
                </a:lnTo>
                <a:lnTo>
                  <a:pt x="148577" y="267119"/>
                </a:lnTo>
                <a:lnTo>
                  <a:pt x="143256" y="285737"/>
                </a:lnTo>
                <a:lnTo>
                  <a:pt x="148577" y="304241"/>
                </a:lnTo>
                <a:lnTo>
                  <a:pt x="163537" y="317449"/>
                </a:lnTo>
                <a:lnTo>
                  <a:pt x="186651" y="325386"/>
                </a:lnTo>
                <a:lnTo>
                  <a:pt x="216408" y="328028"/>
                </a:lnTo>
                <a:lnTo>
                  <a:pt x="246214" y="325386"/>
                </a:lnTo>
                <a:lnTo>
                  <a:pt x="269455" y="317449"/>
                </a:lnTo>
                <a:lnTo>
                  <a:pt x="284556" y="304241"/>
                </a:lnTo>
                <a:lnTo>
                  <a:pt x="285394" y="301358"/>
                </a:lnTo>
                <a:lnTo>
                  <a:pt x="289928" y="285737"/>
                </a:lnTo>
                <a:close/>
              </a:path>
              <a:path w="680084" h="328295">
                <a:moveTo>
                  <a:pt x="301739" y="200774"/>
                </a:moveTo>
                <a:lnTo>
                  <a:pt x="235064" y="200774"/>
                </a:lnTo>
                <a:lnTo>
                  <a:pt x="235064" y="172199"/>
                </a:lnTo>
                <a:lnTo>
                  <a:pt x="197739" y="172199"/>
                </a:lnTo>
                <a:lnTo>
                  <a:pt x="197739" y="200774"/>
                </a:lnTo>
                <a:lnTo>
                  <a:pt x="130683" y="200774"/>
                </a:lnTo>
                <a:lnTo>
                  <a:pt x="130683" y="228968"/>
                </a:lnTo>
                <a:lnTo>
                  <a:pt x="301739" y="228968"/>
                </a:lnTo>
                <a:lnTo>
                  <a:pt x="301739" y="200774"/>
                </a:lnTo>
                <a:close/>
              </a:path>
              <a:path w="680084" h="328295">
                <a:moveTo>
                  <a:pt x="328790" y="65900"/>
                </a:moveTo>
                <a:lnTo>
                  <a:pt x="283070" y="65900"/>
                </a:lnTo>
                <a:lnTo>
                  <a:pt x="283070" y="1143"/>
                </a:lnTo>
                <a:lnTo>
                  <a:pt x="245351" y="1143"/>
                </a:lnTo>
                <a:lnTo>
                  <a:pt x="245351" y="163055"/>
                </a:lnTo>
                <a:lnTo>
                  <a:pt x="283070" y="163055"/>
                </a:lnTo>
                <a:lnTo>
                  <a:pt x="283070" y="102095"/>
                </a:lnTo>
                <a:lnTo>
                  <a:pt x="328790" y="102095"/>
                </a:lnTo>
                <a:lnTo>
                  <a:pt x="328790" y="65900"/>
                </a:lnTo>
                <a:close/>
              </a:path>
              <a:path w="680084" h="328295">
                <a:moveTo>
                  <a:pt x="660260" y="59042"/>
                </a:moveTo>
                <a:lnTo>
                  <a:pt x="648970" y="31661"/>
                </a:lnTo>
                <a:lnTo>
                  <a:pt x="643775" y="28575"/>
                </a:lnTo>
                <a:lnTo>
                  <a:pt x="621398" y="15252"/>
                </a:lnTo>
                <a:lnTo>
                  <a:pt x="621398" y="59042"/>
                </a:lnTo>
                <a:lnTo>
                  <a:pt x="613130" y="72974"/>
                </a:lnTo>
                <a:lnTo>
                  <a:pt x="590677" y="82435"/>
                </a:lnTo>
                <a:lnTo>
                  <a:pt x="557580" y="87820"/>
                </a:lnTo>
                <a:lnTo>
                  <a:pt x="517385" y="89522"/>
                </a:lnTo>
                <a:lnTo>
                  <a:pt x="477189" y="87820"/>
                </a:lnTo>
                <a:lnTo>
                  <a:pt x="444093" y="82435"/>
                </a:lnTo>
                <a:lnTo>
                  <a:pt x="421640" y="72974"/>
                </a:lnTo>
                <a:lnTo>
                  <a:pt x="413372" y="59042"/>
                </a:lnTo>
                <a:lnTo>
                  <a:pt x="421640" y="45288"/>
                </a:lnTo>
                <a:lnTo>
                  <a:pt x="477189" y="30327"/>
                </a:lnTo>
                <a:lnTo>
                  <a:pt x="517385" y="28575"/>
                </a:lnTo>
                <a:lnTo>
                  <a:pt x="557580" y="30327"/>
                </a:lnTo>
                <a:lnTo>
                  <a:pt x="613130" y="45288"/>
                </a:lnTo>
                <a:lnTo>
                  <a:pt x="621398" y="59042"/>
                </a:lnTo>
                <a:lnTo>
                  <a:pt x="621398" y="15252"/>
                </a:lnTo>
                <a:lnTo>
                  <a:pt x="618248" y="13373"/>
                </a:lnTo>
                <a:lnTo>
                  <a:pt x="572820" y="3162"/>
                </a:lnTo>
                <a:lnTo>
                  <a:pt x="517385" y="0"/>
                </a:lnTo>
                <a:lnTo>
                  <a:pt x="461949" y="3162"/>
                </a:lnTo>
                <a:lnTo>
                  <a:pt x="416521" y="13373"/>
                </a:lnTo>
                <a:lnTo>
                  <a:pt x="385800" y="31661"/>
                </a:lnTo>
                <a:lnTo>
                  <a:pt x="374510" y="59042"/>
                </a:lnTo>
                <a:lnTo>
                  <a:pt x="385800" y="86652"/>
                </a:lnTo>
                <a:lnTo>
                  <a:pt x="416521" y="105054"/>
                </a:lnTo>
                <a:lnTo>
                  <a:pt x="461949" y="115303"/>
                </a:lnTo>
                <a:lnTo>
                  <a:pt x="517385" y="118478"/>
                </a:lnTo>
                <a:lnTo>
                  <a:pt x="572820" y="115303"/>
                </a:lnTo>
                <a:lnTo>
                  <a:pt x="618248" y="105054"/>
                </a:lnTo>
                <a:lnTo>
                  <a:pt x="644182" y="89522"/>
                </a:lnTo>
                <a:lnTo>
                  <a:pt x="648970" y="86652"/>
                </a:lnTo>
                <a:lnTo>
                  <a:pt x="660260" y="59042"/>
                </a:lnTo>
                <a:close/>
              </a:path>
              <a:path w="680084" h="328295">
                <a:moveTo>
                  <a:pt x="663308" y="294500"/>
                </a:moveTo>
                <a:lnTo>
                  <a:pt x="414515" y="294500"/>
                </a:lnTo>
                <a:lnTo>
                  <a:pt x="414515" y="271640"/>
                </a:lnTo>
                <a:lnTo>
                  <a:pt x="657593" y="271640"/>
                </a:lnTo>
                <a:lnTo>
                  <a:pt x="657593" y="193916"/>
                </a:lnTo>
                <a:lnTo>
                  <a:pt x="376796" y="193916"/>
                </a:lnTo>
                <a:lnTo>
                  <a:pt x="376796" y="222110"/>
                </a:lnTo>
                <a:lnTo>
                  <a:pt x="620636" y="222110"/>
                </a:lnTo>
                <a:lnTo>
                  <a:pt x="620636" y="244970"/>
                </a:lnTo>
                <a:lnTo>
                  <a:pt x="377558" y="244970"/>
                </a:lnTo>
                <a:lnTo>
                  <a:pt x="377558" y="322694"/>
                </a:lnTo>
                <a:lnTo>
                  <a:pt x="663308" y="322694"/>
                </a:lnTo>
                <a:lnTo>
                  <a:pt x="663308" y="294500"/>
                </a:lnTo>
                <a:close/>
              </a:path>
              <a:path w="680084" h="328295">
                <a:moveTo>
                  <a:pt x="680072" y="138671"/>
                </a:moveTo>
                <a:lnTo>
                  <a:pt x="355079" y="138671"/>
                </a:lnTo>
                <a:lnTo>
                  <a:pt x="355079" y="168008"/>
                </a:lnTo>
                <a:lnTo>
                  <a:pt x="680072" y="168008"/>
                </a:lnTo>
                <a:lnTo>
                  <a:pt x="680072" y="1386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64764" y="6566827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931274" y="657284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79">
                <a:moveTo>
                  <a:pt x="302120" y="233680"/>
                </a:moveTo>
                <a:lnTo>
                  <a:pt x="19812" y="233680"/>
                </a:lnTo>
                <a:lnTo>
                  <a:pt x="19812" y="264160"/>
                </a:lnTo>
                <a:lnTo>
                  <a:pt x="264020" y="264160"/>
                </a:lnTo>
                <a:lnTo>
                  <a:pt x="264020" y="322580"/>
                </a:lnTo>
                <a:lnTo>
                  <a:pt x="302120" y="322580"/>
                </a:lnTo>
                <a:lnTo>
                  <a:pt x="302120" y="264160"/>
                </a:lnTo>
                <a:lnTo>
                  <a:pt x="302120" y="233680"/>
                </a:lnTo>
                <a:close/>
              </a:path>
              <a:path w="325119" h="322579">
                <a:moveTo>
                  <a:pt x="306311" y="114300"/>
                </a:moveTo>
                <a:lnTo>
                  <a:pt x="60579" y="114300"/>
                </a:lnTo>
                <a:lnTo>
                  <a:pt x="60579" y="85090"/>
                </a:lnTo>
                <a:lnTo>
                  <a:pt x="301739" y="85090"/>
                </a:lnTo>
                <a:lnTo>
                  <a:pt x="301739" y="57150"/>
                </a:lnTo>
                <a:lnTo>
                  <a:pt x="301739" y="29210"/>
                </a:lnTo>
                <a:lnTo>
                  <a:pt x="301739" y="0"/>
                </a:lnTo>
                <a:lnTo>
                  <a:pt x="23622" y="0"/>
                </a:lnTo>
                <a:lnTo>
                  <a:pt x="23622" y="29210"/>
                </a:lnTo>
                <a:lnTo>
                  <a:pt x="264782" y="29210"/>
                </a:lnTo>
                <a:lnTo>
                  <a:pt x="264782" y="57150"/>
                </a:lnTo>
                <a:lnTo>
                  <a:pt x="23622" y="57150"/>
                </a:lnTo>
                <a:lnTo>
                  <a:pt x="23622" y="85090"/>
                </a:lnTo>
                <a:lnTo>
                  <a:pt x="23622" y="114300"/>
                </a:lnTo>
                <a:lnTo>
                  <a:pt x="23622" y="143510"/>
                </a:lnTo>
                <a:lnTo>
                  <a:pt x="306311" y="143510"/>
                </a:lnTo>
                <a:lnTo>
                  <a:pt x="306311" y="114300"/>
                </a:lnTo>
                <a:close/>
              </a:path>
              <a:path w="325119" h="322579">
                <a:moveTo>
                  <a:pt x="324980" y="175717"/>
                </a:moveTo>
                <a:lnTo>
                  <a:pt x="180962" y="175717"/>
                </a:lnTo>
                <a:lnTo>
                  <a:pt x="180962" y="143713"/>
                </a:lnTo>
                <a:lnTo>
                  <a:pt x="143624" y="143713"/>
                </a:lnTo>
                <a:lnTo>
                  <a:pt x="143624" y="175717"/>
                </a:lnTo>
                <a:lnTo>
                  <a:pt x="0" y="175717"/>
                </a:lnTo>
                <a:lnTo>
                  <a:pt x="0" y="205816"/>
                </a:lnTo>
                <a:lnTo>
                  <a:pt x="324980" y="205816"/>
                </a:lnTo>
                <a:lnTo>
                  <a:pt x="324980" y="1757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840045" y="7013409"/>
            <a:ext cx="683260" cy="339725"/>
          </a:xfrm>
          <a:custGeom>
            <a:avLst/>
            <a:gdLst/>
            <a:ahLst/>
            <a:cxnLst/>
            <a:rect l="l" t="t" r="r" b="b"/>
            <a:pathLst>
              <a:path w="683259" h="339725">
                <a:moveTo>
                  <a:pt x="298691" y="118478"/>
                </a:moveTo>
                <a:lnTo>
                  <a:pt x="289534" y="99428"/>
                </a:lnTo>
                <a:lnTo>
                  <a:pt x="288683" y="97675"/>
                </a:lnTo>
                <a:lnTo>
                  <a:pt x="260972" y="83654"/>
                </a:lnTo>
                <a:lnTo>
                  <a:pt x="260972" y="118478"/>
                </a:lnTo>
                <a:lnTo>
                  <a:pt x="253492" y="126758"/>
                </a:lnTo>
                <a:lnTo>
                  <a:pt x="232791" y="132727"/>
                </a:lnTo>
                <a:lnTo>
                  <a:pt x="201510" y="136321"/>
                </a:lnTo>
                <a:lnTo>
                  <a:pt x="162306" y="137528"/>
                </a:lnTo>
                <a:lnTo>
                  <a:pt x="123253" y="136321"/>
                </a:lnTo>
                <a:lnTo>
                  <a:pt x="91960" y="132727"/>
                </a:lnTo>
                <a:lnTo>
                  <a:pt x="71170" y="126758"/>
                </a:lnTo>
                <a:lnTo>
                  <a:pt x="63627" y="118478"/>
                </a:lnTo>
                <a:lnTo>
                  <a:pt x="71170" y="110197"/>
                </a:lnTo>
                <a:lnTo>
                  <a:pt x="91960" y="104241"/>
                </a:lnTo>
                <a:lnTo>
                  <a:pt x="123253" y="100647"/>
                </a:lnTo>
                <a:lnTo>
                  <a:pt x="162306" y="99428"/>
                </a:lnTo>
                <a:lnTo>
                  <a:pt x="201510" y="100647"/>
                </a:lnTo>
                <a:lnTo>
                  <a:pt x="232791" y="104241"/>
                </a:lnTo>
                <a:lnTo>
                  <a:pt x="253492" y="110197"/>
                </a:lnTo>
                <a:lnTo>
                  <a:pt x="260972" y="118478"/>
                </a:lnTo>
                <a:lnTo>
                  <a:pt x="260972" y="83654"/>
                </a:lnTo>
                <a:lnTo>
                  <a:pt x="260642" y="83477"/>
                </a:lnTo>
                <a:lnTo>
                  <a:pt x="217525" y="75349"/>
                </a:lnTo>
                <a:lnTo>
                  <a:pt x="162306" y="72758"/>
                </a:lnTo>
                <a:lnTo>
                  <a:pt x="107073" y="75349"/>
                </a:lnTo>
                <a:lnTo>
                  <a:pt x="63957" y="83477"/>
                </a:lnTo>
                <a:lnTo>
                  <a:pt x="35915" y="97675"/>
                </a:lnTo>
                <a:lnTo>
                  <a:pt x="25908" y="118478"/>
                </a:lnTo>
                <a:lnTo>
                  <a:pt x="35915" y="139293"/>
                </a:lnTo>
                <a:lnTo>
                  <a:pt x="63957" y="153492"/>
                </a:lnTo>
                <a:lnTo>
                  <a:pt x="107073" y="161607"/>
                </a:lnTo>
                <a:lnTo>
                  <a:pt x="162306" y="164198"/>
                </a:lnTo>
                <a:lnTo>
                  <a:pt x="217525" y="161607"/>
                </a:lnTo>
                <a:lnTo>
                  <a:pt x="260642" y="153492"/>
                </a:lnTo>
                <a:lnTo>
                  <a:pt x="288683" y="139293"/>
                </a:lnTo>
                <a:lnTo>
                  <a:pt x="289534" y="137528"/>
                </a:lnTo>
                <a:lnTo>
                  <a:pt x="298691" y="118478"/>
                </a:lnTo>
                <a:close/>
              </a:path>
              <a:path w="683259" h="339725">
                <a:moveTo>
                  <a:pt x="304787" y="287642"/>
                </a:moveTo>
                <a:lnTo>
                  <a:pt x="293458" y="263537"/>
                </a:lnTo>
                <a:lnTo>
                  <a:pt x="292925" y="263258"/>
                </a:lnTo>
                <a:lnTo>
                  <a:pt x="265544" y="249123"/>
                </a:lnTo>
                <a:lnTo>
                  <a:pt x="265544" y="287642"/>
                </a:lnTo>
                <a:lnTo>
                  <a:pt x="256870" y="299008"/>
                </a:lnTo>
                <a:lnTo>
                  <a:pt x="233781" y="306552"/>
                </a:lnTo>
                <a:lnTo>
                  <a:pt x="200774" y="310730"/>
                </a:lnTo>
                <a:lnTo>
                  <a:pt x="162306" y="312026"/>
                </a:lnTo>
                <a:lnTo>
                  <a:pt x="123825" y="310730"/>
                </a:lnTo>
                <a:lnTo>
                  <a:pt x="90817" y="306552"/>
                </a:lnTo>
                <a:lnTo>
                  <a:pt x="67741" y="299008"/>
                </a:lnTo>
                <a:lnTo>
                  <a:pt x="59055" y="287642"/>
                </a:lnTo>
                <a:lnTo>
                  <a:pt x="67741" y="276440"/>
                </a:lnTo>
                <a:lnTo>
                  <a:pt x="90817" y="268884"/>
                </a:lnTo>
                <a:lnTo>
                  <a:pt x="123825" y="264604"/>
                </a:lnTo>
                <a:lnTo>
                  <a:pt x="162306" y="263258"/>
                </a:lnTo>
                <a:lnTo>
                  <a:pt x="200774" y="264604"/>
                </a:lnTo>
                <a:lnTo>
                  <a:pt x="233781" y="268884"/>
                </a:lnTo>
                <a:lnTo>
                  <a:pt x="256870" y="276440"/>
                </a:lnTo>
                <a:lnTo>
                  <a:pt x="265544" y="287642"/>
                </a:lnTo>
                <a:lnTo>
                  <a:pt x="265544" y="249123"/>
                </a:lnTo>
                <a:lnTo>
                  <a:pt x="262686" y="247637"/>
                </a:lnTo>
                <a:lnTo>
                  <a:pt x="217360" y="238887"/>
                </a:lnTo>
                <a:lnTo>
                  <a:pt x="162306" y="236207"/>
                </a:lnTo>
                <a:lnTo>
                  <a:pt x="107251" y="238887"/>
                </a:lnTo>
                <a:lnTo>
                  <a:pt x="61912" y="247637"/>
                </a:lnTo>
                <a:lnTo>
                  <a:pt x="31140" y="263537"/>
                </a:lnTo>
                <a:lnTo>
                  <a:pt x="19812" y="287642"/>
                </a:lnTo>
                <a:lnTo>
                  <a:pt x="31140" y="311810"/>
                </a:lnTo>
                <a:lnTo>
                  <a:pt x="61912" y="327837"/>
                </a:lnTo>
                <a:lnTo>
                  <a:pt x="107251" y="336715"/>
                </a:lnTo>
                <a:lnTo>
                  <a:pt x="162306" y="339458"/>
                </a:lnTo>
                <a:lnTo>
                  <a:pt x="217360" y="336715"/>
                </a:lnTo>
                <a:lnTo>
                  <a:pt x="262686" y="327837"/>
                </a:lnTo>
                <a:lnTo>
                  <a:pt x="293039" y="312026"/>
                </a:lnTo>
                <a:lnTo>
                  <a:pt x="293458" y="311810"/>
                </a:lnTo>
                <a:lnTo>
                  <a:pt x="304787" y="287642"/>
                </a:lnTo>
                <a:close/>
              </a:path>
              <a:path w="683259" h="339725">
                <a:moveTo>
                  <a:pt x="311645" y="29718"/>
                </a:moveTo>
                <a:lnTo>
                  <a:pt x="180975" y="29718"/>
                </a:lnTo>
                <a:lnTo>
                  <a:pt x="180975" y="0"/>
                </a:lnTo>
                <a:lnTo>
                  <a:pt x="142875" y="0"/>
                </a:lnTo>
                <a:lnTo>
                  <a:pt x="142875" y="29718"/>
                </a:lnTo>
                <a:lnTo>
                  <a:pt x="12954" y="29718"/>
                </a:lnTo>
                <a:lnTo>
                  <a:pt x="12954" y="57137"/>
                </a:lnTo>
                <a:lnTo>
                  <a:pt x="311645" y="57137"/>
                </a:lnTo>
                <a:lnTo>
                  <a:pt x="311645" y="29718"/>
                </a:lnTo>
                <a:close/>
              </a:path>
              <a:path w="683259" h="339725">
                <a:moveTo>
                  <a:pt x="324980" y="184772"/>
                </a:moveTo>
                <a:lnTo>
                  <a:pt x="0" y="184772"/>
                </a:lnTo>
                <a:lnTo>
                  <a:pt x="0" y="212966"/>
                </a:lnTo>
                <a:lnTo>
                  <a:pt x="324980" y="212966"/>
                </a:lnTo>
                <a:lnTo>
                  <a:pt x="324980" y="184772"/>
                </a:lnTo>
                <a:close/>
              </a:path>
              <a:path w="683259" h="339725">
                <a:moveTo>
                  <a:pt x="525767" y="148196"/>
                </a:moveTo>
                <a:lnTo>
                  <a:pt x="519849" y="123317"/>
                </a:lnTo>
                <a:lnTo>
                  <a:pt x="513664" y="116192"/>
                </a:lnTo>
                <a:lnTo>
                  <a:pt x="503618" y="104622"/>
                </a:lnTo>
                <a:lnTo>
                  <a:pt x="491858" y="98933"/>
                </a:lnTo>
                <a:lnTo>
                  <a:pt x="491858" y="148196"/>
                </a:lnTo>
                <a:lnTo>
                  <a:pt x="488835" y="160756"/>
                </a:lnTo>
                <a:lnTo>
                  <a:pt x="480237" y="170916"/>
                </a:lnTo>
                <a:lnTo>
                  <a:pt x="466788" y="177723"/>
                </a:lnTo>
                <a:lnTo>
                  <a:pt x="449186" y="180200"/>
                </a:lnTo>
                <a:lnTo>
                  <a:pt x="431584" y="177723"/>
                </a:lnTo>
                <a:lnTo>
                  <a:pt x="418134" y="170916"/>
                </a:lnTo>
                <a:lnTo>
                  <a:pt x="409536" y="160756"/>
                </a:lnTo>
                <a:lnTo>
                  <a:pt x="406514" y="148196"/>
                </a:lnTo>
                <a:lnTo>
                  <a:pt x="409536" y="135648"/>
                </a:lnTo>
                <a:lnTo>
                  <a:pt x="418134" y="125488"/>
                </a:lnTo>
                <a:lnTo>
                  <a:pt x="431584" y="118681"/>
                </a:lnTo>
                <a:lnTo>
                  <a:pt x="449186" y="116192"/>
                </a:lnTo>
                <a:lnTo>
                  <a:pt x="466788" y="118681"/>
                </a:lnTo>
                <a:lnTo>
                  <a:pt x="480237" y="125488"/>
                </a:lnTo>
                <a:lnTo>
                  <a:pt x="488835" y="135648"/>
                </a:lnTo>
                <a:lnTo>
                  <a:pt x="491858" y="148196"/>
                </a:lnTo>
                <a:lnTo>
                  <a:pt x="491858" y="98933"/>
                </a:lnTo>
                <a:lnTo>
                  <a:pt x="479310" y="92849"/>
                </a:lnTo>
                <a:lnTo>
                  <a:pt x="449186" y="88760"/>
                </a:lnTo>
                <a:lnTo>
                  <a:pt x="419061" y="92849"/>
                </a:lnTo>
                <a:lnTo>
                  <a:pt x="394754" y="104622"/>
                </a:lnTo>
                <a:lnTo>
                  <a:pt x="378523" y="123317"/>
                </a:lnTo>
                <a:lnTo>
                  <a:pt x="372605" y="148196"/>
                </a:lnTo>
                <a:lnTo>
                  <a:pt x="378523" y="173075"/>
                </a:lnTo>
                <a:lnTo>
                  <a:pt x="394754" y="191770"/>
                </a:lnTo>
                <a:lnTo>
                  <a:pt x="419061" y="203542"/>
                </a:lnTo>
                <a:lnTo>
                  <a:pt x="449186" y="207632"/>
                </a:lnTo>
                <a:lnTo>
                  <a:pt x="479310" y="203542"/>
                </a:lnTo>
                <a:lnTo>
                  <a:pt x="503618" y="191770"/>
                </a:lnTo>
                <a:lnTo>
                  <a:pt x="513664" y="180200"/>
                </a:lnTo>
                <a:lnTo>
                  <a:pt x="519849" y="173075"/>
                </a:lnTo>
                <a:lnTo>
                  <a:pt x="525767" y="148196"/>
                </a:lnTo>
                <a:close/>
              </a:path>
              <a:path w="683259" h="339725">
                <a:moveTo>
                  <a:pt x="533768" y="41529"/>
                </a:moveTo>
                <a:lnTo>
                  <a:pt x="467474" y="41529"/>
                </a:lnTo>
                <a:lnTo>
                  <a:pt x="467474" y="8382"/>
                </a:lnTo>
                <a:lnTo>
                  <a:pt x="429755" y="8382"/>
                </a:lnTo>
                <a:lnTo>
                  <a:pt x="429755" y="41529"/>
                </a:lnTo>
                <a:lnTo>
                  <a:pt x="360794" y="41529"/>
                </a:lnTo>
                <a:lnTo>
                  <a:pt x="360794" y="70472"/>
                </a:lnTo>
                <a:lnTo>
                  <a:pt x="533768" y="70472"/>
                </a:lnTo>
                <a:lnTo>
                  <a:pt x="533768" y="41529"/>
                </a:lnTo>
                <a:close/>
              </a:path>
              <a:path w="683259" h="339725">
                <a:moveTo>
                  <a:pt x="679310" y="12954"/>
                </a:moveTo>
                <a:lnTo>
                  <a:pt x="644258" y="12954"/>
                </a:lnTo>
                <a:lnTo>
                  <a:pt x="644258" y="89141"/>
                </a:lnTo>
                <a:lnTo>
                  <a:pt x="592442" y="89141"/>
                </a:lnTo>
                <a:lnTo>
                  <a:pt x="592442" y="14859"/>
                </a:lnTo>
                <a:lnTo>
                  <a:pt x="557390" y="14859"/>
                </a:lnTo>
                <a:lnTo>
                  <a:pt x="557390" y="203060"/>
                </a:lnTo>
                <a:lnTo>
                  <a:pt x="592442" y="203060"/>
                </a:lnTo>
                <a:lnTo>
                  <a:pt x="592442" y="123050"/>
                </a:lnTo>
                <a:lnTo>
                  <a:pt x="644258" y="123050"/>
                </a:lnTo>
                <a:lnTo>
                  <a:pt x="644258" y="214490"/>
                </a:lnTo>
                <a:lnTo>
                  <a:pt x="679310" y="214490"/>
                </a:lnTo>
                <a:lnTo>
                  <a:pt x="679310" y="123050"/>
                </a:lnTo>
                <a:lnTo>
                  <a:pt x="679310" y="89141"/>
                </a:lnTo>
                <a:lnTo>
                  <a:pt x="679310" y="12954"/>
                </a:lnTo>
                <a:close/>
              </a:path>
              <a:path w="683259" h="339725">
                <a:moveTo>
                  <a:pt x="683120" y="279641"/>
                </a:moveTo>
                <a:lnTo>
                  <a:pt x="671741" y="252145"/>
                </a:lnTo>
                <a:lnTo>
                  <a:pt x="668578" y="250304"/>
                </a:lnTo>
                <a:lnTo>
                  <a:pt x="643496" y="235673"/>
                </a:lnTo>
                <a:lnTo>
                  <a:pt x="643496" y="279641"/>
                </a:lnTo>
                <a:lnTo>
                  <a:pt x="635088" y="292747"/>
                </a:lnTo>
                <a:lnTo>
                  <a:pt x="612305" y="301879"/>
                </a:lnTo>
                <a:lnTo>
                  <a:pt x="578713" y="307238"/>
                </a:lnTo>
                <a:lnTo>
                  <a:pt x="537959" y="308978"/>
                </a:lnTo>
                <a:lnTo>
                  <a:pt x="497192" y="307238"/>
                </a:lnTo>
                <a:lnTo>
                  <a:pt x="463613" y="301879"/>
                </a:lnTo>
                <a:lnTo>
                  <a:pt x="440817" y="292747"/>
                </a:lnTo>
                <a:lnTo>
                  <a:pt x="432422" y="279641"/>
                </a:lnTo>
                <a:lnTo>
                  <a:pt x="440817" y="266534"/>
                </a:lnTo>
                <a:lnTo>
                  <a:pt x="497192" y="252044"/>
                </a:lnTo>
                <a:lnTo>
                  <a:pt x="537959" y="250304"/>
                </a:lnTo>
                <a:lnTo>
                  <a:pt x="578713" y="252044"/>
                </a:lnTo>
                <a:lnTo>
                  <a:pt x="635088" y="266534"/>
                </a:lnTo>
                <a:lnTo>
                  <a:pt x="643496" y="279641"/>
                </a:lnTo>
                <a:lnTo>
                  <a:pt x="643496" y="235673"/>
                </a:lnTo>
                <a:lnTo>
                  <a:pt x="640676" y="234022"/>
                </a:lnTo>
                <a:lnTo>
                  <a:pt x="594550" y="224028"/>
                </a:lnTo>
                <a:lnTo>
                  <a:pt x="537959" y="220967"/>
                </a:lnTo>
                <a:lnTo>
                  <a:pt x="481368" y="224028"/>
                </a:lnTo>
                <a:lnTo>
                  <a:pt x="435229" y="234022"/>
                </a:lnTo>
                <a:lnTo>
                  <a:pt x="404177" y="252145"/>
                </a:lnTo>
                <a:lnTo>
                  <a:pt x="392798" y="279641"/>
                </a:lnTo>
                <a:lnTo>
                  <a:pt x="404177" y="306971"/>
                </a:lnTo>
                <a:lnTo>
                  <a:pt x="435229" y="325120"/>
                </a:lnTo>
                <a:lnTo>
                  <a:pt x="481368" y="335203"/>
                </a:lnTo>
                <a:lnTo>
                  <a:pt x="537959" y="338315"/>
                </a:lnTo>
                <a:lnTo>
                  <a:pt x="594550" y="335203"/>
                </a:lnTo>
                <a:lnTo>
                  <a:pt x="640676" y="325120"/>
                </a:lnTo>
                <a:lnTo>
                  <a:pt x="668312" y="308978"/>
                </a:lnTo>
                <a:lnTo>
                  <a:pt x="671741" y="306971"/>
                </a:lnTo>
                <a:lnTo>
                  <a:pt x="683120" y="27964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571933" y="7020637"/>
            <a:ext cx="341630" cy="327025"/>
          </a:xfrm>
          <a:custGeom>
            <a:avLst/>
            <a:gdLst/>
            <a:ahLst/>
            <a:cxnLst/>
            <a:rect l="l" t="t" r="r" b="b"/>
            <a:pathLst>
              <a:path w="341629" h="327025">
                <a:moveTo>
                  <a:pt x="129536" y="36575"/>
                </a:moveTo>
                <a:lnTo>
                  <a:pt x="91437" y="36575"/>
                </a:lnTo>
                <a:lnTo>
                  <a:pt x="91437" y="0"/>
                </a:lnTo>
                <a:lnTo>
                  <a:pt x="129536" y="0"/>
                </a:lnTo>
                <a:lnTo>
                  <a:pt x="129536" y="36575"/>
                </a:lnTo>
                <a:close/>
              </a:path>
              <a:path w="341629" h="327025">
                <a:moveTo>
                  <a:pt x="220974" y="67435"/>
                </a:moveTo>
                <a:lnTo>
                  <a:pt x="0" y="67435"/>
                </a:lnTo>
                <a:lnTo>
                  <a:pt x="0" y="36575"/>
                </a:lnTo>
                <a:lnTo>
                  <a:pt x="220974" y="36575"/>
                </a:lnTo>
                <a:lnTo>
                  <a:pt x="220974" y="67435"/>
                </a:lnTo>
                <a:close/>
              </a:path>
              <a:path w="341629" h="327025">
                <a:moveTo>
                  <a:pt x="295648" y="249548"/>
                </a:moveTo>
                <a:lnTo>
                  <a:pt x="257930" y="249548"/>
                </a:lnTo>
                <a:lnTo>
                  <a:pt x="257930" y="5714"/>
                </a:lnTo>
                <a:lnTo>
                  <a:pt x="295648" y="5714"/>
                </a:lnTo>
                <a:lnTo>
                  <a:pt x="295648" y="94866"/>
                </a:lnTo>
                <a:lnTo>
                  <a:pt x="341367" y="94866"/>
                </a:lnTo>
                <a:lnTo>
                  <a:pt x="341367" y="131060"/>
                </a:lnTo>
                <a:lnTo>
                  <a:pt x="295648" y="131060"/>
                </a:lnTo>
                <a:lnTo>
                  <a:pt x="295648" y="249548"/>
                </a:lnTo>
                <a:close/>
              </a:path>
              <a:path w="341629" h="327025">
                <a:moveTo>
                  <a:pt x="110487" y="219069"/>
                </a:moveTo>
                <a:lnTo>
                  <a:pt x="72602" y="214652"/>
                </a:lnTo>
                <a:lnTo>
                  <a:pt x="42004" y="201734"/>
                </a:lnTo>
                <a:lnTo>
                  <a:pt x="21549" y="180815"/>
                </a:lnTo>
                <a:lnTo>
                  <a:pt x="14096" y="152396"/>
                </a:lnTo>
                <a:lnTo>
                  <a:pt x="21549" y="123976"/>
                </a:lnTo>
                <a:lnTo>
                  <a:pt x="42004" y="103057"/>
                </a:lnTo>
                <a:lnTo>
                  <a:pt x="72602" y="90139"/>
                </a:lnTo>
                <a:lnTo>
                  <a:pt x="110487" y="85722"/>
                </a:lnTo>
                <a:lnTo>
                  <a:pt x="148312" y="90139"/>
                </a:lnTo>
                <a:lnTo>
                  <a:pt x="178779" y="103057"/>
                </a:lnTo>
                <a:lnTo>
                  <a:pt x="190069" y="114678"/>
                </a:lnTo>
                <a:lnTo>
                  <a:pt x="110487" y="114678"/>
                </a:lnTo>
                <a:lnTo>
                  <a:pt x="85710" y="117517"/>
                </a:lnTo>
                <a:lnTo>
                  <a:pt x="66863" y="125393"/>
                </a:lnTo>
                <a:lnTo>
                  <a:pt x="54874" y="137341"/>
                </a:lnTo>
                <a:lnTo>
                  <a:pt x="50671" y="152396"/>
                </a:lnTo>
                <a:lnTo>
                  <a:pt x="54874" y="167612"/>
                </a:lnTo>
                <a:lnTo>
                  <a:pt x="66863" y="179541"/>
                </a:lnTo>
                <a:lnTo>
                  <a:pt x="85710" y="187328"/>
                </a:lnTo>
                <a:lnTo>
                  <a:pt x="110487" y="190114"/>
                </a:lnTo>
                <a:lnTo>
                  <a:pt x="190069" y="190114"/>
                </a:lnTo>
                <a:lnTo>
                  <a:pt x="178779" y="201734"/>
                </a:lnTo>
                <a:lnTo>
                  <a:pt x="148312" y="214652"/>
                </a:lnTo>
                <a:lnTo>
                  <a:pt x="110487" y="219069"/>
                </a:lnTo>
                <a:close/>
              </a:path>
              <a:path w="341629" h="327025">
                <a:moveTo>
                  <a:pt x="190069" y="190114"/>
                </a:moveTo>
                <a:lnTo>
                  <a:pt x="110487" y="190114"/>
                </a:lnTo>
                <a:lnTo>
                  <a:pt x="135263" y="187328"/>
                </a:lnTo>
                <a:lnTo>
                  <a:pt x="154110" y="179541"/>
                </a:lnTo>
                <a:lnTo>
                  <a:pt x="166099" y="167612"/>
                </a:lnTo>
                <a:lnTo>
                  <a:pt x="170302" y="152396"/>
                </a:lnTo>
                <a:lnTo>
                  <a:pt x="166099" y="137341"/>
                </a:lnTo>
                <a:lnTo>
                  <a:pt x="154110" y="125393"/>
                </a:lnTo>
                <a:lnTo>
                  <a:pt x="135263" y="117517"/>
                </a:lnTo>
                <a:lnTo>
                  <a:pt x="110487" y="114678"/>
                </a:lnTo>
                <a:lnTo>
                  <a:pt x="190069" y="114678"/>
                </a:lnTo>
                <a:lnTo>
                  <a:pt x="199103" y="123976"/>
                </a:lnTo>
                <a:lnTo>
                  <a:pt x="206496" y="152396"/>
                </a:lnTo>
                <a:lnTo>
                  <a:pt x="199103" y="180815"/>
                </a:lnTo>
                <a:lnTo>
                  <a:pt x="190069" y="190114"/>
                </a:lnTo>
                <a:close/>
              </a:path>
              <a:path w="341629" h="327025">
                <a:moveTo>
                  <a:pt x="304411" y="326889"/>
                </a:moveTo>
                <a:lnTo>
                  <a:pt x="23621" y="326889"/>
                </a:lnTo>
                <a:lnTo>
                  <a:pt x="23621" y="237738"/>
                </a:lnTo>
                <a:lnTo>
                  <a:pt x="61720" y="237738"/>
                </a:lnTo>
                <a:lnTo>
                  <a:pt x="61720" y="293362"/>
                </a:lnTo>
                <a:lnTo>
                  <a:pt x="304411" y="293362"/>
                </a:lnTo>
                <a:lnTo>
                  <a:pt x="304411" y="3268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045947" y="703004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79">
                <a:moveTo>
                  <a:pt x="300977" y="0"/>
                </a:moveTo>
                <a:lnTo>
                  <a:pt x="22479" y="0"/>
                </a:lnTo>
                <a:lnTo>
                  <a:pt x="22479" y="33020"/>
                </a:lnTo>
                <a:lnTo>
                  <a:pt x="262877" y="33020"/>
                </a:lnTo>
                <a:lnTo>
                  <a:pt x="262877" y="121920"/>
                </a:lnTo>
                <a:lnTo>
                  <a:pt x="300977" y="121920"/>
                </a:lnTo>
                <a:lnTo>
                  <a:pt x="300977" y="33020"/>
                </a:lnTo>
                <a:lnTo>
                  <a:pt x="300977" y="0"/>
                </a:lnTo>
                <a:close/>
              </a:path>
              <a:path w="325119" h="322579">
                <a:moveTo>
                  <a:pt x="302120" y="214630"/>
                </a:moveTo>
                <a:lnTo>
                  <a:pt x="19812" y="214630"/>
                </a:lnTo>
                <a:lnTo>
                  <a:pt x="19812" y="246380"/>
                </a:lnTo>
                <a:lnTo>
                  <a:pt x="264020" y="246380"/>
                </a:lnTo>
                <a:lnTo>
                  <a:pt x="264020" y="322580"/>
                </a:lnTo>
                <a:lnTo>
                  <a:pt x="302120" y="322580"/>
                </a:lnTo>
                <a:lnTo>
                  <a:pt x="302120" y="246380"/>
                </a:lnTo>
                <a:lnTo>
                  <a:pt x="302120" y="214630"/>
                </a:lnTo>
                <a:close/>
              </a:path>
              <a:path w="325119" h="322579">
                <a:moveTo>
                  <a:pt x="324980" y="146418"/>
                </a:moveTo>
                <a:lnTo>
                  <a:pt x="160020" y="146418"/>
                </a:lnTo>
                <a:lnTo>
                  <a:pt x="160020" y="76695"/>
                </a:lnTo>
                <a:lnTo>
                  <a:pt x="121920" y="76695"/>
                </a:lnTo>
                <a:lnTo>
                  <a:pt x="121920" y="146418"/>
                </a:lnTo>
                <a:lnTo>
                  <a:pt x="0" y="146418"/>
                </a:lnTo>
                <a:lnTo>
                  <a:pt x="0" y="178422"/>
                </a:lnTo>
                <a:lnTo>
                  <a:pt x="324980" y="178422"/>
                </a:lnTo>
                <a:lnTo>
                  <a:pt x="324980" y="1464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426182" y="7026351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4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4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4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793457" y="7026351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5" h="325754">
                <a:moveTo>
                  <a:pt x="280028" y="325365"/>
                </a:moveTo>
                <a:lnTo>
                  <a:pt x="242309" y="325365"/>
                </a:lnTo>
                <a:lnTo>
                  <a:pt x="242309" y="0"/>
                </a:lnTo>
                <a:lnTo>
                  <a:pt x="280028" y="0"/>
                </a:lnTo>
                <a:lnTo>
                  <a:pt x="280028" y="131822"/>
                </a:lnTo>
                <a:lnTo>
                  <a:pt x="325746" y="131822"/>
                </a:lnTo>
                <a:lnTo>
                  <a:pt x="325746" y="168016"/>
                </a:lnTo>
                <a:lnTo>
                  <a:pt x="280028" y="168016"/>
                </a:lnTo>
                <a:lnTo>
                  <a:pt x="280028" y="325365"/>
                </a:lnTo>
                <a:close/>
              </a:path>
              <a:path w="325755" h="325754">
                <a:moveTo>
                  <a:pt x="129155" y="305935"/>
                </a:moveTo>
                <a:lnTo>
                  <a:pt x="761" y="305935"/>
                </a:lnTo>
                <a:lnTo>
                  <a:pt x="761" y="139061"/>
                </a:lnTo>
                <a:lnTo>
                  <a:pt x="142871" y="139061"/>
                </a:lnTo>
                <a:lnTo>
                  <a:pt x="142871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89" y="173731"/>
                </a:lnTo>
                <a:lnTo>
                  <a:pt x="38099" y="173731"/>
                </a:lnTo>
                <a:lnTo>
                  <a:pt x="38099" y="271265"/>
                </a:lnTo>
                <a:lnTo>
                  <a:pt x="214116" y="271265"/>
                </a:lnTo>
                <a:lnTo>
                  <a:pt x="214116" y="290314"/>
                </a:lnTo>
                <a:lnTo>
                  <a:pt x="196876" y="296934"/>
                </a:lnTo>
                <a:lnTo>
                  <a:pt x="175922" y="301839"/>
                </a:lnTo>
                <a:lnTo>
                  <a:pt x="152824" y="304887"/>
                </a:lnTo>
                <a:lnTo>
                  <a:pt x="129155" y="305935"/>
                </a:lnTo>
                <a:close/>
              </a:path>
              <a:path w="325755" h="325754">
                <a:moveTo>
                  <a:pt x="214116" y="271265"/>
                </a:moveTo>
                <a:lnTo>
                  <a:pt x="129917" y="271265"/>
                </a:lnTo>
                <a:lnTo>
                  <a:pt x="153306" y="270223"/>
                </a:lnTo>
                <a:lnTo>
                  <a:pt x="176160" y="267217"/>
                </a:lnTo>
                <a:lnTo>
                  <a:pt x="196942" y="262425"/>
                </a:lnTo>
                <a:lnTo>
                  <a:pt x="214116" y="256025"/>
                </a:lnTo>
                <a:lnTo>
                  <a:pt x="214116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252398" y="7026363"/>
            <a:ext cx="706755" cy="321310"/>
          </a:xfrm>
          <a:custGeom>
            <a:avLst/>
            <a:gdLst/>
            <a:ahLst/>
            <a:cxnLst/>
            <a:rect l="l" t="t" r="r" b="b"/>
            <a:pathLst>
              <a:path w="706755" h="321309">
                <a:moveTo>
                  <a:pt x="232397" y="141719"/>
                </a:moveTo>
                <a:lnTo>
                  <a:pt x="221538" y="145719"/>
                </a:lnTo>
                <a:lnTo>
                  <a:pt x="208965" y="149110"/>
                </a:lnTo>
                <a:lnTo>
                  <a:pt x="194678" y="151853"/>
                </a:lnTo>
                <a:lnTo>
                  <a:pt x="178676" y="153911"/>
                </a:lnTo>
                <a:lnTo>
                  <a:pt x="178676" y="39992"/>
                </a:lnTo>
                <a:lnTo>
                  <a:pt x="218300" y="39992"/>
                </a:lnTo>
                <a:lnTo>
                  <a:pt x="218300" y="8001"/>
                </a:lnTo>
                <a:lnTo>
                  <a:pt x="142100" y="8001"/>
                </a:lnTo>
                <a:lnTo>
                  <a:pt x="142100" y="39992"/>
                </a:lnTo>
                <a:lnTo>
                  <a:pt x="142100" y="156197"/>
                </a:lnTo>
                <a:lnTo>
                  <a:pt x="77343" y="156197"/>
                </a:lnTo>
                <a:lnTo>
                  <a:pt x="77343" y="39992"/>
                </a:lnTo>
                <a:lnTo>
                  <a:pt x="142100" y="39992"/>
                </a:lnTo>
                <a:lnTo>
                  <a:pt x="142100" y="8001"/>
                </a:lnTo>
                <a:lnTo>
                  <a:pt x="1143" y="8001"/>
                </a:lnTo>
                <a:lnTo>
                  <a:pt x="1143" y="39992"/>
                </a:lnTo>
                <a:lnTo>
                  <a:pt x="40767" y="39992"/>
                </a:lnTo>
                <a:lnTo>
                  <a:pt x="40767" y="156197"/>
                </a:lnTo>
                <a:lnTo>
                  <a:pt x="0" y="156197"/>
                </a:lnTo>
                <a:lnTo>
                  <a:pt x="0" y="188201"/>
                </a:lnTo>
                <a:lnTo>
                  <a:pt x="125717" y="188201"/>
                </a:lnTo>
                <a:lnTo>
                  <a:pt x="159486" y="187109"/>
                </a:lnTo>
                <a:lnTo>
                  <a:pt x="189204" y="184061"/>
                </a:lnTo>
                <a:lnTo>
                  <a:pt x="213855" y="179362"/>
                </a:lnTo>
                <a:lnTo>
                  <a:pt x="232397" y="173342"/>
                </a:lnTo>
                <a:lnTo>
                  <a:pt x="232397" y="153911"/>
                </a:lnTo>
                <a:lnTo>
                  <a:pt x="232397" y="141719"/>
                </a:lnTo>
                <a:close/>
              </a:path>
              <a:path w="706755" h="321309">
                <a:moveTo>
                  <a:pt x="302882" y="286880"/>
                </a:moveTo>
                <a:lnTo>
                  <a:pt x="60198" y="286880"/>
                </a:lnTo>
                <a:lnTo>
                  <a:pt x="60198" y="217157"/>
                </a:lnTo>
                <a:lnTo>
                  <a:pt x="22098" y="217157"/>
                </a:lnTo>
                <a:lnTo>
                  <a:pt x="22098" y="321170"/>
                </a:lnTo>
                <a:lnTo>
                  <a:pt x="302882" y="321170"/>
                </a:lnTo>
                <a:lnTo>
                  <a:pt x="302882" y="286880"/>
                </a:lnTo>
                <a:close/>
              </a:path>
              <a:path w="706755" h="321309">
                <a:moveTo>
                  <a:pt x="339839" y="78473"/>
                </a:moveTo>
                <a:lnTo>
                  <a:pt x="294119" y="78473"/>
                </a:lnTo>
                <a:lnTo>
                  <a:pt x="294119" y="0"/>
                </a:lnTo>
                <a:lnTo>
                  <a:pt x="256400" y="0"/>
                </a:lnTo>
                <a:lnTo>
                  <a:pt x="256400" y="241541"/>
                </a:lnTo>
                <a:lnTo>
                  <a:pt x="294119" y="241541"/>
                </a:lnTo>
                <a:lnTo>
                  <a:pt x="294119" y="114668"/>
                </a:lnTo>
                <a:lnTo>
                  <a:pt x="339839" y="114668"/>
                </a:lnTo>
                <a:lnTo>
                  <a:pt x="339839" y="78473"/>
                </a:lnTo>
                <a:close/>
              </a:path>
              <a:path w="706755" h="321309">
                <a:moveTo>
                  <a:pt x="599300" y="137147"/>
                </a:moveTo>
                <a:lnTo>
                  <a:pt x="580656" y="143205"/>
                </a:lnTo>
                <a:lnTo>
                  <a:pt x="556768" y="147624"/>
                </a:lnTo>
                <a:lnTo>
                  <a:pt x="528523" y="150329"/>
                </a:lnTo>
                <a:lnTo>
                  <a:pt x="496811" y="151244"/>
                </a:lnTo>
                <a:lnTo>
                  <a:pt x="415658" y="151244"/>
                </a:lnTo>
                <a:lnTo>
                  <a:pt x="415658" y="40754"/>
                </a:lnTo>
                <a:lnTo>
                  <a:pt x="576059" y="40754"/>
                </a:lnTo>
                <a:lnTo>
                  <a:pt x="576059" y="8001"/>
                </a:lnTo>
                <a:lnTo>
                  <a:pt x="377558" y="8001"/>
                </a:lnTo>
                <a:lnTo>
                  <a:pt x="377558" y="184010"/>
                </a:lnTo>
                <a:lnTo>
                  <a:pt x="494525" y="184010"/>
                </a:lnTo>
                <a:lnTo>
                  <a:pt x="527558" y="182981"/>
                </a:lnTo>
                <a:lnTo>
                  <a:pt x="556768" y="180060"/>
                </a:lnTo>
                <a:lnTo>
                  <a:pt x="581050" y="175488"/>
                </a:lnTo>
                <a:lnTo>
                  <a:pt x="599300" y="169532"/>
                </a:lnTo>
                <a:lnTo>
                  <a:pt x="599300" y="151244"/>
                </a:lnTo>
                <a:lnTo>
                  <a:pt x="599300" y="137147"/>
                </a:lnTo>
                <a:close/>
              </a:path>
              <a:path w="706755" h="321309">
                <a:moveTo>
                  <a:pt x="669391" y="286880"/>
                </a:moveTo>
                <a:lnTo>
                  <a:pt x="426707" y="286880"/>
                </a:lnTo>
                <a:lnTo>
                  <a:pt x="426707" y="215633"/>
                </a:lnTo>
                <a:lnTo>
                  <a:pt x="388607" y="215633"/>
                </a:lnTo>
                <a:lnTo>
                  <a:pt x="388607" y="321170"/>
                </a:lnTo>
                <a:lnTo>
                  <a:pt x="669391" y="321170"/>
                </a:lnTo>
                <a:lnTo>
                  <a:pt x="669391" y="286880"/>
                </a:lnTo>
                <a:close/>
              </a:path>
              <a:path w="706755" h="321309">
                <a:moveTo>
                  <a:pt x="706348" y="77330"/>
                </a:moveTo>
                <a:lnTo>
                  <a:pt x="660628" y="77330"/>
                </a:lnTo>
                <a:lnTo>
                  <a:pt x="660628" y="0"/>
                </a:lnTo>
                <a:lnTo>
                  <a:pt x="622909" y="0"/>
                </a:lnTo>
                <a:lnTo>
                  <a:pt x="622909" y="241541"/>
                </a:lnTo>
                <a:lnTo>
                  <a:pt x="660628" y="241541"/>
                </a:lnTo>
                <a:lnTo>
                  <a:pt x="660628" y="113525"/>
                </a:lnTo>
                <a:lnTo>
                  <a:pt x="706348" y="113525"/>
                </a:lnTo>
                <a:lnTo>
                  <a:pt x="706348" y="7733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6905" y="2294698"/>
            <a:ext cx="9046993" cy="6512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7861" y="1205674"/>
            <a:ext cx="439420" cy="440055"/>
          </a:xfrm>
          <a:custGeom>
            <a:avLst/>
            <a:gdLst/>
            <a:ahLst/>
            <a:cxnLst/>
            <a:rect l="l" t="t" r="r" b="b"/>
            <a:pathLst>
              <a:path w="439419" h="440055">
                <a:moveTo>
                  <a:pt x="414009" y="65530"/>
                </a:moveTo>
                <a:lnTo>
                  <a:pt x="24891" y="65530"/>
                </a:lnTo>
                <a:lnTo>
                  <a:pt x="24891" y="0"/>
                </a:lnTo>
                <a:lnTo>
                  <a:pt x="414009" y="0"/>
                </a:lnTo>
                <a:lnTo>
                  <a:pt x="414009" y="65530"/>
                </a:lnTo>
                <a:close/>
              </a:path>
              <a:path w="439419" h="440055">
                <a:moveTo>
                  <a:pt x="19811" y="168651"/>
                </a:moveTo>
                <a:lnTo>
                  <a:pt x="19811" y="102105"/>
                </a:lnTo>
                <a:lnTo>
                  <a:pt x="64895" y="99176"/>
                </a:lnTo>
                <a:lnTo>
                  <a:pt x="107693" y="92009"/>
                </a:lnTo>
                <a:lnTo>
                  <a:pt x="144395" y="80746"/>
                </a:lnTo>
                <a:lnTo>
                  <a:pt x="171191" y="65530"/>
                </a:lnTo>
                <a:lnTo>
                  <a:pt x="266185" y="65530"/>
                </a:lnTo>
                <a:lnTo>
                  <a:pt x="264153" y="70610"/>
                </a:lnTo>
                <a:lnTo>
                  <a:pt x="262629" y="73150"/>
                </a:lnTo>
                <a:lnTo>
                  <a:pt x="425185" y="106677"/>
                </a:lnTo>
                <a:lnTo>
                  <a:pt x="419363" y="125980"/>
                </a:lnTo>
                <a:lnTo>
                  <a:pt x="206750" y="125980"/>
                </a:lnTo>
                <a:lnTo>
                  <a:pt x="167397" y="143649"/>
                </a:lnTo>
                <a:lnTo>
                  <a:pt x="122043" y="156841"/>
                </a:lnTo>
                <a:lnTo>
                  <a:pt x="72308" y="165270"/>
                </a:lnTo>
                <a:lnTo>
                  <a:pt x="19811" y="168651"/>
                </a:lnTo>
                <a:close/>
              </a:path>
              <a:path w="439419" h="440055">
                <a:moveTo>
                  <a:pt x="405881" y="170683"/>
                </a:moveTo>
                <a:lnTo>
                  <a:pt x="206750" y="125980"/>
                </a:lnTo>
                <a:lnTo>
                  <a:pt x="419363" y="125980"/>
                </a:lnTo>
                <a:lnTo>
                  <a:pt x="405881" y="170683"/>
                </a:lnTo>
                <a:close/>
              </a:path>
              <a:path w="439419" h="440055">
                <a:moveTo>
                  <a:pt x="262121" y="186939"/>
                </a:moveTo>
                <a:lnTo>
                  <a:pt x="176779" y="186939"/>
                </a:lnTo>
                <a:lnTo>
                  <a:pt x="176779" y="149856"/>
                </a:lnTo>
                <a:lnTo>
                  <a:pt x="262121" y="149856"/>
                </a:lnTo>
                <a:lnTo>
                  <a:pt x="262121" y="186939"/>
                </a:lnTo>
                <a:close/>
              </a:path>
              <a:path w="439419" h="440055">
                <a:moveTo>
                  <a:pt x="438901" y="252977"/>
                </a:moveTo>
                <a:lnTo>
                  <a:pt x="0" y="252977"/>
                </a:lnTo>
                <a:lnTo>
                  <a:pt x="0" y="186939"/>
                </a:lnTo>
                <a:lnTo>
                  <a:pt x="438901" y="186939"/>
                </a:lnTo>
                <a:lnTo>
                  <a:pt x="438901" y="252977"/>
                </a:lnTo>
                <a:close/>
              </a:path>
              <a:path w="439419" h="440055">
                <a:moveTo>
                  <a:pt x="219450" y="439917"/>
                </a:moveTo>
                <a:lnTo>
                  <a:pt x="153680" y="436986"/>
                </a:lnTo>
                <a:lnTo>
                  <a:pt x="98663" y="427692"/>
                </a:lnTo>
                <a:lnTo>
                  <a:pt x="56618" y="411278"/>
                </a:lnTo>
                <a:lnTo>
                  <a:pt x="20319" y="354067"/>
                </a:lnTo>
                <a:lnTo>
                  <a:pt x="29763" y="321145"/>
                </a:lnTo>
                <a:lnTo>
                  <a:pt x="56618" y="296855"/>
                </a:lnTo>
                <a:lnTo>
                  <a:pt x="98663" y="280441"/>
                </a:lnTo>
                <a:lnTo>
                  <a:pt x="153680" y="271147"/>
                </a:lnTo>
                <a:lnTo>
                  <a:pt x="219450" y="268217"/>
                </a:lnTo>
                <a:lnTo>
                  <a:pt x="285220" y="271147"/>
                </a:lnTo>
                <a:lnTo>
                  <a:pt x="340237" y="280441"/>
                </a:lnTo>
                <a:lnTo>
                  <a:pt x="382282" y="296855"/>
                </a:lnTo>
                <a:lnTo>
                  <a:pt x="409137" y="321145"/>
                </a:lnTo>
                <a:lnTo>
                  <a:pt x="412315" y="332223"/>
                </a:lnTo>
                <a:lnTo>
                  <a:pt x="219450" y="332223"/>
                </a:lnTo>
                <a:lnTo>
                  <a:pt x="175835" y="333493"/>
                </a:lnTo>
                <a:lnTo>
                  <a:pt x="141791" y="337430"/>
                </a:lnTo>
                <a:lnTo>
                  <a:pt x="119654" y="344224"/>
                </a:lnTo>
                <a:lnTo>
                  <a:pt x="111757" y="354067"/>
                </a:lnTo>
                <a:lnTo>
                  <a:pt x="119654" y="364123"/>
                </a:lnTo>
                <a:lnTo>
                  <a:pt x="141791" y="370894"/>
                </a:lnTo>
                <a:lnTo>
                  <a:pt x="175835" y="374712"/>
                </a:lnTo>
                <a:lnTo>
                  <a:pt x="219450" y="375910"/>
                </a:lnTo>
                <a:lnTo>
                  <a:pt x="412315" y="375910"/>
                </a:lnTo>
                <a:lnTo>
                  <a:pt x="409137" y="386988"/>
                </a:lnTo>
                <a:lnTo>
                  <a:pt x="382282" y="411278"/>
                </a:lnTo>
                <a:lnTo>
                  <a:pt x="340237" y="427692"/>
                </a:lnTo>
                <a:lnTo>
                  <a:pt x="285220" y="436986"/>
                </a:lnTo>
                <a:lnTo>
                  <a:pt x="219450" y="439917"/>
                </a:lnTo>
                <a:close/>
              </a:path>
              <a:path w="439419" h="440055">
                <a:moveTo>
                  <a:pt x="412315" y="375910"/>
                </a:moveTo>
                <a:lnTo>
                  <a:pt x="219450" y="375910"/>
                </a:lnTo>
                <a:lnTo>
                  <a:pt x="263065" y="374712"/>
                </a:lnTo>
                <a:lnTo>
                  <a:pt x="297109" y="370894"/>
                </a:lnTo>
                <a:lnTo>
                  <a:pt x="319246" y="364123"/>
                </a:lnTo>
                <a:lnTo>
                  <a:pt x="327143" y="354067"/>
                </a:lnTo>
                <a:lnTo>
                  <a:pt x="319246" y="344224"/>
                </a:lnTo>
                <a:lnTo>
                  <a:pt x="297109" y="337430"/>
                </a:lnTo>
                <a:lnTo>
                  <a:pt x="263065" y="333493"/>
                </a:lnTo>
                <a:lnTo>
                  <a:pt x="219450" y="332223"/>
                </a:lnTo>
                <a:lnTo>
                  <a:pt x="412315" y="332223"/>
                </a:lnTo>
                <a:lnTo>
                  <a:pt x="418581" y="354067"/>
                </a:lnTo>
                <a:lnTo>
                  <a:pt x="412315" y="3759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6544" y="1193482"/>
            <a:ext cx="439420" cy="451484"/>
          </a:xfrm>
          <a:custGeom>
            <a:avLst/>
            <a:gdLst/>
            <a:ahLst/>
            <a:cxnLst/>
            <a:rect l="l" t="t" r="r" b="b"/>
            <a:pathLst>
              <a:path w="439419" h="451485">
                <a:moveTo>
                  <a:pt x="12699" y="191511"/>
                </a:moveTo>
                <a:lnTo>
                  <a:pt x="12699" y="119885"/>
                </a:lnTo>
                <a:lnTo>
                  <a:pt x="61771" y="113415"/>
                </a:lnTo>
                <a:lnTo>
                  <a:pt x="107429" y="97874"/>
                </a:lnTo>
                <a:lnTo>
                  <a:pt x="146381" y="73580"/>
                </a:lnTo>
                <a:lnTo>
                  <a:pt x="175336" y="40850"/>
                </a:lnTo>
                <a:lnTo>
                  <a:pt x="191003" y="0"/>
                </a:lnTo>
                <a:lnTo>
                  <a:pt x="277869" y="14223"/>
                </a:lnTo>
                <a:lnTo>
                  <a:pt x="275114" y="26605"/>
                </a:lnTo>
                <a:lnTo>
                  <a:pt x="271455" y="38607"/>
                </a:lnTo>
                <a:lnTo>
                  <a:pt x="266939" y="50227"/>
                </a:lnTo>
                <a:lnTo>
                  <a:pt x="261613" y="61466"/>
                </a:lnTo>
                <a:lnTo>
                  <a:pt x="409713" y="118361"/>
                </a:lnTo>
                <a:lnTo>
                  <a:pt x="217418" y="118361"/>
                </a:lnTo>
                <a:lnTo>
                  <a:pt x="175787" y="148435"/>
                </a:lnTo>
                <a:lnTo>
                  <a:pt x="126679" y="171128"/>
                </a:lnTo>
                <a:lnTo>
                  <a:pt x="71761" y="185724"/>
                </a:lnTo>
                <a:lnTo>
                  <a:pt x="12699" y="191511"/>
                </a:lnTo>
                <a:close/>
              </a:path>
              <a:path w="439419" h="451485">
                <a:moveTo>
                  <a:pt x="403849" y="193543"/>
                </a:moveTo>
                <a:lnTo>
                  <a:pt x="217418" y="118361"/>
                </a:lnTo>
                <a:lnTo>
                  <a:pt x="409713" y="118361"/>
                </a:lnTo>
                <a:lnTo>
                  <a:pt x="434837" y="128012"/>
                </a:lnTo>
                <a:lnTo>
                  <a:pt x="403849" y="193543"/>
                </a:lnTo>
                <a:close/>
              </a:path>
              <a:path w="439419" h="451485">
                <a:moveTo>
                  <a:pt x="262121" y="214370"/>
                </a:moveTo>
                <a:lnTo>
                  <a:pt x="176779" y="214370"/>
                </a:lnTo>
                <a:lnTo>
                  <a:pt x="176779" y="163571"/>
                </a:lnTo>
                <a:lnTo>
                  <a:pt x="262121" y="163571"/>
                </a:lnTo>
                <a:lnTo>
                  <a:pt x="262121" y="214370"/>
                </a:lnTo>
                <a:close/>
              </a:path>
              <a:path w="439419" h="451485">
                <a:moveTo>
                  <a:pt x="438901" y="282948"/>
                </a:moveTo>
                <a:lnTo>
                  <a:pt x="0" y="282948"/>
                </a:lnTo>
                <a:lnTo>
                  <a:pt x="0" y="214370"/>
                </a:lnTo>
                <a:lnTo>
                  <a:pt x="438901" y="214370"/>
                </a:lnTo>
                <a:lnTo>
                  <a:pt x="438901" y="282948"/>
                </a:lnTo>
                <a:close/>
              </a:path>
              <a:path w="439419" h="451485">
                <a:moveTo>
                  <a:pt x="413501" y="451092"/>
                </a:moveTo>
                <a:lnTo>
                  <a:pt x="326635" y="451092"/>
                </a:lnTo>
                <a:lnTo>
                  <a:pt x="326635" y="373370"/>
                </a:lnTo>
                <a:lnTo>
                  <a:pt x="23367" y="373370"/>
                </a:lnTo>
                <a:lnTo>
                  <a:pt x="23367" y="305300"/>
                </a:lnTo>
                <a:lnTo>
                  <a:pt x="413501" y="305300"/>
                </a:lnTo>
                <a:lnTo>
                  <a:pt x="413501" y="4510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8384" y="1205915"/>
            <a:ext cx="130810" cy="321310"/>
          </a:xfrm>
          <a:custGeom>
            <a:avLst/>
            <a:gdLst/>
            <a:ahLst/>
            <a:cxnLst/>
            <a:rect l="l" t="t" r="r" b="b"/>
            <a:pathLst>
              <a:path w="130810" h="321309">
                <a:moveTo>
                  <a:pt x="130556" y="0"/>
                </a:moveTo>
                <a:lnTo>
                  <a:pt x="46228" y="0"/>
                </a:lnTo>
                <a:lnTo>
                  <a:pt x="46228" y="31750"/>
                </a:lnTo>
                <a:lnTo>
                  <a:pt x="0" y="31750"/>
                </a:lnTo>
                <a:lnTo>
                  <a:pt x="0" y="107950"/>
                </a:lnTo>
                <a:lnTo>
                  <a:pt x="46228" y="107950"/>
                </a:lnTo>
                <a:lnTo>
                  <a:pt x="46228" y="143510"/>
                </a:lnTo>
                <a:lnTo>
                  <a:pt x="0" y="143510"/>
                </a:lnTo>
                <a:lnTo>
                  <a:pt x="0" y="219710"/>
                </a:lnTo>
                <a:lnTo>
                  <a:pt x="46228" y="219710"/>
                </a:lnTo>
                <a:lnTo>
                  <a:pt x="46228" y="321310"/>
                </a:lnTo>
                <a:lnTo>
                  <a:pt x="130556" y="321310"/>
                </a:lnTo>
                <a:lnTo>
                  <a:pt x="130556" y="219710"/>
                </a:lnTo>
                <a:lnTo>
                  <a:pt x="130556" y="143510"/>
                </a:lnTo>
                <a:lnTo>
                  <a:pt x="130556" y="107950"/>
                </a:lnTo>
                <a:lnTo>
                  <a:pt x="130556" y="31750"/>
                </a:lnTo>
                <a:lnTo>
                  <a:pt x="13055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9504" y="1210754"/>
            <a:ext cx="415925" cy="428625"/>
          </a:xfrm>
          <a:custGeom>
            <a:avLst/>
            <a:gdLst/>
            <a:ahLst/>
            <a:cxnLst/>
            <a:rect l="l" t="t" r="r" b="b"/>
            <a:pathLst>
              <a:path w="415925" h="428625">
                <a:moveTo>
                  <a:pt x="258559" y="0"/>
                </a:moveTo>
                <a:lnTo>
                  <a:pt x="175247" y="0"/>
                </a:lnTo>
                <a:lnTo>
                  <a:pt x="175247" y="54851"/>
                </a:lnTo>
                <a:lnTo>
                  <a:pt x="83312" y="54851"/>
                </a:lnTo>
                <a:lnTo>
                  <a:pt x="83312" y="241"/>
                </a:lnTo>
                <a:lnTo>
                  <a:pt x="0" y="241"/>
                </a:lnTo>
                <a:lnTo>
                  <a:pt x="0" y="54851"/>
                </a:lnTo>
                <a:lnTo>
                  <a:pt x="0" y="124701"/>
                </a:lnTo>
                <a:lnTo>
                  <a:pt x="0" y="181851"/>
                </a:lnTo>
                <a:lnTo>
                  <a:pt x="0" y="252971"/>
                </a:lnTo>
                <a:lnTo>
                  <a:pt x="258559" y="252971"/>
                </a:lnTo>
                <a:lnTo>
                  <a:pt x="258559" y="181864"/>
                </a:lnTo>
                <a:lnTo>
                  <a:pt x="258559" y="124968"/>
                </a:lnTo>
                <a:lnTo>
                  <a:pt x="175247" y="124968"/>
                </a:lnTo>
                <a:lnTo>
                  <a:pt x="175247" y="181851"/>
                </a:lnTo>
                <a:lnTo>
                  <a:pt x="83312" y="181851"/>
                </a:lnTo>
                <a:lnTo>
                  <a:pt x="83312" y="124701"/>
                </a:lnTo>
                <a:lnTo>
                  <a:pt x="258559" y="124701"/>
                </a:lnTo>
                <a:lnTo>
                  <a:pt x="258559" y="54864"/>
                </a:lnTo>
                <a:lnTo>
                  <a:pt x="258559" y="0"/>
                </a:lnTo>
                <a:close/>
              </a:path>
              <a:path w="415925" h="428625">
                <a:moveTo>
                  <a:pt x="415531" y="352031"/>
                </a:moveTo>
                <a:lnTo>
                  <a:pt x="108699" y="352031"/>
                </a:lnTo>
                <a:lnTo>
                  <a:pt x="108699" y="278371"/>
                </a:lnTo>
                <a:lnTo>
                  <a:pt x="21336" y="278371"/>
                </a:lnTo>
                <a:lnTo>
                  <a:pt x="21336" y="352031"/>
                </a:lnTo>
                <a:lnTo>
                  <a:pt x="21336" y="428231"/>
                </a:lnTo>
                <a:lnTo>
                  <a:pt x="415531" y="428231"/>
                </a:lnTo>
                <a:lnTo>
                  <a:pt x="415531" y="3520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5999" y="1199070"/>
            <a:ext cx="439420" cy="450850"/>
          </a:xfrm>
          <a:custGeom>
            <a:avLst/>
            <a:gdLst/>
            <a:ahLst/>
            <a:cxnLst/>
            <a:rect l="l" t="t" r="r" b="b"/>
            <a:pathLst>
              <a:path w="439420" h="450850">
                <a:moveTo>
                  <a:pt x="10159" y="241293"/>
                </a:moveTo>
                <a:lnTo>
                  <a:pt x="10159" y="160523"/>
                </a:lnTo>
                <a:lnTo>
                  <a:pt x="52059" y="155265"/>
                </a:lnTo>
                <a:lnTo>
                  <a:pt x="91701" y="140129"/>
                </a:lnTo>
                <a:lnTo>
                  <a:pt x="127250" y="116075"/>
                </a:lnTo>
                <a:lnTo>
                  <a:pt x="156874" y="84062"/>
                </a:lnTo>
                <a:lnTo>
                  <a:pt x="178736" y="45050"/>
                </a:lnTo>
                <a:lnTo>
                  <a:pt x="191003" y="0"/>
                </a:lnTo>
                <a:lnTo>
                  <a:pt x="278377" y="12699"/>
                </a:lnTo>
                <a:lnTo>
                  <a:pt x="275059" y="30709"/>
                </a:lnTo>
                <a:lnTo>
                  <a:pt x="270503" y="48195"/>
                </a:lnTo>
                <a:lnTo>
                  <a:pt x="264804" y="65204"/>
                </a:lnTo>
                <a:lnTo>
                  <a:pt x="258057" y="81785"/>
                </a:lnTo>
                <a:lnTo>
                  <a:pt x="390733" y="146808"/>
                </a:lnTo>
                <a:lnTo>
                  <a:pt x="216910" y="146808"/>
                </a:lnTo>
                <a:lnTo>
                  <a:pt x="183655" y="179116"/>
                </a:lnTo>
                <a:lnTo>
                  <a:pt x="145450" y="205450"/>
                </a:lnTo>
                <a:lnTo>
                  <a:pt x="103198" y="225079"/>
                </a:lnTo>
                <a:lnTo>
                  <a:pt x="57800" y="237270"/>
                </a:lnTo>
                <a:lnTo>
                  <a:pt x="10159" y="241293"/>
                </a:lnTo>
                <a:close/>
              </a:path>
              <a:path w="439420" h="450850">
                <a:moveTo>
                  <a:pt x="397246" y="241801"/>
                </a:moveTo>
                <a:lnTo>
                  <a:pt x="216910" y="146808"/>
                </a:lnTo>
                <a:lnTo>
                  <a:pt x="390733" y="146808"/>
                </a:lnTo>
                <a:lnTo>
                  <a:pt x="437377" y="169667"/>
                </a:lnTo>
                <a:lnTo>
                  <a:pt x="397246" y="241801"/>
                </a:lnTo>
                <a:close/>
              </a:path>
              <a:path w="439420" h="450850">
                <a:moveTo>
                  <a:pt x="438901" y="353051"/>
                </a:moveTo>
                <a:lnTo>
                  <a:pt x="0" y="353051"/>
                </a:lnTo>
                <a:lnTo>
                  <a:pt x="0" y="273805"/>
                </a:lnTo>
                <a:lnTo>
                  <a:pt x="438901" y="273805"/>
                </a:lnTo>
                <a:lnTo>
                  <a:pt x="438901" y="353051"/>
                </a:lnTo>
                <a:close/>
              </a:path>
              <a:path w="439420" h="450850">
                <a:moveTo>
                  <a:pt x="263645" y="450584"/>
                </a:moveTo>
                <a:lnTo>
                  <a:pt x="175255" y="450584"/>
                </a:lnTo>
                <a:lnTo>
                  <a:pt x="175255" y="353051"/>
                </a:lnTo>
                <a:lnTo>
                  <a:pt x="263645" y="353051"/>
                </a:lnTo>
                <a:lnTo>
                  <a:pt x="263645" y="4505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5906" y="1205674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3225" y="1205674"/>
            <a:ext cx="418465" cy="439420"/>
          </a:xfrm>
          <a:custGeom>
            <a:avLst/>
            <a:gdLst/>
            <a:ahLst/>
            <a:cxnLst/>
            <a:rect l="l" t="t" r="r" b="b"/>
            <a:pathLst>
              <a:path w="418464" h="439419">
                <a:moveTo>
                  <a:pt x="414009" y="67054"/>
                </a:moveTo>
                <a:lnTo>
                  <a:pt x="328159" y="67054"/>
                </a:lnTo>
                <a:lnTo>
                  <a:pt x="328159" y="0"/>
                </a:lnTo>
                <a:lnTo>
                  <a:pt x="414009" y="0"/>
                </a:lnTo>
                <a:lnTo>
                  <a:pt x="414009" y="67054"/>
                </a:lnTo>
                <a:close/>
              </a:path>
              <a:path w="418464" h="439419">
                <a:moveTo>
                  <a:pt x="414009" y="242817"/>
                </a:moveTo>
                <a:lnTo>
                  <a:pt x="328159" y="242817"/>
                </a:lnTo>
                <a:lnTo>
                  <a:pt x="328159" y="140204"/>
                </a:lnTo>
                <a:lnTo>
                  <a:pt x="270249" y="140204"/>
                </a:lnTo>
                <a:lnTo>
                  <a:pt x="270249" y="76198"/>
                </a:lnTo>
                <a:lnTo>
                  <a:pt x="6095" y="76198"/>
                </a:lnTo>
                <a:lnTo>
                  <a:pt x="6095" y="5079"/>
                </a:lnTo>
                <a:lnTo>
                  <a:pt x="282440" y="5079"/>
                </a:lnTo>
                <a:lnTo>
                  <a:pt x="282440" y="67054"/>
                </a:lnTo>
                <a:lnTo>
                  <a:pt x="414009" y="67054"/>
                </a:lnTo>
                <a:lnTo>
                  <a:pt x="414009" y="242817"/>
                </a:lnTo>
                <a:close/>
              </a:path>
              <a:path w="418464" h="439419">
                <a:moveTo>
                  <a:pt x="0" y="236722"/>
                </a:moveTo>
                <a:lnTo>
                  <a:pt x="0" y="161539"/>
                </a:lnTo>
                <a:lnTo>
                  <a:pt x="38233" y="152705"/>
                </a:lnTo>
                <a:lnTo>
                  <a:pt x="68514" y="133156"/>
                </a:lnTo>
                <a:lnTo>
                  <a:pt x="89937" y="106463"/>
                </a:lnTo>
                <a:lnTo>
                  <a:pt x="101597" y="76198"/>
                </a:lnTo>
                <a:lnTo>
                  <a:pt x="188463" y="76198"/>
                </a:lnTo>
                <a:lnTo>
                  <a:pt x="187590" y="82976"/>
                </a:lnTo>
                <a:lnTo>
                  <a:pt x="186431" y="89659"/>
                </a:lnTo>
                <a:lnTo>
                  <a:pt x="184891" y="96342"/>
                </a:lnTo>
                <a:lnTo>
                  <a:pt x="182875" y="103121"/>
                </a:lnTo>
                <a:lnTo>
                  <a:pt x="294241" y="166619"/>
                </a:lnTo>
                <a:lnTo>
                  <a:pt x="147824" y="166619"/>
                </a:lnTo>
                <a:lnTo>
                  <a:pt x="119083" y="194074"/>
                </a:lnTo>
                <a:lnTo>
                  <a:pt x="84389" y="215958"/>
                </a:lnTo>
                <a:lnTo>
                  <a:pt x="44456" y="230697"/>
                </a:lnTo>
                <a:lnTo>
                  <a:pt x="0" y="236722"/>
                </a:lnTo>
                <a:close/>
              </a:path>
              <a:path w="418464" h="439419">
                <a:moveTo>
                  <a:pt x="257549" y="232150"/>
                </a:moveTo>
                <a:lnTo>
                  <a:pt x="147824" y="166619"/>
                </a:lnTo>
                <a:lnTo>
                  <a:pt x="294241" y="166619"/>
                </a:lnTo>
                <a:lnTo>
                  <a:pt x="298696" y="169159"/>
                </a:lnTo>
                <a:lnTo>
                  <a:pt x="257549" y="232150"/>
                </a:lnTo>
                <a:close/>
              </a:path>
              <a:path w="418464" h="439419">
                <a:moveTo>
                  <a:pt x="219958" y="438901"/>
                </a:moveTo>
                <a:lnTo>
                  <a:pt x="156829" y="435800"/>
                </a:lnTo>
                <a:lnTo>
                  <a:pt x="102381" y="425799"/>
                </a:lnTo>
                <a:lnTo>
                  <a:pt x="59686" y="407848"/>
                </a:lnTo>
                <a:lnTo>
                  <a:pt x="31816" y="380901"/>
                </a:lnTo>
                <a:lnTo>
                  <a:pt x="21843" y="343907"/>
                </a:lnTo>
                <a:lnTo>
                  <a:pt x="31816" y="306913"/>
                </a:lnTo>
                <a:lnTo>
                  <a:pt x="59686" y="279966"/>
                </a:lnTo>
                <a:lnTo>
                  <a:pt x="102381" y="262015"/>
                </a:lnTo>
                <a:lnTo>
                  <a:pt x="156829" y="252014"/>
                </a:lnTo>
                <a:lnTo>
                  <a:pt x="219958" y="248913"/>
                </a:lnTo>
                <a:lnTo>
                  <a:pt x="283087" y="252014"/>
                </a:lnTo>
                <a:lnTo>
                  <a:pt x="337535" y="262015"/>
                </a:lnTo>
                <a:lnTo>
                  <a:pt x="380230" y="279966"/>
                </a:lnTo>
                <a:lnTo>
                  <a:pt x="408100" y="306913"/>
                </a:lnTo>
                <a:lnTo>
                  <a:pt x="410678" y="316476"/>
                </a:lnTo>
                <a:lnTo>
                  <a:pt x="219958" y="316476"/>
                </a:lnTo>
                <a:lnTo>
                  <a:pt x="178803" y="318047"/>
                </a:lnTo>
                <a:lnTo>
                  <a:pt x="145220" y="322952"/>
                </a:lnTo>
                <a:lnTo>
                  <a:pt x="122591" y="331477"/>
                </a:lnTo>
                <a:lnTo>
                  <a:pt x="114297" y="343907"/>
                </a:lnTo>
                <a:lnTo>
                  <a:pt x="122591" y="356551"/>
                </a:lnTo>
                <a:lnTo>
                  <a:pt x="145220" y="365052"/>
                </a:lnTo>
                <a:lnTo>
                  <a:pt x="178803" y="369838"/>
                </a:lnTo>
                <a:lnTo>
                  <a:pt x="219958" y="371338"/>
                </a:lnTo>
                <a:lnTo>
                  <a:pt x="410678" y="371338"/>
                </a:lnTo>
                <a:lnTo>
                  <a:pt x="408100" y="380901"/>
                </a:lnTo>
                <a:lnTo>
                  <a:pt x="380230" y="407848"/>
                </a:lnTo>
                <a:lnTo>
                  <a:pt x="337535" y="425799"/>
                </a:lnTo>
                <a:lnTo>
                  <a:pt x="283087" y="435800"/>
                </a:lnTo>
                <a:lnTo>
                  <a:pt x="219958" y="438901"/>
                </a:lnTo>
                <a:close/>
              </a:path>
              <a:path w="418464" h="439419">
                <a:moveTo>
                  <a:pt x="410678" y="371338"/>
                </a:moveTo>
                <a:lnTo>
                  <a:pt x="219958" y="371338"/>
                </a:lnTo>
                <a:lnTo>
                  <a:pt x="261113" y="369838"/>
                </a:lnTo>
                <a:lnTo>
                  <a:pt x="294696" y="365052"/>
                </a:lnTo>
                <a:lnTo>
                  <a:pt x="317325" y="356551"/>
                </a:lnTo>
                <a:lnTo>
                  <a:pt x="325619" y="343907"/>
                </a:lnTo>
                <a:lnTo>
                  <a:pt x="317325" y="331477"/>
                </a:lnTo>
                <a:lnTo>
                  <a:pt x="294696" y="322952"/>
                </a:lnTo>
                <a:lnTo>
                  <a:pt x="261113" y="318047"/>
                </a:lnTo>
                <a:lnTo>
                  <a:pt x="219958" y="316476"/>
                </a:lnTo>
                <a:lnTo>
                  <a:pt x="410678" y="316476"/>
                </a:lnTo>
                <a:lnTo>
                  <a:pt x="418073" y="343907"/>
                </a:lnTo>
                <a:lnTo>
                  <a:pt x="410678" y="3713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4496" y="1395661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7989" y="1205674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5148" y="1202626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10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10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10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10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10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10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36235" y="3350856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4" h="304800">
                <a:moveTo>
                  <a:pt x="103251" y="0"/>
                </a:moveTo>
                <a:lnTo>
                  <a:pt x="0" y="0"/>
                </a:lnTo>
                <a:lnTo>
                  <a:pt x="0" y="34290"/>
                </a:lnTo>
                <a:lnTo>
                  <a:pt x="63246" y="34290"/>
                </a:lnTo>
                <a:lnTo>
                  <a:pt x="63246" y="304800"/>
                </a:lnTo>
                <a:lnTo>
                  <a:pt x="103251" y="304800"/>
                </a:lnTo>
                <a:lnTo>
                  <a:pt x="103251" y="34290"/>
                </a:lnTo>
                <a:lnTo>
                  <a:pt x="103251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13401" y="3606365"/>
            <a:ext cx="53975" cy="54610"/>
          </a:xfrm>
          <a:custGeom>
            <a:avLst/>
            <a:gdLst/>
            <a:ahLst/>
            <a:cxnLst/>
            <a:rect l="l" t="t" r="r" b="b"/>
            <a:pathLst>
              <a:path w="53975" h="54610">
                <a:moveTo>
                  <a:pt x="27050" y="54100"/>
                </a:moveTo>
                <a:lnTo>
                  <a:pt x="16394" y="52017"/>
                </a:lnTo>
                <a:lnTo>
                  <a:pt x="7810" y="46290"/>
                </a:lnTo>
                <a:lnTo>
                  <a:pt x="2083" y="37706"/>
                </a:lnTo>
                <a:lnTo>
                  <a:pt x="0" y="27050"/>
                </a:lnTo>
                <a:lnTo>
                  <a:pt x="2083" y="16394"/>
                </a:lnTo>
                <a:lnTo>
                  <a:pt x="7810" y="7810"/>
                </a:lnTo>
                <a:lnTo>
                  <a:pt x="16394" y="2083"/>
                </a:lnTo>
                <a:lnTo>
                  <a:pt x="27050" y="0"/>
                </a:lnTo>
                <a:lnTo>
                  <a:pt x="37646" y="2083"/>
                </a:lnTo>
                <a:lnTo>
                  <a:pt x="46099" y="7810"/>
                </a:lnTo>
                <a:lnTo>
                  <a:pt x="51695" y="16394"/>
                </a:lnTo>
                <a:lnTo>
                  <a:pt x="53719" y="27050"/>
                </a:lnTo>
                <a:lnTo>
                  <a:pt x="51695" y="37706"/>
                </a:lnTo>
                <a:lnTo>
                  <a:pt x="46099" y="46290"/>
                </a:lnTo>
                <a:lnTo>
                  <a:pt x="37646" y="52017"/>
                </a:lnTo>
                <a:lnTo>
                  <a:pt x="27050" y="541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16593" y="3341196"/>
            <a:ext cx="325120" cy="330200"/>
          </a:xfrm>
          <a:custGeom>
            <a:avLst/>
            <a:gdLst/>
            <a:ahLst/>
            <a:cxnLst/>
            <a:rect l="l" t="t" r="r" b="b"/>
            <a:pathLst>
              <a:path w="325120" h="330200">
                <a:moveTo>
                  <a:pt x="162301" y="173731"/>
                </a:moveTo>
                <a:lnTo>
                  <a:pt x="102873" y="167766"/>
                </a:lnTo>
                <a:lnTo>
                  <a:pt x="57196" y="150586"/>
                </a:lnTo>
                <a:lnTo>
                  <a:pt x="27877" y="123262"/>
                </a:lnTo>
                <a:lnTo>
                  <a:pt x="17525" y="86865"/>
                </a:lnTo>
                <a:lnTo>
                  <a:pt x="27877" y="50469"/>
                </a:lnTo>
                <a:lnTo>
                  <a:pt x="57196" y="23145"/>
                </a:lnTo>
                <a:lnTo>
                  <a:pt x="102873" y="5964"/>
                </a:lnTo>
                <a:lnTo>
                  <a:pt x="162301" y="0"/>
                </a:lnTo>
                <a:lnTo>
                  <a:pt x="221730" y="5964"/>
                </a:lnTo>
                <a:lnTo>
                  <a:pt x="267407" y="23145"/>
                </a:lnTo>
                <a:lnTo>
                  <a:pt x="278956" y="33908"/>
                </a:lnTo>
                <a:lnTo>
                  <a:pt x="162301" y="33908"/>
                </a:lnTo>
                <a:lnTo>
                  <a:pt x="119773" y="37414"/>
                </a:lnTo>
                <a:lnTo>
                  <a:pt x="86389" y="47671"/>
                </a:lnTo>
                <a:lnTo>
                  <a:pt x="64577" y="64286"/>
                </a:lnTo>
                <a:lnTo>
                  <a:pt x="56767" y="86865"/>
                </a:lnTo>
                <a:lnTo>
                  <a:pt x="64577" y="109445"/>
                </a:lnTo>
                <a:lnTo>
                  <a:pt x="86389" y="126060"/>
                </a:lnTo>
                <a:lnTo>
                  <a:pt x="119773" y="136317"/>
                </a:lnTo>
                <a:lnTo>
                  <a:pt x="162301" y="139823"/>
                </a:lnTo>
                <a:lnTo>
                  <a:pt x="278956" y="139823"/>
                </a:lnTo>
                <a:lnTo>
                  <a:pt x="267407" y="150586"/>
                </a:lnTo>
                <a:lnTo>
                  <a:pt x="221730" y="167766"/>
                </a:lnTo>
                <a:lnTo>
                  <a:pt x="162301" y="173731"/>
                </a:lnTo>
                <a:close/>
              </a:path>
              <a:path w="325120" h="330200">
                <a:moveTo>
                  <a:pt x="278956" y="139823"/>
                </a:moveTo>
                <a:lnTo>
                  <a:pt x="162301" y="139823"/>
                </a:lnTo>
                <a:lnTo>
                  <a:pt x="204830" y="136317"/>
                </a:lnTo>
                <a:lnTo>
                  <a:pt x="238214" y="126060"/>
                </a:lnTo>
                <a:lnTo>
                  <a:pt x="260026" y="109445"/>
                </a:lnTo>
                <a:lnTo>
                  <a:pt x="267836" y="86865"/>
                </a:lnTo>
                <a:lnTo>
                  <a:pt x="260026" y="64286"/>
                </a:lnTo>
                <a:lnTo>
                  <a:pt x="238214" y="47671"/>
                </a:lnTo>
                <a:lnTo>
                  <a:pt x="204830" y="37414"/>
                </a:lnTo>
                <a:lnTo>
                  <a:pt x="162301" y="33908"/>
                </a:lnTo>
                <a:lnTo>
                  <a:pt x="278956" y="33908"/>
                </a:lnTo>
                <a:lnTo>
                  <a:pt x="296726" y="50469"/>
                </a:lnTo>
                <a:lnTo>
                  <a:pt x="307078" y="86865"/>
                </a:lnTo>
                <a:lnTo>
                  <a:pt x="296726" y="123262"/>
                </a:lnTo>
                <a:lnTo>
                  <a:pt x="278956" y="139823"/>
                </a:lnTo>
                <a:close/>
              </a:path>
              <a:path w="325120" h="330200">
                <a:moveTo>
                  <a:pt x="324984" y="238881"/>
                </a:moveTo>
                <a:lnTo>
                  <a:pt x="0" y="238881"/>
                </a:lnTo>
                <a:lnTo>
                  <a:pt x="0" y="203829"/>
                </a:lnTo>
                <a:lnTo>
                  <a:pt x="324984" y="203829"/>
                </a:lnTo>
                <a:lnTo>
                  <a:pt x="324984" y="238881"/>
                </a:lnTo>
                <a:close/>
              </a:path>
              <a:path w="325120" h="330200">
                <a:moveTo>
                  <a:pt x="181351" y="329937"/>
                </a:moveTo>
                <a:lnTo>
                  <a:pt x="142871" y="329937"/>
                </a:lnTo>
                <a:lnTo>
                  <a:pt x="142871" y="238881"/>
                </a:lnTo>
                <a:lnTo>
                  <a:pt x="181351" y="238881"/>
                </a:lnTo>
                <a:lnTo>
                  <a:pt x="181351" y="32993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01012" y="3338148"/>
            <a:ext cx="285750" cy="325755"/>
          </a:xfrm>
          <a:custGeom>
            <a:avLst/>
            <a:gdLst/>
            <a:ahLst/>
            <a:cxnLst/>
            <a:rect l="l" t="t" r="r" b="b"/>
            <a:pathLst>
              <a:path w="285750" h="325754">
                <a:moveTo>
                  <a:pt x="285742" y="325365"/>
                </a:moveTo>
                <a:lnTo>
                  <a:pt x="248024" y="325365"/>
                </a:lnTo>
                <a:lnTo>
                  <a:pt x="248024" y="0"/>
                </a:lnTo>
                <a:lnTo>
                  <a:pt x="285742" y="0"/>
                </a:lnTo>
                <a:lnTo>
                  <a:pt x="285742" y="325365"/>
                </a:lnTo>
                <a:close/>
              </a:path>
              <a:path w="285750" h="325754">
                <a:moveTo>
                  <a:pt x="132584" y="305935"/>
                </a:moveTo>
                <a:lnTo>
                  <a:pt x="761" y="305935"/>
                </a:lnTo>
                <a:lnTo>
                  <a:pt x="761" y="139061"/>
                </a:lnTo>
                <a:lnTo>
                  <a:pt x="146300" y="139061"/>
                </a:lnTo>
                <a:lnTo>
                  <a:pt x="14630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4018" y="11810"/>
                </a:lnTo>
                <a:lnTo>
                  <a:pt x="184018" y="173731"/>
                </a:lnTo>
                <a:lnTo>
                  <a:pt x="38480" y="173731"/>
                </a:lnTo>
                <a:lnTo>
                  <a:pt x="38480" y="271265"/>
                </a:lnTo>
                <a:lnTo>
                  <a:pt x="217926" y="271265"/>
                </a:lnTo>
                <a:lnTo>
                  <a:pt x="217926" y="290314"/>
                </a:lnTo>
                <a:lnTo>
                  <a:pt x="200680" y="296934"/>
                </a:lnTo>
                <a:lnTo>
                  <a:pt x="179684" y="301839"/>
                </a:lnTo>
                <a:lnTo>
                  <a:pt x="156473" y="304887"/>
                </a:lnTo>
                <a:lnTo>
                  <a:pt x="132584" y="305935"/>
                </a:lnTo>
                <a:close/>
              </a:path>
              <a:path w="285750" h="325754">
                <a:moveTo>
                  <a:pt x="217926" y="271265"/>
                </a:moveTo>
                <a:lnTo>
                  <a:pt x="133727" y="271265"/>
                </a:lnTo>
                <a:lnTo>
                  <a:pt x="157116" y="270163"/>
                </a:lnTo>
                <a:lnTo>
                  <a:pt x="179970" y="267026"/>
                </a:lnTo>
                <a:lnTo>
                  <a:pt x="200752" y="262103"/>
                </a:lnTo>
                <a:lnTo>
                  <a:pt x="217926" y="255644"/>
                </a:lnTo>
                <a:lnTo>
                  <a:pt x="217926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64846" y="3338156"/>
            <a:ext cx="1022985" cy="325755"/>
          </a:xfrm>
          <a:custGeom>
            <a:avLst/>
            <a:gdLst/>
            <a:ahLst/>
            <a:cxnLst/>
            <a:rect l="l" t="t" r="r" b="b"/>
            <a:pathLst>
              <a:path w="1022984" h="325754">
                <a:moveTo>
                  <a:pt x="213360" y="256019"/>
                </a:moveTo>
                <a:lnTo>
                  <a:pt x="196189" y="262204"/>
                </a:lnTo>
                <a:lnTo>
                  <a:pt x="175399" y="266877"/>
                </a:lnTo>
                <a:lnTo>
                  <a:pt x="152552" y="269849"/>
                </a:lnTo>
                <a:lnTo>
                  <a:pt x="129159" y="270878"/>
                </a:lnTo>
                <a:lnTo>
                  <a:pt x="38481" y="270878"/>
                </a:lnTo>
                <a:lnTo>
                  <a:pt x="38481" y="9906"/>
                </a:lnTo>
                <a:lnTo>
                  <a:pt x="0" y="9906"/>
                </a:lnTo>
                <a:lnTo>
                  <a:pt x="0" y="305930"/>
                </a:lnTo>
                <a:lnTo>
                  <a:pt x="128397" y="305930"/>
                </a:lnTo>
                <a:lnTo>
                  <a:pt x="152069" y="304888"/>
                </a:lnTo>
                <a:lnTo>
                  <a:pt x="175171" y="301840"/>
                </a:lnTo>
                <a:lnTo>
                  <a:pt x="196126" y="296926"/>
                </a:lnTo>
                <a:lnTo>
                  <a:pt x="213360" y="290309"/>
                </a:lnTo>
                <a:lnTo>
                  <a:pt x="213360" y="270878"/>
                </a:lnTo>
                <a:lnTo>
                  <a:pt x="213360" y="256019"/>
                </a:lnTo>
                <a:close/>
              </a:path>
              <a:path w="1022984" h="325754">
                <a:moveTo>
                  <a:pt x="324993" y="131826"/>
                </a:moveTo>
                <a:lnTo>
                  <a:pt x="279273" y="131826"/>
                </a:lnTo>
                <a:lnTo>
                  <a:pt x="279273" y="0"/>
                </a:lnTo>
                <a:lnTo>
                  <a:pt x="241554" y="0"/>
                </a:lnTo>
                <a:lnTo>
                  <a:pt x="241554" y="325361"/>
                </a:lnTo>
                <a:lnTo>
                  <a:pt x="279273" y="325361"/>
                </a:lnTo>
                <a:lnTo>
                  <a:pt x="279273" y="168008"/>
                </a:lnTo>
                <a:lnTo>
                  <a:pt x="324993" y="168008"/>
                </a:lnTo>
                <a:lnTo>
                  <a:pt x="324993" y="131826"/>
                </a:lnTo>
                <a:close/>
              </a:path>
              <a:path w="1022984" h="325754">
                <a:moveTo>
                  <a:pt x="579869" y="256019"/>
                </a:moveTo>
                <a:lnTo>
                  <a:pt x="562698" y="262420"/>
                </a:lnTo>
                <a:lnTo>
                  <a:pt x="541921" y="267220"/>
                </a:lnTo>
                <a:lnTo>
                  <a:pt x="519061" y="270217"/>
                </a:lnTo>
                <a:lnTo>
                  <a:pt x="495681" y="271259"/>
                </a:lnTo>
                <a:lnTo>
                  <a:pt x="403860" y="271259"/>
                </a:lnTo>
                <a:lnTo>
                  <a:pt x="403860" y="173723"/>
                </a:lnTo>
                <a:lnTo>
                  <a:pt x="546341" y="173723"/>
                </a:lnTo>
                <a:lnTo>
                  <a:pt x="546341" y="11811"/>
                </a:lnTo>
                <a:lnTo>
                  <a:pt x="365760" y="11811"/>
                </a:lnTo>
                <a:lnTo>
                  <a:pt x="365760" y="46482"/>
                </a:lnTo>
                <a:lnTo>
                  <a:pt x="508622" y="46482"/>
                </a:lnTo>
                <a:lnTo>
                  <a:pt x="508622" y="139065"/>
                </a:lnTo>
                <a:lnTo>
                  <a:pt x="366522" y="139065"/>
                </a:lnTo>
                <a:lnTo>
                  <a:pt x="366522" y="305930"/>
                </a:lnTo>
                <a:lnTo>
                  <a:pt x="494919" y="305930"/>
                </a:lnTo>
                <a:lnTo>
                  <a:pt x="518579" y="304888"/>
                </a:lnTo>
                <a:lnTo>
                  <a:pt x="541680" y="301840"/>
                </a:lnTo>
                <a:lnTo>
                  <a:pt x="562635" y="296926"/>
                </a:lnTo>
                <a:lnTo>
                  <a:pt x="579869" y="290309"/>
                </a:lnTo>
                <a:lnTo>
                  <a:pt x="579869" y="271259"/>
                </a:lnTo>
                <a:lnTo>
                  <a:pt x="579869" y="256019"/>
                </a:lnTo>
                <a:close/>
              </a:path>
              <a:path w="1022984" h="325754">
                <a:moveTo>
                  <a:pt x="691502" y="131826"/>
                </a:moveTo>
                <a:lnTo>
                  <a:pt x="645782" y="131826"/>
                </a:lnTo>
                <a:lnTo>
                  <a:pt x="645782" y="0"/>
                </a:lnTo>
                <a:lnTo>
                  <a:pt x="608063" y="0"/>
                </a:lnTo>
                <a:lnTo>
                  <a:pt x="608063" y="325361"/>
                </a:lnTo>
                <a:lnTo>
                  <a:pt x="645782" y="325361"/>
                </a:lnTo>
                <a:lnTo>
                  <a:pt x="645782" y="168008"/>
                </a:lnTo>
                <a:lnTo>
                  <a:pt x="691502" y="168008"/>
                </a:lnTo>
                <a:lnTo>
                  <a:pt x="691502" y="131826"/>
                </a:lnTo>
                <a:close/>
              </a:path>
              <a:path w="1022984" h="325754">
                <a:moveTo>
                  <a:pt x="930008" y="109347"/>
                </a:moveTo>
                <a:lnTo>
                  <a:pt x="922489" y="67767"/>
                </a:lnTo>
                <a:lnTo>
                  <a:pt x="905052" y="40767"/>
                </a:lnTo>
                <a:lnTo>
                  <a:pt x="901573" y="35382"/>
                </a:lnTo>
                <a:lnTo>
                  <a:pt x="893051" y="29756"/>
                </a:lnTo>
                <a:lnTo>
                  <a:pt x="893051" y="109347"/>
                </a:lnTo>
                <a:lnTo>
                  <a:pt x="888517" y="136398"/>
                </a:lnTo>
                <a:lnTo>
                  <a:pt x="875665" y="158013"/>
                </a:lnTo>
                <a:lnTo>
                  <a:pt x="855599" y="172351"/>
                </a:lnTo>
                <a:lnTo>
                  <a:pt x="829424" y="177533"/>
                </a:lnTo>
                <a:lnTo>
                  <a:pt x="803084" y="172351"/>
                </a:lnTo>
                <a:lnTo>
                  <a:pt x="783031" y="158013"/>
                </a:lnTo>
                <a:lnTo>
                  <a:pt x="770267" y="136398"/>
                </a:lnTo>
                <a:lnTo>
                  <a:pt x="765797" y="109347"/>
                </a:lnTo>
                <a:lnTo>
                  <a:pt x="770267" y="82232"/>
                </a:lnTo>
                <a:lnTo>
                  <a:pt x="783031" y="60477"/>
                </a:lnTo>
                <a:lnTo>
                  <a:pt x="803084" y="46012"/>
                </a:lnTo>
                <a:lnTo>
                  <a:pt x="829424" y="40767"/>
                </a:lnTo>
                <a:lnTo>
                  <a:pt x="855599" y="46012"/>
                </a:lnTo>
                <a:lnTo>
                  <a:pt x="875665" y="60477"/>
                </a:lnTo>
                <a:lnTo>
                  <a:pt x="888517" y="82232"/>
                </a:lnTo>
                <a:lnTo>
                  <a:pt x="893051" y="109347"/>
                </a:lnTo>
                <a:lnTo>
                  <a:pt x="893051" y="29756"/>
                </a:lnTo>
                <a:lnTo>
                  <a:pt x="869734" y="14351"/>
                </a:lnTo>
                <a:lnTo>
                  <a:pt x="829424" y="6858"/>
                </a:lnTo>
                <a:lnTo>
                  <a:pt x="788949" y="14351"/>
                </a:lnTo>
                <a:lnTo>
                  <a:pt x="757123" y="35382"/>
                </a:lnTo>
                <a:lnTo>
                  <a:pt x="736307" y="67767"/>
                </a:lnTo>
                <a:lnTo>
                  <a:pt x="728840" y="109347"/>
                </a:lnTo>
                <a:lnTo>
                  <a:pt x="736307" y="150914"/>
                </a:lnTo>
                <a:lnTo>
                  <a:pt x="757123" y="183299"/>
                </a:lnTo>
                <a:lnTo>
                  <a:pt x="788949" y="204330"/>
                </a:lnTo>
                <a:lnTo>
                  <a:pt x="829424" y="211823"/>
                </a:lnTo>
                <a:lnTo>
                  <a:pt x="869734" y="204330"/>
                </a:lnTo>
                <a:lnTo>
                  <a:pt x="901573" y="183299"/>
                </a:lnTo>
                <a:lnTo>
                  <a:pt x="905294" y="177533"/>
                </a:lnTo>
                <a:lnTo>
                  <a:pt x="922489" y="150914"/>
                </a:lnTo>
                <a:lnTo>
                  <a:pt x="930008" y="109347"/>
                </a:lnTo>
                <a:close/>
              </a:path>
              <a:path w="1022984" h="325754">
                <a:moveTo>
                  <a:pt x="957440" y="255257"/>
                </a:moveTo>
                <a:lnTo>
                  <a:pt x="937717" y="261988"/>
                </a:lnTo>
                <a:lnTo>
                  <a:pt x="912520" y="266738"/>
                </a:lnTo>
                <a:lnTo>
                  <a:pt x="883119" y="269570"/>
                </a:lnTo>
                <a:lnTo>
                  <a:pt x="850760" y="270497"/>
                </a:lnTo>
                <a:lnTo>
                  <a:pt x="717791" y="270497"/>
                </a:lnTo>
                <a:lnTo>
                  <a:pt x="717791" y="305930"/>
                </a:lnTo>
                <a:lnTo>
                  <a:pt x="848474" y="305930"/>
                </a:lnTo>
                <a:lnTo>
                  <a:pt x="882218" y="304888"/>
                </a:lnTo>
                <a:lnTo>
                  <a:pt x="912380" y="301840"/>
                </a:lnTo>
                <a:lnTo>
                  <a:pt x="937844" y="296926"/>
                </a:lnTo>
                <a:lnTo>
                  <a:pt x="957440" y="290309"/>
                </a:lnTo>
                <a:lnTo>
                  <a:pt x="957440" y="255257"/>
                </a:lnTo>
                <a:close/>
              </a:path>
              <a:path w="1022984" h="325754">
                <a:moveTo>
                  <a:pt x="1022578" y="0"/>
                </a:moveTo>
                <a:lnTo>
                  <a:pt x="984872" y="0"/>
                </a:lnTo>
                <a:lnTo>
                  <a:pt x="984872" y="325361"/>
                </a:lnTo>
                <a:lnTo>
                  <a:pt x="1022578" y="325361"/>
                </a:lnTo>
                <a:lnTo>
                  <a:pt x="1022578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65608" y="3338148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90" h="325754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90" h="325754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90" h="325754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90" h="325754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21834" y="3341196"/>
            <a:ext cx="325120" cy="330200"/>
          </a:xfrm>
          <a:custGeom>
            <a:avLst/>
            <a:gdLst/>
            <a:ahLst/>
            <a:cxnLst/>
            <a:rect l="l" t="t" r="r" b="b"/>
            <a:pathLst>
              <a:path w="325119" h="330200">
                <a:moveTo>
                  <a:pt x="162301" y="173731"/>
                </a:moveTo>
                <a:lnTo>
                  <a:pt x="102873" y="167766"/>
                </a:lnTo>
                <a:lnTo>
                  <a:pt x="57196" y="150586"/>
                </a:lnTo>
                <a:lnTo>
                  <a:pt x="27877" y="123262"/>
                </a:lnTo>
                <a:lnTo>
                  <a:pt x="17525" y="86865"/>
                </a:lnTo>
                <a:lnTo>
                  <a:pt x="27877" y="50469"/>
                </a:lnTo>
                <a:lnTo>
                  <a:pt x="57196" y="23145"/>
                </a:lnTo>
                <a:lnTo>
                  <a:pt x="102873" y="5964"/>
                </a:lnTo>
                <a:lnTo>
                  <a:pt x="162301" y="0"/>
                </a:lnTo>
                <a:lnTo>
                  <a:pt x="221730" y="5964"/>
                </a:lnTo>
                <a:lnTo>
                  <a:pt x="267407" y="23145"/>
                </a:lnTo>
                <a:lnTo>
                  <a:pt x="278956" y="33908"/>
                </a:lnTo>
                <a:lnTo>
                  <a:pt x="162301" y="33908"/>
                </a:lnTo>
                <a:lnTo>
                  <a:pt x="119773" y="37414"/>
                </a:lnTo>
                <a:lnTo>
                  <a:pt x="86389" y="47671"/>
                </a:lnTo>
                <a:lnTo>
                  <a:pt x="64577" y="64286"/>
                </a:lnTo>
                <a:lnTo>
                  <a:pt x="56767" y="86865"/>
                </a:lnTo>
                <a:lnTo>
                  <a:pt x="64577" y="109445"/>
                </a:lnTo>
                <a:lnTo>
                  <a:pt x="86389" y="126060"/>
                </a:lnTo>
                <a:lnTo>
                  <a:pt x="119773" y="136317"/>
                </a:lnTo>
                <a:lnTo>
                  <a:pt x="162301" y="139823"/>
                </a:lnTo>
                <a:lnTo>
                  <a:pt x="278956" y="139823"/>
                </a:lnTo>
                <a:lnTo>
                  <a:pt x="267407" y="150586"/>
                </a:lnTo>
                <a:lnTo>
                  <a:pt x="221730" y="167766"/>
                </a:lnTo>
                <a:lnTo>
                  <a:pt x="162301" y="173731"/>
                </a:lnTo>
                <a:close/>
              </a:path>
              <a:path w="325119" h="330200">
                <a:moveTo>
                  <a:pt x="278956" y="139823"/>
                </a:moveTo>
                <a:lnTo>
                  <a:pt x="162301" y="139823"/>
                </a:lnTo>
                <a:lnTo>
                  <a:pt x="204830" y="136317"/>
                </a:lnTo>
                <a:lnTo>
                  <a:pt x="238214" y="126060"/>
                </a:lnTo>
                <a:lnTo>
                  <a:pt x="260026" y="109445"/>
                </a:lnTo>
                <a:lnTo>
                  <a:pt x="267836" y="86865"/>
                </a:lnTo>
                <a:lnTo>
                  <a:pt x="260026" y="64286"/>
                </a:lnTo>
                <a:lnTo>
                  <a:pt x="238214" y="47671"/>
                </a:lnTo>
                <a:lnTo>
                  <a:pt x="204830" y="37414"/>
                </a:lnTo>
                <a:lnTo>
                  <a:pt x="162301" y="33908"/>
                </a:lnTo>
                <a:lnTo>
                  <a:pt x="278956" y="33908"/>
                </a:lnTo>
                <a:lnTo>
                  <a:pt x="296726" y="50469"/>
                </a:lnTo>
                <a:lnTo>
                  <a:pt x="307078" y="86865"/>
                </a:lnTo>
                <a:lnTo>
                  <a:pt x="296726" y="123262"/>
                </a:lnTo>
                <a:lnTo>
                  <a:pt x="278956" y="139823"/>
                </a:lnTo>
                <a:close/>
              </a:path>
              <a:path w="325119" h="330200">
                <a:moveTo>
                  <a:pt x="324984" y="238881"/>
                </a:moveTo>
                <a:lnTo>
                  <a:pt x="0" y="238881"/>
                </a:lnTo>
                <a:lnTo>
                  <a:pt x="0" y="203829"/>
                </a:lnTo>
                <a:lnTo>
                  <a:pt x="324984" y="203829"/>
                </a:lnTo>
                <a:lnTo>
                  <a:pt x="324984" y="238881"/>
                </a:lnTo>
                <a:close/>
              </a:path>
              <a:path w="325119" h="330200">
                <a:moveTo>
                  <a:pt x="181351" y="329937"/>
                </a:moveTo>
                <a:lnTo>
                  <a:pt x="142871" y="329937"/>
                </a:lnTo>
                <a:lnTo>
                  <a:pt x="142871" y="238881"/>
                </a:lnTo>
                <a:lnTo>
                  <a:pt x="181351" y="238881"/>
                </a:lnTo>
                <a:lnTo>
                  <a:pt x="181351" y="32993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51354" y="3338156"/>
            <a:ext cx="83820" cy="199390"/>
          </a:xfrm>
          <a:custGeom>
            <a:avLst/>
            <a:gdLst/>
            <a:ahLst/>
            <a:cxnLst/>
            <a:rect l="l" t="t" r="r" b="b"/>
            <a:pathLst>
              <a:path w="83819" h="199389">
                <a:moveTo>
                  <a:pt x="83439" y="73660"/>
                </a:moveTo>
                <a:lnTo>
                  <a:pt x="37719" y="73660"/>
                </a:lnTo>
                <a:lnTo>
                  <a:pt x="37719" y="0"/>
                </a:lnTo>
                <a:lnTo>
                  <a:pt x="0" y="0"/>
                </a:lnTo>
                <a:lnTo>
                  <a:pt x="0" y="73660"/>
                </a:lnTo>
                <a:lnTo>
                  <a:pt x="0" y="110490"/>
                </a:lnTo>
                <a:lnTo>
                  <a:pt x="0" y="199390"/>
                </a:lnTo>
                <a:lnTo>
                  <a:pt x="37719" y="199390"/>
                </a:lnTo>
                <a:lnTo>
                  <a:pt x="37719" y="110490"/>
                </a:lnTo>
                <a:lnTo>
                  <a:pt x="83439" y="110490"/>
                </a:lnTo>
                <a:lnTo>
                  <a:pt x="83439" y="736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06003" y="3343236"/>
            <a:ext cx="283210" cy="320040"/>
          </a:xfrm>
          <a:custGeom>
            <a:avLst/>
            <a:gdLst/>
            <a:ahLst/>
            <a:cxnLst/>
            <a:rect l="l" t="t" r="r" b="b"/>
            <a:pathLst>
              <a:path w="283209" h="320039">
                <a:moveTo>
                  <a:pt x="190119" y="635"/>
                </a:moveTo>
                <a:lnTo>
                  <a:pt x="153162" y="635"/>
                </a:lnTo>
                <a:lnTo>
                  <a:pt x="153162" y="54610"/>
                </a:lnTo>
                <a:lnTo>
                  <a:pt x="36957" y="54610"/>
                </a:lnTo>
                <a:lnTo>
                  <a:pt x="36957" y="0"/>
                </a:lnTo>
                <a:lnTo>
                  <a:pt x="0" y="0"/>
                </a:lnTo>
                <a:lnTo>
                  <a:pt x="0" y="54610"/>
                </a:lnTo>
                <a:lnTo>
                  <a:pt x="0" y="85090"/>
                </a:lnTo>
                <a:lnTo>
                  <a:pt x="0" y="144780"/>
                </a:lnTo>
                <a:lnTo>
                  <a:pt x="0" y="176530"/>
                </a:lnTo>
                <a:lnTo>
                  <a:pt x="190119" y="176530"/>
                </a:lnTo>
                <a:lnTo>
                  <a:pt x="190119" y="145034"/>
                </a:lnTo>
                <a:lnTo>
                  <a:pt x="190119" y="144780"/>
                </a:lnTo>
                <a:lnTo>
                  <a:pt x="190119" y="85598"/>
                </a:lnTo>
                <a:lnTo>
                  <a:pt x="153162" y="85598"/>
                </a:lnTo>
                <a:lnTo>
                  <a:pt x="153162" y="144780"/>
                </a:lnTo>
                <a:lnTo>
                  <a:pt x="36957" y="144780"/>
                </a:lnTo>
                <a:lnTo>
                  <a:pt x="36957" y="85090"/>
                </a:lnTo>
                <a:lnTo>
                  <a:pt x="190119" y="85090"/>
                </a:lnTo>
                <a:lnTo>
                  <a:pt x="190119" y="54737"/>
                </a:lnTo>
                <a:lnTo>
                  <a:pt x="190119" y="54610"/>
                </a:lnTo>
                <a:lnTo>
                  <a:pt x="190119" y="635"/>
                </a:lnTo>
                <a:close/>
              </a:path>
              <a:path w="283209" h="320039">
                <a:moveTo>
                  <a:pt x="283070" y="212090"/>
                </a:moveTo>
                <a:lnTo>
                  <a:pt x="8001" y="212090"/>
                </a:lnTo>
                <a:lnTo>
                  <a:pt x="8001" y="245110"/>
                </a:lnTo>
                <a:lnTo>
                  <a:pt x="244970" y="245110"/>
                </a:lnTo>
                <a:lnTo>
                  <a:pt x="244970" y="320040"/>
                </a:lnTo>
                <a:lnTo>
                  <a:pt x="283070" y="320040"/>
                </a:lnTo>
                <a:lnTo>
                  <a:pt x="283070" y="245110"/>
                </a:lnTo>
                <a:lnTo>
                  <a:pt x="283070" y="2120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61082" y="3339680"/>
            <a:ext cx="691515" cy="308610"/>
          </a:xfrm>
          <a:custGeom>
            <a:avLst/>
            <a:gdLst/>
            <a:ahLst/>
            <a:cxnLst/>
            <a:rect l="l" t="t" r="r" b="b"/>
            <a:pathLst>
              <a:path w="691515" h="308610">
                <a:moveTo>
                  <a:pt x="317754" y="174104"/>
                </a:moveTo>
                <a:lnTo>
                  <a:pt x="219227" y="107823"/>
                </a:lnTo>
                <a:lnTo>
                  <a:pt x="174498" y="77724"/>
                </a:lnTo>
                <a:lnTo>
                  <a:pt x="181927" y="61023"/>
                </a:lnTo>
                <a:lnTo>
                  <a:pt x="188214" y="43573"/>
                </a:lnTo>
                <a:lnTo>
                  <a:pt x="193357" y="25476"/>
                </a:lnTo>
                <a:lnTo>
                  <a:pt x="197358" y="6858"/>
                </a:lnTo>
                <a:lnTo>
                  <a:pt x="158496" y="0"/>
                </a:lnTo>
                <a:lnTo>
                  <a:pt x="143014" y="52362"/>
                </a:lnTo>
                <a:lnTo>
                  <a:pt x="118046" y="98209"/>
                </a:lnTo>
                <a:lnTo>
                  <a:pt x="85610" y="134607"/>
                </a:lnTo>
                <a:lnTo>
                  <a:pt x="47752" y="158597"/>
                </a:lnTo>
                <a:lnTo>
                  <a:pt x="6477" y="167246"/>
                </a:lnTo>
                <a:lnTo>
                  <a:pt x="6477" y="203060"/>
                </a:lnTo>
                <a:lnTo>
                  <a:pt x="50266" y="196278"/>
                </a:lnTo>
                <a:lnTo>
                  <a:pt x="91008" y="177012"/>
                </a:lnTo>
                <a:lnTo>
                  <a:pt x="127406" y="146964"/>
                </a:lnTo>
                <a:lnTo>
                  <a:pt x="158115" y="107823"/>
                </a:lnTo>
                <a:lnTo>
                  <a:pt x="297180" y="204203"/>
                </a:lnTo>
                <a:lnTo>
                  <a:pt x="317754" y="174104"/>
                </a:lnTo>
                <a:close/>
              </a:path>
              <a:path w="691515" h="308610">
                <a:moveTo>
                  <a:pt x="324993" y="272783"/>
                </a:moveTo>
                <a:lnTo>
                  <a:pt x="0" y="272783"/>
                </a:lnTo>
                <a:lnTo>
                  <a:pt x="0" y="308216"/>
                </a:lnTo>
                <a:lnTo>
                  <a:pt x="324993" y="308216"/>
                </a:lnTo>
                <a:lnTo>
                  <a:pt x="324993" y="272783"/>
                </a:lnTo>
                <a:close/>
              </a:path>
              <a:path w="691515" h="308610">
                <a:moveTo>
                  <a:pt x="691502" y="272783"/>
                </a:moveTo>
                <a:lnTo>
                  <a:pt x="547865" y="272783"/>
                </a:lnTo>
                <a:lnTo>
                  <a:pt x="547865" y="203441"/>
                </a:lnTo>
                <a:lnTo>
                  <a:pt x="600595" y="193484"/>
                </a:lnTo>
                <a:lnTo>
                  <a:pt x="640829" y="172631"/>
                </a:lnTo>
                <a:lnTo>
                  <a:pt x="643140" y="169913"/>
                </a:lnTo>
                <a:lnTo>
                  <a:pt x="666483" y="142417"/>
                </a:lnTo>
                <a:lnTo>
                  <a:pt x="675500" y="104394"/>
                </a:lnTo>
                <a:lnTo>
                  <a:pt x="665010" y="63334"/>
                </a:lnTo>
                <a:lnTo>
                  <a:pt x="641654" y="38481"/>
                </a:lnTo>
                <a:lnTo>
                  <a:pt x="635876" y="32321"/>
                </a:lnTo>
                <a:lnTo>
                  <a:pt x="635876" y="104394"/>
                </a:lnTo>
                <a:lnTo>
                  <a:pt x="628205" y="131178"/>
                </a:lnTo>
                <a:lnTo>
                  <a:pt x="606488" y="151866"/>
                </a:lnTo>
                <a:lnTo>
                  <a:pt x="572706" y="165201"/>
                </a:lnTo>
                <a:lnTo>
                  <a:pt x="528815" y="169913"/>
                </a:lnTo>
                <a:lnTo>
                  <a:pt x="485152" y="165201"/>
                </a:lnTo>
                <a:lnTo>
                  <a:pt x="451472" y="151866"/>
                </a:lnTo>
                <a:lnTo>
                  <a:pt x="429806" y="131178"/>
                </a:lnTo>
                <a:lnTo>
                  <a:pt x="422135" y="104394"/>
                </a:lnTo>
                <a:lnTo>
                  <a:pt x="429806" y="77368"/>
                </a:lnTo>
                <a:lnTo>
                  <a:pt x="485152" y="43205"/>
                </a:lnTo>
                <a:lnTo>
                  <a:pt x="528815" y="38481"/>
                </a:lnTo>
                <a:lnTo>
                  <a:pt x="572706" y="43205"/>
                </a:lnTo>
                <a:lnTo>
                  <a:pt x="628205" y="77368"/>
                </a:lnTo>
                <a:lnTo>
                  <a:pt x="635876" y="104394"/>
                </a:lnTo>
                <a:lnTo>
                  <a:pt x="635876" y="32321"/>
                </a:lnTo>
                <a:lnTo>
                  <a:pt x="635304" y="31711"/>
                </a:lnTo>
                <a:lnTo>
                  <a:pt x="589026" y="11379"/>
                </a:lnTo>
                <a:lnTo>
                  <a:pt x="528815" y="4191"/>
                </a:lnTo>
                <a:lnTo>
                  <a:pt x="468604" y="11379"/>
                </a:lnTo>
                <a:lnTo>
                  <a:pt x="422325" y="31711"/>
                </a:lnTo>
                <a:lnTo>
                  <a:pt x="392620" y="63334"/>
                </a:lnTo>
                <a:lnTo>
                  <a:pt x="382130" y="104394"/>
                </a:lnTo>
                <a:lnTo>
                  <a:pt x="391147" y="142417"/>
                </a:lnTo>
                <a:lnTo>
                  <a:pt x="416763" y="172631"/>
                </a:lnTo>
                <a:lnTo>
                  <a:pt x="456882" y="193484"/>
                </a:lnTo>
                <a:lnTo>
                  <a:pt x="509384" y="203441"/>
                </a:lnTo>
                <a:lnTo>
                  <a:pt x="509384" y="272783"/>
                </a:lnTo>
                <a:lnTo>
                  <a:pt x="366522" y="272783"/>
                </a:lnTo>
                <a:lnTo>
                  <a:pt x="366522" y="308216"/>
                </a:lnTo>
                <a:lnTo>
                  <a:pt x="691502" y="308216"/>
                </a:lnTo>
                <a:lnTo>
                  <a:pt x="691502" y="27278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00975" y="3338148"/>
            <a:ext cx="296545" cy="325755"/>
          </a:xfrm>
          <a:custGeom>
            <a:avLst/>
            <a:gdLst/>
            <a:ahLst/>
            <a:cxnLst/>
            <a:rect l="l" t="t" r="r" b="b"/>
            <a:pathLst>
              <a:path w="296544" h="325754">
                <a:moveTo>
                  <a:pt x="296410" y="325365"/>
                </a:moveTo>
                <a:lnTo>
                  <a:pt x="258692" y="325365"/>
                </a:lnTo>
                <a:lnTo>
                  <a:pt x="258692" y="0"/>
                </a:lnTo>
                <a:lnTo>
                  <a:pt x="296410" y="0"/>
                </a:lnTo>
                <a:lnTo>
                  <a:pt x="296410" y="325365"/>
                </a:lnTo>
                <a:close/>
              </a:path>
              <a:path w="296544" h="325754">
                <a:moveTo>
                  <a:pt x="216021" y="46099"/>
                </a:moveTo>
                <a:lnTo>
                  <a:pt x="1904" y="46099"/>
                </a:lnTo>
                <a:lnTo>
                  <a:pt x="1904" y="11810"/>
                </a:lnTo>
                <a:lnTo>
                  <a:pt x="216021" y="11810"/>
                </a:lnTo>
                <a:lnTo>
                  <a:pt x="216021" y="46099"/>
                </a:lnTo>
                <a:close/>
              </a:path>
              <a:path w="296544" h="325754">
                <a:moveTo>
                  <a:pt x="75817" y="271646"/>
                </a:moveTo>
                <a:lnTo>
                  <a:pt x="38480" y="271646"/>
                </a:lnTo>
                <a:lnTo>
                  <a:pt x="38480" y="46099"/>
                </a:lnTo>
                <a:lnTo>
                  <a:pt x="75817" y="46099"/>
                </a:lnTo>
                <a:lnTo>
                  <a:pt x="75817" y="271646"/>
                </a:lnTo>
                <a:close/>
              </a:path>
              <a:path w="296544" h="325754">
                <a:moveTo>
                  <a:pt x="125345" y="305935"/>
                </a:moveTo>
                <a:lnTo>
                  <a:pt x="0" y="305935"/>
                </a:lnTo>
                <a:lnTo>
                  <a:pt x="0" y="271646"/>
                </a:lnTo>
                <a:lnTo>
                  <a:pt x="136775" y="271646"/>
                </a:lnTo>
                <a:lnTo>
                  <a:pt x="142109" y="271265"/>
                </a:lnTo>
                <a:lnTo>
                  <a:pt x="142109" y="46099"/>
                </a:lnTo>
                <a:lnTo>
                  <a:pt x="179065" y="46099"/>
                </a:lnTo>
                <a:lnTo>
                  <a:pt x="179065" y="268217"/>
                </a:lnTo>
                <a:lnTo>
                  <a:pt x="232785" y="268217"/>
                </a:lnTo>
                <a:lnTo>
                  <a:pt x="232785" y="287266"/>
                </a:lnTo>
                <a:lnTo>
                  <a:pt x="213533" y="294844"/>
                </a:lnTo>
                <a:lnTo>
                  <a:pt x="188495" y="300744"/>
                </a:lnTo>
                <a:lnTo>
                  <a:pt x="158742" y="304572"/>
                </a:lnTo>
                <a:lnTo>
                  <a:pt x="125345" y="305935"/>
                </a:lnTo>
                <a:close/>
              </a:path>
              <a:path w="296544" h="325754">
                <a:moveTo>
                  <a:pt x="232785" y="268217"/>
                </a:moveTo>
                <a:lnTo>
                  <a:pt x="179065" y="268217"/>
                </a:lnTo>
                <a:lnTo>
                  <a:pt x="194424" y="265508"/>
                </a:lnTo>
                <a:lnTo>
                  <a:pt x="208497" y="261978"/>
                </a:lnTo>
                <a:lnTo>
                  <a:pt x="221284" y="257662"/>
                </a:lnTo>
                <a:lnTo>
                  <a:pt x="232785" y="252596"/>
                </a:lnTo>
                <a:lnTo>
                  <a:pt x="232785" y="2682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60629" y="3339672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19" h="308610">
                <a:moveTo>
                  <a:pt x="6476" y="203067"/>
                </a:moveTo>
                <a:lnTo>
                  <a:pt x="6476" y="167254"/>
                </a:lnTo>
                <a:lnTo>
                  <a:pt x="47742" y="158601"/>
                </a:lnTo>
                <a:lnTo>
                  <a:pt x="85607" y="134605"/>
                </a:lnTo>
                <a:lnTo>
                  <a:pt x="118039" y="98210"/>
                </a:lnTo>
                <a:lnTo>
                  <a:pt x="143011" y="52360"/>
                </a:lnTo>
                <a:lnTo>
                  <a:pt x="158492" y="0"/>
                </a:lnTo>
                <a:lnTo>
                  <a:pt x="197353" y="6857"/>
                </a:lnTo>
                <a:lnTo>
                  <a:pt x="193352" y="25484"/>
                </a:lnTo>
                <a:lnTo>
                  <a:pt x="188209" y="43575"/>
                </a:lnTo>
                <a:lnTo>
                  <a:pt x="181922" y="61023"/>
                </a:lnTo>
                <a:lnTo>
                  <a:pt x="174493" y="77722"/>
                </a:lnTo>
                <a:lnTo>
                  <a:pt x="219224" y="107820"/>
                </a:lnTo>
                <a:lnTo>
                  <a:pt x="158111" y="107820"/>
                </a:lnTo>
                <a:lnTo>
                  <a:pt x="127399" y="146973"/>
                </a:lnTo>
                <a:lnTo>
                  <a:pt x="91009" y="177017"/>
                </a:lnTo>
                <a:lnTo>
                  <a:pt x="50260" y="196275"/>
                </a:lnTo>
                <a:lnTo>
                  <a:pt x="6476" y="203067"/>
                </a:lnTo>
                <a:close/>
              </a:path>
              <a:path w="325119" h="308610">
                <a:moveTo>
                  <a:pt x="297172" y="204210"/>
                </a:moveTo>
                <a:lnTo>
                  <a:pt x="158111" y="107820"/>
                </a:lnTo>
                <a:lnTo>
                  <a:pt x="219224" y="107820"/>
                </a:lnTo>
                <a:lnTo>
                  <a:pt x="317746" y="174112"/>
                </a:lnTo>
                <a:lnTo>
                  <a:pt x="297172" y="204210"/>
                </a:lnTo>
                <a:close/>
              </a:path>
              <a:path w="325119" h="308610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40426" y="3787635"/>
            <a:ext cx="671195" cy="333375"/>
          </a:xfrm>
          <a:custGeom>
            <a:avLst/>
            <a:gdLst/>
            <a:ahLst/>
            <a:cxnLst/>
            <a:rect l="l" t="t" r="r" b="b"/>
            <a:pathLst>
              <a:path w="671195" h="333375">
                <a:moveTo>
                  <a:pt x="307835" y="296799"/>
                </a:moveTo>
                <a:lnTo>
                  <a:pt x="60579" y="296799"/>
                </a:lnTo>
                <a:lnTo>
                  <a:pt x="60579" y="236601"/>
                </a:lnTo>
                <a:lnTo>
                  <a:pt x="22098" y="236601"/>
                </a:lnTo>
                <a:lnTo>
                  <a:pt x="22098" y="329184"/>
                </a:lnTo>
                <a:lnTo>
                  <a:pt x="307835" y="329184"/>
                </a:lnTo>
                <a:lnTo>
                  <a:pt x="307835" y="296799"/>
                </a:lnTo>
                <a:close/>
              </a:path>
              <a:path w="671195" h="333375">
                <a:moveTo>
                  <a:pt x="315836" y="118110"/>
                </a:moveTo>
                <a:lnTo>
                  <a:pt x="231279" y="77343"/>
                </a:lnTo>
                <a:lnTo>
                  <a:pt x="177546" y="51435"/>
                </a:lnTo>
                <a:lnTo>
                  <a:pt x="183324" y="40652"/>
                </a:lnTo>
                <a:lnTo>
                  <a:pt x="188112" y="29489"/>
                </a:lnTo>
                <a:lnTo>
                  <a:pt x="191897" y="17957"/>
                </a:lnTo>
                <a:lnTo>
                  <a:pt x="194691" y="6096"/>
                </a:lnTo>
                <a:lnTo>
                  <a:pt x="156972" y="0"/>
                </a:lnTo>
                <a:lnTo>
                  <a:pt x="137756" y="44284"/>
                </a:lnTo>
                <a:lnTo>
                  <a:pt x="103060" y="79108"/>
                </a:lnTo>
                <a:lnTo>
                  <a:pt x="58928" y="102285"/>
                </a:lnTo>
                <a:lnTo>
                  <a:pt x="11430" y="111633"/>
                </a:lnTo>
                <a:lnTo>
                  <a:pt x="11430" y="144780"/>
                </a:lnTo>
                <a:lnTo>
                  <a:pt x="52514" y="139496"/>
                </a:lnTo>
                <a:lnTo>
                  <a:pt x="92100" y="125920"/>
                </a:lnTo>
                <a:lnTo>
                  <a:pt x="128117" y="104914"/>
                </a:lnTo>
                <a:lnTo>
                  <a:pt x="158496" y="77343"/>
                </a:lnTo>
                <a:lnTo>
                  <a:pt x="300977" y="146685"/>
                </a:lnTo>
                <a:lnTo>
                  <a:pt x="315836" y="118110"/>
                </a:lnTo>
                <a:close/>
              </a:path>
              <a:path w="671195" h="333375">
                <a:moveTo>
                  <a:pt x="324980" y="173736"/>
                </a:moveTo>
                <a:lnTo>
                  <a:pt x="0" y="173736"/>
                </a:lnTo>
                <a:lnTo>
                  <a:pt x="0" y="205740"/>
                </a:lnTo>
                <a:lnTo>
                  <a:pt x="142875" y="205740"/>
                </a:lnTo>
                <a:lnTo>
                  <a:pt x="142875" y="262509"/>
                </a:lnTo>
                <a:lnTo>
                  <a:pt x="180975" y="262509"/>
                </a:lnTo>
                <a:lnTo>
                  <a:pt x="180975" y="205740"/>
                </a:lnTo>
                <a:lnTo>
                  <a:pt x="324980" y="205740"/>
                </a:lnTo>
                <a:lnTo>
                  <a:pt x="324980" y="173736"/>
                </a:lnTo>
                <a:close/>
              </a:path>
              <a:path w="671195" h="333375">
                <a:moveTo>
                  <a:pt x="574154" y="96774"/>
                </a:moveTo>
                <a:lnTo>
                  <a:pt x="567016" y="63004"/>
                </a:lnTo>
                <a:lnTo>
                  <a:pt x="553110" y="44577"/>
                </a:lnTo>
                <a:lnTo>
                  <a:pt x="547103" y="36626"/>
                </a:lnTo>
                <a:lnTo>
                  <a:pt x="537578" y="31267"/>
                </a:lnTo>
                <a:lnTo>
                  <a:pt x="537578" y="96774"/>
                </a:lnTo>
                <a:lnTo>
                  <a:pt x="533323" y="117462"/>
                </a:lnTo>
                <a:lnTo>
                  <a:pt x="521246" y="134023"/>
                </a:lnTo>
                <a:lnTo>
                  <a:pt x="502373" y="144995"/>
                </a:lnTo>
                <a:lnTo>
                  <a:pt x="477761" y="148971"/>
                </a:lnTo>
                <a:lnTo>
                  <a:pt x="452920" y="144995"/>
                </a:lnTo>
                <a:lnTo>
                  <a:pt x="433946" y="134023"/>
                </a:lnTo>
                <a:lnTo>
                  <a:pt x="421830" y="117462"/>
                </a:lnTo>
                <a:lnTo>
                  <a:pt x="417563" y="96774"/>
                </a:lnTo>
                <a:lnTo>
                  <a:pt x="421830" y="76085"/>
                </a:lnTo>
                <a:lnTo>
                  <a:pt x="433946" y="59537"/>
                </a:lnTo>
                <a:lnTo>
                  <a:pt x="452920" y="48552"/>
                </a:lnTo>
                <a:lnTo>
                  <a:pt x="477761" y="44577"/>
                </a:lnTo>
                <a:lnTo>
                  <a:pt x="502373" y="48552"/>
                </a:lnTo>
                <a:lnTo>
                  <a:pt x="521246" y="59537"/>
                </a:lnTo>
                <a:lnTo>
                  <a:pt x="533323" y="76085"/>
                </a:lnTo>
                <a:lnTo>
                  <a:pt x="537578" y="96774"/>
                </a:lnTo>
                <a:lnTo>
                  <a:pt x="537578" y="31267"/>
                </a:lnTo>
                <a:lnTo>
                  <a:pt x="516610" y="19469"/>
                </a:lnTo>
                <a:lnTo>
                  <a:pt x="477761" y="13335"/>
                </a:lnTo>
                <a:lnTo>
                  <a:pt x="438746" y="19469"/>
                </a:lnTo>
                <a:lnTo>
                  <a:pt x="408279" y="36626"/>
                </a:lnTo>
                <a:lnTo>
                  <a:pt x="388454" y="63004"/>
                </a:lnTo>
                <a:lnTo>
                  <a:pt x="381368" y="96774"/>
                </a:lnTo>
                <a:lnTo>
                  <a:pt x="388454" y="130543"/>
                </a:lnTo>
                <a:lnTo>
                  <a:pt x="408279" y="156921"/>
                </a:lnTo>
                <a:lnTo>
                  <a:pt x="438746" y="174091"/>
                </a:lnTo>
                <a:lnTo>
                  <a:pt x="477761" y="180213"/>
                </a:lnTo>
                <a:lnTo>
                  <a:pt x="516610" y="174091"/>
                </a:lnTo>
                <a:lnTo>
                  <a:pt x="547103" y="156921"/>
                </a:lnTo>
                <a:lnTo>
                  <a:pt x="553110" y="148971"/>
                </a:lnTo>
                <a:lnTo>
                  <a:pt x="567016" y="130543"/>
                </a:lnTo>
                <a:lnTo>
                  <a:pt x="574154" y="96774"/>
                </a:lnTo>
                <a:close/>
              </a:path>
              <a:path w="671195" h="333375">
                <a:moveTo>
                  <a:pt x="605777" y="198120"/>
                </a:moveTo>
                <a:lnTo>
                  <a:pt x="585457" y="203936"/>
                </a:lnTo>
                <a:lnTo>
                  <a:pt x="560146" y="207835"/>
                </a:lnTo>
                <a:lnTo>
                  <a:pt x="530987" y="210007"/>
                </a:lnTo>
                <a:lnTo>
                  <a:pt x="499097" y="210693"/>
                </a:lnTo>
                <a:lnTo>
                  <a:pt x="366128" y="210693"/>
                </a:lnTo>
                <a:lnTo>
                  <a:pt x="366128" y="244983"/>
                </a:lnTo>
                <a:lnTo>
                  <a:pt x="458711" y="244983"/>
                </a:lnTo>
                <a:lnTo>
                  <a:pt x="458711" y="332994"/>
                </a:lnTo>
                <a:lnTo>
                  <a:pt x="496430" y="332994"/>
                </a:lnTo>
                <a:lnTo>
                  <a:pt x="496430" y="244983"/>
                </a:lnTo>
                <a:lnTo>
                  <a:pt x="499478" y="244983"/>
                </a:lnTo>
                <a:lnTo>
                  <a:pt x="531622" y="244246"/>
                </a:lnTo>
                <a:lnTo>
                  <a:pt x="560628" y="241985"/>
                </a:lnTo>
                <a:lnTo>
                  <a:pt x="585635" y="238074"/>
                </a:lnTo>
                <a:lnTo>
                  <a:pt x="605777" y="232410"/>
                </a:lnTo>
                <a:lnTo>
                  <a:pt x="605777" y="198120"/>
                </a:lnTo>
                <a:close/>
              </a:path>
              <a:path w="671195" h="333375">
                <a:moveTo>
                  <a:pt x="670928" y="7620"/>
                </a:moveTo>
                <a:lnTo>
                  <a:pt x="633209" y="7620"/>
                </a:lnTo>
                <a:lnTo>
                  <a:pt x="633209" y="332994"/>
                </a:lnTo>
                <a:lnTo>
                  <a:pt x="670928" y="332994"/>
                </a:lnTo>
                <a:lnTo>
                  <a:pt x="670928" y="76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73076" y="3799166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20" h="317500">
                <a:moveTo>
                  <a:pt x="306311" y="95250"/>
                </a:moveTo>
                <a:lnTo>
                  <a:pt x="60185" y="95250"/>
                </a:lnTo>
                <a:lnTo>
                  <a:pt x="60185" y="73660"/>
                </a:lnTo>
                <a:lnTo>
                  <a:pt x="301739" y="73660"/>
                </a:lnTo>
                <a:lnTo>
                  <a:pt x="301739" y="48260"/>
                </a:lnTo>
                <a:lnTo>
                  <a:pt x="301739" y="26670"/>
                </a:lnTo>
                <a:lnTo>
                  <a:pt x="301739" y="0"/>
                </a:lnTo>
                <a:lnTo>
                  <a:pt x="23609" y="0"/>
                </a:lnTo>
                <a:lnTo>
                  <a:pt x="23609" y="26670"/>
                </a:lnTo>
                <a:lnTo>
                  <a:pt x="265163" y="26670"/>
                </a:lnTo>
                <a:lnTo>
                  <a:pt x="265163" y="48260"/>
                </a:lnTo>
                <a:lnTo>
                  <a:pt x="23609" y="48260"/>
                </a:lnTo>
                <a:lnTo>
                  <a:pt x="23609" y="73660"/>
                </a:lnTo>
                <a:lnTo>
                  <a:pt x="23609" y="95250"/>
                </a:lnTo>
                <a:lnTo>
                  <a:pt x="23609" y="121920"/>
                </a:lnTo>
                <a:lnTo>
                  <a:pt x="306311" y="121920"/>
                </a:lnTo>
                <a:lnTo>
                  <a:pt x="306311" y="95250"/>
                </a:lnTo>
                <a:close/>
              </a:path>
              <a:path w="325120" h="317500">
                <a:moveTo>
                  <a:pt x="308216" y="290830"/>
                </a:moveTo>
                <a:lnTo>
                  <a:pt x="59042" y="290830"/>
                </a:lnTo>
                <a:lnTo>
                  <a:pt x="59042" y="269240"/>
                </a:lnTo>
                <a:lnTo>
                  <a:pt x="302501" y="269240"/>
                </a:lnTo>
                <a:lnTo>
                  <a:pt x="302501" y="245110"/>
                </a:lnTo>
                <a:lnTo>
                  <a:pt x="302501" y="223520"/>
                </a:lnTo>
                <a:lnTo>
                  <a:pt x="302501" y="196850"/>
                </a:lnTo>
                <a:lnTo>
                  <a:pt x="21704" y="196850"/>
                </a:lnTo>
                <a:lnTo>
                  <a:pt x="21704" y="223520"/>
                </a:lnTo>
                <a:lnTo>
                  <a:pt x="265925" y="223520"/>
                </a:lnTo>
                <a:lnTo>
                  <a:pt x="265925" y="245110"/>
                </a:lnTo>
                <a:lnTo>
                  <a:pt x="22466" y="245110"/>
                </a:lnTo>
                <a:lnTo>
                  <a:pt x="22466" y="269240"/>
                </a:lnTo>
                <a:lnTo>
                  <a:pt x="22466" y="290830"/>
                </a:lnTo>
                <a:lnTo>
                  <a:pt x="22466" y="317500"/>
                </a:lnTo>
                <a:lnTo>
                  <a:pt x="308216" y="317500"/>
                </a:lnTo>
                <a:lnTo>
                  <a:pt x="308216" y="290830"/>
                </a:lnTo>
                <a:close/>
              </a:path>
              <a:path w="325120" h="317500">
                <a:moveTo>
                  <a:pt x="324980" y="145821"/>
                </a:moveTo>
                <a:lnTo>
                  <a:pt x="0" y="145821"/>
                </a:lnTo>
                <a:lnTo>
                  <a:pt x="0" y="173253"/>
                </a:lnTo>
                <a:lnTo>
                  <a:pt x="324980" y="173253"/>
                </a:lnTo>
                <a:lnTo>
                  <a:pt x="324980" y="145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22848" y="3795252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055765" y="3796626"/>
            <a:ext cx="302895" cy="324485"/>
          </a:xfrm>
          <a:custGeom>
            <a:avLst/>
            <a:gdLst/>
            <a:ahLst/>
            <a:cxnLst/>
            <a:rect l="l" t="t" r="r" b="b"/>
            <a:pathLst>
              <a:path w="302894" h="324485">
                <a:moveTo>
                  <a:pt x="139446" y="44729"/>
                </a:moveTo>
                <a:lnTo>
                  <a:pt x="104013" y="44729"/>
                </a:lnTo>
                <a:lnTo>
                  <a:pt x="104013" y="270281"/>
                </a:lnTo>
                <a:lnTo>
                  <a:pt x="139446" y="270281"/>
                </a:lnTo>
                <a:lnTo>
                  <a:pt x="139446" y="44729"/>
                </a:lnTo>
                <a:close/>
              </a:path>
              <a:path w="302894" h="324485">
                <a:moveTo>
                  <a:pt x="139446" y="10160"/>
                </a:moveTo>
                <a:lnTo>
                  <a:pt x="0" y="10160"/>
                </a:lnTo>
                <a:lnTo>
                  <a:pt x="0" y="44450"/>
                </a:lnTo>
                <a:lnTo>
                  <a:pt x="0" y="270510"/>
                </a:lnTo>
                <a:lnTo>
                  <a:pt x="0" y="304800"/>
                </a:lnTo>
                <a:lnTo>
                  <a:pt x="139446" y="304800"/>
                </a:lnTo>
                <a:lnTo>
                  <a:pt x="139446" y="270510"/>
                </a:lnTo>
                <a:lnTo>
                  <a:pt x="35814" y="270510"/>
                </a:lnTo>
                <a:lnTo>
                  <a:pt x="35814" y="44450"/>
                </a:lnTo>
                <a:lnTo>
                  <a:pt x="139446" y="44450"/>
                </a:lnTo>
                <a:lnTo>
                  <a:pt x="139446" y="10160"/>
                </a:lnTo>
                <a:close/>
              </a:path>
              <a:path w="302894" h="324485">
                <a:moveTo>
                  <a:pt x="302895" y="165506"/>
                </a:moveTo>
                <a:lnTo>
                  <a:pt x="267081" y="165506"/>
                </a:lnTo>
                <a:lnTo>
                  <a:pt x="267081" y="324002"/>
                </a:lnTo>
                <a:lnTo>
                  <a:pt x="302895" y="324002"/>
                </a:lnTo>
                <a:lnTo>
                  <a:pt x="302895" y="165506"/>
                </a:lnTo>
                <a:close/>
              </a:path>
              <a:path w="302894" h="324485">
                <a:moveTo>
                  <a:pt x="302895" y="129540"/>
                </a:moveTo>
                <a:lnTo>
                  <a:pt x="214122" y="129540"/>
                </a:lnTo>
                <a:lnTo>
                  <a:pt x="214122" y="0"/>
                </a:lnTo>
                <a:lnTo>
                  <a:pt x="178308" y="0"/>
                </a:lnTo>
                <a:lnTo>
                  <a:pt x="178308" y="129540"/>
                </a:lnTo>
                <a:lnTo>
                  <a:pt x="178308" y="165100"/>
                </a:lnTo>
                <a:lnTo>
                  <a:pt x="178308" y="318770"/>
                </a:lnTo>
                <a:lnTo>
                  <a:pt x="214122" y="318770"/>
                </a:lnTo>
                <a:lnTo>
                  <a:pt x="214122" y="165100"/>
                </a:lnTo>
                <a:lnTo>
                  <a:pt x="302895" y="165100"/>
                </a:lnTo>
                <a:lnTo>
                  <a:pt x="302895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24191" y="3795252"/>
            <a:ext cx="300355" cy="321310"/>
          </a:xfrm>
          <a:custGeom>
            <a:avLst/>
            <a:gdLst/>
            <a:ahLst/>
            <a:cxnLst/>
            <a:rect l="l" t="t" r="r" b="b"/>
            <a:pathLst>
              <a:path w="300355" h="321310">
                <a:moveTo>
                  <a:pt x="291838" y="159254"/>
                </a:moveTo>
                <a:lnTo>
                  <a:pt x="254120" y="159254"/>
                </a:lnTo>
                <a:lnTo>
                  <a:pt x="254120" y="0"/>
                </a:lnTo>
                <a:lnTo>
                  <a:pt x="291838" y="0"/>
                </a:lnTo>
                <a:lnTo>
                  <a:pt x="291838" y="159254"/>
                </a:lnTo>
                <a:close/>
              </a:path>
              <a:path w="300355" h="321310">
                <a:moveTo>
                  <a:pt x="0" y="154301"/>
                </a:moveTo>
                <a:lnTo>
                  <a:pt x="0" y="122678"/>
                </a:lnTo>
                <a:lnTo>
                  <a:pt x="62827" y="118124"/>
                </a:lnTo>
                <a:lnTo>
                  <a:pt x="111153" y="104534"/>
                </a:lnTo>
                <a:lnTo>
                  <a:pt x="142192" y="81156"/>
                </a:lnTo>
                <a:lnTo>
                  <a:pt x="153158" y="47242"/>
                </a:lnTo>
                <a:lnTo>
                  <a:pt x="153158" y="39623"/>
                </a:lnTo>
                <a:lnTo>
                  <a:pt x="0" y="39623"/>
                </a:lnTo>
                <a:lnTo>
                  <a:pt x="0" y="8000"/>
                </a:lnTo>
                <a:lnTo>
                  <a:pt x="190876" y="8000"/>
                </a:lnTo>
                <a:lnTo>
                  <a:pt x="190876" y="41146"/>
                </a:lnTo>
                <a:lnTo>
                  <a:pt x="181851" y="83491"/>
                </a:lnTo>
                <a:lnTo>
                  <a:pt x="156166" y="115376"/>
                </a:lnTo>
                <a:lnTo>
                  <a:pt x="115906" y="137403"/>
                </a:lnTo>
                <a:lnTo>
                  <a:pt x="63156" y="150177"/>
                </a:lnTo>
                <a:lnTo>
                  <a:pt x="0" y="154301"/>
                </a:lnTo>
                <a:close/>
              </a:path>
              <a:path w="300355" h="321310">
                <a:moveTo>
                  <a:pt x="299839" y="321174"/>
                </a:moveTo>
                <a:lnTo>
                  <a:pt x="16382" y="321174"/>
                </a:lnTo>
                <a:lnTo>
                  <a:pt x="16382" y="235071"/>
                </a:lnTo>
                <a:lnTo>
                  <a:pt x="254501" y="235071"/>
                </a:lnTo>
                <a:lnTo>
                  <a:pt x="254501" y="206877"/>
                </a:lnTo>
                <a:lnTo>
                  <a:pt x="15620" y="206877"/>
                </a:lnTo>
                <a:lnTo>
                  <a:pt x="15620" y="177160"/>
                </a:lnTo>
                <a:lnTo>
                  <a:pt x="291838" y="177160"/>
                </a:lnTo>
                <a:lnTo>
                  <a:pt x="291838" y="263264"/>
                </a:lnTo>
                <a:lnTo>
                  <a:pt x="54100" y="263264"/>
                </a:lnTo>
                <a:lnTo>
                  <a:pt x="54100" y="291457"/>
                </a:lnTo>
                <a:lnTo>
                  <a:pt x="299839" y="291457"/>
                </a:lnTo>
                <a:lnTo>
                  <a:pt x="299839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2373" y="3795252"/>
            <a:ext cx="307975" cy="325755"/>
          </a:xfrm>
          <a:custGeom>
            <a:avLst/>
            <a:gdLst/>
            <a:ahLst/>
            <a:cxnLst/>
            <a:rect l="l" t="t" r="r" b="b"/>
            <a:pathLst>
              <a:path w="307975" h="325754">
                <a:moveTo>
                  <a:pt x="307459" y="131060"/>
                </a:moveTo>
                <a:lnTo>
                  <a:pt x="273170" y="131060"/>
                </a:lnTo>
                <a:lnTo>
                  <a:pt x="273170" y="0"/>
                </a:lnTo>
                <a:lnTo>
                  <a:pt x="307459" y="0"/>
                </a:lnTo>
                <a:lnTo>
                  <a:pt x="307459" y="131060"/>
                </a:lnTo>
                <a:close/>
              </a:path>
              <a:path w="307975" h="325754">
                <a:moveTo>
                  <a:pt x="230118" y="319651"/>
                </a:moveTo>
                <a:lnTo>
                  <a:pt x="195829" y="319651"/>
                </a:lnTo>
                <a:lnTo>
                  <a:pt x="195829" y="1904"/>
                </a:lnTo>
                <a:lnTo>
                  <a:pt x="230118" y="1904"/>
                </a:lnTo>
                <a:lnTo>
                  <a:pt x="230118" y="131060"/>
                </a:lnTo>
                <a:lnTo>
                  <a:pt x="307459" y="131060"/>
                </a:lnTo>
                <a:lnTo>
                  <a:pt x="307459" y="164968"/>
                </a:lnTo>
                <a:lnTo>
                  <a:pt x="230118" y="164968"/>
                </a:lnTo>
                <a:lnTo>
                  <a:pt x="230118" y="319651"/>
                </a:lnTo>
                <a:close/>
              </a:path>
              <a:path w="307975" h="325754">
                <a:moveTo>
                  <a:pt x="307459" y="325365"/>
                </a:moveTo>
                <a:lnTo>
                  <a:pt x="273170" y="325365"/>
                </a:lnTo>
                <a:lnTo>
                  <a:pt x="273170" y="164968"/>
                </a:lnTo>
                <a:lnTo>
                  <a:pt x="307459" y="164968"/>
                </a:lnTo>
                <a:lnTo>
                  <a:pt x="307459" y="325365"/>
                </a:lnTo>
                <a:close/>
              </a:path>
              <a:path w="307975" h="325754">
                <a:moveTo>
                  <a:pt x="27812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77341" y="11810"/>
                </a:lnTo>
                <a:lnTo>
                  <a:pt x="77341" y="43813"/>
                </a:lnTo>
                <a:lnTo>
                  <a:pt x="34289" y="43813"/>
                </a:lnTo>
                <a:lnTo>
                  <a:pt x="34289" y="273932"/>
                </a:lnTo>
                <a:lnTo>
                  <a:pt x="78865" y="273932"/>
                </a:lnTo>
                <a:lnTo>
                  <a:pt x="78865" y="299458"/>
                </a:lnTo>
                <a:lnTo>
                  <a:pt x="67459" y="302560"/>
                </a:lnTo>
                <a:lnTo>
                  <a:pt x="54481" y="304554"/>
                </a:lnTo>
                <a:lnTo>
                  <a:pt x="40932" y="305619"/>
                </a:lnTo>
                <a:lnTo>
                  <a:pt x="27812" y="305935"/>
                </a:lnTo>
                <a:close/>
              </a:path>
              <a:path w="307975" h="325754">
                <a:moveTo>
                  <a:pt x="78865" y="273932"/>
                </a:moveTo>
                <a:lnTo>
                  <a:pt x="37718" y="273932"/>
                </a:lnTo>
                <a:lnTo>
                  <a:pt x="47790" y="273682"/>
                </a:lnTo>
                <a:lnTo>
                  <a:pt x="58577" y="272789"/>
                </a:lnTo>
                <a:lnTo>
                  <a:pt x="69221" y="271039"/>
                </a:lnTo>
                <a:lnTo>
                  <a:pt x="78865" y="268217"/>
                </a:lnTo>
                <a:lnTo>
                  <a:pt x="78865" y="273932"/>
                </a:lnTo>
                <a:close/>
              </a:path>
              <a:path w="307975" h="325754">
                <a:moveTo>
                  <a:pt x="124202" y="305935"/>
                </a:moveTo>
                <a:lnTo>
                  <a:pt x="91437" y="305935"/>
                </a:lnTo>
                <a:lnTo>
                  <a:pt x="91437" y="11810"/>
                </a:lnTo>
                <a:lnTo>
                  <a:pt x="173350" y="11810"/>
                </a:lnTo>
                <a:lnTo>
                  <a:pt x="173350" y="43813"/>
                </a:lnTo>
                <a:lnTo>
                  <a:pt x="125726" y="43813"/>
                </a:lnTo>
                <a:lnTo>
                  <a:pt x="125726" y="273932"/>
                </a:lnTo>
                <a:lnTo>
                  <a:pt x="180208" y="273932"/>
                </a:lnTo>
                <a:lnTo>
                  <a:pt x="180208" y="297553"/>
                </a:lnTo>
                <a:lnTo>
                  <a:pt x="168189" y="301595"/>
                </a:lnTo>
                <a:lnTo>
                  <a:pt x="154348" y="304173"/>
                </a:lnTo>
                <a:lnTo>
                  <a:pt x="139436" y="305536"/>
                </a:lnTo>
                <a:lnTo>
                  <a:pt x="124202" y="305935"/>
                </a:lnTo>
                <a:close/>
              </a:path>
              <a:path w="307975" h="325754">
                <a:moveTo>
                  <a:pt x="180208" y="273932"/>
                </a:moveTo>
                <a:lnTo>
                  <a:pt x="131060" y="273932"/>
                </a:lnTo>
                <a:lnTo>
                  <a:pt x="143937" y="273646"/>
                </a:lnTo>
                <a:lnTo>
                  <a:pt x="156920" y="272503"/>
                </a:lnTo>
                <a:lnTo>
                  <a:pt x="169260" y="270074"/>
                </a:lnTo>
                <a:lnTo>
                  <a:pt x="180208" y="265931"/>
                </a:lnTo>
                <a:lnTo>
                  <a:pt x="180208" y="273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373500" y="3795252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4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4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24761" y="3793349"/>
            <a:ext cx="691515" cy="323850"/>
          </a:xfrm>
          <a:custGeom>
            <a:avLst/>
            <a:gdLst/>
            <a:ahLst/>
            <a:cxnLst/>
            <a:rect l="l" t="t" r="r" b="b"/>
            <a:pathLst>
              <a:path w="691515" h="323850">
                <a:moveTo>
                  <a:pt x="308229" y="291084"/>
                </a:moveTo>
                <a:lnTo>
                  <a:pt x="60960" y="291084"/>
                </a:lnTo>
                <a:lnTo>
                  <a:pt x="60960" y="230886"/>
                </a:lnTo>
                <a:lnTo>
                  <a:pt x="22479" y="230886"/>
                </a:lnTo>
                <a:lnTo>
                  <a:pt x="22479" y="323469"/>
                </a:lnTo>
                <a:lnTo>
                  <a:pt x="308229" y="323469"/>
                </a:lnTo>
                <a:lnTo>
                  <a:pt x="308229" y="291084"/>
                </a:lnTo>
                <a:close/>
              </a:path>
              <a:path w="691515" h="323850">
                <a:moveTo>
                  <a:pt x="311277" y="113538"/>
                </a:moveTo>
                <a:lnTo>
                  <a:pt x="252996" y="93726"/>
                </a:lnTo>
                <a:lnTo>
                  <a:pt x="176784" y="67818"/>
                </a:lnTo>
                <a:lnTo>
                  <a:pt x="180263" y="60807"/>
                </a:lnTo>
                <a:lnTo>
                  <a:pt x="183210" y="53479"/>
                </a:lnTo>
                <a:lnTo>
                  <a:pt x="185521" y="45796"/>
                </a:lnTo>
                <a:lnTo>
                  <a:pt x="187071" y="37719"/>
                </a:lnTo>
                <a:lnTo>
                  <a:pt x="302514" y="37719"/>
                </a:lnTo>
                <a:lnTo>
                  <a:pt x="302514" y="5715"/>
                </a:lnTo>
                <a:lnTo>
                  <a:pt x="22098" y="5715"/>
                </a:lnTo>
                <a:lnTo>
                  <a:pt x="22098" y="37719"/>
                </a:lnTo>
                <a:lnTo>
                  <a:pt x="148971" y="37719"/>
                </a:lnTo>
                <a:lnTo>
                  <a:pt x="131584" y="68262"/>
                </a:lnTo>
                <a:lnTo>
                  <a:pt x="99872" y="90627"/>
                </a:lnTo>
                <a:lnTo>
                  <a:pt x="59664" y="104635"/>
                </a:lnTo>
                <a:lnTo>
                  <a:pt x="16764" y="110109"/>
                </a:lnTo>
                <a:lnTo>
                  <a:pt x="16764" y="142113"/>
                </a:lnTo>
                <a:lnTo>
                  <a:pt x="55702" y="138468"/>
                </a:lnTo>
                <a:lnTo>
                  <a:pt x="93345" y="129209"/>
                </a:lnTo>
                <a:lnTo>
                  <a:pt x="127571" y="114312"/>
                </a:lnTo>
                <a:lnTo>
                  <a:pt x="156210" y="93726"/>
                </a:lnTo>
                <a:lnTo>
                  <a:pt x="299847" y="143637"/>
                </a:lnTo>
                <a:lnTo>
                  <a:pt x="311277" y="113538"/>
                </a:lnTo>
                <a:close/>
              </a:path>
              <a:path w="691515" h="323850">
                <a:moveTo>
                  <a:pt x="324993" y="168783"/>
                </a:moveTo>
                <a:lnTo>
                  <a:pt x="0" y="168783"/>
                </a:lnTo>
                <a:lnTo>
                  <a:pt x="0" y="200787"/>
                </a:lnTo>
                <a:lnTo>
                  <a:pt x="143256" y="200787"/>
                </a:lnTo>
                <a:lnTo>
                  <a:pt x="143256" y="256794"/>
                </a:lnTo>
                <a:lnTo>
                  <a:pt x="181356" y="256794"/>
                </a:lnTo>
                <a:lnTo>
                  <a:pt x="181356" y="200787"/>
                </a:lnTo>
                <a:lnTo>
                  <a:pt x="324993" y="200787"/>
                </a:lnTo>
                <a:lnTo>
                  <a:pt x="324993" y="168783"/>
                </a:lnTo>
                <a:close/>
              </a:path>
              <a:path w="691515" h="323850">
                <a:moveTo>
                  <a:pt x="673214" y="70866"/>
                </a:moveTo>
                <a:lnTo>
                  <a:pt x="661746" y="39547"/>
                </a:lnTo>
                <a:lnTo>
                  <a:pt x="648982" y="30480"/>
                </a:lnTo>
                <a:lnTo>
                  <a:pt x="633209" y="19304"/>
                </a:lnTo>
                <a:lnTo>
                  <a:pt x="633209" y="70866"/>
                </a:lnTo>
                <a:lnTo>
                  <a:pt x="624878" y="88493"/>
                </a:lnTo>
                <a:lnTo>
                  <a:pt x="602310" y="101257"/>
                </a:lnTo>
                <a:lnTo>
                  <a:pt x="569087" y="109016"/>
                </a:lnTo>
                <a:lnTo>
                  <a:pt x="528815" y="111633"/>
                </a:lnTo>
                <a:lnTo>
                  <a:pt x="488556" y="109016"/>
                </a:lnTo>
                <a:lnTo>
                  <a:pt x="455333" y="101257"/>
                </a:lnTo>
                <a:lnTo>
                  <a:pt x="432752" y="88493"/>
                </a:lnTo>
                <a:lnTo>
                  <a:pt x="424434" y="70866"/>
                </a:lnTo>
                <a:lnTo>
                  <a:pt x="432752" y="53467"/>
                </a:lnTo>
                <a:lnTo>
                  <a:pt x="455333" y="40817"/>
                </a:lnTo>
                <a:lnTo>
                  <a:pt x="488556" y="33096"/>
                </a:lnTo>
                <a:lnTo>
                  <a:pt x="528815" y="30480"/>
                </a:lnTo>
                <a:lnTo>
                  <a:pt x="569087" y="33096"/>
                </a:lnTo>
                <a:lnTo>
                  <a:pt x="602310" y="40817"/>
                </a:lnTo>
                <a:lnTo>
                  <a:pt x="624878" y="53467"/>
                </a:lnTo>
                <a:lnTo>
                  <a:pt x="633209" y="70866"/>
                </a:lnTo>
                <a:lnTo>
                  <a:pt x="633209" y="19304"/>
                </a:lnTo>
                <a:lnTo>
                  <a:pt x="630593" y="17437"/>
                </a:lnTo>
                <a:lnTo>
                  <a:pt x="584657" y="4330"/>
                </a:lnTo>
                <a:lnTo>
                  <a:pt x="528815" y="0"/>
                </a:lnTo>
                <a:lnTo>
                  <a:pt x="472986" y="4330"/>
                </a:lnTo>
                <a:lnTo>
                  <a:pt x="427050" y="17437"/>
                </a:lnTo>
                <a:lnTo>
                  <a:pt x="395897" y="39547"/>
                </a:lnTo>
                <a:lnTo>
                  <a:pt x="384429" y="70866"/>
                </a:lnTo>
                <a:lnTo>
                  <a:pt x="395897" y="102412"/>
                </a:lnTo>
                <a:lnTo>
                  <a:pt x="427050" y="124637"/>
                </a:lnTo>
                <a:lnTo>
                  <a:pt x="472986" y="137782"/>
                </a:lnTo>
                <a:lnTo>
                  <a:pt x="528815" y="142113"/>
                </a:lnTo>
                <a:lnTo>
                  <a:pt x="584657" y="137782"/>
                </a:lnTo>
                <a:lnTo>
                  <a:pt x="630593" y="124637"/>
                </a:lnTo>
                <a:lnTo>
                  <a:pt x="648817" y="111633"/>
                </a:lnTo>
                <a:lnTo>
                  <a:pt x="661746" y="102412"/>
                </a:lnTo>
                <a:lnTo>
                  <a:pt x="673214" y="70866"/>
                </a:lnTo>
                <a:close/>
              </a:path>
              <a:path w="691515" h="323850">
                <a:moveTo>
                  <a:pt x="674738" y="291084"/>
                </a:moveTo>
                <a:lnTo>
                  <a:pt x="427482" y="291084"/>
                </a:lnTo>
                <a:lnTo>
                  <a:pt x="427482" y="230886"/>
                </a:lnTo>
                <a:lnTo>
                  <a:pt x="389001" y="230886"/>
                </a:lnTo>
                <a:lnTo>
                  <a:pt x="389001" y="323469"/>
                </a:lnTo>
                <a:lnTo>
                  <a:pt x="674738" y="323469"/>
                </a:lnTo>
                <a:lnTo>
                  <a:pt x="674738" y="291084"/>
                </a:lnTo>
                <a:close/>
              </a:path>
              <a:path w="691515" h="323850">
                <a:moveTo>
                  <a:pt x="691502" y="171069"/>
                </a:moveTo>
                <a:lnTo>
                  <a:pt x="366522" y="171069"/>
                </a:lnTo>
                <a:lnTo>
                  <a:pt x="366522" y="203073"/>
                </a:lnTo>
                <a:lnTo>
                  <a:pt x="691502" y="203073"/>
                </a:lnTo>
                <a:lnTo>
                  <a:pt x="691502" y="1710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64079" y="3795255"/>
            <a:ext cx="679450" cy="325755"/>
          </a:xfrm>
          <a:custGeom>
            <a:avLst/>
            <a:gdLst/>
            <a:ahLst/>
            <a:cxnLst/>
            <a:rect l="l" t="t" r="r" b="b"/>
            <a:pathLst>
              <a:path w="679450" h="325754">
                <a:moveTo>
                  <a:pt x="199263" y="5334"/>
                </a:moveTo>
                <a:lnTo>
                  <a:pt x="15621" y="5334"/>
                </a:lnTo>
                <a:lnTo>
                  <a:pt x="15621" y="38100"/>
                </a:lnTo>
                <a:lnTo>
                  <a:pt x="161544" y="38100"/>
                </a:lnTo>
                <a:lnTo>
                  <a:pt x="161544" y="131445"/>
                </a:lnTo>
                <a:lnTo>
                  <a:pt x="199263" y="131445"/>
                </a:lnTo>
                <a:lnTo>
                  <a:pt x="199263" y="5334"/>
                </a:lnTo>
                <a:close/>
              </a:path>
              <a:path w="679450" h="325754">
                <a:moveTo>
                  <a:pt x="230505" y="148209"/>
                </a:moveTo>
                <a:lnTo>
                  <a:pt x="210616" y="154190"/>
                </a:lnTo>
                <a:lnTo>
                  <a:pt x="185445" y="158064"/>
                </a:lnTo>
                <a:lnTo>
                  <a:pt x="156133" y="160159"/>
                </a:lnTo>
                <a:lnTo>
                  <a:pt x="123825" y="160782"/>
                </a:lnTo>
                <a:lnTo>
                  <a:pt x="100965" y="160782"/>
                </a:lnTo>
                <a:lnTo>
                  <a:pt x="100965" y="83439"/>
                </a:lnTo>
                <a:lnTo>
                  <a:pt x="63627" y="83439"/>
                </a:lnTo>
                <a:lnTo>
                  <a:pt x="63627" y="160782"/>
                </a:lnTo>
                <a:lnTo>
                  <a:pt x="0" y="160782"/>
                </a:lnTo>
                <a:lnTo>
                  <a:pt x="0" y="193167"/>
                </a:lnTo>
                <a:lnTo>
                  <a:pt x="122682" y="193167"/>
                </a:lnTo>
                <a:lnTo>
                  <a:pt x="156248" y="192481"/>
                </a:lnTo>
                <a:lnTo>
                  <a:pt x="186309" y="190309"/>
                </a:lnTo>
                <a:lnTo>
                  <a:pt x="211505" y="186410"/>
                </a:lnTo>
                <a:lnTo>
                  <a:pt x="230505" y="180594"/>
                </a:lnTo>
                <a:lnTo>
                  <a:pt x="230505" y="148209"/>
                </a:lnTo>
                <a:close/>
              </a:path>
              <a:path w="679450" h="325754">
                <a:moveTo>
                  <a:pt x="304038" y="288417"/>
                </a:moveTo>
                <a:lnTo>
                  <a:pt x="60960" y="288417"/>
                </a:lnTo>
                <a:lnTo>
                  <a:pt x="60960" y="225552"/>
                </a:lnTo>
                <a:lnTo>
                  <a:pt x="22860" y="225552"/>
                </a:lnTo>
                <a:lnTo>
                  <a:pt x="22860" y="321183"/>
                </a:lnTo>
                <a:lnTo>
                  <a:pt x="304038" y="321183"/>
                </a:lnTo>
                <a:lnTo>
                  <a:pt x="304038" y="288417"/>
                </a:lnTo>
                <a:close/>
              </a:path>
              <a:path w="679450" h="325754">
                <a:moveTo>
                  <a:pt x="340233" y="88011"/>
                </a:moveTo>
                <a:lnTo>
                  <a:pt x="295275" y="88011"/>
                </a:lnTo>
                <a:lnTo>
                  <a:pt x="295275" y="0"/>
                </a:lnTo>
                <a:lnTo>
                  <a:pt x="257556" y="0"/>
                </a:lnTo>
                <a:lnTo>
                  <a:pt x="257556" y="247269"/>
                </a:lnTo>
                <a:lnTo>
                  <a:pt x="295275" y="247269"/>
                </a:lnTo>
                <a:lnTo>
                  <a:pt x="295275" y="123444"/>
                </a:lnTo>
                <a:lnTo>
                  <a:pt x="340233" y="123444"/>
                </a:lnTo>
                <a:lnTo>
                  <a:pt x="340233" y="88011"/>
                </a:lnTo>
                <a:close/>
              </a:path>
              <a:path w="679450" h="325754">
                <a:moveTo>
                  <a:pt x="513956" y="8001"/>
                </a:moveTo>
                <a:lnTo>
                  <a:pt x="373748" y="8001"/>
                </a:lnTo>
                <a:lnTo>
                  <a:pt x="373748" y="40005"/>
                </a:lnTo>
                <a:lnTo>
                  <a:pt x="477380" y="40005"/>
                </a:lnTo>
                <a:lnTo>
                  <a:pt x="477380" y="65532"/>
                </a:lnTo>
                <a:lnTo>
                  <a:pt x="469823" y="103759"/>
                </a:lnTo>
                <a:lnTo>
                  <a:pt x="448576" y="132207"/>
                </a:lnTo>
                <a:lnTo>
                  <a:pt x="415823" y="150075"/>
                </a:lnTo>
                <a:lnTo>
                  <a:pt x="373748" y="156591"/>
                </a:lnTo>
                <a:lnTo>
                  <a:pt x="373748" y="189357"/>
                </a:lnTo>
                <a:lnTo>
                  <a:pt x="418769" y="183845"/>
                </a:lnTo>
                <a:lnTo>
                  <a:pt x="457339" y="168059"/>
                </a:lnTo>
                <a:lnTo>
                  <a:pt x="487426" y="142417"/>
                </a:lnTo>
                <a:lnTo>
                  <a:pt x="506984" y="107340"/>
                </a:lnTo>
                <a:lnTo>
                  <a:pt x="513956" y="63246"/>
                </a:lnTo>
                <a:lnTo>
                  <a:pt x="513956" y="8001"/>
                </a:lnTo>
                <a:close/>
              </a:path>
              <a:path w="679450" h="325754">
                <a:moveTo>
                  <a:pt x="679310" y="218313"/>
                </a:moveTo>
                <a:lnTo>
                  <a:pt x="394322" y="218313"/>
                </a:lnTo>
                <a:lnTo>
                  <a:pt x="394322" y="250698"/>
                </a:lnTo>
                <a:lnTo>
                  <a:pt x="641972" y="250698"/>
                </a:lnTo>
                <a:lnTo>
                  <a:pt x="641972" y="325374"/>
                </a:lnTo>
                <a:lnTo>
                  <a:pt x="679310" y="325374"/>
                </a:lnTo>
                <a:lnTo>
                  <a:pt x="679310" y="218313"/>
                </a:lnTo>
                <a:close/>
              </a:path>
              <a:path w="679450" h="325754">
                <a:moveTo>
                  <a:pt x="679310" y="0"/>
                </a:moveTo>
                <a:lnTo>
                  <a:pt x="643115" y="0"/>
                </a:lnTo>
                <a:lnTo>
                  <a:pt x="643115" y="74295"/>
                </a:lnTo>
                <a:lnTo>
                  <a:pt x="588251" y="74295"/>
                </a:lnTo>
                <a:lnTo>
                  <a:pt x="588251" y="1905"/>
                </a:lnTo>
                <a:lnTo>
                  <a:pt x="552056" y="1905"/>
                </a:lnTo>
                <a:lnTo>
                  <a:pt x="552056" y="196977"/>
                </a:lnTo>
                <a:lnTo>
                  <a:pt x="588251" y="196977"/>
                </a:lnTo>
                <a:lnTo>
                  <a:pt x="588251" y="109347"/>
                </a:lnTo>
                <a:lnTo>
                  <a:pt x="643115" y="109347"/>
                </a:lnTo>
                <a:lnTo>
                  <a:pt x="643115" y="200406"/>
                </a:lnTo>
                <a:lnTo>
                  <a:pt x="679310" y="200406"/>
                </a:lnTo>
                <a:lnTo>
                  <a:pt x="679310" y="109347"/>
                </a:lnTo>
                <a:lnTo>
                  <a:pt x="679310" y="74295"/>
                </a:lnTo>
                <a:lnTo>
                  <a:pt x="67931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97113" y="3792966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834330" y="4714417"/>
            <a:ext cx="310515" cy="317500"/>
          </a:xfrm>
          <a:custGeom>
            <a:avLst/>
            <a:gdLst/>
            <a:ahLst/>
            <a:cxnLst/>
            <a:rect l="l" t="t" r="r" b="b"/>
            <a:pathLst>
              <a:path w="310515" h="317500">
                <a:moveTo>
                  <a:pt x="215646" y="277736"/>
                </a:moveTo>
                <a:lnTo>
                  <a:pt x="60960" y="277736"/>
                </a:lnTo>
                <a:lnTo>
                  <a:pt x="140970" y="199250"/>
                </a:lnTo>
                <a:lnTo>
                  <a:pt x="170319" y="167297"/>
                </a:lnTo>
                <a:lnTo>
                  <a:pt x="190309" y="140246"/>
                </a:lnTo>
                <a:lnTo>
                  <a:pt x="201726" y="115836"/>
                </a:lnTo>
                <a:lnTo>
                  <a:pt x="205359" y="91808"/>
                </a:lnTo>
                <a:lnTo>
                  <a:pt x="198081" y="54317"/>
                </a:lnTo>
                <a:lnTo>
                  <a:pt x="177495" y="25336"/>
                </a:lnTo>
                <a:lnTo>
                  <a:pt x="145402" y="6629"/>
                </a:lnTo>
                <a:lnTo>
                  <a:pt x="103632" y="0"/>
                </a:lnTo>
                <a:lnTo>
                  <a:pt x="60591" y="7937"/>
                </a:lnTo>
                <a:lnTo>
                  <a:pt x="27952" y="29565"/>
                </a:lnTo>
                <a:lnTo>
                  <a:pt x="7239" y="61556"/>
                </a:lnTo>
                <a:lnTo>
                  <a:pt x="0" y="100571"/>
                </a:lnTo>
                <a:lnTo>
                  <a:pt x="40005" y="100571"/>
                </a:lnTo>
                <a:lnTo>
                  <a:pt x="44094" y="76085"/>
                </a:lnTo>
                <a:lnTo>
                  <a:pt x="56197" y="55283"/>
                </a:lnTo>
                <a:lnTo>
                  <a:pt x="76009" y="40843"/>
                </a:lnTo>
                <a:lnTo>
                  <a:pt x="103251" y="35420"/>
                </a:lnTo>
                <a:lnTo>
                  <a:pt x="129082" y="39255"/>
                </a:lnTo>
                <a:lnTo>
                  <a:pt x="148780" y="50380"/>
                </a:lnTo>
                <a:lnTo>
                  <a:pt x="161328" y="68211"/>
                </a:lnTo>
                <a:lnTo>
                  <a:pt x="165735" y="92189"/>
                </a:lnTo>
                <a:lnTo>
                  <a:pt x="162737" y="109232"/>
                </a:lnTo>
                <a:lnTo>
                  <a:pt x="153250" y="128485"/>
                </a:lnTo>
                <a:lnTo>
                  <a:pt x="136474" y="151015"/>
                </a:lnTo>
                <a:lnTo>
                  <a:pt x="111633" y="177914"/>
                </a:lnTo>
                <a:lnTo>
                  <a:pt x="3429" y="286499"/>
                </a:lnTo>
                <a:lnTo>
                  <a:pt x="3429" y="312407"/>
                </a:lnTo>
                <a:lnTo>
                  <a:pt x="215646" y="312407"/>
                </a:lnTo>
                <a:lnTo>
                  <a:pt x="215646" y="277736"/>
                </a:lnTo>
                <a:close/>
              </a:path>
              <a:path w="310515" h="317500">
                <a:moveTo>
                  <a:pt x="310502" y="290309"/>
                </a:moveTo>
                <a:lnTo>
                  <a:pt x="308483" y="279654"/>
                </a:lnTo>
                <a:lnTo>
                  <a:pt x="302882" y="271068"/>
                </a:lnTo>
                <a:lnTo>
                  <a:pt x="294436" y="265341"/>
                </a:lnTo>
                <a:lnTo>
                  <a:pt x="283832" y="263258"/>
                </a:lnTo>
                <a:lnTo>
                  <a:pt x="273177" y="265341"/>
                </a:lnTo>
                <a:lnTo>
                  <a:pt x="264591" y="271068"/>
                </a:lnTo>
                <a:lnTo>
                  <a:pt x="258876" y="279654"/>
                </a:lnTo>
                <a:lnTo>
                  <a:pt x="256781" y="290309"/>
                </a:lnTo>
                <a:lnTo>
                  <a:pt x="258876" y="300964"/>
                </a:lnTo>
                <a:lnTo>
                  <a:pt x="264591" y="309549"/>
                </a:lnTo>
                <a:lnTo>
                  <a:pt x="273177" y="315277"/>
                </a:lnTo>
                <a:lnTo>
                  <a:pt x="283832" y="317360"/>
                </a:lnTo>
                <a:lnTo>
                  <a:pt x="294436" y="315277"/>
                </a:lnTo>
                <a:lnTo>
                  <a:pt x="302882" y="309549"/>
                </a:lnTo>
                <a:lnTo>
                  <a:pt x="308483" y="300964"/>
                </a:lnTo>
                <a:lnTo>
                  <a:pt x="310502" y="2903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97660" y="4709452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4">
                <a:moveTo>
                  <a:pt x="302887" y="179827"/>
                </a:moveTo>
                <a:lnTo>
                  <a:pt x="265550" y="179827"/>
                </a:lnTo>
                <a:lnTo>
                  <a:pt x="265550" y="142109"/>
                </a:lnTo>
                <a:lnTo>
                  <a:pt x="208782" y="142109"/>
                </a:lnTo>
                <a:lnTo>
                  <a:pt x="211068" y="109725"/>
                </a:lnTo>
                <a:lnTo>
                  <a:pt x="265550" y="109725"/>
                </a:lnTo>
                <a:lnTo>
                  <a:pt x="265550" y="61339"/>
                </a:lnTo>
                <a:lnTo>
                  <a:pt x="211068" y="61339"/>
                </a:lnTo>
                <a:lnTo>
                  <a:pt x="208782" y="28955"/>
                </a:lnTo>
                <a:lnTo>
                  <a:pt x="265550" y="28955"/>
                </a:lnTo>
                <a:lnTo>
                  <a:pt x="265550" y="0"/>
                </a:lnTo>
                <a:lnTo>
                  <a:pt x="302887" y="0"/>
                </a:lnTo>
                <a:lnTo>
                  <a:pt x="302887" y="179827"/>
                </a:lnTo>
                <a:close/>
              </a:path>
              <a:path w="306070" h="325754">
                <a:moveTo>
                  <a:pt x="99819" y="168778"/>
                </a:moveTo>
                <a:lnTo>
                  <a:pt x="58345" y="162772"/>
                </a:lnTo>
                <a:lnTo>
                  <a:pt x="26907" y="145871"/>
                </a:lnTo>
                <a:lnTo>
                  <a:pt x="6970" y="119756"/>
                </a:lnTo>
                <a:lnTo>
                  <a:pt x="0" y="86103"/>
                </a:lnTo>
                <a:lnTo>
                  <a:pt x="6970" y="52612"/>
                </a:lnTo>
                <a:lnTo>
                  <a:pt x="26907" y="26478"/>
                </a:lnTo>
                <a:lnTo>
                  <a:pt x="58345" y="9489"/>
                </a:lnTo>
                <a:lnTo>
                  <a:pt x="99819" y="3428"/>
                </a:lnTo>
                <a:lnTo>
                  <a:pt x="141514" y="9489"/>
                </a:lnTo>
                <a:lnTo>
                  <a:pt x="173064" y="26478"/>
                </a:lnTo>
                <a:lnTo>
                  <a:pt x="179618" y="35051"/>
                </a:lnTo>
                <a:lnTo>
                  <a:pt x="99819" y="35051"/>
                </a:lnTo>
                <a:lnTo>
                  <a:pt x="74305" y="38474"/>
                </a:lnTo>
                <a:lnTo>
                  <a:pt x="54576" y="48433"/>
                </a:lnTo>
                <a:lnTo>
                  <a:pt x="41849" y="64464"/>
                </a:lnTo>
                <a:lnTo>
                  <a:pt x="37337" y="86103"/>
                </a:lnTo>
                <a:lnTo>
                  <a:pt x="41849" y="107742"/>
                </a:lnTo>
                <a:lnTo>
                  <a:pt x="54576" y="123774"/>
                </a:lnTo>
                <a:lnTo>
                  <a:pt x="74305" y="133733"/>
                </a:lnTo>
                <a:lnTo>
                  <a:pt x="99819" y="137156"/>
                </a:lnTo>
                <a:lnTo>
                  <a:pt x="179731" y="137156"/>
                </a:lnTo>
                <a:lnTo>
                  <a:pt x="173064" y="145871"/>
                </a:lnTo>
                <a:lnTo>
                  <a:pt x="141514" y="162772"/>
                </a:lnTo>
                <a:lnTo>
                  <a:pt x="99819" y="168778"/>
                </a:lnTo>
                <a:close/>
              </a:path>
              <a:path w="306070" h="325754">
                <a:moveTo>
                  <a:pt x="179731" y="137156"/>
                </a:moveTo>
                <a:lnTo>
                  <a:pt x="99819" y="137156"/>
                </a:lnTo>
                <a:lnTo>
                  <a:pt x="125333" y="133733"/>
                </a:lnTo>
                <a:lnTo>
                  <a:pt x="145062" y="123774"/>
                </a:lnTo>
                <a:lnTo>
                  <a:pt x="157789" y="107742"/>
                </a:lnTo>
                <a:lnTo>
                  <a:pt x="162301" y="86103"/>
                </a:lnTo>
                <a:lnTo>
                  <a:pt x="157789" y="64464"/>
                </a:lnTo>
                <a:lnTo>
                  <a:pt x="145062" y="48433"/>
                </a:lnTo>
                <a:lnTo>
                  <a:pt x="125333" y="38474"/>
                </a:lnTo>
                <a:lnTo>
                  <a:pt x="99819" y="35051"/>
                </a:lnTo>
                <a:lnTo>
                  <a:pt x="179618" y="35051"/>
                </a:lnTo>
                <a:lnTo>
                  <a:pt x="193043" y="52612"/>
                </a:lnTo>
                <a:lnTo>
                  <a:pt x="200020" y="86103"/>
                </a:lnTo>
                <a:lnTo>
                  <a:pt x="193043" y="119756"/>
                </a:lnTo>
                <a:lnTo>
                  <a:pt x="179731" y="137156"/>
                </a:lnTo>
                <a:close/>
              </a:path>
              <a:path w="306070" h="325754">
                <a:moveTo>
                  <a:pt x="166873" y="325365"/>
                </a:moveTo>
                <a:lnTo>
                  <a:pt x="112416" y="321686"/>
                </a:lnTo>
                <a:lnTo>
                  <a:pt x="68387" y="309935"/>
                </a:lnTo>
                <a:lnTo>
                  <a:pt x="38932" y="289040"/>
                </a:lnTo>
                <a:lnTo>
                  <a:pt x="28193" y="257930"/>
                </a:lnTo>
                <a:lnTo>
                  <a:pt x="38932" y="226820"/>
                </a:lnTo>
                <a:lnTo>
                  <a:pt x="68387" y="205925"/>
                </a:lnTo>
                <a:lnTo>
                  <a:pt x="112416" y="194174"/>
                </a:lnTo>
                <a:lnTo>
                  <a:pt x="166873" y="190495"/>
                </a:lnTo>
                <a:lnTo>
                  <a:pt x="221391" y="194174"/>
                </a:lnTo>
                <a:lnTo>
                  <a:pt x="265550" y="205925"/>
                </a:lnTo>
                <a:lnTo>
                  <a:pt x="287938" y="221736"/>
                </a:lnTo>
                <a:lnTo>
                  <a:pt x="166873" y="221736"/>
                </a:lnTo>
                <a:lnTo>
                  <a:pt x="128310" y="223909"/>
                </a:lnTo>
                <a:lnTo>
                  <a:pt x="96962" y="230546"/>
                </a:lnTo>
                <a:lnTo>
                  <a:pt x="75900" y="241827"/>
                </a:lnTo>
                <a:lnTo>
                  <a:pt x="68197" y="257930"/>
                </a:lnTo>
                <a:lnTo>
                  <a:pt x="75900" y="274194"/>
                </a:lnTo>
                <a:lnTo>
                  <a:pt x="96962" y="285457"/>
                </a:lnTo>
                <a:lnTo>
                  <a:pt x="128310" y="292005"/>
                </a:lnTo>
                <a:lnTo>
                  <a:pt x="166873" y="294124"/>
                </a:lnTo>
                <a:lnTo>
                  <a:pt x="287938" y="294124"/>
                </a:lnTo>
                <a:lnTo>
                  <a:pt x="265550" y="309935"/>
                </a:lnTo>
                <a:lnTo>
                  <a:pt x="221391" y="321686"/>
                </a:lnTo>
                <a:lnTo>
                  <a:pt x="166873" y="325365"/>
                </a:lnTo>
                <a:close/>
              </a:path>
              <a:path w="306070" h="325754">
                <a:moveTo>
                  <a:pt x="287938" y="294124"/>
                </a:moveTo>
                <a:lnTo>
                  <a:pt x="166873" y="294124"/>
                </a:lnTo>
                <a:lnTo>
                  <a:pt x="205437" y="292005"/>
                </a:lnTo>
                <a:lnTo>
                  <a:pt x="236785" y="285457"/>
                </a:lnTo>
                <a:lnTo>
                  <a:pt x="257847" y="274194"/>
                </a:lnTo>
                <a:lnTo>
                  <a:pt x="265550" y="257930"/>
                </a:lnTo>
                <a:lnTo>
                  <a:pt x="257847" y="241827"/>
                </a:lnTo>
                <a:lnTo>
                  <a:pt x="236785" y="230546"/>
                </a:lnTo>
                <a:lnTo>
                  <a:pt x="205437" y="223909"/>
                </a:lnTo>
                <a:lnTo>
                  <a:pt x="166873" y="221736"/>
                </a:lnTo>
                <a:lnTo>
                  <a:pt x="287938" y="221736"/>
                </a:lnTo>
                <a:lnTo>
                  <a:pt x="295136" y="226820"/>
                </a:lnTo>
                <a:lnTo>
                  <a:pt x="305935" y="257930"/>
                </a:lnTo>
                <a:lnTo>
                  <a:pt x="295136" y="289040"/>
                </a:lnTo>
                <a:lnTo>
                  <a:pt x="287938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659207" y="4706035"/>
            <a:ext cx="680720" cy="328930"/>
          </a:xfrm>
          <a:custGeom>
            <a:avLst/>
            <a:gdLst/>
            <a:ahLst/>
            <a:cxnLst/>
            <a:rect l="l" t="t" r="r" b="b"/>
            <a:pathLst>
              <a:path w="680719" h="328929">
                <a:moveTo>
                  <a:pt x="220599" y="41135"/>
                </a:moveTo>
                <a:lnTo>
                  <a:pt x="129540" y="41135"/>
                </a:lnTo>
                <a:lnTo>
                  <a:pt x="129540" y="0"/>
                </a:lnTo>
                <a:lnTo>
                  <a:pt x="91059" y="0"/>
                </a:lnTo>
                <a:lnTo>
                  <a:pt x="91059" y="41135"/>
                </a:lnTo>
                <a:lnTo>
                  <a:pt x="0" y="41135"/>
                </a:lnTo>
                <a:lnTo>
                  <a:pt x="0" y="74282"/>
                </a:lnTo>
                <a:lnTo>
                  <a:pt x="220599" y="74282"/>
                </a:lnTo>
                <a:lnTo>
                  <a:pt x="220599" y="41135"/>
                </a:lnTo>
                <a:close/>
              </a:path>
              <a:path w="680719" h="328929">
                <a:moveTo>
                  <a:pt x="232029" y="261353"/>
                </a:moveTo>
                <a:lnTo>
                  <a:pt x="212521" y="267906"/>
                </a:lnTo>
                <a:lnTo>
                  <a:pt x="188315" y="272313"/>
                </a:lnTo>
                <a:lnTo>
                  <a:pt x="160235" y="274853"/>
                </a:lnTo>
                <a:lnTo>
                  <a:pt x="129159" y="275831"/>
                </a:lnTo>
                <a:lnTo>
                  <a:pt x="129159" y="227825"/>
                </a:lnTo>
                <a:lnTo>
                  <a:pt x="160782" y="220573"/>
                </a:lnTo>
                <a:lnTo>
                  <a:pt x="184645" y="206679"/>
                </a:lnTo>
                <a:lnTo>
                  <a:pt x="191427" y="197726"/>
                </a:lnTo>
                <a:lnTo>
                  <a:pt x="199720" y="186791"/>
                </a:lnTo>
                <a:lnTo>
                  <a:pt x="204978" y="161531"/>
                </a:lnTo>
                <a:lnTo>
                  <a:pt x="198361" y="133477"/>
                </a:lnTo>
                <a:lnTo>
                  <a:pt x="190792" y="124955"/>
                </a:lnTo>
                <a:lnTo>
                  <a:pt x="179501" y="112242"/>
                </a:lnTo>
                <a:lnTo>
                  <a:pt x="169164" y="107556"/>
                </a:lnTo>
                <a:lnTo>
                  <a:pt x="169164" y="161531"/>
                </a:lnTo>
                <a:lnTo>
                  <a:pt x="165468" y="175869"/>
                </a:lnTo>
                <a:lnTo>
                  <a:pt x="154444" y="187350"/>
                </a:lnTo>
                <a:lnTo>
                  <a:pt x="136220" y="194970"/>
                </a:lnTo>
                <a:lnTo>
                  <a:pt x="110871" y="197726"/>
                </a:lnTo>
                <a:lnTo>
                  <a:pt x="85534" y="194970"/>
                </a:lnTo>
                <a:lnTo>
                  <a:pt x="67297" y="187350"/>
                </a:lnTo>
                <a:lnTo>
                  <a:pt x="56273" y="175869"/>
                </a:lnTo>
                <a:lnTo>
                  <a:pt x="52578" y="161531"/>
                </a:lnTo>
                <a:lnTo>
                  <a:pt x="56273" y="147142"/>
                </a:lnTo>
                <a:lnTo>
                  <a:pt x="67297" y="135534"/>
                </a:lnTo>
                <a:lnTo>
                  <a:pt x="85534" y="127787"/>
                </a:lnTo>
                <a:lnTo>
                  <a:pt x="110871" y="124955"/>
                </a:lnTo>
                <a:lnTo>
                  <a:pt x="136220" y="127787"/>
                </a:lnTo>
                <a:lnTo>
                  <a:pt x="154444" y="135534"/>
                </a:lnTo>
                <a:lnTo>
                  <a:pt x="165468" y="147142"/>
                </a:lnTo>
                <a:lnTo>
                  <a:pt x="169164" y="161531"/>
                </a:lnTo>
                <a:lnTo>
                  <a:pt x="169164" y="107556"/>
                </a:lnTo>
                <a:lnTo>
                  <a:pt x="149847" y="98793"/>
                </a:lnTo>
                <a:lnTo>
                  <a:pt x="110871" y="94094"/>
                </a:lnTo>
                <a:lnTo>
                  <a:pt x="71894" y="98793"/>
                </a:lnTo>
                <a:lnTo>
                  <a:pt x="42252" y="112242"/>
                </a:lnTo>
                <a:lnTo>
                  <a:pt x="23380" y="133477"/>
                </a:lnTo>
                <a:lnTo>
                  <a:pt x="16764" y="161531"/>
                </a:lnTo>
                <a:lnTo>
                  <a:pt x="21958" y="186563"/>
                </a:lnTo>
                <a:lnTo>
                  <a:pt x="36817" y="206349"/>
                </a:lnTo>
                <a:lnTo>
                  <a:pt x="60325" y="220205"/>
                </a:lnTo>
                <a:lnTo>
                  <a:pt x="91440" y="227444"/>
                </a:lnTo>
                <a:lnTo>
                  <a:pt x="91440" y="275831"/>
                </a:lnTo>
                <a:lnTo>
                  <a:pt x="1524" y="275831"/>
                </a:lnTo>
                <a:lnTo>
                  <a:pt x="1524" y="309359"/>
                </a:lnTo>
                <a:lnTo>
                  <a:pt x="125730" y="309359"/>
                </a:lnTo>
                <a:lnTo>
                  <a:pt x="158737" y="308495"/>
                </a:lnTo>
                <a:lnTo>
                  <a:pt x="188315" y="305930"/>
                </a:lnTo>
                <a:lnTo>
                  <a:pt x="213169" y="301637"/>
                </a:lnTo>
                <a:lnTo>
                  <a:pt x="232029" y="295643"/>
                </a:lnTo>
                <a:lnTo>
                  <a:pt x="232029" y="261353"/>
                </a:lnTo>
                <a:close/>
              </a:path>
              <a:path w="680719" h="328929">
                <a:moveTo>
                  <a:pt x="341757" y="132194"/>
                </a:moveTo>
                <a:lnTo>
                  <a:pt x="296799" y="132194"/>
                </a:lnTo>
                <a:lnTo>
                  <a:pt x="296799" y="3429"/>
                </a:lnTo>
                <a:lnTo>
                  <a:pt x="259080" y="3429"/>
                </a:lnTo>
                <a:lnTo>
                  <a:pt x="259080" y="328790"/>
                </a:lnTo>
                <a:lnTo>
                  <a:pt x="296799" y="328790"/>
                </a:lnTo>
                <a:lnTo>
                  <a:pt x="296799" y="168389"/>
                </a:lnTo>
                <a:lnTo>
                  <a:pt x="341757" y="168389"/>
                </a:lnTo>
                <a:lnTo>
                  <a:pt x="341757" y="132194"/>
                </a:lnTo>
                <a:close/>
              </a:path>
              <a:path w="680719" h="328929">
                <a:moveTo>
                  <a:pt x="600824" y="165341"/>
                </a:moveTo>
                <a:lnTo>
                  <a:pt x="543814" y="123812"/>
                </a:lnTo>
                <a:lnTo>
                  <a:pt x="499872" y="91808"/>
                </a:lnTo>
                <a:lnTo>
                  <a:pt x="502767" y="80683"/>
                </a:lnTo>
                <a:lnTo>
                  <a:pt x="505104" y="69049"/>
                </a:lnTo>
                <a:lnTo>
                  <a:pt x="506717" y="56984"/>
                </a:lnTo>
                <a:lnTo>
                  <a:pt x="507479" y="44564"/>
                </a:lnTo>
                <a:lnTo>
                  <a:pt x="591299" y="44564"/>
                </a:lnTo>
                <a:lnTo>
                  <a:pt x="591299" y="11811"/>
                </a:lnTo>
                <a:lnTo>
                  <a:pt x="380619" y="11811"/>
                </a:lnTo>
                <a:lnTo>
                  <a:pt x="380619" y="44564"/>
                </a:lnTo>
                <a:lnTo>
                  <a:pt x="469773" y="44564"/>
                </a:lnTo>
                <a:lnTo>
                  <a:pt x="461289" y="88392"/>
                </a:lnTo>
                <a:lnTo>
                  <a:pt x="442239" y="123723"/>
                </a:lnTo>
                <a:lnTo>
                  <a:pt x="413613" y="148615"/>
                </a:lnTo>
                <a:lnTo>
                  <a:pt x="376428" y="161150"/>
                </a:lnTo>
                <a:lnTo>
                  <a:pt x="376428" y="195821"/>
                </a:lnTo>
                <a:lnTo>
                  <a:pt x="410819" y="188163"/>
                </a:lnTo>
                <a:lnTo>
                  <a:pt x="441007" y="173101"/>
                </a:lnTo>
                <a:lnTo>
                  <a:pt x="466331" y="151409"/>
                </a:lnTo>
                <a:lnTo>
                  <a:pt x="486156" y="123812"/>
                </a:lnTo>
                <a:lnTo>
                  <a:pt x="579869" y="193154"/>
                </a:lnTo>
                <a:lnTo>
                  <a:pt x="600824" y="165341"/>
                </a:lnTo>
                <a:close/>
              </a:path>
              <a:path w="680719" h="328929">
                <a:moveTo>
                  <a:pt x="671690" y="3429"/>
                </a:moveTo>
                <a:lnTo>
                  <a:pt x="633971" y="3429"/>
                </a:lnTo>
                <a:lnTo>
                  <a:pt x="633971" y="244970"/>
                </a:lnTo>
                <a:lnTo>
                  <a:pt x="671690" y="244970"/>
                </a:lnTo>
                <a:lnTo>
                  <a:pt x="671690" y="3429"/>
                </a:lnTo>
                <a:close/>
              </a:path>
              <a:path w="680719" h="328929">
                <a:moveTo>
                  <a:pt x="680453" y="290309"/>
                </a:moveTo>
                <a:lnTo>
                  <a:pt x="433959" y="290309"/>
                </a:lnTo>
                <a:lnTo>
                  <a:pt x="433959" y="220967"/>
                </a:lnTo>
                <a:lnTo>
                  <a:pt x="395859" y="220967"/>
                </a:lnTo>
                <a:lnTo>
                  <a:pt x="395859" y="324599"/>
                </a:lnTo>
                <a:lnTo>
                  <a:pt x="680453" y="324599"/>
                </a:lnTo>
                <a:lnTo>
                  <a:pt x="680453" y="2903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393763" y="4696510"/>
            <a:ext cx="671830" cy="339725"/>
          </a:xfrm>
          <a:custGeom>
            <a:avLst/>
            <a:gdLst/>
            <a:ahLst/>
            <a:cxnLst/>
            <a:rect l="l" t="t" r="r" b="b"/>
            <a:pathLst>
              <a:path w="671830" h="339725">
                <a:moveTo>
                  <a:pt x="298691" y="118478"/>
                </a:moveTo>
                <a:lnTo>
                  <a:pt x="289534" y="99428"/>
                </a:lnTo>
                <a:lnTo>
                  <a:pt x="288696" y="97675"/>
                </a:lnTo>
                <a:lnTo>
                  <a:pt x="260985" y="83654"/>
                </a:lnTo>
                <a:lnTo>
                  <a:pt x="260985" y="118478"/>
                </a:lnTo>
                <a:lnTo>
                  <a:pt x="253492" y="126758"/>
                </a:lnTo>
                <a:lnTo>
                  <a:pt x="232791" y="132727"/>
                </a:lnTo>
                <a:lnTo>
                  <a:pt x="201510" y="136321"/>
                </a:lnTo>
                <a:lnTo>
                  <a:pt x="162306" y="137528"/>
                </a:lnTo>
                <a:lnTo>
                  <a:pt x="123253" y="136321"/>
                </a:lnTo>
                <a:lnTo>
                  <a:pt x="91960" y="132727"/>
                </a:lnTo>
                <a:lnTo>
                  <a:pt x="71170" y="126758"/>
                </a:lnTo>
                <a:lnTo>
                  <a:pt x="63627" y="118478"/>
                </a:lnTo>
                <a:lnTo>
                  <a:pt x="71170" y="110197"/>
                </a:lnTo>
                <a:lnTo>
                  <a:pt x="123253" y="100647"/>
                </a:lnTo>
                <a:lnTo>
                  <a:pt x="162306" y="99428"/>
                </a:lnTo>
                <a:lnTo>
                  <a:pt x="201510" y="100647"/>
                </a:lnTo>
                <a:lnTo>
                  <a:pt x="253492" y="110197"/>
                </a:lnTo>
                <a:lnTo>
                  <a:pt x="260985" y="118478"/>
                </a:lnTo>
                <a:lnTo>
                  <a:pt x="260985" y="83654"/>
                </a:lnTo>
                <a:lnTo>
                  <a:pt x="260642" y="83477"/>
                </a:lnTo>
                <a:lnTo>
                  <a:pt x="217525" y="75349"/>
                </a:lnTo>
                <a:lnTo>
                  <a:pt x="162306" y="72758"/>
                </a:lnTo>
                <a:lnTo>
                  <a:pt x="107073" y="75349"/>
                </a:lnTo>
                <a:lnTo>
                  <a:pt x="63957" y="83477"/>
                </a:lnTo>
                <a:lnTo>
                  <a:pt x="35915" y="97675"/>
                </a:lnTo>
                <a:lnTo>
                  <a:pt x="25908" y="118478"/>
                </a:lnTo>
                <a:lnTo>
                  <a:pt x="35915" y="139293"/>
                </a:lnTo>
                <a:lnTo>
                  <a:pt x="63957" y="153492"/>
                </a:lnTo>
                <a:lnTo>
                  <a:pt x="107073" y="161607"/>
                </a:lnTo>
                <a:lnTo>
                  <a:pt x="162306" y="164198"/>
                </a:lnTo>
                <a:lnTo>
                  <a:pt x="217525" y="161607"/>
                </a:lnTo>
                <a:lnTo>
                  <a:pt x="260642" y="153492"/>
                </a:lnTo>
                <a:lnTo>
                  <a:pt x="288696" y="139293"/>
                </a:lnTo>
                <a:lnTo>
                  <a:pt x="289534" y="137528"/>
                </a:lnTo>
                <a:lnTo>
                  <a:pt x="298691" y="118478"/>
                </a:lnTo>
                <a:close/>
              </a:path>
              <a:path w="671830" h="339725">
                <a:moveTo>
                  <a:pt x="304787" y="287642"/>
                </a:moveTo>
                <a:lnTo>
                  <a:pt x="293458" y="263537"/>
                </a:lnTo>
                <a:lnTo>
                  <a:pt x="292925" y="263258"/>
                </a:lnTo>
                <a:lnTo>
                  <a:pt x="265557" y="249123"/>
                </a:lnTo>
                <a:lnTo>
                  <a:pt x="265557" y="287642"/>
                </a:lnTo>
                <a:lnTo>
                  <a:pt x="256870" y="299008"/>
                </a:lnTo>
                <a:lnTo>
                  <a:pt x="233781" y="306552"/>
                </a:lnTo>
                <a:lnTo>
                  <a:pt x="200774" y="310730"/>
                </a:lnTo>
                <a:lnTo>
                  <a:pt x="162306" y="312026"/>
                </a:lnTo>
                <a:lnTo>
                  <a:pt x="123825" y="310730"/>
                </a:lnTo>
                <a:lnTo>
                  <a:pt x="90817" y="306552"/>
                </a:lnTo>
                <a:lnTo>
                  <a:pt x="67741" y="299008"/>
                </a:lnTo>
                <a:lnTo>
                  <a:pt x="59055" y="287642"/>
                </a:lnTo>
                <a:lnTo>
                  <a:pt x="67741" y="276440"/>
                </a:lnTo>
                <a:lnTo>
                  <a:pt x="90817" y="268884"/>
                </a:lnTo>
                <a:lnTo>
                  <a:pt x="123825" y="264604"/>
                </a:lnTo>
                <a:lnTo>
                  <a:pt x="162306" y="263258"/>
                </a:lnTo>
                <a:lnTo>
                  <a:pt x="200774" y="264604"/>
                </a:lnTo>
                <a:lnTo>
                  <a:pt x="233781" y="268884"/>
                </a:lnTo>
                <a:lnTo>
                  <a:pt x="256870" y="276440"/>
                </a:lnTo>
                <a:lnTo>
                  <a:pt x="265557" y="287642"/>
                </a:lnTo>
                <a:lnTo>
                  <a:pt x="265557" y="249123"/>
                </a:lnTo>
                <a:lnTo>
                  <a:pt x="262699" y="247637"/>
                </a:lnTo>
                <a:lnTo>
                  <a:pt x="217360" y="238887"/>
                </a:lnTo>
                <a:lnTo>
                  <a:pt x="162306" y="236207"/>
                </a:lnTo>
                <a:lnTo>
                  <a:pt x="107251" y="238887"/>
                </a:lnTo>
                <a:lnTo>
                  <a:pt x="61912" y="247637"/>
                </a:lnTo>
                <a:lnTo>
                  <a:pt x="31140" y="263537"/>
                </a:lnTo>
                <a:lnTo>
                  <a:pt x="19812" y="287642"/>
                </a:lnTo>
                <a:lnTo>
                  <a:pt x="31140" y="311810"/>
                </a:lnTo>
                <a:lnTo>
                  <a:pt x="61912" y="327837"/>
                </a:lnTo>
                <a:lnTo>
                  <a:pt x="107251" y="336715"/>
                </a:lnTo>
                <a:lnTo>
                  <a:pt x="162306" y="339458"/>
                </a:lnTo>
                <a:lnTo>
                  <a:pt x="217360" y="336715"/>
                </a:lnTo>
                <a:lnTo>
                  <a:pt x="262699" y="327837"/>
                </a:lnTo>
                <a:lnTo>
                  <a:pt x="293052" y="312026"/>
                </a:lnTo>
                <a:lnTo>
                  <a:pt x="293458" y="311810"/>
                </a:lnTo>
                <a:lnTo>
                  <a:pt x="304787" y="287642"/>
                </a:lnTo>
                <a:close/>
              </a:path>
              <a:path w="671830" h="339725">
                <a:moveTo>
                  <a:pt x="311645" y="29718"/>
                </a:moveTo>
                <a:lnTo>
                  <a:pt x="180975" y="29718"/>
                </a:lnTo>
                <a:lnTo>
                  <a:pt x="180975" y="0"/>
                </a:lnTo>
                <a:lnTo>
                  <a:pt x="142875" y="0"/>
                </a:lnTo>
                <a:lnTo>
                  <a:pt x="142875" y="29718"/>
                </a:lnTo>
                <a:lnTo>
                  <a:pt x="12954" y="29718"/>
                </a:lnTo>
                <a:lnTo>
                  <a:pt x="12954" y="57137"/>
                </a:lnTo>
                <a:lnTo>
                  <a:pt x="311645" y="57137"/>
                </a:lnTo>
                <a:lnTo>
                  <a:pt x="311645" y="29718"/>
                </a:lnTo>
                <a:close/>
              </a:path>
              <a:path w="671830" h="339725">
                <a:moveTo>
                  <a:pt x="324980" y="184772"/>
                </a:moveTo>
                <a:lnTo>
                  <a:pt x="0" y="184772"/>
                </a:lnTo>
                <a:lnTo>
                  <a:pt x="0" y="212966"/>
                </a:lnTo>
                <a:lnTo>
                  <a:pt x="324980" y="212966"/>
                </a:lnTo>
                <a:lnTo>
                  <a:pt x="324980" y="184772"/>
                </a:lnTo>
                <a:close/>
              </a:path>
              <a:path w="671830" h="339725">
                <a:moveTo>
                  <a:pt x="574535" y="102095"/>
                </a:moveTo>
                <a:lnTo>
                  <a:pt x="567397" y="68326"/>
                </a:lnTo>
                <a:lnTo>
                  <a:pt x="553491" y="49898"/>
                </a:lnTo>
                <a:lnTo>
                  <a:pt x="547484" y="41948"/>
                </a:lnTo>
                <a:lnTo>
                  <a:pt x="537959" y="36588"/>
                </a:lnTo>
                <a:lnTo>
                  <a:pt x="537959" y="102095"/>
                </a:lnTo>
                <a:lnTo>
                  <a:pt x="533704" y="122796"/>
                </a:lnTo>
                <a:lnTo>
                  <a:pt x="521627" y="139344"/>
                </a:lnTo>
                <a:lnTo>
                  <a:pt x="502754" y="150317"/>
                </a:lnTo>
                <a:lnTo>
                  <a:pt x="478142" y="154292"/>
                </a:lnTo>
                <a:lnTo>
                  <a:pt x="453313" y="150317"/>
                </a:lnTo>
                <a:lnTo>
                  <a:pt x="434327" y="139344"/>
                </a:lnTo>
                <a:lnTo>
                  <a:pt x="422211" y="122796"/>
                </a:lnTo>
                <a:lnTo>
                  <a:pt x="417944" y="102095"/>
                </a:lnTo>
                <a:lnTo>
                  <a:pt x="422211" y="81407"/>
                </a:lnTo>
                <a:lnTo>
                  <a:pt x="434327" y="64858"/>
                </a:lnTo>
                <a:lnTo>
                  <a:pt x="453313" y="53886"/>
                </a:lnTo>
                <a:lnTo>
                  <a:pt x="478142" y="49898"/>
                </a:lnTo>
                <a:lnTo>
                  <a:pt x="502754" y="53886"/>
                </a:lnTo>
                <a:lnTo>
                  <a:pt x="521627" y="64858"/>
                </a:lnTo>
                <a:lnTo>
                  <a:pt x="533704" y="81407"/>
                </a:lnTo>
                <a:lnTo>
                  <a:pt x="537959" y="102095"/>
                </a:lnTo>
                <a:lnTo>
                  <a:pt x="537959" y="36588"/>
                </a:lnTo>
                <a:lnTo>
                  <a:pt x="516991" y="24790"/>
                </a:lnTo>
                <a:lnTo>
                  <a:pt x="478142" y="18669"/>
                </a:lnTo>
                <a:lnTo>
                  <a:pt x="439127" y="24790"/>
                </a:lnTo>
                <a:lnTo>
                  <a:pt x="408660" y="41948"/>
                </a:lnTo>
                <a:lnTo>
                  <a:pt x="388835" y="68326"/>
                </a:lnTo>
                <a:lnTo>
                  <a:pt x="381749" y="102095"/>
                </a:lnTo>
                <a:lnTo>
                  <a:pt x="388835" y="135877"/>
                </a:lnTo>
                <a:lnTo>
                  <a:pt x="408660" y="162255"/>
                </a:lnTo>
                <a:lnTo>
                  <a:pt x="439127" y="179412"/>
                </a:lnTo>
                <a:lnTo>
                  <a:pt x="478142" y="185534"/>
                </a:lnTo>
                <a:lnTo>
                  <a:pt x="516991" y="179412"/>
                </a:lnTo>
                <a:lnTo>
                  <a:pt x="547484" y="162255"/>
                </a:lnTo>
                <a:lnTo>
                  <a:pt x="553491" y="154292"/>
                </a:lnTo>
                <a:lnTo>
                  <a:pt x="567397" y="135877"/>
                </a:lnTo>
                <a:lnTo>
                  <a:pt x="574535" y="102095"/>
                </a:lnTo>
                <a:close/>
              </a:path>
              <a:path w="671830" h="339725">
                <a:moveTo>
                  <a:pt x="606158" y="203441"/>
                </a:moveTo>
                <a:lnTo>
                  <a:pt x="585851" y="209270"/>
                </a:lnTo>
                <a:lnTo>
                  <a:pt x="560527" y="213156"/>
                </a:lnTo>
                <a:lnTo>
                  <a:pt x="531368" y="215341"/>
                </a:lnTo>
                <a:lnTo>
                  <a:pt x="499478" y="216014"/>
                </a:lnTo>
                <a:lnTo>
                  <a:pt x="366509" y="216014"/>
                </a:lnTo>
                <a:lnTo>
                  <a:pt x="366509" y="250304"/>
                </a:lnTo>
                <a:lnTo>
                  <a:pt x="459092" y="250304"/>
                </a:lnTo>
                <a:lnTo>
                  <a:pt x="459092" y="338315"/>
                </a:lnTo>
                <a:lnTo>
                  <a:pt x="496811" y="338315"/>
                </a:lnTo>
                <a:lnTo>
                  <a:pt x="496811" y="250304"/>
                </a:lnTo>
                <a:lnTo>
                  <a:pt x="499859" y="250304"/>
                </a:lnTo>
                <a:lnTo>
                  <a:pt x="532003" y="249567"/>
                </a:lnTo>
                <a:lnTo>
                  <a:pt x="561009" y="247307"/>
                </a:lnTo>
                <a:lnTo>
                  <a:pt x="586016" y="243395"/>
                </a:lnTo>
                <a:lnTo>
                  <a:pt x="606158" y="237731"/>
                </a:lnTo>
                <a:lnTo>
                  <a:pt x="606158" y="203441"/>
                </a:lnTo>
                <a:close/>
              </a:path>
              <a:path w="671830" h="339725">
                <a:moveTo>
                  <a:pt x="671309" y="12954"/>
                </a:moveTo>
                <a:lnTo>
                  <a:pt x="633590" y="12954"/>
                </a:lnTo>
                <a:lnTo>
                  <a:pt x="633590" y="338315"/>
                </a:lnTo>
                <a:lnTo>
                  <a:pt x="671309" y="338315"/>
                </a:lnTo>
                <a:lnTo>
                  <a:pt x="671309" y="1295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126795" y="4709452"/>
            <a:ext cx="314960" cy="321310"/>
          </a:xfrm>
          <a:custGeom>
            <a:avLst/>
            <a:gdLst/>
            <a:ahLst/>
            <a:cxnLst/>
            <a:rect l="l" t="t" r="r" b="b"/>
            <a:pathLst>
              <a:path w="314959" h="321310">
                <a:moveTo>
                  <a:pt x="306316" y="254882"/>
                </a:moveTo>
                <a:lnTo>
                  <a:pt x="268598" y="254882"/>
                </a:lnTo>
                <a:lnTo>
                  <a:pt x="268598" y="234690"/>
                </a:lnTo>
                <a:lnTo>
                  <a:pt x="169921" y="234690"/>
                </a:lnTo>
                <a:lnTo>
                  <a:pt x="169921" y="204210"/>
                </a:lnTo>
                <a:lnTo>
                  <a:pt x="268598" y="204210"/>
                </a:lnTo>
                <a:lnTo>
                  <a:pt x="268598" y="0"/>
                </a:lnTo>
                <a:lnTo>
                  <a:pt x="306316" y="0"/>
                </a:lnTo>
                <a:lnTo>
                  <a:pt x="306316" y="254882"/>
                </a:lnTo>
                <a:close/>
              </a:path>
              <a:path w="314959" h="321310">
                <a:moveTo>
                  <a:pt x="115821" y="127631"/>
                </a:moveTo>
                <a:lnTo>
                  <a:pt x="76971" y="123476"/>
                </a:lnTo>
                <a:lnTo>
                  <a:pt x="46480" y="111249"/>
                </a:lnTo>
                <a:lnTo>
                  <a:pt x="26562" y="91306"/>
                </a:lnTo>
                <a:lnTo>
                  <a:pt x="19430" y="64006"/>
                </a:lnTo>
                <a:lnTo>
                  <a:pt x="26562" y="36926"/>
                </a:lnTo>
                <a:lnTo>
                  <a:pt x="46480" y="17096"/>
                </a:lnTo>
                <a:lnTo>
                  <a:pt x="76971" y="4911"/>
                </a:lnTo>
                <a:lnTo>
                  <a:pt x="115821" y="761"/>
                </a:lnTo>
                <a:lnTo>
                  <a:pt x="154830" y="4911"/>
                </a:lnTo>
                <a:lnTo>
                  <a:pt x="185304" y="17096"/>
                </a:lnTo>
                <a:lnTo>
                  <a:pt x="198686" y="30479"/>
                </a:lnTo>
                <a:lnTo>
                  <a:pt x="115821" y="30479"/>
                </a:lnTo>
                <a:lnTo>
                  <a:pt x="92068" y="32556"/>
                </a:lnTo>
                <a:lnTo>
                  <a:pt x="73245" y="38813"/>
                </a:lnTo>
                <a:lnTo>
                  <a:pt x="60851" y="49284"/>
                </a:lnTo>
                <a:lnTo>
                  <a:pt x="56386" y="64006"/>
                </a:lnTo>
                <a:lnTo>
                  <a:pt x="60851" y="78787"/>
                </a:lnTo>
                <a:lnTo>
                  <a:pt x="73245" y="89389"/>
                </a:lnTo>
                <a:lnTo>
                  <a:pt x="92068" y="95777"/>
                </a:lnTo>
                <a:lnTo>
                  <a:pt x="115821" y="97914"/>
                </a:lnTo>
                <a:lnTo>
                  <a:pt x="198563" y="97914"/>
                </a:lnTo>
                <a:lnTo>
                  <a:pt x="185304" y="111249"/>
                </a:lnTo>
                <a:lnTo>
                  <a:pt x="154830" y="123476"/>
                </a:lnTo>
                <a:lnTo>
                  <a:pt x="115821" y="127631"/>
                </a:lnTo>
                <a:close/>
              </a:path>
              <a:path w="314959" h="321310">
                <a:moveTo>
                  <a:pt x="198563" y="97914"/>
                </a:moveTo>
                <a:lnTo>
                  <a:pt x="115821" y="97914"/>
                </a:lnTo>
                <a:lnTo>
                  <a:pt x="139573" y="95777"/>
                </a:lnTo>
                <a:lnTo>
                  <a:pt x="158396" y="89389"/>
                </a:lnTo>
                <a:lnTo>
                  <a:pt x="170790" y="78787"/>
                </a:lnTo>
                <a:lnTo>
                  <a:pt x="175255" y="64006"/>
                </a:lnTo>
                <a:lnTo>
                  <a:pt x="170790" y="49284"/>
                </a:lnTo>
                <a:lnTo>
                  <a:pt x="158396" y="38813"/>
                </a:lnTo>
                <a:lnTo>
                  <a:pt x="139573" y="32556"/>
                </a:lnTo>
                <a:lnTo>
                  <a:pt x="115821" y="30479"/>
                </a:lnTo>
                <a:lnTo>
                  <a:pt x="198686" y="30479"/>
                </a:lnTo>
                <a:lnTo>
                  <a:pt x="205133" y="36926"/>
                </a:lnTo>
                <a:lnTo>
                  <a:pt x="212211" y="64006"/>
                </a:lnTo>
                <a:lnTo>
                  <a:pt x="205133" y="91306"/>
                </a:lnTo>
                <a:lnTo>
                  <a:pt x="198563" y="97914"/>
                </a:lnTo>
                <a:close/>
              </a:path>
              <a:path w="314959" h="321310">
                <a:moveTo>
                  <a:pt x="133346" y="181732"/>
                </a:moveTo>
                <a:lnTo>
                  <a:pt x="0" y="181732"/>
                </a:lnTo>
                <a:lnTo>
                  <a:pt x="0" y="150491"/>
                </a:lnTo>
                <a:lnTo>
                  <a:pt x="134489" y="150491"/>
                </a:lnTo>
                <a:lnTo>
                  <a:pt x="166802" y="149806"/>
                </a:lnTo>
                <a:lnTo>
                  <a:pt x="196114" y="147586"/>
                </a:lnTo>
                <a:lnTo>
                  <a:pt x="221284" y="143579"/>
                </a:lnTo>
                <a:lnTo>
                  <a:pt x="241166" y="137537"/>
                </a:lnTo>
                <a:lnTo>
                  <a:pt x="241166" y="168778"/>
                </a:lnTo>
                <a:lnTo>
                  <a:pt x="222176" y="174660"/>
                </a:lnTo>
                <a:lnTo>
                  <a:pt x="196972" y="178684"/>
                </a:lnTo>
                <a:lnTo>
                  <a:pt x="166909" y="180994"/>
                </a:lnTo>
                <a:lnTo>
                  <a:pt x="133346" y="181732"/>
                </a:lnTo>
                <a:close/>
              </a:path>
              <a:path w="314959" h="321310">
                <a:moveTo>
                  <a:pt x="127631" y="240024"/>
                </a:moveTo>
                <a:lnTo>
                  <a:pt x="89913" y="240024"/>
                </a:lnTo>
                <a:lnTo>
                  <a:pt x="89913" y="181732"/>
                </a:lnTo>
                <a:lnTo>
                  <a:pt x="127631" y="181732"/>
                </a:lnTo>
                <a:lnTo>
                  <a:pt x="127631" y="240024"/>
                </a:lnTo>
                <a:close/>
              </a:path>
              <a:path w="314959" h="321310">
                <a:moveTo>
                  <a:pt x="314698" y="321174"/>
                </a:moveTo>
                <a:lnTo>
                  <a:pt x="30098" y="321174"/>
                </a:lnTo>
                <a:lnTo>
                  <a:pt x="30098" y="222498"/>
                </a:lnTo>
                <a:lnTo>
                  <a:pt x="67816" y="222498"/>
                </a:lnTo>
                <a:lnTo>
                  <a:pt x="67816" y="289171"/>
                </a:lnTo>
                <a:lnTo>
                  <a:pt x="314698" y="289171"/>
                </a:lnTo>
                <a:lnTo>
                  <a:pt x="314698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493309" y="4706023"/>
            <a:ext cx="304800" cy="328930"/>
          </a:xfrm>
          <a:custGeom>
            <a:avLst/>
            <a:gdLst/>
            <a:ahLst/>
            <a:cxnLst/>
            <a:rect l="l" t="t" r="r" b="b"/>
            <a:pathLst>
              <a:path w="304800" h="328929">
                <a:moveTo>
                  <a:pt x="132584" y="41146"/>
                </a:moveTo>
                <a:lnTo>
                  <a:pt x="94104" y="41146"/>
                </a:lnTo>
                <a:lnTo>
                  <a:pt x="94104" y="0"/>
                </a:lnTo>
                <a:lnTo>
                  <a:pt x="132584" y="0"/>
                </a:lnTo>
                <a:lnTo>
                  <a:pt x="132584" y="41146"/>
                </a:lnTo>
                <a:close/>
              </a:path>
              <a:path w="304800" h="328929">
                <a:moveTo>
                  <a:pt x="225165" y="74293"/>
                </a:moveTo>
                <a:lnTo>
                  <a:pt x="1523" y="74293"/>
                </a:lnTo>
                <a:lnTo>
                  <a:pt x="1523" y="41146"/>
                </a:lnTo>
                <a:lnTo>
                  <a:pt x="225165" y="41146"/>
                </a:lnTo>
                <a:lnTo>
                  <a:pt x="225165" y="74293"/>
                </a:lnTo>
                <a:close/>
              </a:path>
              <a:path w="304800" h="328929">
                <a:moveTo>
                  <a:pt x="304411" y="328794"/>
                </a:moveTo>
                <a:lnTo>
                  <a:pt x="266693" y="328794"/>
                </a:lnTo>
                <a:lnTo>
                  <a:pt x="266693" y="3428"/>
                </a:lnTo>
                <a:lnTo>
                  <a:pt x="304411" y="3428"/>
                </a:lnTo>
                <a:lnTo>
                  <a:pt x="304411" y="328794"/>
                </a:lnTo>
                <a:close/>
              </a:path>
              <a:path w="304800" h="328929">
                <a:moveTo>
                  <a:pt x="132584" y="275837"/>
                </a:moveTo>
                <a:lnTo>
                  <a:pt x="94866" y="275837"/>
                </a:lnTo>
                <a:lnTo>
                  <a:pt x="94866" y="227451"/>
                </a:lnTo>
                <a:lnTo>
                  <a:pt x="63030" y="220260"/>
                </a:lnTo>
                <a:lnTo>
                  <a:pt x="39051" y="206496"/>
                </a:lnTo>
                <a:lnTo>
                  <a:pt x="23930" y="186732"/>
                </a:lnTo>
                <a:lnTo>
                  <a:pt x="18668" y="161539"/>
                </a:lnTo>
                <a:lnTo>
                  <a:pt x="25353" y="133483"/>
                </a:lnTo>
                <a:lnTo>
                  <a:pt x="44433" y="112249"/>
                </a:lnTo>
                <a:lnTo>
                  <a:pt x="74441" y="98801"/>
                </a:lnTo>
                <a:lnTo>
                  <a:pt x="113916" y="94104"/>
                </a:lnTo>
                <a:lnTo>
                  <a:pt x="153390" y="98801"/>
                </a:lnTo>
                <a:lnTo>
                  <a:pt x="183399" y="112249"/>
                </a:lnTo>
                <a:lnTo>
                  <a:pt x="194824" y="124964"/>
                </a:lnTo>
                <a:lnTo>
                  <a:pt x="113916" y="124964"/>
                </a:lnTo>
                <a:lnTo>
                  <a:pt x="88074" y="127786"/>
                </a:lnTo>
                <a:lnTo>
                  <a:pt x="69483" y="135537"/>
                </a:lnTo>
                <a:lnTo>
                  <a:pt x="58249" y="147145"/>
                </a:lnTo>
                <a:lnTo>
                  <a:pt x="54481" y="161539"/>
                </a:lnTo>
                <a:lnTo>
                  <a:pt x="58249" y="175874"/>
                </a:lnTo>
                <a:lnTo>
                  <a:pt x="69483" y="187352"/>
                </a:lnTo>
                <a:lnTo>
                  <a:pt x="88074" y="194971"/>
                </a:lnTo>
                <a:lnTo>
                  <a:pt x="113916" y="197734"/>
                </a:lnTo>
                <a:lnTo>
                  <a:pt x="195453" y="197734"/>
                </a:lnTo>
                <a:lnTo>
                  <a:pt x="188590" y="206687"/>
                </a:lnTo>
                <a:lnTo>
                  <a:pt x="164480" y="220581"/>
                </a:lnTo>
                <a:lnTo>
                  <a:pt x="132584" y="227832"/>
                </a:lnTo>
                <a:lnTo>
                  <a:pt x="132584" y="275837"/>
                </a:lnTo>
                <a:close/>
              </a:path>
              <a:path w="304800" h="328929">
                <a:moveTo>
                  <a:pt x="195453" y="197734"/>
                </a:moveTo>
                <a:lnTo>
                  <a:pt x="113916" y="197734"/>
                </a:lnTo>
                <a:lnTo>
                  <a:pt x="139758" y="194971"/>
                </a:lnTo>
                <a:lnTo>
                  <a:pt x="158349" y="187352"/>
                </a:lnTo>
                <a:lnTo>
                  <a:pt x="169582" y="175874"/>
                </a:lnTo>
                <a:lnTo>
                  <a:pt x="173350" y="161539"/>
                </a:lnTo>
                <a:lnTo>
                  <a:pt x="169582" y="147145"/>
                </a:lnTo>
                <a:lnTo>
                  <a:pt x="158349" y="135537"/>
                </a:lnTo>
                <a:lnTo>
                  <a:pt x="139758" y="127786"/>
                </a:lnTo>
                <a:lnTo>
                  <a:pt x="113916" y="124964"/>
                </a:lnTo>
                <a:lnTo>
                  <a:pt x="194824" y="124964"/>
                </a:lnTo>
                <a:lnTo>
                  <a:pt x="202478" y="133483"/>
                </a:lnTo>
                <a:lnTo>
                  <a:pt x="209163" y="161539"/>
                </a:lnTo>
                <a:lnTo>
                  <a:pt x="203841" y="186792"/>
                </a:lnTo>
                <a:lnTo>
                  <a:pt x="195453" y="197734"/>
                </a:lnTo>
                <a:close/>
              </a:path>
              <a:path w="304800" h="328929">
                <a:moveTo>
                  <a:pt x="133346" y="309364"/>
                </a:moveTo>
                <a:lnTo>
                  <a:pt x="0" y="309364"/>
                </a:lnTo>
                <a:lnTo>
                  <a:pt x="0" y="275837"/>
                </a:lnTo>
                <a:lnTo>
                  <a:pt x="132965" y="275837"/>
                </a:lnTo>
                <a:lnTo>
                  <a:pt x="165171" y="275075"/>
                </a:lnTo>
                <a:lnTo>
                  <a:pt x="194305" y="272598"/>
                </a:lnTo>
                <a:lnTo>
                  <a:pt x="219438" y="268122"/>
                </a:lnTo>
                <a:lnTo>
                  <a:pt x="239643" y="261359"/>
                </a:lnTo>
                <a:lnTo>
                  <a:pt x="239643" y="295648"/>
                </a:lnTo>
                <a:lnTo>
                  <a:pt x="220783" y="301649"/>
                </a:lnTo>
                <a:lnTo>
                  <a:pt x="195924" y="305935"/>
                </a:lnTo>
                <a:lnTo>
                  <a:pt x="166349" y="308507"/>
                </a:lnTo>
                <a:lnTo>
                  <a:pt x="133346" y="3093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969080" y="4709452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69" h="325754">
                <a:moveTo>
                  <a:pt x="302887" y="179827"/>
                </a:moveTo>
                <a:lnTo>
                  <a:pt x="265550" y="179827"/>
                </a:lnTo>
                <a:lnTo>
                  <a:pt x="265550" y="142109"/>
                </a:lnTo>
                <a:lnTo>
                  <a:pt x="208782" y="142109"/>
                </a:lnTo>
                <a:lnTo>
                  <a:pt x="211068" y="109725"/>
                </a:lnTo>
                <a:lnTo>
                  <a:pt x="265550" y="109725"/>
                </a:lnTo>
                <a:lnTo>
                  <a:pt x="265550" y="61339"/>
                </a:lnTo>
                <a:lnTo>
                  <a:pt x="211068" y="61339"/>
                </a:lnTo>
                <a:lnTo>
                  <a:pt x="208782" y="28955"/>
                </a:lnTo>
                <a:lnTo>
                  <a:pt x="265550" y="28955"/>
                </a:lnTo>
                <a:lnTo>
                  <a:pt x="265550" y="0"/>
                </a:lnTo>
                <a:lnTo>
                  <a:pt x="302887" y="0"/>
                </a:lnTo>
                <a:lnTo>
                  <a:pt x="302887" y="179827"/>
                </a:lnTo>
                <a:close/>
              </a:path>
              <a:path w="306069" h="325754">
                <a:moveTo>
                  <a:pt x="99819" y="168778"/>
                </a:moveTo>
                <a:lnTo>
                  <a:pt x="58345" y="162772"/>
                </a:lnTo>
                <a:lnTo>
                  <a:pt x="26907" y="145871"/>
                </a:lnTo>
                <a:lnTo>
                  <a:pt x="6970" y="119756"/>
                </a:lnTo>
                <a:lnTo>
                  <a:pt x="0" y="86103"/>
                </a:lnTo>
                <a:lnTo>
                  <a:pt x="6970" y="52612"/>
                </a:lnTo>
                <a:lnTo>
                  <a:pt x="26907" y="26478"/>
                </a:lnTo>
                <a:lnTo>
                  <a:pt x="58345" y="9489"/>
                </a:lnTo>
                <a:lnTo>
                  <a:pt x="99819" y="3428"/>
                </a:lnTo>
                <a:lnTo>
                  <a:pt x="141514" y="9489"/>
                </a:lnTo>
                <a:lnTo>
                  <a:pt x="173064" y="26478"/>
                </a:lnTo>
                <a:lnTo>
                  <a:pt x="179618" y="35051"/>
                </a:lnTo>
                <a:lnTo>
                  <a:pt x="99819" y="35051"/>
                </a:lnTo>
                <a:lnTo>
                  <a:pt x="74305" y="38474"/>
                </a:lnTo>
                <a:lnTo>
                  <a:pt x="54576" y="48433"/>
                </a:lnTo>
                <a:lnTo>
                  <a:pt x="41849" y="64464"/>
                </a:lnTo>
                <a:lnTo>
                  <a:pt x="37337" y="86103"/>
                </a:lnTo>
                <a:lnTo>
                  <a:pt x="41849" y="107742"/>
                </a:lnTo>
                <a:lnTo>
                  <a:pt x="54576" y="123774"/>
                </a:lnTo>
                <a:lnTo>
                  <a:pt x="74305" y="133733"/>
                </a:lnTo>
                <a:lnTo>
                  <a:pt x="99819" y="137156"/>
                </a:lnTo>
                <a:lnTo>
                  <a:pt x="179731" y="137156"/>
                </a:lnTo>
                <a:lnTo>
                  <a:pt x="173064" y="145871"/>
                </a:lnTo>
                <a:lnTo>
                  <a:pt x="141514" y="162772"/>
                </a:lnTo>
                <a:lnTo>
                  <a:pt x="99819" y="168778"/>
                </a:lnTo>
                <a:close/>
              </a:path>
              <a:path w="306069" h="325754">
                <a:moveTo>
                  <a:pt x="179731" y="137156"/>
                </a:moveTo>
                <a:lnTo>
                  <a:pt x="99819" y="137156"/>
                </a:lnTo>
                <a:lnTo>
                  <a:pt x="125333" y="133733"/>
                </a:lnTo>
                <a:lnTo>
                  <a:pt x="145062" y="123774"/>
                </a:lnTo>
                <a:lnTo>
                  <a:pt x="157789" y="107742"/>
                </a:lnTo>
                <a:lnTo>
                  <a:pt x="162301" y="86103"/>
                </a:lnTo>
                <a:lnTo>
                  <a:pt x="157789" y="64464"/>
                </a:lnTo>
                <a:lnTo>
                  <a:pt x="145062" y="48433"/>
                </a:lnTo>
                <a:lnTo>
                  <a:pt x="125333" y="38474"/>
                </a:lnTo>
                <a:lnTo>
                  <a:pt x="99819" y="35051"/>
                </a:lnTo>
                <a:lnTo>
                  <a:pt x="179618" y="35051"/>
                </a:lnTo>
                <a:lnTo>
                  <a:pt x="193043" y="52612"/>
                </a:lnTo>
                <a:lnTo>
                  <a:pt x="200020" y="86103"/>
                </a:lnTo>
                <a:lnTo>
                  <a:pt x="193043" y="119756"/>
                </a:lnTo>
                <a:lnTo>
                  <a:pt x="179731" y="137156"/>
                </a:lnTo>
                <a:close/>
              </a:path>
              <a:path w="306069" h="325754">
                <a:moveTo>
                  <a:pt x="166873" y="325365"/>
                </a:moveTo>
                <a:lnTo>
                  <a:pt x="112416" y="321686"/>
                </a:lnTo>
                <a:lnTo>
                  <a:pt x="68387" y="309935"/>
                </a:lnTo>
                <a:lnTo>
                  <a:pt x="38932" y="289040"/>
                </a:lnTo>
                <a:lnTo>
                  <a:pt x="28193" y="257930"/>
                </a:lnTo>
                <a:lnTo>
                  <a:pt x="38932" y="226820"/>
                </a:lnTo>
                <a:lnTo>
                  <a:pt x="68387" y="205925"/>
                </a:lnTo>
                <a:lnTo>
                  <a:pt x="112416" y="194174"/>
                </a:lnTo>
                <a:lnTo>
                  <a:pt x="166873" y="190495"/>
                </a:lnTo>
                <a:lnTo>
                  <a:pt x="221391" y="194174"/>
                </a:lnTo>
                <a:lnTo>
                  <a:pt x="265550" y="205925"/>
                </a:lnTo>
                <a:lnTo>
                  <a:pt x="287938" y="221736"/>
                </a:lnTo>
                <a:lnTo>
                  <a:pt x="166873" y="221736"/>
                </a:lnTo>
                <a:lnTo>
                  <a:pt x="128310" y="223909"/>
                </a:lnTo>
                <a:lnTo>
                  <a:pt x="96962" y="230546"/>
                </a:lnTo>
                <a:lnTo>
                  <a:pt x="75900" y="241827"/>
                </a:lnTo>
                <a:lnTo>
                  <a:pt x="68197" y="257930"/>
                </a:lnTo>
                <a:lnTo>
                  <a:pt x="75900" y="274194"/>
                </a:lnTo>
                <a:lnTo>
                  <a:pt x="96962" y="285457"/>
                </a:lnTo>
                <a:lnTo>
                  <a:pt x="128310" y="292005"/>
                </a:lnTo>
                <a:lnTo>
                  <a:pt x="166873" y="294124"/>
                </a:lnTo>
                <a:lnTo>
                  <a:pt x="287938" y="294124"/>
                </a:lnTo>
                <a:lnTo>
                  <a:pt x="265550" y="309935"/>
                </a:lnTo>
                <a:lnTo>
                  <a:pt x="221391" y="321686"/>
                </a:lnTo>
                <a:lnTo>
                  <a:pt x="166873" y="325365"/>
                </a:lnTo>
                <a:close/>
              </a:path>
              <a:path w="306069" h="325754">
                <a:moveTo>
                  <a:pt x="287938" y="294124"/>
                </a:moveTo>
                <a:lnTo>
                  <a:pt x="166873" y="294124"/>
                </a:lnTo>
                <a:lnTo>
                  <a:pt x="205437" y="292005"/>
                </a:lnTo>
                <a:lnTo>
                  <a:pt x="236785" y="285457"/>
                </a:lnTo>
                <a:lnTo>
                  <a:pt x="257847" y="274194"/>
                </a:lnTo>
                <a:lnTo>
                  <a:pt x="265550" y="257930"/>
                </a:lnTo>
                <a:lnTo>
                  <a:pt x="257847" y="241827"/>
                </a:lnTo>
                <a:lnTo>
                  <a:pt x="236785" y="230546"/>
                </a:lnTo>
                <a:lnTo>
                  <a:pt x="205437" y="223909"/>
                </a:lnTo>
                <a:lnTo>
                  <a:pt x="166873" y="221736"/>
                </a:lnTo>
                <a:lnTo>
                  <a:pt x="287938" y="221736"/>
                </a:lnTo>
                <a:lnTo>
                  <a:pt x="295136" y="226820"/>
                </a:lnTo>
                <a:lnTo>
                  <a:pt x="305935" y="257930"/>
                </a:lnTo>
                <a:lnTo>
                  <a:pt x="295136" y="289040"/>
                </a:lnTo>
                <a:lnTo>
                  <a:pt x="287938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330628" y="4706035"/>
            <a:ext cx="1038225" cy="328930"/>
          </a:xfrm>
          <a:custGeom>
            <a:avLst/>
            <a:gdLst/>
            <a:ahLst/>
            <a:cxnLst/>
            <a:rect l="l" t="t" r="r" b="b"/>
            <a:pathLst>
              <a:path w="1038225" h="328929">
                <a:moveTo>
                  <a:pt x="220599" y="41135"/>
                </a:moveTo>
                <a:lnTo>
                  <a:pt x="129540" y="41135"/>
                </a:lnTo>
                <a:lnTo>
                  <a:pt x="129540" y="0"/>
                </a:lnTo>
                <a:lnTo>
                  <a:pt x="91059" y="0"/>
                </a:lnTo>
                <a:lnTo>
                  <a:pt x="91059" y="41135"/>
                </a:lnTo>
                <a:lnTo>
                  <a:pt x="0" y="41135"/>
                </a:lnTo>
                <a:lnTo>
                  <a:pt x="0" y="74282"/>
                </a:lnTo>
                <a:lnTo>
                  <a:pt x="220599" y="74282"/>
                </a:lnTo>
                <a:lnTo>
                  <a:pt x="220599" y="41135"/>
                </a:lnTo>
                <a:close/>
              </a:path>
              <a:path w="1038225" h="328929">
                <a:moveTo>
                  <a:pt x="232029" y="261353"/>
                </a:moveTo>
                <a:lnTo>
                  <a:pt x="212521" y="267906"/>
                </a:lnTo>
                <a:lnTo>
                  <a:pt x="188315" y="272313"/>
                </a:lnTo>
                <a:lnTo>
                  <a:pt x="160235" y="274853"/>
                </a:lnTo>
                <a:lnTo>
                  <a:pt x="129159" y="275831"/>
                </a:lnTo>
                <a:lnTo>
                  <a:pt x="129159" y="227825"/>
                </a:lnTo>
                <a:lnTo>
                  <a:pt x="160782" y="220573"/>
                </a:lnTo>
                <a:lnTo>
                  <a:pt x="184645" y="206679"/>
                </a:lnTo>
                <a:lnTo>
                  <a:pt x="191427" y="197726"/>
                </a:lnTo>
                <a:lnTo>
                  <a:pt x="199720" y="186791"/>
                </a:lnTo>
                <a:lnTo>
                  <a:pt x="204978" y="161531"/>
                </a:lnTo>
                <a:lnTo>
                  <a:pt x="198361" y="133477"/>
                </a:lnTo>
                <a:lnTo>
                  <a:pt x="190792" y="124955"/>
                </a:lnTo>
                <a:lnTo>
                  <a:pt x="179501" y="112242"/>
                </a:lnTo>
                <a:lnTo>
                  <a:pt x="169164" y="107556"/>
                </a:lnTo>
                <a:lnTo>
                  <a:pt x="169164" y="161531"/>
                </a:lnTo>
                <a:lnTo>
                  <a:pt x="165468" y="175869"/>
                </a:lnTo>
                <a:lnTo>
                  <a:pt x="154444" y="187350"/>
                </a:lnTo>
                <a:lnTo>
                  <a:pt x="136220" y="194970"/>
                </a:lnTo>
                <a:lnTo>
                  <a:pt x="110871" y="197726"/>
                </a:lnTo>
                <a:lnTo>
                  <a:pt x="85534" y="194970"/>
                </a:lnTo>
                <a:lnTo>
                  <a:pt x="67297" y="187350"/>
                </a:lnTo>
                <a:lnTo>
                  <a:pt x="56273" y="175869"/>
                </a:lnTo>
                <a:lnTo>
                  <a:pt x="52578" y="161531"/>
                </a:lnTo>
                <a:lnTo>
                  <a:pt x="56273" y="147142"/>
                </a:lnTo>
                <a:lnTo>
                  <a:pt x="67297" y="135534"/>
                </a:lnTo>
                <a:lnTo>
                  <a:pt x="85534" y="127787"/>
                </a:lnTo>
                <a:lnTo>
                  <a:pt x="110871" y="124955"/>
                </a:lnTo>
                <a:lnTo>
                  <a:pt x="136220" y="127787"/>
                </a:lnTo>
                <a:lnTo>
                  <a:pt x="154444" y="135534"/>
                </a:lnTo>
                <a:lnTo>
                  <a:pt x="165468" y="147142"/>
                </a:lnTo>
                <a:lnTo>
                  <a:pt x="169164" y="161531"/>
                </a:lnTo>
                <a:lnTo>
                  <a:pt x="169164" y="107556"/>
                </a:lnTo>
                <a:lnTo>
                  <a:pt x="149847" y="98793"/>
                </a:lnTo>
                <a:lnTo>
                  <a:pt x="110871" y="94094"/>
                </a:lnTo>
                <a:lnTo>
                  <a:pt x="71894" y="98793"/>
                </a:lnTo>
                <a:lnTo>
                  <a:pt x="42252" y="112242"/>
                </a:lnTo>
                <a:lnTo>
                  <a:pt x="23380" y="133477"/>
                </a:lnTo>
                <a:lnTo>
                  <a:pt x="16764" y="161531"/>
                </a:lnTo>
                <a:lnTo>
                  <a:pt x="21958" y="186563"/>
                </a:lnTo>
                <a:lnTo>
                  <a:pt x="36817" y="206349"/>
                </a:lnTo>
                <a:lnTo>
                  <a:pt x="60325" y="220205"/>
                </a:lnTo>
                <a:lnTo>
                  <a:pt x="91440" y="227444"/>
                </a:lnTo>
                <a:lnTo>
                  <a:pt x="91440" y="275831"/>
                </a:lnTo>
                <a:lnTo>
                  <a:pt x="1524" y="275831"/>
                </a:lnTo>
                <a:lnTo>
                  <a:pt x="1524" y="309359"/>
                </a:lnTo>
                <a:lnTo>
                  <a:pt x="125730" y="309359"/>
                </a:lnTo>
                <a:lnTo>
                  <a:pt x="158737" y="308495"/>
                </a:lnTo>
                <a:lnTo>
                  <a:pt x="188315" y="305930"/>
                </a:lnTo>
                <a:lnTo>
                  <a:pt x="213169" y="301637"/>
                </a:lnTo>
                <a:lnTo>
                  <a:pt x="232029" y="295643"/>
                </a:lnTo>
                <a:lnTo>
                  <a:pt x="232029" y="261353"/>
                </a:lnTo>
                <a:close/>
              </a:path>
              <a:path w="1038225" h="328929">
                <a:moveTo>
                  <a:pt x="341757" y="132194"/>
                </a:moveTo>
                <a:lnTo>
                  <a:pt x="296799" y="132194"/>
                </a:lnTo>
                <a:lnTo>
                  <a:pt x="296799" y="3429"/>
                </a:lnTo>
                <a:lnTo>
                  <a:pt x="259080" y="3429"/>
                </a:lnTo>
                <a:lnTo>
                  <a:pt x="259080" y="328790"/>
                </a:lnTo>
                <a:lnTo>
                  <a:pt x="296799" y="328790"/>
                </a:lnTo>
                <a:lnTo>
                  <a:pt x="296799" y="168389"/>
                </a:lnTo>
                <a:lnTo>
                  <a:pt x="341757" y="168389"/>
                </a:lnTo>
                <a:lnTo>
                  <a:pt x="341757" y="132194"/>
                </a:lnTo>
                <a:close/>
              </a:path>
              <a:path w="1038225" h="328929">
                <a:moveTo>
                  <a:pt x="567296" y="8763"/>
                </a:moveTo>
                <a:lnTo>
                  <a:pt x="383667" y="8763"/>
                </a:lnTo>
                <a:lnTo>
                  <a:pt x="383667" y="41516"/>
                </a:lnTo>
                <a:lnTo>
                  <a:pt x="529577" y="41516"/>
                </a:lnTo>
                <a:lnTo>
                  <a:pt x="529577" y="134861"/>
                </a:lnTo>
                <a:lnTo>
                  <a:pt x="567296" y="134861"/>
                </a:lnTo>
                <a:lnTo>
                  <a:pt x="567296" y="8763"/>
                </a:lnTo>
                <a:close/>
              </a:path>
              <a:path w="1038225" h="328929">
                <a:moveTo>
                  <a:pt x="598538" y="151625"/>
                </a:moveTo>
                <a:lnTo>
                  <a:pt x="578662" y="157607"/>
                </a:lnTo>
                <a:lnTo>
                  <a:pt x="553491" y="161493"/>
                </a:lnTo>
                <a:lnTo>
                  <a:pt x="524179" y="163576"/>
                </a:lnTo>
                <a:lnTo>
                  <a:pt x="491871" y="164198"/>
                </a:lnTo>
                <a:lnTo>
                  <a:pt x="469011" y="164198"/>
                </a:lnTo>
                <a:lnTo>
                  <a:pt x="469011" y="86855"/>
                </a:lnTo>
                <a:lnTo>
                  <a:pt x="431673" y="86855"/>
                </a:lnTo>
                <a:lnTo>
                  <a:pt x="431673" y="164198"/>
                </a:lnTo>
                <a:lnTo>
                  <a:pt x="368046" y="164198"/>
                </a:lnTo>
                <a:lnTo>
                  <a:pt x="368046" y="196583"/>
                </a:lnTo>
                <a:lnTo>
                  <a:pt x="490728" y="196583"/>
                </a:lnTo>
                <a:lnTo>
                  <a:pt x="524281" y="195910"/>
                </a:lnTo>
                <a:lnTo>
                  <a:pt x="554342" y="193725"/>
                </a:lnTo>
                <a:lnTo>
                  <a:pt x="579551" y="189839"/>
                </a:lnTo>
                <a:lnTo>
                  <a:pt x="598538" y="184010"/>
                </a:lnTo>
                <a:lnTo>
                  <a:pt x="598538" y="151625"/>
                </a:lnTo>
                <a:close/>
              </a:path>
              <a:path w="1038225" h="328929">
                <a:moveTo>
                  <a:pt x="672071" y="291833"/>
                </a:moveTo>
                <a:lnTo>
                  <a:pt x="429006" y="291833"/>
                </a:lnTo>
                <a:lnTo>
                  <a:pt x="429006" y="228968"/>
                </a:lnTo>
                <a:lnTo>
                  <a:pt x="390906" y="228968"/>
                </a:lnTo>
                <a:lnTo>
                  <a:pt x="390906" y="324599"/>
                </a:lnTo>
                <a:lnTo>
                  <a:pt x="672071" y="324599"/>
                </a:lnTo>
                <a:lnTo>
                  <a:pt x="672071" y="291833"/>
                </a:lnTo>
                <a:close/>
              </a:path>
              <a:path w="1038225" h="328929">
                <a:moveTo>
                  <a:pt x="708266" y="91427"/>
                </a:moveTo>
                <a:lnTo>
                  <a:pt x="663308" y="91427"/>
                </a:lnTo>
                <a:lnTo>
                  <a:pt x="663308" y="3429"/>
                </a:lnTo>
                <a:lnTo>
                  <a:pt x="625589" y="3429"/>
                </a:lnTo>
                <a:lnTo>
                  <a:pt x="625589" y="250685"/>
                </a:lnTo>
                <a:lnTo>
                  <a:pt x="663308" y="250685"/>
                </a:lnTo>
                <a:lnTo>
                  <a:pt x="663308" y="126860"/>
                </a:lnTo>
                <a:lnTo>
                  <a:pt x="708266" y="126860"/>
                </a:lnTo>
                <a:lnTo>
                  <a:pt x="708266" y="91427"/>
                </a:lnTo>
                <a:close/>
              </a:path>
              <a:path w="1038225" h="328929">
                <a:moveTo>
                  <a:pt x="942962" y="87617"/>
                </a:moveTo>
                <a:lnTo>
                  <a:pt x="935799" y="54914"/>
                </a:lnTo>
                <a:lnTo>
                  <a:pt x="922045" y="37706"/>
                </a:lnTo>
                <a:lnTo>
                  <a:pt x="915377" y="29375"/>
                </a:lnTo>
                <a:lnTo>
                  <a:pt x="905243" y="24130"/>
                </a:lnTo>
                <a:lnTo>
                  <a:pt x="905243" y="87617"/>
                </a:lnTo>
                <a:lnTo>
                  <a:pt x="900595" y="108597"/>
                </a:lnTo>
                <a:lnTo>
                  <a:pt x="887526" y="124294"/>
                </a:lnTo>
                <a:lnTo>
                  <a:pt x="867308" y="134124"/>
                </a:lnTo>
                <a:lnTo>
                  <a:pt x="841235" y="137528"/>
                </a:lnTo>
                <a:lnTo>
                  <a:pt x="815098" y="134124"/>
                </a:lnTo>
                <a:lnTo>
                  <a:pt x="794753" y="124294"/>
                </a:lnTo>
                <a:lnTo>
                  <a:pt x="781545" y="108597"/>
                </a:lnTo>
                <a:lnTo>
                  <a:pt x="776846" y="87617"/>
                </a:lnTo>
                <a:lnTo>
                  <a:pt x="781545" y="66649"/>
                </a:lnTo>
                <a:lnTo>
                  <a:pt x="794753" y="50952"/>
                </a:lnTo>
                <a:lnTo>
                  <a:pt x="815098" y="41122"/>
                </a:lnTo>
                <a:lnTo>
                  <a:pt x="841235" y="37706"/>
                </a:lnTo>
                <a:lnTo>
                  <a:pt x="867308" y="41122"/>
                </a:lnTo>
                <a:lnTo>
                  <a:pt x="887526" y="50952"/>
                </a:lnTo>
                <a:lnTo>
                  <a:pt x="900595" y="66649"/>
                </a:lnTo>
                <a:lnTo>
                  <a:pt x="905243" y="87617"/>
                </a:lnTo>
                <a:lnTo>
                  <a:pt x="905243" y="24130"/>
                </a:lnTo>
                <a:lnTo>
                  <a:pt x="883323" y="12776"/>
                </a:lnTo>
                <a:lnTo>
                  <a:pt x="841235" y="6858"/>
                </a:lnTo>
                <a:lnTo>
                  <a:pt x="798918" y="12776"/>
                </a:lnTo>
                <a:lnTo>
                  <a:pt x="766749" y="29375"/>
                </a:lnTo>
                <a:lnTo>
                  <a:pt x="746290" y="54914"/>
                </a:lnTo>
                <a:lnTo>
                  <a:pt x="739127" y="87617"/>
                </a:lnTo>
                <a:lnTo>
                  <a:pt x="746290" y="120497"/>
                </a:lnTo>
                <a:lnTo>
                  <a:pt x="766749" y="146011"/>
                </a:lnTo>
                <a:lnTo>
                  <a:pt x="798918" y="162521"/>
                </a:lnTo>
                <a:lnTo>
                  <a:pt x="841235" y="168389"/>
                </a:lnTo>
                <a:lnTo>
                  <a:pt x="883323" y="162521"/>
                </a:lnTo>
                <a:lnTo>
                  <a:pt x="915377" y="146011"/>
                </a:lnTo>
                <a:lnTo>
                  <a:pt x="922159" y="137528"/>
                </a:lnTo>
                <a:lnTo>
                  <a:pt x="935799" y="120497"/>
                </a:lnTo>
                <a:lnTo>
                  <a:pt x="942962" y="87617"/>
                </a:lnTo>
                <a:close/>
              </a:path>
              <a:path w="1038225" h="328929">
                <a:moveTo>
                  <a:pt x="1038199" y="188201"/>
                </a:moveTo>
                <a:lnTo>
                  <a:pt x="1001255" y="188201"/>
                </a:lnTo>
                <a:lnTo>
                  <a:pt x="1001255" y="222491"/>
                </a:lnTo>
                <a:lnTo>
                  <a:pt x="1001255" y="252590"/>
                </a:lnTo>
                <a:lnTo>
                  <a:pt x="1001255" y="293738"/>
                </a:lnTo>
                <a:lnTo>
                  <a:pt x="803516" y="293738"/>
                </a:lnTo>
                <a:lnTo>
                  <a:pt x="803516" y="252590"/>
                </a:lnTo>
                <a:lnTo>
                  <a:pt x="1001255" y="252590"/>
                </a:lnTo>
                <a:lnTo>
                  <a:pt x="1001255" y="222491"/>
                </a:lnTo>
                <a:lnTo>
                  <a:pt x="803516" y="222491"/>
                </a:lnTo>
                <a:lnTo>
                  <a:pt x="803516" y="188201"/>
                </a:lnTo>
                <a:lnTo>
                  <a:pt x="766178" y="188201"/>
                </a:lnTo>
                <a:lnTo>
                  <a:pt x="766178" y="324599"/>
                </a:lnTo>
                <a:lnTo>
                  <a:pt x="1038199" y="324599"/>
                </a:lnTo>
                <a:lnTo>
                  <a:pt x="1038199" y="293738"/>
                </a:lnTo>
                <a:lnTo>
                  <a:pt x="1038199" y="252590"/>
                </a:lnTo>
                <a:lnTo>
                  <a:pt x="1038199" y="222491"/>
                </a:lnTo>
                <a:lnTo>
                  <a:pt x="1038199" y="188201"/>
                </a:lnTo>
                <a:close/>
              </a:path>
              <a:path w="1038225" h="328929">
                <a:moveTo>
                  <a:pt x="1038199" y="3429"/>
                </a:moveTo>
                <a:lnTo>
                  <a:pt x="1000493" y="3429"/>
                </a:lnTo>
                <a:lnTo>
                  <a:pt x="1000493" y="170294"/>
                </a:lnTo>
                <a:lnTo>
                  <a:pt x="1038199" y="170294"/>
                </a:lnTo>
                <a:lnTo>
                  <a:pt x="1038199" y="342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436264" y="4709464"/>
            <a:ext cx="676910" cy="325755"/>
          </a:xfrm>
          <a:custGeom>
            <a:avLst/>
            <a:gdLst/>
            <a:ahLst/>
            <a:cxnLst/>
            <a:rect l="l" t="t" r="r" b="b"/>
            <a:pathLst>
              <a:path w="676909" h="325754">
                <a:moveTo>
                  <a:pt x="222123" y="137909"/>
                </a:moveTo>
                <a:lnTo>
                  <a:pt x="171970" y="107048"/>
                </a:lnTo>
                <a:lnTo>
                  <a:pt x="123063" y="76949"/>
                </a:lnTo>
                <a:lnTo>
                  <a:pt x="125412" y="68249"/>
                </a:lnTo>
                <a:lnTo>
                  <a:pt x="127304" y="59283"/>
                </a:lnTo>
                <a:lnTo>
                  <a:pt x="128689" y="50114"/>
                </a:lnTo>
                <a:lnTo>
                  <a:pt x="129540" y="40754"/>
                </a:lnTo>
                <a:lnTo>
                  <a:pt x="211836" y="40754"/>
                </a:lnTo>
                <a:lnTo>
                  <a:pt x="211836" y="8382"/>
                </a:lnTo>
                <a:lnTo>
                  <a:pt x="4191" y="8382"/>
                </a:lnTo>
                <a:lnTo>
                  <a:pt x="4191" y="40754"/>
                </a:lnTo>
                <a:lnTo>
                  <a:pt x="91821" y="40754"/>
                </a:lnTo>
                <a:lnTo>
                  <a:pt x="82943" y="77025"/>
                </a:lnTo>
                <a:lnTo>
                  <a:pt x="64198" y="106819"/>
                </a:lnTo>
                <a:lnTo>
                  <a:pt x="36322" y="128257"/>
                </a:lnTo>
                <a:lnTo>
                  <a:pt x="0" y="139433"/>
                </a:lnTo>
                <a:lnTo>
                  <a:pt x="0" y="173342"/>
                </a:lnTo>
                <a:lnTo>
                  <a:pt x="34556" y="165989"/>
                </a:lnTo>
                <a:lnTo>
                  <a:pt x="64681" y="151917"/>
                </a:lnTo>
                <a:lnTo>
                  <a:pt x="89801" y="131978"/>
                </a:lnTo>
                <a:lnTo>
                  <a:pt x="109347" y="107048"/>
                </a:lnTo>
                <a:lnTo>
                  <a:pt x="203454" y="166103"/>
                </a:lnTo>
                <a:lnTo>
                  <a:pt x="222123" y="137909"/>
                </a:lnTo>
                <a:close/>
              </a:path>
              <a:path w="676909" h="325754">
                <a:moveTo>
                  <a:pt x="294894" y="257924"/>
                </a:moveTo>
                <a:lnTo>
                  <a:pt x="284086" y="226809"/>
                </a:lnTo>
                <a:lnTo>
                  <a:pt x="276872" y="221729"/>
                </a:lnTo>
                <a:lnTo>
                  <a:pt x="254508" y="205955"/>
                </a:lnTo>
                <a:lnTo>
                  <a:pt x="254508" y="257924"/>
                </a:lnTo>
                <a:lnTo>
                  <a:pt x="246849" y="274193"/>
                </a:lnTo>
                <a:lnTo>
                  <a:pt x="225831" y="285457"/>
                </a:lnTo>
                <a:lnTo>
                  <a:pt x="194398" y="291998"/>
                </a:lnTo>
                <a:lnTo>
                  <a:pt x="155448" y="294119"/>
                </a:lnTo>
                <a:lnTo>
                  <a:pt x="116662" y="291998"/>
                </a:lnTo>
                <a:lnTo>
                  <a:pt x="85204" y="285457"/>
                </a:lnTo>
                <a:lnTo>
                  <a:pt x="64096" y="274193"/>
                </a:lnTo>
                <a:lnTo>
                  <a:pt x="56388" y="257924"/>
                </a:lnTo>
                <a:lnTo>
                  <a:pt x="64096" y="241820"/>
                </a:lnTo>
                <a:lnTo>
                  <a:pt x="116662" y="223901"/>
                </a:lnTo>
                <a:lnTo>
                  <a:pt x="155448" y="221729"/>
                </a:lnTo>
                <a:lnTo>
                  <a:pt x="194398" y="223901"/>
                </a:lnTo>
                <a:lnTo>
                  <a:pt x="246849" y="241820"/>
                </a:lnTo>
                <a:lnTo>
                  <a:pt x="254508" y="257924"/>
                </a:lnTo>
                <a:lnTo>
                  <a:pt x="254508" y="205955"/>
                </a:lnTo>
                <a:lnTo>
                  <a:pt x="210185" y="194170"/>
                </a:lnTo>
                <a:lnTo>
                  <a:pt x="155448" y="190487"/>
                </a:lnTo>
                <a:lnTo>
                  <a:pt x="100876" y="194170"/>
                </a:lnTo>
                <a:lnTo>
                  <a:pt x="56578" y="205917"/>
                </a:lnTo>
                <a:lnTo>
                  <a:pt x="26860" y="226809"/>
                </a:lnTo>
                <a:lnTo>
                  <a:pt x="16002" y="257924"/>
                </a:lnTo>
                <a:lnTo>
                  <a:pt x="26860" y="289039"/>
                </a:lnTo>
                <a:lnTo>
                  <a:pt x="56578" y="309930"/>
                </a:lnTo>
                <a:lnTo>
                  <a:pt x="100876" y="321678"/>
                </a:lnTo>
                <a:lnTo>
                  <a:pt x="155448" y="325361"/>
                </a:lnTo>
                <a:lnTo>
                  <a:pt x="210185" y="321678"/>
                </a:lnTo>
                <a:lnTo>
                  <a:pt x="254457" y="309930"/>
                </a:lnTo>
                <a:lnTo>
                  <a:pt x="276872" y="294119"/>
                </a:lnTo>
                <a:lnTo>
                  <a:pt x="284086" y="289039"/>
                </a:lnTo>
                <a:lnTo>
                  <a:pt x="294894" y="257924"/>
                </a:lnTo>
                <a:close/>
              </a:path>
              <a:path w="676909" h="325754">
                <a:moveTo>
                  <a:pt x="335661" y="62090"/>
                </a:moveTo>
                <a:lnTo>
                  <a:pt x="289941" y="62090"/>
                </a:lnTo>
                <a:lnTo>
                  <a:pt x="289941" y="0"/>
                </a:lnTo>
                <a:lnTo>
                  <a:pt x="252222" y="0"/>
                </a:lnTo>
                <a:lnTo>
                  <a:pt x="252222" y="179819"/>
                </a:lnTo>
                <a:lnTo>
                  <a:pt x="289941" y="179819"/>
                </a:lnTo>
                <a:lnTo>
                  <a:pt x="289941" y="97904"/>
                </a:lnTo>
                <a:lnTo>
                  <a:pt x="335661" y="97904"/>
                </a:lnTo>
                <a:lnTo>
                  <a:pt x="335661" y="62090"/>
                </a:lnTo>
                <a:close/>
              </a:path>
              <a:path w="676909" h="325754">
                <a:moveTo>
                  <a:pt x="568439" y="6477"/>
                </a:moveTo>
                <a:lnTo>
                  <a:pt x="385572" y="6477"/>
                </a:lnTo>
                <a:lnTo>
                  <a:pt x="385572" y="38468"/>
                </a:lnTo>
                <a:lnTo>
                  <a:pt x="530720" y="38468"/>
                </a:lnTo>
                <a:lnTo>
                  <a:pt x="530720" y="110096"/>
                </a:lnTo>
                <a:lnTo>
                  <a:pt x="568439" y="110096"/>
                </a:lnTo>
                <a:lnTo>
                  <a:pt x="568439" y="6477"/>
                </a:lnTo>
                <a:close/>
              </a:path>
              <a:path w="676909" h="325754">
                <a:moveTo>
                  <a:pt x="603110" y="117716"/>
                </a:moveTo>
                <a:lnTo>
                  <a:pt x="583234" y="123545"/>
                </a:lnTo>
                <a:lnTo>
                  <a:pt x="558063" y="127431"/>
                </a:lnTo>
                <a:lnTo>
                  <a:pt x="528751" y="129616"/>
                </a:lnTo>
                <a:lnTo>
                  <a:pt x="496430" y="130289"/>
                </a:lnTo>
                <a:lnTo>
                  <a:pt x="361950" y="130289"/>
                </a:lnTo>
                <a:lnTo>
                  <a:pt x="361950" y="161912"/>
                </a:lnTo>
                <a:lnTo>
                  <a:pt x="451091" y="161912"/>
                </a:lnTo>
                <a:lnTo>
                  <a:pt x="451091" y="231254"/>
                </a:lnTo>
                <a:lnTo>
                  <a:pt x="488810" y="231254"/>
                </a:lnTo>
                <a:lnTo>
                  <a:pt x="488810" y="161912"/>
                </a:lnTo>
                <a:lnTo>
                  <a:pt x="493763" y="161912"/>
                </a:lnTo>
                <a:lnTo>
                  <a:pt x="527570" y="161175"/>
                </a:lnTo>
                <a:lnTo>
                  <a:pt x="558152" y="158864"/>
                </a:lnTo>
                <a:lnTo>
                  <a:pt x="583882" y="154838"/>
                </a:lnTo>
                <a:lnTo>
                  <a:pt x="603110" y="148958"/>
                </a:lnTo>
                <a:lnTo>
                  <a:pt x="603110" y="117716"/>
                </a:lnTo>
                <a:close/>
              </a:path>
              <a:path w="676909" h="325754">
                <a:moveTo>
                  <a:pt x="668261" y="0"/>
                </a:moveTo>
                <a:lnTo>
                  <a:pt x="630542" y="0"/>
                </a:lnTo>
                <a:lnTo>
                  <a:pt x="630542" y="195440"/>
                </a:lnTo>
                <a:lnTo>
                  <a:pt x="532244" y="195440"/>
                </a:lnTo>
                <a:lnTo>
                  <a:pt x="532244" y="226682"/>
                </a:lnTo>
                <a:lnTo>
                  <a:pt x="630542" y="226682"/>
                </a:lnTo>
                <a:lnTo>
                  <a:pt x="630542" y="253733"/>
                </a:lnTo>
                <a:lnTo>
                  <a:pt x="668261" y="253733"/>
                </a:lnTo>
                <a:lnTo>
                  <a:pt x="668261" y="0"/>
                </a:lnTo>
                <a:close/>
              </a:path>
              <a:path w="676909" h="325754">
                <a:moveTo>
                  <a:pt x="676643" y="288404"/>
                </a:moveTo>
                <a:lnTo>
                  <a:pt x="429755" y="288404"/>
                </a:lnTo>
                <a:lnTo>
                  <a:pt x="429755" y="212585"/>
                </a:lnTo>
                <a:lnTo>
                  <a:pt x="392049" y="212585"/>
                </a:lnTo>
                <a:lnTo>
                  <a:pt x="392049" y="321170"/>
                </a:lnTo>
                <a:lnTo>
                  <a:pt x="676643" y="321170"/>
                </a:lnTo>
                <a:lnTo>
                  <a:pt x="676643" y="2884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840045" y="5160835"/>
            <a:ext cx="1046480" cy="332740"/>
          </a:xfrm>
          <a:custGeom>
            <a:avLst/>
            <a:gdLst/>
            <a:ahLst/>
            <a:cxnLst/>
            <a:rect l="l" t="t" r="r" b="b"/>
            <a:pathLst>
              <a:path w="1046479" h="332739">
                <a:moveTo>
                  <a:pt x="305168" y="278130"/>
                </a:moveTo>
                <a:lnTo>
                  <a:pt x="293776" y="253174"/>
                </a:lnTo>
                <a:lnTo>
                  <a:pt x="291998" y="252222"/>
                </a:lnTo>
                <a:lnTo>
                  <a:pt x="265544" y="237998"/>
                </a:lnTo>
                <a:lnTo>
                  <a:pt x="265544" y="278130"/>
                </a:lnTo>
                <a:lnTo>
                  <a:pt x="256870" y="290055"/>
                </a:lnTo>
                <a:lnTo>
                  <a:pt x="233781" y="298081"/>
                </a:lnTo>
                <a:lnTo>
                  <a:pt x="200774" y="302615"/>
                </a:lnTo>
                <a:lnTo>
                  <a:pt x="162306" y="304038"/>
                </a:lnTo>
                <a:lnTo>
                  <a:pt x="123825" y="302615"/>
                </a:lnTo>
                <a:lnTo>
                  <a:pt x="90817" y="298081"/>
                </a:lnTo>
                <a:lnTo>
                  <a:pt x="67741" y="290055"/>
                </a:lnTo>
                <a:lnTo>
                  <a:pt x="59055" y="278130"/>
                </a:lnTo>
                <a:lnTo>
                  <a:pt x="67741" y="266369"/>
                </a:lnTo>
                <a:lnTo>
                  <a:pt x="123825" y="253695"/>
                </a:lnTo>
                <a:lnTo>
                  <a:pt x="162306" y="252222"/>
                </a:lnTo>
                <a:lnTo>
                  <a:pt x="200774" y="253695"/>
                </a:lnTo>
                <a:lnTo>
                  <a:pt x="256870" y="266369"/>
                </a:lnTo>
                <a:lnTo>
                  <a:pt x="265544" y="278130"/>
                </a:lnTo>
                <a:lnTo>
                  <a:pt x="265544" y="237998"/>
                </a:lnTo>
                <a:lnTo>
                  <a:pt x="262877" y="236550"/>
                </a:lnTo>
                <a:lnTo>
                  <a:pt x="217411" y="227279"/>
                </a:lnTo>
                <a:lnTo>
                  <a:pt x="162306" y="224409"/>
                </a:lnTo>
                <a:lnTo>
                  <a:pt x="107188" y="227279"/>
                </a:lnTo>
                <a:lnTo>
                  <a:pt x="61722" y="236550"/>
                </a:lnTo>
                <a:lnTo>
                  <a:pt x="30822" y="253174"/>
                </a:lnTo>
                <a:lnTo>
                  <a:pt x="19431" y="278130"/>
                </a:lnTo>
                <a:lnTo>
                  <a:pt x="30822" y="303136"/>
                </a:lnTo>
                <a:lnTo>
                  <a:pt x="61722" y="319887"/>
                </a:lnTo>
                <a:lnTo>
                  <a:pt x="107188" y="329298"/>
                </a:lnTo>
                <a:lnTo>
                  <a:pt x="162306" y="332232"/>
                </a:lnTo>
                <a:lnTo>
                  <a:pt x="217411" y="329298"/>
                </a:lnTo>
                <a:lnTo>
                  <a:pt x="262877" y="319887"/>
                </a:lnTo>
                <a:lnTo>
                  <a:pt x="292125" y="304038"/>
                </a:lnTo>
                <a:lnTo>
                  <a:pt x="293776" y="303136"/>
                </a:lnTo>
                <a:lnTo>
                  <a:pt x="305168" y="278130"/>
                </a:lnTo>
                <a:close/>
              </a:path>
              <a:path w="1046479" h="332739">
                <a:moveTo>
                  <a:pt x="324980" y="172974"/>
                </a:moveTo>
                <a:lnTo>
                  <a:pt x="180975" y="172974"/>
                </a:lnTo>
                <a:lnTo>
                  <a:pt x="180975" y="144018"/>
                </a:lnTo>
                <a:lnTo>
                  <a:pt x="306311" y="144018"/>
                </a:lnTo>
                <a:lnTo>
                  <a:pt x="306311" y="115824"/>
                </a:lnTo>
                <a:lnTo>
                  <a:pt x="61341" y="115824"/>
                </a:lnTo>
                <a:lnTo>
                  <a:pt x="61341" y="90297"/>
                </a:lnTo>
                <a:lnTo>
                  <a:pt x="297929" y="90297"/>
                </a:lnTo>
                <a:lnTo>
                  <a:pt x="297929" y="63246"/>
                </a:lnTo>
                <a:lnTo>
                  <a:pt x="61341" y="63246"/>
                </a:lnTo>
                <a:lnTo>
                  <a:pt x="61341" y="37719"/>
                </a:lnTo>
                <a:lnTo>
                  <a:pt x="303263" y="37719"/>
                </a:lnTo>
                <a:lnTo>
                  <a:pt x="303263" y="9525"/>
                </a:lnTo>
                <a:lnTo>
                  <a:pt x="23622" y="9525"/>
                </a:lnTo>
                <a:lnTo>
                  <a:pt x="23622" y="144018"/>
                </a:lnTo>
                <a:lnTo>
                  <a:pt x="143637" y="144018"/>
                </a:lnTo>
                <a:lnTo>
                  <a:pt x="143637" y="172974"/>
                </a:lnTo>
                <a:lnTo>
                  <a:pt x="0" y="172974"/>
                </a:lnTo>
                <a:lnTo>
                  <a:pt x="0" y="202311"/>
                </a:lnTo>
                <a:lnTo>
                  <a:pt x="324980" y="202311"/>
                </a:lnTo>
                <a:lnTo>
                  <a:pt x="324980" y="172974"/>
                </a:lnTo>
                <a:close/>
              </a:path>
              <a:path w="1046479" h="332739">
                <a:moveTo>
                  <a:pt x="571106" y="135636"/>
                </a:moveTo>
                <a:lnTo>
                  <a:pt x="563778" y="111760"/>
                </a:lnTo>
                <a:lnTo>
                  <a:pt x="557237" y="105918"/>
                </a:lnTo>
                <a:lnTo>
                  <a:pt x="543623" y="93776"/>
                </a:lnTo>
                <a:lnTo>
                  <a:pt x="535292" y="90652"/>
                </a:lnTo>
                <a:lnTo>
                  <a:pt x="535292" y="135636"/>
                </a:lnTo>
                <a:lnTo>
                  <a:pt x="531088" y="147358"/>
                </a:lnTo>
                <a:lnTo>
                  <a:pt x="519150" y="156781"/>
                </a:lnTo>
                <a:lnTo>
                  <a:pt x="500418" y="163068"/>
                </a:lnTo>
                <a:lnTo>
                  <a:pt x="475856" y="165354"/>
                </a:lnTo>
                <a:lnTo>
                  <a:pt x="451142" y="163068"/>
                </a:lnTo>
                <a:lnTo>
                  <a:pt x="432422" y="156781"/>
                </a:lnTo>
                <a:lnTo>
                  <a:pt x="420560" y="147358"/>
                </a:lnTo>
                <a:lnTo>
                  <a:pt x="416420" y="135636"/>
                </a:lnTo>
                <a:lnTo>
                  <a:pt x="420560" y="123926"/>
                </a:lnTo>
                <a:lnTo>
                  <a:pt x="432422" y="114490"/>
                </a:lnTo>
                <a:lnTo>
                  <a:pt x="451142" y="108204"/>
                </a:lnTo>
                <a:lnTo>
                  <a:pt x="475856" y="105918"/>
                </a:lnTo>
                <a:lnTo>
                  <a:pt x="500418" y="108204"/>
                </a:lnTo>
                <a:lnTo>
                  <a:pt x="519150" y="114490"/>
                </a:lnTo>
                <a:lnTo>
                  <a:pt x="531088" y="123926"/>
                </a:lnTo>
                <a:lnTo>
                  <a:pt x="535292" y="135636"/>
                </a:lnTo>
                <a:lnTo>
                  <a:pt x="535292" y="90652"/>
                </a:lnTo>
                <a:lnTo>
                  <a:pt x="513397" y="82435"/>
                </a:lnTo>
                <a:lnTo>
                  <a:pt x="475856" y="78486"/>
                </a:lnTo>
                <a:lnTo>
                  <a:pt x="438086" y="82435"/>
                </a:lnTo>
                <a:lnTo>
                  <a:pt x="407758" y="93776"/>
                </a:lnTo>
                <a:lnTo>
                  <a:pt x="387565" y="111760"/>
                </a:lnTo>
                <a:lnTo>
                  <a:pt x="380225" y="135636"/>
                </a:lnTo>
                <a:lnTo>
                  <a:pt x="387565" y="159677"/>
                </a:lnTo>
                <a:lnTo>
                  <a:pt x="407758" y="177634"/>
                </a:lnTo>
                <a:lnTo>
                  <a:pt x="438086" y="188887"/>
                </a:lnTo>
                <a:lnTo>
                  <a:pt x="475856" y="192786"/>
                </a:lnTo>
                <a:lnTo>
                  <a:pt x="513397" y="188887"/>
                </a:lnTo>
                <a:lnTo>
                  <a:pt x="543623" y="177634"/>
                </a:lnTo>
                <a:lnTo>
                  <a:pt x="557403" y="165354"/>
                </a:lnTo>
                <a:lnTo>
                  <a:pt x="563778" y="159677"/>
                </a:lnTo>
                <a:lnTo>
                  <a:pt x="571106" y="135636"/>
                </a:lnTo>
                <a:close/>
              </a:path>
              <a:path w="1046479" h="332739">
                <a:moveTo>
                  <a:pt x="586346" y="32766"/>
                </a:moveTo>
                <a:lnTo>
                  <a:pt x="494906" y="32766"/>
                </a:lnTo>
                <a:lnTo>
                  <a:pt x="494906" y="0"/>
                </a:lnTo>
                <a:lnTo>
                  <a:pt x="456806" y="0"/>
                </a:lnTo>
                <a:lnTo>
                  <a:pt x="456806" y="32766"/>
                </a:lnTo>
                <a:lnTo>
                  <a:pt x="365366" y="32766"/>
                </a:lnTo>
                <a:lnTo>
                  <a:pt x="365366" y="61722"/>
                </a:lnTo>
                <a:lnTo>
                  <a:pt x="586346" y="61722"/>
                </a:lnTo>
                <a:lnTo>
                  <a:pt x="586346" y="32766"/>
                </a:lnTo>
                <a:close/>
              </a:path>
              <a:path w="1046479" h="332739">
                <a:moveTo>
                  <a:pt x="661022" y="206121"/>
                </a:moveTo>
                <a:lnTo>
                  <a:pt x="624446" y="206121"/>
                </a:lnTo>
                <a:lnTo>
                  <a:pt x="624446" y="235458"/>
                </a:lnTo>
                <a:lnTo>
                  <a:pt x="624446" y="264414"/>
                </a:lnTo>
                <a:lnTo>
                  <a:pt x="624446" y="297180"/>
                </a:lnTo>
                <a:lnTo>
                  <a:pt x="425564" y="297180"/>
                </a:lnTo>
                <a:lnTo>
                  <a:pt x="425564" y="264414"/>
                </a:lnTo>
                <a:lnTo>
                  <a:pt x="624446" y="264414"/>
                </a:lnTo>
                <a:lnTo>
                  <a:pt x="624446" y="235458"/>
                </a:lnTo>
                <a:lnTo>
                  <a:pt x="425564" y="235458"/>
                </a:lnTo>
                <a:lnTo>
                  <a:pt x="425564" y="206121"/>
                </a:lnTo>
                <a:lnTo>
                  <a:pt x="388988" y="206121"/>
                </a:lnTo>
                <a:lnTo>
                  <a:pt x="388988" y="326898"/>
                </a:lnTo>
                <a:lnTo>
                  <a:pt x="661022" y="326898"/>
                </a:lnTo>
                <a:lnTo>
                  <a:pt x="661022" y="297180"/>
                </a:lnTo>
                <a:lnTo>
                  <a:pt x="661022" y="264414"/>
                </a:lnTo>
                <a:lnTo>
                  <a:pt x="661022" y="235458"/>
                </a:lnTo>
                <a:lnTo>
                  <a:pt x="661022" y="206121"/>
                </a:lnTo>
                <a:close/>
              </a:path>
              <a:path w="1046479" h="332739">
                <a:moveTo>
                  <a:pt x="706742" y="73914"/>
                </a:moveTo>
                <a:lnTo>
                  <a:pt x="661022" y="73914"/>
                </a:lnTo>
                <a:lnTo>
                  <a:pt x="661022" y="5715"/>
                </a:lnTo>
                <a:lnTo>
                  <a:pt x="623303" y="5715"/>
                </a:lnTo>
                <a:lnTo>
                  <a:pt x="623303" y="188595"/>
                </a:lnTo>
                <a:lnTo>
                  <a:pt x="661022" y="188595"/>
                </a:lnTo>
                <a:lnTo>
                  <a:pt x="661022" y="108966"/>
                </a:lnTo>
                <a:lnTo>
                  <a:pt x="706742" y="108966"/>
                </a:lnTo>
                <a:lnTo>
                  <a:pt x="706742" y="73914"/>
                </a:lnTo>
                <a:close/>
              </a:path>
              <a:path w="1046479" h="332739">
                <a:moveTo>
                  <a:pt x="960856" y="171069"/>
                </a:moveTo>
                <a:lnTo>
                  <a:pt x="904036" y="128778"/>
                </a:lnTo>
                <a:lnTo>
                  <a:pt x="861034" y="96774"/>
                </a:lnTo>
                <a:lnTo>
                  <a:pt x="864171" y="84848"/>
                </a:lnTo>
                <a:lnTo>
                  <a:pt x="866660" y="72529"/>
                </a:lnTo>
                <a:lnTo>
                  <a:pt x="868426" y="59855"/>
                </a:lnTo>
                <a:lnTo>
                  <a:pt x="869416" y="46863"/>
                </a:lnTo>
                <a:lnTo>
                  <a:pt x="951331" y="46863"/>
                </a:lnTo>
                <a:lnTo>
                  <a:pt x="951331" y="14097"/>
                </a:lnTo>
                <a:lnTo>
                  <a:pt x="743686" y="14097"/>
                </a:lnTo>
                <a:lnTo>
                  <a:pt x="743686" y="46863"/>
                </a:lnTo>
                <a:lnTo>
                  <a:pt x="831316" y="46863"/>
                </a:lnTo>
                <a:lnTo>
                  <a:pt x="823188" y="91973"/>
                </a:lnTo>
                <a:lnTo>
                  <a:pt x="804557" y="128257"/>
                </a:lnTo>
                <a:lnTo>
                  <a:pt x="776351" y="153746"/>
                </a:lnTo>
                <a:lnTo>
                  <a:pt x="739508" y="166497"/>
                </a:lnTo>
                <a:lnTo>
                  <a:pt x="739508" y="201168"/>
                </a:lnTo>
                <a:lnTo>
                  <a:pt x="773557" y="193497"/>
                </a:lnTo>
                <a:lnTo>
                  <a:pt x="803313" y="178396"/>
                </a:lnTo>
                <a:lnTo>
                  <a:pt x="828230" y="156591"/>
                </a:lnTo>
                <a:lnTo>
                  <a:pt x="847699" y="128778"/>
                </a:lnTo>
                <a:lnTo>
                  <a:pt x="939520" y="198501"/>
                </a:lnTo>
                <a:lnTo>
                  <a:pt x="960856" y="171069"/>
                </a:lnTo>
                <a:close/>
              </a:path>
              <a:path w="1046479" h="332739">
                <a:moveTo>
                  <a:pt x="1039342" y="5715"/>
                </a:moveTo>
                <a:lnTo>
                  <a:pt x="1001623" y="5715"/>
                </a:lnTo>
                <a:lnTo>
                  <a:pt x="1001623" y="82677"/>
                </a:lnTo>
                <a:lnTo>
                  <a:pt x="938377" y="82677"/>
                </a:lnTo>
                <a:lnTo>
                  <a:pt x="938377" y="115824"/>
                </a:lnTo>
                <a:lnTo>
                  <a:pt x="1001623" y="115824"/>
                </a:lnTo>
                <a:lnTo>
                  <a:pt x="1001623" y="247650"/>
                </a:lnTo>
                <a:lnTo>
                  <a:pt x="1039342" y="247650"/>
                </a:lnTo>
                <a:lnTo>
                  <a:pt x="1039342" y="5715"/>
                </a:lnTo>
                <a:close/>
              </a:path>
              <a:path w="1046479" h="332739">
                <a:moveTo>
                  <a:pt x="1046200" y="292989"/>
                </a:moveTo>
                <a:lnTo>
                  <a:pt x="800836" y="292989"/>
                </a:lnTo>
                <a:lnTo>
                  <a:pt x="800836" y="223266"/>
                </a:lnTo>
                <a:lnTo>
                  <a:pt x="762355" y="223266"/>
                </a:lnTo>
                <a:lnTo>
                  <a:pt x="762355" y="326898"/>
                </a:lnTo>
                <a:lnTo>
                  <a:pt x="1046200" y="326898"/>
                </a:lnTo>
                <a:lnTo>
                  <a:pt x="1046200" y="2929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940348" y="5158930"/>
            <a:ext cx="1485265" cy="340360"/>
          </a:xfrm>
          <a:custGeom>
            <a:avLst/>
            <a:gdLst/>
            <a:ahLst/>
            <a:cxnLst/>
            <a:rect l="l" t="t" r="r" b="b"/>
            <a:pathLst>
              <a:path w="1485265" h="340360">
                <a:moveTo>
                  <a:pt x="225920" y="169545"/>
                </a:moveTo>
                <a:lnTo>
                  <a:pt x="164909" y="123444"/>
                </a:lnTo>
                <a:lnTo>
                  <a:pt x="123063" y="91821"/>
                </a:lnTo>
                <a:lnTo>
                  <a:pt x="128841" y="73126"/>
                </a:lnTo>
                <a:lnTo>
                  <a:pt x="133007" y="53670"/>
                </a:lnTo>
                <a:lnTo>
                  <a:pt x="135534" y="33578"/>
                </a:lnTo>
                <a:lnTo>
                  <a:pt x="136398" y="12954"/>
                </a:lnTo>
                <a:lnTo>
                  <a:pt x="98679" y="10668"/>
                </a:lnTo>
                <a:lnTo>
                  <a:pt x="91617" y="65151"/>
                </a:lnTo>
                <a:lnTo>
                  <a:pt x="72199" y="111925"/>
                </a:lnTo>
                <a:lnTo>
                  <a:pt x="41351" y="146545"/>
                </a:lnTo>
                <a:lnTo>
                  <a:pt x="0" y="164592"/>
                </a:lnTo>
                <a:lnTo>
                  <a:pt x="0" y="200025"/>
                </a:lnTo>
                <a:lnTo>
                  <a:pt x="33515" y="191274"/>
                </a:lnTo>
                <a:lnTo>
                  <a:pt x="62953" y="174879"/>
                </a:lnTo>
                <a:lnTo>
                  <a:pt x="87972" y="151917"/>
                </a:lnTo>
                <a:lnTo>
                  <a:pt x="108204" y="123444"/>
                </a:lnTo>
                <a:lnTo>
                  <a:pt x="203060" y="196596"/>
                </a:lnTo>
                <a:lnTo>
                  <a:pt x="225920" y="169545"/>
                </a:lnTo>
                <a:close/>
              </a:path>
              <a:path w="1485265" h="340360">
                <a:moveTo>
                  <a:pt x="302501" y="294513"/>
                </a:moveTo>
                <a:lnTo>
                  <a:pt x="59817" y="294513"/>
                </a:lnTo>
                <a:lnTo>
                  <a:pt x="59817" y="225171"/>
                </a:lnTo>
                <a:lnTo>
                  <a:pt x="21717" y="225171"/>
                </a:lnTo>
                <a:lnTo>
                  <a:pt x="21717" y="328803"/>
                </a:lnTo>
                <a:lnTo>
                  <a:pt x="302501" y="328803"/>
                </a:lnTo>
                <a:lnTo>
                  <a:pt x="302501" y="294513"/>
                </a:lnTo>
                <a:close/>
              </a:path>
              <a:path w="1485265" h="340360">
                <a:moveTo>
                  <a:pt x="339458" y="81534"/>
                </a:moveTo>
                <a:lnTo>
                  <a:pt x="293738" y="81534"/>
                </a:lnTo>
                <a:lnTo>
                  <a:pt x="293738" y="7620"/>
                </a:lnTo>
                <a:lnTo>
                  <a:pt x="256019" y="7620"/>
                </a:lnTo>
                <a:lnTo>
                  <a:pt x="256019" y="249174"/>
                </a:lnTo>
                <a:lnTo>
                  <a:pt x="293738" y="249174"/>
                </a:lnTo>
                <a:lnTo>
                  <a:pt x="293738" y="117729"/>
                </a:lnTo>
                <a:lnTo>
                  <a:pt x="339458" y="117729"/>
                </a:lnTo>
                <a:lnTo>
                  <a:pt x="339458" y="81534"/>
                </a:lnTo>
                <a:close/>
              </a:path>
              <a:path w="1485265" h="340360">
                <a:moveTo>
                  <a:pt x="567296" y="15621"/>
                </a:moveTo>
                <a:lnTo>
                  <a:pt x="529958" y="15621"/>
                </a:lnTo>
                <a:lnTo>
                  <a:pt x="529958" y="47625"/>
                </a:lnTo>
                <a:lnTo>
                  <a:pt x="529958" y="136779"/>
                </a:lnTo>
                <a:lnTo>
                  <a:pt x="414515" y="136779"/>
                </a:lnTo>
                <a:lnTo>
                  <a:pt x="414515" y="47625"/>
                </a:lnTo>
                <a:lnTo>
                  <a:pt x="529958" y="47625"/>
                </a:lnTo>
                <a:lnTo>
                  <a:pt x="529958" y="15621"/>
                </a:lnTo>
                <a:lnTo>
                  <a:pt x="377177" y="15621"/>
                </a:lnTo>
                <a:lnTo>
                  <a:pt x="377177" y="168783"/>
                </a:lnTo>
                <a:lnTo>
                  <a:pt x="567296" y="168783"/>
                </a:lnTo>
                <a:lnTo>
                  <a:pt x="567296" y="136779"/>
                </a:lnTo>
                <a:lnTo>
                  <a:pt x="567296" y="47625"/>
                </a:lnTo>
                <a:lnTo>
                  <a:pt x="567296" y="15621"/>
                </a:lnTo>
                <a:close/>
              </a:path>
              <a:path w="1485265" h="340360">
                <a:moveTo>
                  <a:pt x="665200" y="265557"/>
                </a:moveTo>
                <a:lnTo>
                  <a:pt x="654405" y="234442"/>
                </a:lnTo>
                <a:lnTo>
                  <a:pt x="647192" y="229362"/>
                </a:lnTo>
                <a:lnTo>
                  <a:pt x="624827" y="213588"/>
                </a:lnTo>
                <a:lnTo>
                  <a:pt x="624827" y="265557"/>
                </a:lnTo>
                <a:lnTo>
                  <a:pt x="617169" y="281813"/>
                </a:lnTo>
                <a:lnTo>
                  <a:pt x="596150" y="293077"/>
                </a:lnTo>
                <a:lnTo>
                  <a:pt x="564705" y="299631"/>
                </a:lnTo>
                <a:lnTo>
                  <a:pt x="525767" y="301752"/>
                </a:lnTo>
                <a:lnTo>
                  <a:pt x="486981" y="299631"/>
                </a:lnTo>
                <a:lnTo>
                  <a:pt x="455523" y="293077"/>
                </a:lnTo>
                <a:lnTo>
                  <a:pt x="434416" y="281813"/>
                </a:lnTo>
                <a:lnTo>
                  <a:pt x="426707" y="265557"/>
                </a:lnTo>
                <a:lnTo>
                  <a:pt x="434416" y="249453"/>
                </a:lnTo>
                <a:lnTo>
                  <a:pt x="486981" y="231533"/>
                </a:lnTo>
                <a:lnTo>
                  <a:pt x="525767" y="229362"/>
                </a:lnTo>
                <a:lnTo>
                  <a:pt x="564705" y="231533"/>
                </a:lnTo>
                <a:lnTo>
                  <a:pt x="617169" y="249453"/>
                </a:lnTo>
                <a:lnTo>
                  <a:pt x="624827" y="265557"/>
                </a:lnTo>
                <a:lnTo>
                  <a:pt x="624827" y="213588"/>
                </a:lnTo>
                <a:lnTo>
                  <a:pt x="580504" y="201803"/>
                </a:lnTo>
                <a:lnTo>
                  <a:pt x="525767" y="198120"/>
                </a:lnTo>
                <a:lnTo>
                  <a:pt x="471182" y="201803"/>
                </a:lnTo>
                <a:lnTo>
                  <a:pt x="426897" y="213550"/>
                </a:lnTo>
                <a:lnTo>
                  <a:pt x="397179" y="234442"/>
                </a:lnTo>
                <a:lnTo>
                  <a:pt x="386321" y="265557"/>
                </a:lnTo>
                <a:lnTo>
                  <a:pt x="397179" y="296659"/>
                </a:lnTo>
                <a:lnTo>
                  <a:pt x="426897" y="317563"/>
                </a:lnTo>
                <a:lnTo>
                  <a:pt x="471182" y="329311"/>
                </a:lnTo>
                <a:lnTo>
                  <a:pt x="525767" y="332994"/>
                </a:lnTo>
                <a:lnTo>
                  <a:pt x="580504" y="329311"/>
                </a:lnTo>
                <a:lnTo>
                  <a:pt x="624776" y="317563"/>
                </a:lnTo>
                <a:lnTo>
                  <a:pt x="647192" y="301752"/>
                </a:lnTo>
                <a:lnTo>
                  <a:pt x="654405" y="296659"/>
                </a:lnTo>
                <a:lnTo>
                  <a:pt x="665200" y="265557"/>
                </a:lnTo>
                <a:close/>
              </a:path>
              <a:path w="1485265" h="340360">
                <a:moveTo>
                  <a:pt x="705967" y="74295"/>
                </a:moveTo>
                <a:lnTo>
                  <a:pt x="660247" y="74295"/>
                </a:lnTo>
                <a:lnTo>
                  <a:pt x="660247" y="7620"/>
                </a:lnTo>
                <a:lnTo>
                  <a:pt x="622541" y="7620"/>
                </a:lnTo>
                <a:lnTo>
                  <a:pt x="622541" y="187452"/>
                </a:lnTo>
                <a:lnTo>
                  <a:pt x="660247" y="187452"/>
                </a:lnTo>
                <a:lnTo>
                  <a:pt x="660247" y="110490"/>
                </a:lnTo>
                <a:lnTo>
                  <a:pt x="705967" y="110490"/>
                </a:lnTo>
                <a:lnTo>
                  <a:pt x="705967" y="74295"/>
                </a:lnTo>
                <a:close/>
              </a:path>
              <a:path w="1485265" h="340360">
                <a:moveTo>
                  <a:pt x="839317" y="0"/>
                </a:moveTo>
                <a:lnTo>
                  <a:pt x="797026" y="0"/>
                </a:lnTo>
                <a:lnTo>
                  <a:pt x="768121" y="36093"/>
                </a:lnTo>
                <a:lnTo>
                  <a:pt x="745744" y="76111"/>
                </a:lnTo>
                <a:lnTo>
                  <a:pt x="731291" y="120548"/>
                </a:lnTo>
                <a:lnTo>
                  <a:pt x="726160" y="169926"/>
                </a:lnTo>
                <a:lnTo>
                  <a:pt x="731291" y="219303"/>
                </a:lnTo>
                <a:lnTo>
                  <a:pt x="745744" y="263740"/>
                </a:lnTo>
                <a:lnTo>
                  <a:pt x="768121" y="303758"/>
                </a:lnTo>
                <a:lnTo>
                  <a:pt x="797026" y="339852"/>
                </a:lnTo>
                <a:lnTo>
                  <a:pt x="839317" y="339852"/>
                </a:lnTo>
                <a:lnTo>
                  <a:pt x="809231" y="303974"/>
                </a:lnTo>
                <a:lnTo>
                  <a:pt x="785736" y="263461"/>
                </a:lnTo>
                <a:lnTo>
                  <a:pt x="770470" y="218655"/>
                </a:lnTo>
                <a:lnTo>
                  <a:pt x="765022" y="169926"/>
                </a:lnTo>
                <a:lnTo>
                  <a:pt x="770470" y="121196"/>
                </a:lnTo>
                <a:lnTo>
                  <a:pt x="785736" y="76390"/>
                </a:lnTo>
                <a:lnTo>
                  <a:pt x="809231" y="35877"/>
                </a:lnTo>
                <a:lnTo>
                  <a:pt x="839317" y="0"/>
                </a:lnTo>
                <a:close/>
              </a:path>
              <a:path w="1485265" h="340360">
                <a:moveTo>
                  <a:pt x="1135735" y="324993"/>
                </a:moveTo>
                <a:lnTo>
                  <a:pt x="1001242" y="160020"/>
                </a:lnTo>
                <a:lnTo>
                  <a:pt x="1126972" y="19812"/>
                </a:lnTo>
                <a:lnTo>
                  <a:pt x="1077061" y="19812"/>
                </a:lnTo>
                <a:lnTo>
                  <a:pt x="920470" y="195834"/>
                </a:lnTo>
                <a:lnTo>
                  <a:pt x="920470" y="19812"/>
                </a:lnTo>
                <a:lnTo>
                  <a:pt x="880465" y="19812"/>
                </a:lnTo>
                <a:lnTo>
                  <a:pt x="880465" y="324993"/>
                </a:lnTo>
                <a:lnTo>
                  <a:pt x="920470" y="324993"/>
                </a:lnTo>
                <a:lnTo>
                  <a:pt x="920470" y="249936"/>
                </a:lnTo>
                <a:lnTo>
                  <a:pt x="975334" y="188976"/>
                </a:lnTo>
                <a:lnTo>
                  <a:pt x="1084681" y="324993"/>
                </a:lnTo>
                <a:lnTo>
                  <a:pt x="1135735" y="324993"/>
                </a:lnTo>
                <a:close/>
              </a:path>
              <a:path w="1485265" h="340360">
                <a:moveTo>
                  <a:pt x="1485099" y="172212"/>
                </a:moveTo>
                <a:lnTo>
                  <a:pt x="1479588" y="128371"/>
                </a:lnTo>
                <a:lnTo>
                  <a:pt x="1463890" y="89852"/>
                </a:lnTo>
                <a:lnTo>
                  <a:pt x="1445094" y="65430"/>
                </a:lnTo>
                <a:lnTo>
                  <a:pt x="1445094" y="172212"/>
                </a:lnTo>
                <a:lnTo>
                  <a:pt x="1435976" y="221653"/>
                </a:lnTo>
                <a:lnTo>
                  <a:pt x="1410716" y="260604"/>
                </a:lnTo>
                <a:lnTo>
                  <a:pt x="1372438" y="286118"/>
                </a:lnTo>
                <a:lnTo>
                  <a:pt x="1324317" y="295275"/>
                </a:lnTo>
                <a:lnTo>
                  <a:pt x="1275981" y="286118"/>
                </a:lnTo>
                <a:lnTo>
                  <a:pt x="1237602" y="260604"/>
                </a:lnTo>
                <a:lnTo>
                  <a:pt x="1212291" y="221653"/>
                </a:lnTo>
                <a:lnTo>
                  <a:pt x="1203159" y="172212"/>
                </a:lnTo>
                <a:lnTo>
                  <a:pt x="1212227" y="122605"/>
                </a:lnTo>
                <a:lnTo>
                  <a:pt x="1237411" y="83680"/>
                </a:lnTo>
                <a:lnTo>
                  <a:pt x="1275651" y="58254"/>
                </a:lnTo>
                <a:lnTo>
                  <a:pt x="1323936" y="49149"/>
                </a:lnTo>
                <a:lnTo>
                  <a:pt x="1372285" y="58254"/>
                </a:lnTo>
                <a:lnTo>
                  <a:pt x="1410665" y="83680"/>
                </a:lnTo>
                <a:lnTo>
                  <a:pt x="1435963" y="122605"/>
                </a:lnTo>
                <a:lnTo>
                  <a:pt x="1445094" y="172212"/>
                </a:lnTo>
                <a:lnTo>
                  <a:pt x="1445094" y="65430"/>
                </a:lnTo>
                <a:lnTo>
                  <a:pt x="1406867" y="33477"/>
                </a:lnTo>
                <a:lnTo>
                  <a:pt x="1368018" y="17995"/>
                </a:lnTo>
                <a:lnTo>
                  <a:pt x="1323936" y="12573"/>
                </a:lnTo>
                <a:lnTo>
                  <a:pt x="1279880" y="17995"/>
                </a:lnTo>
                <a:lnTo>
                  <a:pt x="1241107" y="33477"/>
                </a:lnTo>
                <a:lnTo>
                  <a:pt x="1208836" y="57823"/>
                </a:lnTo>
                <a:lnTo>
                  <a:pt x="1184275" y="89852"/>
                </a:lnTo>
                <a:lnTo>
                  <a:pt x="1168641" y="128371"/>
                </a:lnTo>
                <a:lnTo>
                  <a:pt x="1163167" y="172212"/>
                </a:lnTo>
                <a:lnTo>
                  <a:pt x="1168666" y="216052"/>
                </a:lnTo>
                <a:lnTo>
                  <a:pt x="1184363" y="254571"/>
                </a:lnTo>
                <a:lnTo>
                  <a:pt x="1209027" y="286600"/>
                </a:lnTo>
                <a:lnTo>
                  <a:pt x="1241386" y="310946"/>
                </a:lnTo>
                <a:lnTo>
                  <a:pt x="1280236" y="326428"/>
                </a:lnTo>
                <a:lnTo>
                  <a:pt x="1324317" y="331851"/>
                </a:lnTo>
                <a:lnTo>
                  <a:pt x="1368374" y="326428"/>
                </a:lnTo>
                <a:lnTo>
                  <a:pt x="1407147" y="310946"/>
                </a:lnTo>
                <a:lnTo>
                  <a:pt x="1439430" y="286600"/>
                </a:lnTo>
                <a:lnTo>
                  <a:pt x="1463992" y="254571"/>
                </a:lnTo>
                <a:lnTo>
                  <a:pt x="1479613" y="216052"/>
                </a:lnTo>
                <a:lnTo>
                  <a:pt x="1485099" y="17221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478029" y="5178739"/>
            <a:ext cx="245110" cy="305435"/>
          </a:xfrm>
          <a:custGeom>
            <a:avLst/>
            <a:gdLst/>
            <a:ahLst/>
            <a:cxnLst/>
            <a:rect l="l" t="t" r="r" b="b"/>
            <a:pathLst>
              <a:path w="245109" h="305435">
                <a:moveTo>
                  <a:pt x="136013" y="305173"/>
                </a:moveTo>
                <a:lnTo>
                  <a:pt x="0" y="305173"/>
                </a:lnTo>
                <a:lnTo>
                  <a:pt x="0" y="0"/>
                </a:lnTo>
                <a:lnTo>
                  <a:pt x="124583" y="0"/>
                </a:lnTo>
                <a:lnTo>
                  <a:pt x="169522" y="5875"/>
                </a:lnTo>
                <a:lnTo>
                  <a:pt x="202639" y="22716"/>
                </a:lnTo>
                <a:lnTo>
                  <a:pt x="211829" y="34670"/>
                </a:lnTo>
                <a:lnTo>
                  <a:pt x="40004" y="34670"/>
                </a:lnTo>
                <a:lnTo>
                  <a:pt x="40004" y="134489"/>
                </a:lnTo>
                <a:lnTo>
                  <a:pt x="206351" y="134489"/>
                </a:lnTo>
                <a:lnTo>
                  <a:pt x="201829" y="138906"/>
                </a:lnTo>
                <a:lnTo>
                  <a:pt x="182875" y="147443"/>
                </a:lnTo>
                <a:lnTo>
                  <a:pt x="207145" y="156223"/>
                </a:lnTo>
                <a:lnTo>
                  <a:pt x="221607" y="167635"/>
                </a:lnTo>
                <a:lnTo>
                  <a:pt x="40004" y="167635"/>
                </a:lnTo>
                <a:lnTo>
                  <a:pt x="40004" y="270503"/>
                </a:lnTo>
                <a:lnTo>
                  <a:pt x="224899" y="270503"/>
                </a:lnTo>
                <a:lnTo>
                  <a:pt x="216021" y="281837"/>
                </a:lnTo>
                <a:lnTo>
                  <a:pt x="181911" y="299113"/>
                </a:lnTo>
                <a:lnTo>
                  <a:pt x="136013" y="305173"/>
                </a:lnTo>
                <a:close/>
              </a:path>
              <a:path w="245109" h="305435">
                <a:moveTo>
                  <a:pt x="206351" y="134489"/>
                </a:moveTo>
                <a:lnTo>
                  <a:pt x="123440" y="134489"/>
                </a:lnTo>
                <a:lnTo>
                  <a:pt x="151640" y="131245"/>
                </a:lnTo>
                <a:lnTo>
                  <a:pt x="172445" y="121678"/>
                </a:lnTo>
                <a:lnTo>
                  <a:pt x="185322" y="106040"/>
                </a:lnTo>
                <a:lnTo>
                  <a:pt x="189733" y="84579"/>
                </a:lnTo>
                <a:lnTo>
                  <a:pt x="185322" y="63119"/>
                </a:lnTo>
                <a:lnTo>
                  <a:pt x="172445" y="47480"/>
                </a:lnTo>
                <a:lnTo>
                  <a:pt x="151640" y="37914"/>
                </a:lnTo>
                <a:lnTo>
                  <a:pt x="123440" y="34670"/>
                </a:lnTo>
                <a:lnTo>
                  <a:pt x="211829" y="34670"/>
                </a:lnTo>
                <a:lnTo>
                  <a:pt x="223111" y="49344"/>
                </a:lnTo>
                <a:lnTo>
                  <a:pt x="230118" y="84579"/>
                </a:lnTo>
                <a:lnTo>
                  <a:pt x="226594" y="105546"/>
                </a:lnTo>
                <a:lnTo>
                  <a:pt x="216783" y="124298"/>
                </a:lnTo>
                <a:lnTo>
                  <a:pt x="206351" y="134489"/>
                </a:lnTo>
                <a:close/>
              </a:path>
              <a:path w="245109" h="305435">
                <a:moveTo>
                  <a:pt x="224899" y="270503"/>
                </a:moveTo>
                <a:lnTo>
                  <a:pt x="134870" y="270503"/>
                </a:lnTo>
                <a:lnTo>
                  <a:pt x="163706" y="267181"/>
                </a:lnTo>
                <a:lnTo>
                  <a:pt x="185542" y="257359"/>
                </a:lnTo>
                <a:lnTo>
                  <a:pt x="199377" y="241250"/>
                </a:lnTo>
                <a:lnTo>
                  <a:pt x="204210" y="219069"/>
                </a:lnTo>
                <a:lnTo>
                  <a:pt x="199377" y="196888"/>
                </a:lnTo>
                <a:lnTo>
                  <a:pt x="185542" y="180779"/>
                </a:lnTo>
                <a:lnTo>
                  <a:pt x="163706" y="170957"/>
                </a:lnTo>
                <a:lnTo>
                  <a:pt x="134870" y="167635"/>
                </a:lnTo>
                <a:lnTo>
                  <a:pt x="221607" y="167635"/>
                </a:lnTo>
                <a:lnTo>
                  <a:pt x="226736" y="171683"/>
                </a:lnTo>
                <a:lnTo>
                  <a:pt x="239827" y="192930"/>
                </a:lnTo>
                <a:lnTo>
                  <a:pt x="244595" y="219069"/>
                </a:lnTo>
                <a:lnTo>
                  <a:pt x="237273" y="254704"/>
                </a:lnTo>
                <a:lnTo>
                  <a:pt x="224899" y="2705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774057" y="5178739"/>
            <a:ext cx="40005" cy="305435"/>
          </a:xfrm>
          <a:custGeom>
            <a:avLst/>
            <a:gdLst/>
            <a:ahLst/>
            <a:cxnLst/>
            <a:rect l="l" t="t" r="r" b="b"/>
            <a:pathLst>
              <a:path w="40005" h="305435">
                <a:moveTo>
                  <a:pt x="40003" y="305173"/>
                </a:moveTo>
                <a:lnTo>
                  <a:pt x="0" y="305173"/>
                </a:lnTo>
                <a:lnTo>
                  <a:pt x="0" y="0"/>
                </a:lnTo>
                <a:lnTo>
                  <a:pt x="40003" y="0"/>
                </a:lnTo>
                <a:lnTo>
                  <a:pt x="40003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65109" y="5158930"/>
            <a:ext cx="736600" cy="340360"/>
          </a:xfrm>
          <a:custGeom>
            <a:avLst/>
            <a:gdLst/>
            <a:ahLst/>
            <a:cxnLst/>
            <a:rect l="l" t="t" r="r" b="b"/>
            <a:pathLst>
              <a:path w="736600" h="340360">
                <a:moveTo>
                  <a:pt x="248412" y="243459"/>
                </a:moveTo>
                <a:lnTo>
                  <a:pt x="223977" y="187312"/>
                </a:lnTo>
                <a:lnTo>
                  <a:pt x="143256" y="153162"/>
                </a:lnTo>
                <a:lnTo>
                  <a:pt x="101180" y="142595"/>
                </a:lnTo>
                <a:lnTo>
                  <a:pt x="72148" y="130352"/>
                </a:lnTo>
                <a:lnTo>
                  <a:pt x="55333" y="114744"/>
                </a:lnTo>
                <a:lnTo>
                  <a:pt x="49911" y="94107"/>
                </a:lnTo>
                <a:lnTo>
                  <a:pt x="54889" y="75158"/>
                </a:lnTo>
                <a:lnTo>
                  <a:pt x="69430" y="60198"/>
                </a:lnTo>
                <a:lnTo>
                  <a:pt x="92989" y="50393"/>
                </a:lnTo>
                <a:lnTo>
                  <a:pt x="124968" y="46863"/>
                </a:lnTo>
                <a:lnTo>
                  <a:pt x="157149" y="51244"/>
                </a:lnTo>
                <a:lnTo>
                  <a:pt x="181825" y="63296"/>
                </a:lnTo>
                <a:lnTo>
                  <a:pt x="198361" y="81419"/>
                </a:lnTo>
                <a:lnTo>
                  <a:pt x="206121" y="104013"/>
                </a:lnTo>
                <a:lnTo>
                  <a:pt x="247269" y="104013"/>
                </a:lnTo>
                <a:lnTo>
                  <a:pt x="236270" y="67221"/>
                </a:lnTo>
                <a:lnTo>
                  <a:pt x="210781" y="38290"/>
                </a:lnTo>
                <a:lnTo>
                  <a:pt x="173431" y="19367"/>
                </a:lnTo>
                <a:lnTo>
                  <a:pt x="126873" y="12573"/>
                </a:lnTo>
                <a:lnTo>
                  <a:pt x="80086" y="18186"/>
                </a:lnTo>
                <a:lnTo>
                  <a:pt x="42913" y="34340"/>
                </a:lnTo>
                <a:lnTo>
                  <a:pt x="18376" y="59994"/>
                </a:lnTo>
                <a:lnTo>
                  <a:pt x="9525" y="94107"/>
                </a:lnTo>
                <a:lnTo>
                  <a:pt x="16078" y="127495"/>
                </a:lnTo>
                <a:lnTo>
                  <a:pt x="35674" y="152641"/>
                </a:lnTo>
                <a:lnTo>
                  <a:pt x="68186" y="170992"/>
                </a:lnTo>
                <a:lnTo>
                  <a:pt x="113538" y="184023"/>
                </a:lnTo>
                <a:lnTo>
                  <a:pt x="156210" y="194843"/>
                </a:lnTo>
                <a:lnTo>
                  <a:pt x="185445" y="207454"/>
                </a:lnTo>
                <a:lnTo>
                  <a:pt x="202260" y="223774"/>
                </a:lnTo>
                <a:lnTo>
                  <a:pt x="207645" y="245745"/>
                </a:lnTo>
                <a:lnTo>
                  <a:pt x="201866" y="266636"/>
                </a:lnTo>
                <a:lnTo>
                  <a:pt x="185737" y="282892"/>
                </a:lnTo>
                <a:lnTo>
                  <a:pt x="161023" y="293420"/>
                </a:lnTo>
                <a:lnTo>
                  <a:pt x="129540" y="297180"/>
                </a:lnTo>
                <a:lnTo>
                  <a:pt x="94780" y="292493"/>
                </a:lnTo>
                <a:lnTo>
                  <a:pt x="67767" y="279412"/>
                </a:lnTo>
                <a:lnTo>
                  <a:pt x="49542" y="259410"/>
                </a:lnTo>
                <a:lnTo>
                  <a:pt x="41148" y="233934"/>
                </a:lnTo>
                <a:lnTo>
                  <a:pt x="0" y="233934"/>
                </a:lnTo>
                <a:lnTo>
                  <a:pt x="11569" y="274142"/>
                </a:lnTo>
                <a:lnTo>
                  <a:pt x="38290" y="305028"/>
                </a:lnTo>
                <a:lnTo>
                  <a:pt x="77584" y="324853"/>
                </a:lnTo>
                <a:lnTo>
                  <a:pt x="126873" y="331851"/>
                </a:lnTo>
                <a:lnTo>
                  <a:pt x="174472" y="325755"/>
                </a:lnTo>
                <a:lnTo>
                  <a:pt x="213067" y="308229"/>
                </a:lnTo>
                <a:lnTo>
                  <a:pt x="238950" y="280416"/>
                </a:lnTo>
                <a:lnTo>
                  <a:pt x="248412" y="243459"/>
                </a:lnTo>
                <a:close/>
              </a:path>
              <a:path w="736600" h="340360">
                <a:moveTo>
                  <a:pt x="387845" y="169926"/>
                </a:moveTo>
                <a:lnTo>
                  <a:pt x="382778" y="120548"/>
                </a:lnTo>
                <a:lnTo>
                  <a:pt x="368414" y="76111"/>
                </a:lnTo>
                <a:lnTo>
                  <a:pt x="346062" y="36093"/>
                </a:lnTo>
                <a:lnTo>
                  <a:pt x="316979" y="0"/>
                </a:lnTo>
                <a:lnTo>
                  <a:pt x="275069" y="0"/>
                </a:lnTo>
                <a:lnTo>
                  <a:pt x="305104" y="35877"/>
                </a:lnTo>
                <a:lnTo>
                  <a:pt x="328460" y="76390"/>
                </a:lnTo>
                <a:lnTo>
                  <a:pt x="343598" y="121196"/>
                </a:lnTo>
                <a:lnTo>
                  <a:pt x="348983" y="169926"/>
                </a:lnTo>
                <a:lnTo>
                  <a:pt x="343598" y="218655"/>
                </a:lnTo>
                <a:lnTo>
                  <a:pt x="328460" y="263461"/>
                </a:lnTo>
                <a:lnTo>
                  <a:pt x="305104" y="303974"/>
                </a:lnTo>
                <a:lnTo>
                  <a:pt x="275069" y="339852"/>
                </a:lnTo>
                <a:lnTo>
                  <a:pt x="316979" y="339852"/>
                </a:lnTo>
                <a:lnTo>
                  <a:pt x="346062" y="303758"/>
                </a:lnTo>
                <a:lnTo>
                  <a:pt x="368414" y="263740"/>
                </a:lnTo>
                <a:lnTo>
                  <a:pt x="382778" y="219303"/>
                </a:lnTo>
                <a:lnTo>
                  <a:pt x="387845" y="169926"/>
                </a:lnTo>
                <a:close/>
              </a:path>
              <a:path w="736600" h="340360">
                <a:moveTo>
                  <a:pt x="657593" y="9525"/>
                </a:moveTo>
                <a:lnTo>
                  <a:pt x="622160" y="9525"/>
                </a:lnTo>
                <a:lnTo>
                  <a:pt x="622160" y="143256"/>
                </a:lnTo>
                <a:lnTo>
                  <a:pt x="578726" y="143256"/>
                </a:lnTo>
                <a:lnTo>
                  <a:pt x="571766" y="85801"/>
                </a:lnTo>
                <a:lnTo>
                  <a:pt x="558114" y="49530"/>
                </a:lnTo>
                <a:lnTo>
                  <a:pt x="556768" y="45961"/>
                </a:lnTo>
                <a:lnTo>
                  <a:pt x="543293" y="32245"/>
                </a:lnTo>
                <a:lnTo>
                  <a:pt x="543293" y="166497"/>
                </a:lnTo>
                <a:lnTo>
                  <a:pt x="540905" y="218528"/>
                </a:lnTo>
                <a:lnTo>
                  <a:pt x="533628" y="254977"/>
                </a:lnTo>
                <a:lnTo>
                  <a:pt x="521271" y="276440"/>
                </a:lnTo>
                <a:lnTo>
                  <a:pt x="503669" y="283464"/>
                </a:lnTo>
                <a:lnTo>
                  <a:pt x="486003" y="276440"/>
                </a:lnTo>
                <a:lnTo>
                  <a:pt x="473519" y="254977"/>
                </a:lnTo>
                <a:lnTo>
                  <a:pt x="466115" y="218528"/>
                </a:lnTo>
                <a:lnTo>
                  <a:pt x="463664" y="166497"/>
                </a:lnTo>
                <a:lnTo>
                  <a:pt x="466115" y="114465"/>
                </a:lnTo>
                <a:lnTo>
                  <a:pt x="473519" y="78016"/>
                </a:lnTo>
                <a:lnTo>
                  <a:pt x="486003" y="56553"/>
                </a:lnTo>
                <a:lnTo>
                  <a:pt x="503669" y="49530"/>
                </a:lnTo>
                <a:lnTo>
                  <a:pt x="521271" y="56553"/>
                </a:lnTo>
                <a:lnTo>
                  <a:pt x="533628" y="78016"/>
                </a:lnTo>
                <a:lnTo>
                  <a:pt x="540905" y="114465"/>
                </a:lnTo>
                <a:lnTo>
                  <a:pt x="543293" y="166497"/>
                </a:lnTo>
                <a:lnTo>
                  <a:pt x="543293" y="32245"/>
                </a:lnTo>
                <a:lnTo>
                  <a:pt x="533984" y="22758"/>
                </a:lnTo>
                <a:lnTo>
                  <a:pt x="503669" y="15240"/>
                </a:lnTo>
                <a:lnTo>
                  <a:pt x="471093" y="24091"/>
                </a:lnTo>
                <a:lnTo>
                  <a:pt x="447332" y="51435"/>
                </a:lnTo>
                <a:lnTo>
                  <a:pt x="432790" y="98501"/>
                </a:lnTo>
                <a:lnTo>
                  <a:pt x="427850" y="166497"/>
                </a:lnTo>
                <a:lnTo>
                  <a:pt x="432790" y="234492"/>
                </a:lnTo>
                <a:lnTo>
                  <a:pt x="447332" y="281559"/>
                </a:lnTo>
                <a:lnTo>
                  <a:pt x="471093" y="308902"/>
                </a:lnTo>
                <a:lnTo>
                  <a:pt x="503669" y="317754"/>
                </a:lnTo>
                <a:lnTo>
                  <a:pt x="535063" y="309638"/>
                </a:lnTo>
                <a:lnTo>
                  <a:pt x="558241" y="284556"/>
                </a:lnTo>
                <a:lnTo>
                  <a:pt x="558622" y="283464"/>
                </a:lnTo>
                <a:lnTo>
                  <a:pt x="572998" y="241401"/>
                </a:lnTo>
                <a:lnTo>
                  <a:pt x="579107" y="179070"/>
                </a:lnTo>
                <a:lnTo>
                  <a:pt x="622160" y="179070"/>
                </a:lnTo>
                <a:lnTo>
                  <a:pt x="622160" y="327279"/>
                </a:lnTo>
                <a:lnTo>
                  <a:pt x="657593" y="327279"/>
                </a:lnTo>
                <a:lnTo>
                  <a:pt x="657593" y="179070"/>
                </a:lnTo>
                <a:lnTo>
                  <a:pt x="657593" y="143256"/>
                </a:lnTo>
                <a:lnTo>
                  <a:pt x="657593" y="9525"/>
                </a:lnTo>
                <a:close/>
              </a:path>
              <a:path w="736600" h="340360">
                <a:moveTo>
                  <a:pt x="736460" y="7620"/>
                </a:moveTo>
                <a:lnTo>
                  <a:pt x="700646" y="7620"/>
                </a:lnTo>
                <a:lnTo>
                  <a:pt x="700646" y="332994"/>
                </a:lnTo>
                <a:lnTo>
                  <a:pt x="736460" y="332994"/>
                </a:lnTo>
                <a:lnTo>
                  <a:pt x="736460" y="76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56052" y="5166548"/>
            <a:ext cx="312420" cy="321310"/>
          </a:xfrm>
          <a:custGeom>
            <a:avLst/>
            <a:gdLst/>
            <a:ahLst/>
            <a:cxnLst/>
            <a:rect l="l" t="t" r="r" b="b"/>
            <a:pathLst>
              <a:path w="312419" h="321310">
                <a:moveTo>
                  <a:pt x="305554" y="241928"/>
                </a:moveTo>
                <a:lnTo>
                  <a:pt x="267836" y="241928"/>
                </a:lnTo>
                <a:lnTo>
                  <a:pt x="267836" y="96390"/>
                </a:lnTo>
                <a:lnTo>
                  <a:pt x="189352" y="96390"/>
                </a:lnTo>
                <a:lnTo>
                  <a:pt x="189352" y="62101"/>
                </a:lnTo>
                <a:lnTo>
                  <a:pt x="267836" y="62101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241928"/>
                </a:lnTo>
                <a:close/>
              </a:path>
              <a:path w="312419" h="321310">
                <a:moveTo>
                  <a:pt x="0" y="196210"/>
                </a:moveTo>
                <a:lnTo>
                  <a:pt x="0" y="160777"/>
                </a:lnTo>
                <a:lnTo>
                  <a:pt x="40849" y="142401"/>
                </a:lnTo>
                <a:lnTo>
                  <a:pt x="71340" y="106915"/>
                </a:lnTo>
                <a:lnTo>
                  <a:pt x="90544" y="58928"/>
                </a:lnTo>
                <a:lnTo>
                  <a:pt x="97533" y="3047"/>
                </a:lnTo>
                <a:lnTo>
                  <a:pt x="135251" y="5333"/>
                </a:lnTo>
                <a:lnTo>
                  <a:pt x="134394" y="26806"/>
                </a:lnTo>
                <a:lnTo>
                  <a:pt x="131822" y="47671"/>
                </a:lnTo>
                <a:lnTo>
                  <a:pt x="127536" y="67750"/>
                </a:lnTo>
                <a:lnTo>
                  <a:pt x="121535" y="86865"/>
                </a:lnTo>
                <a:lnTo>
                  <a:pt x="162492" y="119631"/>
                </a:lnTo>
                <a:lnTo>
                  <a:pt x="107058" y="119631"/>
                </a:lnTo>
                <a:lnTo>
                  <a:pt x="86901" y="148098"/>
                </a:lnTo>
                <a:lnTo>
                  <a:pt x="62101" y="171064"/>
                </a:lnTo>
                <a:lnTo>
                  <a:pt x="33015" y="187459"/>
                </a:lnTo>
                <a:lnTo>
                  <a:pt x="0" y="196210"/>
                </a:lnTo>
                <a:close/>
              </a:path>
              <a:path w="312419" h="321310">
                <a:moveTo>
                  <a:pt x="198877" y="194305"/>
                </a:moveTo>
                <a:lnTo>
                  <a:pt x="107058" y="119631"/>
                </a:lnTo>
                <a:lnTo>
                  <a:pt x="162492" y="119631"/>
                </a:lnTo>
                <a:lnTo>
                  <a:pt x="222498" y="167635"/>
                </a:lnTo>
                <a:lnTo>
                  <a:pt x="198877" y="194305"/>
                </a:lnTo>
                <a:close/>
              </a:path>
              <a:path w="312419" h="321310">
                <a:moveTo>
                  <a:pt x="312412" y="321174"/>
                </a:moveTo>
                <a:lnTo>
                  <a:pt x="28574" y="321174"/>
                </a:lnTo>
                <a:lnTo>
                  <a:pt x="28574" y="217545"/>
                </a:lnTo>
                <a:lnTo>
                  <a:pt x="67054" y="217545"/>
                </a:lnTo>
                <a:lnTo>
                  <a:pt x="67054" y="287266"/>
                </a:lnTo>
                <a:lnTo>
                  <a:pt x="312412" y="287266"/>
                </a:lnTo>
                <a:lnTo>
                  <a:pt x="312412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126917" y="5166550"/>
            <a:ext cx="679450" cy="325755"/>
          </a:xfrm>
          <a:custGeom>
            <a:avLst/>
            <a:gdLst/>
            <a:ahLst/>
            <a:cxnLst/>
            <a:rect l="l" t="t" r="r" b="b"/>
            <a:pathLst>
              <a:path w="679450" h="325754">
                <a:moveTo>
                  <a:pt x="199250" y="5334"/>
                </a:moveTo>
                <a:lnTo>
                  <a:pt x="15621" y="5334"/>
                </a:lnTo>
                <a:lnTo>
                  <a:pt x="15621" y="38100"/>
                </a:lnTo>
                <a:lnTo>
                  <a:pt x="161531" y="38100"/>
                </a:lnTo>
                <a:lnTo>
                  <a:pt x="161531" y="131445"/>
                </a:lnTo>
                <a:lnTo>
                  <a:pt x="199250" y="131445"/>
                </a:lnTo>
                <a:lnTo>
                  <a:pt x="199250" y="5334"/>
                </a:lnTo>
                <a:close/>
              </a:path>
              <a:path w="679450" h="325754">
                <a:moveTo>
                  <a:pt x="230492" y="148209"/>
                </a:moveTo>
                <a:lnTo>
                  <a:pt x="210616" y="154190"/>
                </a:lnTo>
                <a:lnTo>
                  <a:pt x="185445" y="158064"/>
                </a:lnTo>
                <a:lnTo>
                  <a:pt x="156133" y="160159"/>
                </a:lnTo>
                <a:lnTo>
                  <a:pt x="123812" y="160782"/>
                </a:lnTo>
                <a:lnTo>
                  <a:pt x="100965" y="160782"/>
                </a:lnTo>
                <a:lnTo>
                  <a:pt x="100965" y="83439"/>
                </a:lnTo>
                <a:lnTo>
                  <a:pt x="63627" y="83439"/>
                </a:lnTo>
                <a:lnTo>
                  <a:pt x="63627" y="160782"/>
                </a:lnTo>
                <a:lnTo>
                  <a:pt x="0" y="160782"/>
                </a:lnTo>
                <a:lnTo>
                  <a:pt x="0" y="193167"/>
                </a:lnTo>
                <a:lnTo>
                  <a:pt x="122669" y="193167"/>
                </a:lnTo>
                <a:lnTo>
                  <a:pt x="156235" y="192493"/>
                </a:lnTo>
                <a:lnTo>
                  <a:pt x="186296" y="190309"/>
                </a:lnTo>
                <a:lnTo>
                  <a:pt x="211505" y="186410"/>
                </a:lnTo>
                <a:lnTo>
                  <a:pt x="230492" y="180594"/>
                </a:lnTo>
                <a:lnTo>
                  <a:pt x="230492" y="148209"/>
                </a:lnTo>
                <a:close/>
              </a:path>
              <a:path w="679450" h="325754">
                <a:moveTo>
                  <a:pt x="304025" y="288417"/>
                </a:moveTo>
                <a:lnTo>
                  <a:pt x="60960" y="288417"/>
                </a:lnTo>
                <a:lnTo>
                  <a:pt x="60960" y="225552"/>
                </a:lnTo>
                <a:lnTo>
                  <a:pt x="22860" y="225552"/>
                </a:lnTo>
                <a:lnTo>
                  <a:pt x="22860" y="321183"/>
                </a:lnTo>
                <a:lnTo>
                  <a:pt x="304025" y="321183"/>
                </a:lnTo>
                <a:lnTo>
                  <a:pt x="304025" y="288417"/>
                </a:lnTo>
                <a:close/>
              </a:path>
              <a:path w="679450" h="325754">
                <a:moveTo>
                  <a:pt x="340220" y="88011"/>
                </a:moveTo>
                <a:lnTo>
                  <a:pt x="295262" y="88011"/>
                </a:lnTo>
                <a:lnTo>
                  <a:pt x="295262" y="0"/>
                </a:lnTo>
                <a:lnTo>
                  <a:pt x="257543" y="0"/>
                </a:lnTo>
                <a:lnTo>
                  <a:pt x="257543" y="247269"/>
                </a:lnTo>
                <a:lnTo>
                  <a:pt x="295262" y="247269"/>
                </a:lnTo>
                <a:lnTo>
                  <a:pt x="295262" y="123444"/>
                </a:lnTo>
                <a:lnTo>
                  <a:pt x="340220" y="123444"/>
                </a:lnTo>
                <a:lnTo>
                  <a:pt x="340220" y="88011"/>
                </a:lnTo>
                <a:close/>
              </a:path>
              <a:path w="679450" h="325754">
                <a:moveTo>
                  <a:pt x="513956" y="8001"/>
                </a:moveTo>
                <a:lnTo>
                  <a:pt x="373748" y="8001"/>
                </a:lnTo>
                <a:lnTo>
                  <a:pt x="373748" y="40005"/>
                </a:lnTo>
                <a:lnTo>
                  <a:pt x="477380" y="40005"/>
                </a:lnTo>
                <a:lnTo>
                  <a:pt x="477380" y="65532"/>
                </a:lnTo>
                <a:lnTo>
                  <a:pt x="469811" y="103759"/>
                </a:lnTo>
                <a:lnTo>
                  <a:pt x="448564" y="132207"/>
                </a:lnTo>
                <a:lnTo>
                  <a:pt x="415823" y="150075"/>
                </a:lnTo>
                <a:lnTo>
                  <a:pt x="373748" y="156591"/>
                </a:lnTo>
                <a:lnTo>
                  <a:pt x="373748" y="189357"/>
                </a:lnTo>
                <a:lnTo>
                  <a:pt x="418757" y="183845"/>
                </a:lnTo>
                <a:lnTo>
                  <a:pt x="457339" y="168059"/>
                </a:lnTo>
                <a:lnTo>
                  <a:pt x="487426" y="142417"/>
                </a:lnTo>
                <a:lnTo>
                  <a:pt x="506984" y="107340"/>
                </a:lnTo>
                <a:lnTo>
                  <a:pt x="513956" y="63246"/>
                </a:lnTo>
                <a:lnTo>
                  <a:pt x="513956" y="8001"/>
                </a:lnTo>
                <a:close/>
              </a:path>
              <a:path w="679450" h="325754">
                <a:moveTo>
                  <a:pt x="679297" y="218313"/>
                </a:moveTo>
                <a:lnTo>
                  <a:pt x="394322" y="218313"/>
                </a:lnTo>
                <a:lnTo>
                  <a:pt x="394322" y="250698"/>
                </a:lnTo>
                <a:lnTo>
                  <a:pt x="641959" y="250698"/>
                </a:lnTo>
                <a:lnTo>
                  <a:pt x="641959" y="325374"/>
                </a:lnTo>
                <a:lnTo>
                  <a:pt x="679297" y="325374"/>
                </a:lnTo>
                <a:lnTo>
                  <a:pt x="679297" y="218313"/>
                </a:lnTo>
                <a:close/>
              </a:path>
              <a:path w="679450" h="325754">
                <a:moveTo>
                  <a:pt x="679297" y="0"/>
                </a:moveTo>
                <a:lnTo>
                  <a:pt x="643102" y="0"/>
                </a:lnTo>
                <a:lnTo>
                  <a:pt x="643102" y="74295"/>
                </a:lnTo>
                <a:lnTo>
                  <a:pt x="588251" y="74295"/>
                </a:lnTo>
                <a:lnTo>
                  <a:pt x="588251" y="1905"/>
                </a:lnTo>
                <a:lnTo>
                  <a:pt x="552056" y="1905"/>
                </a:lnTo>
                <a:lnTo>
                  <a:pt x="552056" y="196977"/>
                </a:lnTo>
                <a:lnTo>
                  <a:pt x="588251" y="196977"/>
                </a:lnTo>
                <a:lnTo>
                  <a:pt x="588251" y="109347"/>
                </a:lnTo>
                <a:lnTo>
                  <a:pt x="643102" y="109347"/>
                </a:lnTo>
                <a:lnTo>
                  <a:pt x="643102" y="200406"/>
                </a:lnTo>
                <a:lnTo>
                  <a:pt x="679297" y="200406"/>
                </a:lnTo>
                <a:lnTo>
                  <a:pt x="679297" y="109347"/>
                </a:lnTo>
                <a:lnTo>
                  <a:pt x="679297" y="74295"/>
                </a:lnTo>
                <a:lnTo>
                  <a:pt x="67929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840045" y="5621375"/>
            <a:ext cx="706755" cy="335280"/>
          </a:xfrm>
          <a:custGeom>
            <a:avLst/>
            <a:gdLst/>
            <a:ahLst/>
            <a:cxnLst/>
            <a:rect l="l" t="t" r="r" b="b"/>
            <a:pathLst>
              <a:path w="706754" h="335279">
                <a:moveTo>
                  <a:pt x="316598" y="142875"/>
                </a:moveTo>
                <a:lnTo>
                  <a:pt x="229362" y="94488"/>
                </a:lnTo>
                <a:lnTo>
                  <a:pt x="177165" y="65532"/>
                </a:lnTo>
                <a:lnTo>
                  <a:pt x="183578" y="51473"/>
                </a:lnTo>
                <a:lnTo>
                  <a:pt x="189064" y="36817"/>
                </a:lnTo>
                <a:lnTo>
                  <a:pt x="193560" y="21653"/>
                </a:lnTo>
                <a:lnTo>
                  <a:pt x="196977" y="6096"/>
                </a:lnTo>
                <a:lnTo>
                  <a:pt x="158115" y="0"/>
                </a:lnTo>
                <a:lnTo>
                  <a:pt x="143776" y="44043"/>
                </a:lnTo>
                <a:lnTo>
                  <a:pt x="119240" y="82308"/>
                </a:lnTo>
                <a:lnTo>
                  <a:pt x="86817" y="112433"/>
                </a:lnTo>
                <a:lnTo>
                  <a:pt x="48831" y="132130"/>
                </a:lnTo>
                <a:lnTo>
                  <a:pt x="7620" y="139065"/>
                </a:lnTo>
                <a:lnTo>
                  <a:pt x="7620" y="174866"/>
                </a:lnTo>
                <a:lnTo>
                  <a:pt x="51231" y="169062"/>
                </a:lnTo>
                <a:lnTo>
                  <a:pt x="91960" y="152971"/>
                </a:lnTo>
                <a:lnTo>
                  <a:pt x="128333" y="127723"/>
                </a:lnTo>
                <a:lnTo>
                  <a:pt x="158877" y="94488"/>
                </a:lnTo>
                <a:lnTo>
                  <a:pt x="299072" y="174485"/>
                </a:lnTo>
                <a:lnTo>
                  <a:pt x="316598" y="142875"/>
                </a:lnTo>
                <a:close/>
              </a:path>
              <a:path w="706754" h="335279">
                <a:moveTo>
                  <a:pt x="324980" y="209156"/>
                </a:moveTo>
                <a:lnTo>
                  <a:pt x="0" y="209156"/>
                </a:lnTo>
                <a:lnTo>
                  <a:pt x="0" y="244208"/>
                </a:lnTo>
                <a:lnTo>
                  <a:pt x="142875" y="244208"/>
                </a:lnTo>
                <a:lnTo>
                  <a:pt x="142875" y="335267"/>
                </a:lnTo>
                <a:lnTo>
                  <a:pt x="181356" y="335267"/>
                </a:lnTo>
                <a:lnTo>
                  <a:pt x="181356" y="244208"/>
                </a:lnTo>
                <a:lnTo>
                  <a:pt x="324980" y="244208"/>
                </a:lnTo>
                <a:lnTo>
                  <a:pt x="324980" y="209156"/>
                </a:lnTo>
                <a:close/>
              </a:path>
              <a:path w="706754" h="335279">
                <a:moveTo>
                  <a:pt x="597014" y="259067"/>
                </a:moveTo>
                <a:lnTo>
                  <a:pt x="576986" y="265391"/>
                </a:lnTo>
                <a:lnTo>
                  <a:pt x="552005" y="269646"/>
                </a:lnTo>
                <a:lnTo>
                  <a:pt x="523240" y="272034"/>
                </a:lnTo>
                <a:lnTo>
                  <a:pt x="491858" y="272783"/>
                </a:lnTo>
                <a:lnTo>
                  <a:pt x="491858" y="209156"/>
                </a:lnTo>
                <a:lnTo>
                  <a:pt x="524573" y="197700"/>
                </a:lnTo>
                <a:lnTo>
                  <a:pt x="549592" y="176771"/>
                </a:lnTo>
                <a:lnTo>
                  <a:pt x="550100" y="176352"/>
                </a:lnTo>
                <a:lnTo>
                  <a:pt x="566699" y="146634"/>
                </a:lnTo>
                <a:lnTo>
                  <a:pt x="572630" y="110109"/>
                </a:lnTo>
                <a:lnTo>
                  <a:pt x="565124" y="69253"/>
                </a:lnTo>
                <a:lnTo>
                  <a:pt x="548055" y="43053"/>
                </a:lnTo>
                <a:lnTo>
                  <a:pt x="544334" y="37338"/>
                </a:lnTo>
                <a:lnTo>
                  <a:pt x="535673" y="31635"/>
                </a:lnTo>
                <a:lnTo>
                  <a:pt x="535673" y="110109"/>
                </a:lnTo>
                <a:lnTo>
                  <a:pt x="531215" y="136436"/>
                </a:lnTo>
                <a:lnTo>
                  <a:pt x="518579" y="157581"/>
                </a:lnTo>
                <a:lnTo>
                  <a:pt x="498868" y="171665"/>
                </a:lnTo>
                <a:lnTo>
                  <a:pt x="473189" y="176771"/>
                </a:lnTo>
                <a:lnTo>
                  <a:pt x="447471" y="171665"/>
                </a:lnTo>
                <a:lnTo>
                  <a:pt x="428040" y="157581"/>
                </a:lnTo>
                <a:lnTo>
                  <a:pt x="415759" y="136436"/>
                </a:lnTo>
                <a:lnTo>
                  <a:pt x="411467" y="110109"/>
                </a:lnTo>
                <a:lnTo>
                  <a:pt x="415759" y="83553"/>
                </a:lnTo>
                <a:lnTo>
                  <a:pt x="428040" y="62293"/>
                </a:lnTo>
                <a:lnTo>
                  <a:pt x="447471" y="48171"/>
                </a:lnTo>
                <a:lnTo>
                  <a:pt x="473189" y="43053"/>
                </a:lnTo>
                <a:lnTo>
                  <a:pt x="498868" y="48171"/>
                </a:lnTo>
                <a:lnTo>
                  <a:pt x="518579" y="62293"/>
                </a:lnTo>
                <a:lnTo>
                  <a:pt x="531215" y="83553"/>
                </a:lnTo>
                <a:lnTo>
                  <a:pt x="535673" y="110109"/>
                </a:lnTo>
                <a:lnTo>
                  <a:pt x="535673" y="31635"/>
                </a:lnTo>
                <a:lnTo>
                  <a:pt x="512838" y="16560"/>
                </a:lnTo>
                <a:lnTo>
                  <a:pt x="473189" y="9144"/>
                </a:lnTo>
                <a:lnTo>
                  <a:pt x="433501" y="16560"/>
                </a:lnTo>
                <a:lnTo>
                  <a:pt x="402272" y="37338"/>
                </a:lnTo>
                <a:lnTo>
                  <a:pt x="381838" y="69253"/>
                </a:lnTo>
                <a:lnTo>
                  <a:pt x="374510" y="110109"/>
                </a:lnTo>
                <a:lnTo>
                  <a:pt x="380314" y="146634"/>
                </a:lnTo>
                <a:lnTo>
                  <a:pt x="396659" y="176352"/>
                </a:lnTo>
                <a:lnTo>
                  <a:pt x="421932" y="197700"/>
                </a:lnTo>
                <a:lnTo>
                  <a:pt x="454520" y="209156"/>
                </a:lnTo>
                <a:lnTo>
                  <a:pt x="454520" y="272783"/>
                </a:lnTo>
                <a:lnTo>
                  <a:pt x="366509" y="272783"/>
                </a:lnTo>
                <a:lnTo>
                  <a:pt x="366509" y="308216"/>
                </a:lnTo>
                <a:lnTo>
                  <a:pt x="490715" y="308216"/>
                </a:lnTo>
                <a:lnTo>
                  <a:pt x="522859" y="307416"/>
                </a:lnTo>
                <a:lnTo>
                  <a:pt x="551865" y="304927"/>
                </a:lnTo>
                <a:lnTo>
                  <a:pt x="576872" y="300659"/>
                </a:lnTo>
                <a:lnTo>
                  <a:pt x="597014" y="294500"/>
                </a:lnTo>
                <a:lnTo>
                  <a:pt x="597014" y="259067"/>
                </a:lnTo>
                <a:close/>
              </a:path>
              <a:path w="706754" h="335279">
                <a:moveTo>
                  <a:pt x="706742" y="131064"/>
                </a:moveTo>
                <a:lnTo>
                  <a:pt x="661784" y="131064"/>
                </a:lnTo>
                <a:lnTo>
                  <a:pt x="661784" y="2286"/>
                </a:lnTo>
                <a:lnTo>
                  <a:pt x="624065" y="2286"/>
                </a:lnTo>
                <a:lnTo>
                  <a:pt x="624065" y="327647"/>
                </a:lnTo>
                <a:lnTo>
                  <a:pt x="661784" y="327647"/>
                </a:lnTo>
                <a:lnTo>
                  <a:pt x="661784" y="167246"/>
                </a:lnTo>
                <a:lnTo>
                  <a:pt x="706742" y="167246"/>
                </a:lnTo>
                <a:lnTo>
                  <a:pt x="706742" y="1310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956297" y="5623652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5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689218" y="5625426"/>
            <a:ext cx="302895" cy="323850"/>
          </a:xfrm>
          <a:custGeom>
            <a:avLst/>
            <a:gdLst/>
            <a:ahLst/>
            <a:cxnLst/>
            <a:rect l="l" t="t" r="r" b="b"/>
            <a:pathLst>
              <a:path w="302895" h="323850">
                <a:moveTo>
                  <a:pt x="139446" y="10160"/>
                </a:moveTo>
                <a:lnTo>
                  <a:pt x="0" y="10160"/>
                </a:lnTo>
                <a:lnTo>
                  <a:pt x="0" y="44450"/>
                </a:lnTo>
                <a:lnTo>
                  <a:pt x="0" y="270510"/>
                </a:lnTo>
                <a:lnTo>
                  <a:pt x="0" y="304800"/>
                </a:lnTo>
                <a:lnTo>
                  <a:pt x="139446" y="304800"/>
                </a:lnTo>
                <a:lnTo>
                  <a:pt x="139446" y="270510"/>
                </a:lnTo>
                <a:lnTo>
                  <a:pt x="35814" y="270510"/>
                </a:lnTo>
                <a:lnTo>
                  <a:pt x="35814" y="44450"/>
                </a:lnTo>
                <a:lnTo>
                  <a:pt x="104013" y="44450"/>
                </a:lnTo>
                <a:lnTo>
                  <a:pt x="104013" y="269875"/>
                </a:lnTo>
                <a:lnTo>
                  <a:pt x="139446" y="269875"/>
                </a:lnTo>
                <a:lnTo>
                  <a:pt x="139446" y="44450"/>
                </a:lnTo>
                <a:lnTo>
                  <a:pt x="139446" y="10160"/>
                </a:lnTo>
                <a:close/>
              </a:path>
              <a:path w="302895" h="323850">
                <a:moveTo>
                  <a:pt x="302882" y="129540"/>
                </a:moveTo>
                <a:lnTo>
                  <a:pt x="214122" y="129540"/>
                </a:lnTo>
                <a:lnTo>
                  <a:pt x="214122" y="0"/>
                </a:lnTo>
                <a:lnTo>
                  <a:pt x="178308" y="0"/>
                </a:lnTo>
                <a:lnTo>
                  <a:pt x="178308" y="129540"/>
                </a:lnTo>
                <a:lnTo>
                  <a:pt x="178308" y="165100"/>
                </a:lnTo>
                <a:lnTo>
                  <a:pt x="178308" y="317500"/>
                </a:lnTo>
                <a:lnTo>
                  <a:pt x="214122" y="317500"/>
                </a:lnTo>
                <a:lnTo>
                  <a:pt x="214122" y="165100"/>
                </a:lnTo>
                <a:lnTo>
                  <a:pt x="267068" y="165100"/>
                </a:lnTo>
                <a:lnTo>
                  <a:pt x="267068" y="323596"/>
                </a:lnTo>
                <a:lnTo>
                  <a:pt x="302882" y="323596"/>
                </a:lnTo>
                <a:lnTo>
                  <a:pt x="302882" y="165100"/>
                </a:lnTo>
                <a:lnTo>
                  <a:pt x="302882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045830" y="5610699"/>
            <a:ext cx="325120" cy="334645"/>
          </a:xfrm>
          <a:custGeom>
            <a:avLst/>
            <a:gdLst/>
            <a:ahLst/>
            <a:cxnLst/>
            <a:rect l="l" t="t" r="r" b="b"/>
            <a:pathLst>
              <a:path w="325119" h="334645">
                <a:moveTo>
                  <a:pt x="181732" y="29717"/>
                </a:moveTo>
                <a:lnTo>
                  <a:pt x="143252" y="29717"/>
                </a:lnTo>
                <a:lnTo>
                  <a:pt x="143252" y="0"/>
                </a:lnTo>
                <a:lnTo>
                  <a:pt x="181732" y="0"/>
                </a:lnTo>
                <a:lnTo>
                  <a:pt x="181732" y="29717"/>
                </a:lnTo>
                <a:close/>
              </a:path>
              <a:path w="325119" h="334645">
                <a:moveTo>
                  <a:pt x="305554" y="57910"/>
                </a:moveTo>
                <a:lnTo>
                  <a:pt x="19049" y="57910"/>
                </a:lnTo>
                <a:lnTo>
                  <a:pt x="19049" y="29717"/>
                </a:lnTo>
                <a:lnTo>
                  <a:pt x="305554" y="29717"/>
                </a:lnTo>
                <a:lnTo>
                  <a:pt x="305554" y="57910"/>
                </a:lnTo>
                <a:close/>
              </a:path>
              <a:path w="325119" h="334645">
                <a:moveTo>
                  <a:pt x="12953" y="136013"/>
                </a:moveTo>
                <a:lnTo>
                  <a:pt x="12953" y="107439"/>
                </a:lnTo>
                <a:lnTo>
                  <a:pt x="53177" y="103718"/>
                </a:lnTo>
                <a:lnTo>
                  <a:pt x="91866" y="94533"/>
                </a:lnTo>
                <a:lnTo>
                  <a:pt x="123482" y="79418"/>
                </a:lnTo>
                <a:lnTo>
                  <a:pt x="142490" y="57910"/>
                </a:lnTo>
                <a:lnTo>
                  <a:pt x="182113" y="57910"/>
                </a:lnTo>
                <a:lnTo>
                  <a:pt x="180589" y="63625"/>
                </a:lnTo>
                <a:lnTo>
                  <a:pt x="178303" y="68959"/>
                </a:lnTo>
                <a:lnTo>
                  <a:pt x="175255" y="73912"/>
                </a:lnTo>
                <a:lnTo>
                  <a:pt x="266940" y="97152"/>
                </a:lnTo>
                <a:lnTo>
                  <a:pt x="153920" y="97152"/>
                </a:lnTo>
                <a:lnTo>
                  <a:pt x="125143" y="113672"/>
                </a:lnTo>
                <a:lnTo>
                  <a:pt x="90294" y="125583"/>
                </a:lnTo>
                <a:lnTo>
                  <a:pt x="52017" y="132995"/>
                </a:lnTo>
                <a:lnTo>
                  <a:pt x="12953" y="136013"/>
                </a:lnTo>
                <a:close/>
              </a:path>
              <a:path w="325119" h="334645">
                <a:moveTo>
                  <a:pt x="303649" y="136394"/>
                </a:moveTo>
                <a:lnTo>
                  <a:pt x="153920" y="97152"/>
                </a:lnTo>
                <a:lnTo>
                  <a:pt x="266940" y="97152"/>
                </a:lnTo>
                <a:lnTo>
                  <a:pt x="312031" y="108582"/>
                </a:lnTo>
                <a:lnTo>
                  <a:pt x="303649" y="136394"/>
                </a:lnTo>
                <a:close/>
              </a:path>
              <a:path w="325119" h="334645">
                <a:moveTo>
                  <a:pt x="324984" y="184399"/>
                </a:moveTo>
                <a:lnTo>
                  <a:pt x="0" y="184399"/>
                </a:lnTo>
                <a:lnTo>
                  <a:pt x="0" y="155444"/>
                </a:lnTo>
                <a:lnTo>
                  <a:pt x="324984" y="155444"/>
                </a:lnTo>
                <a:lnTo>
                  <a:pt x="324984" y="184399"/>
                </a:lnTo>
                <a:close/>
              </a:path>
              <a:path w="325119" h="334645">
                <a:moveTo>
                  <a:pt x="181351" y="211830"/>
                </a:moveTo>
                <a:lnTo>
                  <a:pt x="143252" y="211830"/>
                </a:lnTo>
                <a:lnTo>
                  <a:pt x="143252" y="184399"/>
                </a:lnTo>
                <a:lnTo>
                  <a:pt x="181351" y="184399"/>
                </a:lnTo>
                <a:lnTo>
                  <a:pt x="181351" y="211830"/>
                </a:lnTo>
                <a:close/>
              </a:path>
              <a:path w="325119" h="334645">
                <a:moveTo>
                  <a:pt x="308221" y="334509"/>
                </a:moveTo>
                <a:lnTo>
                  <a:pt x="22478" y="334509"/>
                </a:lnTo>
                <a:lnTo>
                  <a:pt x="22478" y="259835"/>
                </a:lnTo>
                <a:lnTo>
                  <a:pt x="265550" y="259835"/>
                </a:lnTo>
                <a:lnTo>
                  <a:pt x="265550" y="239262"/>
                </a:lnTo>
                <a:lnTo>
                  <a:pt x="21716" y="239262"/>
                </a:lnTo>
                <a:lnTo>
                  <a:pt x="21716" y="211830"/>
                </a:lnTo>
                <a:lnTo>
                  <a:pt x="302506" y="211830"/>
                </a:lnTo>
                <a:lnTo>
                  <a:pt x="302506" y="286123"/>
                </a:lnTo>
                <a:lnTo>
                  <a:pt x="59434" y="286123"/>
                </a:lnTo>
                <a:lnTo>
                  <a:pt x="59434" y="307078"/>
                </a:lnTo>
                <a:lnTo>
                  <a:pt x="308221" y="307078"/>
                </a:lnTo>
                <a:lnTo>
                  <a:pt x="308221" y="3345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417295" y="5623652"/>
            <a:ext cx="307975" cy="325755"/>
          </a:xfrm>
          <a:custGeom>
            <a:avLst/>
            <a:gdLst/>
            <a:ahLst/>
            <a:cxnLst/>
            <a:rect l="l" t="t" r="r" b="b"/>
            <a:pathLst>
              <a:path w="307975" h="325754">
                <a:moveTo>
                  <a:pt x="307840" y="74674"/>
                </a:moveTo>
                <a:lnTo>
                  <a:pt x="272027" y="74674"/>
                </a:lnTo>
                <a:lnTo>
                  <a:pt x="272027" y="0"/>
                </a:lnTo>
                <a:lnTo>
                  <a:pt x="307840" y="0"/>
                </a:lnTo>
                <a:lnTo>
                  <a:pt x="307840" y="74674"/>
                </a:lnTo>
                <a:close/>
              </a:path>
              <a:path w="307975" h="325754">
                <a:moveTo>
                  <a:pt x="219069" y="196972"/>
                </a:moveTo>
                <a:lnTo>
                  <a:pt x="183256" y="196972"/>
                </a:lnTo>
                <a:lnTo>
                  <a:pt x="183256" y="1904"/>
                </a:lnTo>
                <a:lnTo>
                  <a:pt x="219069" y="1904"/>
                </a:lnTo>
                <a:lnTo>
                  <a:pt x="219069" y="74674"/>
                </a:lnTo>
                <a:lnTo>
                  <a:pt x="307840" y="74674"/>
                </a:lnTo>
                <a:lnTo>
                  <a:pt x="307840" y="110106"/>
                </a:lnTo>
                <a:lnTo>
                  <a:pt x="219069" y="110106"/>
                </a:lnTo>
                <a:lnTo>
                  <a:pt x="219069" y="196972"/>
                </a:lnTo>
                <a:close/>
              </a:path>
              <a:path w="307975" h="325754">
                <a:moveTo>
                  <a:pt x="307840" y="200400"/>
                </a:moveTo>
                <a:lnTo>
                  <a:pt x="272027" y="200400"/>
                </a:lnTo>
                <a:lnTo>
                  <a:pt x="272027" y="110106"/>
                </a:lnTo>
                <a:lnTo>
                  <a:pt x="307840" y="110106"/>
                </a:lnTo>
                <a:lnTo>
                  <a:pt x="307840" y="200400"/>
                </a:lnTo>
                <a:close/>
              </a:path>
              <a:path w="307975" h="325754">
                <a:moveTo>
                  <a:pt x="75436" y="192019"/>
                </a:moveTo>
                <a:lnTo>
                  <a:pt x="43075" y="185286"/>
                </a:lnTo>
                <a:lnTo>
                  <a:pt x="19430" y="166159"/>
                </a:lnTo>
                <a:lnTo>
                  <a:pt x="4929" y="136245"/>
                </a:lnTo>
                <a:lnTo>
                  <a:pt x="0" y="97152"/>
                </a:lnTo>
                <a:lnTo>
                  <a:pt x="4929" y="58118"/>
                </a:lnTo>
                <a:lnTo>
                  <a:pt x="19430" y="28336"/>
                </a:lnTo>
                <a:lnTo>
                  <a:pt x="43075" y="9340"/>
                </a:lnTo>
                <a:lnTo>
                  <a:pt x="75436" y="2666"/>
                </a:lnTo>
                <a:lnTo>
                  <a:pt x="107736" y="9340"/>
                </a:lnTo>
                <a:lnTo>
                  <a:pt x="131251" y="28336"/>
                </a:lnTo>
                <a:lnTo>
                  <a:pt x="134123" y="34289"/>
                </a:lnTo>
                <a:lnTo>
                  <a:pt x="75436" y="34289"/>
                </a:lnTo>
                <a:lnTo>
                  <a:pt x="58255" y="38378"/>
                </a:lnTo>
                <a:lnTo>
                  <a:pt x="45718" y="50433"/>
                </a:lnTo>
                <a:lnTo>
                  <a:pt x="38039" y="70132"/>
                </a:lnTo>
                <a:lnTo>
                  <a:pt x="35432" y="97152"/>
                </a:lnTo>
                <a:lnTo>
                  <a:pt x="38039" y="124071"/>
                </a:lnTo>
                <a:lnTo>
                  <a:pt x="45718" y="143919"/>
                </a:lnTo>
                <a:lnTo>
                  <a:pt x="58255" y="156194"/>
                </a:lnTo>
                <a:lnTo>
                  <a:pt x="75436" y="160396"/>
                </a:lnTo>
                <a:lnTo>
                  <a:pt x="134019" y="160396"/>
                </a:lnTo>
                <a:lnTo>
                  <a:pt x="131251" y="166159"/>
                </a:lnTo>
                <a:lnTo>
                  <a:pt x="107736" y="185286"/>
                </a:lnTo>
                <a:lnTo>
                  <a:pt x="75436" y="192019"/>
                </a:lnTo>
                <a:close/>
              </a:path>
              <a:path w="307975" h="325754">
                <a:moveTo>
                  <a:pt x="134019" y="160396"/>
                </a:moveTo>
                <a:lnTo>
                  <a:pt x="75436" y="160396"/>
                </a:lnTo>
                <a:lnTo>
                  <a:pt x="92396" y="156194"/>
                </a:lnTo>
                <a:lnTo>
                  <a:pt x="104820" y="143919"/>
                </a:lnTo>
                <a:lnTo>
                  <a:pt x="112457" y="124071"/>
                </a:lnTo>
                <a:lnTo>
                  <a:pt x="115059" y="97152"/>
                </a:lnTo>
                <a:lnTo>
                  <a:pt x="112457" y="70132"/>
                </a:lnTo>
                <a:lnTo>
                  <a:pt x="104820" y="50433"/>
                </a:lnTo>
                <a:lnTo>
                  <a:pt x="92396" y="38378"/>
                </a:lnTo>
                <a:lnTo>
                  <a:pt x="75436" y="34289"/>
                </a:lnTo>
                <a:lnTo>
                  <a:pt x="134123" y="34289"/>
                </a:lnTo>
                <a:lnTo>
                  <a:pt x="145621" y="58118"/>
                </a:lnTo>
                <a:lnTo>
                  <a:pt x="150491" y="97152"/>
                </a:lnTo>
                <a:lnTo>
                  <a:pt x="145621" y="136245"/>
                </a:lnTo>
                <a:lnTo>
                  <a:pt x="134019" y="160396"/>
                </a:lnTo>
                <a:close/>
              </a:path>
              <a:path w="307975" h="325754">
                <a:moveTo>
                  <a:pt x="307840" y="325365"/>
                </a:moveTo>
                <a:lnTo>
                  <a:pt x="270503" y="325365"/>
                </a:lnTo>
                <a:lnTo>
                  <a:pt x="270503" y="250691"/>
                </a:lnTo>
                <a:lnTo>
                  <a:pt x="24383" y="250691"/>
                </a:lnTo>
                <a:lnTo>
                  <a:pt x="24383" y="218307"/>
                </a:lnTo>
                <a:lnTo>
                  <a:pt x="307840" y="218307"/>
                </a:lnTo>
                <a:lnTo>
                  <a:pt x="307840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778856" y="5622509"/>
            <a:ext cx="325120" cy="323215"/>
          </a:xfrm>
          <a:custGeom>
            <a:avLst/>
            <a:gdLst/>
            <a:ahLst/>
            <a:cxnLst/>
            <a:rect l="l" t="t" r="r" b="b"/>
            <a:pathLst>
              <a:path w="325119" h="323214">
                <a:moveTo>
                  <a:pt x="162301" y="118488"/>
                </a:moveTo>
                <a:lnTo>
                  <a:pt x="106867" y="115309"/>
                </a:lnTo>
                <a:lnTo>
                  <a:pt x="61434" y="105058"/>
                </a:lnTo>
                <a:lnTo>
                  <a:pt x="30717" y="86663"/>
                </a:lnTo>
                <a:lnTo>
                  <a:pt x="19430" y="59053"/>
                </a:lnTo>
                <a:lnTo>
                  <a:pt x="30717" y="31663"/>
                </a:lnTo>
                <a:lnTo>
                  <a:pt x="61434" y="13382"/>
                </a:lnTo>
                <a:lnTo>
                  <a:pt x="106867" y="3172"/>
                </a:lnTo>
                <a:lnTo>
                  <a:pt x="162301" y="0"/>
                </a:lnTo>
                <a:lnTo>
                  <a:pt x="217736" y="3172"/>
                </a:lnTo>
                <a:lnTo>
                  <a:pt x="263169" y="13382"/>
                </a:lnTo>
                <a:lnTo>
                  <a:pt x="288695" y="28574"/>
                </a:lnTo>
                <a:lnTo>
                  <a:pt x="162301" y="28574"/>
                </a:lnTo>
                <a:lnTo>
                  <a:pt x="122101" y="30336"/>
                </a:lnTo>
                <a:lnTo>
                  <a:pt x="89008" y="35813"/>
                </a:lnTo>
                <a:lnTo>
                  <a:pt x="66560" y="45290"/>
                </a:lnTo>
                <a:lnTo>
                  <a:pt x="58291" y="59053"/>
                </a:lnTo>
                <a:lnTo>
                  <a:pt x="66560" y="72977"/>
                </a:lnTo>
                <a:lnTo>
                  <a:pt x="89008" y="82436"/>
                </a:lnTo>
                <a:lnTo>
                  <a:pt x="122101" y="87824"/>
                </a:lnTo>
                <a:lnTo>
                  <a:pt x="162301" y="89532"/>
                </a:lnTo>
                <a:lnTo>
                  <a:pt x="289095" y="89532"/>
                </a:lnTo>
                <a:lnTo>
                  <a:pt x="263169" y="105058"/>
                </a:lnTo>
                <a:lnTo>
                  <a:pt x="217736" y="115309"/>
                </a:lnTo>
                <a:lnTo>
                  <a:pt x="162301" y="118488"/>
                </a:lnTo>
                <a:close/>
              </a:path>
              <a:path w="325119" h="323214">
                <a:moveTo>
                  <a:pt x="289095" y="89532"/>
                </a:moveTo>
                <a:lnTo>
                  <a:pt x="162301" y="89532"/>
                </a:lnTo>
                <a:lnTo>
                  <a:pt x="202502" y="87824"/>
                </a:lnTo>
                <a:lnTo>
                  <a:pt x="235594" y="82436"/>
                </a:lnTo>
                <a:lnTo>
                  <a:pt x="258043" y="72977"/>
                </a:lnTo>
                <a:lnTo>
                  <a:pt x="266312" y="59053"/>
                </a:lnTo>
                <a:lnTo>
                  <a:pt x="258043" y="45290"/>
                </a:lnTo>
                <a:lnTo>
                  <a:pt x="235594" y="35813"/>
                </a:lnTo>
                <a:lnTo>
                  <a:pt x="202502" y="30336"/>
                </a:lnTo>
                <a:lnTo>
                  <a:pt x="162301" y="28574"/>
                </a:lnTo>
                <a:lnTo>
                  <a:pt x="288695" y="28574"/>
                </a:lnTo>
                <a:lnTo>
                  <a:pt x="293886" y="31663"/>
                </a:lnTo>
                <a:lnTo>
                  <a:pt x="305173" y="59053"/>
                </a:lnTo>
                <a:lnTo>
                  <a:pt x="293886" y="86663"/>
                </a:lnTo>
                <a:lnTo>
                  <a:pt x="289095" y="89532"/>
                </a:lnTo>
                <a:close/>
              </a:path>
              <a:path w="325119" h="323214">
                <a:moveTo>
                  <a:pt x="324984" y="168016"/>
                </a:moveTo>
                <a:lnTo>
                  <a:pt x="0" y="168016"/>
                </a:lnTo>
                <a:lnTo>
                  <a:pt x="0" y="138680"/>
                </a:lnTo>
                <a:lnTo>
                  <a:pt x="324984" y="138680"/>
                </a:lnTo>
                <a:lnTo>
                  <a:pt x="324984" y="168016"/>
                </a:lnTo>
                <a:close/>
              </a:path>
              <a:path w="325119" h="323214">
                <a:moveTo>
                  <a:pt x="308221" y="322698"/>
                </a:moveTo>
                <a:lnTo>
                  <a:pt x="22478" y="322698"/>
                </a:lnTo>
                <a:lnTo>
                  <a:pt x="22478" y="244976"/>
                </a:lnTo>
                <a:lnTo>
                  <a:pt x="265550" y="244976"/>
                </a:lnTo>
                <a:lnTo>
                  <a:pt x="265550" y="222117"/>
                </a:lnTo>
                <a:lnTo>
                  <a:pt x="21716" y="222117"/>
                </a:lnTo>
                <a:lnTo>
                  <a:pt x="21716" y="193924"/>
                </a:lnTo>
                <a:lnTo>
                  <a:pt x="302506" y="193924"/>
                </a:lnTo>
                <a:lnTo>
                  <a:pt x="302506" y="271646"/>
                </a:lnTo>
                <a:lnTo>
                  <a:pt x="59434" y="271646"/>
                </a:lnTo>
                <a:lnTo>
                  <a:pt x="59434" y="294505"/>
                </a:lnTo>
                <a:lnTo>
                  <a:pt x="308221" y="294505"/>
                </a:lnTo>
                <a:lnTo>
                  <a:pt x="308221" y="3226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251685" y="5627462"/>
            <a:ext cx="325120" cy="323215"/>
          </a:xfrm>
          <a:custGeom>
            <a:avLst/>
            <a:gdLst/>
            <a:ahLst/>
            <a:cxnLst/>
            <a:rect l="l" t="t" r="r" b="b"/>
            <a:pathLst>
              <a:path w="325119" h="323214">
                <a:moveTo>
                  <a:pt x="305554" y="112392"/>
                </a:moveTo>
                <a:lnTo>
                  <a:pt x="23240" y="112392"/>
                </a:lnTo>
                <a:lnTo>
                  <a:pt x="23240" y="0"/>
                </a:lnTo>
                <a:lnTo>
                  <a:pt x="301744" y="0"/>
                </a:lnTo>
                <a:lnTo>
                  <a:pt x="301744" y="30479"/>
                </a:lnTo>
                <a:lnTo>
                  <a:pt x="60958" y="30479"/>
                </a:lnTo>
                <a:lnTo>
                  <a:pt x="60958" y="81912"/>
                </a:lnTo>
                <a:lnTo>
                  <a:pt x="305554" y="81912"/>
                </a:lnTo>
                <a:lnTo>
                  <a:pt x="305554" y="112392"/>
                </a:lnTo>
                <a:close/>
              </a:path>
              <a:path w="325119" h="323214">
                <a:moveTo>
                  <a:pt x="180970" y="145919"/>
                </a:moveTo>
                <a:lnTo>
                  <a:pt x="143633" y="145919"/>
                </a:lnTo>
                <a:lnTo>
                  <a:pt x="143633" y="112392"/>
                </a:lnTo>
                <a:lnTo>
                  <a:pt x="180970" y="112392"/>
                </a:lnTo>
                <a:lnTo>
                  <a:pt x="180970" y="145919"/>
                </a:lnTo>
                <a:close/>
              </a:path>
              <a:path w="325119" h="323214">
                <a:moveTo>
                  <a:pt x="324984" y="176398"/>
                </a:moveTo>
                <a:lnTo>
                  <a:pt x="0" y="176398"/>
                </a:lnTo>
                <a:lnTo>
                  <a:pt x="0" y="145919"/>
                </a:lnTo>
                <a:lnTo>
                  <a:pt x="324984" y="145919"/>
                </a:lnTo>
                <a:lnTo>
                  <a:pt x="324984" y="176398"/>
                </a:lnTo>
                <a:close/>
              </a:path>
              <a:path w="325119" h="323214">
                <a:moveTo>
                  <a:pt x="162301" y="322698"/>
                </a:moveTo>
                <a:lnTo>
                  <a:pt x="107129" y="319621"/>
                </a:lnTo>
                <a:lnTo>
                  <a:pt x="61529" y="309507"/>
                </a:lnTo>
                <a:lnTo>
                  <a:pt x="30503" y="291035"/>
                </a:lnTo>
                <a:lnTo>
                  <a:pt x="19049" y="262883"/>
                </a:lnTo>
                <a:lnTo>
                  <a:pt x="30503" y="234791"/>
                </a:lnTo>
                <a:lnTo>
                  <a:pt x="61529" y="216450"/>
                </a:lnTo>
                <a:lnTo>
                  <a:pt x="107129" y="206467"/>
                </a:lnTo>
                <a:lnTo>
                  <a:pt x="162301" y="203448"/>
                </a:lnTo>
                <a:lnTo>
                  <a:pt x="217474" y="206467"/>
                </a:lnTo>
                <a:lnTo>
                  <a:pt x="263073" y="216450"/>
                </a:lnTo>
                <a:lnTo>
                  <a:pt x="291351" y="233166"/>
                </a:lnTo>
                <a:lnTo>
                  <a:pt x="162301" y="233166"/>
                </a:lnTo>
                <a:lnTo>
                  <a:pt x="123768" y="234702"/>
                </a:lnTo>
                <a:lnTo>
                  <a:pt x="90628" y="239738"/>
                </a:lnTo>
                <a:lnTo>
                  <a:pt x="67417" y="248917"/>
                </a:lnTo>
                <a:lnTo>
                  <a:pt x="58672" y="262883"/>
                </a:lnTo>
                <a:lnTo>
                  <a:pt x="67417" y="277069"/>
                </a:lnTo>
                <a:lnTo>
                  <a:pt x="90628" y="286361"/>
                </a:lnTo>
                <a:lnTo>
                  <a:pt x="123768" y="291439"/>
                </a:lnTo>
                <a:lnTo>
                  <a:pt x="162301" y="292981"/>
                </a:lnTo>
                <a:lnTo>
                  <a:pt x="290831" y="292981"/>
                </a:lnTo>
                <a:lnTo>
                  <a:pt x="263073" y="309507"/>
                </a:lnTo>
                <a:lnTo>
                  <a:pt x="217474" y="319621"/>
                </a:lnTo>
                <a:lnTo>
                  <a:pt x="162301" y="322698"/>
                </a:lnTo>
                <a:close/>
              </a:path>
              <a:path w="325119" h="323214">
                <a:moveTo>
                  <a:pt x="290831" y="292981"/>
                </a:moveTo>
                <a:lnTo>
                  <a:pt x="162301" y="292981"/>
                </a:lnTo>
                <a:lnTo>
                  <a:pt x="200835" y="291439"/>
                </a:lnTo>
                <a:lnTo>
                  <a:pt x="233975" y="286361"/>
                </a:lnTo>
                <a:lnTo>
                  <a:pt x="257186" y="277069"/>
                </a:lnTo>
                <a:lnTo>
                  <a:pt x="265931" y="262883"/>
                </a:lnTo>
                <a:lnTo>
                  <a:pt x="257186" y="248917"/>
                </a:lnTo>
                <a:lnTo>
                  <a:pt x="233975" y="239738"/>
                </a:lnTo>
                <a:lnTo>
                  <a:pt x="200835" y="234702"/>
                </a:lnTo>
                <a:lnTo>
                  <a:pt x="162301" y="233166"/>
                </a:lnTo>
                <a:lnTo>
                  <a:pt x="291351" y="233166"/>
                </a:lnTo>
                <a:lnTo>
                  <a:pt x="294100" y="234791"/>
                </a:lnTo>
                <a:lnTo>
                  <a:pt x="305554" y="262883"/>
                </a:lnTo>
                <a:lnTo>
                  <a:pt x="294100" y="291035"/>
                </a:lnTo>
                <a:lnTo>
                  <a:pt x="290831" y="2929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623913" y="5623652"/>
            <a:ext cx="298450" cy="325755"/>
          </a:xfrm>
          <a:custGeom>
            <a:avLst/>
            <a:gdLst/>
            <a:ahLst/>
            <a:cxnLst/>
            <a:rect l="l" t="t" r="r" b="b"/>
            <a:pathLst>
              <a:path w="298450" h="325754">
                <a:moveTo>
                  <a:pt x="297934" y="325365"/>
                </a:moveTo>
                <a:lnTo>
                  <a:pt x="260216" y="325365"/>
                </a:lnTo>
                <a:lnTo>
                  <a:pt x="260216" y="0"/>
                </a:lnTo>
                <a:lnTo>
                  <a:pt x="297934" y="0"/>
                </a:lnTo>
                <a:lnTo>
                  <a:pt x="297934" y="325365"/>
                </a:lnTo>
                <a:close/>
              </a:path>
              <a:path w="298450" h="325754">
                <a:moveTo>
                  <a:pt x="0" y="305935"/>
                </a:moveTo>
                <a:lnTo>
                  <a:pt x="0" y="267836"/>
                </a:lnTo>
                <a:lnTo>
                  <a:pt x="30101" y="254515"/>
                </a:lnTo>
                <a:lnTo>
                  <a:pt x="55144" y="226294"/>
                </a:lnTo>
                <a:lnTo>
                  <a:pt x="74959" y="185351"/>
                </a:lnTo>
                <a:lnTo>
                  <a:pt x="89377" y="133868"/>
                </a:lnTo>
                <a:lnTo>
                  <a:pt x="98228" y="74025"/>
                </a:lnTo>
                <a:lnTo>
                  <a:pt x="101343" y="8000"/>
                </a:lnTo>
                <a:lnTo>
                  <a:pt x="139823" y="9524"/>
                </a:lnTo>
                <a:lnTo>
                  <a:pt x="138817" y="46010"/>
                </a:lnTo>
                <a:lnTo>
                  <a:pt x="136346" y="80531"/>
                </a:lnTo>
                <a:lnTo>
                  <a:pt x="132376" y="112981"/>
                </a:lnTo>
                <a:lnTo>
                  <a:pt x="126869" y="143252"/>
                </a:lnTo>
                <a:lnTo>
                  <a:pt x="159730" y="187066"/>
                </a:lnTo>
                <a:lnTo>
                  <a:pt x="115059" y="187066"/>
                </a:lnTo>
                <a:lnTo>
                  <a:pt x="94187" y="235321"/>
                </a:lnTo>
                <a:lnTo>
                  <a:pt x="67816" y="271931"/>
                </a:lnTo>
                <a:lnTo>
                  <a:pt x="36301" y="295827"/>
                </a:lnTo>
                <a:lnTo>
                  <a:pt x="0" y="305935"/>
                </a:lnTo>
                <a:close/>
              </a:path>
              <a:path w="298450" h="325754">
                <a:moveTo>
                  <a:pt x="201543" y="305173"/>
                </a:moveTo>
                <a:lnTo>
                  <a:pt x="115059" y="187066"/>
                </a:lnTo>
                <a:lnTo>
                  <a:pt x="159730" y="187066"/>
                </a:lnTo>
                <a:lnTo>
                  <a:pt x="232023" y="283456"/>
                </a:lnTo>
                <a:lnTo>
                  <a:pt x="201543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988902" y="5623652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2789" y="325365"/>
                </a:lnTo>
                <a:lnTo>
                  <a:pt x="272789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29737" y="135632"/>
                </a:moveTo>
                <a:lnTo>
                  <a:pt x="194305" y="135632"/>
                </a:lnTo>
                <a:lnTo>
                  <a:pt x="194305" y="1904"/>
                </a:lnTo>
                <a:lnTo>
                  <a:pt x="229737" y="1904"/>
                </a:lnTo>
                <a:lnTo>
                  <a:pt x="229737" y="135632"/>
                </a:lnTo>
                <a:close/>
              </a:path>
              <a:path w="308609" h="325754">
                <a:moveTo>
                  <a:pt x="75817" y="310126"/>
                </a:moveTo>
                <a:lnTo>
                  <a:pt x="43236" y="301280"/>
                </a:lnTo>
                <a:lnTo>
                  <a:pt x="19478" y="273932"/>
                </a:lnTo>
                <a:lnTo>
                  <a:pt x="4935" y="226867"/>
                </a:lnTo>
                <a:lnTo>
                  <a:pt x="0" y="158873"/>
                </a:lnTo>
                <a:lnTo>
                  <a:pt x="4935" y="90878"/>
                </a:lnTo>
                <a:lnTo>
                  <a:pt x="19478" y="43813"/>
                </a:lnTo>
                <a:lnTo>
                  <a:pt x="43236" y="16465"/>
                </a:lnTo>
                <a:lnTo>
                  <a:pt x="75817" y="7619"/>
                </a:lnTo>
                <a:lnTo>
                  <a:pt x="106135" y="15138"/>
                </a:lnTo>
                <a:lnTo>
                  <a:pt x="128917" y="38337"/>
                </a:lnTo>
                <a:lnTo>
                  <a:pt x="130261" y="41908"/>
                </a:lnTo>
                <a:lnTo>
                  <a:pt x="75817" y="41908"/>
                </a:lnTo>
                <a:lnTo>
                  <a:pt x="58154" y="48933"/>
                </a:lnTo>
                <a:lnTo>
                  <a:pt x="45671" y="70387"/>
                </a:lnTo>
                <a:lnTo>
                  <a:pt x="38259" y="106844"/>
                </a:lnTo>
                <a:lnTo>
                  <a:pt x="35813" y="158873"/>
                </a:lnTo>
                <a:lnTo>
                  <a:pt x="38259" y="210902"/>
                </a:lnTo>
                <a:lnTo>
                  <a:pt x="45671" y="247358"/>
                </a:lnTo>
                <a:lnTo>
                  <a:pt x="58154" y="268812"/>
                </a:lnTo>
                <a:lnTo>
                  <a:pt x="75817" y="275837"/>
                </a:lnTo>
                <a:lnTo>
                  <a:pt x="130768" y="275837"/>
                </a:lnTo>
                <a:lnTo>
                  <a:pt x="130393" y="276932"/>
                </a:lnTo>
                <a:lnTo>
                  <a:pt x="107213" y="302012"/>
                </a:lnTo>
                <a:lnTo>
                  <a:pt x="75817" y="310126"/>
                </a:lnTo>
                <a:close/>
              </a:path>
              <a:path w="308609" h="325754">
                <a:moveTo>
                  <a:pt x="130768" y="275837"/>
                </a:moveTo>
                <a:lnTo>
                  <a:pt x="75817" y="275837"/>
                </a:lnTo>
                <a:lnTo>
                  <a:pt x="93420" y="268812"/>
                </a:lnTo>
                <a:lnTo>
                  <a:pt x="105772" y="247358"/>
                </a:lnTo>
                <a:lnTo>
                  <a:pt x="113052" y="210902"/>
                </a:lnTo>
                <a:lnTo>
                  <a:pt x="115440" y="158873"/>
                </a:lnTo>
                <a:lnTo>
                  <a:pt x="113052" y="106844"/>
                </a:lnTo>
                <a:lnTo>
                  <a:pt x="105772" y="70387"/>
                </a:lnTo>
                <a:lnTo>
                  <a:pt x="93420" y="48933"/>
                </a:lnTo>
                <a:lnTo>
                  <a:pt x="75817" y="41908"/>
                </a:lnTo>
                <a:lnTo>
                  <a:pt x="130261" y="41908"/>
                </a:lnTo>
                <a:lnTo>
                  <a:pt x="143913" y="78180"/>
                </a:lnTo>
                <a:lnTo>
                  <a:pt x="150872" y="135632"/>
                </a:lnTo>
                <a:lnTo>
                  <a:pt x="229737" y="135632"/>
                </a:lnTo>
                <a:lnTo>
                  <a:pt x="229737" y="171445"/>
                </a:lnTo>
                <a:lnTo>
                  <a:pt x="151253" y="171445"/>
                </a:lnTo>
                <a:lnTo>
                  <a:pt x="145145" y="233779"/>
                </a:lnTo>
                <a:lnTo>
                  <a:pt x="130768" y="275837"/>
                </a:lnTo>
                <a:close/>
              </a:path>
              <a:path w="308609" h="325754">
                <a:moveTo>
                  <a:pt x="229737" y="319651"/>
                </a:moveTo>
                <a:lnTo>
                  <a:pt x="194305" y="319651"/>
                </a:lnTo>
                <a:lnTo>
                  <a:pt x="194305" y="171445"/>
                </a:lnTo>
                <a:lnTo>
                  <a:pt x="229737" y="171445"/>
                </a:lnTo>
                <a:lnTo>
                  <a:pt x="229737" y="3196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57501" y="5637377"/>
            <a:ext cx="325120" cy="296545"/>
          </a:xfrm>
          <a:custGeom>
            <a:avLst/>
            <a:gdLst/>
            <a:ahLst/>
            <a:cxnLst/>
            <a:rect l="l" t="t" r="r" b="b"/>
            <a:pathLst>
              <a:path w="325119" h="296545">
                <a:moveTo>
                  <a:pt x="324993" y="261353"/>
                </a:moveTo>
                <a:lnTo>
                  <a:pt x="243840" y="261353"/>
                </a:lnTo>
                <a:lnTo>
                  <a:pt x="243840" y="185153"/>
                </a:lnTo>
                <a:lnTo>
                  <a:pt x="307848" y="185153"/>
                </a:lnTo>
                <a:lnTo>
                  <a:pt x="307848" y="150863"/>
                </a:lnTo>
                <a:lnTo>
                  <a:pt x="250317" y="150863"/>
                </a:lnTo>
                <a:lnTo>
                  <a:pt x="250317" y="34671"/>
                </a:lnTo>
                <a:lnTo>
                  <a:pt x="304419" y="34671"/>
                </a:lnTo>
                <a:lnTo>
                  <a:pt x="304419" y="0"/>
                </a:lnTo>
                <a:lnTo>
                  <a:pt x="212217" y="0"/>
                </a:lnTo>
                <a:lnTo>
                  <a:pt x="212217" y="34671"/>
                </a:lnTo>
                <a:lnTo>
                  <a:pt x="212217" y="150863"/>
                </a:lnTo>
                <a:lnTo>
                  <a:pt x="206121" y="150863"/>
                </a:lnTo>
                <a:lnTo>
                  <a:pt x="206121" y="185153"/>
                </a:lnTo>
                <a:lnTo>
                  <a:pt x="206121" y="261353"/>
                </a:lnTo>
                <a:lnTo>
                  <a:pt x="118872" y="261353"/>
                </a:lnTo>
                <a:lnTo>
                  <a:pt x="118872" y="185153"/>
                </a:lnTo>
                <a:lnTo>
                  <a:pt x="206121" y="185153"/>
                </a:lnTo>
                <a:lnTo>
                  <a:pt x="206121" y="150863"/>
                </a:lnTo>
                <a:lnTo>
                  <a:pt x="112395" y="150863"/>
                </a:lnTo>
                <a:lnTo>
                  <a:pt x="112395" y="34671"/>
                </a:lnTo>
                <a:lnTo>
                  <a:pt x="212217" y="34671"/>
                </a:lnTo>
                <a:lnTo>
                  <a:pt x="212217" y="0"/>
                </a:lnTo>
                <a:lnTo>
                  <a:pt x="20193" y="0"/>
                </a:lnTo>
                <a:lnTo>
                  <a:pt x="20193" y="34671"/>
                </a:lnTo>
                <a:lnTo>
                  <a:pt x="74295" y="34671"/>
                </a:lnTo>
                <a:lnTo>
                  <a:pt x="74295" y="150863"/>
                </a:lnTo>
                <a:lnTo>
                  <a:pt x="16764" y="150863"/>
                </a:lnTo>
                <a:lnTo>
                  <a:pt x="16764" y="185153"/>
                </a:lnTo>
                <a:lnTo>
                  <a:pt x="81153" y="185153"/>
                </a:lnTo>
                <a:lnTo>
                  <a:pt x="81153" y="261353"/>
                </a:lnTo>
                <a:lnTo>
                  <a:pt x="0" y="261353"/>
                </a:lnTo>
                <a:lnTo>
                  <a:pt x="0" y="296024"/>
                </a:lnTo>
                <a:lnTo>
                  <a:pt x="324993" y="296024"/>
                </a:lnTo>
                <a:lnTo>
                  <a:pt x="324993" y="26135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829740" y="5623652"/>
            <a:ext cx="298450" cy="325755"/>
          </a:xfrm>
          <a:custGeom>
            <a:avLst/>
            <a:gdLst/>
            <a:ahLst/>
            <a:cxnLst/>
            <a:rect l="l" t="t" r="r" b="b"/>
            <a:pathLst>
              <a:path w="298450" h="325754">
                <a:moveTo>
                  <a:pt x="297934" y="325365"/>
                </a:moveTo>
                <a:lnTo>
                  <a:pt x="260216" y="325365"/>
                </a:lnTo>
                <a:lnTo>
                  <a:pt x="260216" y="0"/>
                </a:lnTo>
                <a:lnTo>
                  <a:pt x="297934" y="0"/>
                </a:lnTo>
                <a:lnTo>
                  <a:pt x="297934" y="325365"/>
                </a:lnTo>
                <a:close/>
              </a:path>
              <a:path w="298450" h="325754">
                <a:moveTo>
                  <a:pt x="0" y="305935"/>
                </a:moveTo>
                <a:lnTo>
                  <a:pt x="0" y="267836"/>
                </a:lnTo>
                <a:lnTo>
                  <a:pt x="30101" y="254515"/>
                </a:lnTo>
                <a:lnTo>
                  <a:pt x="55144" y="226294"/>
                </a:lnTo>
                <a:lnTo>
                  <a:pt x="74959" y="185351"/>
                </a:lnTo>
                <a:lnTo>
                  <a:pt x="89377" y="133868"/>
                </a:lnTo>
                <a:lnTo>
                  <a:pt x="98228" y="74025"/>
                </a:lnTo>
                <a:lnTo>
                  <a:pt x="101343" y="8000"/>
                </a:lnTo>
                <a:lnTo>
                  <a:pt x="139823" y="9524"/>
                </a:lnTo>
                <a:lnTo>
                  <a:pt x="138817" y="46010"/>
                </a:lnTo>
                <a:lnTo>
                  <a:pt x="136346" y="80531"/>
                </a:lnTo>
                <a:lnTo>
                  <a:pt x="132376" y="112981"/>
                </a:lnTo>
                <a:lnTo>
                  <a:pt x="126869" y="143252"/>
                </a:lnTo>
                <a:lnTo>
                  <a:pt x="159730" y="187066"/>
                </a:lnTo>
                <a:lnTo>
                  <a:pt x="115059" y="187066"/>
                </a:lnTo>
                <a:lnTo>
                  <a:pt x="94187" y="235321"/>
                </a:lnTo>
                <a:lnTo>
                  <a:pt x="67816" y="271931"/>
                </a:lnTo>
                <a:lnTo>
                  <a:pt x="36301" y="295827"/>
                </a:lnTo>
                <a:lnTo>
                  <a:pt x="0" y="305935"/>
                </a:lnTo>
                <a:close/>
              </a:path>
              <a:path w="298450" h="325754">
                <a:moveTo>
                  <a:pt x="201543" y="305173"/>
                </a:moveTo>
                <a:lnTo>
                  <a:pt x="115059" y="187066"/>
                </a:lnTo>
                <a:lnTo>
                  <a:pt x="159730" y="187066"/>
                </a:lnTo>
                <a:lnTo>
                  <a:pt x="232023" y="283456"/>
                </a:lnTo>
                <a:lnTo>
                  <a:pt x="201543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197777" y="5622890"/>
            <a:ext cx="333375" cy="326390"/>
          </a:xfrm>
          <a:custGeom>
            <a:avLst/>
            <a:gdLst/>
            <a:ahLst/>
            <a:cxnLst/>
            <a:rect l="l" t="t" r="r" b="b"/>
            <a:pathLst>
              <a:path w="333375" h="326389">
                <a:moveTo>
                  <a:pt x="124583" y="52195"/>
                </a:moveTo>
                <a:lnTo>
                  <a:pt x="86103" y="52195"/>
                </a:lnTo>
                <a:lnTo>
                  <a:pt x="86103" y="0"/>
                </a:lnTo>
                <a:lnTo>
                  <a:pt x="124583" y="0"/>
                </a:lnTo>
                <a:lnTo>
                  <a:pt x="124583" y="52195"/>
                </a:lnTo>
                <a:close/>
              </a:path>
              <a:path w="333375" h="326389">
                <a:moveTo>
                  <a:pt x="211068" y="85722"/>
                </a:moveTo>
                <a:lnTo>
                  <a:pt x="0" y="85722"/>
                </a:lnTo>
                <a:lnTo>
                  <a:pt x="0" y="52195"/>
                </a:lnTo>
                <a:lnTo>
                  <a:pt x="211068" y="52195"/>
                </a:lnTo>
                <a:lnTo>
                  <a:pt x="211068" y="85722"/>
                </a:lnTo>
                <a:close/>
              </a:path>
              <a:path w="333375" h="326389">
                <a:moveTo>
                  <a:pt x="287266" y="326127"/>
                </a:moveTo>
                <a:lnTo>
                  <a:pt x="249548" y="326127"/>
                </a:lnTo>
                <a:lnTo>
                  <a:pt x="249548" y="761"/>
                </a:lnTo>
                <a:lnTo>
                  <a:pt x="287266" y="761"/>
                </a:lnTo>
                <a:lnTo>
                  <a:pt x="287266" y="132584"/>
                </a:lnTo>
                <a:lnTo>
                  <a:pt x="332985" y="132584"/>
                </a:lnTo>
                <a:lnTo>
                  <a:pt x="332985" y="168778"/>
                </a:lnTo>
                <a:lnTo>
                  <a:pt x="287266" y="168778"/>
                </a:lnTo>
                <a:lnTo>
                  <a:pt x="287266" y="326127"/>
                </a:lnTo>
                <a:close/>
              </a:path>
              <a:path w="333375" h="326389">
                <a:moveTo>
                  <a:pt x="105534" y="310507"/>
                </a:moveTo>
                <a:lnTo>
                  <a:pt x="69024" y="303381"/>
                </a:lnTo>
                <a:lnTo>
                  <a:pt x="40337" y="283218"/>
                </a:lnTo>
                <a:lnTo>
                  <a:pt x="21579" y="251840"/>
                </a:lnTo>
                <a:lnTo>
                  <a:pt x="14858" y="211068"/>
                </a:lnTo>
                <a:lnTo>
                  <a:pt x="21579" y="170296"/>
                </a:lnTo>
                <a:lnTo>
                  <a:pt x="40337" y="138918"/>
                </a:lnTo>
                <a:lnTo>
                  <a:pt x="69024" y="118755"/>
                </a:lnTo>
                <a:lnTo>
                  <a:pt x="105534" y="111630"/>
                </a:lnTo>
                <a:lnTo>
                  <a:pt x="141984" y="118755"/>
                </a:lnTo>
                <a:lnTo>
                  <a:pt x="170540" y="138918"/>
                </a:lnTo>
                <a:lnTo>
                  <a:pt x="173791" y="144395"/>
                </a:lnTo>
                <a:lnTo>
                  <a:pt x="105534" y="144395"/>
                </a:lnTo>
                <a:lnTo>
                  <a:pt x="84222" y="148973"/>
                </a:lnTo>
                <a:lnTo>
                  <a:pt x="67054" y="162159"/>
                </a:lnTo>
                <a:lnTo>
                  <a:pt x="55600" y="183131"/>
                </a:lnTo>
                <a:lnTo>
                  <a:pt x="51433" y="211068"/>
                </a:lnTo>
                <a:lnTo>
                  <a:pt x="55600" y="239006"/>
                </a:lnTo>
                <a:lnTo>
                  <a:pt x="67054" y="259978"/>
                </a:lnTo>
                <a:lnTo>
                  <a:pt x="84222" y="273164"/>
                </a:lnTo>
                <a:lnTo>
                  <a:pt x="105534" y="277742"/>
                </a:lnTo>
                <a:lnTo>
                  <a:pt x="173791" y="277742"/>
                </a:lnTo>
                <a:lnTo>
                  <a:pt x="170540" y="283218"/>
                </a:lnTo>
                <a:lnTo>
                  <a:pt x="141984" y="303381"/>
                </a:lnTo>
                <a:lnTo>
                  <a:pt x="105534" y="310507"/>
                </a:lnTo>
                <a:close/>
              </a:path>
              <a:path w="333375" h="326389">
                <a:moveTo>
                  <a:pt x="173791" y="277742"/>
                </a:moveTo>
                <a:lnTo>
                  <a:pt x="105534" y="277742"/>
                </a:lnTo>
                <a:lnTo>
                  <a:pt x="126625" y="273164"/>
                </a:lnTo>
                <a:lnTo>
                  <a:pt x="143681" y="259978"/>
                </a:lnTo>
                <a:lnTo>
                  <a:pt x="155092" y="239006"/>
                </a:lnTo>
                <a:lnTo>
                  <a:pt x="159254" y="211068"/>
                </a:lnTo>
                <a:lnTo>
                  <a:pt x="155092" y="183131"/>
                </a:lnTo>
                <a:lnTo>
                  <a:pt x="143681" y="162159"/>
                </a:lnTo>
                <a:lnTo>
                  <a:pt x="126625" y="148973"/>
                </a:lnTo>
                <a:lnTo>
                  <a:pt x="105534" y="144395"/>
                </a:lnTo>
                <a:lnTo>
                  <a:pt x="173791" y="144395"/>
                </a:lnTo>
                <a:lnTo>
                  <a:pt x="189167" y="170296"/>
                </a:lnTo>
                <a:lnTo>
                  <a:pt x="195829" y="211068"/>
                </a:lnTo>
                <a:lnTo>
                  <a:pt x="189167" y="251840"/>
                </a:lnTo>
                <a:lnTo>
                  <a:pt x="173791" y="27774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557042" y="5635586"/>
            <a:ext cx="325120" cy="297815"/>
          </a:xfrm>
          <a:custGeom>
            <a:avLst/>
            <a:gdLst/>
            <a:ahLst/>
            <a:cxnLst/>
            <a:rect l="l" t="t" r="r" b="b"/>
            <a:pathLst>
              <a:path w="325119" h="297814">
                <a:moveTo>
                  <a:pt x="303276" y="0"/>
                </a:moveTo>
                <a:lnTo>
                  <a:pt x="19812" y="0"/>
                </a:lnTo>
                <a:lnTo>
                  <a:pt x="19812" y="35560"/>
                </a:lnTo>
                <a:lnTo>
                  <a:pt x="264033" y="35560"/>
                </a:lnTo>
                <a:lnTo>
                  <a:pt x="264033" y="214630"/>
                </a:lnTo>
                <a:lnTo>
                  <a:pt x="303276" y="214630"/>
                </a:lnTo>
                <a:lnTo>
                  <a:pt x="303276" y="35560"/>
                </a:lnTo>
                <a:lnTo>
                  <a:pt x="303276" y="0"/>
                </a:lnTo>
                <a:close/>
              </a:path>
              <a:path w="325119" h="297814">
                <a:moveTo>
                  <a:pt x="324993" y="262382"/>
                </a:moveTo>
                <a:lnTo>
                  <a:pt x="160020" y="262382"/>
                </a:lnTo>
                <a:lnTo>
                  <a:pt x="160020" y="117233"/>
                </a:lnTo>
                <a:lnTo>
                  <a:pt x="121158" y="117233"/>
                </a:lnTo>
                <a:lnTo>
                  <a:pt x="121158" y="262382"/>
                </a:lnTo>
                <a:lnTo>
                  <a:pt x="0" y="262382"/>
                </a:lnTo>
                <a:lnTo>
                  <a:pt x="0" y="297815"/>
                </a:lnTo>
                <a:lnTo>
                  <a:pt x="324993" y="297815"/>
                </a:lnTo>
                <a:lnTo>
                  <a:pt x="324993" y="26238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44617" y="6080759"/>
            <a:ext cx="687070" cy="323215"/>
          </a:xfrm>
          <a:custGeom>
            <a:avLst/>
            <a:gdLst/>
            <a:ahLst/>
            <a:cxnLst/>
            <a:rect l="l" t="t" r="r" b="b"/>
            <a:pathLst>
              <a:path w="687070" h="323214">
                <a:moveTo>
                  <a:pt x="203835" y="87998"/>
                </a:moveTo>
                <a:lnTo>
                  <a:pt x="196672" y="53733"/>
                </a:lnTo>
                <a:lnTo>
                  <a:pt x="182105" y="34671"/>
                </a:lnTo>
                <a:lnTo>
                  <a:pt x="176250" y="27000"/>
                </a:lnTo>
                <a:lnTo>
                  <a:pt x="166116" y="21513"/>
                </a:lnTo>
                <a:lnTo>
                  <a:pt x="166116" y="87998"/>
                </a:lnTo>
                <a:lnTo>
                  <a:pt x="161417" y="110477"/>
                </a:lnTo>
                <a:lnTo>
                  <a:pt x="148247" y="127241"/>
                </a:lnTo>
                <a:lnTo>
                  <a:pt x="128016" y="137718"/>
                </a:lnTo>
                <a:lnTo>
                  <a:pt x="102108" y="141338"/>
                </a:lnTo>
                <a:lnTo>
                  <a:pt x="75971" y="137718"/>
                </a:lnTo>
                <a:lnTo>
                  <a:pt x="55626" y="127241"/>
                </a:lnTo>
                <a:lnTo>
                  <a:pt x="42418" y="110477"/>
                </a:lnTo>
                <a:lnTo>
                  <a:pt x="37719" y="87998"/>
                </a:lnTo>
                <a:lnTo>
                  <a:pt x="42418" y="65519"/>
                </a:lnTo>
                <a:lnTo>
                  <a:pt x="55626" y="48755"/>
                </a:lnTo>
                <a:lnTo>
                  <a:pt x="75971" y="38277"/>
                </a:lnTo>
                <a:lnTo>
                  <a:pt x="102108" y="34671"/>
                </a:lnTo>
                <a:lnTo>
                  <a:pt x="128016" y="38277"/>
                </a:lnTo>
                <a:lnTo>
                  <a:pt x="148247" y="48755"/>
                </a:lnTo>
                <a:lnTo>
                  <a:pt x="161417" y="65519"/>
                </a:lnTo>
                <a:lnTo>
                  <a:pt x="166116" y="87998"/>
                </a:lnTo>
                <a:lnTo>
                  <a:pt x="166116" y="21513"/>
                </a:lnTo>
                <a:lnTo>
                  <a:pt x="144195" y="9626"/>
                </a:lnTo>
                <a:lnTo>
                  <a:pt x="102108" y="3429"/>
                </a:lnTo>
                <a:lnTo>
                  <a:pt x="59791" y="9626"/>
                </a:lnTo>
                <a:lnTo>
                  <a:pt x="27622" y="27000"/>
                </a:lnTo>
                <a:lnTo>
                  <a:pt x="7162" y="53733"/>
                </a:lnTo>
                <a:lnTo>
                  <a:pt x="0" y="87998"/>
                </a:lnTo>
                <a:lnTo>
                  <a:pt x="7162" y="122440"/>
                </a:lnTo>
                <a:lnTo>
                  <a:pt x="27622" y="149148"/>
                </a:lnTo>
                <a:lnTo>
                  <a:pt x="59791" y="166433"/>
                </a:lnTo>
                <a:lnTo>
                  <a:pt x="102108" y="172580"/>
                </a:lnTo>
                <a:lnTo>
                  <a:pt x="144195" y="166433"/>
                </a:lnTo>
                <a:lnTo>
                  <a:pt x="176250" y="149148"/>
                </a:lnTo>
                <a:lnTo>
                  <a:pt x="182219" y="141338"/>
                </a:lnTo>
                <a:lnTo>
                  <a:pt x="196672" y="122440"/>
                </a:lnTo>
                <a:lnTo>
                  <a:pt x="203835" y="87998"/>
                </a:lnTo>
                <a:close/>
              </a:path>
              <a:path w="687070" h="323214">
                <a:moveTo>
                  <a:pt x="299072" y="0"/>
                </a:moveTo>
                <a:lnTo>
                  <a:pt x="261353" y="0"/>
                </a:lnTo>
                <a:lnTo>
                  <a:pt x="261353" y="180962"/>
                </a:lnTo>
                <a:lnTo>
                  <a:pt x="299072" y="180962"/>
                </a:lnTo>
                <a:lnTo>
                  <a:pt x="299072" y="0"/>
                </a:lnTo>
                <a:close/>
              </a:path>
              <a:path w="687070" h="323214">
                <a:moveTo>
                  <a:pt x="325361" y="296024"/>
                </a:moveTo>
                <a:lnTo>
                  <a:pt x="292519" y="270497"/>
                </a:lnTo>
                <a:lnTo>
                  <a:pt x="255257" y="241541"/>
                </a:lnTo>
                <a:lnTo>
                  <a:pt x="258902" y="230809"/>
                </a:lnTo>
                <a:lnTo>
                  <a:pt x="261835" y="219735"/>
                </a:lnTo>
                <a:lnTo>
                  <a:pt x="264045" y="208216"/>
                </a:lnTo>
                <a:lnTo>
                  <a:pt x="265544" y="196202"/>
                </a:lnTo>
                <a:lnTo>
                  <a:pt x="228968" y="190868"/>
                </a:lnTo>
                <a:lnTo>
                  <a:pt x="222529" y="223520"/>
                </a:lnTo>
                <a:lnTo>
                  <a:pt x="209397" y="251498"/>
                </a:lnTo>
                <a:lnTo>
                  <a:pt x="191198" y="272681"/>
                </a:lnTo>
                <a:lnTo>
                  <a:pt x="169545" y="284975"/>
                </a:lnTo>
                <a:lnTo>
                  <a:pt x="154292" y="272402"/>
                </a:lnTo>
                <a:lnTo>
                  <a:pt x="119634" y="243827"/>
                </a:lnTo>
                <a:lnTo>
                  <a:pt x="123837" y="232689"/>
                </a:lnTo>
                <a:lnTo>
                  <a:pt x="127292" y="220967"/>
                </a:lnTo>
                <a:lnTo>
                  <a:pt x="129971" y="208686"/>
                </a:lnTo>
                <a:lnTo>
                  <a:pt x="131826" y="195821"/>
                </a:lnTo>
                <a:lnTo>
                  <a:pt x="95250" y="190868"/>
                </a:lnTo>
                <a:lnTo>
                  <a:pt x="87325" y="226606"/>
                </a:lnTo>
                <a:lnTo>
                  <a:pt x="71297" y="256451"/>
                </a:lnTo>
                <a:lnTo>
                  <a:pt x="49326" y="277507"/>
                </a:lnTo>
                <a:lnTo>
                  <a:pt x="23622" y="286880"/>
                </a:lnTo>
                <a:lnTo>
                  <a:pt x="23622" y="321170"/>
                </a:lnTo>
                <a:lnTo>
                  <a:pt x="46520" y="316598"/>
                </a:lnTo>
                <a:lnTo>
                  <a:pt x="67957" y="306641"/>
                </a:lnTo>
                <a:lnTo>
                  <a:pt x="87325" y="291757"/>
                </a:lnTo>
                <a:lnTo>
                  <a:pt x="104013" y="272402"/>
                </a:lnTo>
                <a:lnTo>
                  <a:pt x="159258" y="321170"/>
                </a:lnTo>
                <a:lnTo>
                  <a:pt x="204406" y="306400"/>
                </a:lnTo>
                <a:lnTo>
                  <a:pt x="240398" y="270497"/>
                </a:lnTo>
                <a:lnTo>
                  <a:pt x="302882" y="322694"/>
                </a:lnTo>
                <a:lnTo>
                  <a:pt x="325361" y="296024"/>
                </a:lnTo>
                <a:close/>
              </a:path>
              <a:path w="687070" h="323214">
                <a:moveTo>
                  <a:pt x="670547" y="110096"/>
                </a:moveTo>
                <a:lnTo>
                  <a:pt x="660171" y="67602"/>
                </a:lnTo>
                <a:lnTo>
                  <a:pt x="636206" y="41135"/>
                </a:lnTo>
                <a:lnTo>
                  <a:pt x="630923" y="35318"/>
                </a:lnTo>
                <a:lnTo>
                  <a:pt x="630923" y="110096"/>
                </a:lnTo>
                <a:lnTo>
                  <a:pt x="623252" y="138239"/>
                </a:lnTo>
                <a:lnTo>
                  <a:pt x="601586" y="160007"/>
                </a:lnTo>
                <a:lnTo>
                  <a:pt x="567918" y="174066"/>
                </a:lnTo>
                <a:lnTo>
                  <a:pt x="524243" y="179057"/>
                </a:lnTo>
                <a:lnTo>
                  <a:pt x="480568" y="174066"/>
                </a:lnTo>
                <a:lnTo>
                  <a:pt x="446900" y="160007"/>
                </a:lnTo>
                <a:lnTo>
                  <a:pt x="425234" y="138239"/>
                </a:lnTo>
                <a:lnTo>
                  <a:pt x="417563" y="110096"/>
                </a:lnTo>
                <a:lnTo>
                  <a:pt x="425234" y="81965"/>
                </a:lnTo>
                <a:lnTo>
                  <a:pt x="446900" y="60185"/>
                </a:lnTo>
                <a:lnTo>
                  <a:pt x="480568" y="46126"/>
                </a:lnTo>
                <a:lnTo>
                  <a:pt x="524243" y="41135"/>
                </a:lnTo>
                <a:lnTo>
                  <a:pt x="567918" y="46126"/>
                </a:lnTo>
                <a:lnTo>
                  <a:pt x="601586" y="60185"/>
                </a:lnTo>
                <a:lnTo>
                  <a:pt x="623252" y="81965"/>
                </a:lnTo>
                <a:lnTo>
                  <a:pt x="630923" y="110096"/>
                </a:lnTo>
                <a:lnTo>
                  <a:pt x="630923" y="35318"/>
                </a:lnTo>
                <a:lnTo>
                  <a:pt x="630682" y="35052"/>
                </a:lnTo>
                <a:lnTo>
                  <a:pt x="584555" y="14198"/>
                </a:lnTo>
                <a:lnTo>
                  <a:pt x="524243" y="6858"/>
                </a:lnTo>
                <a:lnTo>
                  <a:pt x="463931" y="14198"/>
                </a:lnTo>
                <a:lnTo>
                  <a:pt x="417804" y="35052"/>
                </a:lnTo>
                <a:lnTo>
                  <a:pt x="388315" y="67602"/>
                </a:lnTo>
                <a:lnTo>
                  <a:pt x="377939" y="110096"/>
                </a:lnTo>
                <a:lnTo>
                  <a:pt x="388315" y="152590"/>
                </a:lnTo>
                <a:lnTo>
                  <a:pt x="417804" y="185153"/>
                </a:lnTo>
                <a:lnTo>
                  <a:pt x="463931" y="206006"/>
                </a:lnTo>
                <a:lnTo>
                  <a:pt x="524243" y="213347"/>
                </a:lnTo>
                <a:lnTo>
                  <a:pt x="584555" y="206006"/>
                </a:lnTo>
                <a:lnTo>
                  <a:pt x="630682" y="185153"/>
                </a:lnTo>
                <a:lnTo>
                  <a:pt x="636206" y="179057"/>
                </a:lnTo>
                <a:lnTo>
                  <a:pt x="660171" y="152590"/>
                </a:lnTo>
                <a:lnTo>
                  <a:pt x="670547" y="110096"/>
                </a:lnTo>
                <a:close/>
              </a:path>
              <a:path w="687070" h="323214">
                <a:moveTo>
                  <a:pt x="686930" y="274307"/>
                </a:moveTo>
                <a:lnTo>
                  <a:pt x="361937" y="274307"/>
                </a:lnTo>
                <a:lnTo>
                  <a:pt x="361937" y="309740"/>
                </a:lnTo>
                <a:lnTo>
                  <a:pt x="686930" y="309740"/>
                </a:lnTo>
                <a:lnTo>
                  <a:pt x="686930" y="27430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588316" y="6080748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20" h="325754">
                <a:moveTo>
                  <a:pt x="279266" y="325365"/>
                </a:moveTo>
                <a:lnTo>
                  <a:pt x="241547" y="325365"/>
                </a:lnTo>
                <a:lnTo>
                  <a:pt x="241547" y="0"/>
                </a:lnTo>
                <a:lnTo>
                  <a:pt x="279266" y="0"/>
                </a:lnTo>
                <a:lnTo>
                  <a:pt x="279266" y="131822"/>
                </a:lnTo>
                <a:lnTo>
                  <a:pt x="324984" y="131822"/>
                </a:lnTo>
                <a:lnTo>
                  <a:pt x="324984" y="168016"/>
                </a:lnTo>
                <a:lnTo>
                  <a:pt x="279266" y="168016"/>
                </a:lnTo>
                <a:lnTo>
                  <a:pt x="279266" y="325365"/>
                </a:lnTo>
                <a:close/>
              </a:path>
              <a:path w="325120" h="325754">
                <a:moveTo>
                  <a:pt x="128393" y="305935"/>
                </a:moveTo>
                <a:lnTo>
                  <a:pt x="0" y="305935"/>
                </a:lnTo>
                <a:lnTo>
                  <a:pt x="0" y="9905"/>
                </a:lnTo>
                <a:lnTo>
                  <a:pt x="38480" y="9905"/>
                </a:lnTo>
                <a:lnTo>
                  <a:pt x="38480" y="270884"/>
                </a:lnTo>
                <a:lnTo>
                  <a:pt x="213354" y="270884"/>
                </a:lnTo>
                <a:lnTo>
                  <a:pt x="213354" y="290314"/>
                </a:lnTo>
                <a:lnTo>
                  <a:pt x="196114" y="296934"/>
                </a:lnTo>
                <a:lnTo>
                  <a:pt x="175160" y="301839"/>
                </a:lnTo>
                <a:lnTo>
                  <a:pt x="152062" y="304887"/>
                </a:lnTo>
                <a:lnTo>
                  <a:pt x="128393" y="305935"/>
                </a:lnTo>
                <a:close/>
              </a:path>
              <a:path w="325120" h="325754">
                <a:moveTo>
                  <a:pt x="213354" y="270884"/>
                </a:moveTo>
                <a:lnTo>
                  <a:pt x="129155" y="270884"/>
                </a:lnTo>
                <a:lnTo>
                  <a:pt x="152545" y="269848"/>
                </a:lnTo>
                <a:lnTo>
                  <a:pt x="175398" y="266883"/>
                </a:lnTo>
                <a:lnTo>
                  <a:pt x="196180" y="262204"/>
                </a:lnTo>
                <a:lnTo>
                  <a:pt x="213354" y="256025"/>
                </a:lnTo>
                <a:lnTo>
                  <a:pt x="213354" y="2708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045859" y="6080759"/>
            <a:ext cx="680085" cy="333375"/>
          </a:xfrm>
          <a:custGeom>
            <a:avLst/>
            <a:gdLst/>
            <a:ahLst/>
            <a:cxnLst/>
            <a:rect l="l" t="t" r="r" b="b"/>
            <a:pathLst>
              <a:path w="680084" h="333375">
                <a:moveTo>
                  <a:pt x="316611" y="139052"/>
                </a:moveTo>
                <a:lnTo>
                  <a:pt x="241020" y="105524"/>
                </a:lnTo>
                <a:lnTo>
                  <a:pt x="174879" y="76187"/>
                </a:lnTo>
                <a:lnTo>
                  <a:pt x="178371" y="68275"/>
                </a:lnTo>
                <a:lnTo>
                  <a:pt x="181406" y="59994"/>
                </a:lnTo>
                <a:lnTo>
                  <a:pt x="183934" y="51435"/>
                </a:lnTo>
                <a:lnTo>
                  <a:pt x="185928" y="42659"/>
                </a:lnTo>
                <a:lnTo>
                  <a:pt x="305943" y="42659"/>
                </a:lnTo>
                <a:lnTo>
                  <a:pt x="305943" y="8382"/>
                </a:lnTo>
                <a:lnTo>
                  <a:pt x="18669" y="8382"/>
                </a:lnTo>
                <a:lnTo>
                  <a:pt x="18669" y="42659"/>
                </a:lnTo>
                <a:lnTo>
                  <a:pt x="145923" y="42659"/>
                </a:lnTo>
                <a:lnTo>
                  <a:pt x="128320" y="79438"/>
                </a:lnTo>
                <a:lnTo>
                  <a:pt x="98018" y="108000"/>
                </a:lnTo>
                <a:lnTo>
                  <a:pt x="57835" y="127419"/>
                </a:lnTo>
                <a:lnTo>
                  <a:pt x="10668" y="136766"/>
                </a:lnTo>
                <a:lnTo>
                  <a:pt x="10668" y="171818"/>
                </a:lnTo>
                <a:lnTo>
                  <a:pt x="53492" y="165315"/>
                </a:lnTo>
                <a:lnTo>
                  <a:pt x="92964" y="151815"/>
                </a:lnTo>
                <a:lnTo>
                  <a:pt x="127571" y="131749"/>
                </a:lnTo>
                <a:lnTo>
                  <a:pt x="155829" y="105524"/>
                </a:lnTo>
                <a:lnTo>
                  <a:pt x="300990" y="170675"/>
                </a:lnTo>
                <a:lnTo>
                  <a:pt x="316611" y="139052"/>
                </a:lnTo>
                <a:close/>
              </a:path>
              <a:path w="680084" h="333375">
                <a:moveTo>
                  <a:pt x="324993" y="206870"/>
                </a:moveTo>
                <a:lnTo>
                  <a:pt x="0" y="206870"/>
                </a:lnTo>
                <a:lnTo>
                  <a:pt x="0" y="241922"/>
                </a:lnTo>
                <a:lnTo>
                  <a:pt x="142875" y="241922"/>
                </a:lnTo>
                <a:lnTo>
                  <a:pt x="142875" y="332981"/>
                </a:lnTo>
                <a:lnTo>
                  <a:pt x="180975" y="332981"/>
                </a:lnTo>
                <a:lnTo>
                  <a:pt x="180975" y="241922"/>
                </a:lnTo>
                <a:lnTo>
                  <a:pt x="324993" y="241922"/>
                </a:lnTo>
                <a:lnTo>
                  <a:pt x="324993" y="206870"/>
                </a:lnTo>
                <a:close/>
              </a:path>
              <a:path w="680084" h="333375">
                <a:moveTo>
                  <a:pt x="606158" y="163817"/>
                </a:moveTo>
                <a:lnTo>
                  <a:pt x="586270" y="169799"/>
                </a:lnTo>
                <a:lnTo>
                  <a:pt x="561111" y="173672"/>
                </a:lnTo>
                <a:lnTo>
                  <a:pt x="531799" y="175768"/>
                </a:lnTo>
                <a:lnTo>
                  <a:pt x="499478" y="176390"/>
                </a:lnTo>
                <a:lnTo>
                  <a:pt x="498335" y="176390"/>
                </a:lnTo>
                <a:lnTo>
                  <a:pt x="498335" y="132956"/>
                </a:lnTo>
                <a:lnTo>
                  <a:pt x="578345" y="132956"/>
                </a:lnTo>
                <a:lnTo>
                  <a:pt x="578345" y="102476"/>
                </a:lnTo>
                <a:lnTo>
                  <a:pt x="422897" y="102476"/>
                </a:lnTo>
                <a:lnTo>
                  <a:pt x="422897" y="36944"/>
                </a:lnTo>
                <a:lnTo>
                  <a:pt x="574535" y="36944"/>
                </a:lnTo>
                <a:lnTo>
                  <a:pt x="574535" y="6477"/>
                </a:lnTo>
                <a:lnTo>
                  <a:pt x="385559" y="6477"/>
                </a:lnTo>
                <a:lnTo>
                  <a:pt x="385559" y="132956"/>
                </a:lnTo>
                <a:lnTo>
                  <a:pt x="460616" y="132956"/>
                </a:lnTo>
                <a:lnTo>
                  <a:pt x="460616" y="176390"/>
                </a:lnTo>
                <a:lnTo>
                  <a:pt x="366509" y="176390"/>
                </a:lnTo>
                <a:lnTo>
                  <a:pt x="366509" y="208013"/>
                </a:lnTo>
                <a:lnTo>
                  <a:pt x="498335" y="208013"/>
                </a:lnTo>
                <a:lnTo>
                  <a:pt x="531901" y="207276"/>
                </a:lnTo>
                <a:lnTo>
                  <a:pt x="561962" y="204965"/>
                </a:lnTo>
                <a:lnTo>
                  <a:pt x="587171" y="200939"/>
                </a:lnTo>
                <a:lnTo>
                  <a:pt x="606158" y="195059"/>
                </a:lnTo>
                <a:lnTo>
                  <a:pt x="606158" y="163817"/>
                </a:lnTo>
                <a:close/>
              </a:path>
              <a:path w="680084" h="333375">
                <a:moveTo>
                  <a:pt x="670928" y="0"/>
                </a:moveTo>
                <a:lnTo>
                  <a:pt x="633209" y="0"/>
                </a:lnTo>
                <a:lnTo>
                  <a:pt x="633209" y="247637"/>
                </a:lnTo>
                <a:lnTo>
                  <a:pt x="670928" y="247637"/>
                </a:lnTo>
                <a:lnTo>
                  <a:pt x="670928" y="0"/>
                </a:lnTo>
                <a:close/>
              </a:path>
              <a:path w="680084" h="333375">
                <a:moveTo>
                  <a:pt x="679691" y="288404"/>
                </a:moveTo>
                <a:lnTo>
                  <a:pt x="433184" y="288404"/>
                </a:lnTo>
                <a:lnTo>
                  <a:pt x="433184" y="233159"/>
                </a:lnTo>
                <a:lnTo>
                  <a:pt x="395084" y="233159"/>
                </a:lnTo>
                <a:lnTo>
                  <a:pt x="395084" y="321170"/>
                </a:lnTo>
                <a:lnTo>
                  <a:pt x="679691" y="321170"/>
                </a:lnTo>
                <a:lnTo>
                  <a:pt x="679691" y="2884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900374" y="6080748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4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4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251635" y="6078854"/>
            <a:ext cx="691515" cy="323850"/>
          </a:xfrm>
          <a:custGeom>
            <a:avLst/>
            <a:gdLst/>
            <a:ahLst/>
            <a:cxnLst/>
            <a:rect l="l" t="t" r="r" b="b"/>
            <a:pathLst>
              <a:path w="691515" h="323850">
                <a:moveTo>
                  <a:pt x="308229" y="291071"/>
                </a:moveTo>
                <a:lnTo>
                  <a:pt x="60960" y="291071"/>
                </a:lnTo>
                <a:lnTo>
                  <a:pt x="60960" y="230873"/>
                </a:lnTo>
                <a:lnTo>
                  <a:pt x="22479" y="230873"/>
                </a:lnTo>
                <a:lnTo>
                  <a:pt x="22479" y="323456"/>
                </a:lnTo>
                <a:lnTo>
                  <a:pt x="308229" y="323456"/>
                </a:lnTo>
                <a:lnTo>
                  <a:pt x="308229" y="291071"/>
                </a:lnTo>
                <a:close/>
              </a:path>
              <a:path w="691515" h="323850">
                <a:moveTo>
                  <a:pt x="311277" y="113525"/>
                </a:moveTo>
                <a:lnTo>
                  <a:pt x="252996" y="93713"/>
                </a:lnTo>
                <a:lnTo>
                  <a:pt x="176784" y="67805"/>
                </a:lnTo>
                <a:lnTo>
                  <a:pt x="180263" y="60807"/>
                </a:lnTo>
                <a:lnTo>
                  <a:pt x="183210" y="53479"/>
                </a:lnTo>
                <a:lnTo>
                  <a:pt x="185521" y="45796"/>
                </a:lnTo>
                <a:lnTo>
                  <a:pt x="187071" y="37706"/>
                </a:lnTo>
                <a:lnTo>
                  <a:pt x="302514" y="37706"/>
                </a:lnTo>
                <a:lnTo>
                  <a:pt x="302514" y="5715"/>
                </a:lnTo>
                <a:lnTo>
                  <a:pt x="22098" y="5715"/>
                </a:lnTo>
                <a:lnTo>
                  <a:pt x="22098" y="37706"/>
                </a:lnTo>
                <a:lnTo>
                  <a:pt x="148971" y="37706"/>
                </a:lnTo>
                <a:lnTo>
                  <a:pt x="131584" y="68262"/>
                </a:lnTo>
                <a:lnTo>
                  <a:pt x="99872" y="90627"/>
                </a:lnTo>
                <a:lnTo>
                  <a:pt x="59664" y="104635"/>
                </a:lnTo>
                <a:lnTo>
                  <a:pt x="16764" y="110096"/>
                </a:lnTo>
                <a:lnTo>
                  <a:pt x="16764" y="142100"/>
                </a:lnTo>
                <a:lnTo>
                  <a:pt x="55702" y="138455"/>
                </a:lnTo>
                <a:lnTo>
                  <a:pt x="93345" y="129197"/>
                </a:lnTo>
                <a:lnTo>
                  <a:pt x="127571" y="114300"/>
                </a:lnTo>
                <a:lnTo>
                  <a:pt x="156210" y="93713"/>
                </a:lnTo>
                <a:lnTo>
                  <a:pt x="299847" y="143624"/>
                </a:lnTo>
                <a:lnTo>
                  <a:pt x="311277" y="113525"/>
                </a:lnTo>
                <a:close/>
              </a:path>
              <a:path w="691515" h="323850">
                <a:moveTo>
                  <a:pt x="324993" y="168770"/>
                </a:moveTo>
                <a:lnTo>
                  <a:pt x="0" y="168770"/>
                </a:lnTo>
                <a:lnTo>
                  <a:pt x="0" y="200774"/>
                </a:lnTo>
                <a:lnTo>
                  <a:pt x="143256" y="200774"/>
                </a:lnTo>
                <a:lnTo>
                  <a:pt x="143256" y="256781"/>
                </a:lnTo>
                <a:lnTo>
                  <a:pt x="181356" y="256781"/>
                </a:lnTo>
                <a:lnTo>
                  <a:pt x="181356" y="200774"/>
                </a:lnTo>
                <a:lnTo>
                  <a:pt x="324993" y="200774"/>
                </a:lnTo>
                <a:lnTo>
                  <a:pt x="324993" y="168770"/>
                </a:lnTo>
                <a:close/>
              </a:path>
              <a:path w="691515" h="323850">
                <a:moveTo>
                  <a:pt x="673214" y="70853"/>
                </a:moveTo>
                <a:lnTo>
                  <a:pt x="661746" y="39535"/>
                </a:lnTo>
                <a:lnTo>
                  <a:pt x="648982" y="30480"/>
                </a:lnTo>
                <a:lnTo>
                  <a:pt x="633209" y="19291"/>
                </a:lnTo>
                <a:lnTo>
                  <a:pt x="633209" y="70853"/>
                </a:lnTo>
                <a:lnTo>
                  <a:pt x="624878" y="88480"/>
                </a:lnTo>
                <a:lnTo>
                  <a:pt x="602310" y="101244"/>
                </a:lnTo>
                <a:lnTo>
                  <a:pt x="569087" y="109004"/>
                </a:lnTo>
                <a:lnTo>
                  <a:pt x="528815" y="111620"/>
                </a:lnTo>
                <a:lnTo>
                  <a:pt x="488556" y="109004"/>
                </a:lnTo>
                <a:lnTo>
                  <a:pt x="455333" y="101244"/>
                </a:lnTo>
                <a:lnTo>
                  <a:pt x="432752" y="88480"/>
                </a:lnTo>
                <a:lnTo>
                  <a:pt x="424434" y="70853"/>
                </a:lnTo>
                <a:lnTo>
                  <a:pt x="432752" y="53454"/>
                </a:lnTo>
                <a:lnTo>
                  <a:pt x="455333" y="40805"/>
                </a:lnTo>
                <a:lnTo>
                  <a:pt x="488556" y="33083"/>
                </a:lnTo>
                <a:lnTo>
                  <a:pt x="528815" y="30480"/>
                </a:lnTo>
                <a:lnTo>
                  <a:pt x="569087" y="33083"/>
                </a:lnTo>
                <a:lnTo>
                  <a:pt x="602310" y="40805"/>
                </a:lnTo>
                <a:lnTo>
                  <a:pt x="624878" y="53454"/>
                </a:lnTo>
                <a:lnTo>
                  <a:pt x="633209" y="70853"/>
                </a:lnTo>
                <a:lnTo>
                  <a:pt x="633209" y="19291"/>
                </a:lnTo>
                <a:lnTo>
                  <a:pt x="630593" y="17424"/>
                </a:lnTo>
                <a:lnTo>
                  <a:pt x="584657" y="4318"/>
                </a:lnTo>
                <a:lnTo>
                  <a:pt x="528815" y="0"/>
                </a:lnTo>
                <a:lnTo>
                  <a:pt x="472986" y="4318"/>
                </a:lnTo>
                <a:lnTo>
                  <a:pt x="427050" y="17424"/>
                </a:lnTo>
                <a:lnTo>
                  <a:pt x="395897" y="39535"/>
                </a:lnTo>
                <a:lnTo>
                  <a:pt x="384429" y="70853"/>
                </a:lnTo>
                <a:lnTo>
                  <a:pt x="395897" y="102400"/>
                </a:lnTo>
                <a:lnTo>
                  <a:pt x="427050" y="124625"/>
                </a:lnTo>
                <a:lnTo>
                  <a:pt x="472986" y="137782"/>
                </a:lnTo>
                <a:lnTo>
                  <a:pt x="528815" y="142100"/>
                </a:lnTo>
                <a:lnTo>
                  <a:pt x="584657" y="137782"/>
                </a:lnTo>
                <a:lnTo>
                  <a:pt x="630593" y="124625"/>
                </a:lnTo>
                <a:lnTo>
                  <a:pt x="648817" y="111620"/>
                </a:lnTo>
                <a:lnTo>
                  <a:pt x="661746" y="102400"/>
                </a:lnTo>
                <a:lnTo>
                  <a:pt x="673214" y="70853"/>
                </a:lnTo>
                <a:close/>
              </a:path>
              <a:path w="691515" h="323850">
                <a:moveTo>
                  <a:pt x="674738" y="291071"/>
                </a:moveTo>
                <a:lnTo>
                  <a:pt x="427482" y="291071"/>
                </a:lnTo>
                <a:lnTo>
                  <a:pt x="427482" y="230873"/>
                </a:lnTo>
                <a:lnTo>
                  <a:pt x="389001" y="230873"/>
                </a:lnTo>
                <a:lnTo>
                  <a:pt x="389001" y="323456"/>
                </a:lnTo>
                <a:lnTo>
                  <a:pt x="674738" y="323456"/>
                </a:lnTo>
                <a:lnTo>
                  <a:pt x="674738" y="291071"/>
                </a:lnTo>
                <a:close/>
              </a:path>
              <a:path w="691515" h="323850">
                <a:moveTo>
                  <a:pt x="691502" y="171056"/>
                </a:moveTo>
                <a:lnTo>
                  <a:pt x="366522" y="171056"/>
                </a:lnTo>
                <a:lnTo>
                  <a:pt x="366522" y="203060"/>
                </a:lnTo>
                <a:lnTo>
                  <a:pt x="691502" y="203060"/>
                </a:lnTo>
                <a:lnTo>
                  <a:pt x="691502" y="1710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090940" y="6080759"/>
            <a:ext cx="679450" cy="325755"/>
          </a:xfrm>
          <a:custGeom>
            <a:avLst/>
            <a:gdLst/>
            <a:ahLst/>
            <a:cxnLst/>
            <a:rect l="l" t="t" r="r" b="b"/>
            <a:pathLst>
              <a:path w="679450" h="325754">
                <a:moveTo>
                  <a:pt x="199263" y="5334"/>
                </a:moveTo>
                <a:lnTo>
                  <a:pt x="15621" y="5334"/>
                </a:lnTo>
                <a:lnTo>
                  <a:pt x="15621" y="38087"/>
                </a:lnTo>
                <a:lnTo>
                  <a:pt x="161544" y="38087"/>
                </a:lnTo>
                <a:lnTo>
                  <a:pt x="161544" y="131432"/>
                </a:lnTo>
                <a:lnTo>
                  <a:pt x="199263" y="131432"/>
                </a:lnTo>
                <a:lnTo>
                  <a:pt x="199263" y="5334"/>
                </a:lnTo>
                <a:close/>
              </a:path>
              <a:path w="679450" h="325754">
                <a:moveTo>
                  <a:pt x="230505" y="148196"/>
                </a:moveTo>
                <a:lnTo>
                  <a:pt x="210616" y="154178"/>
                </a:lnTo>
                <a:lnTo>
                  <a:pt x="185458" y="158064"/>
                </a:lnTo>
                <a:lnTo>
                  <a:pt x="156146" y="160147"/>
                </a:lnTo>
                <a:lnTo>
                  <a:pt x="123825" y="160769"/>
                </a:lnTo>
                <a:lnTo>
                  <a:pt x="100965" y="160769"/>
                </a:lnTo>
                <a:lnTo>
                  <a:pt x="100965" y="83426"/>
                </a:lnTo>
                <a:lnTo>
                  <a:pt x="63627" y="83426"/>
                </a:lnTo>
                <a:lnTo>
                  <a:pt x="63627" y="160769"/>
                </a:lnTo>
                <a:lnTo>
                  <a:pt x="0" y="160769"/>
                </a:lnTo>
                <a:lnTo>
                  <a:pt x="0" y="193154"/>
                </a:lnTo>
                <a:lnTo>
                  <a:pt x="122682" y="193154"/>
                </a:lnTo>
                <a:lnTo>
                  <a:pt x="156248" y="192481"/>
                </a:lnTo>
                <a:lnTo>
                  <a:pt x="186309" y="190296"/>
                </a:lnTo>
                <a:lnTo>
                  <a:pt x="211518" y="186410"/>
                </a:lnTo>
                <a:lnTo>
                  <a:pt x="230505" y="180581"/>
                </a:lnTo>
                <a:lnTo>
                  <a:pt x="230505" y="148196"/>
                </a:lnTo>
                <a:close/>
              </a:path>
              <a:path w="679450" h="325754">
                <a:moveTo>
                  <a:pt x="304038" y="288404"/>
                </a:moveTo>
                <a:lnTo>
                  <a:pt x="60960" y="288404"/>
                </a:lnTo>
                <a:lnTo>
                  <a:pt x="60960" y="225539"/>
                </a:lnTo>
                <a:lnTo>
                  <a:pt x="22860" y="225539"/>
                </a:lnTo>
                <a:lnTo>
                  <a:pt x="22860" y="321170"/>
                </a:lnTo>
                <a:lnTo>
                  <a:pt x="304038" y="321170"/>
                </a:lnTo>
                <a:lnTo>
                  <a:pt x="304038" y="288404"/>
                </a:lnTo>
                <a:close/>
              </a:path>
              <a:path w="679450" h="325754">
                <a:moveTo>
                  <a:pt x="340233" y="87998"/>
                </a:moveTo>
                <a:lnTo>
                  <a:pt x="295275" y="87998"/>
                </a:lnTo>
                <a:lnTo>
                  <a:pt x="295275" y="0"/>
                </a:lnTo>
                <a:lnTo>
                  <a:pt x="257556" y="0"/>
                </a:lnTo>
                <a:lnTo>
                  <a:pt x="257556" y="247256"/>
                </a:lnTo>
                <a:lnTo>
                  <a:pt x="295275" y="247256"/>
                </a:lnTo>
                <a:lnTo>
                  <a:pt x="295275" y="123431"/>
                </a:lnTo>
                <a:lnTo>
                  <a:pt x="340233" y="123431"/>
                </a:lnTo>
                <a:lnTo>
                  <a:pt x="340233" y="87998"/>
                </a:lnTo>
                <a:close/>
              </a:path>
              <a:path w="679450" h="325754">
                <a:moveTo>
                  <a:pt x="513956" y="8001"/>
                </a:moveTo>
                <a:lnTo>
                  <a:pt x="373761" y="8001"/>
                </a:lnTo>
                <a:lnTo>
                  <a:pt x="373761" y="39992"/>
                </a:lnTo>
                <a:lnTo>
                  <a:pt x="477393" y="39992"/>
                </a:lnTo>
                <a:lnTo>
                  <a:pt x="477393" y="65519"/>
                </a:lnTo>
                <a:lnTo>
                  <a:pt x="469823" y="103759"/>
                </a:lnTo>
                <a:lnTo>
                  <a:pt x="448576" y="132194"/>
                </a:lnTo>
                <a:lnTo>
                  <a:pt x="415823" y="150063"/>
                </a:lnTo>
                <a:lnTo>
                  <a:pt x="373761" y="156578"/>
                </a:lnTo>
                <a:lnTo>
                  <a:pt x="373761" y="189344"/>
                </a:lnTo>
                <a:lnTo>
                  <a:pt x="418769" y="183845"/>
                </a:lnTo>
                <a:lnTo>
                  <a:pt x="457339" y="168059"/>
                </a:lnTo>
                <a:lnTo>
                  <a:pt x="487438" y="142417"/>
                </a:lnTo>
                <a:lnTo>
                  <a:pt x="506984" y="107327"/>
                </a:lnTo>
                <a:lnTo>
                  <a:pt x="513956" y="63233"/>
                </a:lnTo>
                <a:lnTo>
                  <a:pt x="513956" y="8001"/>
                </a:lnTo>
                <a:close/>
              </a:path>
              <a:path w="679450" h="325754">
                <a:moveTo>
                  <a:pt x="679310" y="218300"/>
                </a:moveTo>
                <a:lnTo>
                  <a:pt x="394335" y="218300"/>
                </a:lnTo>
                <a:lnTo>
                  <a:pt x="394335" y="250685"/>
                </a:lnTo>
                <a:lnTo>
                  <a:pt x="641972" y="250685"/>
                </a:lnTo>
                <a:lnTo>
                  <a:pt x="641972" y="325361"/>
                </a:lnTo>
                <a:lnTo>
                  <a:pt x="679310" y="325361"/>
                </a:lnTo>
                <a:lnTo>
                  <a:pt x="679310" y="218300"/>
                </a:lnTo>
                <a:close/>
              </a:path>
              <a:path w="679450" h="325754">
                <a:moveTo>
                  <a:pt x="679310" y="0"/>
                </a:moveTo>
                <a:lnTo>
                  <a:pt x="643115" y="0"/>
                </a:lnTo>
                <a:lnTo>
                  <a:pt x="643115" y="74282"/>
                </a:lnTo>
                <a:lnTo>
                  <a:pt x="588251" y="74282"/>
                </a:lnTo>
                <a:lnTo>
                  <a:pt x="588251" y="1905"/>
                </a:lnTo>
                <a:lnTo>
                  <a:pt x="552056" y="1905"/>
                </a:lnTo>
                <a:lnTo>
                  <a:pt x="552056" y="196964"/>
                </a:lnTo>
                <a:lnTo>
                  <a:pt x="588251" y="196964"/>
                </a:lnTo>
                <a:lnTo>
                  <a:pt x="588251" y="109334"/>
                </a:lnTo>
                <a:lnTo>
                  <a:pt x="643115" y="109334"/>
                </a:lnTo>
                <a:lnTo>
                  <a:pt x="643115" y="200393"/>
                </a:lnTo>
                <a:lnTo>
                  <a:pt x="679310" y="200393"/>
                </a:lnTo>
                <a:lnTo>
                  <a:pt x="679310" y="109334"/>
                </a:lnTo>
                <a:lnTo>
                  <a:pt x="679310" y="74282"/>
                </a:lnTo>
                <a:lnTo>
                  <a:pt x="67931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823978" y="6078462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4117" y="2094910"/>
            <a:ext cx="10529623" cy="60971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47" y="1373085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19" h="408939">
                <a:moveTo>
                  <a:pt x="415023" y="0"/>
                </a:moveTo>
                <a:lnTo>
                  <a:pt x="23876" y="0"/>
                </a:lnTo>
                <a:lnTo>
                  <a:pt x="23876" y="80010"/>
                </a:lnTo>
                <a:lnTo>
                  <a:pt x="23876" y="177800"/>
                </a:lnTo>
                <a:lnTo>
                  <a:pt x="23876" y="257810"/>
                </a:lnTo>
                <a:lnTo>
                  <a:pt x="415023" y="257810"/>
                </a:lnTo>
                <a:lnTo>
                  <a:pt x="415023" y="178308"/>
                </a:lnTo>
                <a:lnTo>
                  <a:pt x="415023" y="177800"/>
                </a:lnTo>
                <a:lnTo>
                  <a:pt x="415023" y="80264"/>
                </a:lnTo>
                <a:lnTo>
                  <a:pt x="329679" y="80264"/>
                </a:lnTo>
                <a:lnTo>
                  <a:pt x="329679" y="177800"/>
                </a:lnTo>
                <a:lnTo>
                  <a:pt x="109220" y="177800"/>
                </a:lnTo>
                <a:lnTo>
                  <a:pt x="109220" y="80010"/>
                </a:lnTo>
                <a:lnTo>
                  <a:pt x="415023" y="80010"/>
                </a:lnTo>
                <a:lnTo>
                  <a:pt x="415023" y="0"/>
                </a:lnTo>
                <a:close/>
              </a:path>
              <a:path w="439419" h="408939">
                <a:moveTo>
                  <a:pt x="438899" y="328168"/>
                </a:moveTo>
                <a:lnTo>
                  <a:pt x="263131" y="328168"/>
                </a:lnTo>
                <a:lnTo>
                  <a:pt x="263131" y="258064"/>
                </a:lnTo>
                <a:lnTo>
                  <a:pt x="175768" y="258064"/>
                </a:lnTo>
                <a:lnTo>
                  <a:pt x="175768" y="328168"/>
                </a:lnTo>
                <a:lnTo>
                  <a:pt x="0" y="328168"/>
                </a:lnTo>
                <a:lnTo>
                  <a:pt x="0" y="408419"/>
                </a:lnTo>
                <a:lnTo>
                  <a:pt x="438899" y="408419"/>
                </a:lnTo>
                <a:lnTo>
                  <a:pt x="438899" y="3281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8856" y="1362922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4169" y="224530"/>
                </a:moveTo>
                <a:lnTo>
                  <a:pt x="343907" y="224530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224530"/>
                </a:lnTo>
                <a:close/>
              </a:path>
              <a:path w="429260" h="434339">
                <a:moveTo>
                  <a:pt x="313936" y="219958"/>
                </a:moveTo>
                <a:lnTo>
                  <a:pt x="234690" y="219958"/>
                </a:lnTo>
                <a:lnTo>
                  <a:pt x="234690" y="137664"/>
                </a:lnTo>
                <a:lnTo>
                  <a:pt x="159000" y="137664"/>
                </a:lnTo>
                <a:lnTo>
                  <a:pt x="159000" y="78230"/>
                </a:lnTo>
                <a:lnTo>
                  <a:pt x="234690" y="78230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219958"/>
                </a:lnTo>
                <a:close/>
              </a:path>
              <a:path w="429260" h="434339">
                <a:moveTo>
                  <a:pt x="104645" y="221482"/>
                </a:moveTo>
                <a:lnTo>
                  <a:pt x="0" y="221482"/>
                </a:lnTo>
                <a:lnTo>
                  <a:pt x="0" y="5079"/>
                </a:lnTo>
                <a:lnTo>
                  <a:pt x="193543" y="5079"/>
                </a:lnTo>
                <a:lnTo>
                  <a:pt x="193543" y="65022"/>
                </a:lnTo>
                <a:lnTo>
                  <a:pt x="79246" y="65022"/>
                </a:lnTo>
                <a:lnTo>
                  <a:pt x="79246" y="162555"/>
                </a:lnTo>
                <a:lnTo>
                  <a:pt x="213354" y="162555"/>
                </a:lnTo>
                <a:lnTo>
                  <a:pt x="213354" y="207766"/>
                </a:lnTo>
                <a:lnTo>
                  <a:pt x="190582" y="213767"/>
                </a:lnTo>
                <a:lnTo>
                  <a:pt x="163000" y="218053"/>
                </a:lnTo>
                <a:lnTo>
                  <a:pt x="133418" y="220625"/>
                </a:lnTo>
                <a:lnTo>
                  <a:pt x="104645" y="221482"/>
                </a:lnTo>
                <a:close/>
              </a:path>
              <a:path w="429260" h="434339">
                <a:moveTo>
                  <a:pt x="213354" y="162555"/>
                </a:moveTo>
                <a:lnTo>
                  <a:pt x="112265" y="162555"/>
                </a:lnTo>
                <a:lnTo>
                  <a:pt x="138704" y="161714"/>
                </a:lnTo>
                <a:lnTo>
                  <a:pt x="165667" y="159254"/>
                </a:lnTo>
                <a:lnTo>
                  <a:pt x="191201" y="155269"/>
                </a:lnTo>
                <a:lnTo>
                  <a:pt x="213354" y="149856"/>
                </a:lnTo>
                <a:lnTo>
                  <a:pt x="213354" y="162555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24891" y="433821"/>
                </a:lnTo>
                <a:lnTo>
                  <a:pt x="24891" y="312920"/>
                </a:lnTo>
                <a:lnTo>
                  <a:pt x="340351" y="312920"/>
                </a:lnTo>
                <a:lnTo>
                  <a:pt x="340351" y="298696"/>
                </a:lnTo>
                <a:lnTo>
                  <a:pt x="23875" y="298696"/>
                </a:lnTo>
                <a:lnTo>
                  <a:pt x="23875" y="239770"/>
                </a:lnTo>
                <a:lnTo>
                  <a:pt x="424169" y="239770"/>
                </a:lnTo>
                <a:lnTo>
                  <a:pt x="424169" y="360670"/>
                </a:lnTo>
                <a:lnTo>
                  <a:pt x="108709" y="360670"/>
                </a:lnTo>
                <a:lnTo>
                  <a:pt x="108709" y="374894"/>
                </a:lnTo>
                <a:lnTo>
                  <a:pt x="428741" y="374894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9659" y="1362925"/>
            <a:ext cx="901700" cy="434340"/>
          </a:xfrm>
          <a:custGeom>
            <a:avLst/>
            <a:gdLst/>
            <a:ahLst/>
            <a:cxnLst/>
            <a:rect l="l" t="t" r="r" b="b"/>
            <a:pathLst>
              <a:path w="901700" h="434339">
                <a:moveTo>
                  <a:pt x="258559" y="5080"/>
                </a:moveTo>
                <a:lnTo>
                  <a:pt x="0" y="5080"/>
                </a:lnTo>
                <a:lnTo>
                  <a:pt x="0" y="79248"/>
                </a:lnTo>
                <a:lnTo>
                  <a:pt x="171196" y="79248"/>
                </a:lnTo>
                <a:lnTo>
                  <a:pt x="171196" y="88900"/>
                </a:lnTo>
                <a:lnTo>
                  <a:pt x="140042" y="147637"/>
                </a:lnTo>
                <a:lnTo>
                  <a:pt x="103924" y="167500"/>
                </a:lnTo>
                <a:lnTo>
                  <a:pt x="56616" y="180149"/>
                </a:lnTo>
                <a:lnTo>
                  <a:pt x="0" y="184912"/>
                </a:lnTo>
                <a:lnTo>
                  <a:pt x="0" y="260604"/>
                </a:lnTo>
                <a:lnTo>
                  <a:pt x="53848" y="257784"/>
                </a:lnTo>
                <a:lnTo>
                  <a:pt x="103187" y="249262"/>
                </a:lnTo>
                <a:lnTo>
                  <a:pt x="147218" y="234988"/>
                </a:lnTo>
                <a:lnTo>
                  <a:pt x="185102" y="214884"/>
                </a:lnTo>
                <a:lnTo>
                  <a:pt x="216001" y="188861"/>
                </a:lnTo>
                <a:lnTo>
                  <a:pt x="239090" y="156870"/>
                </a:lnTo>
                <a:lnTo>
                  <a:pt x="253555" y="118833"/>
                </a:lnTo>
                <a:lnTo>
                  <a:pt x="258559" y="74676"/>
                </a:lnTo>
                <a:lnTo>
                  <a:pt x="258559" y="5080"/>
                </a:lnTo>
                <a:close/>
              </a:path>
              <a:path w="901700" h="434339">
                <a:moveTo>
                  <a:pt x="405879" y="356616"/>
                </a:moveTo>
                <a:lnTo>
                  <a:pt x="104140" y="356616"/>
                </a:lnTo>
                <a:lnTo>
                  <a:pt x="104140" y="283464"/>
                </a:lnTo>
                <a:lnTo>
                  <a:pt x="16764" y="283464"/>
                </a:lnTo>
                <a:lnTo>
                  <a:pt x="16764" y="433819"/>
                </a:lnTo>
                <a:lnTo>
                  <a:pt x="405879" y="433819"/>
                </a:lnTo>
                <a:lnTo>
                  <a:pt x="405879" y="356616"/>
                </a:lnTo>
                <a:close/>
              </a:path>
              <a:path w="901700" h="434339">
                <a:moveTo>
                  <a:pt x="450583" y="86360"/>
                </a:moveTo>
                <a:lnTo>
                  <a:pt x="399783" y="86360"/>
                </a:lnTo>
                <a:lnTo>
                  <a:pt x="399783" y="0"/>
                </a:lnTo>
                <a:lnTo>
                  <a:pt x="313931" y="0"/>
                </a:lnTo>
                <a:lnTo>
                  <a:pt x="313931" y="321056"/>
                </a:lnTo>
                <a:lnTo>
                  <a:pt x="399783" y="321056"/>
                </a:lnTo>
                <a:lnTo>
                  <a:pt x="399783" y="169672"/>
                </a:lnTo>
                <a:lnTo>
                  <a:pt x="450583" y="169672"/>
                </a:lnTo>
                <a:lnTo>
                  <a:pt x="450583" y="86360"/>
                </a:lnTo>
                <a:close/>
              </a:path>
              <a:path w="901700" h="434339">
                <a:moveTo>
                  <a:pt x="769594" y="143764"/>
                </a:moveTo>
                <a:lnTo>
                  <a:pt x="762939" y="96558"/>
                </a:lnTo>
                <a:lnTo>
                  <a:pt x="744080" y="57581"/>
                </a:lnTo>
                <a:lnTo>
                  <a:pt x="714743" y="28155"/>
                </a:lnTo>
                <a:lnTo>
                  <a:pt x="687311" y="14770"/>
                </a:lnTo>
                <a:lnTo>
                  <a:pt x="687311" y="143764"/>
                </a:lnTo>
                <a:lnTo>
                  <a:pt x="683361" y="169405"/>
                </a:lnTo>
                <a:lnTo>
                  <a:pt x="672134" y="189674"/>
                </a:lnTo>
                <a:lnTo>
                  <a:pt x="654519" y="202984"/>
                </a:lnTo>
                <a:lnTo>
                  <a:pt x="631431" y="207772"/>
                </a:lnTo>
                <a:lnTo>
                  <a:pt x="608126" y="202984"/>
                </a:lnTo>
                <a:lnTo>
                  <a:pt x="590537" y="189674"/>
                </a:lnTo>
                <a:lnTo>
                  <a:pt x="579424" y="169405"/>
                </a:lnTo>
                <a:lnTo>
                  <a:pt x="575551" y="143764"/>
                </a:lnTo>
                <a:lnTo>
                  <a:pt x="579424" y="118338"/>
                </a:lnTo>
                <a:lnTo>
                  <a:pt x="590537" y="98044"/>
                </a:lnTo>
                <a:lnTo>
                  <a:pt x="608126" y="84620"/>
                </a:lnTo>
                <a:lnTo>
                  <a:pt x="631431" y="79756"/>
                </a:lnTo>
                <a:lnTo>
                  <a:pt x="654519" y="84620"/>
                </a:lnTo>
                <a:lnTo>
                  <a:pt x="672134" y="98044"/>
                </a:lnTo>
                <a:lnTo>
                  <a:pt x="683361" y="118338"/>
                </a:lnTo>
                <a:lnTo>
                  <a:pt x="687311" y="143764"/>
                </a:lnTo>
                <a:lnTo>
                  <a:pt x="687311" y="14770"/>
                </a:lnTo>
                <a:lnTo>
                  <a:pt x="676617" y="9537"/>
                </a:lnTo>
                <a:lnTo>
                  <a:pt x="631431" y="3048"/>
                </a:lnTo>
                <a:lnTo>
                  <a:pt x="585990" y="9537"/>
                </a:lnTo>
                <a:lnTo>
                  <a:pt x="547725" y="28155"/>
                </a:lnTo>
                <a:lnTo>
                  <a:pt x="518299" y="57581"/>
                </a:lnTo>
                <a:lnTo>
                  <a:pt x="499414" y="96558"/>
                </a:lnTo>
                <a:lnTo>
                  <a:pt x="492747" y="143764"/>
                </a:lnTo>
                <a:lnTo>
                  <a:pt x="499414" y="190969"/>
                </a:lnTo>
                <a:lnTo>
                  <a:pt x="518299" y="229946"/>
                </a:lnTo>
                <a:lnTo>
                  <a:pt x="547725" y="259372"/>
                </a:lnTo>
                <a:lnTo>
                  <a:pt x="585990" y="277990"/>
                </a:lnTo>
                <a:lnTo>
                  <a:pt x="631431" y="284480"/>
                </a:lnTo>
                <a:lnTo>
                  <a:pt x="676617" y="277990"/>
                </a:lnTo>
                <a:lnTo>
                  <a:pt x="714743" y="259372"/>
                </a:lnTo>
                <a:lnTo>
                  <a:pt x="744080" y="229946"/>
                </a:lnTo>
                <a:lnTo>
                  <a:pt x="754811" y="207772"/>
                </a:lnTo>
                <a:lnTo>
                  <a:pt x="762939" y="190969"/>
                </a:lnTo>
                <a:lnTo>
                  <a:pt x="769594" y="143764"/>
                </a:lnTo>
                <a:close/>
              </a:path>
              <a:path w="901700" h="434339">
                <a:moveTo>
                  <a:pt x="790930" y="315976"/>
                </a:moveTo>
                <a:lnTo>
                  <a:pt x="767676" y="323811"/>
                </a:lnTo>
                <a:lnTo>
                  <a:pt x="739749" y="329184"/>
                </a:lnTo>
                <a:lnTo>
                  <a:pt x="709358" y="332257"/>
                </a:lnTo>
                <a:lnTo>
                  <a:pt x="678675" y="333248"/>
                </a:lnTo>
                <a:lnTo>
                  <a:pt x="481063" y="333248"/>
                </a:lnTo>
                <a:lnTo>
                  <a:pt x="481063" y="413499"/>
                </a:lnTo>
                <a:lnTo>
                  <a:pt x="675119" y="413499"/>
                </a:lnTo>
                <a:lnTo>
                  <a:pt x="707644" y="412356"/>
                </a:lnTo>
                <a:lnTo>
                  <a:pt x="739114" y="408927"/>
                </a:lnTo>
                <a:lnTo>
                  <a:pt x="767549" y="403212"/>
                </a:lnTo>
                <a:lnTo>
                  <a:pt x="790930" y="395211"/>
                </a:lnTo>
                <a:lnTo>
                  <a:pt x="790930" y="315976"/>
                </a:lnTo>
                <a:close/>
              </a:path>
              <a:path w="901700" h="434339">
                <a:moveTo>
                  <a:pt x="901674" y="0"/>
                </a:moveTo>
                <a:lnTo>
                  <a:pt x="815822" y="0"/>
                </a:lnTo>
                <a:lnTo>
                  <a:pt x="815822" y="433819"/>
                </a:lnTo>
                <a:lnTo>
                  <a:pt x="901674" y="433819"/>
                </a:lnTo>
                <a:lnTo>
                  <a:pt x="901674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1532" y="1362925"/>
            <a:ext cx="1898014" cy="439420"/>
          </a:xfrm>
          <a:custGeom>
            <a:avLst/>
            <a:gdLst/>
            <a:ahLst/>
            <a:cxnLst/>
            <a:rect l="l" t="t" r="r" b="b"/>
            <a:pathLst>
              <a:path w="1898014" h="439419">
                <a:moveTo>
                  <a:pt x="305803" y="163576"/>
                </a:moveTo>
                <a:lnTo>
                  <a:pt x="290576" y="153924"/>
                </a:lnTo>
                <a:lnTo>
                  <a:pt x="187960" y="88900"/>
                </a:lnTo>
                <a:lnTo>
                  <a:pt x="193954" y="69189"/>
                </a:lnTo>
                <a:lnTo>
                  <a:pt x="198247" y="48958"/>
                </a:lnTo>
                <a:lnTo>
                  <a:pt x="200812" y="28257"/>
                </a:lnTo>
                <a:lnTo>
                  <a:pt x="201676" y="7112"/>
                </a:lnTo>
                <a:lnTo>
                  <a:pt x="115316" y="2032"/>
                </a:lnTo>
                <a:lnTo>
                  <a:pt x="109321" y="50850"/>
                </a:lnTo>
                <a:lnTo>
                  <a:pt x="93814" y="92608"/>
                </a:lnTo>
                <a:lnTo>
                  <a:pt x="69773" y="125768"/>
                </a:lnTo>
                <a:lnTo>
                  <a:pt x="38176" y="148755"/>
                </a:lnTo>
                <a:lnTo>
                  <a:pt x="0" y="160020"/>
                </a:lnTo>
                <a:lnTo>
                  <a:pt x="0" y="236728"/>
                </a:lnTo>
                <a:lnTo>
                  <a:pt x="45681" y="229006"/>
                </a:lnTo>
                <a:lnTo>
                  <a:pt x="86995" y="211899"/>
                </a:lnTo>
                <a:lnTo>
                  <a:pt x="123151" y="186512"/>
                </a:lnTo>
                <a:lnTo>
                  <a:pt x="153416" y="153924"/>
                </a:lnTo>
                <a:lnTo>
                  <a:pt x="262115" y="225552"/>
                </a:lnTo>
                <a:lnTo>
                  <a:pt x="305803" y="163576"/>
                </a:lnTo>
                <a:close/>
              </a:path>
              <a:path w="1898014" h="439419">
                <a:moveTo>
                  <a:pt x="411467" y="341884"/>
                </a:moveTo>
                <a:lnTo>
                  <a:pt x="401612" y="304088"/>
                </a:lnTo>
                <a:lnTo>
                  <a:pt x="374078" y="276567"/>
                </a:lnTo>
                <a:lnTo>
                  <a:pt x="331914" y="258229"/>
                </a:lnTo>
                <a:lnTo>
                  <a:pt x="319011" y="255778"/>
                </a:lnTo>
                <a:lnTo>
                  <a:pt x="319011" y="341884"/>
                </a:lnTo>
                <a:lnTo>
                  <a:pt x="310972" y="355104"/>
                </a:lnTo>
                <a:lnTo>
                  <a:pt x="288975" y="363918"/>
                </a:lnTo>
                <a:lnTo>
                  <a:pt x="256222" y="368808"/>
                </a:lnTo>
                <a:lnTo>
                  <a:pt x="215900" y="370332"/>
                </a:lnTo>
                <a:lnTo>
                  <a:pt x="175564" y="368808"/>
                </a:lnTo>
                <a:lnTo>
                  <a:pt x="142811" y="363918"/>
                </a:lnTo>
                <a:lnTo>
                  <a:pt x="120815" y="355104"/>
                </a:lnTo>
                <a:lnTo>
                  <a:pt x="112776" y="341884"/>
                </a:lnTo>
                <a:lnTo>
                  <a:pt x="120815" y="328866"/>
                </a:lnTo>
                <a:lnTo>
                  <a:pt x="142811" y="320040"/>
                </a:lnTo>
                <a:lnTo>
                  <a:pt x="175564" y="315023"/>
                </a:lnTo>
                <a:lnTo>
                  <a:pt x="215900" y="313436"/>
                </a:lnTo>
                <a:lnTo>
                  <a:pt x="256222" y="315023"/>
                </a:lnTo>
                <a:lnTo>
                  <a:pt x="288975" y="320040"/>
                </a:lnTo>
                <a:lnTo>
                  <a:pt x="310972" y="328866"/>
                </a:lnTo>
                <a:lnTo>
                  <a:pt x="319011" y="341884"/>
                </a:lnTo>
                <a:lnTo>
                  <a:pt x="319011" y="255778"/>
                </a:lnTo>
                <a:lnTo>
                  <a:pt x="278168" y="248018"/>
                </a:lnTo>
                <a:lnTo>
                  <a:pt x="215900" y="244856"/>
                </a:lnTo>
                <a:lnTo>
                  <a:pt x="153619" y="248018"/>
                </a:lnTo>
                <a:lnTo>
                  <a:pt x="99872" y="258229"/>
                </a:lnTo>
                <a:lnTo>
                  <a:pt x="57708" y="276567"/>
                </a:lnTo>
                <a:lnTo>
                  <a:pt x="30175" y="304088"/>
                </a:lnTo>
                <a:lnTo>
                  <a:pt x="20320" y="341884"/>
                </a:lnTo>
                <a:lnTo>
                  <a:pt x="30175" y="379666"/>
                </a:lnTo>
                <a:lnTo>
                  <a:pt x="57708" y="407187"/>
                </a:lnTo>
                <a:lnTo>
                  <a:pt x="99872" y="425526"/>
                </a:lnTo>
                <a:lnTo>
                  <a:pt x="153619" y="435737"/>
                </a:lnTo>
                <a:lnTo>
                  <a:pt x="215900" y="438899"/>
                </a:lnTo>
                <a:lnTo>
                  <a:pt x="278168" y="435737"/>
                </a:lnTo>
                <a:lnTo>
                  <a:pt x="331914" y="425526"/>
                </a:lnTo>
                <a:lnTo>
                  <a:pt x="374078" y="407187"/>
                </a:lnTo>
                <a:lnTo>
                  <a:pt x="401612" y="379666"/>
                </a:lnTo>
                <a:lnTo>
                  <a:pt x="404050" y="370332"/>
                </a:lnTo>
                <a:lnTo>
                  <a:pt x="411467" y="341884"/>
                </a:lnTo>
                <a:close/>
              </a:path>
              <a:path w="1898014" h="439419">
                <a:moveTo>
                  <a:pt x="458203" y="66548"/>
                </a:moveTo>
                <a:lnTo>
                  <a:pt x="407403" y="66548"/>
                </a:lnTo>
                <a:lnTo>
                  <a:pt x="407403" y="0"/>
                </a:lnTo>
                <a:lnTo>
                  <a:pt x="321551" y="0"/>
                </a:lnTo>
                <a:lnTo>
                  <a:pt x="321551" y="238760"/>
                </a:lnTo>
                <a:lnTo>
                  <a:pt x="407403" y="238760"/>
                </a:lnTo>
                <a:lnTo>
                  <a:pt x="407403" y="148336"/>
                </a:lnTo>
                <a:lnTo>
                  <a:pt x="458203" y="148336"/>
                </a:lnTo>
                <a:lnTo>
                  <a:pt x="458203" y="66548"/>
                </a:lnTo>
                <a:close/>
              </a:path>
              <a:path w="1898014" h="439419">
                <a:moveTo>
                  <a:pt x="759942" y="3048"/>
                </a:moveTo>
                <a:lnTo>
                  <a:pt x="504939" y="3048"/>
                </a:lnTo>
                <a:lnTo>
                  <a:pt x="504939" y="75692"/>
                </a:lnTo>
                <a:lnTo>
                  <a:pt x="674611" y="75692"/>
                </a:lnTo>
                <a:lnTo>
                  <a:pt x="674611" y="168656"/>
                </a:lnTo>
                <a:lnTo>
                  <a:pt x="759942" y="168656"/>
                </a:lnTo>
                <a:lnTo>
                  <a:pt x="759942" y="3048"/>
                </a:lnTo>
                <a:close/>
              </a:path>
              <a:path w="1898014" h="439419">
                <a:moveTo>
                  <a:pt x="786358" y="179324"/>
                </a:moveTo>
                <a:lnTo>
                  <a:pt x="763104" y="186715"/>
                </a:lnTo>
                <a:lnTo>
                  <a:pt x="735190" y="191579"/>
                </a:lnTo>
                <a:lnTo>
                  <a:pt x="704786" y="194246"/>
                </a:lnTo>
                <a:lnTo>
                  <a:pt x="674103" y="195072"/>
                </a:lnTo>
                <a:lnTo>
                  <a:pt x="633463" y="195072"/>
                </a:lnTo>
                <a:lnTo>
                  <a:pt x="633463" y="114808"/>
                </a:lnTo>
                <a:lnTo>
                  <a:pt x="548627" y="114808"/>
                </a:lnTo>
                <a:lnTo>
                  <a:pt x="548627" y="195072"/>
                </a:lnTo>
                <a:lnTo>
                  <a:pt x="488683" y="195072"/>
                </a:lnTo>
                <a:lnTo>
                  <a:pt x="488683" y="266700"/>
                </a:lnTo>
                <a:lnTo>
                  <a:pt x="672579" y="266700"/>
                </a:lnTo>
                <a:lnTo>
                  <a:pt x="704786" y="265874"/>
                </a:lnTo>
                <a:lnTo>
                  <a:pt x="735571" y="263207"/>
                </a:lnTo>
                <a:lnTo>
                  <a:pt x="763295" y="258343"/>
                </a:lnTo>
                <a:lnTo>
                  <a:pt x="786358" y="250952"/>
                </a:lnTo>
                <a:lnTo>
                  <a:pt x="786358" y="179324"/>
                </a:lnTo>
                <a:close/>
              </a:path>
              <a:path w="1898014" h="439419">
                <a:moveTo>
                  <a:pt x="903198" y="360680"/>
                </a:moveTo>
                <a:lnTo>
                  <a:pt x="600951" y="360680"/>
                </a:lnTo>
                <a:lnTo>
                  <a:pt x="600951" y="297180"/>
                </a:lnTo>
                <a:lnTo>
                  <a:pt x="514083" y="297180"/>
                </a:lnTo>
                <a:lnTo>
                  <a:pt x="514083" y="433819"/>
                </a:lnTo>
                <a:lnTo>
                  <a:pt x="903198" y="433819"/>
                </a:lnTo>
                <a:lnTo>
                  <a:pt x="903198" y="360680"/>
                </a:lnTo>
                <a:close/>
              </a:path>
              <a:path w="1898014" h="439419">
                <a:moveTo>
                  <a:pt x="946886" y="96520"/>
                </a:moveTo>
                <a:lnTo>
                  <a:pt x="897102" y="96520"/>
                </a:lnTo>
                <a:lnTo>
                  <a:pt x="897102" y="0"/>
                </a:lnTo>
                <a:lnTo>
                  <a:pt x="811250" y="0"/>
                </a:lnTo>
                <a:lnTo>
                  <a:pt x="811250" y="328676"/>
                </a:lnTo>
                <a:lnTo>
                  <a:pt x="897102" y="328676"/>
                </a:lnTo>
                <a:lnTo>
                  <a:pt x="897102" y="177292"/>
                </a:lnTo>
                <a:lnTo>
                  <a:pt x="946886" y="177292"/>
                </a:lnTo>
                <a:lnTo>
                  <a:pt x="946886" y="96520"/>
                </a:lnTo>
                <a:close/>
              </a:path>
              <a:path w="1898014" h="439419">
                <a:moveTo>
                  <a:pt x="1248638" y="3048"/>
                </a:moveTo>
                <a:lnTo>
                  <a:pt x="993622" y="3048"/>
                </a:lnTo>
                <a:lnTo>
                  <a:pt x="993622" y="75692"/>
                </a:lnTo>
                <a:lnTo>
                  <a:pt x="1163294" y="75692"/>
                </a:lnTo>
                <a:lnTo>
                  <a:pt x="1163294" y="168656"/>
                </a:lnTo>
                <a:lnTo>
                  <a:pt x="1248638" y="168656"/>
                </a:lnTo>
                <a:lnTo>
                  <a:pt x="1248638" y="3048"/>
                </a:lnTo>
                <a:close/>
              </a:path>
              <a:path w="1898014" h="439419">
                <a:moveTo>
                  <a:pt x="1275041" y="179324"/>
                </a:moveTo>
                <a:lnTo>
                  <a:pt x="1251788" y="186715"/>
                </a:lnTo>
                <a:lnTo>
                  <a:pt x="1223873" y="191579"/>
                </a:lnTo>
                <a:lnTo>
                  <a:pt x="1193469" y="194246"/>
                </a:lnTo>
                <a:lnTo>
                  <a:pt x="1162786" y="195072"/>
                </a:lnTo>
                <a:lnTo>
                  <a:pt x="1122146" y="195072"/>
                </a:lnTo>
                <a:lnTo>
                  <a:pt x="1122146" y="114808"/>
                </a:lnTo>
                <a:lnTo>
                  <a:pt x="1037310" y="114808"/>
                </a:lnTo>
                <a:lnTo>
                  <a:pt x="1037310" y="195072"/>
                </a:lnTo>
                <a:lnTo>
                  <a:pt x="977366" y="195072"/>
                </a:lnTo>
                <a:lnTo>
                  <a:pt x="977366" y="266700"/>
                </a:lnTo>
                <a:lnTo>
                  <a:pt x="1161262" y="266700"/>
                </a:lnTo>
                <a:lnTo>
                  <a:pt x="1193469" y="265874"/>
                </a:lnTo>
                <a:lnTo>
                  <a:pt x="1224254" y="263207"/>
                </a:lnTo>
                <a:lnTo>
                  <a:pt x="1251978" y="258343"/>
                </a:lnTo>
                <a:lnTo>
                  <a:pt x="1275041" y="250952"/>
                </a:lnTo>
                <a:lnTo>
                  <a:pt x="1275041" y="179324"/>
                </a:lnTo>
                <a:close/>
              </a:path>
              <a:path w="1898014" h="439419">
                <a:moveTo>
                  <a:pt x="1391881" y="360680"/>
                </a:moveTo>
                <a:lnTo>
                  <a:pt x="1089634" y="360680"/>
                </a:lnTo>
                <a:lnTo>
                  <a:pt x="1089634" y="297180"/>
                </a:lnTo>
                <a:lnTo>
                  <a:pt x="1002766" y="297180"/>
                </a:lnTo>
                <a:lnTo>
                  <a:pt x="1002766" y="433819"/>
                </a:lnTo>
                <a:lnTo>
                  <a:pt x="1391881" y="433819"/>
                </a:lnTo>
                <a:lnTo>
                  <a:pt x="1391881" y="360680"/>
                </a:lnTo>
                <a:close/>
              </a:path>
              <a:path w="1898014" h="439419">
                <a:moveTo>
                  <a:pt x="1435569" y="96520"/>
                </a:moveTo>
                <a:lnTo>
                  <a:pt x="1385785" y="96520"/>
                </a:lnTo>
                <a:lnTo>
                  <a:pt x="1385785" y="0"/>
                </a:lnTo>
                <a:lnTo>
                  <a:pt x="1299933" y="0"/>
                </a:lnTo>
                <a:lnTo>
                  <a:pt x="1299933" y="328676"/>
                </a:lnTo>
                <a:lnTo>
                  <a:pt x="1385785" y="328676"/>
                </a:lnTo>
                <a:lnTo>
                  <a:pt x="1385785" y="177292"/>
                </a:lnTo>
                <a:lnTo>
                  <a:pt x="1435569" y="177292"/>
                </a:lnTo>
                <a:lnTo>
                  <a:pt x="1435569" y="96520"/>
                </a:lnTo>
                <a:close/>
              </a:path>
              <a:path w="1898014" h="439419">
                <a:moveTo>
                  <a:pt x="1786077" y="2032"/>
                </a:moveTo>
                <a:lnTo>
                  <a:pt x="1707349" y="2032"/>
                </a:lnTo>
                <a:lnTo>
                  <a:pt x="1707349" y="91948"/>
                </a:lnTo>
                <a:lnTo>
                  <a:pt x="1707349" y="171704"/>
                </a:lnTo>
                <a:lnTo>
                  <a:pt x="1707349" y="228600"/>
                </a:lnTo>
                <a:lnTo>
                  <a:pt x="1652993" y="228600"/>
                </a:lnTo>
                <a:lnTo>
                  <a:pt x="1655165" y="215061"/>
                </a:lnTo>
                <a:lnTo>
                  <a:pt x="1657057" y="201104"/>
                </a:lnTo>
                <a:lnTo>
                  <a:pt x="1658556" y="186664"/>
                </a:lnTo>
                <a:lnTo>
                  <a:pt x="1659597" y="171704"/>
                </a:lnTo>
                <a:lnTo>
                  <a:pt x="1707349" y="171704"/>
                </a:lnTo>
                <a:lnTo>
                  <a:pt x="1707349" y="91948"/>
                </a:lnTo>
                <a:lnTo>
                  <a:pt x="1660613" y="91948"/>
                </a:lnTo>
                <a:lnTo>
                  <a:pt x="1660613" y="10160"/>
                </a:lnTo>
                <a:lnTo>
                  <a:pt x="1472145" y="10160"/>
                </a:lnTo>
                <a:lnTo>
                  <a:pt x="1472145" y="87376"/>
                </a:lnTo>
                <a:lnTo>
                  <a:pt x="1578825" y="87376"/>
                </a:lnTo>
                <a:lnTo>
                  <a:pt x="1578825" y="142748"/>
                </a:lnTo>
                <a:lnTo>
                  <a:pt x="1573923" y="208889"/>
                </a:lnTo>
                <a:lnTo>
                  <a:pt x="1559852" y="261010"/>
                </a:lnTo>
                <a:lnTo>
                  <a:pt x="1537563" y="299110"/>
                </a:lnTo>
                <a:lnTo>
                  <a:pt x="1508010" y="323189"/>
                </a:lnTo>
                <a:lnTo>
                  <a:pt x="1472145" y="333248"/>
                </a:lnTo>
                <a:lnTo>
                  <a:pt x="1472145" y="413499"/>
                </a:lnTo>
                <a:lnTo>
                  <a:pt x="1518069" y="406438"/>
                </a:lnTo>
                <a:lnTo>
                  <a:pt x="1560283" y="386638"/>
                </a:lnTo>
                <a:lnTo>
                  <a:pt x="1597164" y="353999"/>
                </a:lnTo>
                <a:lnTo>
                  <a:pt x="1627085" y="308356"/>
                </a:lnTo>
                <a:lnTo>
                  <a:pt x="1707349" y="308356"/>
                </a:lnTo>
                <a:lnTo>
                  <a:pt x="1707349" y="426199"/>
                </a:lnTo>
                <a:lnTo>
                  <a:pt x="1786077" y="426199"/>
                </a:lnTo>
                <a:lnTo>
                  <a:pt x="1786077" y="308356"/>
                </a:lnTo>
                <a:lnTo>
                  <a:pt x="1786077" y="228600"/>
                </a:lnTo>
                <a:lnTo>
                  <a:pt x="1786077" y="171704"/>
                </a:lnTo>
                <a:lnTo>
                  <a:pt x="1786077" y="91948"/>
                </a:lnTo>
                <a:lnTo>
                  <a:pt x="1786077" y="2032"/>
                </a:lnTo>
                <a:close/>
              </a:path>
              <a:path w="1898014" h="439419">
                <a:moveTo>
                  <a:pt x="1897837" y="0"/>
                </a:moveTo>
                <a:lnTo>
                  <a:pt x="1818081" y="0"/>
                </a:lnTo>
                <a:lnTo>
                  <a:pt x="1818081" y="433819"/>
                </a:lnTo>
                <a:lnTo>
                  <a:pt x="1897837" y="433819"/>
                </a:lnTo>
                <a:lnTo>
                  <a:pt x="189783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2861" y="1362922"/>
            <a:ext cx="420370" cy="439420"/>
          </a:xfrm>
          <a:custGeom>
            <a:avLst/>
            <a:gdLst/>
            <a:ahLst/>
            <a:cxnLst/>
            <a:rect l="l" t="t" r="r" b="b"/>
            <a:pathLst>
              <a:path w="420370" h="439419">
                <a:moveTo>
                  <a:pt x="405373" y="233166"/>
                </a:moveTo>
                <a:lnTo>
                  <a:pt x="319524" y="233166"/>
                </a:lnTo>
                <a:lnTo>
                  <a:pt x="319524" y="0"/>
                </a:lnTo>
                <a:lnTo>
                  <a:pt x="405373" y="0"/>
                </a:lnTo>
                <a:lnTo>
                  <a:pt x="405373" y="233166"/>
                </a:lnTo>
                <a:close/>
              </a:path>
              <a:path w="420370" h="439419">
                <a:moveTo>
                  <a:pt x="269233" y="208274"/>
                </a:moveTo>
                <a:lnTo>
                  <a:pt x="0" y="208274"/>
                </a:lnTo>
                <a:lnTo>
                  <a:pt x="0" y="5079"/>
                </a:lnTo>
                <a:lnTo>
                  <a:pt x="269233" y="5079"/>
                </a:lnTo>
                <a:lnTo>
                  <a:pt x="269233" y="74674"/>
                </a:lnTo>
                <a:lnTo>
                  <a:pt x="84833" y="74674"/>
                </a:lnTo>
                <a:lnTo>
                  <a:pt x="84833" y="138680"/>
                </a:lnTo>
                <a:lnTo>
                  <a:pt x="269233" y="138680"/>
                </a:lnTo>
                <a:lnTo>
                  <a:pt x="269233" y="208274"/>
                </a:lnTo>
                <a:close/>
              </a:path>
              <a:path w="420370" h="439419">
                <a:moveTo>
                  <a:pt x="269233" y="138680"/>
                </a:moveTo>
                <a:lnTo>
                  <a:pt x="184399" y="138680"/>
                </a:lnTo>
                <a:lnTo>
                  <a:pt x="184399" y="74674"/>
                </a:lnTo>
                <a:lnTo>
                  <a:pt x="269233" y="74674"/>
                </a:lnTo>
                <a:lnTo>
                  <a:pt x="269233" y="138680"/>
                </a:lnTo>
                <a:close/>
              </a:path>
              <a:path w="420370" h="439419">
                <a:moveTo>
                  <a:pt x="255009" y="253485"/>
                </a:moveTo>
                <a:lnTo>
                  <a:pt x="167635" y="253485"/>
                </a:lnTo>
                <a:lnTo>
                  <a:pt x="167635" y="224022"/>
                </a:lnTo>
                <a:lnTo>
                  <a:pt x="255009" y="224022"/>
                </a:lnTo>
                <a:lnTo>
                  <a:pt x="255009" y="253485"/>
                </a:lnTo>
                <a:close/>
              </a:path>
              <a:path w="420370" h="439419">
                <a:moveTo>
                  <a:pt x="405373" y="322571"/>
                </a:moveTo>
                <a:lnTo>
                  <a:pt x="17779" y="322571"/>
                </a:lnTo>
                <a:lnTo>
                  <a:pt x="17779" y="253485"/>
                </a:lnTo>
                <a:lnTo>
                  <a:pt x="405373" y="253485"/>
                </a:lnTo>
                <a:lnTo>
                  <a:pt x="405373" y="322571"/>
                </a:lnTo>
                <a:close/>
              </a:path>
              <a:path w="420370" h="439419">
                <a:moveTo>
                  <a:pt x="13207" y="433821"/>
                </a:moveTo>
                <a:lnTo>
                  <a:pt x="13207" y="363718"/>
                </a:lnTo>
                <a:lnTo>
                  <a:pt x="59879" y="361361"/>
                </a:lnTo>
                <a:lnTo>
                  <a:pt x="102740" y="354003"/>
                </a:lnTo>
                <a:lnTo>
                  <a:pt x="138934" y="341216"/>
                </a:lnTo>
                <a:lnTo>
                  <a:pt x="165603" y="322571"/>
                </a:lnTo>
                <a:lnTo>
                  <a:pt x="259581" y="322571"/>
                </a:lnTo>
                <a:lnTo>
                  <a:pt x="255009" y="333239"/>
                </a:lnTo>
                <a:lnTo>
                  <a:pt x="420105" y="369814"/>
                </a:lnTo>
                <a:lnTo>
                  <a:pt x="414162" y="388610"/>
                </a:lnTo>
                <a:lnTo>
                  <a:pt x="206242" y="388610"/>
                </a:lnTo>
                <a:lnTo>
                  <a:pt x="165651" y="409390"/>
                </a:lnTo>
                <a:lnTo>
                  <a:pt x="118488" y="423407"/>
                </a:lnTo>
                <a:lnTo>
                  <a:pt x="66943" y="431328"/>
                </a:lnTo>
                <a:lnTo>
                  <a:pt x="13207" y="433821"/>
                </a:lnTo>
                <a:close/>
              </a:path>
              <a:path w="420370" h="439419">
                <a:moveTo>
                  <a:pt x="398262" y="438901"/>
                </a:moveTo>
                <a:lnTo>
                  <a:pt x="206242" y="388610"/>
                </a:lnTo>
                <a:lnTo>
                  <a:pt x="414162" y="388610"/>
                </a:lnTo>
                <a:lnTo>
                  <a:pt x="398262" y="4389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7270" y="1362922"/>
            <a:ext cx="450850" cy="436880"/>
          </a:xfrm>
          <a:custGeom>
            <a:avLst/>
            <a:gdLst/>
            <a:ahLst/>
            <a:cxnLst/>
            <a:rect l="l" t="t" r="r" b="b"/>
            <a:pathLst>
              <a:path w="450850" h="436880">
                <a:moveTo>
                  <a:pt x="399786" y="224530"/>
                </a:moveTo>
                <a:lnTo>
                  <a:pt x="313936" y="224530"/>
                </a:lnTo>
                <a:lnTo>
                  <a:pt x="313936" y="0"/>
                </a:lnTo>
                <a:lnTo>
                  <a:pt x="399786" y="0"/>
                </a:lnTo>
                <a:lnTo>
                  <a:pt x="399786" y="69594"/>
                </a:lnTo>
                <a:lnTo>
                  <a:pt x="450584" y="69594"/>
                </a:lnTo>
                <a:lnTo>
                  <a:pt x="450584" y="152904"/>
                </a:lnTo>
                <a:lnTo>
                  <a:pt x="399786" y="152904"/>
                </a:lnTo>
                <a:lnTo>
                  <a:pt x="399786" y="224530"/>
                </a:lnTo>
                <a:close/>
              </a:path>
              <a:path w="450850" h="436880">
                <a:moveTo>
                  <a:pt x="0" y="225038"/>
                </a:moveTo>
                <a:lnTo>
                  <a:pt x="0" y="153412"/>
                </a:lnTo>
                <a:lnTo>
                  <a:pt x="70253" y="147943"/>
                </a:lnTo>
                <a:lnTo>
                  <a:pt x="124266" y="133664"/>
                </a:lnTo>
                <a:lnTo>
                  <a:pt x="158944" y="111479"/>
                </a:lnTo>
                <a:lnTo>
                  <a:pt x="171191" y="82293"/>
                </a:lnTo>
                <a:lnTo>
                  <a:pt x="171191" y="75690"/>
                </a:lnTo>
                <a:lnTo>
                  <a:pt x="0" y="75690"/>
                </a:lnTo>
                <a:lnTo>
                  <a:pt x="0" y="5079"/>
                </a:lnTo>
                <a:lnTo>
                  <a:pt x="258565" y="5079"/>
                </a:lnTo>
                <a:lnTo>
                  <a:pt x="258565" y="65022"/>
                </a:lnTo>
                <a:lnTo>
                  <a:pt x="253580" y="105734"/>
                </a:lnTo>
                <a:lnTo>
                  <a:pt x="216132" y="167443"/>
                </a:lnTo>
                <a:lnTo>
                  <a:pt x="147443" y="205482"/>
                </a:lnTo>
                <a:lnTo>
                  <a:pt x="103407" y="216608"/>
                </a:lnTo>
                <a:lnTo>
                  <a:pt x="53989" y="222996"/>
                </a:lnTo>
                <a:lnTo>
                  <a:pt x="0" y="225038"/>
                </a:lnTo>
                <a:close/>
              </a:path>
              <a:path w="450850" h="436880">
                <a:moveTo>
                  <a:pt x="224530" y="433821"/>
                </a:moveTo>
                <a:lnTo>
                  <a:pt x="224530" y="359147"/>
                </a:lnTo>
                <a:lnTo>
                  <a:pt x="251604" y="347090"/>
                </a:lnTo>
                <a:lnTo>
                  <a:pt x="272725" y="320222"/>
                </a:lnTo>
                <a:lnTo>
                  <a:pt x="286893" y="282210"/>
                </a:lnTo>
                <a:lnTo>
                  <a:pt x="293108" y="236722"/>
                </a:lnTo>
                <a:lnTo>
                  <a:pt x="374894" y="242817"/>
                </a:lnTo>
                <a:lnTo>
                  <a:pt x="373561" y="261367"/>
                </a:lnTo>
                <a:lnTo>
                  <a:pt x="371084" y="279583"/>
                </a:lnTo>
                <a:lnTo>
                  <a:pt x="367465" y="297323"/>
                </a:lnTo>
                <a:lnTo>
                  <a:pt x="362702" y="314444"/>
                </a:lnTo>
                <a:lnTo>
                  <a:pt x="444488" y="379466"/>
                </a:lnTo>
                <a:lnTo>
                  <a:pt x="330191" y="379466"/>
                </a:lnTo>
                <a:lnTo>
                  <a:pt x="309181" y="401889"/>
                </a:lnTo>
                <a:lnTo>
                  <a:pt x="284409" y="419026"/>
                </a:lnTo>
                <a:lnTo>
                  <a:pt x="256112" y="429971"/>
                </a:lnTo>
                <a:lnTo>
                  <a:pt x="224530" y="433821"/>
                </a:lnTo>
                <a:close/>
              </a:path>
              <a:path w="450850" h="436880">
                <a:moveTo>
                  <a:pt x="392166" y="436361"/>
                </a:moveTo>
                <a:lnTo>
                  <a:pt x="330191" y="379466"/>
                </a:lnTo>
                <a:lnTo>
                  <a:pt x="444488" y="379466"/>
                </a:lnTo>
                <a:lnTo>
                  <a:pt x="392166" y="436361"/>
                </a:lnTo>
                <a:close/>
              </a:path>
              <a:path w="450850" h="436880">
                <a:moveTo>
                  <a:pt x="212846" y="433821"/>
                </a:moveTo>
                <a:lnTo>
                  <a:pt x="13207" y="433821"/>
                </a:lnTo>
                <a:lnTo>
                  <a:pt x="13207" y="239770"/>
                </a:lnTo>
                <a:lnTo>
                  <a:pt x="89913" y="239770"/>
                </a:lnTo>
                <a:lnTo>
                  <a:pt x="89913" y="275329"/>
                </a:lnTo>
                <a:lnTo>
                  <a:pt x="212846" y="275329"/>
                </a:lnTo>
                <a:lnTo>
                  <a:pt x="212846" y="335271"/>
                </a:lnTo>
                <a:lnTo>
                  <a:pt x="89913" y="335271"/>
                </a:lnTo>
                <a:lnTo>
                  <a:pt x="89913" y="372354"/>
                </a:lnTo>
                <a:lnTo>
                  <a:pt x="212846" y="372354"/>
                </a:lnTo>
                <a:lnTo>
                  <a:pt x="212846" y="433821"/>
                </a:lnTo>
                <a:close/>
              </a:path>
              <a:path w="450850" h="436880">
                <a:moveTo>
                  <a:pt x="212846" y="275329"/>
                </a:moveTo>
                <a:lnTo>
                  <a:pt x="136140" y="275329"/>
                </a:lnTo>
                <a:lnTo>
                  <a:pt x="136140" y="239770"/>
                </a:lnTo>
                <a:lnTo>
                  <a:pt x="212846" y="239770"/>
                </a:lnTo>
                <a:lnTo>
                  <a:pt x="212846" y="275329"/>
                </a:lnTo>
                <a:close/>
              </a:path>
              <a:path w="450850" h="436880">
                <a:moveTo>
                  <a:pt x="212846" y="372354"/>
                </a:moveTo>
                <a:lnTo>
                  <a:pt x="136140" y="372354"/>
                </a:lnTo>
                <a:lnTo>
                  <a:pt x="136140" y="335271"/>
                </a:lnTo>
                <a:lnTo>
                  <a:pt x="212846" y="335271"/>
                </a:lnTo>
                <a:lnTo>
                  <a:pt x="212846" y="37235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9310" y="1349717"/>
            <a:ext cx="915669" cy="452120"/>
          </a:xfrm>
          <a:custGeom>
            <a:avLst/>
            <a:gdLst/>
            <a:ahLst/>
            <a:cxnLst/>
            <a:rect l="l" t="t" r="r" b="b"/>
            <a:pathLst>
              <a:path w="915670" h="452119">
                <a:moveTo>
                  <a:pt x="289560" y="28956"/>
                </a:moveTo>
                <a:lnTo>
                  <a:pt x="188468" y="28956"/>
                </a:lnTo>
                <a:lnTo>
                  <a:pt x="188468" y="0"/>
                </a:lnTo>
                <a:lnTo>
                  <a:pt x="100076" y="0"/>
                </a:lnTo>
                <a:lnTo>
                  <a:pt x="100076" y="28956"/>
                </a:lnTo>
                <a:lnTo>
                  <a:pt x="0" y="28956"/>
                </a:lnTo>
                <a:lnTo>
                  <a:pt x="0" y="88392"/>
                </a:lnTo>
                <a:lnTo>
                  <a:pt x="289560" y="88392"/>
                </a:lnTo>
                <a:lnTo>
                  <a:pt x="289560" y="28956"/>
                </a:lnTo>
                <a:close/>
              </a:path>
              <a:path w="915670" h="452119">
                <a:moveTo>
                  <a:pt x="298704" y="232156"/>
                </a:moveTo>
                <a:lnTo>
                  <a:pt x="275526" y="239547"/>
                </a:lnTo>
                <a:lnTo>
                  <a:pt x="247777" y="244411"/>
                </a:lnTo>
                <a:lnTo>
                  <a:pt x="217551" y="247078"/>
                </a:lnTo>
                <a:lnTo>
                  <a:pt x="186944" y="247904"/>
                </a:lnTo>
                <a:lnTo>
                  <a:pt x="186944" y="231648"/>
                </a:lnTo>
                <a:lnTo>
                  <a:pt x="222669" y="223266"/>
                </a:lnTo>
                <a:lnTo>
                  <a:pt x="250253" y="209550"/>
                </a:lnTo>
                <a:lnTo>
                  <a:pt x="268020" y="190500"/>
                </a:lnTo>
                <a:lnTo>
                  <a:pt x="271043" y="178816"/>
                </a:lnTo>
                <a:lnTo>
                  <a:pt x="274320" y="166116"/>
                </a:lnTo>
                <a:lnTo>
                  <a:pt x="270154" y="153416"/>
                </a:lnTo>
                <a:lnTo>
                  <a:pt x="264655" y="136626"/>
                </a:lnTo>
                <a:lnTo>
                  <a:pt x="237807" y="115316"/>
                </a:lnTo>
                <a:lnTo>
                  <a:pt x="196951" y="102400"/>
                </a:lnTo>
                <a:lnTo>
                  <a:pt x="194564" y="102209"/>
                </a:lnTo>
                <a:lnTo>
                  <a:pt x="194564" y="166116"/>
                </a:lnTo>
                <a:lnTo>
                  <a:pt x="191084" y="171742"/>
                </a:lnTo>
                <a:lnTo>
                  <a:pt x="181165" y="175704"/>
                </a:lnTo>
                <a:lnTo>
                  <a:pt x="165633" y="178041"/>
                </a:lnTo>
                <a:lnTo>
                  <a:pt x="145288" y="178816"/>
                </a:lnTo>
                <a:lnTo>
                  <a:pt x="124942" y="178041"/>
                </a:lnTo>
                <a:lnTo>
                  <a:pt x="109410" y="175704"/>
                </a:lnTo>
                <a:lnTo>
                  <a:pt x="99504" y="171742"/>
                </a:lnTo>
                <a:lnTo>
                  <a:pt x="96012" y="166116"/>
                </a:lnTo>
                <a:lnTo>
                  <a:pt x="99504" y="160489"/>
                </a:lnTo>
                <a:lnTo>
                  <a:pt x="109410" y="156527"/>
                </a:lnTo>
                <a:lnTo>
                  <a:pt x="124942" y="154190"/>
                </a:lnTo>
                <a:lnTo>
                  <a:pt x="145288" y="153416"/>
                </a:lnTo>
                <a:lnTo>
                  <a:pt x="165633" y="154190"/>
                </a:lnTo>
                <a:lnTo>
                  <a:pt x="181165" y="156527"/>
                </a:lnTo>
                <a:lnTo>
                  <a:pt x="191084" y="160489"/>
                </a:lnTo>
                <a:lnTo>
                  <a:pt x="194564" y="166116"/>
                </a:lnTo>
                <a:lnTo>
                  <a:pt x="194564" y="102209"/>
                </a:lnTo>
                <a:lnTo>
                  <a:pt x="145288" y="98044"/>
                </a:lnTo>
                <a:lnTo>
                  <a:pt x="93624" y="102400"/>
                </a:lnTo>
                <a:lnTo>
                  <a:pt x="52768" y="115316"/>
                </a:lnTo>
                <a:lnTo>
                  <a:pt x="16256" y="166116"/>
                </a:lnTo>
                <a:lnTo>
                  <a:pt x="22466" y="190487"/>
                </a:lnTo>
                <a:lnTo>
                  <a:pt x="40005" y="209486"/>
                </a:lnTo>
                <a:lnTo>
                  <a:pt x="67271" y="223050"/>
                </a:lnTo>
                <a:lnTo>
                  <a:pt x="102616" y="231140"/>
                </a:lnTo>
                <a:lnTo>
                  <a:pt x="102616" y="247904"/>
                </a:lnTo>
                <a:lnTo>
                  <a:pt x="1016" y="247904"/>
                </a:lnTo>
                <a:lnTo>
                  <a:pt x="1016" y="310388"/>
                </a:lnTo>
                <a:lnTo>
                  <a:pt x="184912" y="310388"/>
                </a:lnTo>
                <a:lnTo>
                  <a:pt x="217119" y="309562"/>
                </a:lnTo>
                <a:lnTo>
                  <a:pt x="247904" y="306895"/>
                </a:lnTo>
                <a:lnTo>
                  <a:pt x="275640" y="302031"/>
                </a:lnTo>
                <a:lnTo>
                  <a:pt x="298704" y="294640"/>
                </a:lnTo>
                <a:lnTo>
                  <a:pt x="298704" y="232156"/>
                </a:lnTo>
                <a:close/>
              </a:path>
              <a:path w="915670" h="452119">
                <a:moveTo>
                  <a:pt x="409448" y="327152"/>
                </a:moveTo>
                <a:lnTo>
                  <a:pt x="24384" y="327152"/>
                </a:lnTo>
                <a:lnTo>
                  <a:pt x="24384" y="390652"/>
                </a:lnTo>
                <a:lnTo>
                  <a:pt x="323088" y="390652"/>
                </a:lnTo>
                <a:lnTo>
                  <a:pt x="323088" y="452107"/>
                </a:lnTo>
                <a:lnTo>
                  <a:pt x="409448" y="452107"/>
                </a:lnTo>
                <a:lnTo>
                  <a:pt x="409448" y="327152"/>
                </a:lnTo>
                <a:close/>
              </a:path>
              <a:path w="915670" h="452119">
                <a:moveTo>
                  <a:pt x="459232" y="108204"/>
                </a:moveTo>
                <a:lnTo>
                  <a:pt x="409448" y="108204"/>
                </a:lnTo>
                <a:lnTo>
                  <a:pt x="409448" y="13208"/>
                </a:lnTo>
                <a:lnTo>
                  <a:pt x="323596" y="13208"/>
                </a:lnTo>
                <a:lnTo>
                  <a:pt x="323596" y="311912"/>
                </a:lnTo>
                <a:lnTo>
                  <a:pt x="409448" y="311912"/>
                </a:lnTo>
                <a:lnTo>
                  <a:pt x="409448" y="187960"/>
                </a:lnTo>
                <a:lnTo>
                  <a:pt x="459232" y="187960"/>
                </a:lnTo>
                <a:lnTo>
                  <a:pt x="459232" y="108204"/>
                </a:lnTo>
                <a:close/>
              </a:path>
              <a:path w="915670" h="452119">
                <a:moveTo>
                  <a:pt x="773671" y="143764"/>
                </a:moveTo>
                <a:lnTo>
                  <a:pt x="766965" y="100203"/>
                </a:lnTo>
                <a:lnTo>
                  <a:pt x="747852" y="64198"/>
                </a:lnTo>
                <a:lnTo>
                  <a:pt x="717816" y="36969"/>
                </a:lnTo>
                <a:lnTo>
                  <a:pt x="688327" y="24104"/>
                </a:lnTo>
                <a:lnTo>
                  <a:pt x="688327" y="143764"/>
                </a:lnTo>
                <a:lnTo>
                  <a:pt x="683996" y="168744"/>
                </a:lnTo>
                <a:lnTo>
                  <a:pt x="672007" y="187071"/>
                </a:lnTo>
                <a:lnTo>
                  <a:pt x="653821" y="198335"/>
                </a:lnTo>
                <a:lnTo>
                  <a:pt x="630923" y="202184"/>
                </a:lnTo>
                <a:lnTo>
                  <a:pt x="608025" y="198335"/>
                </a:lnTo>
                <a:lnTo>
                  <a:pt x="589838" y="187071"/>
                </a:lnTo>
                <a:lnTo>
                  <a:pt x="577850" y="168744"/>
                </a:lnTo>
                <a:lnTo>
                  <a:pt x="573519" y="143764"/>
                </a:lnTo>
                <a:lnTo>
                  <a:pt x="577850" y="118783"/>
                </a:lnTo>
                <a:lnTo>
                  <a:pt x="589838" y="100457"/>
                </a:lnTo>
                <a:lnTo>
                  <a:pt x="608025" y="89192"/>
                </a:lnTo>
                <a:lnTo>
                  <a:pt x="630923" y="85344"/>
                </a:lnTo>
                <a:lnTo>
                  <a:pt x="653821" y="89192"/>
                </a:lnTo>
                <a:lnTo>
                  <a:pt x="672007" y="100457"/>
                </a:lnTo>
                <a:lnTo>
                  <a:pt x="683996" y="118783"/>
                </a:lnTo>
                <a:lnTo>
                  <a:pt x="688327" y="143764"/>
                </a:lnTo>
                <a:lnTo>
                  <a:pt x="688327" y="24104"/>
                </a:lnTo>
                <a:lnTo>
                  <a:pt x="678345" y="19735"/>
                </a:lnTo>
                <a:lnTo>
                  <a:pt x="630923" y="13716"/>
                </a:lnTo>
                <a:lnTo>
                  <a:pt x="583501" y="19735"/>
                </a:lnTo>
                <a:lnTo>
                  <a:pt x="544029" y="36969"/>
                </a:lnTo>
                <a:lnTo>
                  <a:pt x="513994" y="64198"/>
                </a:lnTo>
                <a:lnTo>
                  <a:pt x="494880" y="100203"/>
                </a:lnTo>
                <a:lnTo>
                  <a:pt x="488188" y="143764"/>
                </a:lnTo>
                <a:lnTo>
                  <a:pt x="494880" y="187528"/>
                </a:lnTo>
                <a:lnTo>
                  <a:pt x="513994" y="223558"/>
                </a:lnTo>
                <a:lnTo>
                  <a:pt x="544029" y="250710"/>
                </a:lnTo>
                <a:lnTo>
                  <a:pt x="583501" y="267843"/>
                </a:lnTo>
                <a:lnTo>
                  <a:pt x="630923" y="273812"/>
                </a:lnTo>
                <a:lnTo>
                  <a:pt x="678345" y="267843"/>
                </a:lnTo>
                <a:lnTo>
                  <a:pt x="717816" y="250710"/>
                </a:lnTo>
                <a:lnTo>
                  <a:pt x="747852" y="223558"/>
                </a:lnTo>
                <a:lnTo>
                  <a:pt x="759193" y="202184"/>
                </a:lnTo>
                <a:lnTo>
                  <a:pt x="766965" y="187528"/>
                </a:lnTo>
                <a:lnTo>
                  <a:pt x="773671" y="143764"/>
                </a:lnTo>
                <a:close/>
              </a:path>
              <a:path w="915670" h="452119">
                <a:moveTo>
                  <a:pt x="909307" y="13208"/>
                </a:moveTo>
                <a:lnTo>
                  <a:pt x="823455" y="13208"/>
                </a:lnTo>
                <a:lnTo>
                  <a:pt x="823455" y="334264"/>
                </a:lnTo>
                <a:lnTo>
                  <a:pt x="909307" y="334264"/>
                </a:lnTo>
                <a:lnTo>
                  <a:pt x="909307" y="13208"/>
                </a:lnTo>
                <a:close/>
              </a:path>
              <a:path w="915670" h="452119">
                <a:moveTo>
                  <a:pt x="915403" y="369824"/>
                </a:moveTo>
                <a:lnTo>
                  <a:pt x="613651" y="369824"/>
                </a:lnTo>
                <a:lnTo>
                  <a:pt x="613651" y="295148"/>
                </a:lnTo>
                <a:lnTo>
                  <a:pt x="526275" y="295148"/>
                </a:lnTo>
                <a:lnTo>
                  <a:pt x="526275" y="447027"/>
                </a:lnTo>
                <a:lnTo>
                  <a:pt x="915403" y="447027"/>
                </a:lnTo>
                <a:lnTo>
                  <a:pt x="915403" y="3698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8122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478" y="1355810"/>
            <a:ext cx="439420" cy="441325"/>
          </a:xfrm>
          <a:custGeom>
            <a:avLst/>
            <a:gdLst/>
            <a:ahLst/>
            <a:cxnLst/>
            <a:rect l="l" t="t" r="r" b="b"/>
            <a:pathLst>
              <a:path w="439420" h="44132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439420" h="44132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439420" h="44132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439420" h="44132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439420" h="44132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6083" y="1362922"/>
            <a:ext cx="463550" cy="439420"/>
          </a:xfrm>
          <a:custGeom>
            <a:avLst/>
            <a:gdLst/>
            <a:ahLst/>
            <a:cxnLst/>
            <a:rect l="l" t="t" r="r" b="b"/>
            <a:pathLst>
              <a:path w="463550" h="439419">
                <a:moveTo>
                  <a:pt x="412485" y="258057"/>
                </a:moveTo>
                <a:lnTo>
                  <a:pt x="326635" y="258057"/>
                </a:lnTo>
                <a:lnTo>
                  <a:pt x="326635" y="0"/>
                </a:lnTo>
                <a:lnTo>
                  <a:pt x="412485" y="0"/>
                </a:lnTo>
                <a:lnTo>
                  <a:pt x="412485" y="79246"/>
                </a:lnTo>
                <a:lnTo>
                  <a:pt x="463284" y="79246"/>
                </a:lnTo>
                <a:lnTo>
                  <a:pt x="463284" y="161539"/>
                </a:lnTo>
                <a:lnTo>
                  <a:pt x="412485" y="161539"/>
                </a:lnTo>
                <a:lnTo>
                  <a:pt x="412485" y="258057"/>
                </a:lnTo>
                <a:close/>
              </a:path>
              <a:path w="463550" h="439419">
                <a:moveTo>
                  <a:pt x="139696" y="249421"/>
                </a:moveTo>
                <a:lnTo>
                  <a:pt x="93177" y="243500"/>
                </a:lnTo>
                <a:lnTo>
                  <a:pt x="54533" y="226680"/>
                </a:lnTo>
                <a:lnTo>
                  <a:pt x="25179" y="200374"/>
                </a:lnTo>
                <a:lnTo>
                  <a:pt x="6530" y="165998"/>
                </a:lnTo>
                <a:lnTo>
                  <a:pt x="0" y="124964"/>
                </a:lnTo>
                <a:lnTo>
                  <a:pt x="6530" y="84126"/>
                </a:lnTo>
                <a:lnTo>
                  <a:pt x="25179" y="49774"/>
                </a:lnTo>
                <a:lnTo>
                  <a:pt x="54533" y="23395"/>
                </a:lnTo>
                <a:lnTo>
                  <a:pt x="93177" y="6477"/>
                </a:lnTo>
                <a:lnTo>
                  <a:pt x="139696" y="507"/>
                </a:lnTo>
                <a:lnTo>
                  <a:pt x="186215" y="6477"/>
                </a:lnTo>
                <a:lnTo>
                  <a:pt x="224859" y="23395"/>
                </a:lnTo>
                <a:lnTo>
                  <a:pt x="254213" y="49774"/>
                </a:lnTo>
                <a:lnTo>
                  <a:pt x="265800" y="71118"/>
                </a:lnTo>
                <a:lnTo>
                  <a:pt x="139696" y="71118"/>
                </a:lnTo>
                <a:lnTo>
                  <a:pt x="117487" y="74817"/>
                </a:lnTo>
                <a:lnTo>
                  <a:pt x="100327" y="85468"/>
                </a:lnTo>
                <a:lnTo>
                  <a:pt x="89262" y="102407"/>
                </a:lnTo>
                <a:lnTo>
                  <a:pt x="85341" y="124964"/>
                </a:lnTo>
                <a:lnTo>
                  <a:pt x="89262" y="147522"/>
                </a:lnTo>
                <a:lnTo>
                  <a:pt x="100327" y="164460"/>
                </a:lnTo>
                <a:lnTo>
                  <a:pt x="117487" y="175112"/>
                </a:lnTo>
                <a:lnTo>
                  <a:pt x="139696" y="178811"/>
                </a:lnTo>
                <a:lnTo>
                  <a:pt x="265911" y="178811"/>
                </a:lnTo>
                <a:lnTo>
                  <a:pt x="254213" y="200374"/>
                </a:lnTo>
                <a:lnTo>
                  <a:pt x="224859" y="226680"/>
                </a:lnTo>
                <a:lnTo>
                  <a:pt x="186215" y="243500"/>
                </a:lnTo>
                <a:lnTo>
                  <a:pt x="139696" y="249421"/>
                </a:lnTo>
                <a:close/>
              </a:path>
              <a:path w="463550" h="439419">
                <a:moveTo>
                  <a:pt x="265911" y="178811"/>
                </a:moveTo>
                <a:lnTo>
                  <a:pt x="139696" y="178811"/>
                </a:lnTo>
                <a:lnTo>
                  <a:pt x="161690" y="175112"/>
                </a:lnTo>
                <a:lnTo>
                  <a:pt x="178875" y="164460"/>
                </a:lnTo>
                <a:lnTo>
                  <a:pt x="190058" y="147522"/>
                </a:lnTo>
                <a:lnTo>
                  <a:pt x="194051" y="124964"/>
                </a:lnTo>
                <a:lnTo>
                  <a:pt x="190058" y="102407"/>
                </a:lnTo>
                <a:lnTo>
                  <a:pt x="178875" y="85468"/>
                </a:lnTo>
                <a:lnTo>
                  <a:pt x="161690" y="74817"/>
                </a:lnTo>
                <a:lnTo>
                  <a:pt x="139696" y="71118"/>
                </a:lnTo>
                <a:lnTo>
                  <a:pt x="265800" y="71118"/>
                </a:lnTo>
                <a:lnTo>
                  <a:pt x="272862" y="84126"/>
                </a:lnTo>
                <a:lnTo>
                  <a:pt x="279393" y="124964"/>
                </a:lnTo>
                <a:lnTo>
                  <a:pt x="272862" y="165998"/>
                </a:lnTo>
                <a:lnTo>
                  <a:pt x="265911" y="178811"/>
                </a:lnTo>
                <a:close/>
              </a:path>
              <a:path w="463550" h="439419">
                <a:moveTo>
                  <a:pt x="412485" y="438901"/>
                </a:moveTo>
                <a:lnTo>
                  <a:pt x="325111" y="438901"/>
                </a:lnTo>
                <a:lnTo>
                  <a:pt x="325111" y="346955"/>
                </a:lnTo>
                <a:lnTo>
                  <a:pt x="32511" y="346955"/>
                </a:lnTo>
                <a:lnTo>
                  <a:pt x="32511" y="273297"/>
                </a:lnTo>
                <a:lnTo>
                  <a:pt x="412485" y="273297"/>
                </a:lnTo>
                <a:lnTo>
                  <a:pt x="412485" y="4389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8761" y="2408610"/>
            <a:ext cx="379730" cy="387985"/>
          </a:xfrm>
          <a:custGeom>
            <a:avLst/>
            <a:gdLst/>
            <a:ahLst/>
            <a:cxnLst/>
            <a:rect l="l" t="t" r="r" b="b"/>
            <a:pathLst>
              <a:path w="379730" h="387985">
                <a:moveTo>
                  <a:pt x="379185" y="387813"/>
                </a:moveTo>
                <a:lnTo>
                  <a:pt x="307435" y="387813"/>
                </a:lnTo>
                <a:lnTo>
                  <a:pt x="307435" y="0"/>
                </a:lnTo>
                <a:lnTo>
                  <a:pt x="379185" y="0"/>
                </a:lnTo>
                <a:lnTo>
                  <a:pt x="379185" y="387813"/>
                </a:lnTo>
                <a:close/>
              </a:path>
              <a:path w="379730" h="387985">
                <a:moveTo>
                  <a:pt x="280642" y="381001"/>
                </a:moveTo>
                <a:lnTo>
                  <a:pt x="209800" y="381001"/>
                </a:lnTo>
                <a:lnTo>
                  <a:pt x="209800" y="214341"/>
                </a:lnTo>
                <a:lnTo>
                  <a:pt x="134417" y="214341"/>
                </a:lnTo>
                <a:lnTo>
                  <a:pt x="134417" y="142591"/>
                </a:lnTo>
                <a:lnTo>
                  <a:pt x="209800" y="142591"/>
                </a:lnTo>
                <a:lnTo>
                  <a:pt x="209800" y="1816"/>
                </a:lnTo>
                <a:lnTo>
                  <a:pt x="280642" y="1816"/>
                </a:lnTo>
                <a:lnTo>
                  <a:pt x="280642" y="381001"/>
                </a:lnTo>
                <a:close/>
              </a:path>
              <a:path w="379730" h="387985">
                <a:moveTo>
                  <a:pt x="93547" y="369648"/>
                </a:moveTo>
                <a:lnTo>
                  <a:pt x="0" y="369648"/>
                </a:lnTo>
                <a:lnTo>
                  <a:pt x="0" y="9082"/>
                </a:lnTo>
                <a:lnTo>
                  <a:pt x="173925" y="9082"/>
                </a:lnTo>
                <a:lnTo>
                  <a:pt x="173925" y="76291"/>
                </a:lnTo>
                <a:lnTo>
                  <a:pt x="74020" y="76291"/>
                </a:lnTo>
                <a:lnTo>
                  <a:pt x="74020" y="302439"/>
                </a:lnTo>
                <a:lnTo>
                  <a:pt x="190727" y="302439"/>
                </a:lnTo>
                <a:lnTo>
                  <a:pt x="190727" y="353300"/>
                </a:lnTo>
                <a:lnTo>
                  <a:pt x="170370" y="360261"/>
                </a:lnTo>
                <a:lnTo>
                  <a:pt x="145713" y="365391"/>
                </a:lnTo>
                <a:lnTo>
                  <a:pt x="119268" y="368563"/>
                </a:lnTo>
                <a:lnTo>
                  <a:pt x="93547" y="369648"/>
                </a:lnTo>
                <a:close/>
              </a:path>
              <a:path w="379730" h="387985">
                <a:moveTo>
                  <a:pt x="190727" y="302439"/>
                </a:moveTo>
                <a:lnTo>
                  <a:pt x="100359" y="302439"/>
                </a:lnTo>
                <a:lnTo>
                  <a:pt x="123994" y="301368"/>
                </a:lnTo>
                <a:lnTo>
                  <a:pt x="148097" y="298296"/>
                </a:lnTo>
                <a:lnTo>
                  <a:pt x="170924" y="293435"/>
                </a:lnTo>
                <a:lnTo>
                  <a:pt x="190727" y="286999"/>
                </a:lnTo>
                <a:lnTo>
                  <a:pt x="190727" y="30243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0160" y="2408610"/>
            <a:ext cx="363855" cy="387985"/>
          </a:xfrm>
          <a:custGeom>
            <a:avLst/>
            <a:gdLst/>
            <a:ahLst/>
            <a:cxnLst/>
            <a:rect l="l" t="t" r="r" b="b"/>
            <a:pathLst>
              <a:path w="363855" h="387985">
                <a:moveTo>
                  <a:pt x="363745" y="387813"/>
                </a:moveTo>
                <a:lnTo>
                  <a:pt x="286999" y="387813"/>
                </a:lnTo>
                <a:lnTo>
                  <a:pt x="286999" y="0"/>
                </a:lnTo>
                <a:lnTo>
                  <a:pt x="363745" y="0"/>
                </a:lnTo>
                <a:lnTo>
                  <a:pt x="363745" y="387813"/>
                </a:lnTo>
                <a:close/>
              </a:path>
              <a:path w="363855" h="387985">
                <a:moveTo>
                  <a:pt x="122156" y="374189"/>
                </a:moveTo>
                <a:lnTo>
                  <a:pt x="81377" y="367218"/>
                </a:lnTo>
                <a:lnTo>
                  <a:pt x="47572" y="345882"/>
                </a:lnTo>
                <a:lnTo>
                  <a:pt x="21942" y="309549"/>
                </a:lnTo>
                <a:lnTo>
                  <a:pt x="5685" y="257587"/>
                </a:lnTo>
                <a:lnTo>
                  <a:pt x="0" y="189365"/>
                </a:lnTo>
                <a:lnTo>
                  <a:pt x="5685" y="121143"/>
                </a:lnTo>
                <a:lnTo>
                  <a:pt x="21942" y="69181"/>
                </a:lnTo>
                <a:lnTo>
                  <a:pt x="47572" y="32848"/>
                </a:lnTo>
                <a:lnTo>
                  <a:pt x="81377" y="11512"/>
                </a:lnTo>
                <a:lnTo>
                  <a:pt x="122156" y="4541"/>
                </a:lnTo>
                <a:lnTo>
                  <a:pt x="162888" y="11512"/>
                </a:lnTo>
                <a:lnTo>
                  <a:pt x="196580" y="32848"/>
                </a:lnTo>
                <a:lnTo>
                  <a:pt x="222076" y="69181"/>
                </a:lnTo>
                <a:lnTo>
                  <a:pt x="223861" y="74928"/>
                </a:lnTo>
                <a:lnTo>
                  <a:pt x="122156" y="74928"/>
                </a:lnTo>
                <a:lnTo>
                  <a:pt x="103999" y="80612"/>
                </a:lnTo>
                <a:lnTo>
                  <a:pt x="89290" y="99621"/>
                </a:lnTo>
                <a:lnTo>
                  <a:pt x="79434" y="134893"/>
                </a:lnTo>
                <a:lnTo>
                  <a:pt x="75837" y="189365"/>
                </a:lnTo>
                <a:lnTo>
                  <a:pt x="79434" y="244029"/>
                </a:lnTo>
                <a:lnTo>
                  <a:pt x="89290" y="279280"/>
                </a:lnTo>
                <a:lnTo>
                  <a:pt x="103999" y="298182"/>
                </a:lnTo>
                <a:lnTo>
                  <a:pt x="122156" y="303802"/>
                </a:lnTo>
                <a:lnTo>
                  <a:pt x="223861" y="303802"/>
                </a:lnTo>
                <a:lnTo>
                  <a:pt x="222076" y="309549"/>
                </a:lnTo>
                <a:lnTo>
                  <a:pt x="196580" y="345882"/>
                </a:lnTo>
                <a:lnTo>
                  <a:pt x="162888" y="367218"/>
                </a:lnTo>
                <a:lnTo>
                  <a:pt x="122156" y="374189"/>
                </a:lnTo>
                <a:close/>
              </a:path>
              <a:path w="363855" h="387985">
                <a:moveTo>
                  <a:pt x="223861" y="303802"/>
                </a:moveTo>
                <a:lnTo>
                  <a:pt x="122156" y="303802"/>
                </a:lnTo>
                <a:lnTo>
                  <a:pt x="140051" y="298182"/>
                </a:lnTo>
                <a:lnTo>
                  <a:pt x="154625" y="279280"/>
                </a:lnTo>
                <a:lnTo>
                  <a:pt x="164431" y="244029"/>
                </a:lnTo>
                <a:lnTo>
                  <a:pt x="168022" y="189365"/>
                </a:lnTo>
                <a:lnTo>
                  <a:pt x="164431" y="134893"/>
                </a:lnTo>
                <a:lnTo>
                  <a:pt x="154625" y="99621"/>
                </a:lnTo>
                <a:lnTo>
                  <a:pt x="140051" y="80612"/>
                </a:lnTo>
                <a:lnTo>
                  <a:pt x="122156" y="74928"/>
                </a:lnTo>
                <a:lnTo>
                  <a:pt x="223861" y="74928"/>
                </a:lnTo>
                <a:lnTo>
                  <a:pt x="238220" y="121143"/>
                </a:lnTo>
                <a:lnTo>
                  <a:pt x="243859" y="189365"/>
                </a:lnTo>
                <a:lnTo>
                  <a:pt x="238220" y="257587"/>
                </a:lnTo>
                <a:lnTo>
                  <a:pt x="223861" y="30380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1105" y="2408610"/>
            <a:ext cx="361950" cy="387985"/>
          </a:xfrm>
          <a:custGeom>
            <a:avLst/>
            <a:gdLst/>
            <a:ahLst/>
            <a:cxnLst/>
            <a:rect l="l" t="t" r="r" b="b"/>
            <a:pathLst>
              <a:path w="361950" h="387985">
                <a:moveTo>
                  <a:pt x="361474" y="387813"/>
                </a:moveTo>
                <a:lnTo>
                  <a:pt x="284729" y="387813"/>
                </a:lnTo>
                <a:lnTo>
                  <a:pt x="284729" y="215249"/>
                </a:lnTo>
                <a:lnTo>
                  <a:pt x="229327" y="215249"/>
                </a:lnTo>
                <a:lnTo>
                  <a:pt x="229327" y="143499"/>
                </a:lnTo>
                <a:lnTo>
                  <a:pt x="284729" y="143499"/>
                </a:lnTo>
                <a:lnTo>
                  <a:pt x="284729" y="0"/>
                </a:lnTo>
                <a:lnTo>
                  <a:pt x="361474" y="0"/>
                </a:lnTo>
                <a:lnTo>
                  <a:pt x="361474" y="387813"/>
                </a:lnTo>
                <a:close/>
              </a:path>
              <a:path w="361950" h="387985">
                <a:moveTo>
                  <a:pt x="150311" y="369648"/>
                </a:moveTo>
                <a:lnTo>
                  <a:pt x="0" y="369648"/>
                </a:lnTo>
                <a:lnTo>
                  <a:pt x="0" y="9082"/>
                </a:lnTo>
                <a:lnTo>
                  <a:pt x="222969" y="9082"/>
                </a:lnTo>
                <a:lnTo>
                  <a:pt x="222969" y="79469"/>
                </a:lnTo>
                <a:lnTo>
                  <a:pt x="76745" y="79469"/>
                </a:lnTo>
                <a:lnTo>
                  <a:pt x="76745" y="153036"/>
                </a:lnTo>
                <a:lnTo>
                  <a:pt x="204805" y="153036"/>
                </a:lnTo>
                <a:lnTo>
                  <a:pt x="204805" y="222969"/>
                </a:lnTo>
                <a:lnTo>
                  <a:pt x="76745" y="222969"/>
                </a:lnTo>
                <a:lnTo>
                  <a:pt x="76745" y="299261"/>
                </a:lnTo>
                <a:lnTo>
                  <a:pt x="250670" y="299261"/>
                </a:lnTo>
                <a:lnTo>
                  <a:pt x="250670" y="351030"/>
                </a:lnTo>
                <a:lnTo>
                  <a:pt x="230264" y="358920"/>
                </a:lnTo>
                <a:lnTo>
                  <a:pt x="205600" y="364767"/>
                </a:lnTo>
                <a:lnTo>
                  <a:pt x="178381" y="368399"/>
                </a:lnTo>
                <a:lnTo>
                  <a:pt x="150311" y="369648"/>
                </a:lnTo>
                <a:close/>
              </a:path>
              <a:path w="361950" h="387985">
                <a:moveTo>
                  <a:pt x="250670" y="299261"/>
                </a:moveTo>
                <a:lnTo>
                  <a:pt x="150311" y="299261"/>
                </a:lnTo>
                <a:lnTo>
                  <a:pt x="178190" y="297948"/>
                </a:lnTo>
                <a:lnTo>
                  <a:pt x="205429" y="294209"/>
                </a:lnTo>
                <a:lnTo>
                  <a:pt x="230200" y="288341"/>
                </a:lnTo>
                <a:lnTo>
                  <a:pt x="250670" y="280642"/>
                </a:lnTo>
                <a:lnTo>
                  <a:pt x="250670" y="299261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7106" y="2408610"/>
            <a:ext cx="367030" cy="387985"/>
          </a:xfrm>
          <a:custGeom>
            <a:avLst/>
            <a:gdLst/>
            <a:ahLst/>
            <a:cxnLst/>
            <a:rect l="l" t="t" r="r" b="b"/>
            <a:pathLst>
              <a:path w="367029" h="387985">
                <a:moveTo>
                  <a:pt x="366924" y="387813"/>
                </a:moveTo>
                <a:lnTo>
                  <a:pt x="290178" y="387813"/>
                </a:lnTo>
                <a:lnTo>
                  <a:pt x="290178" y="0"/>
                </a:lnTo>
                <a:lnTo>
                  <a:pt x="366924" y="0"/>
                </a:lnTo>
                <a:lnTo>
                  <a:pt x="366924" y="387813"/>
                </a:lnTo>
                <a:close/>
              </a:path>
              <a:path w="367029" h="387985">
                <a:moveTo>
                  <a:pt x="255212" y="78561"/>
                </a:moveTo>
                <a:lnTo>
                  <a:pt x="2724" y="78561"/>
                </a:lnTo>
                <a:lnTo>
                  <a:pt x="2724" y="9082"/>
                </a:lnTo>
                <a:lnTo>
                  <a:pt x="255212" y="9082"/>
                </a:lnTo>
                <a:lnTo>
                  <a:pt x="255212" y="78561"/>
                </a:lnTo>
                <a:close/>
              </a:path>
              <a:path w="367029" h="387985">
                <a:moveTo>
                  <a:pt x="108079" y="300169"/>
                </a:moveTo>
                <a:lnTo>
                  <a:pt x="32696" y="300169"/>
                </a:lnTo>
                <a:lnTo>
                  <a:pt x="32696" y="78561"/>
                </a:lnTo>
                <a:lnTo>
                  <a:pt x="108079" y="78561"/>
                </a:lnTo>
                <a:lnTo>
                  <a:pt x="108079" y="300169"/>
                </a:lnTo>
                <a:close/>
              </a:path>
              <a:path w="367029" h="387985">
                <a:moveTo>
                  <a:pt x="166205" y="369648"/>
                </a:moveTo>
                <a:lnTo>
                  <a:pt x="0" y="369648"/>
                </a:lnTo>
                <a:lnTo>
                  <a:pt x="0" y="300169"/>
                </a:lnTo>
                <a:lnTo>
                  <a:pt x="149857" y="300169"/>
                </a:lnTo>
                <a:lnTo>
                  <a:pt x="149857" y="78561"/>
                </a:lnTo>
                <a:lnTo>
                  <a:pt x="225240" y="78561"/>
                </a:lnTo>
                <a:lnTo>
                  <a:pt x="225240" y="295174"/>
                </a:lnTo>
                <a:lnTo>
                  <a:pt x="269743" y="295174"/>
                </a:lnTo>
                <a:lnTo>
                  <a:pt x="269743" y="351030"/>
                </a:lnTo>
                <a:lnTo>
                  <a:pt x="248840" y="358920"/>
                </a:lnTo>
                <a:lnTo>
                  <a:pt x="223083" y="364767"/>
                </a:lnTo>
                <a:lnTo>
                  <a:pt x="194772" y="368399"/>
                </a:lnTo>
                <a:lnTo>
                  <a:pt x="166205" y="369648"/>
                </a:lnTo>
                <a:close/>
              </a:path>
              <a:path w="367029" h="387985">
                <a:moveTo>
                  <a:pt x="269743" y="295174"/>
                </a:moveTo>
                <a:lnTo>
                  <a:pt x="225240" y="295174"/>
                </a:lnTo>
                <a:lnTo>
                  <a:pt x="237813" y="292612"/>
                </a:lnTo>
                <a:lnTo>
                  <a:pt x="249535" y="289667"/>
                </a:lnTo>
                <a:lnTo>
                  <a:pt x="260235" y="286297"/>
                </a:lnTo>
                <a:lnTo>
                  <a:pt x="269743" y="282458"/>
                </a:lnTo>
                <a:lnTo>
                  <a:pt x="269743" y="295174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0785" y="2407248"/>
            <a:ext cx="372745" cy="389255"/>
          </a:xfrm>
          <a:custGeom>
            <a:avLst/>
            <a:gdLst/>
            <a:ahLst/>
            <a:cxnLst/>
            <a:rect l="l" t="t" r="r" b="b"/>
            <a:pathLst>
              <a:path w="372745" h="389255">
                <a:moveTo>
                  <a:pt x="174833" y="47681"/>
                </a:moveTo>
                <a:lnTo>
                  <a:pt x="96272" y="47681"/>
                </a:lnTo>
                <a:lnTo>
                  <a:pt x="96272" y="0"/>
                </a:lnTo>
                <a:lnTo>
                  <a:pt x="174833" y="0"/>
                </a:lnTo>
                <a:lnTo>
                  <a:pt x="174833" y="47681"/>
                </a:lnTo>
                <a:close/>
              </a:path>
              <a:path w="372745" h="389255">
                <a:moveTo>
                  <a:pt x="372373" y="389175"/>
                </a:moveTo>
                <a:lnTo>
                  <a:pt x="295628" y="389175"/>
                </a:lnTo>
                <a:lnTo>
                  <a:pt x="295628" y="224332"/>
                </a:lnTo>
                <a:lnTo>
                  <a:pt x="230689" y="224332"/>
                </a:lnTo>
                <a:lnTo>
                  <a:pt x="230689" y="151674"/>
                </a:lnTo>
                <a:lnTo>
                  <a:pt x="295628" y="151674"/>
                </a:lnTo>
                <a:lnTo>
                  <a:pt x="295628" y="1362"/>
                </a:lnTo>
                <a:lnTo>
                  <a:pt x="372373" y="1362"/>
                </a:lnTo>
                <a:lnTo>
                  <a:pt x="372373" y="389175"/>
                </a:lnTo>
                <a:close/>
              </a:path>
              <a:path w="372745" h="389255">
                <a:moveTo>
                  <a:pt x="257482" y="118523"/>
                </a:moveTo>
                <a:lnTo>
                  <a:pt x="8628" y="118523"/>
                </a:lnTo>
                <a:lnTo>
                  <a:pt x="8628" y="47681"/>
                </a:lnTo>
                <a:lnTo>
                  <a:pt x="257482" y="47681"/>
                </a:lnTo>
                <a:lnTo>
                  <a:pt x="257482" y="118523"/>
                </a:lnTo>
                <a:close/>
              </a:path>
              <a:path w="372745" h="389255">
                <a:moveTo>
                  <a:pt x="0" y="371011"/>
                </a:moveTo>
                <a:lnTo>
                  <a:pt x="0" y="295628"/>
                </a:lnTo>
                <a:lnTo>
                  <a:pt x="31028" y="284838"/>
                </a:lnTo>
                <a:lnTo>
                  <a:pt x="56738" y="260098"/>
                </a:lnTo>
                <a:lnTo>
                  <a:pt x="76607" y="223042"/>
                </a:lnTo>
                <a:lnTo>
                  <a:pt x="90110" y="175306"/>
                </a:lnTo>
                <a:lnTo>
                  <a:pt x="96726" y="118523"/>
                </a:lnTo>
                <a:lnTo>
                  <a:pt x="173925" y="118523"/>
                </a:lnTo>
                <a:lnTo>
                  <a:pt x="172648" y="137326"/>
                </a:lnTo>
                <a:lnTo>
                  <a:pt x="170860" y="155534"/>
                </a:lnTo>
                <a:lnTo>
                  <a:pt x="168561" y="173059"/>
                </a:lnTo>
                <a:lnTo>
                  <a:pt x="165751" y="189819"/>
                </a:lnTo>
                <a:lnTo>
                  <a:pt x="233166" y="271106"/>
                </a:lnTo>
                <a:lnTo>
                  <a:pt x="138958" y="271106"/>
                </a:lnTo>
                <a:lnTo>
                  <a:pt x="112201" y="313473"/>
                </a:lnTo>
                <a:lnTo>
                  <a:pt x="79526" y="344729"/>
                </a:lnTo>
                <a:lnTo>
                  <a:pt x="41828" y="364149"/>
                </a:lnTo>
                <a:lnTo>
                  <a:pt x="0" y="371011"/>
                </a:lnTo>
                <a:close/>
              </a:path>
              <a:path w="372745" h="389255">
                <a:moveTo>
                  <a:pt x="216612" y="370102"/>
                </a:moveTo>
                <a:lnTo>
                  <a:pt x="138958" y="271106"/>
                </a:lnTo>
                <a:lnTo>
                  <a:pt x="233166" y="271106"/>
                </a:lnTo>
                <a:lnTo>
                  <a:pt x="276101" y="322874"/>
                </a:lnTo>
                <a:lnTo>
                  <a:pt x="216612" y="37010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3303" y="2408110"/>
            <a:ext cx="116839" cy="194310"/>
          </a:xfrm>
          <a:custGeom>
            <a:avLst/>
            <a:gdLst/>
            <a:ahLst/>
            <a:cxnLst/>
            <a:rect l="l" t="t" r="r" b="b"/>
            <a:pathLst>
              <a:path w="116839" h="194310">
                <a:moveTo>
                  <a:pt x="116713" y="0"/>
                </a:moveTo>
                <a:lnTo>
                  <a:pt x="41325" y="0"/>
                </a:lnTo>
                <a:lnTo>
                  <a:pt x="41325" y="17780"/>
                </a:lnTo>
                <a:lnTo>
                  <a:pt x="0" y="17780"/>
                </a:lnTo>
                <a:lnTo>
                  <a:pt x="0" y="82550"/>
                </a:lnTo>
                <a:lnTo>
                  <a:pt x="41325" y="82550"/>
                </a:lnTo>
                <a:lnTo>
                  <a:pt x="41325" y="104140"/>
                </a:lnTo>
                <a:lnTo>
                  <a:pt x="0" y="104140"/>
                </a:lnTo>
                <a:lnTo>
                  <a:pt x="0" y="168910"/>
                </a:lnTo>
                <a:lnTo>
                  <a:pt x="41325" y="168910"/>
                </a:lnTo>
                <a:lnTo>
                  <a:pt x="41325" y="194310"/>
                </a:lnTo>
                <a:lnTo>
                  <a:pt x="116713" y="194310"/>
                </a:lnTo>
                <a:lnTo>
                  <a:pt x="116713" y="168910"/>
                </a:lnTo>
                <a:lnTo>
                  <a:pt x="116713" y="104140"/>
                </a:lnTo>
                <a:lnTo>
                  <a:pt x="116713" y="82550"/>
                </a:lnTo>
                <a:lnTo>
                  <a:pt x="116713" y="17780"/>
                </a:lnTo>
                <a:lnTo>
                  <a:pt x="116713" y="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3989" y="2413152"/>
            <a:ext cx="370205" cy="384175"/>
          </a:xfrm>
          <a:custGeom>
            <a:avLst/>
            <a:gdLst/>
            <a:ahLst/>
            <a:cxnLst/>
            <a:rect l="l" t="t" r="r" b="b"/>
            <a:pathLst>
              <a:path w="370204" h="384175">
                <a:moveTo>
                  <a:pt x="231152" y="0"/>
                </a:moveTo>
                <a:lnTo>
                  <a:pt x="157124" y="0"/>
                </a:lnTo>
                <a:lnTo>
                  <a:pt x="157124" y="31788"/>
                </a:lnTo>
                <a:lnTo>
                  <a:pt x="74028" y="31788"/>
                </a:lnTo>
                <a:lnTo>
                  <a:pt x="74028" y="38"/>
                </a:lnTo>
                <a:lnTo>
                  <a:pt x="0" y="38"/>
                </a:lnTo>
                <a:lnTo>
                  <a:pt x="0" y="31788"/>
                </a:lnTo>
                <a:lnTo>
                  <a:pt x="0" y="90208"/>
                </a:lnTo>
                <a:lnTo>
                  <a:pt x="0" y="123228"/>
                </a:lnTo>
                <a:lnTo>
                  <a:pt x="0" y="181648"/>
                </a:lnTo>
                <a:lnTo>
                  <a:pt x="231152" y="181648"/>
                </a:lnTo>
                <a:lnTo>
                  <a:pt x="231152" y="123228"/>
                </a:lnTo>
                <a:lnTo>
                  <a:pt x="74028" y="123228"/>
                </a:lnTo>
                <a:lnTo>
                  <a:pt x="74028" y="90208"/>
                </a:lnTo>
                <a:lnTo>
                  <a:pt x="157124" y="90208"/>
                </a:lnTo>
                <a:lnTo>
                  <a:pt x="157124" y="122618"/>
                </a:lnTo>
                <a:lnTo>
                  <a:pt x="231152" y="122618"/>
                </a:lnTo>
                <a:lnTo>
                  <a:pt x="231152" y="90208"/>
                </a:lnTo>
                <a:lnTo>
                  <a:pt x="231152" y="89916"/>
                </a:lnTo>
                <a:lnTo>
                  <a:pt x="231152" y="32245"/>
                </a:lnTo>
                <a:lnTo>
                  <a:pt x="231152" y="31788"/>
                </a:lnTo>
                <a:lnTo>
                  <a:pt x="231152" y="0"/>
                </a:lnTo>
                <a:close/>
              </a:path>
              <a:path w="370204" h="384175">
                <a:moveTo>
                  <a:pt x="370103" y="331508"/>
                </a:moveTo>
                <a:lnTo>
                  <a:pt x="94919" y="331508"/>
                </a:lnTo>
                <a:lnTo>
                  <a:pt x="94919" y="317538"/>
                </a:lnTo>
                <a:lnTo>
                  <a:pt x="366026" y="317538"/>
                </a:lnTo>
                <a:lnTo>
                  <a:pt x="366026" y="269278"/>
                </a:lnTo>
                <a:lnTo>
                  <a:pt x="366026" y="255308"/>
                </a:lnTo>
                <a:lnTo>
                  <a:pt x="366026" y="203238"/>
                </a:lnTo>
                <a:lnTo>
                  <a:pt x="18618" y="203238"/>
                </a:lnTo>
                <a:lnTo>
                  <a:pt x="18618" y="255308"/>
                </a:lnTo>
                <a:lnTo>
                  <a:pt x="290639" y="255308"/>
                </a:lnTo>
                <a:lnTo>
                  <a:pt x="290639" y="269278"/>
                </a:lnTo>
                <a:lnTo>
                  <a:pt x="19532" y="269278"/>
                </a:lnTo>
                <a:lnTo>
                  <a:pt x="19532" y="317538"/>
                </a:lnTo>
                <a:lnTo>
                  <a:pt x="19532" y="331508"/>
                </a:lnTo>
                <a:lnTo>
                  <a:pt x="19532" y="383578"/>
                </a:lnTo>
                <a:lnTo>
                  <a:pt x="370103" y="383578"/>
                </a:lnTo>
                <a:lnTo>
                  <a:pt x="370103" y="331508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7112" y="2408618"/>
            <a:ext cx="1696720" cy="392430"/>
          </a:xfrm>
          <a:custGeom>
            <a:avLst/>
            <a:gdLst/>
            <a:ahLst/>
            <a:cxnLst/>
            <a:rect l="l" t="t" r="r" b="b"/>
            <a:pathLst>
              <a:path w="1696720" h="392430">
                <a:moveTo>
                  <a:pt x="273380" y="146227"/>
                </a:moveTo>
                <a:lnTo>
                  <a:pt x="259765" y="137591"/>
                </a:lnTo>
                <a:lnTo>
                  <a:pt x="168021" y="79463"/>
                </a:lnTo>
                <a:lnTo>
                  <a:pt x="173380" y="61849"/>
                </a:lnTo>
                <a:lnTo>
                  <a:pt x="177215" y="43764"/>
                </a:lnTo>
                <a:lnTo>
                  <a:pt x="179514" y="25247"/>
                </a:lnTo>
                <a:lnTo>
                  <a:pt x="180289" y="6350"/>
                </a:lnTo>
                <a:lnTo>
                  <a:pt x="103085" y="1816"/>
                </a:lnTo>
                <a:lnTo>
                  <a:pt x="95021" y="55422"/>
                </a:lnTo>
                <a:lnTo>
                  <a:pt x="74015" y="98653"/>
                </a:lnTo>
                <a:lnTo>
                  <a:pt x="41783" y="128765"/>
                </a:lnTo>
                <a:lnTo>
                  <a:pt x="0" y="143040"/>
                </a:lnTo>
                <a:lnTo>
                  <a:pt x="0" y="211620"/>
                </a:lnTo>
                <a:lnTo>
                  <a:pt x="40843" y="204711"/>
                </a:lnTo>
                <a:lnTo>
                  <a:pt x="77762" y="189420"/>
                </a:lnTo>
                <a:lnTo>
                  <a:pt x="110096" y="166725"/>
                </a:lnTo>
                <a:lnTo>
                  <a:pt x="137147" y="137591"/>
                </a:lnTo>
                <a:lnTo>
                  <a:pt x="234327" y="201625"/>
                </a:lnTo>
                <a:lnTo>
                  <a:pt x="273380" y="146227"/>
                </a:lnTo>
                <a:close/>
              </a:path>
              <a:path w="1696720" h="392430">
                <a:moveTo>
                  <a:pt x="367830" y="305612"/>
                </a:moveTo>
                <a:lnTo>
                  <a:pt x="334403" y="247230"/>
                </a:lnTo>
                <a:lnTo>
                  <a:pt x="296722" y="230835"/>
                </a:lnTo>
                <a:lnTo>
                  <a:pt x="285178" y="228650"/>
                </a:lnTo>
                <a:lnTo>
                  <a:pt x="285178" y="305612"/>
                </a:lnTo>
                <a:lnTo>
                  <a:pt x="277990" y="317449"/>
                </a:lnTo>
                <a:lnTo>
                  <a:pt x="258330" y="325310"/>
                </a:lnTo>
                <a:lnTo>
                  <a:pt x="229057" y="329692"/>
                </a:lnTo>
                <a:lnTo>
                  <a:pt x="193001" y="331050"/>
                </a:lnTo>
                <a:lnTo>
                  <a:pt x="156946" y="329692"/>
                </a:lnTo>
                <a:lnTo>
                  <a:pt x="127660" y="325310"/>
                </a:lnTo>
                <a:lnTo>
                  <a:pt x="108000" y="317449"/>
                </a:lnTo>
                <a:lnTo>
                  <a:pt x="100812" y="305612"/>
                </a:lnTo>
                <a:lnTo>
                  <a:pt x="108000" y="293979"/>
                </a:lnTo>
                <a:lnTo>
                  <a:pt x="127660" y="286092"/>
                </a:lnTo>
                <a:lnTo>
                  <a:pt x="156946" y="281609"/>
                </a:lnTo>
                <a:lnTo>
                  <a:pt x="193001" y="280187"/>
                </a:lnTo>
                <a:lnTo>
                  <a:pt x="229057" y="281609"/>
                </a:lnTo>
                <a:lnTo>
                  <a:pt x="258330" y="286092"/>
                </a:lnTo>
                <a:lnTo>
                  <a:pt x="277990" y="293979"/>
                </a:lnTo>
                <a:lnTo>
                  <a:pt x="285178" y="305612"/>
                </a:lnTo>
                <a:lnTo>
                  <a:pt x="285178" y="228650"/>
                </a:lnTo>
                <a:lnTo>
                  <a:pt x="248678" y="221716"/>
                </a:lnTo>
                <a:lnTo>
                  <a:pt x="193001" y="218884"/>
                </a:lnTo>
                <a:lnTo>
                  <a:pt x="137325" y="221716"/>
                </a:lnTo>
                <a:lnTo>
                  <a:pt x="89281" y="230835"/>
                </a:lnTo>
                <a:lnTo>
                  <a:pt x="51587" y="247230"/>
                </a:lnTo>
                <a:lnTo>
                  <a:pt x="26974" y="271830"/>
                </a:lnTo>
                <a:lnTo>
                  <a:pt x="18161" y="305612"/>
                </a:lnTo>
                <a:lnTo>
                  <a:pt x="26974" y="339394"/>
                </a:lnTo>
                <a:lnTo>
                  <a:pt x="51587" y="364007"/>
                </a:lnTo>
                <a:lnTo>
                  <a:pt x="89281" y="380390"/>
                </a:lnTo>
                <a:lnTo>
                  <a:pt x="137325" y="389521"/>
                </a:lnTo>
                <a:lnTo>
                  <a:pt x="193001" y="392353"/>
                </a:lnTo>
                <a:lnTo>
                  <a:pt x="248678" y="389521"/>
                </a:lnTo>
                <a:lnTo>
                  <a:pt x="296722" y="380390"/>
                </a:lnTo>
                <a:lnTo>
                  <a:pt x="334403" y="364007"/>
                </a:lnTo>
                <a:lnTo>
                  <a:pt x="359016" y="339394"/>
                </a:lnTo>
                <a:lnTo>
                  <a:pt x="361200" y="331050"/>
                </a:lnTo>
                <a:lnTo>
                  <a:pt x="367830" y="305612"/>
                </a:lnTo>
                <a:close/>
              </a:path>
              <a:path w="1696720" h="392430">
                <a:moveTo>
                  <a:pt x="409613" y="59486"/>
                </a:moveTo>
                <a:lnTo>
                  <a:pt x="364197" y="59486"/>
                </a:lnTo>
                <a:lnTo>
                  <a:pt x="364197" y="0"/>
                </a:lnTo>
                <a:lnTo>
                  <a:pt x="287451" y="0"/>
                </a:lnTo>
                <a:lnTo>
                  <a:pt x="287451" y="213436"/>
                </a:lnTo>
                <a:lnTo>
                  <a:pt x="364197" y="213436"/>
                </a:lnTo>
                <a:lnTo>
                  <a:pt x="364197" y="132600"/>
                </a:lnTo>
                <a:lnTo>
                  <a:pt x="409613" y="132600"/>
                </a:lnTo>
                <a:lnTo>
                  <a:pt x="409613" y="59486"/>
                </a:lnTo>
                <a:close/>
              </a:path>
              <a:path w="1696720" h="392430">
                <a:moveTo>
                  <a:pt x="679348" y="2717"/>
                </a:moveTo>
                <a:lnTo>
                  <a:pt x="451383" y="2717"/>
                </a:lnTo>
                <a:lnTo>
                  <a:pt x="451383" y="67665"/>
                </a:lnTo>
                <a:lnTo>
                  <a:pt x="603059" y="67665"/>
                </a:lnTo>
                <a:lnTo>
                  <a:pt x="603059" y="150761"/>
                </a:lnTo>
                <a:lnTo>
                  <a:pt x="679348" y="150761"/>
                </a:lnTo>
                <a:lnTo>
                  <a:pt x="679348" y="2717"/>
                </a:lnTo>
                <a:close/>
              </a:path>
              <a:path w="1696720" h="392430">
                <a:moveTo>
                  <a:pt x="702970" y="160299"/>
                </a:moveTo>
                <a:lnTo>
                  <a:pt x="682180" y="166903"/>
                </a:lnTo>
                <a:lnTo>
                  <a:pt x="657212" y="171259"/>
                </a:lnTo>
                <a:lnTo>
                  <a:pt x="630034" y="173647"/>
                </a:lnTo>
                <a:lnTo>
                  <a:pt x="602615" y="174383"/>
                </a:lnTo>
                <a:lnTo>
                  <a:pt x="566280" y="174383"/>
                </a:lnTo>
                <a:lnTo>
                  <a:pt x="566280" y="102628"/>
                </a:lnTo>
                <a:lnTo>
                  <a:pt x="490448" y="102628"/>
                </a:lnTo>
                <a:lnTo>
                  <a:pt x="490448" y="174383"/>
                </a:lnTo>
                <a:lnTo>
                  <a:pt x="436854" y="174383"/>
                </a:lnTo>
                <a:lnTo>
                  <a:pt x="436854" y="238404"/>
                </a:lnTo>
                <a:lnTo>
                  <a:pt x="601243" y="238404"/>
                </a:lnTo>
                <a:lnTo>
                  <a:pt x="630034" y="237680"/>
                </a:lnTo>
                <a:lnTo>
                  <a:pt x="657555" y="235280"/>
                </a:lnTo>
                <a:lnTo>
                  <a:pt x="682345" y="230936"/>
                </a:lnTo>
                <a:lnTo>
                  <a:pt x="702970" y="224332"/>
                </a:lnTo>
                <a:lnTo>
                  <a:pt x="702970" y="160299"/>
                </a:lnTo>
                <a:close/>
              </a:path>
              <a:path w="1696720" h="392430">
                <a:moveTo>
                  <a:pt x="807415" y="322414"/>
                </a:moveTo>
                <a:lnTo>
                  <a:pt x="537222" y="322414"/>
                </a:lnTo>
                <a:lnTo>
                  <a:pt x="537222" y="265658"/>
                </a:lnTo>
                <a:lnTo>
                  <a:pt x="459562" y="265658"/>
                </a:lnTo>
                <a:lnTo>
                  <a:pt x="459562" y="387807"/>
                </a:lnTo>
                <a:lnTo>
                  <a:pt x="807415" y="387807"/>
                </a:lnTo>
                <a:lnTo>
                  <a:pt x="807415" y="322414"/>
                </a:lnTo>
                <a:close/>
              </a:path>
              <a:path w="1696720" h="392430">
                <a:moveTo>
                  <a:pt x="846467" y="86283"/>
                </a:moveTo>
                <a:lnTo>
                  <a:pt x="801966" y="86283"/>
                </a:lnTo>
                <a:lnTo>
                  <a:pt x="801966" y="0"/>
                </a:lnTo>
                <a:lnTo>
                  <a:pt x="725220" y="0"/>
                </a:lnTo>
                <a:lnTo>
                  <a:pt x="725220" y="293814"/>
                </a:lnTo>
                <a:lnTo>
                  <a:pt x="801966" y="293814"/>
                </a:lnTo>
                <a:lnTo>
                  <a:pt x="801966" y="158483"/>
                </a:lnTo>
                <a:lnTo>
                  <a:pt x="846467" y="158483"/>
                </a:lnTo>
                <a:lnTo>
                  <a:pt x="846467" y="86283"/>
                </a:lnTo>
                <a:close/>
              </a:path>
              <a:path w="1696720" h="392430">
                <a:moveTo>
                  <a:pt x="1116215" y="2717"/>
                </a:moveTo>
                <a:lnTo>
                  <a:pt x="888250" y="2717"/>
                </a:lnTo>
                <a:lnTo>
                  <a:pt x="888250" y="67665"/>
                </a:lnTo>
                <a:lnTo>
                  <a:pt x="1039926" y="67665"/>
                </a:lnTo>
                <a:lnTo>
                  <a:pt x="1039926" y="150761"/>
                </a:lnTo>
                <a:lnTo>
                  <a:pt x="1116215" y="150761"/>
                </a:lnTo>
                <a:lnTo>
                  <a:pt x="1116215" y="2717"/>
                </a:lnTo>
                <a:close/>
              </a:path>
              <a:path w="1696720" h="392430">
                <a:moveTo>
                  <a:pt x="1139825" y="160299"/>
                </a:moveTo>
                <a:lnTo>
                  <a:pt x="1119035" y="166903"/>
                </a:lnTo>
                <a:lnTo>
                  <a:pt x="1094079" y="171259"/>
                </a:lnTo>
                <a:lnTo>
                  <a:pt x="1066901" y="173647"/>
                </a:lnTo>
                <a:lnTo>
                  <a:pt x="1039469" y="174383"/>
                </a:lnTo>
                <a:lnTo>
                  <a:pt x="1003134" y="174383"/>
                </a:lnTo>
                <a:lnTo>
                  <a:pt x="1003134" y="102628"/>
                </a:lnTo>
                <a:lnTo>
                  <a:pt x="927303" y="102628"/>
                </a:lnTo>
                <a:lnTo>
                  <a:pt x="927303" y="174383"/>
                </a:lnTo>
                <a:lnTo>
                  <a:pt x="873709" y="174383"/>
                </a:lnTo>
                <a:lnTo>
                  <a:pt x="873709" y="238404"/>
                </a:lnTo>
                <a:lnTo>
                  <a:pt x="1038110" y="238404"/>
                </a:lnTo>
                <a:lnTo>
                  <a:pt x="1066901" y="237680"/>
                </a:lnTo>
                <a:lnTo>
                  <a:pt x="1094409" y="235280"/>
                </a:lnTo>
                <a:lnTo>
                  <a:pt x="1119200" y="230936"/>
                </a:lnTo>
                <a:lnTo>
                  <a:pt x="1139825" y="224332"/>
                </a:lnTo>
                <a:lnTo>
                  <a:pt x="1139825" y="160299"/>
                </a:lnTo>
                <a:close/>
              </a:path>
              <a:path w="1696720" h="392430">
                <a:moveTo>
                  <a:pt x="1244269" y="322414"/>
                </a:moveTo>
                <a:lnTo>
                  <a:pt x="974077" y="322414"/>
                </a:lnTo>
                <a:lnTo>
                  <a:pt x="974077" y="265658"/>
                </a:lnTo>
                <a:lnTo>
                  <a:pt x="896416" y="265658"/>
                </a:lnTo>
                <a:lnTo>
                  <a:pt x="896416" y="387807"/>
                </a:lnTo>
                <a:lnTo>
                  <a:pt x="1244269" y="387807"/>
                </a:lnTo>
                <a:lnTo>
                  <a:pt x="1244269" y="322414"/>
                </a:lnTo>
                <a:close/>
              </a:path>
              <a:path w="1696720" h="392430">
                <a:moveTo>
                  <a:pt x="1283322" y="86283"/>
                </a:moveTo>
                <a:lnTo>
                  <a:pt x="1238821" y="86283"/>
                </a:lnTo>
                <a:lnTo>
                  <a:pt x="1238821" y="0"/>
                </a:lnTo>
                <a:lnTo>
                  <a:pt x="1162075" y="0"/>
                </a:lnTo>
                <a:lnTo>
                  <a:pt x="1162075" y="293814"/>
                </a:lnTo>
                <a:lnTo>
                  <a:pt x="1238821" y="293814"/>
                </a:lnTo>
                <a:lnTo>
                  <a:pt x="1238821" y="158483"/>
                </a:lnTo>
                <a:lnTo>
                  <a:pt x="1283322" y="158483"/>
                </a:lnTo>
                <a:lnTo>
                  <a:pt x="1283322" y="86283"/>
                </a:lnTo>
                <a:close/>
              </a:path>
              <a:path w="1696720" h="392430">
                <a:moveTo>
                  <a:pt x="1596669" y="1816"/>
                </a:moveTo>
                <a:lnTo>
                  <a:pt x="1526273" y="1816"/>
                </a:lnTo>
                <a:lnTo>
                  <a:pt x="1526273" y="82194"/>
                </a:lnTo>
                <a:lnTo>
                  <a:pt x="1526273" y="153492"/>
                </a:lnTo>
                <a:lnTo>
                  <a:pt x="1526273" y="204355"/>
                </a:lnTo>
                <a:lnTo>
                  <a:pt x="1477683" y="204355"/>
                </a:lnTo>
                <a:lnTo>
                  <a:pt x="1479626" y="192252"/>
                </a:lnTo>
                <a:lnTo>
                  <a:pt x="1481315" y="179768"/>
                </a:lnTo>
                <a:lnTo>
                  <a:pt x="1482674" y="166865"/>
                </a:lnTo>
                <a:lnTo>
                  <a:pt x="1483588" y="153492"/>
                </a:lnTo>
                <a:lnTo>
                  <a:pt x="1526273" y="153492"/>
                </a:lnTo>
                <a:lnTo>
                  <a:pt x="1526273" y="82194"/>
                </a:lnTo>
                <a:lnTo>
                  <a:pt x="1484503" y="82194"/>
                </a:lnTo>
                <a:lnTo>
                  <a:pt x="1484503" y="9080"/>
                </a:lnTo>
                <a:lnTo>
                  <a:pt x="1316024" y="9080"/>
                </a:lnTo>
                <a:lnTo>
                  <a:pt x="1316024" y="78105"/>
                </a:lnTo>
                <a:lnTo>
                  <a:pt x="1411389" y="78105"/>
                </a:lnTo>
                <a:lnTo>
                  <a:pt x="1411389" y="127609"/>
                </a:lnTo>
                <a:lnTo>
                  <a:pt x="1407007" y="186728"/>
                </a:lnTo>
                <a:lnTo>
                  <a:pt x="1394421" y="233324"/>
                </a:lnTo>
                <a:lnTo>
                  <a:pt x="1374508" y="267385"/>
                </a:lnTo>
                <a:lnTo>
                  <a:pt x="1316024" y="297891"/>
                </a:lnTo>
                <a:lnTo>
                  <a:pt x="1316024" y="369646"/>
                </a:lnTo>
                <a:lnTo>
                  <a:pt x="1357071" y="363321"/>
                </a:lnTo>
                <a:lnTo>
                  <a:pt x="1394815" y="345630"/>
                </a:lnTo>
                <a:lnTo>
                  <a:pt x="1427772" y="316445"/>
                </a:lnTo>
                <a:lnTo>
                  <a:pt x="1454531" y="275640"/>
                </a:lnTo>
                <a:lnTo>
                  <a:pt x="1526273" y="275640"/>
                </a:lnTo>
                <a:lnTo>
                  <a:pt x="1526273" y="381000"/>
                </a:lnTo>
                <a:lnTo>
                  <a:pt x="1596669" y="381000"/>
                </a:lnTo>
                <a:lnTo>
                  <a:pt x="1596669" y="275640"/>
                </a:lnTo>
                <a:lnTo>
                  <a:pt x="1596669" y="204355"/>
                </a:lnTo>
                <a:lnTo>
                  <a:pt x="1596669" y="153492"/>
                </a:lnTo>
                <a:lnTo>
                  <a:pt x="1596669" y="82194"/>
                </a:lnTo>
                <a:lnTo>
                  <a:pt x="1596669" y="1816"/>
                </a:lnTo>
                <a:close/>
              </a:path>
              <a:path w="1696720" h="392430">
                <a:moveTo>
                  <a:pt x="1696567" y="0"/>
                </a:moveTo>
                <a:lnTo>
                  <a:pt x="1625269" y="0"/>
                </a:lnTo>
                <a:lnTo>
                  <a:pt x="1625269" y="387807"/>
                </a:lnTo>
                <a:lnTo>
                  <a:pt x="1696567" y="387807"/>
                </a:lnTo>
                <a:lnTo>
                  <a:pt x="1696567" y="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5452" y="2408610"/>
            <a:ext cx="371475" cy="387985"/>
          </a:xfrm>
          <a:custGeom>
            <a:avLst/>
            <a:gdLst/>
            <a:ahLst/>
            <a:cxnLst/>
            <a:rect l="l" t="t" r="r" b="b"/>
            <a:pathLst>
              <a:path w="371475" h="387985">
                <a:moveTo>
                  <a:pt x="371465" y="387813"/>
                </a:moveTo>
                <a:lnTo>
                  <a:pt x="294719" y="387813"/>
                </a:lnTo>
                <a:lnTo>
                  <a:pt x="294719" y="0"/>
                </a:lnTo>
                <a:lnTo>
                  <a:pt x="371465" y="0"/>
                </a:lnTo>
                <a:lnTo>
                  <a:pt x="371465" y="387813"/>
                </a:lnTo>
                <a:close/>
              </a:path>
              <a:path w="371475" h="387985">
                <a:moveTo>
                  <a:pt x="0" y="369648"/>
                </a:moveTo>
                <a:lnTo>
                  <a:pt x="0" y="290632"/>
                </a:lnTo>
                <a:lnTo>
                  <a:pt x="25451" y="281181"/>
                </a:lnTo>
                <a:lnTo>
                  <a:pt x="48194" y="259726"/>
                </a:lnTo>
                <a:lnTo>
                  <a:pt x="83837" y="184844"/>
                </a:lnTo>
                <a:lnTo>
                  <a:pt x="95880" y="133434"/>
                </a:lnTo>
                <a:lnTo>
                  <a:pt x="103498" y="74056"/>
                </a:lnTo>
                <a:lnTo>
                  <a:pt x="106262" y="7719"/>
                </a:lnTo>
                <a:lnTo>
                  <a:pt x="184370" y="10444"/>
                </a:lnTo>
                <a:lnTo>
                  <a:pt x="183369" y="52577"/>
                </a:lnTo>
                <a:lnTo>
                  <a:pt x="180453" y="92412"/>
                </a:lnTo>
                <a:lnTo>
                  <a:pt x="175749" y="129862"/>
                </a:lnTo>
                <a:lnTo>
                  <a:pt x="169384" y="164843"/>
                </a:lnTo>
                <a:lnTo>
                  <a:pt x="233031" y="253395"/>
                </a:lnTo>
                <a:lnTo>
                  <a:pt x="142137" y="253395"/>
                </a:lnTo>
                <a:lnTo>
                  <a:pt x="114500" y="302915"/>
                </a:lnTo>
                <a:lnTo>
                  <a:pt x="81116" y="339279"/>
                </a:lnTo>
                <a:lnTo>
                  <a:pt x="42707" y="361765"/>
                </a:lnTo>
                <a:lnTo>
                  <a:pt x="0" y="369648"/>
                </a:lnTo>
                <a:close/>
              </a:path>
              <a:path w="371475" h="387985">
                <a:moveTo>
                  <a:pt x="222061" y="369194"/>
                </a:moveTo>
                <a:lnTo>
                  <a:pt x="142137" y="253395"/>
                </a:lnTo>
                <a:lnTo>
                  <a:pt x="233031" y="253395"/>
                </a:lnTo>
                <a:lnTo>
                  <a:pt x="284275" y="324691"/>
                </a:lnTo>
                <a:lnTo>
                  <a:pt x="222061" y="369194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5484" y="2405887"/>
            <a:ext cx="840105" cy="395605"/>
          </a:xfrm>
          <a:custGeom>
            <a:avLst/>
            <a:gdLst/>
            <a:ahLst/>
            <a:cxnLst/>
            <a:rect l="l" t="t" r="r" b="b"/>
            <a:pathLst>
              <a:path w="840104" h="395605">
                <a:moveTo>
                  <a:pt x="231140" y="7264"/>
                </a:moveTo>
                <a:lnTo>
                  <a:pt x="0" y="7264"/>
                </a:lnTo>
                <a:lnTo>
                  <a:pt x="0" y="72656"/>
                </a:lnTo>
                <a:lnTo>
                  <a:pt x="153035" y="72656"/>
                </a:lnTo>
                <a:lnTo>
                  <a:pt x="153035" y="78562"/>
                </a:lnTo>
                <a:lnTo>
                  <a:pt x="142087" y="112979"/>
                </a:lnTo>
                <a:lnTo>
                  <a:pt x="111086" y="138277"/>
                </a:lnTo>
                <a:lnTo>
                  <a:pt x="62801" y="154051"/>
                </a:lnTo>
                <a:lnTo>
                  <a:pt x="0" y="159854"/>
                </a:lnTo>
                <a:lnTo>
                  <a:pt x="0" y="226606"/>
                </a:lnTo>
                <a:lnTo>
                  <a:pt x="54838" y="223532"/>
                </a:lnTo>
                <a:lnTo>
                  <a:pt x="104203" y="214147"/>
                </a:lnTo>
                <a:lnTo>
                  <a:pt x="147027" y="198183"/>
                </a:lnTo>
                <a:lnTo>
                  <a:pt x="182206" y="175412"/>
                </a:lnTo>
                <a:lnTo>
                  <a:pt x="208673" y="145542"/>
                </a:lnTo>
                <a:lnTo>
                  <a:pt x="225348" y="108356"/>
                </a:lnTo>
                <a:lnTo>
                  <a:pt x="231140" y="63576"/>
                </a:lnTo>
                <a:lnTo>
                  <a:pt x="231140" y="7264"/>
                </a:lnTo>
                <a:close/>
              </a:path>
              <a:path w="840104" h="395605">
                <a:moveTo>
                  <a:pt x="357390" y="247040"/>
                </a:moveTo>
                <a:lnTo>
                  <a:pt x="13169" y="247040"/>
                </a:lnTo>
                <a:lnTo>
                  <a:pt x="13169" y="312889"/>
                </a:lnTo>
                <a:lnTo>
                  <a:pt x="279273" y="312889"/>
                </a:lnTo>
                <a:lnTo>
                  <a:pt x="279273" y="395084"/>
                </a:lnTo>
                <a:lnTo>
                  <a:pt x="357390" y="395084"/>
                </a:lnTo>
                <a:lnTo>
                  <a:pt x="357390" y="247040"/>
                </a:lnTo>
                <a:close/>
              </a:path>
              <a:path w="840104" h="395605">
                <a:moveTo>
                  <a:pt x="402793" y="73571"/>
                </a:moveTo>
                <a:lnTo>
                  <a:pt x="357390" y="73571"/>
                </a:lnTo>
                <a:lnTo>
                  <a:pt x="357390" y="2730"/>
                </a:lnTo>
                <a:lnTo>
                  <a:pt x="280644" y="2730"/>
                </a:lnTo>
                <a:lnTo>
                  <a:pt x="280644" y="233413"/>
                </a:lnTo>
                <a:lnTo>
                  <a:pt x="357390" y="233413"/>
                </a:lnTo>
                <a:lnTo>
                  <a:pt x="357390" y="148043"/>
                </a:lnTo>
                <a:lnTo>
                  <a:pt x="402793" y="148043"/>
                </a:lnTo>
                <a:lnTo>
                  <a:pt x="402793" y="73571"/>
                </a:lnTo>
                <a:close/>
              </a:path>
              <a:path w="840104" h="395605">
                <a:moveTo>
                  <a:pt x="689343" y="36334"/>
                </a:moveTo>
                <a:lnTo>
                  <a:pt x="597611" y="36334"/>
                </a:lnTo>
                <a:lnTo>
                  <a:pt x="597611" y="0"/>
                </a:lnTo>
                <a:lnTo>
                  <a:pt x="518591" y="0"/>
                </a:lnTo>
                <a:lnTo>
                  <a:pt x="518591" y="36334"/>
                </a:lnTo>
                <a:lnTo>
                  <a:pt x="427774" y="36334"/>
                </a:lnTo>
                <a:lnTo>
                  <a:pt x="427774" y="101727"/>
                </a:lnTo>
                <a:lnTo>
                  <a:pt x="689343" y="101727"/>
                </a:lnTo>
                <a:lnTo>
                  <a:pt x="689343" y="36334"/>
                </a:lnTo>
                <a:close/>
              </a:path>
              <a:path w="840104" h="395605">
                <a:moveTo>
                  <a:pt x="696150" y="289280"/>
                </a:moveTo>
                <a:lnTo>
                  <a:pt x="675436" y="296291"/>
                </a:lnTo>
                <a:lnTo>
                  <a:pt x="650633" y="301078"/>
                </a:lnTo>
                <a:lnTo>
                  <a:pt x="623608" y="303834"/>
                </a:lnTo>
                <a:lnTo>
                  <a:pt x="596252" y="304711"/>
                </a:lnTo>
                <a:lnTo>
                  <a:pt x="596252" y="272021"/>
                </a:lnTo>
                <a:lnTo>
                  <a:pt x="628853" y="262242"/>
                </a:lnTo>
                <a:lnTo>
                  <a:pt x="654088" y="245960"/>
                </a:lnTo>
                <a:lnTo>
                  <a:pt x="670394" y="223291"/>
                </a:lnTo>
                <a:lnTo>
                  <a:pt x="672084" y="214795"/>
                </a:lnTo>
                <a:lnTo>
                  <a:pt x="676173" y="194360"/>
                </a:lnTo>
                <a:lnTo>
                  <a:pt x="671017" y="173926"/>
                </a:lnTo>
                <a:lnTo>
                  <a:pt x="667385" y="159512"/>
                </a:lnTo>
                <a:lnTo>
                  <a:pt x="642962" y="134200"/>
                </a:lnTo>
                <a:lnTo>
                  <a:pt x="605866" y="118757"/>
                </a:lnTo>
                <a:lnTo>
                  <a:pt x="604418" y="118605"/>
                </a:lnTo>
                <a:lnTo>
                  <a:pt x="604418" y="194360"/>
                </a:lnTo>
                <a:lnTo>
                  <a:pt x="601154" y="203301"/>
                </a:lnTo>
                <a:lnTo>
                  <a:pt x="591934" y="209689"/>
                </a:lnTo>
                <a:lnTo>
                  <a:pt x="577608" y="213525"/>
                </a:lnTo>
                <a:lnTo>
                  <a:pt x="559015" y="214795"/>
                </a:lnTo>
                <a:lnTo>
                  <a:pt x="540423" y="213525"/>
                </a:lnTo>
                <a:lnTo>
                  <a:pt x="526084" y="209689"/>
                </a:lnTo>
                <a:lnTo>
                  <a:pt x="516864" y="203301"/>
                </a:lnTo>
                <a:lnTo>
                  <a:pt x="513600" y="194360"/>
                </a:lnTo>
                <a:lnTo>
                  <a:pt x="516864" y="185420"/>
                </a:lnTo>
                <a:lnTo>
                  <a:pt x="526084" y="179044"/>
                </a:lnTo>
                <a:lnTo>
                  <a:pt x="540423" y="175209"/>
                </a:lnTo>
                <a:lnTo>
                  <a:pt x="559015" y="173926"/>
                </a:lnTo>
                <a:lnTo>
                  <a:pt x="577608" y="175209"/>
                </a:lnTo>
                <a:lnTo>
                  <a:pt x="591934" y="179044"/>
                </a:lnTo>
                <a:lnTo>
                  <a:pt x="601154" y="185420"/>
                </a:lnTo>
                <a:lnTo>
                  <a:pt x="604418" y="194360"/>
                </a:lnTo>
                <a:lnTo>
                  <a:pt x="604418" y="118605"/>
                </a:lnTo>
                <a:lnTo>
                  <a:pt x="559015" y="113538"/>
                </a:lnTo>
                <a:lnTo>
                  <a:pt x="512165" y="118757"/>
                </a:lnTo>
                <a:lnTo>
                  <a:pt x="475056" y="134200"/>
                </a:lnTo>
                <a:lnTo>
                  <a:pt x="441845" y="194360"/>
                </a:lnTo>
                <a:lnTo>
                  <a:pt x="447471" y="223024"/>
                </a:lnTo>
                <a:lnTo>
                  <a:pt x="463359" y="245567"/>
                </a:lnTo>
                <a:lnTo>
                  <a:pt x="488022" y="261797"/>
                </a:lnTo>
                <a:lnTo>
                  <a:pt x="519963" y="271564"/>
                </a:lnTo>
                <a:lnTo>
                  <a:pt x="519963" y="304711"/>
                </a:lnTo>
                <a:lnTo>
                  <a:pt x="430047" y="304711"/>
                </a:lnTo>
                <a:lnTo>
                  <a:pt x="430047" y="372376"/>
                </a:lnTo>
                <a:lnTo>
                  <a:pt x="594436" y="372376"/>
                </a:lnTo>
                <a:lnTo>
                  <a:pt x="623227" y="371500"/>
                </a:lnTo>
                <a:lnTo>
                  <a:pt x="650748" y="368744"/>
                </a:lnTo>
                <a:lnTo>
                  <a:pt x="675538" y="363943"/>
                </a:lnTo>
                <a:lnTo>
                  <a:pt x="696150" y="356933"/>
                </a:lnTo>
                <a:lnTo>
                  <a:pt x="696150" y="289280"/>
                </a:lnTo>
                <a:close/>
              </a:path>
              <a:path w="840104" h="395605">
                <a:moveTo>
                  <a:pt x="839660" y="140779"/>
                </a:moveTo>
                <a:lnTo>
                  <a:pt x="795147" y="140779"/>
                </a:lnTo>
                <a:lnTo>
                  <a:pt x="795147" y="2730"/>
                </a:lnTo>
                <a:lnTo>
                  <a:pt x="718400" y="2730"/>
                </a:lnTo>
                <a:lnTo>
                  <a:pt x="718400" y="390537"/>
                </a:lnTo>
                <a:lnTo>
                  <a:pt x="795147" y="390537"/>
                </a:lnTo>
                <a:lnTo>
                  <a:pt x="795147" y="215252"/>
                </a:lnTo>
                <a:lnTo>
                  <a:pt x="839660" y="215252"/>
                </a:lnTo>
                <a:lnTo>
                  <a:pt x="839660" y="14077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7671" y="3154393"/>
            <a:ext cx="5784451" cy="6172200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10674705" y="2445879"/>
            <a:ext cx="813435" cy="392430"/>
          </a:xfrm>
          <a:custGeom>
            <a:avLst/>
            <a:gdLst/>
            <a:ahLst/>
            <a:cxnLst/>
            <a:rect l="l" t="t" r="r" b="b"/>
            <a:pathLst>
              <a:path w="813434" h="392430">
                <a:moveTo>
                  <a:pt x="273367" y="146227"/>
                </a:moveTo>
                <a:lnTo>
                  <a:pt x="259753" y="137604"/>
                </a:lnTo>
                <a:lnTo>
                  <a:pt x="168021" y="79476"/>
                </a:lnTo>
                <a:lnTo>
                  <a:pt x="173380" y="61849"/>
                </a:lnTo>
                <a:lnTo>
                  <a:pt x="177215" y="43764"/>
                </a:lnTo>
                <a:lnTo>
                  <a:pt x="179514" y="25260"/>
                </a:lnTo>
                <a:lnTo>
                  <a:pt x="180276" y="6362"/>
                </a:lnTo>
                <a:lnTo>
                  <a:pt x="103073" y="1816"/>
                </a:lnTo>
                <a:lnTo>
                  <a:pt x="95021" y="55435"/>
                </a:lnTo>
                <a:lnTo>
                  <a:pt x="74015" y="98653"/>
                </a:lnTo>
                <a:lnTo>
                  <a:pt x="41770" y="128778"/>
                </a:lnTo>
                <a:lnTo>
                  <a:pt x="0" y="143052"/>
                </a:lnTo>
                <a:lnTo>
                  <a:pt x="0" y="211620"/>
                </a:lnTo>
                <a:lnTo>
                  <a:pt x="40843" y="204711"/>
                </a:lnTo>
                <a:lnTo>
                  <a:pt x="77762" y="189420"/>
                </a:lnTo>
                <a:lnTo>
                  <a:pt x="110083" y="166725"/>
                </a:lnTo>
                <a:lnTo>
                  <a:pt x="137134" y="137604"/>
                </a:lnTo>
                <a:lnTo>
                  <a:pt x="234315" y="201625"/>
                </a:lnTo>
                <a:lnTo>
                  <a:pt x="273367" y="146227"/>
                </a:lnTo>
                <a:close/>
              </a:path>
              <a:path w="813434" h="392430">
                <a:moveTo>
                  <a:pt x="367830" y="305625"/>
                </a:moveTo>
                <a:lnTo>
                  <a:pt x="334403" y="247230"/>
                </a:lnTo>
                <a:lnTo>
                  <a:pt x="296710" y="230847"/>
                </a:lnTo>
                <a:lnTo>
                  <a:pt x="285178" y="228663"/>
                </a:lnTo>
                <a:lnTo>
                  <a:pt x="285178" y="305625"/>
                </a:lnTo>
                <a:lnTo>
                  <a:pt x="277990" y="317449"/>
                </a:lnTo>
                <a:lnTo>
                  <a:pt x="258330" y="325323"/>
                </a:lnTo>
                <a:lnTo>
                  <a:pt x="229044" y="329692"/>
                </a:lnTo>
                <a:lnTo>
                  <a:pt x="192989" y="331050"/>
                </a:lnTo>
                <a:lnTo>
                  <a:pt x="156946" y="329692"/>
                </a:lnTo>
                <a:lnTo>
                  <a:pt x="127660" y="325323"/>
                </a:lnTo>
                <a:lnTo>
                  <a:pt x="108000" y="317449"/>
                </a:lnTo>
                <a:lnTo>
                  <a:pt x="100812" y="305625"/>
                </a:lnTo>
                <a:lnTo>
                  <a:pt x="108000" y="293979"/>
                </a:lnTo>
                <a:lnTo>
                  <a:pt x="127660" y="286092"/>
                </a:lnTo>
                <a:lnTo>
                  <a:pt x="156946" y="281609"/>
                </a:lnTo>
                <a:lnTo>
                  <a:pt x="192989" y="280187"/>
                </a:lnTo>
                <a:lnTo>
                  <a:pt x="229044" y="281609"/>
                </a:lnTo>
                <a:lnTo>
                  <a:pt x="258330" y="286092"/>
                </a:lnTo>
                <a:lnTo>
                  <a:pt x="277990" y="293979"/>
                </a:lnTo>
                <a:lnTo>
                  <a:pt x="285178" y="305625"/>
                </a:lnTo>
                <a:lnTo>
                  <a:pt x="285178" y="228663"/>
                </a:lnTo>
                <a:lnTo>
                  <a:pt x="248666" y="221716"/>
                </a:lnTo>
                <a:lnTo>
                  <a:pt x="192989" y="218884"/>
                </a:lnTo>
                <a:lnTo>
                  <a:pt x="137325" y="221716"/>
                </a:lnTo>
                <a:lnTo>
                  <a:pt x="89268" y="230847"/>
                </a:lnTo>
                <a:lnTo>
                  <a:pt x="51587" y="247230"/>
                </a:lnTo>
                <a:lnTo>
                  <a:pt x="26974" y="271843"/>
                </a:lnTo>
                <a:lnTo>
                  <a:pt x="18161" y="305625"/>
                </a:lnTo>
                <a:lnTo>
                  <a:pt x="26974" y="339407"/>
                </a:lnTo>
                <a:lnTo>
                  <a:pt x="51587" y="364007"/>
                </a:lnTo>
                <a:lnTo>
                  <a:pt x="89268" y="380403"/>
                </a:lnTo>
                <a:lnTo>
                  <a:pt x="137325" y="389521"/>
                </a:lnTo>
                <a:lnTo>
                  <a:pt x="192989" y="392353"/>
                </a:lnTo>
                <a:lnTo>
                  <a:pt x="248666" y="389521"/>
                </a:lnTo>
                <a:lnTo>
                  <a:pt x="296710" y="380403"/>
                </a:lnTo>
                <a:lnTo>
                  <a:pt x="334403" y="364007"/>
                </a:lnTo>
                <a:lnTo>
                  <a:pt x="359016" y="339407"/>
                </a:lnTo>
                <a:lnTo>
                  <a:pt x="361200" y="331050"/>
                </a:lnTo>
                <a:lnTo>
                  <a:pt x="367830" y="305625"/>
                </a:lnTo>
                <a:close/>
              </a:path>
              <a:path w="813434" h="392430">
                <a:moveTo>
                  <a:pt x="409600" y="59486"/>
                </a:moveTo>
                <a:lnTo>
                  <a:pt x="364197" y="59486"/>
                </a:lnTo>
                <a:lnTo>
                  <a:pt x="364197" y="0"/>
                </a:lnTo>
                <a:lnTo>
                  <a:pt x="287451" y="0"/>
                </a:lnTo>
                <a:lnTo>
                  <a:pt x="287451" y="213436"/>
                </a:lnTo>
                <a:lnTo>
                  <a:pt x="364197" y="213436"/>
                </a:lnTo>
                <a:lnTo>
                  <a:pt x="364197" y="132600"/>
                </a:lnTo>
                <a:lnTo>
                  <a:pt x="409600" y="132600"/>
                </a:lnTo>
                <a:lnTo>
                  <a:pt x="409600" y="59486"/>
                </a:lnTo>
                <a:close/>
              </a:path>
              <a:path w="813434" h="392430">
                <a:moveTo>
                  <a:pt x="689800" y="105816"/>
                </a:moveTo>
                <a:lnTo>
                  <a:pt x="681050" y="64223"/>
                </a:lnTo>
                <a:lnTo>
                  <a:pt x="680897" y="64033"/>
                </a:lnTo>
                <a:lnTo>
                  <a:pt x="656590" y="31623"/>
                </a:lnTo>
                <a:lnTo>
                  <a:pt x="619099" y="10337"/>
                </a:lnTo>
                <a:lnTo>
                  <a:pt x="616686" y="9956"/>
                </a:lnTo>
                <a:lnTo>
                  <a:pt x="616686" y="105816"/>
                </a:lnTo>
                <a:lnTo>
                  <a:pt x="613486" y="122301"/>
                </a:lnTo>
                <a:lnTo>
                  <a:pt x="604367" y="135559"/>
                </a:lnTo>
                <a:lnTo>
                  <a:pt x="590054" y="144386"/>
                </a:lnTo>
                <a:lnTo>
                  <a:pt x="571271" y="147586"/>
                </a:lnTo>
                <a:lnTo>
                  <a:pt x="552411" y="144386"/>
                </a:lnTo>
                <a:lnTo>
                  <a:pt x="537946" y="135559"/>
                </a:lnTo>
                <a:lnTo>
                  <a:pt x="528675" y="122301"/>
                </a:lnTo>
                <a:lnTo>
                  <a:pt x="525399" y="105816"/>
                </a:lnTo>
                <a:lnTo>
                  <a:pt x="528675" y="89319"/>
                </a:lnTo>
                <a:lnTo>
                  <a:pt x="537946" y="76060"/>
                </a:lnTo>
                <a:lnTo>
                  <a:pt x="552411" y="67233"/>
                </a:lnTo>
                <a:lnTo>
                  <a:pt x="571271" y="64033"/>
                </a:lnTo>
                <a:lnTo>
                  <a:pt x="590054" y="67233"/>
                </a:lnTo>
                <a:lnTo>
                  <a:pt x="604367" y="76060"/>
                </a:lnTo>
                <a:lnTo>
                  <a:pt x="613486" y="89319"/>
                </a:lnTo>
                <a:lnTo>
                  <a:pt x="616686" y="105816"/>
                </a:lnTo>
                <a:lnTo>
                  <a:pt x="616686" y="9956"/>
                </a:lnTo>
                <a:lnTo>
                  <a:pt x="571271" y="2730"/>
                </a:lnTo>
                <a:lnTo>
                  <a:pt x="523176" y="10337"/>
                </a:lnTo>
                <a:lnTo>
                  <a:pt x="485559" y="31623"/>
                </a:lnTo>
                <a:lnTo>
                  <a:pt x="461048" y="64223"/>
                </a:lnTo>
                <a:lnTo>
                  <a:pt x="452297" y="105816"/>
                </a:lnTo>
                <a:lnTo>
                  <a:pt x="461048" y="147586"/>
                </a:lnTo>
                <a:lnTo>
                  <a:pt x="485559" y="180174"/>
                </a:lnTo>
                <a:lnTo>
                  <a:pt x="523176" y="201345"/>
                </a:lnTo>
                <a:lnTo>
                  <a:pt x="571271" y="208889"/>
                </a:lnTo>
                <a:lnTo>
                  <a:pt x="619099" y="201345"/>
                </a:lnTo>
                <a:lnTo>
                  <a:pt x="656590" y="180174"/>
                </a:lnTo>
                <a:lnTo>
                  <a:pt x="681050" y="147586"/>
                </a:lnTo>
                <a:lnTo>
                  <a:pt x="689800" y="105816"/>
                </a:lnTo>
                <a:close/>
              </a:path>
              <a:path w="813434" h="392430">
                <a:moveTo>
                  <a:pt x="713867" y="216166"/>
                </a:moveTo>
                <a:lnTo>
                  <a:pt x="693077" y="222770"/>
                </a:lnTo>
                <a:lnTo>
                  <a:pt x="668108" y="227114"/>
                </a:lnTo>
                <a:lnTo>
                  <a:pt x="640930" y="229501"/>
                </a:lnTo>
                <a:lnTo>
                  <a:pt x="613498" y="230238"/>
                </a:lnTo>
                <a:lnTo>
                  <a:pt x="436854" y="230238"/>
                </a:lnTo>
                <a:lnTo>
                  <a:pt x="436854" y="299262"/>
                </a:lnTo>
                <a:lnTo>
                  <a:pt x="532218" y="299262"/>
                </a:lnTo>
                <a:lnTo>
                  <a:pt x="532218" y="387819"/>
                </a:lnTo>
                <a:lnTo>
                  <a:pt x="608965" y="387819"/>
                </a:lnTo>
                <a:lnTo>
                  <a:pt x="608965" y="299262"/>
                </a:lnTo>
                <a:lnTo>
                  <a:pt x="612140" y="299262"/>
                </a:lnTo>
                <a:lnTo>
                  <a:pt x="640930" y="298526"/>
                </a:lnTo>
                <a:lnTo>
                  <a:pt x="668451" y="296138"/>
                </a:lnTo>
                <a:lnTo>
                  <a:pt x="693242" y="291795"/>
                </a:lnTo>
                <a:lnTo>
                  <a:pt x="713867" y="285191"/>
                </a:lnTo>
                <a:lnTo>
                  <a:pt x="713867" y="216166"/>
                </a:lnTo>
                <a:close/>
              </a:path>
              <a:path w="813434" h="392430">
                <a:moveTo>
                  <a:pt x="812863" y="0"/>
                </a:moveTo>
                <a:lnTo>
                  <a:pt x="736117" y="0"/>
                </a:lnTo>
                <a:lnTo>
                  <a:pt x="736117" y="387819"/>
                </a:lnTo>
                <a:lnTo>
                  <a:pt x="812863" y="387819"/>
                </a:lnTo>
                <a:lnTo>
                  <a:pt x="812863" y="0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82282" y="2445876"/>
            <a:ext cx="379730" cy="387985"/>
          </a:xfrm>
          <a:custGeom>
            <a:avLst/>
            <a:gdLst/>
            <a:ahLst/>
            <a:cxnLst/>
            <a:rect l="l" t="t" r="r" b="b"/>
            <a:pathLst>
              <a:path w="379729" h="387985">
                <a:moveTo>
                  <a:pt x="379185" y="387813"/>
                </a:moveTo>
                <a:lnTo>
                  <a:pt x="307435" y="387813"/>
                </a:lnTo>
                <a:lnTo>
                  <a:pt x="307435" y="0"/>
                </a:lnTo>
                <a:lnTo>
                  <a:pt x="379185" y="0"/>
                </a:lnTo>
                <a:lnTo>
                  <a:pt x="379185" y="387813"/>
                </a:lnTo>
                <a:close/>
              </a:path>
              <a:path w="379729" h="387985">
                <a:moveTo>
                  <a:pt x="280642" y="381001"/>
                </a:moveTo>
                <a:lnTo>
                  <a:pt x="209800" y="381001"/>
                </a:lnTo>
                <a:lnTo>
                  <a:pt x="209800" y="214341"/>
                </a:lnTo>
                <a:lnTo>
                  <a:pt x="134417" y="214341"/>
                </a:lnTo>
                <a:lnTo>
                  <a:pt x="134417" y="142591"/>
                </a:lnTo>
                <a:lnTo>
                  <a:pt x="209800" y="142591"/>
                </a:lnTo>
                <a:lnTo>
                  <a:pt x="209800" y="1816"/>
                </a:lnTo>
                <a:lnTo>
                  <a:pt x="280642" y="1816"/>
                </a:lnTo>
                <a:lnTo>
                  <a:pt x="280642" y="381001"/>
                </a:lnTo>
                <a:close/>
              </a:path>
              <a:path w="379729" h="387985">
                <a:moveTo>
                  <a:pt x="93547" y="369648"/>
                </a:moveTo>
                <a:lnTo>
                  <a:pt x="0" y="369648"/>
                </a:lnTo>
                <a:lnTo>
                  <a:pt x="0" y="9082"/>
                </a:lnTo>
                <a:lnTo>
                  <a:pt x="173925" y="9082"/>
                </a:lnTo>
                <a:lnTo>
                  <a:pt x="173925" y="76291"/>
                </a:lnTo>
                <a:lnTo>
                  <a:pt x="74020" y="76291"/>
                </a:lnTo>
                <a:lnTo>
                  <a:pt x="74020" y="302439"/>
                </a:lnTo>
                <a:lnTo>
                  <a:pt x="190727" y="302439"/>
                </a:lnTo>
                <a:lnTo>
                  <a:pt x="190727" y="353300"/>
                </a:lnTo>
                <a:lnTo>
                  <a:pt x="170370" y="360261"/>
                </a:lnTo>
                <a:lnTo>
                  <a:pt x="145713" y="365391"/>
                </a:lnTo>
                <a:lnTo>
                  <a:pt x="119268" y="368563"/>
                </a:lnTo>
                <a:lnTo>
                  <a:pt x="93547" y="369648"/>
                </a:lnTo>
                <a:close/>
              </a:path>
              <a:path w="379729" h="387985">
                <a:moveTo>
                  <a:pt x="190727" y="302439"/>
                </a:moveTo>
                <a:lnTo>
                  <a:pt x="100359" y="302439"/>
                </a:lnTo>
                <a:lnTo>
                  <a:pt x="123994" y="301368"/>
                </a:lnTo>
                <a:lnTo>
                  <a:pt x="148097" y="298296"/>
                </a:lnTo>
                <a:lnTo>
                  <a:pt x="170924" y="293435"/>
                </a:lnTo>
                <a:lnTo>
                  <a:pt x="190727" y="286999"/>
                </a:lnTo>
                <a:lnTo>
                  <a:pt x="190727" y="302439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23680" y="2445876"/>
            <a:ext cx="363855" cy="387985"/>
          </a:xfrm>
          <a:custGeom>
            <a:avLst/>
            <a:gdLst/>
            <a:ahLst/>
            <a:cxnLst/>
            <a:rect l="l" t="t" r="r" b="b"/>
            <a:pathLst>
              <a:path w="363854" h="387985">
                <a:moveTo>
                  <a:pt x="363745" y="387813"/>
                </a:moveTo>
                <a:lnTo>
                  <a:pt x="286999" y="387813"/>
                </a:lnTo>
                <a:lnTo>
                  <a:pt x="286999" y="0"/>
                </a:lnTo>
                <a:lnTo>
                  <a:pt x="363745" y="0"/>
                </a:lnTo>
                <a:lnTo>
                  <a:pt x="363745" y="387813"/>
                </a:lnTo>
                <a:close/>
              </a:path>
              <a:path w="363854" h="387985">
                <a:moveTo>
                  <a:pt x="122156" y="374189"/>
                </a:moveTo>
                <a:lnTo>
                  <a:pt x="81377" y="367218"/>
                </a:lnTo>
                <a:lnTo>
                  <a:pt x="47572" y="345882"/>
                </a:lnTo>
                <a:lnTo>
                  <a:pt x="21942" y="309549"/>
                </a:lnTo>
                <a:lnTo>
                  <a:pt x="5685" y="257587"/>
                </a:lnTo>
                <a:lnTo>
                  <a:pt x="0" y="189365"/>
                </a:lnTo>
                <a:lnTo>
                  <a:pt x="5685" y="121143"/>
                </a:lnTo>
                <a:lnTo>
                  <a:pt x="21942" y="69181"/>
                </a:lnTo>
                <a:lnTo>
                  <a:pt x="47572" y="32848"/>
                </a:lnTo>
                <a:lnTo>
                  <a:pt x="81377" y="11512"/>
                </a:lnTo>
                <a:lnTo>
                  <a:pt x="122156" y="4541"/>
                </a:lnTo>
                <a:lnTo>
                  <a:pt x="162888" y="11512"/>
                </a:lnTo>
                <a:lnTo>
                  <a:pt x="196580" y="32848"/>
                </a:lnTo>
                <a:lnTo>
                  <a:pt x="222076" y="69181"/>
                </a:lnTo>
                <a:lnTo>
                  <a:pt x="223861" y="74928"/>
                </a:lnTo>
                <a:lnTo>
                  <a:pt x="122156" y="74928"/>
                </a:lnTo>
                <a:lnTo>
                  <a:pt x="103999" y="80612"/>
                </a:lnTo>
                <a:lnTo>
                  <a:pt x="89290" y="99621"/>
                </a:lnTo>
                <a:lnTo>
                  <a:pt x="79434" y="134893"/>
                </a:lnTo>
                <a:lnTo>
                  <a:pt x="75837" y="189365"/>
                </a:lnTo>
                <a:lnTo>
                  <a:pt x="79434" y="244029"/>
                </a:lnTo>
                <a:lnTo>
                  <a:pt x="89290" y="279280"/>
                </a:lnTo>
                <a:lnTo>
                  <a:pt x="103999" y="298182"/>
                </a:lnTo>
                <a:lnTo>
                  <a:pt x="122156" y="303802"/>
                </a:lnTo>
                <a:lnTo>
                  <a:pt x="223861" y="303802"/>
                </a:lnTo>
                <a:lnTo>
                  <a:pt x="222076" y="309549"/>
                </a:lnTo>
                <a:lnTo>
                  <a:pt x="196580" y="345882"/>
                </a:lnTo>
                <a:lnTo>
                  <a:pt x="162888" y="367218"/>
                </a:lnTo>
                <a:lnTo>
                  <a:pt x="122156" y="374189"/>
                </a:lnTo>
                <a:close/>
              </a:path>
              <a:path w="363854" h="387985">
                <a:moveTo>
                  <a:pt x="223861" y="303802"/>
                </a:moveTo>
                <a:lnTo>
                  <a:pt x="122156" y="303802"/>
                </a:lnTo>
                <a:lnTo>
                  <a:pt x="140051" y="298182"/>
                </a:lnTo>
                <a:lnTo>
                  <a:pt x="154625" y="279280"/>
                </a:lnTo>
                <a:lnTo>
                  <a:pt x="164431" y="244029"/>
                </a:lnTo>
                <a:lnTo>
                  <a:pt x="168022" y="189365"/>
                </a:lnTo>
                <a:lnTo>
                  <a:pt x="164431" y="134893"/>
                </a:lnTo>
                <a:lnTo>
                  <a:pt x="154625" y="99621"/>
                </a:lnTo>
                <a:lnTo>
                  <a:pt x="140051" y="80612"/>
                </a:lnTo>
                <a:lnTo>
                  <a:pt x="122156" y="74928"/>
                </a:lnTo>
                <a:lnTo>
                  <a:pt x="223861" y="74928"/>
                </a:lnTo>
                <a:lnTo>
                  <a:pt x="238220" y="121143"/>
                </a:lnTo>
                <a:lnTo>
                  <a:pt x="243859" y="189365"/>
                </a:lnTo>
                <a:lnTo>
                  <a:pt x="238220" y="257587"/>
                </a:lnTo>
                <a:lnTo>
                  <a:pt x="223861" y="303802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64625" y="2445876"/>
            <a:ext cx="361950" cy="387985"/>
          </a:xfrm>
          <a:custGeom>
            <a:avLst/>
            <a:gdLst/>
            <a:ahLst/>
            <a:cxnLst/>
            <a:rect l="l" t="t" r="r" b="b"/>
            <a:pathLst>
              <a:path w="361950" h="387985">
                <a:moveTo>
                  <a:pt x="361474" y="387813"/>
                </a:moveTo>
                <a:lnTo>
                  <a:pt x="284729" y="387813"/>
                </a:lnTo>
                <a:lnTo>
                  <a:pt x="284729" y="215249"/>
                </a:lnTo>
                <a:lnTo>
                  <a:pt x="229327" y="215249"/>
                </a:lnTo>
                <a:lnTo>
                  <a:pt x="229327" y="143499"/>
                </a:lnTo>
                <a:lnTo>
                  <a:pt x="284729" y="143499"/>
                </a:lnTo>
                <a:lnTo>
                  <a:pt x="284729" y="0"/>
                </a:lnTo>
                <a:lnTo>
                  <a:pt x="361474" y="0"/>
                </a:lnTo>
                <a:lnTo>
                  <a:pt x="361474" y="387813"/>
                </a:lnTo>
                <a:close/>
              </a:path>
              <a:path w="361950" h="387985">
                <a:moveTo>
                  <a:pt x="150311" y="369648"/>
                </a:moveTo>
                <a:lnTo>
                  <a:pt x="0" y="369648"/>
                </a:lnTo>
                <a:lnTo>
                  <a:pt x="0" y="9082"/>
                </a:lnTo>
                <a:lnTo>
                  <a:pt x="222969" y="9082"/>
                </a:lnTo>
                <a:lnTo>
                  <a:pt x="222969" y="79469"/>
                </a:lnTo>
                <a:lnTo>
                  <a:pt x="76745" y="79469"/>
                </a:lnTo>
                <a:lnTo>
                  <a:pt x="76745" y="153036"/>
                </a:lnTo>
                <a:lnTo>
                  <a:pt x="204805" y="153036"/>
                </a:lnTo>
                <a:lnTo>
                  <a:pt x="204805" y="222969"/>
                </a:lnTo>
                <a:lnTo>
                  <a:pt x="76745" y="222969"/>
                </a:lnTo>
                <a:lnTo>
                  <a:pt x="76745" y="299261"/>
                </a:lnTo>
                <a:lnTo>
                  <a:pt x="250670" y="299261"/>
                </a:lnTo>
                <a:lnTo>
                  <a:pt x="250670" y="351030"/>
                </a:lnTo>
                <a:lnTo>
                  <a:pt x="230264" y="358920"/>
                </a:lnTo>
                <a:lnTo>
                  <a:pt x="205600" y="364767"/>
                </a:lnTo>
                <a:lnTo>
                  <a:pt x="178381" y="368399"/>
                </a:lnTo>
                <a:lnTo>
                  <a:pt x="150311" y="369648"/>
                </a:lnTo>
                <a:close/>
              </a:path>
              <a:path w="361950" h="387985">
                <a:moveTo>
                  <a:pt x="250670" y="299261"/>
                </a:moveTo>
                <a:lnTo>
                  <a:pt x="150311" y="299261"/>
                </a:lnTo>
                <a:lnTo>
                  <a:pt x="178190" y="297948"/>
                </a:lnTo>
                <a:lnTo>
                  <a:pt x="205429" y="294209"/>
                </a:lnTo>
                <a:lnTo>
                  <a:pt x="230200" y="288341"/>
                </a:lnTo>
                <a:lnTo>
                  <a:pt x="250670" y="280642"/>
                </a:lnTo>
                <a:lnTo>
                  <a:pt x="250670" y="299261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120014" y="2445876"/>
            <a:ext cx="403225" cy="390525"/>
          </a:xfrm>
          <a:custGeom>
            <a:avLst/>
            <a:gdLst/>
            <a:ahLst/>
            <a:cxnLst/>
            <a:rect l="l" t="t" r="r" b="b"/>
            <a:pathLst>
              <a:path w="403225" h="390525">
                <a:moveTo>
                  <a:pt x="357387" y="200718"/>
                </a:moveTo>
                <a:lnTo>
                  <a:pt x="280642" y="200718"/>
                </a:lnTo>
                <a:lnTo>
                  <a:pt x="280642" y="0"/>
                </a:lnTo>
                <a:lnTo>
                  <a:pt x="357387" y="0"/>
                </a:lnTo>
                <a:lnTo>
                  <a:pt x="357387" y="62213"/>
                </a:lnTo>
                <a:lnTo>
                  <a:pt x="402799" y="62213"/>
                </a:lnTo>
                <a:lnTo>
                  <a:pt x="402799" y="136688"/>
                </a:lnTo>
                <a:lnTo>
                  <a:pt x="357387" y="136688"/>
                </a:lnTo>
                <a:lnTo>
                  <a:pt x="357387" y="200718"/>
                </a:lnTo>
                <a:close/>
              </a:path>
              <a:path w="403225" h="390525">
                <a:moveTo>
                  <a:pt x="0" y="201172"/>
                </a:moveTo>
                <a:lnTo>
                  <a:pt x="0" y="137142"/>
                </a:lnTo>
                <a:lnTo>
                  <a:pt x="62802" y="132253"/>
                </a:lnTo>
                <a:lnTo>
                  <a:pt x="111087" y="119488"/>
                </a:lnTo>
                <a:lnTo>
                  <a:pt x="142087" y="99656"/>
                </a:lnTo>
                <a:lnTo>
                  <a:pt x="153036" y="73566"/>
                </a:lnTo>
                <a:lnTo>
                  <a:pt x="153036" y="67662"/>
                </a:lnTo>
                <a:lnTo>
                  <a:pt x="0" y="67662"/>
                </a:lnTo>
                <a:lnTo>
                  <a:pt x="0" y="4541"/>
                </a:lnTo>
                <a:lnTo>
                  <a:pt x="231143" y="4541"/>
                </a:lnTo>
                <a:lnTo>
                  <a:pt x="231143" y="58126"/>
                </a:lnTo>
                <a:lnTo>
                  <a:pt x="225346" y="99223"/>
                </a:lnTo>
                <a:lnTo>
                  <a:pt x="182206" y="158657"/>
                </a:lnTo>
                <a:lnTo>
                  <a:pt x="147025" y="178044"/>
                </a:lnTo>
                <a:lnTo>
                  <a:pt x="104210" y="191242"/>
                </a:lnTo>
                <a:lnTo>
                  <a:pt x="54841" y="198777"/>
                </a:lnTo>
                <a:lnTo>
                  <a:pt x="0" y="201172"/>
                </a:lnTo>
                <a:close/>
              </a:path>
              <a:path w="403225" h="390525">
                <a:moveTo>
                  <a:pt x="200718" y="387813"/>
                </a:moveTo>
                <a:lnTo>
                  <a:pt x="200718" y="321058"/>
                </a:lnTo>
                <a:lnTo>
                  <a:pt x="224921" y="310280"/>
                </a:lnTo>
                <a:lnTo>
                  <a:pt x="243802" y="286262"/>
                </a:lnTo>
                <a:lnTo>
                  <a:pt x="256467" y="252281"/>
                </a:lnTo>
                <a:lnTo>
                  <a:pt x="262023" y="211617"/>
                </a:lnTo>
                <a:lnTo>
                  <a:pt x="335136" y="217066"/>
                </a:lnTo>
                <a:lnTo>
                  <a:pt x="333944" y="233648"/>
                </a:lnTo>
                <a:lnTo>
                  <a:pt x="331730" y="249932"/>
                </a:lnTo>
                <a:lnTo>
                  <a:pt x="328494" y="265791"/>
                </a:lnTo>
                <a:lnTo>
                  <a:pt x="324237" y="281096"/>
                </a:lnTo>
                <a:lnTo>
                  <a:pt x="397349" y="339223"/>
                </a:lnTo>
                <a:lnTo>
                  <a:pt x="295174" y="339223"/>
                </a:lnTo>
                <a:lnTo>
                  <a:pt x="276392" y="359267"/>
                </a:lnTo>
                <a:lnTo>
                  <a:pt x="254247" y="374587"/>
                </a:lnTo>
                <a:lnTo>
                  <a:pt x="228951" y="384371"/>
                </a:lnTo>
                <a:lnTo>
                  <a:pt x="200718" y="387813"/>
                </a:lnTo>
                <a:close/>
              </a:path>
              <a:path w="403225" h="390525">
                <a:moveTo>
                  <a:pt x="350575" y="390083"/>
                </a:moveTo>
                <a:lnTo>
                  <a:pt x="295174" y="339223"/>
                </a:lnTo>
                <a:lnTo>
                  <a:pt x="397349" y="339223"/>
                </a:lnTo>
                <a:lnTo>
                  <a:pt x="350575" y="390083"/>
                </a:lnTo>
                <a:close/>
              </a:path>
              <a:path w="403225" h="390525">
                <a:moveTo>
                  <a:pt x="190273" y="387813"/>
                </a:moveTo>
                <a:lnTo>
                  <a:pt x="11806" y="387813"/>
                </a:lnTo>
                <a:lnTo>
                  <a:pt x="11806" y="214341"/>
                </a:lnTo>
                <a:lnTo>
                  <a:pt x="80378" y="214341"/>
                </a:lnTo>
                <a:lnTo>
                  <a:pt x="80378" y="246129"/>
                </a:lnTo>
                <a:lnTo>
                  <a:pt x="190273" y="246129"/>
                </a:lnTo>
                <a:lnTo>
                  <a:pt x="190273" y="299715"/>
                </a:lnTo>
                <a:lnTo>
                  <a:pt x="80378" y="299715"/>
                </a:lnTo>
                <a:lnTo>
                  <a:pt x="80378" y="332865"/>
                </a:lnTo>
                <a:lnTo>
                  <a:pt x="190273" y="332865"/>
                </a:lnTo>
                <a:lnTo>
                  <a:pt x="190273" y="387813"/>
                </a:lnTo>
                <a:close/>
              </a:path>
              <a:path w="403225" h="390525">
                <a:moveTo>
                  <a:pt x="190273" y="246129"/>
                </a:moveTo>
                <a:lnTo>
                  <a:pt x="121702" y="246129"/>
                </a:lnTo>
                <a:lnTo>
                  <a:pt x="121702" y="214341"/>
                </a:lnTo>
                <a:lnTo>
                  <a:pt x="190273" y="214341"/>
                </a:lnTo>
                <a:lnTo>
                  <a:pt x="190273" y="246129"/>
                </a:lnTo>
                <a:close/>
              </a:path>
              <a:path w="403225" h="390525">
                <a:moveTo>
                  <a:pt x="190273" y="332865"/>
                </a:moveTo>
                <a:lnTo>
                  <a:pt x="121702" y="332865"/>
                </a:lnTo>
                <a:lnTo>
                  <a:pt x="121702" y="299715"/>
                </a:lnTo>
                <a:lnTo>
                  <a:pt x="190273" y="299715"/>
                </a:lnTo>
                <a:lnTo>
                  <a:pt x="190273" y="332865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76390" y="2434081"/>
            <a:ext cx="818515" cy="404495"/>
          </a:xfrm>
          <a:custGeom>
            <a:avLst/>
            <a:gdLst/>
            <a:ahLst/>
            <a:cxnLst/>
            <a:rect l="l" t="t" r="r" b="b"/>
            <a:pathLst>
              <a:path w="818515" h="404494">
                <a:moveTo>
                  <a:pt x="258838" y="25882"/>
                </a:moveTo>
                <a:lnTo>
                  <a:pt x="168478" y="25882"/>
                </a:lnTo>
                <a:lnTo>
                  <a:pt x="168478" y="0"/>
                </a:lnTo>
                <a:lnTo>
                  <a:pt x="89458" y="0"/>
                </a:lnTo>
                <a:lnTo>
                  <a:pt x="89458" y="25882"/>
                </a:lnTo>
                <a:lnTo>
                  <a:pt x="0" y="25882"/>
                </a:lnTo>
                <a:lnTo>
                  <a:pt x="0" y="79006"/>
                </a:lnTo>
                <a:lnTo>
                  <a:pt x="258838" y="79006"/>
                </a:lnTo>
                <a:lnTo>
                  <a:pt x="258838" y="25882"/>
                </a:lnTo>
                <a:close/>
              </a:path>
              <a:path w="818515" h="404494">
                <a:moveTo>
                  <a:pt x="267017" y="207518"/>
                </a:moveTo>
                <a:lnTo>
                  <a:pt x="246303" y="214134"/>
                </a:lnTo>
                <a:lnTo>
                  <a:pt x="221488" y="218478"/>
                </a:lnTo>
                <a:lnTo>
                  <a:pt x="194475" y="220865"/>
                </a:lnTo>
                <a:lnTo>
                  <a:pt x="167106" y="221602"/>
                </a:lnTo>
                <a:lnTo>
                  <a:pt x="167106" y="207073"/>
                </a:lnTo>
                <a:lnTo>
                  <a:pt x="199047" y="199580"/>
                </a:lnTo>
                <a:lnTo>
                  <a:pt x="223710" y="187312"/>
                </a:lnTo>
                <a:lnTo>
                  <a:pt x="239598" y="170281"/>
                </a:lnTo>
                <a:lnTo>
                  <a:pt x="242290" y="159842"/>
                </a:lnTo>
                <a:lnTo>
                  <a:pt x="245224" y="148488"/>
                </a:lnTo>
                <a:lnTo>
                  <a:pt x="241503" y="137134"/>
                </a:lnTo>
                <a:lnTo>
                  <a:pt x="236588" y="122123"/>
                </a:lnTo>
                <a:lnTo>
                  <a:pt x="212585" y="103073"/>
                </a:lnTo>
                <a:lnTo>
                  <a:pt x="176060" y="91528"/>
                </a:lnTo>
                <a:lnTo>
                  <a:pt x="173926" y="91351"/>
                </a:lnTo>
                <a:lnTo>
                  <a:pt x="173926" y="148488"/>
                </a:lnTo>
                <a:lnTo>
                  <a:pt x="170815" y="153517"/>
                </a:lnTo>
                <a:lnTo>
                  <a:pt x="161950" y="157060"/>
                </a:lnTo>
                <a:lnTo>
                  <a:pt x="148056" y="159156"/>
                </a:lnTo>
                <a:lnTo>
                  <a:pt x="129870" y="159842"/>
                </a:lnTo>
                <a:lnTo>
                  <a:pt x="111683" y="159156"/>
                </a:lnTo>
                <a:lnTo>
                  <a:pt x="97802" y="157060"/>
                </a:lnTo>
                <a:lnTo>
                  <a:pt x="88938" y="153517"/>
                </a:lnTo>
                <a:lnTo>
                  <a:pt x="85826" y="148488"/>
                </a:lnTo>
                <a:lnTo>
                  <a:pt x="88938" y="143459"/>
                </a:lnTo>
                <a:lnTo>
                  <a:pt x="97802" y="139915"/>
                </a:lnTo>
                <a:lnTo>
                  <a:pt x="111683" y="137820"/>
                </a:lnTo>
                <a:lnTo>
                  <a:pt x="129870" y="137134"/>
                </a:lnTo>
                <a:lnTo>
                  <a:pt x="148056" y="137820"/>
                </a:lnTo>
                <a:lnTo>
                  <a:pt x="161950" y="139915"/>
                </a:lnTo>
                <a:lnTo>
                  <a:pt x="170815" y="143459"/>
                </a:lnTo>
                <a:lnTo>
                  <a:pt x="173926" y="148488"/>
                </a:lnTo>
                <a:lnTo>
                  <a:pt x="173926" y="91351"/>
                </a:lnTo>
                <a:lnTo>
                  <a:pt x="129870" y="87642"/>
                </a:lnTo>
                <a:lnTo>
                  <a:pt x="83693" y="91528"/>
                </a:lnTo>
                <a:lnTo>
                  <a:pt x="47167" y="103073"/>
                </a:lnTo>
                <a:lnTo>
                  <a:pt x="14528" y="148488"/>
                </a:lnTo>
                <a:lnTo>
                  <a:pt x="20078" y="170281"/>
                </a:lnTo>
                <a:lnTo>
                  <a:pt x="35763" y="187261"/>
                </a:lnTo>
                <a:lnTo>
                  <a:pt x="60121" y="199390"/>
                </a:lnTo>
                <a:lnTo>
                  <a:pt x="91732" y="206616"/>
                </a:lnTo>
                <a:lnTo>
                  <a:pt x="91732" y="221602"/>
                </a:lnTo>
                <a:lnTo>
                  <a:pt x="901" y="221602"/>
                </a:lnTo>
                <a:lnTo>
                  <a:pt x="901" y="277456"/>
                </a:lnTo>
                <a:lnTo>
                  <a:pt x="165290" y="277456"/>
                </a:lnTo>
                <a:lnTo>
                  <a:pt x="194094" y="276720"/>
                </a:lnTo>
                <a:lnTo>
                  <a:pt x="221602" y="274332"/>
                </a:lnTo>
                <a:lnTo>
                  <a:pt x="246392" y="269989"/>
                </a:lnTo>
                <a:lnTo>
                  <a:pt x="267017" y="263385"/>
                </a:lnTo>
                <a:lnTo>
                  <a:pt x="267017" y="207518"/>
                </a:lnTo>
                <a:close/>
              </a:path>
              <a:path w="818515" h="404494">
                <a:moveTo>
                  <a:pt x="366014" y="292442"/>
                </a:moveTo>
                <a:lnTo>
                  <a:pt x="21793" y="292442"/>
                </a:lnTo>
                <a:lnTo>
                  <a:pt x="21793" y="349211"/>
                </a:lnTo>
                <a:lnTo>
                  <a:pt x="288810" y="349211"/>
                </a:lnTo>
                <a:lnTo>
                  <a:pt x="288810" y="404152"/>
                </a:lnTo>
                <a:lnTo>
                  <a:pt x="366014" y="404152"/>
                </a:lnTo>
                <a:lnTo>
                  <a:pt x="366014" y="292442"/>
                </a:lnTo>
                <a:close/>
              </a:path>
              <a:path w="818515" h="404494">
                <a:moveTo>
                  <a:pt x="410514" y="96723"/>
                </a:moveTo>
                <a:lnTo>
                  <a:pt x="366014" y="96723"/>
                </a:lnTo>
                <a:lnTo>
                  <a:pt x="366014" y="11798"/>
                </a:lnTo>
                <a:lnTo>
                  <a:pt x="289267" y="11798"/>
                </a:lnTo>
                <a:lnTo>
                  <a:pt x="289267" y="278815"/>
                </a:lnTo>
                <a:lnTo>
                  <a:pt x="366014" y="278815"/>
                </a:lnTo>
                <a:lnTo>
                  <a:pt x="366014" y="168021"/>
                </a:lnTo>
                <a:lnTo>
                  <a:pt x="410514" y="168021"/>
                </a:lnTo>
                <a:lnTo>
                  <a:pt x="410514" y="96723"/>
                </a:lnTo>
                <a:close/>
              </a:path>
              <a:path w="818515" h="404494">
                <a:moveTo>
                  <a:pt x="691616" y="128511"/>
                </a:moveTo>
                <a:lnTo>
                  <a:pt x="682345" y="80835"/>
                </a:lnTo>
                <a:lnTo>
                  <a:pt x="679094" y="76288"/>
                </a:lnTo>
                <a:lnTo>
                  <a:pt x="656247" y="44157"/>
                </a:lnTo>
                <a:lnTo>
                  <a:pt x="615937" y="20586"/>
                </a:lnTo>
                <a:lnTo>
                  <a:pt x="615327" y="20497"/>
                </a:lnTo>
                <a:lnTo>
                  <a:pt x="615327" y="128511"/>
                </a:lnTo>
                <a:lnTo>
                  <a:pt x="611454" y="150850"/>
                </a:lnTo>
                <a:lnTo>
                  <a:pt x="600735" y="167220"/>
                </a:lnTo>
                <a:lnTo>
                  <a:pt x="584479" y="177292"/>
                </a:lnTo>
                <a:lnTo>
                  <a:pt x="564007" y="180733"/>
                </a:lnTo>
                <a:lnTo>
                  <a:pt x="543534" y="177292"/>
                </a:lnTo>
                <a:lnTo>
                  <a:pt x="527278" y="167220"/>
                </a:lnTo>
                <a:lnTo>
                  <a:pt x="516559" y="150850"/>
                </a:lnTo>
                <a:lnTo>
                  <a:pt x="512699" y="128511"/>
                </a:lnTo>
                <a:lnTo>
                  <a:pt x="516559" y="106172"/>
                </a:lnTo>
                <a:lnTo>
                  <a:pt x="527278" y="89789"/>
                </a:lnTo>
                <a:lnTo>
                  <a:pt x="543534" y="79717"/>
                </a:lnTo>
                <a:lnTo>
                  <a:pt x="564007" y="76288"/>
                </a:lnTo>
                <a:lnTo>
                  <a:pt x="584479" y="79717"/>
                </a:lnTo>
                <a:lnTo>
                  <a:pt x="600735" y="89789"/>
                </a:lnTo>
                <a:lnTo>
                  <a:pt x="611454" y="106172"/>
                </a:lnTo>
                <a:lnTo>
                  <a:pt x="615327" y="128511"/>
                </a:lnTo>
                <a:lnTo>
                  <a:pt x="615327" y="20497"/>
                </a:lnTo>
                <a:lnTo>
                  <a:pt x="564007" y="12255"/>
                </a:lnTo>
                <a:lnTo>
                  <a:pt x="512076" y="20586"/>
                </a:lnTo>
                <a:lnTo>
                  <a:pt x="471766" y="44157"/>
                </a:lnTo>
                <a:lnTo>
                  <a:pt x="445681" y="80835"/>
                </a:lnTo>
                <a:lnTo>
                  <a:pt x="436397" y="128511"/>
                </a:lnTo>
                <a:lnTo>
                  <a:pt x="445681" y="176364"/>
                </a:lnTo>
                <a:lnTo>
                  <a:pt x="471766" y="213029"/>
                </a:lnTo>
                <a:lnTo>
                  <a:pt x="512076" y="236499"/>
                </a:lnTo>
                <a:lnTo>
                  <a:pt x="564007" y="244767"/>
                </a:lnTo>
                <a:lnTo>
                  <a:pt x="615937" y="236499"/>
                </a:lnTo>
                <a:lnTo>
                  <a:pt x="656247" y="213029"/>
                </a:lnTo>
                <a:lnTo>
                  <a:pt x="679234" y="180733"/>
                </a:lnTo>
                <a:lnTo>
                  <a:pt x="682345" y="176364"/>
                </a:lnTo>
                <a:lnTo>
                  <a:pt x="691616" y="128511"/>
                </a:lnTo>
                <a:close/>
              </a:path>
              <a:path w="818515" h="404494">
                <a:moveTo>
                  <a:pt x="812863" y="11798"/>
                </a:moveTo>
                <a:lnTo>
                  <a:pt x="736117" y="11798"/>
                </a:lnTo>
                <a:lnTo>
                  <a:pt x="736117" y="298805"/>
                </a:lnTo>
                <a:lnTo>
                  <a:pt x="812863" y="298805"/>
                </a:lnTo>
                <a:lnTo>
                  <a:pt x="812863" y="11798"/>
                </a:lnTo>
                <a:close/>
              </a:path>
              <a:path w="818515" h="404494">
                <a:moveTo>
                  <a:pt x="818311" y="330593"/>
                </a:moveTo>
                <a:lnTo>
                  <a:pt x="548563" y="330593"/>
                </a:lnTo>
                <a:lnTo>
                  <a:pt x="548563" y="263829"/>
                </a:lnTo>
                <a:lnTo>
                  <a:pt x="470458" y="263829"/>
                </a:lnTo>
                <a:lnTo>
                  <a:pt x="470458" y="399618"/>
                </a:lnTo>
                <a:lnTo>
                  <a:pt x="818311" y="399618"/>
                </a:lnTo>
                <a:lnTo>
                  <a:pt x="818311" y="330593"/>
                </a:lnTo>
                <a:close/>
              </a:path>
            </a:pathLst>
          </a:custGeom>
          <a:solidFill>
            <a:srgbClr val="FC52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40819" y="3330171"/>
            <a:ext cx="6172200" cy="261546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89481" y="6240605"/>
            <a:ext cx="6172200" cy="26154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83081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215430" y="58839"/>
                </a:lnTo>
                <a:lnTo>
                  <a:pt x="190004" y="26149"/>
                </a:lnTo>
                <a:lnTo>
                  <a:pt x="172212" y="15494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75"/>
                </a:lnTo>
                <a:lnTo>
                  <a:pt x="80772" y="85432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32"/>
                </a:lnTo>
                <a:lnTo>
                  <a:pt x="168160" y="117475"/>
                </a:lnTo>
                <a:lnTo>
                  <a:pt x="172212" y="163449"/>
                </a:lnTo>
                <a:lnTo>
                  <a:pt x="172212" y="15494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49"/>
                </a:lnTo>
                <a:lnTo>
                  <a:pt x="22313" y="58839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097"/>
                </a:lnTo>
                <a:lnTo>
                  <a:pt x="22313" y="267754"/>
                </a:lnTo>
                <a:lnTo>
                  <a:pt x="47726" y="300380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80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097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85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04"/>
                </a:lnTo>
                <a:lnTo>
                  <a:pt x="469760" y="138391"/>
                </a:lnTo>
                <a:lnTo>
                  <a:pt x="481634" y="118224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14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45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51"/>
                </a:lnTo>
                <a:lnTo>
                  <a:pt x="391909" y="130975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59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389"/>
                </a:lnTo>
                <a:lnTo>
                  <a:pt x="413994" y="257556"/>
                </a:lnTo>
                <a:lnTo>
                  <a:pt x="398970" y="265417"/>
                </a:lnTo>
                <a:lnTo>
                  <a:pt x="379463" y="268224"/>
                </a:lnTo>
                <a:lnTo>
                  <a:pt x="360248" y="265506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25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1800" y="2659129"/>
            <a:ext cx="6172200" cy="496874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793636" y="3179510"/>
            <a:ext cx="5826125" cy="1800225"/>
            <a:chOff x="9793636" y="3179510"/>
            <a:chExt cx="5826125" cy="1800225"/>
          </a:xfrm>
        </p:grpSpPr>
        <p:sp>
          <p:nvSpPr>
            <p:cNvPr id="11" name="object 11"/>
            <p:cNvSpPr/>
            <p:nvPr/>
          </p:nvSpPr>
          <p:spPr>
            <a:xfrm>
              <a:off x="9793630" y="3179520"/>
              <a:ext cx="5826125" cy="1482725"/>
            </a:xfrm>
            <a:custGeom>
              <a:avLst/>
              <a:gdLst/>
              <a:ahLst/>
              <a:cxnLst/>
              <a:rect l="l" t="t" r="r" b="b"/>
              <a:pathLst>
                <a:path w="5826125" h="1482725">
                  <a:moveTo>
                    <a:pt x="5825883" y="0"/>
                  </a:moveTo>
                  <a:lnTo>
                    <a:pt x="5027930" y="0"/>
                  </a:lnTo>
                  <a:lnTo>
                    <a:pt x="4270705" y="0"/>
                  </a:lnTo>
                  <a:lnTo>
                    <a:pt x="0" y="0"/>
                  </a:lnTo>
                  <a:lnTo>
                    <a:pt x="0" y="1482305"/>
                  </a:lnTo>
                  <a:lnTo>
                    <a:pt x="4270705" y="1482305"/>
                  </a:lnTo>
                  <a:lnTo>
                    <a:pt x="5027930" y="1482305"/>
                  </a:lnTo>
                  <a:lnTo>
                    <a:pt x="5825883" y="1482305"/>
                  </a:lnTo>
                  <a:lnTo>
                    <a:pt x="5825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93636" y="3179510"/>
              <a:ext cx="5826125" cy="1800225"/>
            </a:xfrm>
            <a:custGeom>
              <a:avLst/>
              <a:gdLst/>
              <a:ahLst/>
              <a:cxnLst/>
              <a:rect l="l" t="t" r="r" b="b"/>
              <a:pathLst>
                <a:path w="5826125" h="1800225">
                  <a:moveTo>
                    <a:pt x="5825879" y="1482307"/>
                  </a:moveTo>
                  <a:lnTo>
                    <a:pt x="5741298" y="1482307"/>
                  </a:lnTo>
                  <a:lnTo>
                    <a:pt x="5741298" y="0"/>
                  </a:lnTo>
                  <a:lnTo>
                    <a:pt x="5825879" y="0"/>
                  </a:lnTo>
                  <a:lnTo>
                    <a:pt x="5825879" y="1482307"/>
                  </a:lnTo>
                  <a:close/>
                </a:path>
                <a:path w="5826125" h="1800225">
                  <a:moveTo>
                    <a:pt x="1453867" y="1800225"/>
                  </a:moveTo>
                  <a:lnTo>
                    <a:pt x="0" y="1482307"/>
                  </a:lnTo>
                  <a:lnTo>
                    <a:pt x="0" y="0"/>
                  </a:lnTo>
                  <a:lnTo>
                    <a:pt x="1584674" y="0"/>
                  </a:lnTo>
                  <a:lnTo>
                    <a:pt x="1584674" y="1482307"/>
                  </a:lnTo>
                  <a:lnTo>
                    <a:pt x="1453867" y="1482307"/>
                  </a:lnTo>
                  <a:lnTo>
                    <a:pt x="1453867" y="1800225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93636" y="4661818"/>
              <a:ext cx="1454150" cy="318135"/>
            </a:xfrm>
            <a:custGeom>
              <a:avLst/>
              <a:gdLst/>
              <a:ahLst/>
              <a:cxnLst/>
              <a:rect l="l" t="t" r="r" b="b"/>
              <a:pathLst>
                <a:path w="1454150" h="318135">
                  <a:moveTo>
                    <a:pt x="1453867" y="317918"/>
                  </a:moveTo>
                  <a:lnTo>
                    <a:pt x="0" y="0"/>
                  </a:lnTo>
                  <a:lnTo>
                    <a:pt x="1453867" y="0"/>
                  </a:lnTo>
                  <a:lnTo>
                    <a:pt x="1453867" y="317918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25456" y="3533507"/>
              <a:ext cx="902335" cy="741680"/>
            </a:xfrm>
            <a:custGeom>
              <a:avLst/>
              <a:gdLst/>
              <a:ahLst/>
              <a:cxnLst/>
              <a:rect l="l" t="t" r="r" b="b"/>
              <a:pathLst>
                <a:path w="902334" h="741679">
                  <a:moveTo>
                    <a:pt x="453720" y="371246"/>
                  </a:moveTo>
                  <a:lnTo>
                    <a:pt x="453440" y="314553"/>
                  </a:lnTo>
                  <a:lnTo>
                    <a:pt x="446468" y="247154"/>
                  </a:lnTo>
                  <a:lnTo>
                    <a:pt x="436549" y="205333"/>
                  </a:lnTo>
                  <a:lnTo>
                    <a:pt x="426135" y="164312"/>
                  </a:lnTo>
                  <a:lnTo>
                    <a:pt x="406717" y="117424"/>
                  </a:lnTo>
                  <a:lnTo>
                    <a:pt x="402247" y="110604"/>
                  </a:lnTo>
                  <a:lnTo>
                    <a:pt x="388721" y="89928"/>
                  </a:lnTo>
                  <a:lnTo>
                    <a:pt x="370344" y="63169"/>
                  </a:lnTo>
                  <a:lnTo>
                    <a:pt x="356679" y="47180"/>
                  </a:lnTo>
                  <a:lnTo>
                    <a:pt x="340956" y="35623"/>
                  </a:lnTo>
                  <a:lnTo>
                    <a:pt x="339267" y="34696"/>
                  </a:lnTo>
                  <a:lnTo>
                    <a:pt x="339267" y="371246"/>
                  </a:lnTo>
                  <a:lnTo>
                    <a:pt x="339115" y="416496"/>
                  </a:lnTo>
                  <a:lnTo>
                    <a:pt x="335292" y="467880"/>
                  </a:lnTo>
                  <a:lnTo>
                    <a:pt x="324180" y="526821"/>
                  </a:lnTo>
                  <a:lnTo>
                    <a:pt x="304927" y="577062"/>
                  </a:lnTo>
                  <a:lnTo>
                    <a:pt x="280847" y="611289"/>
                  </a:lnTo>
                  <a:lnTo>
                    <a:pt x="238709" y="629780"/>
                  </a:lnTo>
                  <a:lnTo>
                    <a:pt x="225628" y="629958"/>
                  </a:lnTo>
                  <a:lnTo>
                    <a:pt x="213029" y="629780"/>
                  </a:lnTo>
                  <a:lnTo>
                    <a:pt x="172516" y="611289"/>
                  </a:lnTo>
                  <a:lnTo>
                    <a:pt x="148856" y="577215"/>
                  </a:lnTo>
                  <a:lnTo>
                    <a:pt x="129527" y="526821"/>
                  </a:lnTo>
                  <a:lnTo>
                    <a:pt x="118414" y="467880"/>
                  </a:lnTo>
                  <a:lnTo>
                    <a:pt x="114592" y="416496"/>
                  </a:lnTo>
                  <a:lnTo>
                    <a:pt x="114452" y="371246"/>
                  </a:lnTo>
                  <a:lnTo>
                    <a:pt x="114592" y="325970"/>
                  </a:lnTo>
                  <a:lnTo>
                    <a:pt x="118414" y="274205"/>
                  </a:lnTo>
                  <a:lnTo>
                    <a:pt x="129527" y="214160"/>
                  </a:lnTo>
                  <a:lnTo>
                    <a:pt x="148780" y="163982"/>
                  </a:lnTo>
                  <a:lnTo>
                    <a:pt x="172516" y="130035"/>
                  </a:lnTo>
                  <a:lnTo>
                    <a:pt x="213029" y="110794"/>
                  </a:lnTo>
                  <a:lnTo>
                    <a:pt x="225628" y="110604"/>
                  </a:lnTo>
                  <a:lnTo>
                    <a:pt x="238709" y="110794"/>
                  </a:lnTo>
                  <a:lnTo>
                    <a:pt x="280847" y="130035"/>
                  </a:lnTo>
                  <a:lnTo>
                    <a:pt x="304927" y="163982"/>
                  </a:lnTo>
                  <a:lnTo>
                    <a:pt x="324180" y="214160"/>
                  </a:lnTo>
                  <a:lnTo>
                    <a:pt x="335292" y="274205"/>
                  </a:lnTo>
                  <a:lnTo>
                    <a:pt x="339115" y="325970"/>
                  </a:lnTo>
                  <a:lnTo>
                    <a:pt x="339267" y="371246"/>
                  </a:lnTo>
                  <a:lnTo>
                    <a:pt x="339267" y="34696"/>
                  </a:lnTo>
                  <a:lnTo>
                    <a:pt x="291503" y="9334"/>
                  </a:lnTo>
                  <a:lnTo>
                    <a:pt x="225628" y="0"/>
                  </a:lnTo>
                  <a:lnTo>
                    <a:pt x="197104" y="342"/>
                  </a:lnTo>
                  <a:lnTo>
                    <a:pt x="136525" y="22123"/>
                  </a:lnTo>
                  <a:lnTo>
                    <a:pt x="96926" y="47180"/>
                  </a:lnTo>
                  <a:lnTo>
                    <a:pt x="64985" y="89928"/>
                  </a:lnTo>
                  <a:lnTo>
                    <a:pt x="36017" y="138620"/>
                  </a:lnTo>
                  <a:lnTo>
                    <a:pt x="17157" y="205333"/>
                  </a:lnTo>
                  <a:lnTo>
                    <a:pt x="7239" y="247154"/>
                  </a:lnTo>
                  <a:lnTo>
                    <a:pt x="266" y="314553"/>
                  </a:lnTo>
                  <a:lnTo>
                    <a:pt x="0" y="371246"/>
                  </a:lnTo>
                  <a:lnTo>
                    <a:pt x="266" y="427380"/>
                  </a:lnTo>
                  <a:lnTo>
                    <a:pt x="7239" y="494385"/>
                  </a:lnTo>
                  <a:lnTo>
                    <a:pt x="17157" y="536194"/>
                  </a:lnTo>
                  <a:lnTo>
                    <a:pt x="27533" y="577062"/>
                  </a:lnTo>
                  <a:lnTo>
                    <a:pt x="46990" y="624103"/>
                  </a:lnTo>
                  <a:lnTo>
                    <a:pt x="83350" y="678357"/>
                  </a:lnTo>
                  <a:lnTo>
                    <a:pt x="112407" y="705904"/>
                  </a:lnTo>
                  <a:lnTo>
                    <a:pt x="160909" y="732193"/>
                  </a:lnTo>
                  <a:lnTo>
                    <a:pt x="225628" y="741527"/>
                  </a:lnTo>
                  <a:lnTo>
                    <a:pt x="254635" y="741184"/>
                  </a:lnTo>
                  <a:lnTo>
                    <a:pt x="316369" y="719404"/>
                  </a:lnTo>
                  <a:lnTo>
                    <a:pt x="356679" y="694347"/>
                  </a:lnTo>
                  <a:lnTo>
                    <a:pt x="388721" y="651598"/>
                  </a:lnTo>
                  <a:lnTo>
                    <a:pt x="402882" y="629958"/>
                  </a:lnTo>
                  <a:lnTo>
                    <a:pt x="406717" y="624103"/>
                  </a:lnTo>
                  <a:lnTo>
                    <a:pt x="426135" y="577215"/>
                  </a:lnTo>
                  <a:lnTo>
                    <a:pt x="436549" y="536194"/>
                  </a:lnTo>
                  <a:lnTo>
                    <a:pt x="446468" y="494385"/>
                  </a:lnTo>
                  <a:lnTo>
                    <a:pt x="453440" y="427380"/>
                  </a:lnTo>
                  <a:lnTo>
                    <a:pt x="453720" y="371246"/>
                  </a:lnTo>
                  <a:close/>
                </a:path>
                <a:path w="902334" h="741679">
                  <a:moveTo>
                    <a:pt x="901712" y="621309"/>
                  </a:moveTo>
                  <a:lnTo>
                    <a:pt x="796251" y="621309"/>
                  </a:lnTo>
                  <a:lnTo>
                    <a:pt x="796251" y="8661"/>
                  </a:lnTo>
                  <a:lnTo>
                    <a:pt x="699782" y="8661"/>
                  </a:lnTo>
                  <a:lnTo>
                    <a:pt x="523201" y="187540"/>
                  </a:lnTo>
                  <a:lnTo>
                    <a:pt x="587781" y="274104"/>
                  </a:lnTo>
                  <a:lnTo>
                    <a:pt x="687527" y="167347"/>
                  </a:lnTo>
                  <a:lnTo>
                    <a:pt x="684250" y="229870"/>
                  </a:lnTo>
                  <a:lnTo>
                    <a:pt x="684250" y="621309"/>
                  </a:lnTo>
                  <a:lnTo>
                    <a:pt x="564896" y="621309"/>
                  </a:lnTo>
                  <a:lnTo>
                    <a:pt x="564896" y="728065"/>
                  </a:lnTo>
                  <a:lnTo>
                    <a:pt x="901712" y="728065"/>
                  </a:lnTo>
                  <a:lnTo>
                    <a:pt x="901712" y="6213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793636" y="5307317"/>
            <a:ext cx="5826125" cy="1800225"/>
            <a:chOff x="9793636" y="5307317"/>
            <a:chExt cx="5826125" cy="1800225"/>
          </a:xfrm>
        </p:grpSpPr>
        <p:sp>
          <p:nvSpPr>
            <p:cNvPr id="16" name="object 16"/>
            <p:cNvSpPr/>
            <p:nvPr/>
          </p:nvSpPr>
          <p:spPr>
            <a:xfrm>
              <a:off x="9793630" y="5307329"/>
              <a:ext cx="5826125" cy="1482725"/>
            </a:xfrm>
            <a:custGeom>
              <a:avLst/>
              <a:gdLst/>
              <a:ahLst/>
              <a:cxnLst/>
              <a:rect l="l" t="t" r="r" b="b"/>
              <a:pathLst>
                <a:path w="5826125" h="1482725">
                  <a:moveTo>
                    <a:pt x="5825883" y="0"/>
                  </a:moveTo>
                  <a:lnTo>
                    <a:pt x="5027930" y="0"/>
                  </a:lnTo>
                  <a:lnTo>
                    <a:pt x="4270705" y="0"/>
                  </a:lnTo>
                  <a:lnTo>
                    <a:pt x="0" y="0"/>
                  </a:lnTo>
                  <a:lnTo>
                    <a:pt x="0" y="1482305"/>
                  </a:lnTo>
                  <a:lnTo>
                    <a:pt x="4270705" y="1482305"/>
                  </a:lnTo>
                  <a:lnTo>
                    <a:pt x="5027930" y="1482305"/>
                  </a:lnTo>
                  <a:lnTo>
                    <a:pt x="5825883" y="1482305"/>
                  </a:lnTo>
                  <a:lnTo>
                    <a:pt x="5825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93636" y="5307317"/>
              <a:ext cx="5826125" cy="1800225"/>
            </a:xfrm>
            <a:custGeom>
              <a:avLst/>
              <a:gdLst/>
              <a:ahLst/>
              <a:cxnLst/>
              <a:rect l="l" t="t" r="r" b="b"/>
              <a:pathLst>
                <a:path w="5826125" h="1800225">
                  <a:moveTo>
                    <a:pt x="5825879" y="1482307"/>
                  </a:moveTo>
                  <a:lnTo>
                    <a:pt x="5741298" y="1482307"/>
                  </a:lnTo>
                  <a:lnTo>
                    <a:pt x="5741298" y="0"/>
                  </a:lnTo>
                  <a:lnTo>
                    <a:pt x="5825879" y="0"/>
                  </a:lnTo>
                  <a:lnTo>
                    <a:pt x="5825879" y="1482307"/>
                  </a:lnTo>
                  <a:close/>
                </a:path>
                <a:path w="5826125" h="1800225">
                  <a:moveTo>
                    <a:pt x="1453867" y="1800225"/>
                  </a:moveTo>
                  <a:lnTo>
                    <a:pt x="0" y="1482307"/>
                  </a:lnTo>
                  <a:lnTo>
                    <a:pt x="0" y="0"/>
                  </a:lnTo>
                  <a:lnTo>
                    <a:pt x="1584674" y="0"/>
                  </a:lnTo>
                  <a:lnTo>
                    <a:pt x="1584674" y="1482307"/>
                  </a:lnTo>
                  <a:lnTo>
                    <a:pt x="1453867" y="1482307"/>
                  </a:lnTo>
                  <a:lnTo>
                    <a:pt x="1453867" y="1800225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93636" y="6789624"/>
              <a:ext cx="1454150" cy="318135"/>
            </a:xfrm>
            <a:custGeom>
              <a:avLst/>
              <a:gdLst/>
              <a:ahLst/>
              <a:cxnLst/>
              <a:rect l="l" t="t" r="r" b="b"/>
              <a:pathLst>
                <a:path w="1454150" h="318134">
                  <a:moveTo>
                    <a:pt x="1453867" y="317918"/>
                  </a:moveTo>
                  <a:lnTo>
                    <a:pt x="0" y="0"/>
                  </a:lnTo>
                  <a:lnTo>
                    <a:pt x="1453867" y="0"/>
                  </a:lnTo>
                  <a:lnTo>
                    <a:pt x="1453867" y="317918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25456" y="5658421"/>
              <a:ext cx="919480" cy="744855"/>
            </a:xfrm>
            <a:custGeom>
              <a:avLst/>
              <a:gdLst/>
              <a:ahLst/>
              <a:cxnLst/>
              <a:rect l="l" t="t" r="r" b="b"/>
              <a:pathLst>
                <a:path w="919479" h="744854">
                  <a:moveTo>
                    <a:pt x="453707" y="374142"/>
                  </a:moveTo>
                  <a:lnTo>
                    <a:pt x="453440" y="317449"/>
                  </a:lnTo>
                  <a:lnTo>
                    <a:pt x="446468" y="250050"/>
                  </a:lnTo>
                  <a:lnTo>
                    <a:pt x="436549" y="208229"/>
                  </a:lnTo>
                  <a:lnTo>
                    <a:pt x="426135" y="167208"/>
                  </a:lnTo>
                  <a:lnTo>
                    <a:pt x="406717" y="120319"/>
                  </a:lnTo>
                  <a:lnTo>
                    <a:pt x="402247" y="113499"/>
                  </a:lnTo>
                  <a:lnTo>
                    <a:pt x="388721" y="92811"/>
                  </a:lnTo>
                  <a:lnTo>
                    <a:pt x="370344" y="66065"/>
                  </a:lnTo>
                  <a:lnTo>
                    <a:pt x="356679" y="50076"/>
                  </a:lnTo>
                  <a:lnTo>
                    <a:pt x="340956" y="38519"/>
                  </a:lnTo>
                  <a:lnTo>
                    <a:pt x="339267" y="37592"/>
                  </a:lnTo>
                  <a:lnTo>
                    <a:pt x="339267" y="374142"/>
                  </a:lnTo>
                  <a:lnTo>
                    <a:pt x="339115" y="419392"/>
                  </a:lnTo>
                  <a:lnTo>
                    <a:pt x="335292" y="470776"/>
                  </a:lnTo>
                  <a:lnTo>
                    <a:pt x="324180" y="529717"/>
                  </a:lnTo>
                  <a:lnTo>
                    <a:pt x="304927" y="579958"/>
                  </a:lnTo>
                  <a:lnTo>
                    <a:pt x="280847" y="614172"/>
                  </a:lnTo>
                  <a:lnTo>
                    <a:pt x="238709" y="632675"/>
                  </a:lnTo>
                  <a:lnTo>
                    <a:pt x="225628" y="632853"/>
                  </a:lnTo>
                  <a:lnTo>
                    <a:pt x="213029" y="632675"/>
                  </a:lnTo>
                  <a:lnTo>
                    <a:pt x="172516" y="614172"/>
                  </a:lnTo>
                  <a:lnTo>
                    <a:pt x="148856" y="580110"/>
                  </a:lnTo>
                  <a:lnTo>
                    <a:pt x="129527" y="529717"/>
                  </a:lnTo>
                  <a:lnTo>
                    <a:pt x="118414" y="470776"/>
                  </a:lnTo>
                  <a:lnTo>
                    <a:pt x="114592" y="419392"/>
                  </a:lnTo>
                  <a:lnTo>
                    <a:pt x="114452" y="374142"/>
                  </a:lnTo>
                  <a:lnTo>
                    <a:pt x="114592" y="328866"/>
                  </a:lnTo>
                  <a:lnTo>
                    <a:pt x="118414" y="277101"/>
                  </a:lnTo>
                  <a:lnTo>
                    <a:pt x="129527" y="217055"/>
                  </a:lnTo>
                  <a:lnTo>
                    <a:pt x="148780" y="166878"/>
                  </a:lnTo>
                  <a:lnTo>
                    <a:pt x="172516" y="132930"/>
                  </a:lnTo>
                  <a:lnTo>
                    <a:pt x="213029" y="113677"/>
                  </a:lnTo>
                  <a:lnTo>
                    <a:pt x="225628" y="113499"/>
                  </a:lnTo>
                  <a:lnTo>
                    <a:pt x="238709" y="113677"/>
                  </a:lnTo>
                  <a:lnTo>
                    <a:pt x="280847" y="132930"/>
                  </a:lnTo>
                  <a:lnTo>
                    <a:pt x="304927" y="166878"/>
                  </a:lnTo>
                  <a:lnTo>
                    <a:pt x="324180" y="217055"/>
                  </a:lnTo>
                  <a:lnTo>
                    <a:pt x="335292" y="277101"/>
                  </a:lnTo>
                  <a:lnTo>
                    <a:pt x="339115" y="328866"/>
                  </a:lnTo>
                  <a:lnTo>
                    <a:pt x="339267" y="374142"/>
                  </a:lnTo>
                  <a:lnTo>
                    <a:pt x="339267" y="37592"/>
                  </a:lnTo>
                  <a:lnTo>
                    <a:pt x="291503" y="12217"/>
                  </a:lnTo>
                  <a:lnTo>
                    <a:pt x="225628" y="2895"/>
                  </a:lnTo>
                  <a:lnTo>
                    <a:pt x="197104" y="3238"/>
                  </a:lnTo>
                  <a:lnTo>
                    <a:pt x="136525" y="25006"/>
                  </a:lnTo>
                  <a:lnTo>
                    <a:pt x="96926" y="50076"/>
                  </a:lnTo>
                  <a:lnTo>
                    <a:pt x="64985" y="92811"/>
                  </a:lnTo>
                  <a:lnTo>
                    <a:pt x="36017" y="141503"/>
                  </a:lnTo>
                  <a:lnTo>
                    <a:pt x="17157" y="208229"/>
                  </a:lnTo>
                  <a:lnTo>
                    <a:pt x="7239" y="250050"/>
                  </a:lnTo>
                  <a:lnTo>
                    <a:pt x="266" y="317449"/>
                  </a:lnTo>
                  <a:lnTo>
                    <a:pt x="0" y="374142"/>
                  </a:lnTo>
                  <a:lnTo>
                    <a:pt x="266" y="430276"/>
                  </a:lnTo>
                  <a:lnTo>
                    <a:pt x="7239" y="497281"/>
                  </a:lnTo>
                  <a:lnTo>
                    <a:pt x="17157" y="539076"/>
                  </a:lnTo>
                  <a:lnTo>
                    <a:pt x="27533" y="579958"/>
                  </a:lnTo>
                  <a:lnTo>
                    <a:pt x="46990" y="626999"/>
                  </a:lnTo>
                  <a:lnTo>
                    <a:pt x="83350" y="681253"/>
                  </a:lnTo>
                  <a:lnTo>
                    <a:pt x="112407" y="708799"/>
                  </a:lnTo>
                  <a:lnTo>
                    <a:pt x="160909" y="735088"/>
                  </a:lnTo>
                  <a:lnTo>
                    <a:pt x="225628" y="744423"/>
                  </a:lnTo>
                  <a:lnTo>
                    <a:pt x="254635" y="744080"/>
                  </a:lnTo>
                  <a:lnTo>
                    <a:pt x="316369" y="722299"/>
                  </a:lnTo>
                  <a:lnTo>
                    <a:pt x="356679" y="697230"/>
                  </a:lnTo>
                  <a:lnTo>
                    <a:pt x="388721" y="654494"/>
                  </a:lnTo>
                  <a:lnTo>
                    <a:pt x="402882" y="632853"/>
                  </a:lnTo>
                  <a:lnTo>
                    <a:pt x="406717" y="626999"/>
                  </a:lnTo>
                  <a:lnTo>
                    <a:pt x="426135" y="580110"/>
                  </a:lnTo>
                  <a:lnTo>
                    <a:pt x="436549" y="539076"/>
                  </a:lnTo>
                  <a:lnTo>
                    <a:pt x="446468" y="497281"/>
                  </a:lnTo>
                  <a:lnTo>
                    <a:pt x="453440" y="430276"/>
                  </a:lnTo>
                  <a:lnTo>
                    <a:pt x="453707" y="374142"/>
                  </a:lnTo>
                  <a:close/>
                </a:path>
                <a:path w="919479" h="744854">
                  <a:moveTo>
                    <a:pt x="918883" y="609777"/>
                  </a:moveTo>
                  <a:lnTo>
                    <a:pt x="722680" y="609777"/>
                  </a:lnTo>
                  <a:lnTo>
                    <a:pt x="714400" y="609790"/>
                  </a:lnTo>
                  <a:lnTo>
                    <a:pt x="671868" y="614667"/>
                  </a:lnTo>
                  <a:lnTo>
                    <a:pt x="662178" y="617461"/>
                  </a:lnTo>
                  <a:lnTo>
                    <a:pt x="788898" y="467423"/>
                  </a:lnTo>
                  <a:lnTo>
                    <a:pt x="820559" y="427393"/>
                  </a:lnTo>
                  <a:lnTo>
                    <a:pt x="846239" y="391985"/>
                  </a:lnTo>
                  <a:lnTo>
                    <a:pt x="872274" y="348170"/>
                  </a:lnTo>
                  <a:lnTo>
                    <a:pt x="893838" y="302120"/>
                  </a:lnTo>
                  <a:lnTo>
                    <a:pt x="906881" y="260438"/>
                  </a:lnTo>
                  <a:lnTo>
                    <a:pt x="912253" y="211594"/>
                  </a:lnTo>
                  <a:lnTo>
                    <a:pt x="912266" y="200050"/>
                  </a:lnTo>
                  <a:lnTo>
                    <a:pt x="912114" y="181419"/>
                  </a:lnTo>
                  <a:lnTo>
                    <a:pt x="898029" y="124079"/>
                  </a:lnTo>
                  <a:lnTo>
                    <a:pt x="882345" y="86982"/>
                  </a:lnTo>
                  <a:lnTo>
                    <a:pt x="843178" y="42100"/>
                  </a:lnTo>
                  <a:lnTo>
                    <a:pt x="797471" y="15392"/>
                  </a:lnTo>
                  <a:lnTo>
                    <a:pt x="761047" y="1930"/>
                  </a:lnTo>
                  <a:lnTo>
                    <a:pt x="719404" y="0"/>
                  </a:lnTo>
                  <a:lnTo>
                    <a:pt x="669836" y="838"/>
                  </a:lnTo>
                  <a:lnTo>
                    <a:pt x="612368" y="22326"/>
                  </a:lnTo>
                  <a:lnTo>
                    <a:pt x="577977" y="52908"/>
                  </a:lnTo>
                  <a:lnTo>
                    <a:pt x="544677" y="85217"/>
                  </a:lnTo>
                  <a:lnTo>
                    <a:pt x="515785" y="151612"/>
                  </a:lnTo>
                  <a:lnTo>
                    <a:pt x="506857" y="216408"/>
                  </a:lnTo>
                  <a:lnTo>
                    <a:pt x="613943" y="237566"/>
                  </a:lnTo>
                  <a:lnTo>
                    <a:pt x="614438" y="229044"/>
                  </a:lnTo>
                  <a:lnTo>
                    <a:pt x="614819" y="223494"/>
                  </a:lnTo>
                  <a:lnTo>
                    <a:pt x="626529" y="170764"/>
                  </a:lnTo>
                  <a:lnTo>
                    <a:pt x="653999" y="134175"/>
                  </a:lnTo>
                  <a:lnTo>
                    <a:pt x="691832" y="110972"/>
                  </a:lnTo>
                  <a:lnTo>
                    <a:pt x="712050" y="110604"/>
                  </a:lnTo>
                  <a:lnTo>
                    <a:pt x="735571" y="111010"/>
                  </a:lnTo>
                  <a:lnTo>
                    <a:pt x="775398" y="136093"/>
                  </a:lnTo>
                  <a:lnTo>
                    <a:pt x="798334" y="182283"/>
                  </a:lnTo>
                  <a:lnTo>
                    <a:pt x="798664" y="208711"/>
                  </a:lnTo>
                  <a:lnTo>
                    <a:pt x="798550" y="223494"/>
                  </a:lnTo>
                  <a:lnTo>
                    <a:pt x="795324" y="266293"/>
                  </a:lnTo>
                  <a:lnTo>
                    <a:pt x="771728" y="314502"/>
                  </a:lnTo>
                  <a:lnTo>
                    <a:pt x="742289" y="362597"/>
                  </a:lnTo>
                  <a:lnTo>
                    <a:pt x="698144" y="416458"/>
                  </a:lnTo>
                  <a:lnTo>
                    <a:pt x="492950" y="654011"/>
                  </a:lnTo>
                  <a:lnTo>
                    <a:pt x="492950" y="730961"/>
                  </a:lnTo>
                  <a:lnTo>
                    <a:pt x="918883" y="730961"/>
                  </a:lnTo>
                  <a:lnTo>
                    <a:pt x="918883" y="617461"/>
                  </a:lnTo>
                  <a:lnTo>
                    <a:pt x="918883" y="609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1554193" y="3611587"/>
            <a:ext cx="1023619" cy="494030"/>
          </a:xfrm>
          <a:custGeom>
            <a:avLst/>
            <a:gdLst/>
            <a:ahLst/>
            <a:cxnLst/>
            <a:rect l="l" t="t" r="r" b="b"/>
            <a:pathLst>
              <a:path w="1023620" h="494029">
                <a:moveTo>
                  <a:pt x="303453" y="14287"/>
                </a:moveTo>
                <a:lnTo>
                  <a:pt x="14859" y="14287"/>
                </a:lnTo>
                <a:lnTo>
                  <a:pt x="14859" y="104000"/>
                </a:lnTo>
                <a:lnTo>
                  <a:pt x="206298" y="104000"/>
                </a:lnTo>
                <a:lnTo>
                  <a:pt x="206298" y="319455"/>
                </a:lnTo>
                <a:lnTo>
                  <a:pt x="303453" y="319455"/>
                </a:lnTo>
                <a:lnTo>
                  <a:pt x="303453" y="14287"/>
                </a:lnTo>
                <a:close/>
              </a:path>
              <a:path w="1023620" h="494029">
                <a:moveTo>
                  <a:pt x="334886" y="355460"/>
                </a:moveTo>
                <a:lnTo>
                  <a:pt x="308724" y="364274"/>
                </a:lnTo>
                <a:lnTo>
                  <a:pt x="277304" y="370319"/>
                </a:lnTo>
                <a:lnTo>
                  <a:pt x="243103" y="373773"/>
                </a:lnTo>
                <a:lnTo>
                  <a:pt x="208584" y="374891"/>
                </a:lnTo>
                <a:lnTo>
                  <a:pt x="159435" y="374891"/>
                </a:lnTo>
                <a:lnTo>
                  <a:pt x="159435" y="198297"/>
                </a:lnTo>
                <a:lnTo>
                  <a:pt x="62293" y="198297"/>
                </a:lnTo>
                <a:lnTo>
                  <a:pt x="62293" y="374891"/>
                </a:lnTo>
                <a:lnTo>
                  <a:pt x="0" y="374891"/>
                </a:lnTo>
                <a:lnTo>
                  <a:pt x="0" y="465175"/>
                </a:lnTo>
                <a:lnTo>
                  <a:pt x="206870" y="465175"/>
                </a:lnTo>
                <a:lnTo>
                  <a:pt x="243103" y="464070"/>
                </a:lnTo>
                <a:lnTo>
                  <a:pt x="277736" y="460603"/>
                </a:lnTo>
                <a:lnTo>
                  <a:pt x="308940" y="454571"/>
                </a:lnTo>
                <a:lnTo>
                  <a:pt x="334886" y="445744"/>
                </a:lnTo>
                <a:lnTo>
                  <a:pt x="334886" y="355460"/>
                </a:lnTo>
                <a:close/>
              </a:path>
              <a:path w="1023620" h="494029">
                <a:moveTo>
                  <a:pt x="515467" y="173723"/>
                </a:moveTo>
                <a:lnTo>
                  <a:pt x="459473" y="173723"/>
                </a:lnTo>
                <a:lnTo>
                  <a:pt x="459473" y="0"/>
                </a:lnTo>
                <a:lnTo>
                  <a:pt x="362889" y="0"/>
                </a:lnTo>
                <a:lnTo>
                  <a:pt x="362889" y="488035"/>
                </a:lnTo>
                <a:lnTo>
                  <a:pt x="459473" y="488035"/>
                </a:lnTo>
                <a:lnTo>
                  <a:pt x="459473" y="267449"/>
                </a:lnTo>
                <a:lnTo>
                  <a:pt x="515467" y="267449"/>
                </a:lnTo>
                <a:lnTo>
                  <a:pt x="515467" y="173723"/>
                </a:lnTo>
                <a:close/>
              </a:path>
              <a:path w="1023620" h="494029">
                <a:moveTo>
                  <a:pt x="895502" y="215442"/>
                </a:moveTo>
                <a:lnTo>
                  <a:pt x="879424" y="205155"/>
                </a:lnTo>
                <a:lnTo>
                  <a:pt x="762355" y="130289"/>
                </a:lnTo>
                <a:lnTo>
                  <a:pt x="765454" y="119570"/>
                </a:lnTo>
                <a:lnTo>
                  <a:pt x="767918" y="108788"/>
                </a:lnTo>
                <a:lnTo>
                  <a:pt x="769747" y="97904"/>
                </a:lnTo>
                <a:lnTo>
                  <a:pt x="770928" y="86855"/>
                </a:lnTo>
                <a:lnTo>
                  <a:pt x="876071" y="86855"/>
                </a:lnTo>
                <a:lnTo>
                  <a:pt x="876071" y="5715"/>
                </a:lnTo>
                <a:lnTo>
                  <a:pt x="565188" y="5715"/>
                </a:lnTo>
                <a:lnTo>
                  <a:pt x="565188" y="86855"/>
                </a:lnTo>
                <a:lnTo>
                  <a:pt x="673201" y="86855"/>
                </a:lnTo>
                <a:lnTo>
                  <a:pt x="661123" y="128358"/>
                </a:lnTo>
                <a:lnTo>
                  <a:pt x="637413" y="164299"/>
                </a:lnTo>
                <a:lnTo>
                  <a:pt x="602881" y="190373"/>
                </a:lnTo>
                <a:lnTo>
                  <a:pt x="558330" y="202298"/>
                </a:lnTo>
                <a:lnTo>
                  <a:pt x="558330" y="289166"/>
                </a:lnTo>
                <a:lnTo>
                  <a:pt x="607923" y="282067"/>
                </a:lnTo>
                <a:lnTo>
                  <a:pt x="652411" y="264515"/>
                </a:lnTo>
                <a:lnTo>
                  <a:pt x="691019" y="238290"/>
                </a:lnTo>
                <a:lnTo>
                  <a:pt x="722922" y="205155"/>
                </a:lnTo>
                <a:lnTo>
                  <a:pt x="844651" y="285165"/>
                </a:lnTo>
                <a:lnTo>
                  <a:pt x="895502" y="215442"/>
                </a:lnTo>
                <a:close/>
              </a:path>
              <a:path w="1023620" h="494029">
                <a:moveTo>
                  <a:pt x="1023518" y="313169"/>
                </a:moveTo>
                <a:lnTo>
                  <a:pt x="584619" y="313169"/>
                </a:lnTo>
                <a:lnTo>
                  <a:pt x="584619" y="396036"/>
                </a:lnTo>
                <a:lnTo>
                  <a:pt x="925220" y="396036"/>
                </a:lnTo>
                <a:lnTo>
                  <a:pt x="925220" y="493750"/>
                </a:lnTo>
                <a:lnTo>
                  <a:pt x="1023518" y="493750"/>
                </a:lnTo>
                <a:lnTo>
                  <a:pt x="1023518" y="313169"/>
                </a:lnTo>
                <a:close/>
              </a:path>
              <a:path w="1023620" h="494029">
                <a:moveTo>
                  <a:pt x="1023518" y="0"/>
                </a:moveTo>
                <a:lnTo>
                  <a:pt x="926934" y="0"/>
                </a:lnTo>
                <a:lnTo>
                  <a:pt x="926934" y="101142"/>
                </a:lnTo>
                <a:lnTo>
                  <a:pt x="862355" y="101142"/>
                </a:lnTo>
                <a:lnTo>
                  <a:pt x="862355" y="184010"/>
                </a:lnTo>
                <a:lnTo>
                  <a:pt x="926934" y="184010"/>
                </a:lnTo>
                <a:lnTo>
                  <a:pt x="926934" y="296024"/>
                </a:lnTo>
                <a:lnTo>
                  <a:pt x="1023518" y="296024"/>
                </a:lnTo>
                <a:lnTo>
                  <a:pt x="1023518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49153" y="3603003"/>
            <a:ext cx="520065" cy="497205"/>
          </a:xfrm>
          <a:custGeom>
            <a:avLst/>
            <a:gdLst/>
            <a:ahLst/>
            <a:cxnLst/>
            <a:rect l="l" t="t" r="r" b="b"/>
            <a:pathLst>
              <a:path w="520065" h="497204">
                <a:moveTo>
                  <a:pt x="216019" y="37146"/>
                </a:moveTo>
                <a:lnTo>
                  <a:pt x="117725" y="37146"/>
                </a:lnTo>
                <a:lnTo>
                  <a:pt x="117725" y="0"/>
                </a:lnTo>
                <a:lnTo>
                  <a:pt x="216019" y="0"/>
                </a:lnTo>
                <a:lnTo>
                  <a:pt x="216019" y="37146"/>
                </a:lnTo>
                <a:close/>
              </a:path>
              <a:path w="520065" h="497204">
                <a:moveTo>
                  <a:pt x="333744" y="106866"/>
                </a:moveTo>
                <a:lnTo>
                  <a:pt x="0" y="106866"/>
                </a:lnTo>
                <a:lnTo>
                  <a:pt x="0" y="37146"/>
                </a:lnTo>
                <a:lnTo>
                  <a:pt x="333744" y="37146"/>
                </a:lnTo>
                <a:lnTo>
                  <a:pt x="333744" y="106866"/>
                </a:lnTo>
                <a:close/>
              </a:path>
              <a:path w="520065" h="497204">
                <a:moveTo>
                  <a:pt x="462899" y="284597"/>
                </a:moveTo>
                <a:lnTo>
                  <a:pt x="366319" y="284597"/>
                </a:lnTo>
                <a:lnTo>
                  <a:pt x="366319" y="8572"/>
                </a:lnTo>
                <a:lnTo>
                  <a:pt x="462899" y="8572"/>
                </a:lnTo>
                <a:lnTo>
                  <a:pt x="462899" y="91436"/>
                </a:lnTo>
                <a:lnTo>
                  <a:pt x="520047" y="91436"/>
                </a:lnTo>
                <a:lnTo>
                  <a:pt x="520047" y="181730"/>
                </a:lnTo>
                <a:lnTo>
                  <a:pt x="462899" y="181730"/>
                </a:lnTo>
                <a:lnTo>
                  <a:pt x="462899" y="284597"/>
                </a:lnTo>
                <a:close/>
              </a:path>
              <a:path w="520065" h="497204">
                <a:moveTo>
                  <a:pt x="166872" y="292598"/>
                </a:moveTo>
                <a:lnTo>
                  <a:pt x="109661" y="287062"/>
                </a:lnTo>
                <a:lnTo>
                  <a:pt x="62362" y="270596"/>
                </a:lnTo>
                <a:lnTo>
                  <a:pt x="30172" y="243415"/>
                </a:lnTo>
                <a:lnTo>
                  <a:pt x="18287" y="205733"/>
                </a:lnTo>
                <a:lnTo>
                  <a:pt x="30172" y="168051"/>
                </a:lnTo>
                <a:lnTo>
                  <a:pt x="62362" y="140870"/>
                </a:lnTo>
                <a:lnTo>
                  <a:pt x="109661" y="124404"/>
                </a:lnTo>
                <a:lnTo>
                  <a:pt x="166872" y="118868"/>
                </a:lnTo>
                <a:lnTo>
                  <a:pt x="223993" y="124404"/>
                </a:lnTo>
                <a:lnTo>
                  <a:pt x="271096" y="140870"/>
                </a:lnTo>
                <a:lnTo>
                  <a:pt x="303090" y="168051"/>
                </a:lnTo>
                <a:lnTo>
                  <a:pt x="308266" y="184588"/>
                </a:lnTo>
                <a:lnTo>
                  <a:pt x="166872" y="184588"/>
                </a:lnTo>
                <a:lnTo>
                  <a:pt x="143147" y="185963"/>
                </a:lnTo>
                <a:lnTo>
                  <a:pt x="124940" y="190017"/>
                </a:lnTo>
                <a:lnTo>
                  <a:pt x="113269" y="196643"/>
                </a:lnTo>
                <a:lnTo>
                  <a:pt x="109152" y="205733"/>
                </a:lnTo>
                <a:lnTo>
                  <a:pt x="113269" y="214823"/>
                </a:lnTo>
                <a:lnTo>
                  <a:pt x="124940" y="221448"/>
                </a:lnTo>
                <a:lnTo>
                  <a:pt x="143147" y="225502"/>
                </a:lnTo>
                <a:lnTo>
                  <a:pt x="166872" y="226877"/>
                </a:lnTo>
                <a:lnTo>
                  <a:pt x="308266" y="226877"/>
                </a:lnTo>
                <a:lnTo>
                  <a:pt x="303090" y="243415"/>
                </a:lnTo>
                <a:lnTo>
                  <a:pt x="271096" y="270596"/>
                </a:lnTo>
                <a:lnTo>
                  <a:pt x="223993" y="287062"/>
                </a:lnTo>
                <a:lnTo>
                  <a:pt x="166872" y="292598"/>
                </a:lnTo>
                <a:close/>
              </a:path>
              <a:path w="520065" h="497204">
                <a:moveTo>
                  <a:pt x="308266" y="226877"/>
                </a:moveTo>
                <a:lnTo>
                  <a:pt x="166872" y="226877"/>
                </a:lnTo>
                <a:lnTo>
                  <a:pt x="190597" y="225502"/>
                </a:lnTo>
                <a:lnTo>
                  <a:pt x="208804" y="221448"/>
                </a:lnTo>
                <a:lnTo>
                  <a:pt x="220475" y="214823"/>
                </a:lnTo>
                <a:lnTo>
                  <a:pt x="224592" y="205733"/>
                </a:lnTo>
                <a:lnTo>
                  <a:pt x="220475" y="196643"/>
                </a:lnTo>
                <a:lnTo>
                  <a:pt x="208804" y="190017"/>
                </a:lnTo>
                <a:lnTo>
                  <a:pt x="190597" y="185963"/>
                </a:lnTo>
                <a:lnTo>
                  <a:pt x="166872" y="184588"/>
                </a:lnTo>
                <a:lnTo>
                  <a:pt x="308266" y="184588"/>
                </a:lnTo>
                <a:lnTo>
                  <a:pt x="314886" y="205733"/>
                </a:lnTo>
                <a:lnTo>
                  <a:pt x="308266" y="226877"/>
                </a:lnTo>
                <a:close/>
              </a:path>
              <a:path w="520065" h="497204">
                <a:moveTo>
                  <a:pt x="462899" y="496616"/>
                </a:moveTo>
                <a:lnTo>
                  <a:pt x="32002" y="496616"/>
                </a:lnTo>
                <a:lnTo>
                  <a:pt x="32002" y="301741"/>
                </a:lnTo>
                <a:lnTo>
                  <a:pt x="125725" y="301741"/>
                </a:lnTo>
                <a:lnTo>
                  <a:pt x="125725" y="329173"/>
                </a:lnTo>
                <a:lnTo>
                  <a:pt x="462899" y="329173"/>
                </a:lnTo>
                <a:lnTo>
                  <a:pt x="462899" y="397179"/>
                </a:lnTo>
                <a:lnTo>
                  <a:pt x="125725" y="397179"/>
                </a:lnTo>
                <a:lnTo>
                  <a:pt x="125725" y="424610"/>
                </a:lnTo>
                <a:lnTo>
                  <a:pt x="462899" y="424610"/>
                </a:lnTo>
                <a:lnTo>
                  <a:pt x="462899" y="496616"/>
                </a:lnTo>
                <a:close/>
              </a:path>
              <a:path w="520065" h="497204">
                <a:moveTo>
                  <a:pt x="462899" y="329173"/>
                </a:moveTo>
                <a:lnTo>
                  <a:pt x="369176" y="329173"/>
                </a:lnTo>
                <a:lnTo>
                  <a:pt x="369176" y="301741"/>
                </a:lnTo>
                <a:lnTo>
                  <a:pt x="462899" y="301741"/>
                </a:lnTo>
                <a:lnTo>
                  <a:pt x="462899" y="329173"/>
                </a:lnTo>
                <a:close/>
              </a:path>
              <a:path w="520065" h="497204">
                <a:moveTo>
                  <a:pt x="462899" y="424610"/>
                </a:moveTo>
                <a:lnTo>
                  <a:pt x="369176" y="424610"/>
                </a:lnTo>
                <a:lnTo>
                  <a:pt x="369176" y="397179"/>
                </a:lnTo>
                <a:lnTo>
                  <a:pt x="462899" y="397179"/>
                </a:lnTo>
                <a:lnTo>
                  <a:pt x="462899" y="4246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76177" y="5747778"/>
            <a:ext cx="494030" cy="490855"/>
          </a:xfrm>
          <a:custGeom>
            <a:avLst/>
            <a:gdLst/>
            <a:ahLst/>
            <a:cxnLst/>
            <a:rect l="l" t="t" r="r" b="b"/>
            <a:pathLst>
              <a:path w="494029" h="490854">
                <a:moveTo>
                  <a:pt x="469747" y="102870"/>
                </a:moveTo>
                <a:lnTo>
                  <a:pt x="126288" y="102870"/>
                </a:lnTo>
                <a:lnTo>
                  <a:pt x="126288" y="0"/>
                </a:lnTo>
                <a:lnTo>
                  <a:pt x="29705" y="0"/>
                </a:lnTo>
                <a:lnTo>
                  <a:pt x="29705" y="102870"/>
                </a:lnTo>
                <a:lnTo>
                  <a:pt x="29705" y="175260"/>
                </a:lnTo>
                <a:lnTo>
                  <a:pt x="469747" y="175260"/>
                </a:lnTo>
                <a:lnTo>
                  <a:pt x="469747" y="102870"/>
                </a:lnTo>
                <a:close/>
              </a:path>
              <a:path w="494029" h="490854">
                <a:moveTo>
                  <a:pt x="470890" y="417995"/>
                </a:moveTo>
                <a:lnTo>
                  <a:pt x="387451" y="417995"/>
                </a:lnTo>
                <a:lnTo>
                  <a:pt x="387451" y="370560"/>
                </a:lnTo>
                <a:lnTo>
                  <a:pt x="465175" y="370560"/>
                </a:lnTo>
                <a:lnTo>
                  <a:pt x="465175" y="298551"/>
                </a:lnTo>
                <a:lnTo>
                  <a:pt x="292595" y="298551"/>
                </a:lnTo>
                <a:lnTo>
                  <a:pt x="292595" y="370560"/>
                </a:lnTo>
                <a:lnTo>
                  <a:pt x="292595" y="417995"/>
                </a:lnTo>
                <a:lnTo>
                  <a:pt x="201155" y="417995"/>
                </a:lnTo>
                <a:lnTo>
                  <a:pt x="201155" y="370560"/>
                </a:lnTo>
                <a:lnTo>
                  <a:pt x="292595" y="370560"/>
                </a:lnTo>
                <a:lnTo>
                  <a:pt x="292595" y="298551"/>
                </a:lnTo>
                <a:lnTo>
                  <a:pt x="28562" y="298551"/>
                </a:lnTo>
                <a:lnTo>
                  <a:pt x="28562" y="370560"/>
                </a:lnTo>
                <a:lnTo>
                  <a:pt x="106286" y="370560"/>
                </a:lnTo>
                <a:lnTo>
                  <a:pt x="106286" y="417995"/>
                </a:lnTo>
                <a:lnTo>
                  <a:pt x="22847" y="417995"/>
                </a:lnTo>
                <a:lnTo>
                  <a:pt x="22847" y="490562"/>
                </a:lnTo>
                <a:lnTo>
                  <a:pt x="470890" y="490562"/>
                </a:lnTo>
                <a:lnTo>
                  <a:pt x="470890" y="417995"/>
                </a:lnTo>
                <a:close/>
              </a:path>
              <a:path w="494029" h="490854">
                <a:moveTo>
                  <a:pt x="493750" y="201396"/>
                </a:moveTo>
                <a:lnTo>
                  <a:pt x="294881" y="201396"/>
                </a:lnTo>
                <a:lnTo>
                  <a:pt x="294881" y="175679"/>
                </a:lnTo>
                <a:lnTo>
                  <a:pt x="198869" y="175679"/>
                </a:lnTo>
                <a:lnTo>
                  <a:pt x="198869" y="201396"/>
                </a:lnTo>
                <a:lnTo>
                  <a:pt x="0" y="201396"/>
                </a:lnTo>
                <a:lnTo>
                  <a:pt x="0" y="275120"/>
                </a:lnTo>
                <a:lnTo>
                  <a:pt x="493750" y="275120"/>
                </a:lnTo>
                <a:lnTo>
                  <a:pt x="493750" y="20139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25942" y="5742294"/>
            <a:ext cx="494030" cy="496570"/>
          </a:xfrm>
          <a:custGeom>
            <a:avLst/>
            <a:gdLst/>
            <a:ahLst/>
            <a:cxnLst/>
            <a:rect l="l" t="t" r="r" b="b"/>
            <a:pathLst>
              <a:path w="494029" h="496570">
                <a:moveTo>
                  <a:pt x="246879" y="224020"/>
                </a:moveTo>
                <a:lnTo>
                  <a:pt x="185638" y="221001"/>
                </a:lnTo>
                <a:lnTo>
                  <a:pt x="131652" y="211871"/>
                </a:lnTo>
                <a:lnTo>
                  <a:pt x="86650" y="196518"/>
                </a:lnTo>
                <a:lnTo>
                  <a:pt x="52364" y="174830"/>
                </a:lnTo>
                <a:lnTo>
                  <a:pt x="22859" y="112010"/>
                </a:lnTo>
                <a:lnTo>
                  <a:pt x="30523" y="77321"/>
                </a:lnTo>
                <a:lnTo>
                  <a:pt x="86650" y="27502"/>
                </a:lnTo>
                <a:lnTo>
                  <a:pt x="131652" y="12149"/>
                </a:lnTo>
                <a:lnTo>
                  <a:pt x="185638" y="3018"/>
                </a:lnTo>
                <a:lnTo>
                  <a:pt x="246879" y="0"/>
                </a:lnTo>
                <a:lnTo>
                  <a:pt x="308120" y="3018"/>
                </a:lnTo>
                <a:lnTo>
                  <a:pt x="362107" y="12149"/>
                </a:lnTo>
                <a:lnTo>
                  <a:pt x="407108" y="27502"/>
                </a:lnTo>
                <a:lnTo>
                  <a:pt x="441394" y="49189"/>
                </a:lnTo>
                <a:lnTo>
                  <a:pt x="461327" y="74864"/>
                </a:lnTo>
                <a:lnTo>
                  <a:pt x="246879" y="74864"/>
                </a:lnTo>
                <a:lnTo>
                  <a:pt x="197089" y="77373"/>
                </a:lnTo>
                <a:lnTo>
                  <a:pt x="158871" y="84650"/>
                </a:lnTo>
                <a:lnTo>
                  <a:pt x="134369" y="96321"/>
                </a:lnTo>
                <a:lnTo>
                  <a:pt x="125725" y="112010"/>
                </a:lnTo>
                <a:lnTo>
                  <a:pt x="134369" y="127940"/>
                </a:lnTo>
                <a:lnTo>
                  <a:pt x="158871" y="139584"/>
                </a:lnTo>
                <a:lnTo>
                  <a:pt x="197089" y="146727"/>
                </a:lnTo>
                <a:lnTo>
                  <a:pt x="246879" y="149156"/>
                </a:lnTo>
                <a:lnTo>
                  <a:pt x="461327" y="149156"/>
                </a:lnTo>
                <a:lnTo>
                  <a:pt x="441394" y="174830"/>
                </a:lnTo>
                <a:lnTo>
                  <a:pt x="407108" y="196518"/>
                </a:lnTo>
                <a:lnTo>
                  <a:pt x="362107" y="211871"/>
                </a:lnTo>
                <a:lnTo>
                  <a:pt x="308120" y="221001"/>
                </a:lnTo>
                <a:lnTo>
                  <a:pt x="246879" y="224020"/>
                </a:lnTo>
                <a:close/>
              </a:path>
              <a:path w="494029" h="496570">
                <a:moveTo>
                  <a:pt x="461327" y="149156"/>
                </a:moveTo>
                <a:lnTo>
                  <a:pt x="246879" y="149156"/>
                </a:lnTo>
                <a:lnTo>
                  <a:pt x="296670" y="146727"/>
                </a:lnTo>
                <a:lnTo>
                  <a:pt x="334887" y="139584"/>
                </a:lnTo>
                <a:lnTo>
                  <a:pt x="359390" y="127940"/>
                </a:lnTo>
                <a:lnTo>
                  <a:pt x="368033" y="112010"/>
                </a:lnTo>
                <a:lnTo>
                  <a:pt x="359390" y="96321"/>
                </a:lnTo>
                <a:lnTo>
                  <a:pt x="334887" y="84650"/>
                </a:lnTo>
                <a:lnTo>
                  <a:pt x="296670" y="77373"/>
                </a:lnTo>
                <a:lnTo>
                  <a:pt x="246879" y="74864"/>
                </a:lnTo>
                <a:lnTo>
                  <a:pt x="461327" y="74864"/>
                </a:lnTo>
                <a:lnTo>
                  <a:pt x="463235" y="77321"/>
                </a:lnTo>
                <a:lnTo>
                  <a:pt x="470900" y="112010"/>
                </a:lnTo>
                <a:lnTo>
                  <a:pt x="463235" y="146698"/>
                </a:lnTo>
                <a:lnTo>
                  <a:pt x="461327" y="149156"/>
                </a:lnTo>
                <a:close/>
              </a:path>
              <a:path w="494029" h="496570">
                <a:moveTo>
                  <a:pt x="493759" y="326315"/>
                </a:moveTo>
                <a:lnTo>
                  <a:pt x="0" y="326315"/>
                </a:lnTo>
                <a:lnTo>
                  <a:pt x="0" y="246879"/>
                </a:lnTo>
                <a:lnTo>
                  <a:pt x="493759" y="246879"/>
                </a:lnTo>
                <a:lnTo>
                  <a:pt x="493759" y="326315"/>
                </a:lnTo>
                <a:close/>
              </a:path>
              <a:path w="494029" h="496570">
                <a:moveTo>
                  <a:pt x="470900" y="496045"/>
                </a:moveTo>
                <a:lnTo>
                  <a:pt x="28574" y="496045"/>
                </a:lnTo>
                <a:lnTo>
                  <a:pt x="28574" y="351460"/>
                </a:lnTo>
                <a:lnTo>
                  <a:pt x="126868" y="351460"/>
                </a:lnTo>
                <a:lnTo>
                  <a:pt x="126868" y="415466"/>
                </a:lnTo>
                <a:lnTo>
                  <a:pt x="470900" y="415466"/>
                </a:lnTo>
                <a:lnTo>
                  <a:pt x="470900" y="49604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35280" y="5750305"/>
            <a:ext cx="2135505" cy="494030"/>
          </a:xfrm>
          <a:custGeom>
            <a:avLst/>
            <a:gdLst/>
            <a:ahLst/>
            <a:cxnLst/>
            <a:rect l="l" t="t" r="r" b="b"/>
            <a:pathLst>
              <a:path w="2135505" h="494029">
                <a:moveTo>
                  <a:pt x="344030" y="184010"/>
                </a:moveTo>
                <a:lnTo>
                  <a:pt x="326898" y="173151"/>
                </a:lnTo>
                <a:lnTo>
                  <a:pt x="211442" y="99999"/>
                </a:lnTo>
                <a:lnTo>
                  <a:pt x="218198" y="77838"/>
                </a:lnTo>
                <a:lnTo>
                  <a:pt x="223024" y="55067"/>
                </a:lnTo>
                <a:lnTo>
                  <a:pt x="225907" y="31775"/>
                </a:lnTo>
                <a:lnTo>
                  <a:pt x="226872" y="8001"/>
                </a:lnTo>
                <a:lnTo>
                  <a:pt x="129730" y="2286"/>
                </a:lnTo>
                <a:lnTo>
                  <a:pt x="122986" y="57188"/>
                </a:lnTo>
                <a:lnTo>
                  <a:pt x="105537" y="104178"/>
                </a:lnTo>
                <a:lnTo>
                  <a:pt x="78498" y="141478"/>
                </a:lnTo>
                <a:lnTo>
                  <a:pt x="42951" y="167347"/>
                </a:lnTo>
                <a:lnTo>
                  <a:pt x="0" y="180009"/>
                </a:lnTo>
                <a:lnTo>
                  <a:pt x="0" y="266306"/>
                </a:lnTo>
                <a:lnTo>
                  <a:pt x="51396" y="257619"/>
                </a:lnTo>
                <a:lnTo>
                  <a:pt x="97866" y="238379"/>
                </a:lnTo>
                <a:lnTo>
                  <a:pt x="138544" y="209804"/>
                </a:lnTo>
                <a:lnTo>
                  <a:pt x="172593" y="173151"/>
                </a:lnTo>
                <a:lnTo>
                  <a:pt x="294881" y="253733"/>
                </a:lnTo>
                <a:lnTo>
                  <a:pt x="344030" y="184010"/>
                </a:lnTo>
                <a:close/>
              </a:path>
              <a:path w="2135505" h="494029">
                <a:moveTo>
                  <a:pt x="462902" y="384606"/>
                </a:moveTo>
                <a:lnTo>
                  <a:pt x="456044" y="352602"/>
                </a:lnTo>
                <a:lnTo>
                  <a:pt x="455129" y="348335"/>
                </a:lnTo>
                <a:lnTo>
                  <a:pt x="433158" y="320243"/>
                </a:lnTo>
                <a:lnTo>
                  <a:pt x="398970" y="299593"/>
                </a:lnTo>
                <a:lnTo>
                  <a:pt x="358889" y="287083"/>
                </a:lnTo>
                <a:lnTo>
                  <a:pt x="358889" y="384606"/>
                </a:lnTo>
                <a:lnTo>
                  <a:pt x="349846" y="399491"/>
                </a:lnTo>
                <a:lnTo>
                  <a:pt x="325107" y="409384"/>
                </a:lnTo>
                <a:lnTo>
                  <a:pt x="288251" y="414896"/>
                </a:lnTo>
                <a:lnTo>
                  <a:pt x="242874" y="416610"/>
                </a:lnTo>
                <a:lnTo>
                  <a:pt x="197510" y="414896"/>
                </a:lnTo>
                <a:lnTo>
                  <a:pt x="160655" y="409384"/>
                </a:lnTo>
                <a:lnTo>
                  <a:pt x="135915" y="399491"/>
                </a:lnTo>
                <a:lnTo>
                  <a:pt x="126873" y="384606"/>
                </a:lnTo>
                <a:lnTo>
                  <a:pt x="135915" y="369963"/>
                </a:lnTo>
                <a:lnTo>
                  <a:pt x="160655" y="360032"/>
                </a:lnTo>
                <a:lnTo>
                  <a:pt x="197510" y="354380"/>
                </a:lnTo>
                <a:lnTo>
                  <a:pt x="242874" y="352602"/>
                </a:lnTo>
                <a:lnTo>
                  <a:pt x="288251" y="354380"/>
                </a:lnTo>
                <a:lnTo>
                  <a:pt x="325107" y="360032"/>
                </a:lnTo>
                <a:lnTo>
                  <a:pt x="349846" y="369963"/>
                </a:lnTo>
                <a:lnTo>
                  <a:pt x="358889" y="384606"/>
                </a:lnTo>
                <a:lnTo>
                  <a:pt x="358889" y="287083"/>
                </a:lnTo>
                <a:lnTo>
                  <a:pt x="354533" y="285711"/>
                </a:lnTo>
                <a:lnTo>
                  <a:pt x="301840" y="277901"/>
                </a:lnTo>
                <a:lnTo>
                  <a:pt x="242874" y="275450"/>
                </a:lnTo>
                <a:lnTo>
                  <a:pt x="183921" y="277901"/>
                </a:lnTo>
                <a:lnTo>
                  <a:pt x="131229" y="285711"/>
                </a:lnTo>
                <a:lnTo>
                  <a:pt x="86791" y="299593"/>
                </a:lnTo>
                <a:lnTo>
                  <a:pt x="52603" y="320243"/>
                </a:lnTo>
                <a:lnTo>
                  <a:pt x="22860" y="384606"/>
                </a:lnTo>
                <a:lnTo>
                  <a:pt x="30619" y="420865"/>
                </a:lnTo>
                <a:lnTo>
                  <a:pt x="86791" y="469607"/>
                </a:lnTo>
                <a:lnTo>
                  <a:pt x="131229" y="483489"/>
                </a:lnTo>
                <a:lnTo>
                  <a:pt x="183921" y="491299"/>
                </a:lnTo>
                <a:lnTo>
                  <a:pt x="242874" y="493750"/>
                </a:lnTo>
                <a:lnTo>
                  <a:pt x="301840" y="491299"/>
                </a:lnTo>
                <a:lnTo>
                  <a:pt x="354533" y="483489"/>
                </a:lnTo>
                <a:lnTo>
                  <a:pt x="398970" y="469607"/>
                </a:lnTo>
                <a:lnTo>
                  <a:pt x="433158" y="448970"/>
                </a:lnTo>
                <a:lnTo>
                  <a:pt x="456044" y="416610"/>
                </a:lnTo>
                <a:lnTo>
                  <a:pt x="462902" y="384606"/>
                </a:lnTo>
                <a:close/>
              </a:path>
              <a:path w="2135505" h="494029">
                <a:moveTo>
                  <a:pt x="515480" y="74853"/>
                </a:moveTo>
                <a:lnTo>
                  <a:pt x="458330" y="74853"/>
                </a:lnTo>
                <a:lnTo>
                  <a:pt x="458330" y="0"/>
                </a:lnTo>
                <a:lnTo>
                  <a:pt x="361746" y="0"/>
                </a:lnTo>
                <a:lnTo>
                  <a:pt x="361746" y="268592"/>
                </a:lnTo>
                <a:lnTo>
                  <a:pt x="458330" y="268592"/>
                </a:lnTo>
                <a:lnTo>
                  <a:pt x="458330" y="166865"/>
                </a:lnTo>
                <a:lnTo>
                  <a:pt x="515480" y="166865"/>
                </a:lnTo>
                <a:lnTo>
                  <a:pt x="515480" y="74853"/>
                </a:lnTo>
                <a:close/>
              </a:path>
              <a:path w="2135505" h="494029">
                <a:moveTo>
                  <a:pt x="854938" y="3429"/>
                </a:moveTo>
                <a:lnTo>
                  <a:pt x="568058" y="3429"/>
                </a:lnTo>
                <a:lnTo>
                  <a:pt x="568058" y="85140"/>
                </a:lnTo>
                <a:lnTo>
                  <a:pt x="758926" y="85140"/>
                </a:lnTo>
                <a:lnTo>
                  <a:pt x="758926" y="189725"/>
                </a:lnTo>
                <a:lnTo>
                  <a:pt x="854938" y="189725"/>
                </a:lnTo>
                <a:lnTo>
                  <a:pt x="854938" y="3429"/>
                </a:lnTo>
                <a:close/>
              </a:path>
              <a:path w="2135505" h="494029">
                <a:moveTo>
                  <a:pt x="884656" y="201726"/>
                </a:moveTo>
                <a:lnTo>
                  <a:pt x="858494" y="210045"/>
                </a:lnTo>
                <a:lnTo>
                  <a:pt x="827074" y="215519"/>
                </a:lnTo>
                <a:lnTo>
                  <a:pt x="792873" y="218528"/>
                </a:lnTo>
                <a:lnTo>
                  <a:pt x="758355" y="219443"/>
                </a:lnTo>
                <a:lnTo>
                  <a:pt x="712635" y="219443"/>
                </a:lnTo>
                <a:lnTo>
                  <a:pt x="712635" y="129146"/>
                </a:lnTo>
                <a:lnTo>
                  <a:pt x="617194" y="129146"/>
                </a:lnTo>
                <a:lnTo>
                  <a:pt x="617194" y="219443"/>
                </a:lnTo>
                <a:lnTo>
                  <a:pt x="549770" y="219443"/>
                </a:lnTo>
                <a:lnTo>
                  <a:pt x="549770" y="300024"/>
                </a:lnTo>
                <a:lnTo>
                  <a:pt x="756640" y="300024"/>
                </a:lnTo>
                <a:lnTo>
                  <a:pt x="792873" y="299097"/>
                </a:lnTo>
                <a:lnTo>
                  <a:pt x="827506" y="296100"/>
                </a:lnTo>
                <a:lnTo>
                  <a:pt x="858697" y="290626"/>
                </a:lnTo>
                <a:lnTo>
                  <a:pt x="884656" y="282308"/>
                </a:lnTo>
                <a:lnTo>
                  <a:pt x="884656" y="201726"/>
                </a:lnTo>
                <a:close/>
              </a:path>
              <a:path w="2135505" h="494029">
                <a:moveTo>
                  <a:pt x="1016088" y="405752"/>
                </a:moveTo>
                <a:lnTo>
                  <a:pt x="676059" y="405752"/>
                </a:lnTo>
                <a:lnTo>
                  <a:pt x="676059" y="334314"/>
                </a:lnTo>
                <a:lnTo>
                  <a:pt x="578332" y="334314"/>
                </a:lnTo>
                <a:lnTo>
                  <a:pt x="578332" y="488035"/>
                </a:lnTo>
                <a:lnTo>
                  <a:pt x="1016088" y="488035"/>
                </a:lnTo>
                <a:lnTo>
                  <a:pt x="1016088" y="405752"/>
                </a:lnTo>
                <a:close/>
              </a:path>
              <a:path w="2135505" h="494029">
                <a:moveTo>
                  <a:pt x="1065237" y="108572"/>
                </a:moveTo>
                <a:lnTo>
                  <a:pt x="1009230" y="108572"/>
                </a:lnTo>
                <a:lnTo>
                  <a:pt x="1009230" y="0"/>
                </a:lnTo>
                <a:lnTo>
                  <a:pt x="912660" y="0"/>
                </a:lnTo>
                <a:lnTo>
                  <a:pt x="912660" y="369747"/>
                </a:lnTo>
                <a:lnTo>
                  <a:pt x="1009230" y="369747"/>
                </a:lnTo>
                <a:lnTo>
                  <a:pt x="1009230" y="199440"/>
                </a:lnTo>
                <a:lnTo>
                  <a:pt x="1065237" y="199440"/>
                </a:lnTo>
                <a:lnTo>
                  <a:pt x="1065237" y="108572"/>
                </a:lnTo>
                <a:close/>
              </a:path>
              <a:path w="2135505" h="494029">
                <a:moveTo>
                  <a:pt x="1404696" y="3429"/>
                </a:moveTo>
                <a:lnTo>
                  <a:pt x="1117815" y="3429"/>
                </a:lnTo>
                <a:lnTo>
                  <a:pt x="1117815" y="85140"/>
                </a:lnTo>
                <a:lnTo>
                  <a:pt x="1308696" y="85140"/>
                </a:lnTo>
                <a:lnTo>
                  <a:pt x="1308696" y="189725"/>
                </a:lnTo>
                <a:lnTo>
                  <a:pt x="1404696" y="189725"/>
                </a:lnTo>
                <a:lnTo>
                  <a:pt x="1404696" y="3429"/>
                </a:lnTo>
                <a:close/>
              </a:path>
              <a:path w="2135505" h="494029">
                <a:moveTo>
                  <a:pt x="1434414" y="201726"/>
                </a:moveTo>
                <a:lnTo>
                  <a:pt x="1408252" y="210045"/>
                </a:lnTo>
                <a:lnTo>
                  <a:pt x="1376845" y="215519"/>
                </a:lnTo>
                <a:lnTo>
                  <a:pt x="1342644" y="218528"/>
                </a:lnTo>
                <a:lnTo>
                  <a:pt x="1308125" y="219443"/>
                </a:lnTo>
                <a:lnTo>
                  <a:pt x="1262405" y="219443"/>
                </a:lnTo>
                <a:lnTo>
                  <a:pt x="1262405" y="129146"/>
                </a:lnTo>
                <a:lnTo>
                  <a:pt x="1166964" y="129146"/>
                </a:lnTo>
                <a:lnTo>
                  <a:pt x="1166964" y="219443"/>
                </a:lnTo>
                <a:lnTo>
                  <a:pt x="1099527" y="219443"/>
                </a:lnTo>
                <a:lnTo>
                  <a:pt x="1099527" y="300024"/>
                </a:lnTo>
                <a:lnTo>
                  <a:pt x="1306410" y="300024"/>
                </a:lnTo>
                <a:lnTo>
                  <a:pt x="1342644" y="299097"/>
                </a:lnTo>
                <a:lnTo>
                  <a:pt x="1377264" y="296100"/>
                </a:lnTo>
                <a:lnTo>
                  <a:pt x="1408468" y="290626"/>
                </a:lnTo>
                <a:lnTo>
                  <a:pt x="1434414" y="282308"/>
                </a:lnTo>
                <a:lnTo>
                  <a:pt x="1434414" y="201726"/>
                </a:lnTo>
                <a:close/>
              </a:path>
              <a:path w="2135505" h="494029">
                <a:moveTo>
                  <a:pt x="1565859" y="405752"/>
                </a:moveTo>
                <a:lnTo>
                  <a:pt x="1225829" y="405752"/>
                </a:lnTo>
                <a:lnTo>
                  <a:pt x="1225829" y="334314"/>
                </a:lnTo>
                <a:lnTo>
                  <a:pt x="1128102" y="334314"/>
                </a:lnTo>
                <a:lnTo>
                  <a:pt x="1128102" y="488035"/>
                </a:lnTo>
                <a:lnTo>
                  <a:pt x="1565859" y="488035"/>
                </a:lnTo>
                <a:lnTo>
                  <a:pt x="1565859" y="405752"/>
                </a:lnTo>
                <a:close/>
              </a:path>
              <a:path w="2135505" h="494029">
                <a:moveTo>
                  <a:pt x="1615008" y="108572"/>
                </a:moveTo>
                <a:lnTo>
                  <a:pt x="1559001" y="108572"/>
                </a:lnTo>
                <a:lnTo>
                  <a:pt x="1559001" y="0"/>
                </a:lnTo>
                <a:lnTo>
                  <a:pt x="1462417" y="0"/>
                </a:lnTo>
                <a:lnTo>
                  <a:pt x="1462417" y="369747"/>
                </a:lnTo>
                <a:lnTo>
                  <a:pt x="1559001" y="369747"/>
                </a:lnTo>
                <a:lnTo>
                  <a:pt x="1559001" y="199440"/>
                </a:lnTo>
                <a:lnTo>
                  <a:pt x="1615008" y="199440"/>
                </a:lnTo>
                <a:lnTo>
                  <a:pt x="1615008" y="108572"/>
                </a:lnTo>
                <a:close/>
              </a:path>
              <a:path w="2135505" h="494029">
                <a:moveTo>
                  <a:pt x="2009330" y="2286"/>
                </a:moveTo>
                <a:lnTo>
                  <a:pt x="1920748" y="2286"/>
                </a:lnTo>
                <a:lnTo>
                  <a:pt x="1920748" y="103428"/>
                </a:lnTo>
                <a:lnTo>
                  <a:pt x="1920748" y="193154"/>
                </a:lnTo>
                <a:lnTo>
                  <a:pt x="1920748" y="257162"/>
                </a:lnTo>
                <a:lnTo>
                  <a:pt x="1859597" y="257162"/>
                </a:lnTo>
                <a:lnTo>
                  <a:pt x="1862048" y="241935"/>
                </a:lnTo>
                <a:lnTo>
                  <a:pt x="1864169" y="226225"/>
                </a:lnTo>
                <a:lnTo>
                  <a:pt x="1865871" y="209994"/>
                </a:lnTo>
                <a:lnTo>
                  <a:pt x="1867027" y="193154"/>
                </a:lnTo>
                <a:lnTo>
                  <a:pt x="1920748" y="193154"/>
                </a:lnTo>
                <a:lnTo>
                  <a:pt x="1920748" y="103428"/>
                </a:lnTo>
                <a:lnTo>
                  <a:pt x="1868170" y="103428"/>
                </a:lnTo>
                <a:lnTo>
                  <a:pt x="1868170" y="11430"/>
                </a:lnTo>
                <a:lnTo>
                  <a:pt x="1656156" y="11430"/>
                </a:lnTo>
                <a:lnTo>
                  <a:pt x="1656156" y="98285"/>
                </a:lnTo>
                <a:lnTo>
                  <a:pt x="1776158" y="98285"/>
                </a:lnTo>
                <a:lnTo>
                  <a:pt x="1776158" y="160578"/>
                </a:lnTo>
                <a:lnTo>
                  <a:pt x="1772310" y="223685"/>
                </a:lnTo>
                <a:lnTo>
                  <a:pt x="1761172" y="275831"/>
                </a:lnTo>
                <a:lnTo>
                  <a:pt x="1743379" y="317030"/>
                </a:lnTo>
                <a:lnTo>
                  <a:pt x="1719516" y="347268"/>
                </a:lnTo>
                <a:lnTo>
                  <a:pt x="1656156" y="374891"/>
                </a:lnTo>
                <a:lnTo>
                  <a:pt x="1656156" y="465175"/>
                </a:lnTo>
                <a:lnTo>
                  <a:pt x="1697761" y="459955"/>
                </a:lnTo>
                <a:lnTo>
                  <a:pt x="1736928" y="445592"/>
                </a:lnTo>
                <a:lnTo>
                  <a:pt x="1772716" y="422021"/>
                </a:lnTo>
                <a:lnTo>
                  <a:pt x="1804212" y="389140"/>
                </a:lnTo>
                <a:lnTo>
                  <a:pt x="1830451" y="346887"/>
                </a:lnTo>
                <a:lnTo>
                  <a:pt x="1920748" y="346887"/>
                </a:lnTo>
                <a:lnTo>
                  <a:pt x="1920748" y="479463"/>
                </a:lnTo>
                <a:lnTo>
                  <a:pt x="2009330" y="479463"/>
                </a:lnTo>
                <a:lnTo>
                  <a:pt x="2009330" y="346887"/>
                </a:lnTo>
                <a:lnTo>
                  <a:pt x="2009330" y="257162"/>
                </a:lnTo>
                <a:lnTo>
                  <a:pt x="2009330" y="193154"/>
                </a:lnTo>
                <a:lnTo>
                  <a:pt x="2009330" y="103428"/>
                </a:lnTo>
                <a:lnTo>
                  <a:pt x="2009330" y="2286"/>
                </a:lnTo>
                <a:close/>
              </a:path>
              <a:path w="2135505" h="494029">
                <a:moveTo>
                  <a:pt x="2135047" y="0"/>
                </a:moveTo>
                <a:lnTo>
                  <a:pt x="2045335" y="0"/>
                </a:lnTo>
                <a:lnTo>
                  <a:pt x="2045335" y="488035"/>
                </a:lnTo>
                <a:lnTo>
                  <a:pt x="2135047" y="488035"/>
                </a:lnTo>
                <a:lnTo>
                  <a:pt x="2135047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32547" y="1423885"/>
            <a:ext cx="439420" cy="408305"/>
          </a:xfrm>
          <a:custGeom>
            <a:avLst/>
            <a:gdLst/>
            <a:ahLst/>
            <a:cxnLst/>
            <a:rect l="l" t="t" r="r" b="b"/>
            <a:pathLst>
              <a:path w="439419" h="408305">
                <a:moveTo>
                  <a:pt x="415023" y="0"/>
                </a:moveTo>
                <a:lnTo>
                  <a:pt x="23876" y="0"/>
                </a:lnTo>
                <a:lnTo>
                  <a:pt x="23876" y="80010"/>
                </a:lnTo>
                <a:lnTo>
                  <a:pt x="23876" y="177800"/>
                </a:lnTo>
                <a:lnTo>
                  <a:pt x="23876" y="257810"/>
                </a:lnTo>
                <a:lnTo>
                  <a:pt x="415023" y="257810"/>
                </a:lnTo>
                <a:lnTo>
                  <a:pt x="415023" y="178079"/>
                </a:lnTo>
                <a:lnTo>
                  <a:pt x="415023" y="177800"/>
                </a:lnTo>
                <a:lnTo>
                  <a:pt x="415023" y="80048"/>
                </a:lnTo>
                <a:lnTo>
                  <a:pt x="329679" y="80048"/>
                </a:lnTo>
                <a:lnTo>
                  <a:pt x="329679" y="177800"/>
                </a:lnTo>
                <a:lnTo>
                  <a:pt x="109220" y="177800"/>
                </a:lnTo>
                <a:lnTo>
                  <a:pt x="109220" y="80010"/>
                </a:lnTo>
                <a:lnTo>
                  <a:pt x="415023" y="80010"/>
                </a:lnTo>
                <a:lnTo>
                  <a:pt x="415023" y="0"/>
                </a:lnTo>
                <a:close/>
              </a:path>
              <a:path w="439419" h="408305">
                <a:moveTo>
                  <a:pt x="438899" y="327939"/>
                </a:moveTo>
                <a:lnTo>
                  <a:pt x="263131" y="327939"/>
                </a:lnTo>
                <a:lnTo>
                  <a:pt x="263131" y="257835"/>
                </a:lnTo>
                <a:lnTo>
                  <a:pt x="175768" y="257835"/>
                </a:lnTo>
                <a:lnTo>
                  <a:pt x="175768" y="327939"/>
                </a:lnTo>
                <a:lnTo>
                  <a:pt x="0" y="327939"/>
                </a:lnTo>
                <a:lnTo>
                  <a:pt x="0" y="408203"/>
                </a:lnTo>
                <a:lnTo>
                  <a:pt x="438899" y="408203"/>
                </a:lnTo>
                <a:lnTo>
                  <a:pt x="438899" y="32793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8856" y="1413500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4169" y="224530"/>
                </a:moveTo>
                <a:lnTo>
                  <a:pt x="343907" y="224530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224530"/>
                </a:lnTo>
                <a:close/>
              </a:path>
              <a:path w="429260" h="434339">
                <a:moveTo>
                  <a:pt x="313936" y="219958"/>
                </a:moveTo>
                <a:lnTo>
                  <a:pt x="234690" y="219958"/>
                </a:lnTo>
                <a:lnTo>
                  <a:pt x="234690" y="137664"/>
                </a:lnTo>
                <a:lnTo>
                  <a:pt x="159000" y="137664"/>
                </a:lnTo>
                <a:lnTo>
                  <a:pt x="159000" y="78230"/>
                </a:lnTo>
                <a:lnTo>
                  <a:pt x="234690" y="78230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219958"/>
                </a:lnTo>
                <a:close/>
              </a:path>
              <a:path w="429260" h="434339">
                <a:moveTo>
                  <a:pt x="104645" y="221482"/>
                </a:moveTo>
                <a:lnTo>
                  <a:pt x="0" y="221482"/>
                </a:lnTo>
                <a:lnTo>
                  <a:pt x="0" y="5079"/>
                </a:lnTo>
                <a:lnTo>
                  <a:pt x="193543" y="5079"/>
                </a:lnTo>
                <a:lnTo>
                  <a:pt x="193543" y="65022"/>
                </a:lnTo>
                <a:lnTo>
                  <a:pt x="79246" y="65022"/>
                </a:lnTo>
                <a:lnTo>
                  <a:pt x="79246" y="162555"/>
                </a:lnTo>
                <a:lnTo>
                  <a:pt x="213354" y="162555"/>
                </a:lnTo>
                <a:lnTo>
                  <a:pt x="213354" y="207766"/>
                </a:lnTo>
                <a:lnTo>
                  <a:pt x="190582" y="213767"/>
                </a:lnTo>
                <a:lnTo>
                  <a:pt x="163000" y="218053"/>
                </a:lnTo>
                <a:lnTo>
                  <a:pt x="133418" y="220625"/>
                </a:lnTo>
                <a:lnTo>
                  <a:pt x="104645" y="221482"/>
                </a:lnTo>
                <a:close/>
              </a:path>
              <a:path w="429260" h="434339">
                <a:moveTo>
                  <a:pt x="213354" y="162555"/>
                </a:moveTo>
                <a:lnTo>
                  <a:pt x="112265" y="162555"/>
                </a:lnTo>
                <a:lnTo>
                  <a:pt x="138704" y="161714"/>
                </a:lnTo>
                <a:lnTo>
                  <a:pt x="165667" y="159254"/>
                </a:lnTo>
                <a:lnTo>
                  <a:pt x="191201" y="155269"/>
                </a:lnTo>
                <a:lnTo>
                  <a:pt x="213354" y="149856"/>
                </a:lnTo>
                <a:lnTo>
                  <a:pt x="213354" y="162555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24891" y="433821"/>
                </a:lnTo>
                <a:lnTo>
                  <a:pt x="24891" y="312920"/>
                </a:lnTo>
                <a:lnTo>
                  <a:pt x="340351" y="312920"/>
                </a:lnTo>
                <a:lnTo>
                  <a:pt x="340351" y="298696"/>
                </a:lnTo>
                <a:lnTo>
                  <a:pt x="23875" y="298696"/>
                </a:lnTo>
                <a:lnTo>
                  <a:pt x="23875" y="239770"/>
                </a:lnTo>
                <a:lnTo>
                  <a:pt x="424169" y="239770"/>
                </a:lnTo>
                <a:lnTo>
                  <a:pt x="424169" y="360670"/>
                </a:lnTo>
                <a:lnTo>
                  <a:pt x="108709" y="360670"/>
                </a:lnTo>
                <a:lnTo>
                  <a:pt x="108709" y="374894"/>
                </a:lnTo>
                <a:lnTo>
                  <a:pt x="428741" y="374894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9621" y="1413509"/>
            <a:ext cx="901700" cy="434340"/>
          </a:xfrm>
          <a:custGeom>
            <a:avLst/>
            <a:gdLst/>
            <a:ahLst/>
            <a:cxnLst/>
            <a:rect l="l" t="t" r="r" b="b"/>
            <a:pathLst>
              <a:path w="901700" h="434339">
                <a:moveTo>
                  <a:pt x="258559" y="5080"/>
                </a:moveTo>
                <a:lnTo>
                  <a:pt x="0" y="5080"/>
                </a:lnTo>
                <a:lnTo>
                  <a:pt x="0" y="79248"/>
                </a:lnTo>
                <a:lnTo>
                  <a:pt x="171196" y="79248"/>
                </a:lnTo>
                <a:lnTo>
                  <a:pt x="171196" y="88900"/>
                </a:lnTo>
                <a:lnTo>
                  <a:pt x="140042" y="147637"/>
                </a:lnTo>
                <a:lnTo>
                  <a:pt x="103924" y="167500"/>
                </a:lnTo>
                <a:lnTo>
                  <a:pt x="56616" y="180136"/>
                </a:lnTo>
                <a:lnTo>
                  <a:pt x="0" y="184899"/>
                </a:lnTo>
                <a:lnTo>
                  <a:pt x="0" y="260591"/>
                </a:lnTo>
                <a:lnTo>
                  <a:pt x="53848" y="257771"/>
                </a:lnTo>
                <a:lnTo>
                  <a:pt x="103187" y="249262"/>
                </a:lnTo>
                <a:lnTo>
                  <a:pt x="147218" y="234988"/>
                </a:lnTo>
                <a:lnTo>
                  <a:pt x="185102" y="214871"/>
                </a:lnTo>
                <a:lnTo>
                  <a:pt x="216001" y="188861"/>
                </a:lnTo>
                <a:lnTo>
                  <a:pt x="239090" y="156870"/>
                </a:lnTo>
                <a:lnTo>
                  <a:pt x="253555" y="118833"/>
                </a:lnTo>
                <a:lnTo>
                  <a:pt x="258559" y="74676"/>
                </a:lnTo>
                <a:lnTo>
                  <a:pt x="258559" y="5080"/>
                </a:lnTo>
                <a:close/>
              </a:path>
              <a:path w="901700" h="434339">
                <a:moveTo>
                  <a:pt x="405879" y="356603"/>
                </a:moveTo>
                <a:lnTo>
                  <a:pt x="104140" y="356603"/>
                </a:lnTo>
                <a:lnTo>
                  <a:pt x="104140" y="283451"/>
                </a:lnTo>
                <a:lnTo>
                  <a:pt x="16764" y="283451"/>
                </a:lnTo>
                <a:lnTo>
                  <a:pt x="16764" y="433819"/>
                </a:lnTo>
                <a:lnTo>
                  <a:pt x="405879" y="433819"/>
                </a:lnTo>
                <a:lnTo>
                  <a:pt x="405879" y="356603"/>
                </a:lnTo>
                <a:close/>
              </a:path>
              <a:path w="901700" h="434339">
                <a:moveTo>
                  <a:pt x="450583" y="86360"/>
                </a:moveTo>
                <a:lnTo>
                  <a:pt x="399783" y="86360"/>
                </a:lnTo>
                <a:lnTo>
                  <a:pt x="399783" y="0"/>
                </a:lnTo>
                <a:lnTo>
                  <a:pt x="313931" y="0"/>
                </a:lnTo>
                <a:lnTo>
                  <a:pt x="313931" y="321043"/>
                </a:lnTo>
                <a:lnTo>
                  <a:pt x="399783" y="321043"/>
                </a:lnTo>
                <a:lnTo>
                  <a:pt x="399783" y="169659"/>
                </a:lnTo>
                <a:lnTo>
                  <a:pt x="450583" y="169659"/>
                </a:lnTo>
                <a:lnTo>
                  <a:pt x="450583" y="86360"/>
                </a:lnTo>
                <a:close/>
              </a:path>
              <a:path w="901700" h="434339">
                <a:moveTo>
                  <a:pt x="769594" y="143751"/>
                </a:moveTo>
                <a:lnTo>
                  <a:pt x="762939" y="96545"/>
                </a:lnTo>
                <a:lnTo>
                  <a:pt x="754811" y="79756"/>
                </a:lnTo>
                <a:lnTo>
                  <a:pt x="744080" y="57581"/>
                </a:lnTo>
                <a:lnTo>
                  <a:pt x="714743" y="28143"/>
                </a:lnTo>
                <a:lnTo>
                  <a:pt x="687311" y="14757"/>
                </a:lnTo>
                <a:lnTo>
                  <a:pt x="687311" y="143751"/>
                </a:lnTo>
                <a:lnTo>
                  <a:pt x="683361" y="169405"/>
                </a:lnTo>
                <a:lnTo>
                  <a:pt x="672134" y="189661"/>
                </a:lnTo>
                <a:lnTo>
                  <a:pt x="654519" y="202971"/>
                </a:lnTo>
                <a:lnTo>
                  <a:pt x="631431" y="207759"/>
                </a:lnTo>
                <a:lnTo>
                  <a:pt x="608126" y="202971"/>
                </a:lnTo>
                <a:lnTo>
                  <a:pt x="590537" y="189661"/>
                </a:lnTo>
                <a:lnTo>
                  <a:pt x="579424" y="169405"/>
                </a:lnTo>
                <a:lnTo>
                  <a:pt x="575551" y="143751"/>
                </a:lnTo>
                <a:lnTo>
                  <a:pt x="579424" y="118325"/>
                </a:lnTo>
                <a:lnTo>
                  <a:pt x="590537" y="98044"/>
                </a:lnTo>
                <a:lnTo>
                  <a:pt x="608126" y="84607"/>
                </a:lnTo>
                <a:lnTo>
                  <a:pt x="631431" y="79756"/>
                </a:lnTo>
                <a:lnTo>
                  <a:pt x="654519" y="84607"/>
                </a:lnTo>
                <a:lnTo>
                  <a:pt x="672134" y="98044"/>
                </a:lnTo>
                <a:lnTo>
                  <a:pt x="683361" y="118325"/>
                </a:lnTo>
                <a:lnTo>
                  <a:pt x="687311" y="143751"/>
                </a:lnTo>
                <a:lnTo>
                  <a:pt x="687311" y="14757"/>
                </a:lnTo>
                <a:lnTo>
                  <a:pt x="676617" y="9537"/>
                </a:lnTo>
                <a:lnTo>
                  <a:pt x="631431" y="3048"/>
                </a:lnTo>
                <a:lnTo>
                  <a:pt x="585990" y="9537"/>
                </a:lnTo>
                <a:lnTo>
                  <a:pt x="547725" y="28143"/>
                </a:lnTo>
                <a:lnTo>
                  <a:pt x="518299" y="57581"/>
                </a:lnTo>
                <a:lnTo>
                  <a:pt x="499414" y="96545"/>
                </a:lnTo>
                <a:lnTo>
                  <a:pt x="492747" y="143751"/>
                </a:lnTo>
                <a:lnTo>
                  <a:pt x="499414" y="190969"/>
                </a:lnTo>
                <a:lnTo>
                  <a:pt x="518299" y="229933"/>
                </a:lnTo>
                <a:lnTo>
                  <a:pt x="547725" y="259372"/>
                </a:lnTo>
                <a:lnTo>
                  <a:pt x="585990" y="277977"/>
                </a:lnTo>
                <a:lnTo>
                  <a:pt x="631431" y="284467"/>
                </a:lnTo>
                <a:lnTo>
                  <a:pt x="676617" y="277977"/>
                </a:lnTo>
                <a:lnTo>
                  <a:pt x="714743" y="259372"/>
                </a:lnTo>
                <a:lnTo>
                  <a:pt x="744080" y="229933"/>
                </a:lnTo>
                <a:lnTo>
                  <a:pt x="754811" y="207759"/>
                </a:lnTo>
                <a:lnTo>
                  <a:pt x="762939" y="190969"/>
                </a:lnTo>
                <a:lnTo>
                  <a:pt x="769594" y="143751"/>
                </a:lnTo>
                <a:close/>
              </a:path>
              <a:path w="901700" h="434339">
                <a:moveTo>
                  <a:pt x="790930" y="315963"/>
                </a:moveTo>
                <a:lnTo>
                  <a:pt x="767676" y="323811"/>
                </a:lnTo>
                <a:lnTo>
                  <a:pt x="739749" y="329171"/>
                </a:lnTo>
                <a:lnTo>
                  <a:pt x="709358" y="332257"/>
                </a:lnTo>
                <a:lnTo>
                  <a:pt x="678675" y="333235"/>
                </a:lnTo>
                <a:lnTo>
                  <a:pt x="481063" y="333235"/>
                </a:lnTo>
                <a:lnTo>
                  <a:pt x="481063" y="413499"/>
                </a:lnTo>
                <a:lnTo>
                  <a:pt x="675119" y="413499"/>
                </a:lnTo>
                <a:lnTo>
                  <a:pt x="707644" y="412356"/>
                </a:lnTo>
                <a:lnTo>
                  <a:pt x="739114" y="408927"/>
                </a:lnTo>
                <a:lnTo>
                  <a:pt x="767549" y="403212"/>
                </a:lnTo>
                <a:lnTo>
                  <a:pt x="790930" y="395211"/>
                </a:lnTo>
                <a:lnTo>
                  <a:pt x="790930" y="315963"/>
                </a:lnTo>
                <a:close/>
              </a:path>
              <a:path w="901700" h="434339">
                <a:moveTo>
                  <a:pt x="901674" y="0"/>
                </a:moveTo>
                <a:lnTo>
                  <a:pt x="815822" y="0"/>
                </a:lnTo>
                <a:lnTo>
                  <a:pt x="815822" y="433819"/>
                </a:lnTo>
                <a:lnTo>
                  <a:pt x="901674" y="433819"/>
                </a:lnTo>
                <a:lnTo>
                  <a:pt x="901674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1608" y="1413509"/>
            <a:ext cx="1898014" cy="439420"/>
          </a:xfrm>
          <a:custGeom>
            <a:avLst/>
            <a:gdLst/>
            <a:ahLst/>
            <a:cxnLst/>
            <a:rect l="l" t="t" r="r" b="b"/>
            <a:pathLst>
              <a:path w="1898014" h="439419">
                <a:moveTo>
                  <a:pt x="305803" y="163563"/>
                </a:moveTo>
                <a:lnTo>
                  <a:pt x="290576" y="153911"/>
                </a:lnTo>
                <a:lnTo>
                  <a:pt x="187960" y="88900"/>
                </a:lnTo>
                <a:lnTo>
                  <a:pt x="193954" y="69189"/>
                </a:lnTo>
                <a:lnTo>
                  <a:pt x="198247" y="48958"/>
                </a:lnTo>
                <a:lnTo>
                  <a:pt x="200812" y="28244"/>
                </a:lnTo>
                <a:lnTo>
                  <a:pt x="201676" y="7112"/>
                </a:lnTo>
                <a:lnTo>
                  <a:pt x="115316" y="2032"/>
                </a:lnTo>
                <a:lnTo>
                  <a:pt x="109321" y="50838"/>
                </a:lnTo>
                <a:lnTo>
                  <a:pt x="93814" y="92608"/>
                </a:lnTo>
                <a:lnTo>
                  <a:pt x="69773" y="125768"/>
                </a:lnTo>
                <a:lnTo>
                  <a:pt x="38176" y="148755"/>
                </a:lnTo>
                <a:lnTo>
                  <a:pt x="0" y="160007"/>
                </a:lnTo>
                <a:lnTo>
                  <a:pt x="0" y="236715"/>
                </a:lnTo>
                <a:lnTo>
                  <a:pt x="45681" y="228993"/>
                </a:lnTo>
                <a:lnTo>
                  <a:pt x="86995" y="211886"/>
                </a:lnTo>
                <a:lnTo>
                  <a:pt x="123151" y="186499"/>
                </a:lnTo>
                <a:lnTo>
                  <a:pt x="153416" y="153911"/>
                </a:lnTo>
                <a:lnTo>
                  <a:pt x="262115" y="225539"/>
                </a:lnTo>
                <a:lnTo>
                  <a:pt x="305803" y="163563"/>
                </a:lnTo>
                <a:close/>
              </a:path>
              <a:path w="1898014" h="439419">
                <a:moveTo>
                  <a:pt x="411467" y="341871"/>
                </a:moveTo>
                <a:lnTo>
                  <a:pt x="401612" y="304076"/>
                </a:lnTo>
                <a:lnTo>
                  <a:pt x="374078" y="276555"/>
                </a:lnTo>
                <a:lnTo>
                  <a:pt x="331914" y="258229"/>
                </a:lnTo>
                <a:lnTo>
                  <a:pt x="319011" y="255778"/>
                </a:lnTo>
                <a:lnTo>
                  <a:pt x="319011" y="341871"/>
                </a:lnTo>
                <a:lnTo>
                  <a:pt x="310972" y="355104"/>
                </a:lnTo>
                <a:lnTo>
                  <a:pt x="288975" y="363905"/>
                </a:lnTo>
                <a:lnTo>
                  <a:pt x="256222" y="368808"/>
                </a:lnTo>
                <a:lnTo>
                  <a:pt x="215900" y="370319"/>
                </a:lnTo>
                <a:lnTo>
                  <a:pt x="175564" y="368808"/>
                </a:lnTo>
                <a:lnTo>
                  <a:pt x="142811" y="363905"/>
                </a:lnTo>
                <a:lnTo>
                  <a:pt x="120815" y="355104"/>
                </a:lnTo>
                <a:lnTo>
                  <a:pt x="112776" y="341871"/>
                </a:lnTo>
                <a:lnTo>
                  <a:pt x="120815" y="328853"/>
                </a:lnTo>
                <a:lnTo>
                  <a:pt x="142811" y="320027"/>
                </a:lnTo>
                <a:lnTo>
                  <a:pt x="175564" y="315010"/>
                </a:lnTo>
                <a:lnTo>
                  <a:pt x="215900" y="313423"/>
                </a:lnTo>
                <a:lnTo>
                  <a:pt x="256222" y="315010"/>
                </a:lnTo>
                <a:lnTo>
                  <a:pt x="288975" y="320027"/>
                </a:lnTo>
                <a:lnTo>
                  <a:pt x="310972" y="328853"/>
                </a:lnTo>
                <a:lnTo>
                  <a:pt x="319011" y="341871"/>
                </a:lnTo>
                <a:lnTo>
                  <a:pt x="319011" y="255778"/>
                </a:lnTo>
                <a:lnTo>
                  <a:pt x="278168" y="248018"/>
                </a:lnTo>
                <a:lnTo>
                  <a:pt x="215900" y="244843"/>
                </a:lnTo>
                <a:lnTo>
                  <a:pt x="153619" y="248018"/>
                </a:lnTo>
                <a:lnTo>
                  <a:pt x="99872" y="258229"/>
                </a:lnTo>
                <a:lnTo>
                  <a:pt x="57708" y="276555"/>
                </a:lnTo>
                <a:lnTo>
                  <a:pt x="30175" y="304076"/>
                </a:lnTo>
                <a:lnTo>
                  <a:pt x="20320" y="341871"/>
                </a:lnTo>
                <a:lnTo>
                  <a:pt x="30175" y="379666"/>
                </a:lnTo>
                <a:lnTo>
                  <a:pt x="57708" y="407187"/>
                </a:lnTo>
                <a:lnTo>
                  <a:pt x="99872" y="425513"/>
                </a:lnTo>
                <a:lnTo>
                  <a:pt x="153619" y="435737"/>
                </a:lnTo>
                <a:lnTo>
                  <a:pt x="215900" y="438899"/>
                </a:lnTo>
                <a:lnTo>
                  <a:pt x="278168" y="435737"/>
                </a:lnTo>
                <a:lnTo>
                  <a:pt x="331914" y="425513"/>
                </a:lnTo>
                <a:lnTo>
                  <a:pt x="374078" y="407187"/>
                </a:lnTo>
                <a:lnTo>
                  <a:pt x="401612" y="379666"/>
                </a:lnTo>
                <a:lnTo>
                  <a:pt x="404050" y="370319"/>
                </a:lnTo>
                <a:lnTo>
                  <a:pt x="411467" y="341871"/>
                </a:lnTo>
                <a:close/>
              </a:path>
              <a:path w="1898014" h="439419">
                <a:moveTo>
                  <a:pt x="458203" y="66548"/>
                </a:moveTo>
                <a:lnTo>
                  <a:pt x="407403" y="66548"/>
                </a:lnTo>
                <a:lnTo>
                  <a:pt x="407403" y="0"/>
                </a:lnTo>
                <a:lnTo>
                  <a:pt x="321551" y="0"/>
                </a:lnTo>
                <a:lnTo>
                  <a:pt x="321551" y="238747"/>
                </a:lnTo>
                <a:lnTo>
                  <a:pt x="407403" y="238747"/>
                </a:lnTo>
                <a:lnTo>
                  <a:pt x="407403" y="148323"/>
                </a:lnTo>
                <a:lnTo>
                  <a:pt x="458203" y="148323"/>
                </a:lnTo>
                <a:lnTo>
                  <a:pt x="458203" y="66548"/>
                </a:lnTo>
                <a:close/>
              </a:path>
              <a:path w="1898014" h="439419">
                <a:moveTo>
                  <a:pt x="759942" y="3048"/>
                </a:moveTo>
                <a:lnTo>
                  <a:pt x="504939" y="3048"/>
                </a:lnTo>
                <a:lnTo>
                  <a:pt x="504939" y="75692"/>
                </a:lnTo>
                <a:lnTo>
                  <a:pt x="674611" y="75692"/>
                </a:lnTo>
                <a:lnTo>
                  <a:pt x="674611" y="168643"/>
                </a:lnTo>
                <a:lnTo>
                  <a:pt x="759942" y="168643"/>
                </a:lnTo>
                <a:lnTo>
                  <a:pt x="759942" y="3048"/>
                </a:lnTo>
                <a:close/>
              </a:path>
              <a:path w="1898014" h="439419">
                <a:moveTo>
                  <a:pt x="786358" y="179311"/>
                </a:moveTo>
                <a:lnTo>
                  <a:pt x="763104" y="186702"/>
                </a:lnTo>
                <a:lnTo>
                  <a:pt x="735190" y="191566"/>
                </a:lnTo>
                <a:lnTo>
                  <a:pt x="704786" y="194246"/>
                </a:lnTo>
                <a:lnTo>
                  <a:pt x="674103" y="195059"/>
                </a:lnTo>
                <a:lnTo>
                  <a:pt x="633463" y="195059"/>
                </a:lnTo>
                <a:lnTo>
                  <a:pt x="633463" y="114808"/>
                </a:lnTo>
                <a:lnTo>
                  <a:pt x="548627" y="114808"/>
                </a:lnTo>
                <a:lnTo>
                  <a:pt x="548627" y="195059"/>
                </a:lnTo>
                <a:lnTo>
                  <a:pt x="488683" y="195059"/>
                </a:lnTo>
                <a:lnTo>
                  <a:pt x="488683" y="266687"/>
                </a:lnTo>
                <a:lnTo>
                  <a:pt x="672579" y="266687"/>
                </a:lnTo>
                <a:lnTo>
                  <a:pt x="704786" y="265874"/>
                </a:lnTo>
                <a:lnTo>
                  <a:pt x="735571" y="263194"/>
                </a:lnTo>
                <a:lnTo>
                  <a:pt x="763295" y="258330"/>
                </a:lnTo>
                <a:lnTo>
                  <a:pt x="786358" y="250939"/>
                </a:lnTo>
                <a:lnTo>
                  <a:pt x="786358" y="179311"/>
                </a:lnTo>
                <a:close/>
              </a:path>
              <a:path w="1898014" h="439419">
                <a:moveTo>
                  <a:pt x="903198" y="360667"/>
                </a:moveTo>
                <a:lnTo>
                  <a:pt x="600951" y="360667"/>
                </a:lnTo>
                <a:lnTo>
                  <a:pt x="600951" y="297167"/>
                </a:lnTo>
                <a:lnTo>
                  <a:pt x="514083" y="297167"/>
                </a:lnTo>
                <a:lnTo>
                  <a:pt x="514083" y="433819"/>
                </a:lnTo>
                <a:lnTo>
                  <a:pt x="903198" y="433819"/>
                </a:lnTo>
                <a:lnTo>
                  <a:pt x="903198" y="360667"/>
                </a:lnTo>
                <a:close/>
              </a:path>
              <a:path w="1898014" h="439419">
                <a:moveTo>
                  <a:pt x="946886" y="96520"/>
                </a:moveTo>
                <a:lnTo>
                  <a:pt x="897102" y="96520"/>
                </a:lnTo>
                <a:lnTo>
                  <a:pt x="897102" y="0"/>
                </a:lnTo>
                <a:lnTo>
                  <a:pt x="811250" y="0"/>
                </a:lnTo>
                <a:lnTo>
                  <a:pt x="811250" y="328663"/>
                </a:lnTo>
                <a:lnTo>
                  <a:pt x="897102" y="328663"/>
                </a:lnTo>
                <a:lnTo>
                  <a:pt x="897102" y="177279"/>
                </a:lnTo>
                <a:lnTo>
                  <a:pt x="946886" y="177279"/>
                </a:lnTo>
                <a:lnTo>
                  <a:pt x="946886" y="96520"/>
                </a:lnTo>
                <a:close/>
              </a:path>
              <a:path w="1898014" h="439419">
                <a:moveTo>
                  <a:pt x="1248638" y="3048"/>
                </a:moveTo>
                <a:lnTo>
                  <a:pt x="993622" y="3048"/>
                </a:lnTo>
                <a:lnTo>
                  <a:pt x="993622" y="75692"/>
                </a:lnTo>
                <a:lnTo>
                  <a:pt x="1163294" y="75692"/>
                </a:lnTo>
                <a:lnTo>
                  <a:pt x="1163294" y="168643"/>
                </a:lnTo>
                <a:lnTo>
                  <a:pt x="1248638" y="168643"/>
                </a:lnTo>
                <a:lnTo>
                  <a:pt x="1248638" y="3048"/>
                </a:lnTo>
                <a:close/>
              </a:path>
              <a:path w="1898014" h="439419">
                <a:moveTo>
                  <a:pt x="1275041" y="179311"/>
                </a:moveTo>
                <a:lnTo>
                  <a:pt x="1251788" y="186702"/>
                </a:lnTo>
                <a:lnTo>
                  <a:pt x="1223873" y="191566"/>
                </a:lnTo>
                <a:lnTo>
                  <a:pt x="1193469" y="194246"/>
                </a:lnTo>
                <a:lnTo>
                  <a:pt x="1162786" y="195059"/>
                </a:lnTo>
                <a:lnTo>
                  <a:pt x="1122146" y="195059"/>
                </a:lnTo>
                <a:lnTo>
                  <a:pt x="1122146" y="114808"/>
                </a:lnTo>
                <a:lnTo>
                  <a:pt x="1037310" y="114808"/>
                </a:lnTo>
                <a:lnTo>
                  <a:pt x="1037310" y="195059"/>
                </a:lnTo>
                <a:lnTo>
                  <a:pt x="977366" y="195059"/>
                </a:lnTo>
                <a:lnTo>
                  <a:pt x="977366" y="266687"/>
                </a:lnTo>
                <a:lnTo>
                  <a:pt x="1161262" y="266687"/>
                </a:lnTo>
                <a:lnTo>
                  <a:pt x="1193469" y="265874"/>
                </a:lnTo>
                <a:lnTo>
                  <a:pt x="1224254" y="263194"/>
                </a:lnTo>
                <a:lnTo>
                  <a:pt x="1251978" y="258330"/>
                </a:lnTo>
                <a:lnTo>
                  <a:pt x="1275041" y="250939"/>
                </a:lnTo>
                <a:lnTo>
                  <a:pt x="1275041" y="179311"/>
                </a:lnTo>
                <a:close/>
              </a:path>
              <a:path w="1898014" h="439419">
                <a:moveTo>
                  <a:pt x="1391881" y="360667"/>
                </a:moveTo>
                <a:lnTo>
                  <a:pt x="1089634" y="360667"/>
                </a:lnTo>
                <a:lnTo>
                  <a:pt x="1089634" y="297167"/>
                </a:lnTo>
                <a:lnTo>
                  <a:pt x="1002766" y="297167"/>
                </a:lnTo>
                <a:lnTo>
                  <a:pt x="1002766" y="433819"/>
                </a:lnTo>
                <a:lnTo>
                  <a:pt x="1391881" y="433819"/>
                </a:lnTo>
                <a:lnTo>
                  <a:pt x="1391881" y="360667"/>
                </a:lnTo>
                <a:close/>
              </a:path>
              <a:path w="1898014" h="439419">
                <a:moveTo>
                  <a:pt x="1435569" y="96520"/>
                </a:moveTo>
                <a:lnTo>
                  <a:pt x="1385785" y="96520"/>
                </a:lnTo>
                <a:lnTo>
                  <a:pt x="1385785" y="0"/>
                </a:lnTo>
                <a:lnTo>
                  <a:pt x="1299933" y="0"/>
                </a:lnTo>
                <a:lnTo>
                  <a:pt x="1299933" y="328663"/>
                </a:lnTo>
                <a:lnTo>
                  <a:pt x="1385785" y="328663"/>
                </a:lnTo>
                <a:lnTo>
                  <a:pt x="1385785" y="177279"/>
                </a:lnTo>
                <a:lnTo>
                  <a:pt x="1435569" y="177279"/>
                </a:lnTo>
                <a:lnTo>
                  <a:pt x="1435569" y="96520"/>
                </a:lnTo>
                <a:close/>
              </a:path>
              <a:path w="1898014" h="439419">
                <a:moveTo>
                  <a:pt x="1786077" y="2032"/>
                </a:moveTo>
                <a:lnTo>
                  <a:pt x="1707349" y="2032"/>
                </a:lnTo>
                <a:lnTo>
                  <a:pt x="1707349" y="91948"/>
                </a:lnTo>
                <a:lnTo>
                  <a:pt x="1707349" y="171691"/>
                </a:lnTo>
                <a:lnTo>
                  <a:pt x="1707349" y="228587"/>
                </a:lnTo>
                <a:lnTo>
                  <a:pt x="1652993" y="228587"/>
                </a:lnTo>
                <a:lnTo>
                  <a:pt x="1655165" y="215061"/>
                </a:lnTo>
                <a:lnTo>
                  <a:pt x="1657057" y="201091"/>
                </a:lnTo>
                <a:lnTo>
                  <a:pt x="1658556" y="186664"/>
                </a:lnTo>
                <a:lnTo>
                  <a:pt x="1659597" y="171691"/>
                </a:lnTo>
                <a:lnTo>
                  <a:pt x="1707349" y="171691"/>
                </a:lnTo>
                <a:lnTo>
                  <a:pt x="1707349" y="91948"/>
                </a:lnTo>
                <a:lnTo>
                  <a:pt x="1660613" y="91948"/>
                </a:lnTo>
                <a:lnTo>
                  <a:pt x="1660613" y="10160"/>
                </a:lnTo>
                <a:lnTo>
                  <a:pt x="1472145" y="10160"/>
                </a:lnTo>
                <a:lnTo>
                  <a:pt x="1472145" y="87376"/>
                </a:lnTo>
                <a:lnTo>
                  <a:pt x="1578825" y="87376"/>
                </a:lnTo>
                <a:lnTo>
                  <a:pt x="1578825" y="142735"/>
                </a:lnTo>
                <a:lnTo>
                  <a:pt x="1573923" y="208876"/>
                </a:lnTo>
                <a:lnTo>
                  <a:pt x="1559852" y="260997"/>
                </a:lnTo>
                <a:lnTo>
                  <a:pt x="1537563" y="299097"/>
                </a:lnTo>
                <a:lnTo>
                  <a:pt x="1508010" y="323176"/>
                </a:lnTo>
                <a:lnTo>
                  <a:pt x="1472145" y="333235"/>
                </a:lnTo>
                <a:lnTo>
                  <a:pt x="1472145" y="413499"/>
                </a:lnTo>
                <a:lnTo>
                  <a:pt x="1518069" y="406425"/>
                </a:lnTo>
                <a:lnTo>
                  <a:pt x="1560283" y="386638"/>
                </a:lnTo>
                <a:lnTo>
                  <a:pt x="1597164" y="353987"/>
                </a:lnTo>
                <a:lnTo>
                  <a:pt x="1627085" y="308343"/>
                </a:lnTo>
                <a:lnTo>
                  <a:pt x="1707349" y="308343"/>
                </a:lnTo>
                <a:lnTo>
                  <a:pt x="1707349" y="426199"/>
                </a:lnTo>
                <a:lnTo>
                  <a:pt x="1786077" y="426199"/>
                </a:lnTo>
                <a:lnTo>
                  <a:pt x="1786077" y="308343"/>
                </a:lnTo>
                <a:lnTo>
                  <a:pt x="1786077" y="228587"/>
                </a:lnTo>
                <a:lnTo>
                  <a:pt x="1786077" y="171691"/>
                </a:lnTo>
                <a:lnTo>
                  <a:pt x="1786077" y="91948"/>
                </a:lnTo>
                <a:lnTo>
                  <a:pt x="1786077" y="2032"/>
                </a:lnTo>
                <a:close/>
              </a:path>
              <a:path w="1898014" h="439419">
                <a:moveTo>
                  <a:pt x="1897837" y="0"/>
                </a:moveTo>
                <a:lnTo>
                  <a:pt x="1818081" y="0"/>
                </a:lnTo>
                <a:lnTo>
                  <a:pt x="1818081" y="433819"/>
                </a:lnTo>
                <a:lnTo>
                  <a:pt x="1897837" y="433819"/>
                </a:lnTo>
                <a:lnTo>
                  <a:pt x="189783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6558" y="1603487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0050" y="1413500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37210" y="1410452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09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09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09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09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09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09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58967" y="594931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19" h="335280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19" h="335280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19" h="335280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19" h="335280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33480" y="597217"/>
            <a:ext cx="295910" cy="321310"/>
          </a:xfrm>
          <a:custGeom>
            <a:avLst/>
            <a:gdLst/>
            <a:ahLst/>
            <a:cxnLst/>
            <a:rect l="l" t="t" r="r" b="b"/>
            <a:pathLst>
              <a:path w="295910" h="321309">
                <a:moveTo>
                  <a:pt x="295648" y="169159"/>
                </a:moveTo>
                <a:lnTo>
                  <a:pt x="257930" y="169159"/>
                </a:lnTo>
                <a:lnTo>
                  <a:pt x="257930" y="0"/>
                </a:lnTo>
                <a:lnTo>
                  <a:pt x="295648" y="0"/>
                </a:lnTo>
                <a:lnTo>
                  <a:pt x="295648" y="169159"/>
                </a:lnTo>
                <a:close/>
              </a:path>
              <a:path w="295910" h="321309">
                <a:moveTo>
                  <a:pt x="214878" y="40384"/>
                </a:moveTo>
                <a:lnTo>
                  <a:pt x="4190" y="40384"/>
                </a:lnTo>
                <a:lnTo>
                  <a:pt x="4190" y="8381"/>
                </a:lnTo>
                <a:lnTo>
                  <a:pt x="214878" y="8381"/>
                </a:lnTo>
                <a:lnTo>
                  <a:pt x="214878" y="40384"/>
                </a:lnTo>
                <a:close/>
              </a:path>
              <a:path w="295910" h="321309">
                <a:moveTo>
                  <a:pt x="0" y="165730"/>
                </a:moveTo>
                <a:lnTo>
                  <a:pt x="0" y="132203"/>
                </a:lnTo>
                <a:lnTo>
                  <a:pt x="36491" y="121660"/>
                </a:lnTo>
                <a:lnTo>
                  <a:pt x="64768" y="101867"/>
                </a:lnTo>
                <a:lnTo>
                  <a:pt x="83901" y="74287"/>
                </a:lnTo>
                <a:lnTo>
                  <a:pt x="92961" y="40384"/>
                </a:lnTo>
                <a:lnTo>
                  <a:pt x="131060" y="40384"/>
                </a:lnTo>
                <a:lnTo>
                  <a:pt x="130138" y="49731"/>
                </a:lnTo>
                <a:lnTo>
                  <a:pt x="128536" y="58863"/>
                </a:lnTo>
                <a:lnTo>
                  <a:pt x="126292" y="67709"/>
                </a:lnTo>
                <a:lnTo>
                  <a:pt x="123440" y="76198"/>
                </a:lnTo>
                <a:lnTo>
                  <a:pt x="174159" y="105153"/>
                </a:lnTo>
                <a:lnTo>
                  <a:pt x="108963" y="105153"/>
                </a:lnTo>
                <a:lnTo>
                  <a:pt x="89044" y="128119"/>
                </a:lnTo>
                <a:lnTo>
                  <a:pt x="63911" y="146300"/>
                </a:lnTo>
                <a:lnTo>
                  <a:pt x="34062" y="159051"/>
                </a:lnTo>
                <a:lnTo>
                  <a:pt x="0" y="165730"/>
                </a:lnTo>
                <a:close/>
              </a:path>
              <a:path w="295910" h="321309">
                <a:moveTo>
                  <a:pt x="207639" y="162682"/>
                </a:moveTo>
                <a:lnTo>
                  <a:pt x="108963" y="105153"/>
                </a:lnTo>
                <a:lnTo>
                  <a:pt x="174159" y="105153"/>
                </a:lnTo>
                <a:lnTo>
                  <a:pt x="225546" y="134489"/>
                </a:lnTo>
                <a:lnTo>
                  <a:pt x="207639" y="162682"/>
                </a:lnTo>
                <a:close/>
              </a:path>
              <a:path w="295910" h="321309">
                <a:moveTo>
                  <a:pt x="295648" y="321174"/>
                </a:moveTo>
                <a:lnTo>
                  <a:pt x="19811" y="321174"/>
                </a:lnTo>
                <a:lnTo>
                  <a:pt x="19811" y="183256"/>
                </a:lnTo>
                <a:lnTo>
                  <a:pt x="56767" y="183256"/>
                </a:lnTo>
                <a:lnTo>
                  <a:pt x="56767" y="219450"/>
                </a:lnTo>
                <a:lnTo>
                  <a:pt x="295648" y="219450"/>
                </a:lnTo>
                <a:lnTo>
                  <a:pt x="295648" y="249929"/>
                </a:lnTo>
                <a:lnTo>
                  <a:pt x="56767" y="249929"/>
                </a:lnTo>
                <a:lnTo>
                  <a:pt x="56767" y="290314"/>
                </a:lnTo>
                <a:lnTo>
                  <a:pt x="295648" y="290314"/>
                </a:lnTo>
                <a:lnTo>
                  <a:pt x="295648" y="321174"/>
                </a:lnTo>
                <a:close/>
              </a:path>
              <a:path w="295910" h="321309">
                <a:moveTo>
                  <a:pt x="295648" y="219450"/>
                </a:moveTo>
                <a:lnTo>
                  <a:pt x="258692" y="219450"/>
                </a:lnTo>
                <a:lnTo>
                  <a:pt x="258692" y="183256"/>
                </a:lnTo>
                <a:lnTo>
                  <a:pt x="295648" y="183256"/>
                </a:lnTo>
                <a:lnTo>
                  <a:pt x="295648" y="219450"/>
                </a:lnTo>
                <a:close/>
              </a:path>
              <a:path w="295910" h="321309">
                <a:moveTo>
                  <a:pt x="295648" y="290314"/>
                </a:moveTo>
                <a:lnTo>
                  <a:pt x="258692" y="290314"/>
                </a:lnTo>
                <a:lnTo>
                  <a:pt x="258692" y="249929"/>
                </a:lnTo>
                <a:lnTo>
                  <a:pt x="295648" y="249929"/>
                </a:lnTo>
                <a:lnTo>
                  <a:pt x="295648" y="2903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3359" y="597217"/>
            <a:ext cx="301625" cy="325755"/>
          </a:xfrm>
          <a:custGeom>
            <a:avLst/>
            <a:gdLst/>
            <a:ahLst/>
            <a:cxnLst/>
            <a:rect l="l" t="t" r="r" b="b"/>
            <a:pathLst>
              <a:path w="301625" h="325755">
                <a:moveTo>
                  <a:pt x="288790" y="177541"/>
                </a:moveTo>
                <a:lnTo>
                  <a:pt x="251072" y="177541"/>
                </a:lnTo>
                <a:lnTo>
                  <a:pt x="251072" y="0"/>
                </a:lnTo>
                <a:lnTo>
                  <a:pt x="288790" y="0"/>
                </a:lnTo>
                <a:lnTo>
                  <a:pt x="288790" y="177541"/>
                </a:lnTo>
                <a:close/>
              </a:path>
              <a:path w="301625" h="325755">
                <a:moveTo>
                  <a:pt x="193543" y="151253"/>
                </a:moveTo>
                <a:lnTo>
                  <a:pt x="0" y="151253"/>
                </a:lnTo>
                <a:lnTo>
                  <a:pt x="0" y="8000"/>
                </a:lnTo>
                <a:lnTo>
                  <a:pt x="193543" y="8000"/>
                </a:lnTo>
                <a:lnTo>
                  <a:pt x="193543" y="39623"/>
                </a:lnTo>
                <a:lnTo>
                  <a:pt x="37337" y="39623"/>
                </a:lnTo>
                <a:lnTo>
                  <a:pt x="37337" y="119631"/>
                </a:lnTo>
                <a:lnTo>
                  <a:pt x="193543" y="119631"/>
                </a:lnTo>
                <a:lnTo>
                  <a:pt x="193543" y="151253"/>
                </a:lnTo>
                <a:close/>
              </a:path>
              <a:path w="301625" h="325755">
                <a:moveTo>
                  <a:pt x="193543" y="119631"/>
                </a:moveTo>
                <a:lnTo>
                  <a:pt x="156206" y="119631"/>
                </a:lnTo>
                <a:lnTo>
                  <a:pt x="156206" y="39623"/>
                </a:lnTo>
                <a:lnTo>
                  <a:pt x="193543" y="39623"/>
                </a:lnTo>
                <a:lnTo>
                  <a:pt x="193543" y="119631"/>
                </a:lnTo>
                <a:close/>
              </a:path>
              <a:path w="301625" h="325755">
                <a:moveTo>
                  <a:pt x="171445" y="200400"/>
                </a:moveTo>
                <a:lnTo>
                  <a:pt x="132965" y="200400"/>
                </a:lnTo>
                <a:lnTo>
                  <a:pt x="132965" y="168397"/>
                </a:lnTo>
                <a:lnTo>
                  <a:pt x="171445" y="168397"/>
                </a:lnTo>
                <a:lnTo>
                  <a:pt x="171445" y="200400"/>
                </a:lnTo>
                <a:close/>
              </a:path>
              <a:path w="301625" h="325755">
                <a:moveTo>
                  <a:pt x="293362" y="231642"/>
                </a:moveTo>
                <a:lnTo>
                  <a:pt x="10667" y="231642"/>
                </a:lnTo>
                <a:lnTo>
                  <a:pt x="10667" y="200400"/>
                </a:lnTo>
                <a:lnTo>
                  <a:pt x="293362" y="200400"/>
                </a:lnTo>
                <a:lnTo>
                  <a:pt x="293362" y="231642"/>
                </a:lnTo>
                <a:close/>
              </a:path>
              <a:path w="301625" h="325755">
                <a:moveTo>
                  <a:pt x="8381" y="321174"/>
                </a:moveTo>
                <a:lnTo>
                  <a:pt x="8381" y="289171"/>
                </a:lnTo>
                <a:lnTo>
                  <a:pt x="49903" y="285326"/>
                </a:lnTo>
                <a:lnTo>
                  <a:pt x="87675" y="274122"/>
                </a:lnTo>
                <a:lnTo>
                  <a:pt x="117517" y="256061"/>
                </a:lnTo>
                <a:lnTo>
                  <a:pt x="135251" y="231642"/>
                </a:lnTo>
                <a:lnTo>
                  <a:pt x="173350" y="231642"/>
                </a:lnTo>
                <a:lnTo>
                  <a:pt x="171445" y="238500"/>
                </a:lnTo>
                <a:lnTo>
                  <a:pt x="169159" y="245357"/>
                </a:lnTo>
                <a:lnTo>
                  <a:pt x="165730" y="251453"/>
                </a:lnTo>
                <a:lnTo>
                  <a:pt x="244255" y="276599"/>
                </a:lnTo>
                <a:lnTo>
                  <a:pt x="146300" y="276599"/>
                </a:lnTo>
                <a:lnTo>
                  <a:pt x="118857" y="296101"/>
                </a:lnTo>
                <a:lnTo>
                  <a:pt x="85341" y="310031"/>
                </a:lnTo>
                <a:lnTo>
                  <a:pt x="47826" y="318388"/>
                </a:lnTo>
                <a:lnTo>
                  <a:pt x="8381" y="321174"/>
                </a:lnTo>
                <a:close/>
              </a:path>
              <a:path w="301625" h="325755">
                <a:moveTo>
                  <a:pt x="290314" y="325746"/>
                </a:moveTo>
                <a:lnTo>
                  <a:pt x="146300" y="276599"/>
                </a:lnTo>
                <a:lnTo>
                  <a:pt x="244255" y="276599"/>
                </a:lnTo>
                <a:lnTo>
                  <a:pt x="301363" y="294886"/>
                </a:lnTo>
                <a:lnTo>
                  <a:pt x="290314" y="3257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3507" y="609929"/>
            <a:ext cx="220345" cy="304800"/>
          </a:xfrm>
          <a:custGeom>
            <a:avLst/>
            <a:gdLst/>
            <a:ahLst/>
            <a:cxnLst/>
            <a:rect l="l" t="t" r="r" b="b"/>
            <a:pathLst>
              <a:path w="220345" h="304800">
                <a:moveTo>
                  <a:pt x="220218" y="269240"/>
                </a:moveTo>
                <a:lnTo>
                  <a:pt x="40005" y="269240"/>
                </a:lnTo>
                <a:lnTo>
                  <a:pt x="40005" y="166370"/>
                </a:lnTo>
                <a:lnTo>
                  <a:pt x="203454" y="166370"/>
                </a:lnTo>
                <a:lnTo>
                  <a:pt x="203454" y="130810"/>
                </a:lnTo>
                <a:lnTo>
                  <a:pt x="40005" y="130810"/>
                </a:lnTo>
                <a:lnTo>
                  <a:pt x="40005" y="34290"/>
                </a:lnTo>
                <a:lnTo>
                  <a:pt x="216789" y="34290"/>
                </a:lnTo>
                <a:lnTo>
                  <a:pt x="216789" y="0"/>
                </a:lnTo>
                <a:lnTo>
                  <a:pt x="0" y="0"/>
                </a:lnTo>
                <a:lnTo>
                  <a:pt x="0" y="34290"/>
                </a:lnTo>
                <a:lnTo>
                  <a:pt x="0" y="130810"/>
                </a:lnTo>
                <a:lnTo>
                  <a:pt x="0" y="166370"/>
                </a:lnTo>
                <a:lnTo>
                  <a:pt x="0" y="269240"/>
                </a:lnTo>
                <a:lnTo>
                  <a:pt x="0" y="304800"/>
                </a:lnTo>
                <a:lnTo>
                  <a:pt x="220218" y="304800"/>
                </a:lnTo>
                <a:lnTo>
                  <a:pt x="220218" y="2692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5147" y="609409"/>
            <a:ext cx="595630" cy="305435"/>
          </a:xfrm>
          <a:custGeom>
            <a:avLst/>
            <a:gdLst/>
            <a:ahLst/>
            <a:cxnLst/>
            <a:rect l="l" t="t" r="r" b="b"/>
            <a:pathLst>
              <a:path w="595629" h="305434">
                <a:moveTo>
                  <a:pt x="274320" y="152781"/>
                </a:moveTo>
                <a:lnTo>
                  <a:pt x="269316" y="109855"/>
                </a:lnTo>
                <a:lnTo>
                  <a:pt x="254622" y="72707"/>
                </a:lnTo>
                <a:lnTo>
                  <a:pt x="233934" y="46380"/>
                </a:lnTo>
                <a:lnTo>
                  <a:pt x="233934" y="152781"/>
                </a:lnTo>
                <a:lnTo>
                  <a:pt x="225348" y="202285"/>
                </a:lnTo>
                <a:lnTo>
                  <a:pt x="200647" y="238747"/>
                </a:lnTo>
                <a:lnTo>
                  <a:pt x="161442" y="261277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49"/>
                </a:lnTo>
                <a:lnTo>
                  <a:pt x="200647" y="66446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80"/>
                </a:lnTo>
                <a:lnTo>
                  <a:pt x="198005" y="19380"/>
                </a:lnTo>
                <a:lnTo>
                  <a:pt x="157022" y="5003"/>
                </a:lnTo>
                <a:lnTo>
                  <a:pt x="108204" y="0"/>
                </a:lnTo>
                <a:lnTo>
                  <a:pt x="0" y="0"/>
                </a:lnTo>
                <a:lnTo>
                  <a:pt x="0" y="305181"/>
                </a:lnTo>
                <a:lnTo>
                  <a:pt x="108204" y="305181"/>
                </a:lnTo>
                <a:lnTo>
                  <a:pt x="157022" y="300215"/>
                </a:lnTo>
                <a:lnTo>
                  <a:pt x="198005" y="285902"/>
                </a:lnTo>
                <a:lnTo>
                  <a:pt x="222288" y="268986"/>
                </a:lnTo>
                <a:lnTo>
                  <a:pt x="230695" y="263131"/>
                </a:lnTo>
                <a:lnTo>
                  <a:pt x="254622" y="232765"/>
                </a:lnTo>
                <a:lnTo>
                  <a:pt x="269316" y="195694"/>
                </a:lnTo>
                <a:lnTo>
                  <a:pt x="274320" y="152781"/>
                </a:lnTo>
                <a:close/>
              </a:path>
              <a:path w="595629" h="305434">
                <a:moveTo>
                  <a:pt x="595490" y="305181"/>
                </a:moveTo>
                <a:lnTo>
                  <a:pt x="564515" y="229743"/>
                </a:lnTo>
                <a:lnTo>
                  <a:pt x="549960" y="194310"/>
                </a:lnTo>
                <a:lnTo>
                  <a:pt x="507098" y="89966"/>
                </a:lnTo>
                <a:lnTo>
                  <a:pt x="507098" y="194310"/>
                </a:lnTo>
                <a:lnTo>
                  <a:pt x="388620" y="194310"/>
                </a:lnTo>
                <a:lnTo>
                  <a:pt x="448056" y="46863"/>
                </a:lnTo>
                <a:lnTo>
                  <a:pt x="507098" y="194310"/>
                </a:lnTo>
                <a:lnTo>
                  <a:pt x="507098" y="89966"/>
                </a:lnTo>
                <a:lnTo>
                  <a:pt x="489394" y="46863"/>
                </a:lnTo>
                <a:lnTo>
                  <a:pt x="470141" y="0"/>
                </a:lnTo>
                <a:lnTo>
                  <a:pt x="427863" y="0"/>
                </a:lnTo>
                <a:lnTo>
                  <a:pt x="302133" y="305181"/>
                </a:lnTo>
                <a:lnTo>
                  <a:pt x="344043" y="305181"/>
                </a:lnTo>
                <a:lnTo>
                  <a:pt x="374523" y="229743"/>
                </a:lnTo>
                <a:lnTo>
                  <a:pt x="521195" y="229743"/>
                </a:lnTo>
                <a:lnTo>
                  <a:pt x="551675" y="305181"/>
                </a:lnTo>
                <a:lnTo>
                  <a:pt x="595490" y="3051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5558" y="597217"/>
            <a:ext cx="306705" cy="321310"/>
          </a:xfrm>
          <a:custGeom>
            <a:avLst/>
            <a:gdLst/>
            <a:ahLst/>
            <a:cxnLst/>
            <a:rect l="l" t="t" r="r" b="b"/>
            <a:pathLst>
              <a:path w="306705" h="321309">
                <a:moveTo>
                  <a:pt x="299839" y="241928"/>
                </a:moveTo>
                <a:lnTo>
                  <a:pt x="262121" y="241928"/>
                </a:lnTo>
                <a:lnTo>
                  <a:pt x="262121" y="110106"/>
                </a:lnTo>
                <a:lnTo>
                  <a:pt x="198877" y="110106"/>
                </a:lnTo>
                <a:lnTo>
                  <a:pt x="198877" y="76960"/>
                </a:lnTo>
                <a:lnTo>
                  <a:pt x="262121" y="76960"/>
                </a:lnTo>
                <a:lnTo>
                  <a:pt x="262121" y="0"/>
                </a:lnTo>
                <a:lnTo>
                  <a:pt x="299839" y="0"/>
                </a:lnTo>
                <a:lnTo>
                  <a:pt x="299839" y="241928"/>
                </a:lnTo>
                <a:close/>
              </a:path>
              <a:path w="306705" h="321309">
                <a:moveTo>
                  <a:pt x="211830" y="41146"/>
                </a:moveTo>
                <a:lnTo>
                  <a:pt x="4190" y="41146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1146"/>
                </a:lnTo>
                <a:close/>
              </a:path>
              <a:path w="306705" h="321309">
                <a:moveTo>
                  <a:pt x="0" y="195448"/>
                </a:moveTo>
                <a:lnTo>
                  <a:pt x="0" y="160777"/>
                </a:lnTo>
                <a:lnTo>
                  <a:pt x="36848" y="148032"/>
                </a:lnTo>
                <a:lnTo>
                  <a:pt x="65054" y="122536"/>
                </a:lnTo>
                <a:lnTo>
                  <a:pt x="83686" y="86252"/>
                </a:lnTo>
                <a:lnTo>
                  <a:pt x="91818" y="41146"/>
                </a:lnTo>
                <a:lnTo>
                  <a:pt x="129917" y="41146"/>
                </a:lnTo>
                <a:lnTo>
                  <a:pt x="128929" y="54142"/>
                </a:lnTo>
                <a:lnTo>
                  <a:pt x="127155" y="66816"/>
                </a:lnTo>
                <a:lnTo>
                  <a:pt x="124667" y="79132"/>
                </a:lnTo>
                <a:lnTo>
                  <a:pt x="121535" y="91056"/>
                </a:lnTo>
                <a:lnTo>
                  <a:pt x="164535" y="123059"/>
                </a:lnTo>
                <a:lnTo>
                  <a:pt x="108201" y="123059"/>
                </a:lnTo>
                <a:lnTo>
                  <a:pt x="88723" y="150872"/>
                </a:lnTo>
                <a:lnTo>
                  <a:pt x="63815" y="172683"/>
                </a:lnTo>
                <a:lnTo>
                  <a:pt x="34051" y="187780"/>
                </a:lnTo>
                <a:lnTo>
                  <a:pt x="0" y="195448"/>
                </a:lnTo>
                <a:close/>
              </a:path>
              <a:path w="306705" h="321309">
                <a:moveTo>
                  <a:pt x="200020" y="192781"/>
                </a:moveTo>
                <a:lnTo>
                  <a:pt x="108201" y="123059"/>
                </a:lnTo>
                <a:lnTo>
                  <a:pt x="164535" y="123059"/>
                </a:lnTo>
                <a:lnTo>
                  <a:pt x="221355" y="165349"/>
                </a:lnTo>
                <a:lnTo>
                  <a:pt x="200020" y="192781"/>
                </a:lnTo>
                <a:close/>
              </a:path>
              <a:path w="306705" h="321309">
                <a:moveTo>
                  <a:pt x="306697" y="321174"/>
                </a:moveTo>
                <a:lnTo>
                  <a:pt x="22859" y="321174"/>
                </a:lnTo>
                <a:lnTo>
                  <a:pt x="22859" y="217545"/>
                </a:lnTo>
                <a:lnTo>
                  <a:pt x="61339" y="217545"/>
                </a:lnTo>
                <a:lnTo>
                  <a:pt x="61339" y="287266"/>
                </a:lnTo>
                <a:lnTo>
                  <a:pt x="306697" y="287266"/>
                </a:lnTo>
                <a:lnTo>
                  <a:pt x="306697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0927" y="594169"/>
            <a:ext cx="300990" cy="328930"/>
          </a:xfrm>
          <a:custGeom>
            <a:avLst/>
            <a:gdLst/>
            <a:ahLst/>
            <a:cxnLst/>
            <a:rect l="l" t="t" r="r" b="b"/>
            <a:pathLst>
              <a:path w="300989" h="328930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00989" h="328930">
                <a:moveTo>
                  <a:pt x="300982" y="328413"/>
                </a:moveTo>
                <a:lnTo>
                  <a:pt x="263264" y="328413"/>
                </a:lnTo>
                <a:lnTo>
                  <a:pt x="263264" y="176398"/>
                </a:lnTo>
                <a:lnTo>
                  <a:pt x="193543" y="176398"/>
                </a:lnTo>
                <a:lnTo>
                  <a:pt x="193543" y="140966"/>
                </a:lnTo>
                <a:lnTo>
                  <a:pt x="263264" y="140966"/>
                </a:lnTo>
                <a:lnTo>
                  <a:pt x="263264" y="3047"/>
                </a:lnTo>
                <a:lnTo>
                  <a:pt x="300982" y="3047"/>
                </a:lnTo>
                <a:lnTo>
                  <a:pt x="300982" y="328413"/>
                </a:lnTo>
                <a:close/>
              </a:path>
              <a:path w="300989" h="328930">
                <a:moveTo>
                  <a:pt x="214116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116" y="53338"/>
                </a:lnTo>
                <a:lnTo>
                  <a:pt x="214116" y="88389"/>
                </a:lnTo>
                <a:close/>
              </a:path>
              <a:path w="300989" h="328930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34"/>
                </a:lnTo>
                <a:lnTo>
                  <a:pt x="127965" y="126965"/>
                </a:lnTo>
                <a:lnTo>
                  <a:pt x="125435" y="145181"/>
                </a:lnTo>
                <a:lnTo>
                  <a:pt x="122297" y="162682"/>
                </a:lnTo>
                <a:lnTo>
                  <a:pt x="157272" y="203829"/>
                </a:lnTo>
                <a:lnTo>
                  <a:pt x="110487" y="203829"/>
                </a:lnTo>
                <a:lnTo>
                  <a:pt x="90598" y="245655"/>
                </a:lnTo>
                <a:lnTo>
                  <a:pt x="65101" y="277551"/>
                </a:lnTo>
                <a:lnTo>
                  <a:pt x="34676" y="298875"/>
                </a:lnTo>
                <a:lnTo>
                  <a:pt x="0" y="308983"/>
                </a:lnTo>
                <a:close/>
              </a:path>
              <a:path w="300989" h="328930">
                <a:moveTo>
                  <a:pt x="197353" y="308602"/>
                </a:moveTo>
                <a:lnTo>
                  <a:pt x="110487" y="203829"/>
                </a:lnTo>
                <a:lnTo>
                  <a:pt x="157272" y="203829"/>
                </a:lnTo>
                <a:lnTo>
                  <a:pt x="225927" y="284599"/>
                </a:lnTo>
                <a:lnTo>
                  <a:pt x="197353" y="30860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0013" y="597217"/>
            <a:ext cx="285750" cy="325755"/>
          </a:xfrm>
          <a:custGeom>
            <a:avLst/>
            <a:gdLst/>
            <a:ahLst/>
            <a:cxnLst/>
            <a:rect l="l" t="t" r="r" b="b"/>
            <a:pathLst>
              <a:path w="285750" h="325755">
                <a:moveTo>
                  <a:pt x="285742" y="325365"/>
                </a:moveTo>
                <a:lnTo>
                  <a:pt x="248024" y="325365"/>
                </a:lnTo>
                <a:lnTo>
                  <a:pt x="248024" y="0"/>
                </a:lnTo>
                <a:lnTo>
                  <a:pt x="285742" y="0"/>
                </a:lnTo>
                <a:lnTo>
                  <a:pt x="285742" y="325365"/>
                </a:lnTo>
                <a:close/>
              </a:path>
              <a:path w="285750" h="325755">
                <a:moveTo>
                  <a:pt x="132584" y="305935"/>
                </a:moveTo>
                <a:lnTo>
                  <a:pt x="761" y="305935"/>
                </a:lnTo>
                <a:lnTo>
                  <a:pt x="761" y="139061"/>
                </a:lnTo>
                <a:lnTo>
                  <a:pt x="146300" y="139061"/>
                </a:lnTo>
                <a:lnTo>
                  <a:pt x="14630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4018" y="11810"/>
                </a:lnTo>
                <a:lnTo>
                  <a:pt x="184018" y="173731"/>
                </a:lnTo>
                <a:lnTo>
                  <a:pt x="38480" y="173731"/>
                </a:lnTo>
                <a:lnTo>
                  <a:pt x="38480" y="271265"/>
                </a:lnTo>
                <a:lnTo>
                  <a:pt x="217926" y="271265"/>
                </a:lnTo>
                <a:lnTo>
                  <a:pt x="217926" y="290314"/>
                </a:lnTo>
                <a:lnTo>
                  <a:pt x="200680" y="296934"/>
                </a:lnTo>
                <a:lnTo>
                  <a:pt x="179684" y="301839"/>
                </a:lnTo>
                <a:lnTo>
                  <a:pt x="156473" y="304887"/>
                </a:lnTo>
                <a:lnTo>
                  <a:pt x="132584" y="305935"/>
                </a:lnTo>
                <a:close/>
              </a:path>
              <a:path w="285750" h="325755">
                <a:moveTo>
                  <a:pt x="217926" y="271265"/>
                </a:moveTo>
                <a:lnTo>
                  <a:pt x="133727" y="271265"/>
                </a:lnTo>
                <a:lnTo>
                  <a:pt x="157116" y="270163"/>
                </a:lnTo>
                <a:lnTo>
                  <a:pt x="179970" y="267026"/>
                </a:lnTo>
                <a:lnTo>
                  <a:pt x="200752" y="262103"/>
                </a:lnTo>
                <a:lnTo>
                  <a:pt x="217926" y="255644"/>
                </a:lnTo>
                <a:lnTo>
                  <a:pt x="217926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7999" y="2472639"/>
            <a:ext cx="254635" cy="279400"/>
          </a:xfrm>
          <a:custGeom>
            <a:avLst/>
            <a:gdLst/>
            <a:ahLst/>
            <a:cxnLst/>
            <a:rect l="l" t="t" r="r" b="b"/>
            <a:pathLst>
              <a:path w="254635" h="279400">
                <a:moveTo>
                  <a:pt x="254378" y="279227"/>
                </a:moveTo>
                <a:lnTo>
                  <a:pt x="222009" y="279227"/>
                </a:lnTo>
                <a:lnTo>
                  <a:pt x="222009" y="0"/>
                </a:lnTo>
                <a:lnTo>
                  <a:pt x="254378" y="0"/>
                </a:lnTo>
                <a:lnTo>
                  <a:pt x="254378" y="279227"/>
                </a:lnTo>
                <a:close/>
              </a:path>
              <a:path w="254635" h="279400">
                <a:moveTo>
                  <a:pt x="185388" y="39562"/>
                </a:moveTo>
                <a:lnTo>
                  <a:pt x="1634" y="39562"/>
                </a:lnTo>
                <a:lnTo>
                  <a:pt x="1634" y="10135"/>
                </a:lnTo>
                <a:lnTo>
                  <a:pt x="185388" y="10135"/>
                </a:lnTo>
                <a:lnTo>
                  <a:pt x="185388" y="39562"/>
                </a:lnTo>
                <a:close/>
              </a:path>
              <a:path w="254635" h="279400">
                <a:moveTo>
                  <a:pt x="65065" y="233125"/>
                </a:moveTo>
                <a:lnTo>
                  <a:pt x="33023" y="233125"/>
                </a:lnTo>
                <a:lnTo>
                  <a:pt x="33023" y="39562"/>
                </a:lnTo>
                <a:lnTo>
                  <a:pt x="65065" y="39562"/>
                </a:lnTo>
                <a:lnTo>
                  <a:pt x="65065" y="233125"/>
                </a:lnTo>
                <a:close/>
              </a:path>
              <a:path w="254635" h="279400">
                <a:moveTo>
                  <a:pt x="107571" y="262552"/>
                </a:moveTo>
                <a:lnTo>
                  <a:pt x="0" y="262552"/>
                </a:lnTo>
                <a:lnTo>
                  <a:pt x="0" y="233125"/>
                </a:lnTo>
                <a:lnTo>
                  <a:pt x="117380" y="233125"/>
                </a:lnTo>
                <a:lnTo>
                  <a:pt x="121957" y="232798"/>
                </a:lnTo>
                <a:lnTo>
                  <a:pt x="121957" y="39562"/>
                </a:lnTo>
                <a:lnTo>
                  <a:pt x="153673" y="39562"/>
                </a:lnTo>
                <a:lnTo>
                  <a:pt x="153673" y="230183"/>
                </a:lnTo>
                <a:lnTo>
                  <a:pt x="199775" y="230183"/>
                </a:lnTo>
                <a:lnTo>
                  <a:pt x="199775" y="246531"/>
                </a:lnTo>
                <a:lnTo>
                  <a:pt x="183253" y="253034"/>
                </a:lnTo>
                <a:lnTo>
                  <a:pt x="161765" y="258097"/>
                </a:lnTo>
                <a:lnTo>
                  <a:pt x="136231" y="261382"/>
                </a:lnTo>
                <a:lnTo>
                  <a:pt x="107571" y="262552"/>
                </a:lnTo>
                <a:close/>
              </a:path>
              <a:path w="254635" h="279400">
                <a:moveTo>
                  <a:pt x="199775" y="230183"/>
                </a:moveTo>
                <a:lnTo>
                  <a:pt x="153673" y="230183"/>
                </a:lnTo>
                <a:lnTo>
                  <a:pt x="166854" y="227858"/>
                </a:lnTo>
                <a:lnTo>
                  <a:pt x="178931" y="224829"/>
                </a:lnTo>
                <a:lnTo>
                  <a:pt x="189905" y="221125"/>
                </a:lnTo>
                <a:lnTo>
                  <a:pt x="199775" y="216777"/>
                </a:lnTo>
                <a:lnTo>
                  <a:pt x="199775" y="2301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7962" y="2470024"/>
            <a:ext cx="258445" cy="281940"/>
          </a:xfrm>
          <a:custGeom>
            <a:avLst/>
            <a:gdLst/>
            <a:ahLst/>
            <a:cxnLst/>
            <a:rect l="l" t="t" r="r" b="b"/>
            <a:pathLst>
              <a:path w="258444" h="281939">
                <a:moveTo>
                  <a:pt x="112802" y="45775"/>
                </a:moveTo>
                <a:lnTo>
                  <a:pt x="79779" y="45775"/>
                </a:lnTo>
                <a:lnTo>
                  <a:pt x="79779" y="0"/>
                </a:lnTo>
                <a:lnTo>
                  <a:pt x="112802" y="0"/>
                </a:lnTo>
                <a:lnTo>
                  <a:pt x="112802" y="45775"/>
                </a:lnTo>
                <a:close/>
              </a:path>
              <a:path w="258444" h="281939">
                <a:moveTo>
                  <a:pt x="258302" y="281843"/>
                </a:moveTo>
                <a:lnTo>
                  <a:pt x="225932" y="281843"/>
                </a:lnTo>
                <a:lnTo>
                  <a:pt x="225932" y="151384"/>
                </a:lnTo>
                <a:lnTo>
                  <a:pt x="166098" y="151384"/>
                </a:lnTo>
                <a:lnTo>
                  <a:pt x="166098" y="120976"/>
                </a:lnTo>
                <a:lnTo>
                  <a:pt x="225932" y="120976"/>
                </a:lnTo>
                <a:lnTo>
                  <a:pt x="225932" y="2615"/>
                </a:lnTo>
                <a:lnTo>
                  <a:pt x="258302" y="2615"/>
                </a:lnTo>
                <a:lnTo>
                  <a:pt x="258302" y="281843"/>
                </a:lnTo>
                <a:close/>
              </a:path>
              <a:path w="258444" h="281939">
                <a:moveTo>
                  <a:pt x="183754" y="75855"/>
                </a:moveTo>
                <a:lnTo>
                  <a:pt x="4904" y="75855"/>
                </a:lnTo>
                <a:lnTo>
                  <a:pt x="4904" y="45775"/>
                </a:lnTo>
                <a:lnTo>
                  <a:pt x="183754" y="45775"/>
                </a:lnTo>
                <a:lnTo>
                  <a:pt x="183754" y="75855"/>
                </a:lnTo>
                <a:close/>
              </a:path>
              <a:path w="258444" h="281939">
                <a:moveTo>
                  <a:pt x="0" y="265168"/>
                </a:moveTo>
                <a:lnTo>
                  <a:pt x="0" y="233452"/>
                </a:lnTo>
                <a:lnTo>
                  <a:pt x="31822" y="217150"/>
                </a:lnTo>
                <a:lnTo>
                  <a:pt x="56197" y="183222"/>
                </a:lnTo>
                <a:lnTo>
                  <a:pt x="72417" y="135010"/>
                </a:lnTo>
                <a:lnTo>
                  <a:pt x="79779" y="75855"/>
                </a:lnTo>
                <a:lnTo>
                  <a:pt x="112475" y="75855"/>
                </a:lnTo>
                <a:lnTo>
                  <a:pt x="111438" y="92714"/>
                </a:lnTo>
                <a:lnTo>
                  <a:pt x="109819" y="108960"/>
                </a:lnTo>
                <a:lnTo>
                  <a:pt x="107648" y="124593"/>
                </a:lnTo>
                <a:lnTo>
                  <a:pt x="104955" y="139613"/>
                </a:lnTo>
                <a:lnTo>
                  <a:pt x="134971" y="174926"/>
                </a:lnTo>
                <a:lnTo>
                  <a:pt x="94819" y="174926"/>
                </a:lnTo>
                <a:lnTo>
                  <a:pt x="77751" y="210820"/>
                </a:lnTo>
                <a:lnTo>
                  <a:pt x="55870" y="238193"/>
                </a:lnTo>
                <a:lnTo>
                  <a:pt x="29758" y="256493"/>
                </a:lnTo>
                <a:lnTo>
                  <a:pt x="0" y="265168"/>
                </a:lnTo>
                <a:close/>
              </a:path>
              <a:path w="258444" h="281939">
                <a:moveTo>
                  <a:pt x="169367" y="264841"/>
                </a:moveTo>
                <a:lnTo>
                  <a:pt x="94819" y="174926"/>
                </a:lnTo>
                <a:lnTo>
                  <a:pt x="134971" y="174926"/>
                </a:lnTo>
                <a:lnTo>
                  <a:pt x="193890" y="244242"/>
                </a:lnTo>
                <a:lnTo>
                  <a:pt x="169367" y="26484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3520" y="2472651"/>
            <a:ext cx="579120" cy="279400"/>
          </a:xfrm>
          <a:custGeom>
            <a:avLst/>
            <a:gdLst/>
            <a:ahLst/>
            <a:cxnLst/>
            <a:rect l="l" t="t" r="r" b="b"/>
            <a:pathLst>
              <a:path w="579119" h="279400">
                <a:moveTo>
                  <a:pt x="192900" y="131432"/>
                </a:moveTo>
                <a:lnTo>
                  <a:pt x="142367" y="95796"/>
                </a:lnTo>
                <a:lnTo>
                  <a:pt x="105283" y="69634"/>
                </a:lnTo>
                <a:lnTo>
                  <a:pt x="110426" y="54279"/>
                </a:lnTo>
                <a:lnTo>
                  <a:pt x="114109" y="38214"/>
                </a:lnTo>
                <a:lnTo>
                  <a:pt x="116319" y="21590"/>
                </a:lnTo>
                <a:lnTo>
                  <a:pt x="117055" y="4572"/>
                </a:lnTo>
                <a:lnTo>
                  <a:pt x="84683" y="2616"/>
                </a:lnTo>
                <a:lnTo>
                  <a:pt x="78625" y="47294"/>
                </a:lnTo>
                <a:lnTo>
                  <a:pt x="61950" y="85420"/>
                </a:lnTo>
                <a:lnTo>
                  <a:pt x="35483" y="113601"/>
                </a:lnTo>
                <a:lnTo>
                  <a:pt x="0" y="128485"/>
                </a:lnTo>
                <a:lnTo>
                  <a:pt x="0" y="158572"/>
                </a:lnTo>
                <a:lnTo>
                  <a:pt x="28575" y="151295"/>
                </a:lnTo>
                <a:lnTo>
                  <a:pt x="53746" y="137845"/>
                </a:lnTo>
                <a:lnTo>
                  <a:pt x="75171" y="119075"/>
                </a:lnTo>
                <a:lnTo>
                  <a:pt x="92532" y="95796"/>
                </a:lnTo>
                <a:lnTo>
                  <a:pt x="174599" y="154647"/>
                </a:lnTo>
                <a:lnTo>
                  <a:pt x="192900" y="131432"/>
                </a:lnTo>
                <a:close/>
              </a:path>
              <a:path w="579119" h="279400">
                <a:moveTo>
                  <a:pt x="252082" y="182118"/>
                </a:moveTo>
                <a:lnTo>
                  <a:pt x="16014" y="182118"/>
                </a:lnTo>
                <a:lnTo>
                  <a:pt x="16014" y="210235"/>
                </a:lnTo>
                <a:lnTo>
                  <a:pt x="219392" y="210235"/>
                </a:lnTo>
                <a:lnTo>
                  <a:pt x="219392" y="279222"/>
                </a:lnTo>
                <a:lnTo>
                  <a:pt x="252082" y="279222"/>
                </a:lnTo>
                <a:lnTo>
                  <a:pt x="252082" y="182118"/>
                </a:lnTo>
                <a:close/>
              </a:path>
              <a:path w="579119" h="279400">
                <a:moveTo>
                  <a:pt x="291325" y="58851"/>
                </a:moveTo>
                <a:lnTo>
                  <a:pt x="252082" y="58851"/>
                </a:lnTo>
                <a:lnTo>
                  <a:pt x="252082" y="0"/>
                </a:lnTo>
                <a:lnTo>
                  <a:pt x="219722" y="0"/>
                </a:lnTo>
                <a:lnTo>
                  <a:pt x="219722" y="166751"/>
                </a:lnTo>
                <a:lnTo>
                  <a:pt x="252082" y="166751"/>
                </a:lnTo>
                <a:lnTo>
                  <a:pt x="252082" y="89585"/>
                </a:lnTo>
                <a:lnTo>
                  <a:pt x="291325" y="89585"/>
                </a:lnTo>
                <a:lnTo>
                  <a:pt x="291325" y="58851"/>
                </a:lnTo>
                <a:close/>
              </a:path>
              <a:path w="579119" h="279400">
                <a:moveTo>
                  <a:pt x="462978" y="243586"/>
                </a:moveTo>
                <a:lnTo>
                  <a:pt x="420243" y="168376"/>
                </a:lnTo>
                <a:lnTo>
                  <a:pt x="394970" y="123913"/>
                </a:lnTo>
                <a:lnTo>
                  <a:pt x="396925" y="104660"/>
                </a:lnTo>
                <a:lnTo>
                  <a:pt x="398399" y="84188"/>
                </a:lnTo>
                <a:lnTo>
                  <a:pt x="399389" y="62484"/>
                </a:lnTo>
                <a:lnTo>
                  <a:pt x="399872" y="39560"/>
                </a:lnTo>
                <a:lnTo>
                  <a:pt x="448919" y="39560"/>
                </a:lnTo>
                <a:lnTo>
                  <a:pt x="448919" y="10134"/>
                </a:lnTo>
                <a:lnTo>
                  <a:pt x="317474" y="10134"/>
                </a:lnTo>
                <a:lnTo>
                  <a:pt x="317474" y="39560"/>
                </a:lnTo>
                <a:lnTo>
                  <a:pt x="368808" y="39560"/>
                </a:lnTo>
                <a:lnTo>
                  <a:pt x="364998" y="113258"/>
                </a:lnTo>
                <a:lnTo>
                  <a:pt x="354469" y="171615"/>
                </a:lnTo>
                <a:lnTo>
                  <a:pt x="337134" y="211747"/>
                </a:lnTo>
                <a:lnTo>
                  <a:pt x="312902" y="230835"/>
                </a:lnTo>
                <a:lnTo>
                  <a:pt x="312902" y="262547"/>
                </a:lnTo>
                <a:lnTo>
                  <a:pt x="337553" y="253161"/>
                </a:lnTo>
                <a:lnTo>
                  <a:pt x="358063" y="234340"/>
                </a:lnTo>
                <a:lnTo>
                  <a:pt x="374472" y="206082"/>
                </a:lnTo>
                <a:lnTo>
                  <a:pt x="386791" y="168376"/>
                </a:lnTo>
                <a:lnTo>
                  <a:pt x="436499" y="258622"/>
                </a:lnTo>
                <a:lnTo>
                  <a:pt x="462978" y="243586"/>
                </a:lnTo>
                <a:close/>
              </a:path>
              <a:path w="579119" h="279400">
                <a:moveTo>
                  <a:pt x="506793" y="1625"/>
                </a:moveTo>
                <a:lnTo>
                  <a:pt x="476059" y="1625"/>
                </a:lnTo>
                <a:lnTo>
                  <a:pt x="476059" y="106260"/>
                </a:lnTo>
                <a:lnTo>
                  <a:pt x="431914" y="106260"/>
                </a:lnTo>
                <a:lnTo>
                  <a:pt x="431914" y="136664"/>
                </a:lnTo>
                <a:lnTo>
                  <a:pt x="476059" y="136664"/>
                </a:lnTo>
                <a:lnTo>
                  <a:pt x="476059" y="274320"/>
                </a:lnTo>
                <a:lnTo>
                  <a:pt x="506793" y="274320"/>
                </a:lnTo>
                <a:lnTo>
                  <a:pt x="506793" y="1625"/>
                </a:lnTo>
                <a:close/>
              </a:path>
              <a:path w="579119" h="279400">
                <a:moveTo>
                  <a:pt x="579056" y="0"/>
                </a:moveTo>
                <a:lnTo>
                  <a:pt x="548322" y="0"/>
                </a:lnTo>
                <a:lnTo>
                  <a:pt x="548322" y="279222"/>
                </a:lnTo>
                <a:lnTo>
                  <a:pt x="579056" y="279222"/>
                </a:lnTo>
                <a:lnTo>
                  <a:pt x="57905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9119" y="2988503"/>
            <a:ext cx="138631" cy="13863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817954" y="2925393"/>
            <a:ext cx="1226185" cy="281305"/>
          </a:xfrm>
          <a:custGeom>
            <a:avLst/>
            <a:gdLst/>
            <a:ahLst/>
            <a:cxnLst/>
            <a:rect l="l" t="t" r="r" b="b"/>
            <a:pathLst>
              <a:path w="1226185" h="281305">
                <a:moveTo>
                  <a:pt x="258622" y="54940"/>
                </a:moveTo>
                <a:lnTo>
                  <a:pt x="226910" y="54940"/>
                </a:lnTo>
                <a:lnTo>
                  <a:pt x="226910" y="79781"/>
                </a:lnTo>
                <a:lnTo>
                  <a:pt x="258622" y="79781"/>
                </a:lnTo>
                <a:lnTo>
                  <a:pt x="258622" y="54940"/>
                </a:lnTo>
                <a:close/>
              </a:path>
              <a:path w="1226185" h="281305">
                <a:moveTo>
                  <a:pt x="258622" y="6540"/>
                </a:moveTo>
                <a:lnTo>
                  <a:pt x="226910" y="6540"/>
                </a:lnTo>
                <a:lnTo>
                  <a:pt x="226910" y="30645"/>
                </a:lnTo>
                <a:lnTo>
                  <a:pt x="51663" y="30645"/>
                </a:lnTo>
                <a:lnTo>
                  <a:pt x="51663" y="6515"/>
                </a:lnTo>
                <a:lnTo>
                  <a:pt x="19939" y="6515"/>
                </a:lnTo>
                <a:lnTo>
                  <a:pt x="19939" y="30645"/>
                </a:lnTo>
                <a:lnTo>
                  <a:pt x="19939" y="54775"/>
                </a:lnTo>
                <a:lnTo>
                  <a:pt x="19939" y="80175"/>
                </a:lnTo>
                <a:lnTo>
                  <a:pt x="19939" y="104305"/>
                </a:lnTo>
                <a:lnTo>
                  <a:pt x="258622" y="104305"/>
                </a:lnTo>
                <a:lnTo>
                  <a:pt x="258622" y="80175"/>
                </a:lnTo>
                <a:lnTo>
                  <a:pt x="51663" y="80175"/>
                </a:lnTo>
                <a:lnTo>
                  <a:pt x="51663" y="54775"/>
                </a:lnTo>
                <a:lnTo>
                  <a:pt x="258622" y="54775"/>
                </a:lnTo>
                <a:lnTo>
                  <a:pt x="258622" y="30734"/>
                </a:lnTo>
                <a:lnTo>
                  <a:pt x="258622" y="6540"/>
                </a:lnTo>
                <a:close/>
              </a:path>
              <a:path w="1226185" h="281305">
                <a:moveTo>
                  <a:pt x="264515" y="256705"/>
                </a:moveTo>
                <a:lnTo>
                  <a:pt x="51003" y="256705"/>
                </a:lnTo>
                <a:lnTo>
                  <a:pt x="51003" y="238925"/>
                </a:lnTo>
                <a:lnTo>
                  <a:pt x="259613" y="238925"/>
                </a:lnTo>
                <a:lnTo>
                  <a:pt x="259613" y="216065"/>
                </a:lnTo>
                <a:lnTo>
                  <a:pt x="259613" y="197015"/>
                </a:lnTo>
                <a:lnTo>
                  <a:pt x="259613" y="174155"/>
                </a:lnTo>
                <a:lnTo>
                  <a:pt x="18630" y="174155"/>
                </a:lnTo>
                <a:lnTo>
                  <a:pt x="18630" y="197015"/>
                </a:lnTo>
                <a:lnTo>
                  <a:pt x="227888" y="197015"/>
                </a:lnTo>
                <a:lnTo>
                  <a:pt x="227888" y="216065"/>
                </a:lnTo>
                <a:lnTo>
                  <a:pt x="19291" y="216065"/>
                </a:lnTo>
                <a:lnTo>
                  <a:pt x="19291" y="238925"/>
                </a:lnTo>
                <a:lnTo>
                  <a:pt x="19291" y="256705"/>
                </a:lnTo>
                <a:lnTo>
                  <a:pt x="19291" y="280835"/>
                </a:lnTo>
                <a:lnTo>
                  <a:pt x="264515" y="280835"/>
                </a:lnTo>
                <a:lnTo>
                  <a:pt x="264515" y="256705"/>
                </a:lnTo>
                <a:close/>
              </a:path>
              <a:path w="1226185" h="281305">
                <a:moveTo>
                  <a:pt x="278904" y="124904"/>
                </a:moveTo>
                <a:lnTo>
                  <a:pt x="0" y="124904"/>
                </a:lnTo>
                <a:lnTo>
                  <a:pt x="0" y="150075"/>
                </a:lnTo>
                <a:lnTo>
                  <a:pt x="123266" y="150075"/>
                </a:lnTo>
                <a:lnTo>
                  <a:pt x="123266" y="173621"/>
                </a:lnTo>
                <a:lnTo>
                  <a:pt x="155308" y="173621"/>
                </a:lnTo>
                <a:lnTo>
                  <a:pt x="155308" y="150075"/>
                </a:lnTo>
                <a:lnTo>
                  <a:pt x="278904" y="150075"/>
                </a:lnTo>
                <a:lnTo>
                  <a:pt x="278904" y="124904"/>
                </a:lnTo>
                <a:close/>
              </a:path>
              <a:path w="1226185" h="281305">
                <a:moveTo>
                  <a:pt x="519214" y="96126"/>
                </a:moveTo>
                <a:lnTo>
                  <a:pt x="509473" y="99936"/>
                </a:lnTo>
                <a:lnTo>
                  <a:pt x="498335" y="103035"/>
                </a:lnTo>
                <a:lnTo>
                  <a:pt x="485787" y="105460"/>
                </a:lnTo>
                <a:lnTo>
                  <a:pt x="471805" y="107251"/>
                </a:lnTo>
                <a:lnTo>
                  <a:pt x="471805" y="37604"/>
                </a:lnTo>
                <a:lnTo>
                  <a:pt x="507123" y="37604"/>
                </a:lnTo>
                <a:lnTo>
                  <a:pt x="507123" y="11772"/>
                </a:lnTo>
                <a:lnTo>
                  <a:pt x="440423" y="11772"/>
                </a:lnTo>
                <a:lnTo>
                  <a:pt x="440423" y="37604"/>
                </a:lnTo>
                <a:lnTo>
                  <a:pt x="440423" y="108889"/>
                </a:lnTo>
                <a:lnTo>
                  <a:pt x="381889" y="108889"/>
                </a:lnTo>
                <a:lnTo>
                  <a:pt x="381889" y="37604"/>
                </a:lnTo>
                <a:lnTo>
                  <a:pt x="440423" y="37604"/>
                </a:lnTo>
                <a:lnTo>
                  <a:pt x="440423" y="11772"/>
                </a:lnTo>
                <a:lnTo>
                  <a:pt x="315518" y="11772"/>
                </a:lnTo>
                <a:lnTo>
                  <a:pt x="315518" y="37604"/>
                </a:lnTo>
                <a:lnTo>
                  <a:pt x="350507" y="37604"/>
                </a:lnTo>
                <a:lnTo>
                  <a:pt x="350507" y="108889"/>
                </a:lnTo>
                <a:lnTo>
                  <a:pt x="314540" y="108889"/>
                </a:lnTo>
                <a:lnTo>
                  <a:pt x="314540" y="134708"/>
                </a:lnTo>
                <a:lnTo>
                  <a:pt x="429310" y="134708"/>
                </a:lnTo>
                <a:lnTo>
                  <a:pt x="457796" y="133832"/>
                </a:lnTo>
                <a:lnTo>
                  <a:pt x="482841" y="131318"/>
                </a:lnTo>
                <a:lnTo>
                  <a:pt x="503605" y="127406"/>
                </a:lnTo>
                <a:lnTo>
                  <a:pt x="519214" y="122288"/>
                </a:lnTo>
                <a:lnTo>
                  <a:pt x="519214" y="107251"/>
                </a:lnTo>
                <a:lnTo>
                  <a:pt x="519214" y="96126"/>
                </a:lnTo>
                <a:close/>
              </a:path>
              <a:path w="1226185" h="281305">
                <a:moveTo>
                  <a:pt x="571855" y="4914"/>
                </a:moveTo>
                <a:lnTo>
                  <a:pt x="539496" y="4914"/>
                </a:lnTo>
                <a:lnTo>
                  <a:pt x="539496" y="144856"/>
                </a:lnTo>
                <a:lnTo>
                  <a:pt x="571855" y="144856"/>
                </a:lnTo>
                <a:lnTo>
                  <a:pt x="571855" y="4914"/>
                </a:lnTo>
                <a:close/>
              </a:path>
              <a:path w="1226185" h="281305">
                <a:moveTo>
                  <a:pt x="578726" y="255358"/>
                </a:moveTo>
                <a:lnTo>
                  <a:pt x="367512" y="255358"/>
                </a:lnTo>
                <a:lnTo>
                  <a:pt x="367512" y="232156"/>
                </a:lnTo>
                <a:lnTo>
                  <a:pt x="571855" y="232156"/>
                </a:lnTo>
                <a:lnTo>
                  <a:pt x="571855" y="160223"/>
                </a:lnTo>
                <a:lnTo>
                  <a:pt x="334810" y="160223"/>
                </a:lnTo>
                <a:lnTo>
                  <a:pt x="334810" y="185394"/>
                </a:lnTo>
                <a:lnTo>
                  <a:pt x="539813" y="185394"/>
                </a:lnTo>
                <a:lnTo>
                  <a:pt x="539813" y="208280"/>
                </a:lnTo>
                <a:lnTo>
                  <a:pt x="335470" y="208280"/>
                </a:lnTo>
                <a:lnTo>
                  <a:pt x="335470" y="280543"/>
                </a:lnTo>
                <a:lnTo>
                  <a:pt x="578726" y="280543"/>
                </a:lnTo>
                <a:lnTo>
                  <a:pt x="578726" y="255358"/>
                </a:lnTo>
                <a:close/>
              </a:path>
              <a:path w="1226185" h="281305">
                <a:moveTo>
                  <a:pt x="901446" y="240982"/>
                </a:moveTo>
                <a:lnTo>
                  <a:pt x="837361" y="240982"/>
                </a:lnTo>
                <a:lnTo>
                  <a:pt x="837361" y="175590"/>
                </a:lnTo>
                <a:lnTo>
                  <a:pt x="837361" y="165125"/>
                </a:lnTo>
                <a:lnTo>
                  <a:pt x="858608" y="152438"/>
                </a:lnTo>
                <a:lnTo>
                  <a:pt x="860907" y="150075"/>
                </a:lnTo>
                <a:lnTo>
                  <a:pt x="874420" y="136232"/>
                </a:lnTo>
                <a:lnTo>
                  <a:pt x="884301" y="116890"/>
                </a:lnTo>
                <a:lnTo>
                  <a:pt x="887704" y="94830"/>
                </a:lnTo>
                <a:lnTo>
                  <a:pt x="878751" y="59753"/>
                </a:lnTo>
                <a:lnTo>
                  <a:pt x="859307" y="39243"/>
                </a:lnTo>
                <a:lnTo>
                  <a:pt x="853706" y="33337"/>
                </a:lnTo>
                <a:lnTo>
                  <a:pt x="853706" y="94830"/>
                </a:lnTo>
                <a:lnTo>
                  <a:pt x="847077" y="117525"/>
                </a:lnTo>
                <a:lnTo>
                  <a:pt x="828370" y="134962"/>
                </a:lnTo>
                <a:lnTo>
                  <a:pt x="804989" y="143979"/>
                </a:lnTo>
                <a:lnTo>
                  <a:pt x="804989" y="175590"/>
                </a:lnTo>
                <a:lnTo>
                  <a:pt x="804989" y="240982"/>
                </a:lnTo>
                <a:lnTo>
                  <a:pt x="718997" y="240982"/>
                </a:lnTo>
                <a:lnTo>
                  <a:pt x="718997" y="175590"/>
                </a:lnTo>
                <a:lnTo>
                  <a:pt x="729043" y="177304"/>
                </a:lnTo>
                <a:lnTo>
                  <a:pt x="739559" y="178523"/>
                </a:lnTo>
                <a:lnTo>
                  <a:pt x="750493" y="179260"/>
                </a:lnTo>
                <a:lnTo>
                  <a:pt x="761822" y="179514"/>
                </a:lnTo>
                <a:lnTo>
                  <a:pt x="773353" y="179260"/>
                </a:lnTo>
                <a:lnTo>
                  <a:pt x="784390" y="178523"/>
                </a:lnTo>
                <a:lnTo>
                  <a:pt x="794931" y="177304"/>
                </a:lnTo>
                <a:lnTo>
                  <a:pt x="804989" y="175590"/>
                </a:lnTo>
                <a:lnTo>
                  <a:pt x="804989" y="143979"/>
                </a:lnTo>
                <a:lnTo>
                  <a:pt x="799350" y="146138"/>
                </a:lnTo>
                <a:lnTo>
                  <a:pt x="761822" y="150075"/>
                </a:lnTo>
                <a:lnTo>
                  <a:pt x="724344" y="146138"/>
                </a:lnTo>
                <a:lnTo>
                  <a:pt x="695452" y="134962"/>
                </a:lnTo>
                <a:lnTo>
                  <a:pt x="676859" y="117525"/>
                </a:lnTo>
                <a:lnTo>
                  <a:pt x="670280" y="94830"/>
                </a:lnTo>
                <a:lnTo>
                  <a:pt x="676859" y="71793"/>
                </a:lnTo>
                <a:lnTo>
                  <a:pt x="695452" y="54279"/>
                </a:lnTo>
                <a:lnTo>
                  <a:pt x="724344" y="43141"/>
                </a:lnTo>
                <a:lnTo>
                  <a:pt x="761822" y="39243"/>
                </a:lnTo>
                <a:lnTo>
                  <a:pt x="799350" y="43141"/>
                </a:lnTo>
                <a:lnTo>
                  <a:pt x="828370" y="54279"/>
                </a:lnTo>
                <a:lnTo>
                  <a:pt x="847077" y="71793"/>
                </a:lnTo>
                <a:lnTo>
                  <a:pt x="853706" y="94830"/>
                </a:lnTo>
                <a:lnTo>
                  <a:pt x="853706" y="33337"/>
                </a:lnTo>
                <a:lnTo>
                  <a:pt x="853338" y="32943"/>
                </a:lnTo>
                <a:lnTo>
                  <a:pt x="813638" y="15836"/>
                </a:lnTo>
                <a:lnTo>
                  <a:pt x="761822" y="9817"/>
                </a:lnTo>
                <a:lnTo>
                  <a:pt x="710018" y="15836"/>
                </a:lnTo>
                <a:lnTo>
                  <a:pt x="670318" y="32943"/>
                </a:lnTo>
                <a:lnTo>
                  <a:pt x="644906" y="59753"/>
                </a:lnTo>
                <a:lnTo>
                  <a:pt x="635952" y="94830"/>
                </a:lnTo>
                <a:lnTo>
                  <a:pt x="639356" y="117030"/>
                </a:lnTo>
                <a:lnTo>
                  <a:pt x="649274" y="136385"/>
                </a:lnTo>
                <a:lnTo>
                  <a:pt x="665187" y="152615"/>
                </a:lnTo>
                <a:lnTo>
                  <a:pt x="686625" y="165442"/>
                </a:lnTo>
                <a:lnTo>
                  <a:pt x="686625" y="240982"/>
                </a:lnTo>
                <a:lnTo>
                  <a:pt x="622541" y="240982"/>
                </a:lnTo>
                <a:lnTo>
                  <a:pt x="622541" y="270725"/>
                </a:lnTo>
                <a:lnTo>
                  <a:pt x="901446" y="270725"/>
                </a:lnTo>
                <a:lnTo>
                  <a:pt x="901446" y="240982"/>
                </a:lnTo>
                <a:close/>
              </a:path>
              <a:path w="1226185" h="281305">
                <a:moveTo>
                  <a:pt x="1110043" y="130784"/>
                </a:moveTo>
                <a:lnTo>
                  <a:pt x="1103693" y="106400"/>
                </a:lnTo>
                <a:lnTo>
                  <a:pt x="1095946" y="98425"/>
                </a:lnTo>
                <a:lnTo>
                  <a:pt x="1086256" y="88442"/>
                </a:lnTo>
                <a:lnTo>
                  <a:pt x="1078979" y="85369"/>
                </a:lnTo>
                <a:lnTo>
                  <a:pt x="1078979" y="130784"/>
                </a:lnTo>
                <a:lnTo>
                  <a:pt x="1075372" y="143852"/>
                </a:lnTo>
                <a:lnTo>
                  <a:pt x="1065085" y="154089"/>
                </a:lnTo>
                <a:lnTo>
                  <a:pt x="1048918" y="160769"/>
                </a:lnTo>
                <a:lnTo>
                  <a:pt x="1027645" y="163156"/>
                </a:lnTo>
                <a:lnTo>
                  <a:pt x="1006386" y="160769"/>
                </a:lnTo>
                <a:lnTo>
                  <a:pt x="990206" y="154089"/>
                </a:lnTo>
                <a:lnTo>
                  <a:pt x="979919" y="143852"/>
                </a:lnTo>
                <a:lnTo>
                  <a:pt x="976312" y="130784"/>
                </a:lnTo>
                <a:lnTo>
                  <a:pt x="979919" y="117868"/>
                </a:lnTo>
                <a:lnTo>
                  <a:pt x="990206" y="107619"/>
                </a:lnTo>
                <a:lnTo>
                  <a:pt x="1006386" y="100863"/>
                </a:lnTo>
                <a:lnTo>
                  <a:pt x="1027645" y="98425"/>
                </a:lnTo>
                <a:lnTo>
                  <a:pt x="1048918" y="100863"/>
                </a:lnTo>
                <a:lnTo>
                  <a:pt x="1065085" y="107619"/>
                </a:lnTo>
                <a:lnTo>
                  <a:pt x="1075372" y="117868"/>
                </a:lnTo>
                <a:lnTo>
                  <a:pt x="1078979" y="130784"/>
                </a:lnTo>
                <a:lnTo>
                  <a:pt x="1078979" y="85369"/>
                </a:lnTo>
                <a:lnTo>
                  <a:pt x="1060107" y="77368"/>
                </a:lnTo>
                <a:lnTo>
                  <a:pt x="1027645" y="73571"/>
                </a:lnTo>
                <a:lnTo>
                  <a:pt x="995133" y="77368"/>
                </a:lnTo>
                <a:lnTo>
                  <a:pt x="968883" y="88442"/>
                </a:lnTo>
                <a:lnTo>
                  <a:pt x="951318" y="106400"/>
                </a:lnTo>
                <a:lnTo>
                  <a:pt x="944930" y="130784"/>
                </a:lnTo>
                <a:lnTo>
                  <a:pt x="951318" y="155181"/>
                </a:lnTo>
                <a:lnTo>
                  <a:pt x="968883" y="173126"/>
                </a:lnTo>
                <a:lnTo>
                  <a:pt x="995133" y="184213"/>
                </a:lnTo>
                <a:lnTo>
                  <a:pt x="1027645" y="188010"/>
                </a:lnTo>
                <a:lnTo>
                  <a:pt x="1060107" y="184213"/>
                </a:lnTo>
                <a:lnTo>
                  <a:pt x="1086256" y="173126"/>
                </a:lnTo>
                <a:lnTo>
                  <a:pt x="1095946" y="163156"/>
                </a:lnTo>
                <a:lnTo>
                  <a:pt x="1103693" y="155181"/>
                </a:lnTo>
                <a:lnTo>
                  <a:pt x="1110043" y="130784"/>
                </a:lnTo>
                <a:close/>
              </a:path>
              <a:path w="1226185" h="281305">
                <a:moveTo>
                  <a:pt x="1122464" y="31394"/>
                </a:moveTo>
                <a:lnTo>
                  <a:pt x="1044003" y="31394"/>
                </a:lnTo>
                <a:lnTo>
                  <a:pt x="1044003" y="0"/>
                </a:lnTo>
                <a:lnTo>
                  <a:pt x="1011301" y="0"/>
                </a:lnTo>
                <a:lnTo>
                  <a:pt x="1011301" y="31394"/>
                </a:lnTo>
                <a:lnTo>
                  <a:pt x="932827" y="31394"/>
                </a:lnTo>
                <a:lnTo>
                  <a:pt x="932827" y="57873"/>
                </a:lnTo>
                <a:lnTo>
                  <a:pt x="1122464" y="57873"/>
                </a:lnTo>
                <a:lnTo>
                  <a:pt x="1122464" y="31394"/>
                </a:lnTo>
                <a:close/>
              </a:path>
              <a:path w="1226185" h="281305">
                <a:moveTo>
                  <a:pt x="1194079" y="251764"/>
                </a:moveTo>
                <a:lnTo>
                  <a:pt x="985799" y="251764"/>
                </a:lnTo>
                <a:lnTo>
                  <a:pt x="985799" y="204025"/>
                </a:lnTo>
                <a:lnTo>
                  <a:pt x="953096" y="204025"/>
                </a:lnTo>
                <a:lnTo>
                  <a:pt x="953096" y="280543"/>
                </a:lnTo>
                <a:lnTo>
                  <a:pt x="1194079" y="280543"/>
                </a:lnTo>
                <a:lnTo>
                  <a:pt x="1194079" y="251764"/>
                </a:lnTo>
                <a:close/>
              </a:path>
              <a:path w="1226185" h="281305">
                <a:moveTo>
                  <a:pt x="1225791" y="81419"/>
                </a:moveTo>
                <a:lnTo>
                  <a:pt x="1186561" y="81419"/>
                </a:lnTo>
                <a:lnTo>
                  <a:pt x="1186561" y="4914"/>
                </a:lnTo>
                <a:lnTo>
                  <a:pt x="1154188" y="4914"/>
                </a:lnTo>
                <a:lnTo>
                  <a:pt x="1154188" y="214172"/>
                </a:lnTo>
                <a:lnTo>
                  <a:pt x="1186561" y="214172"/>
                </a:lnTo>
                <a:lnTo>
                  <a:pt x="1186561" y="112483"/>
                </a:lnTo>
                <a:lnTo>
                  <a:pt x="1225791" y="112483"/>
                </a:lnTo>
                <a:lnTo>
                  <a:pt x="1225791" y="814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9637" y="2930297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74177" y="2930297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8390" y="2930297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3956" y="2930308"/>
            <a:ext cx="579120" cy="279400"/>
          </a:xfrm>
          <a:custGeom>
            <a:avLst/>
            <a:gdLst/>
            <a:ahLst/>
            <a:cxnLst/>
            <a:rect l="l" t="t" r="r" b="b"/>
            <a:pathLst>
              <a:path w="579120" h="279400">
                <a:moveTo>
                  <a:pt x="192913" y="131432"/>
                </a:moveTo>
                <a:lnTo>
                  <a:pt x="142379" y="95796"/>
                </a:lnTo>
                <a:lnTo>
                  <a:pt x="105283" y="69634"/>
                </a:lnTo>
                <a:lnTo>
                  <a:pt x="110439" y="54279"/>
                </a:lnTo>
                <a:lnTo>
                  <a:pt x="114109" y="38214"/>
                </a:lnTo>
                <a:lnTo>
                  <a:pt x="116319" y="21590"/>
                </a:lnTo>
                <a:lnTo>
                  <a:pt x="117055" y="4572"/>
                </a:lnTo>
                <a:lnTo>
                  <a:pt x="84683" y="2616"/>
                </a:lnTo>
                <a:lnTo>
                  <a:pt x="78625" y="47294"/>
                </a:lnTo>
                <a:lnTo>
                  <a:pt x="61963" y="85420"/>
                </a:lnTo>
                <a:lnTo>
                  <a:pt x="35483" y="113601"/>
                </a:lnTo>
                <a:lnTo>
                  <a:pt x="0" y="128485"/>
                </a:lnTo>
                <a:lnTo>
                  <a:pt x="0" y="158572"/>
                </a:lnTo>
                <a:lnTo>
                  <a:pt x="28575" y="151295"/>
                </a:lnTo>
                <a:lnTo>
                  <a:pt x="53746" y="137845"/>
                </a:lnTo>
                <a:lnTo>
                  <a:pt x="75184" y="119075"/>
                </a:lnTo>
                <a:lnTo>
                  <a:pt x="92532" y="95796"/>
                </a:lnTo>
                <a:lnTo>
                  <a:pt x="174599" y="154647"/>
                </a:lnTo>
                <a:lnTo>
                  <a:pt x="192913" y="131432"/>
                </a:lnTo>
                <a:close/>
              </a:path>
              <a:path w="579120" h="279400">
                <a:moveTo>
                  <a:pt x="252095" y="182118"/>
                </a:moveTo>
                <a:lnTo>
                  <a:pt x="16027" y="182118"/>
                </a:lnTo>
                <a:lnTo>
                  <a:pt x="16027" y="210235"/>
                </a:lnTo>
                <a:lnTo>
                  <a:pt x="219392" y="210235"/>
                </a:lnTo>
                <a:lnTo>
                  <a:pt x="219392" y="279222"/>
                </a:lnTo>
                <a:lnTo>
                  <a:pt x="252095" y="279222"/>
                </a:lnTo>
                <a:lnTo>
                  <a:pt x="252095" y="182118"/>
                </a:lnTo>
                <a:close/>
              </a:path>
              <a:path w="579120" h="279400">
                <a:moveTo>
                  <a:pt x="291325" y="58851"/>
                </a:moveTo>
                <a:lnTo>
                  <a:pt x="252095" y="58851"/>
                </a:lnTo>
                <a:lnTo>
                  <a:pt x="252095" y="0"/>
                </a:lnTo>
                <a:lnTo>
                  <a:pt x="219722" y="0"/>
                </a:lnTo>
                <a:lnTo>
                  <a:pt x="219722" y="166751"/>
                </a:lnTo>
                <a:lnTo>
                  <a:pt x="252095" y="166751"/>
                </a:lnTo>
                <a:lnTo>
                  <a:pt x="252095" y="89585"/>
                </a:lnTo>
                <a:lnTo>
                  <a:pt x="291325" y="89585"/>
                </a:lnTo>
                <a:lnTo>
                  <a:pt x="291325" y="58851"/>
                </a:lnTo>
                <a:close/>
              </a:path>
              <a:path w="579120" h="279400">
                <a:moveTo>
                  <a:pt x="462991" y="243586"/>
                </a:moveTo>
                <a:lnTo>
                  <a:pt x="420243" y="168376"/>
                </a:lnTo>
                <a:lnTo>
                  <a:pt x="394970" y="123913"/>
                </a:lnTo>
                <a:lnTo>
                  <a:pt x="396938" y="104660"/>
                </a:lnTo>
                <a:lnTo>
                  <a:pt x="398411" y="84188"/>
                </a:lnTo>
                <a:lnTo>
                  <a:pt x="399389" y="62484"/>
                </a:lnTo>
                <a:lnTo>
                  <a:pt x="399884" y="39560"/>
                </a:lnTo>
                <a:lnTo>
                  <a:pt x="448919" y="39560"/>
                </a:lnTo>
                <a:lnTo>
                  <a:pt x="448919" y="10134"/>
                </a:lnTo>
                <a:lnTo>
                  <a:pt x="317487" y="10134"/>
                </a:lnTo>
                <a:lnTo>
                  <a:pt x="317487" y="39560"/>
                </a:lnTo>
                <a:lnTo>
                  <a:pt x="368820" y="39560"/>
                </a:lnTo>
                <a:lnTo>
                  <a:pt x="364998" y="113258"/>
                </a:lnTo>
                <a:lnTo>
                  <a:pt x="354469" y="171615"/>
                </a:lnTo>
                <a:lnTo>
                  <a:pt x="337134" y="211747"/>
                </a:lnTo>
                <a:lnTo>
                  <a:pt x="312902" y="230835"/>
                </a:lnTo>
                <a:lnTo>
                  <a:pt x="312902" y="262547"/>
                </a:lnTo>
                <a:lnTo>
                  <a:pt x="337553" y="253161"/>
                </a:lnTo>
                <a:lnTo>
                  <a:pt x="358076" y="234340"/>
                </a:lnTo>
                <a:lnTo>
                  <a:pt x="374472" y="206082"/>
                </a:lnTo>
                <a:lnTo>
                  <a:pt x="386803" y="168376"/>
                </a:lnTo>
                <a:lnTo>
                  <a:pt x="436499" y="258622"/>
                </a:lnTo>
                <a:lnTo>
                  <a:pt x="462991" y="243586"/>
                </a:lnTo>
                <a:close/>
              </a:path>
              <a:path w="579120" h="279400">
                <a:moveTo>
                  <a:pt x="506793" y="1625"/>
                </a:moveTo>
                <a:lnTo>
                  <a:pt x="476059" y="1625"/>
                </a:lnTo>
                <a:lnTo>
                  <a:pt x="476059" y="106260"/>
                </a:lnTo>
                <a:lnTo>
                  <a:pt x="431927" y="106260"/>
                </a:lnTo>
                <a:lnTo>
                  <a:pt x="431927" y="136664"/>
                </a:lnTo>
                <a:lnTo>
                  <a:pt x="476059" y="136664"/>
                </a:lnTo>
                <a:lnTo>
                  <a:pt x="476059" y="274320"/>
                </a:lnTo>
                <a:lnTo>
                  <a:pt x="506793" y="274320"/>
                </a:lnTo>
                <a:lnTo>
                  <a:pt x="506793" y="1625"/>
                </a:lnTo>
                <a:close/>
              </a:path>
              <a:path w="579120" h="279400">
                <a:moveTo>
                  <a:pt x="579056" y="0"/>
                </a:moveTo>
                <a:lnTo>
                  <a:pt x="548322" y="0"/>
                </a:lnTo>
                <a:lnTo>
                  <a:pt x="548322" y="279222"/>
                </a:lnTo>
                <a:lnTo>
                  <a:pt x="579056" y="279222"/>
                </a:lnTo>
                <a:lnTo>
                  <a:pt x="57905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8832" y="2923768"/>
            <a:ext cx="398145" cy="292735"/>
          </a:xfrm>
          <a:custGeom>
            <a:avLst/>
            <a:gdLst/>
            <a:ahLst/>
            <a:cxnLst/>
            <a:rect l="l" t="t" r="r" b="b"/>
            <a:pathLst>
              <a:path w="398145" h="292735">
                <a:moveTo>
                  <a:pt x="97104" y="0"/>
                </a:moveTo>
                <a:lnTo>
                  <a:pt x="60807" y="0"/>
                </a:lnTo>
                <a:lnTo>
                  <a:pt x="36004" y="30962"/>
                </a:lnTo>
                <a:lnTo>
                  <a:pt x="16789" y="65303"/>
                </a:lnTo>
                <a:lnTo>
                  <a:pt x="4394" y="103454"/>
                </a:lnTo>
                <a:lnTo>
                  <a:pt x="0" y="145821"/>
                </a:lnTo>
                <a:lnTo>
                  <a:pt x="4394" y="188188"/>
                </a:lnTo>
                <a:lnTo>
                  <a:pt x="16789" y="226339"/>
                </a:lnTo>
                <a:lnTo>
                  <a:pt x="36004" y="260680"/>
                </a:lnTo>
                <a:lnTo>
                  <a:pt x="60807" y="291642"/>
                </a:lnTo>
                <a:lnTo>
                  <a:pt x="97104" y="291642"/>
                </a:lnTo>
                <a:lnTo>
                  <a:pt x="71285" y="260858"/>
                </a:lnTo>
                <a:lnTo>
                  <a:pt x="51130" y="226085"/>
                </a:lnTo>
                <a:lnTo>
                  <a:pt x="38023" y="187642"/>
                </a:lnTo>
                <a:lnTo>
                  <a:pt x="33350" y="145821"/>
                </a:lnTo>
                <a:lnTo>
                  <a:pt x="38023" y="104000"/>
                </a:lnTo>
                <a:lnTo>
                  <a:pt x="51130" y="65557"/>
                </a:lnTo>
                <a:lnTo>
                  <a:pt x="71285" y="30784"/>
                </a:lnTo>
                <a:lnTo>
                  <a:pt x="97104" y="0"/>
                </a:lnTo>
                <a:close/>
              </a:path>
              <a:path w="398145" h="292735">
                <a:moveTo>
                  <a:pt x="382549" y="82715"/>
                </a:moveTo>
                <a:lnTo>
                  <a:pt x="373659" y="51498"/>
                </a:lnTo>
                <a:lnTo>
                  <a:pt x="358876" y="37922"/>
                </a:lnTo>
                <a:lnTo>
                  <a:pt x="348869" y="28740"/>
                </a:lnTo>
                <a:lnTo>
                  <a:pt x="348869" y="82715"/>
                </a:lnTo>
                <a:lnTo>
                  <a:pt x="342163" y="101803"/>
                </a:lnTo>
                <a:lnTo>
                  <a:pt x="323443" y="115735"/>
                </a:lnTo>
                <a:lnTo>
                  <a:pt x="294792" y="124282"/>
                </a:lnTo>
                <a:lnTo>
                  <a:pt x="258305" y="127190"/>
                </a:lnTo>
                <a:lnTo>
                  <a:pt x="221805" y="124282"/>
                </a:lnTo>
                <a:lnTo>
                  <a:pt x="193154" y="115735"/>
                </a:lnTo>
                <a:lnTo>
                  <a:pt x="174434" y="101803"/>
                </a:lnTo>
                <a:lnTo>
                  <a:pt x="167728" y="82715"/>
                </a:lnTo>
                <a:lnTo>
                  <a:pt x="174434" y="63436"/>
                </a:lnTo>
                <a:lnTo>
                  <a:pt x="193154" y="49403"/>
                </a:lnTo>
                <a:lnTo>
                  <a:pt x="221805" y="40830"/>
                </a:lnTo>
                <a:lnTo>
                  <a:pt x="258305" y="37922"/>
                </a:lnTo>
                <a:lnTo>
                  <a:pt x="294792" y="40830"/>
                </a:lnTo>
                <a:lnTo>
                  <a:pt x="323443" y="49403"/>
                </a:lnTo>
                <a:lnTo>
                  <a:pt x="342163" y="63436"/>
                </a:lnTo>
                <a:lnTo>
                  <a:pt x="348869" y="82715"/>
                </a:lnTo>
                <a:lnTo>
                  <a:pt x="348869" y="28740"/>
                </a:lnTo>
                <a:lnTo>
                  <a:pt x="348500" y="28397"/>
                </a:lnTo>
                <a:lnTo>
                  <a:pt x="309295" y="14071"/>
                </a:lnTo>
                <a:lnTo>
                  <a:pt x="258305" y="9156"/>
                </a:lnTo>
                <a:lnTo>
                  <a:pt x="207302" y="14071"/>
                </a:lnTo>
                <a:lnTo>
                  <a:pt x="168097" y="28397"/>
                </a:lnTo>
                <a:lnTo>
                  <a:pt x="142938" y="51498"/>
                </a:lnTo>
                <a:lnTo>
                  <a:pt x="134048" y="82715"/>
                </a:lnTo>
                <a:lnTo>
                  <a:pt x="142938" y="113931"/>
                </a:lnTo>
                <a:lnTo>
                  <a:pt x="168097" y="137033"/>
                </a:lnTo>
                <a:lnTo>
                  <a:pt x="207302" y="151371"/>
                </a:lnTo>
                <a:lnTo>
                  <a:pt x="258305" y="156286"/>
                </a:lnTo>
                <a:lnTo>
                  <a:pt x="309295" y="151371"/>
                </a:lnTo>
                <a:lnTo>
                  <a:pt x="348500" y="137033"/>
                </a:lnTo>
                <a:lnTo>
                  <a:pt x="359232" y="127190"/>
                </a:lnTo>
                <a:lnTo>
                  <a:pt x="373659" y="113931"/>
                </a:lnTo>
                <a:lnTo>
                  <a:pt x="382549" y="82715"/>
                </a:lnTo>
                <a:close/>
              </a:path>
              <a:path w="398145" h="292735">
                <a:moveTo>
                  <a:pt x="397916" y="182765"/>
                </a:moveTo>
                <a:lnTo>
                  <a:pt x="119011" y="182765"/>
                </a:lnTo>
                <a:lnTo>
                  <a:pt x="119011" y="213182"/>
                </a:lnTo>
                <a:lnTo>
                  <a:pt x="187680" y="213182"/>
                </a:lnTo>
                <a:lnTo>
                  <a:pt x="187680" y="292303"/>
                </a:lnTo>
                <a:lnTo>
                  <a:pt x="219722" y="292303"/>
                </a:lnTo>
                <a:lnTo>
                  <a:pt x="219722" y="213182"/>
                </a:lnTo>
                <a:lnTo>
                  <a:pt x="296887" y="213182"/>
                </a:lnTo>
                <a:lnTo>
                  <a:pt x="296887" y="292303"/>
                </a:lnTo>
                <a:lnTo>
                  <a:pt x="328930" y="292303"/>
                </a:lnTo>
                <a:lnTo>
                  <a:pt x="328930" y="213182"/>
                </a:lnTo>
                <a:lnTo>
                  <a:pt x="397916" y="213182"/>
                </a:lnTo>
                <a:lnTo>
                  <a:pt x="397916" y="1827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5142" y="2930297"/>
            <a:ext cx="245110" cy="280035"/>
          </a:xfrm>
          <a:custGeom>
            <a:avLst/>
            <a:gdLst/>
            <a:ahLst/>
            <a:cxnLst/>
            <a:rect l="l" t="t" r="r" b="b"/>
            <a:pathLst>
              <a:path w="245110" h="280035">
                <a:moveTo>
                  <a:pt x="212200" y="279554"/>
                </a:moveTo>
                <a:lnTo>
                  <a:pt x="212200" y="0"/>
                </a:lnTo>
                <a:lnTo>
                  <a:pt x="244569" y="0"/>
                </a:lnTo>
                <a:lnTo>
                  <a:pt x="244569" y="279227"/>
                </a:lnTo>
                <a:lnTo>
                  <a:pt x="212200" y="279554"/>
                </a:lnTo>
                <a:close/>
              </a:path>
              <a:path w="245110" h="280035">
                <a:moveTo>
                  <a:pt x="114110" y="262552"/>
                </a:moveTo>
                <a:lnTo>
                  <a:pt x="0" y="262552"/>
                </a:lnTo>
                <a:lnTo>
                  <a:pt x="0" y="8501"/>
                </a:lnTo>
                <a:lnTo>
                  <a:pt x="33023" y="8501"/>
                </a:lnTo>
                <a:lnTo>
                  <a:pt x="33023" y="232798"/>
                </a:lnTo>
                <a:lnTo>
                  <a:pt x="186369" y="232798"/>
                </a:lnTo>
                <a:lnTo>
                  <a:pt x="186369" y="248820"/>
                </a:lnTo>
                <a:lnTo>
                  <a:pt x="171676" y="254552"/>
                </a:lnTo>
                <a:lnTo>
                  <a:pt x="153918" y="258874"/>
                </a:lnTo>
                <a:lnTo>
                  <a:pt x="134321" y="261602"/>
                </a:lnTo>
                <a:lnTo>
                  <a:pt x="114110" y="262552"/>
                </a:lnTo>
                <a:close/>
              </a:path>
              <a:path w="245110" h="280035">
                <a:moveTo>
                  <a:pt x="186369" y="232798"/>
                </a:moveTo>
                <a:lnTo>
                  <a:pt x="114110" y="232798"/>
                </a:lnTo>
                <a:lnTo>
                  <a:pt x="134183" y="231802"/>
                </a:lnTo>
                <a:lnTo>
                  <a:pt x="153796" y="228997"/>
                </a:lnTo>
                <a:lnTo>
                  <a:pt x="171630" y="224660"/>
                </a:lnTo>
                <a:lnTo>
                  <a:pt x="186369" y="219066"/>
                </a:lnTo>
                <a:lnTo>
                  <a:pt x="186369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20385" y="2925393"/>
            <a:ext cx="603250" cy="280670"/>
          </a:xfrm>
          <a:custGeom>
            <a:avLst/>
            <a:gdLst/>
            <a:ahLst/>
            <a:cxnLst/>
            <a:rect l="l" t="t" r="r" b="b"/>
            <a:pathLst>
              <a:path w="603250" h="280669">
                <a:moveTo>
                  <a:pt x="258305" y="15405"/>
                </a:moveTo>
                <a:lnTo>
                  <a:pt x="17983" y="15405"/>
                </a:lnTo>
                <a:lnTo>
                  <a:pt x="17983" y="45885"/>
                </a:lnTo>
                <a:lnTo>
                  <a:pt x="225602" y="45885"/>
                </a:lnTo>
                <a:lnTo>
                  <a:pt x="225602" y="118275"/>
                </a:lnTo>
                <a:lnTo>
                  <a:pt x="17983" y="118275"/>
                </a:lnTo>
                <a:lnTo>
                  <a:pt x="17983" y="147485"/>
                </a:lnTo>
                <a:lnTo>
                  <a:pt x="225602" y="147485"/>
                </a:lnTo>
                <a:lnTo>
                  <a:pt x="225602" y="213525"/>
                </a:lnTo>
                <a:lnTo>
                  <a:pt x="258305" y="213525"/>
                </a:lnTo>
                <a:lnTo>
                  <a:pt x="258305" y="147485"/>
                </a:lnTo>
                <a:lnTo>
                  <a:pt x="258305" y="118275"/>
                </a:lnTo>
                <a:lnTo>
                  <a:pt x="258305" y="45885"/>
                </a:lnTo>
                <a:lnTo>
                  <a:pt x="258305" y="15405"/>
                </a:lnTo>
                <a:close/>
              </a:path>
              <a:path w="603250" h="280669">
                <a:moveTo>
                  <a:pt x="278904" y="240322"/>
                </a:moveTo>
                <a:lnTo>
                  <a:pt x="0" y="240322"/>
                </a:lnTo>
                <a:lnTo>
                  <a:pt x="0" y="270725"/>
                </a:lnTo>
                <a:lnTo>
                  <a:pt x="278904" y="270725"/>
                </a:lnTo>
                <a:lnTo>
                  <a:pt x="278904" y="240322"/>
                </a:lnTo>
                <a:close/>
              </a:path>
              <a:path w="603250" h="280669">
                <a:moveTo>
                  <a:pt x="487502" y="130784"/>
                </a:moveTo>
                <a:lnTo>
                  <a:pt x="481164" y="106400"/>
                </a:lnTo>
                <a:lnTo>
                  <a:pt x="473405" y="98425"/>
                </a:lnTo>
                <a:lnTo>
                  <a:pt x="463715" y="88442"/>
                </a:lnTo>
                <a:lnTo>
                  <a:pt x="456438" y="85369"/>
                </a:lnTo>
                <a:lnTo>
                  <a:pt x="456438" y="130784"/>
                </a:lnTo>
                <a:lnTo>
                  <a:pt x="452831" y="143852"/>
                </a:lnTo>
                <a:lnTo>
                  <a:pt x="442544" y="154089"/>
                </a:lnTo>
                <a:lnTo>
                  <a:pt x="426377" y="160769"/>
                </a:lnTo>
                <a:lnTo>
                  <a:pt x="405104" y="163156"/>
                </a:lnTo>
                <a:lnTo>
                  <a:pt x="383844" y="160769"/>
                </a:lnTo>
                <a:lnTo>
                  <a:pt x="367677" y="154089"/>
                </a:lnTo>
                <a:lnTo>
                  <a:pt x="357378" y="143852"/>
                </a:lnTo>
                <a:lnTo>
                  <a:pt x="353771" y="130784"/>
                </a:lnTo>
                <a:lnTo>
                  <a:pt x="357378" y="117868"/>
                </a:lnTo>
                <a:lnTo>
                  <a:pt x="367677" y="107619"/>
                </a:lnTo>
                <a:lnTo>
                  <a:pt x="383844" y="100863"/>
                </a:lnTo>
                <a:lnTo>
                  <a:pt x="405104" y="98425"/>
                </a:lnTo>
                <a:lnTo>
                  <a:pt x="426377" y="100863"/>
                </a:lnTo>
                <a:lnTo>
                  <a:pt x="442544" y="107619"/>
                </a:lnTo>
                <a:lnTo>
                  <a:pt x="452831" y="117868"/>
                </a:lnTo>
                <a:lnTo>
                  <a:pt x="456438" y="130784"/>
                </a:lnTo>
                <a:lnTo>
                  <a:pt x="456438" y="85369"/>
                </a:lnTo>
                <a:lnTo>
                  <a:pt x="437565" y="77368"/>
                </a:lnTo>
                <a:lnTo>
                  <a:pt x="405104" y="73571"/>
                </a:lnTo>
                <a:lnTo>
                  <a:pt x="372592" y="77368"/>
                </a:lnTo>
                <a:lnTo>
                  <a:pt x="346341" y="88442"/>
                </a:lnTo>
                <a:lnTo>
                  <a:pt x="328790" y="106400"/>
                </a:lnTo>
                <a:lnTo>
                  <a:pt x="322389" y="130784"/>
                </a:lnTo>
                <a:lnTo>
                  <a:pt x="328790" y="155181"/>
                </a:lnTo>
                <a:lnTo>
                  <a:pt x="346341" y="173126"/>
                </a:lnTo>
                <a:lnTo>
                  <a:pt x="372592" y="184213"/>
                </a:lnTo>
                <a:lnTo>
                  <a:pt x="405104" y="188010"/>
                </a:lnTo>
                <a:lnTo>
                  <a:pt x="437565" y="184213"/>
                </a:lnTo>
                <a:lnTo>
                  <a:pt x="463715" y="173126"/>
                </a:lnTo>
                <a:lnTo>
                  <a:pt x="473405" y="163156"/>
                </a:lnTo>
                <a:lnTo>
                  <a:pt x="481164" y="155181"/>
                </a:lnTo>
                <a:lnTo>
                  <a:pt x="487502" y="130784"/>
                </a:lnTo>
                <a:close/>
              </a:path>
              <a:path w="603250" h="280669">
                <a:moveTo>
                  <a:pt x="499935" y="31394"/>
                </a:moveTo>
                <a:lnTo>
                  <a:pt x="421462" y="31394"/>
                </a:lnTo>
                <a:lnTo>
                  <a:pt x="421462" y="0"/>
                </a:lnTo>
                <a:lnTo>
                  <a:pt x="388759" y="0"/>
                </a:lnTo>
                <a:lnTo>
                  <a:pt x="388759" y="31394"/>
                </a:lnTo>
                <a:lnTo>
                  <a:pt x="310286" y="31394"/>
                </a:lnTo>
                <a:lnTo>
                  <a:pt x="310286" y="57873"/>
                </a:lnTo>
                <a:lnTo>
                  <a:pt x="499935" y="57873"/>
                </a:lnTo>
                <a:lnTo>
                  <a:pt x="499935" y="31394"/>
                </a:lnTo>
                <a:close/>
              </a:path>
              <a:path w="603250" h="280669">
                <a:moveTo>
                  <a:pt x="571538" y="251764"/>
                </a:moveTo>
                <a:lnTo>
                  <a:pt x="363258" y="251764"/>
                </a:lnTo>
                <a:lnTo>
                  <a:pt x="363258" y="204025"/>
                </a:lnTo>
                <a:lnTo>
                  <a:pt x="330568" y="204025"/>
                </a:lnTo>
                <a:lnTo>
                  <a:pt x="330568" y="280543"/>
                </a:lnTo>
                <a:lnTo>
                  <a:pt x="571538" y="280543"/>
                </a:lnTo>
                <a:lnTo>
                  <a:pt x="571538" y="251764"/>
                </a:lnTo>
                <a:close/>
              </a:path>
              <a:path w="603250" h="280669">
                <a:moveTo>
                  <a:pt x="603250" y="81419"/>
                </a:moveTo>
                <a:lnTo>
                  <a:pt x="564019" y="81419"/>
                </a:lnTo>
                <a:lnTo>
                  <a:pt x="564019" y="4914"/>
                </a:lnTo>
                <a:lnTo>
                  <a:pt x="531647" y="4914"/>
                </a:lnTo>
                <a:lnTo>
                  <a:pt x="531647" y="214172"/>
                </a:lnTo>
                <a:lnTo>
                  <a:pt x="564019" y="214172"/>
                </a:lnTo>
                <a:lnTo>
                  <a:pt x="564019" y="112483"/>
                </a:lnTo>
                <a:lnTo>
                  <a:pt x="603250" y="112483"/>
                </a:lnTo>
                <a:lnTo>
                  <a:pt x="603250" y="814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8316" y="2923768"/>
            <a:ext cx="390525" cy="292100"/>
          </a:xfrm>
          <a:custGeom>
            <a:avLst/>
            <a:gdLst/>
            <a:ahLst/>
            <a:cxnLst/>
            <a:rect l="l" t="t" r="r" b="b"/>
            <a:pathLst>
              <a:path w="390525" h="292100">
                <a:moveTo>
                  <a:pt x="131114" y="163804"/>
                </a:moveTo>
                <a:lnTo>
                  <a:pt x="101041" y="163804"/>
                </a:lnTo>
                <a:lnTo>
                  <a:pt x="101041" y="195516"/>
                </a:lnTo>
                <a:lnTo>
                  <a:pt x="101041" y="220700"/>
                </a:lnTo>
                <a:lnTo>
                  <a:pt x="101041" y="256336"/>
                </a:lnTo>
                <a:lnTo>
                  <a:pt x="37604" y="256336"/>
                </a:lnTo>
                <a:lnTo>
                  <a:pt x="37604" y="220700"/>
                </a:lnTo>
                <a:lnTo>
                  <a:pt x="101041" y="220700"/>
                </a:lnTo>
                <a:lnTo>
                  <a:pt x="101041" y="195516"/>
                </a:lnTo>
                <a:lnTo>
                  <a:pt x="37604" y="195516"/>
                </a:lnTo>
                <a:lnTo>
                  <a:pt x="37604" y="163804"/>
                </a:lnTo>
                <a:lnTo>
                  <a:pt x="7848" y="163804"/>
                </a:lnTo>
                <a:lnTo>
                  <a:pt x="7848" y="282168"/>
                </a:lnTo>
                <a:lnTo>
                  <a:pt x="131114" y="282168"/>
                </a:lnTo>
                <a:lnTo>
                  <a:pt x="131114" y="256336"/>
                </a:lnTo>
                <a:lnTo>
                  <a:pt x="131114" y="220700"/>
                </a:lnTo>
                <a:lnTo>
                  <a:pt x="131114" y="195516"/>
                </a:lnTo>
                <a:lnTo>
                  <a:pt x="131114" y="163804"/>
                </a:lnTo>
                <a:close/>
              </a:path>
              <a:path w="390525" h="292100">
                <a:moveTo>
                  <a:pt x="160870" y="13398"/>
                </a:moveTo>
                <a:lnTo>
                  <a:pt x="0" y="13398"/>
                </a:lnTo>
                <a:lnTo>
                  <a:pt x="0" y="40868"/>
                </a:lnTo>
                <a:lnTo>
                  <a:pt x="128181" y="40868"/>
                </a:lnTo>
                <a:lnTo>
                  <a:pt x="128181" y="49034"/>
                </a:lnTo>
                <a:lnTo>
                  <a:pt x="119227" y="80810"/>
                </a:lnTo>
                <a:lnTo>
                  <a:pt x="93637" y="102577"/>
                </a:lnTo>
                <a:lnTo>
                  <a:pt x="53276" y="115163"/>
                </a:lnTo>
                <a:lnTo>
                  <a:pt x="0" y="119341"/>
                </a:lnTo>
                <a:lnTo>
                  <a:pt x="0" y="147129"/>
                </a:lnTo>
                <a:lnTo>
                  <a:pt x="53898" y="143637"/>
                </a:lnTo>
                <a:lnTo>
                  <a:pt x="98437" y="132511"/>
                </a:lnTo>
                <a:lnTo>
                  <a:pt x="132118" y="112801"/>
                </a:lnTo>
                <a:lnTo>
                  <a:pt x="160870" y="43815"/>
                </a:lnTo>
                <a:lnTo>
                  <a:pt x="160870" y="13398"/>
                </a:lnTo>
                <a:close/>
              </a:path>
              <a:path w="390525" h="292100">
                <a:moveTo>
                  <a:pt x="274980" y="262547"/>
                </a:moveTo>
                <a:lnTo>
                  <a:pt x="247548" y="237045"/>
                </a:lnTo>
                <a:lnTo>
                  <a:pt x="219075" y="210566"/>
                </a:lnTo>
                <a:lnTo>
                  <a:pt x="222135" y="199288"/>
                </a:lnTo>
                <a:lnTo>
                  <a:pt x="224421" y="187591"/>
                </a:lnTo>
                <a:lnTo>
                  <a:pt x="225920" y="175526"/>
                </a:lnTo>
                <a:lnTo>
                  <a:pt x="226593" y="163156"/>
                </a:lnTo>
                <a:lnTo>
                  <a:pt x="195859" y="160540"/>
                </a:lnTo>
                <a:lnTo>
                  <a:pt x="191376" y="194500"/>
                </a:lnTo>
                <a:lnTo>
                  <a:pt x="179832" y="224053"/>
                </a:lnTo>
                <a:lnTo>
                  <a:pt x="162661" y="245135"/>
                </a:lnTo>
                <a:lnTo>
                  <a:pt x="141249" y="253720"/>
                </a:lnTo>
                <a:lnTo>
                  <a:pt x="141249" y="282168"/>
                </a:lnTo>
                <a:lnTo>
                  <a:pt x="161378" y="278930"/>
                </a:lnTo>
                <a:lnTo>
                  <a:pt x="179387" y="269786"/>
                </a:lnTo>
                <a:lnTo>
                  <a:pt x="195008" y="255549"/>
                </a:lnTo>
                <a:lnTo>
                  <a:pt x="207949" y="237045"/>
                </a:lnTo>
                <a:lnTo>
                  <a:pt x="254711" y="283476"/>
                </a:lnTo>
                <a:lnTo>
                  <a:pt x="274980" y="262547"/>
                </a:lnTo>
                <a:close/>
              </a:path>
              <a:path w="390525" h="292100">
                <a:moveTo>
                  <a:pt x="284797" y="62115"/>
                </a:moveTo>
                <a:lnTo>
                  <a:pt x="245554" y="62115"/>
                </a:lnTo>
                <a:lnTo>
                  <a:pt x="245554" y="6540"/>
                </a:lnTo>
                <a:lnTo>
                  <a:pt x="213182" y="6540"/>
                </a:lnTo>
                <a:lnTo>
                  <a:pt x="213182" y="151701"/>
                </a:lnTo>
                <a:lnTo>
                  <a:pt x="245554" y="151701"/>
                </a:lnTo>
                <a:lnTo>
                  <a:pt x="245554" y="93179"/>
                </a:lnTo>
                <a:lnTo>
                  <a:pt x="284797" y="93179"/>
                </a:lnTo>
                <a:lnTo>
                  <a:pt x="284797" y="62115"/>
                </a:lnTo>
                <a:close/>
              </a:path>
              <a:path w="390525" h="292100">
                <a:moveTo>
                  <a:pt x="390398" y="145821"/>
                </a:moveTo>
                <a:lnTo>
                  <a:pt x="386041" y="103454"/>
                </a:lnTo>
                <a:lnTo>
                  <a:pt x="373722" y="65303"/>
                </a:lnTo>
                <a:lnTo>
                  <a:pt x="354533" y="30962"/>
                </a:lnTo>
                <a:lnTo>
                  <a:pt x="329590" y="0"/>
                </a:lnTo>
                <a:lnTo>
                  <a:pt x="293624" y="0"/>
                </a:lnTo>
                <a:lnTo>
                  <a:pt x="319392" y="30784"/>
                </a:lnTo>
                <a:lnTo>
                  <a:pt x="339432" y="65557"/>
                </a:lnTo>
                <a:lnTo>
                  <a:pt x="352425" y="104000"/>
                </a:lnTo>
                <a:lnTo>
                  <a:pt x="357047" y="145821"/>
                </a:lnTo>
                <a:lnTo>
                  <a:pt x="352425" y="187642"/>
                </a:lnTo>
                <a:lnTo>
                  <a:pt x="339432" y="226085"/>
                </a:lnTo>
                <a:lnTo>
                  <a:pt x="319392" y="260858"/>
                </a:lnTo>
                <a:lnTo>
                  <a:pt x="293624" y="291642"/>
                </a:lnTo>
                <a:lnTo>
                  <a:pt x="329590" y="291642"/>
                </a:lnTo>
                <a:lnTo>
                  <a:pt x="354533" y="260680"/>
                </a:lnTo>
                <a:lnTo>
                  <a:pt x="373722" y="226339"/>
                </a:lnTo>
                <a:lnTo>
                  <a:pt x="386041" y="188188"/>
                </a:lnTo>
                <a:lnTo>
                  <a:pt x="390398" y="14582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0615" y="3845621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5155" y="3845621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9368" y="3845621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9638" y="3845621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4" h="279400">
                <a:moveTo>
                  <a:pt x="257321" y="156943"/>
                </a:moveTo>
                <a:lnTo>
                  <a:pt x="224951" y="156943"/>
                </a:lnTo>
                <a:lnTo>
                  <a:pt x="224951" y="80760"/>
                </a:lnTo>
                <a:lnTo>
                  <a:pt x="170675" y="80760"/>
                </a:lnTo>
                <a:lnTo>
                  <a:pt x="170675" y="52641"/>
                </a:lnTo>
                <a:lnTo>
                  <a:pt x="224951" y="52641"/>
                </a:lnTo>
                <a:lnTo>
                  <a:pt x="224951" y="0"/>
                </a:lnTo>
                <a:lnTo>
                  <a:pt x="257321" y="0"/>
                </a:lnTo>
                <a:lnTo>
                  <a:pt x="257321" y="156943"/>
                </a:lnTo>
                <a:close/>
              </a:path>
              <a:path w="259714" h="279400">
                <a:moveTo>
                  <a:pt x="181792" y="34985"/>
                </a:moveTo>
                <a:lnTo>
                  <a:pt x="3596" y="34985"/>
                </a:lnTo>
                <a:lnTo>
                  <a:pt x="3596" y="7193"/>
                </a:lnTo>
                <a:lnTo>
                  <a:pt x="181792" y="7193"/>
                </a:lnTo>
                <a:lnTo>
                  <a:pt x="181792" y="34985"/>
                </a:lnTo>
                <a:close/>
              </a:path>
              <a:path w="259714" h="279400">
                <a:moveTo>
                  <a:pt x="0" y="148768"/>
                </a:moveTo>
                <a:lnTo>
                  <a:pt x="0" y="119669"/>
                </a:lnTo>
                <a:lnTo>
                  <a:pt x="31209" y="110207"/>
                </a:lnTo>
                <a:lnTo>
                  <a:pt x="55216" y="92040"/>
                </a:lnTo>
                <a:lnTo>
                  <a:pt x="71314" y="66516"/>
                </a:lnTo>
                <a:lnTo>
                  <a:pt x="78798" y="34985"/>
                </a:lnTo>
                <a:lnTo>
                  <a:pt x="111167" y="34985"/>
                </a:lnTo>
                <a:lnTo>
                  <a:pt x="110381" y="43450"/>
                </a:lnTo>
                <a:lnTo>
                  <a:pt x="109042" y="51701"/>
                </a:lnTo>
                <a:lnTo>
                  <a:pt x="107213" y="59768"/>
                </a:lnTo>
                <a:lnTo>
                  <a:pt x="104955" y="67681"/>
                </a:lnTo>
                <a:lnTo>
                  <a:pt x="145879" y="93511"/>
                </a:lnTo>
                <a:lnTo>
                  <a:pt x="92857" y="93511"/>
                </a:lnTo>
                <a:lnTo>
                  <a:pt x="76003" y="114422"/>
                </a:lnTo>
                <a:lnTo>
                  <a:pt x="54643" y="131071"/>
                </a:lnTo>
                <a:lnTo>
                  <a:pt x="29176" y="142755"/>
                </a:lnTo>
                <a:lnTo>
                  <a:pt x="0" y="148768"/>
                </a:lnTo>
                <a:close/>
              </a:path>
              <a:path w="259714" h="279400">
                <a:moveTo>
                  <a:pt x="174926" y="146153"/>
                </a:moveTo>
                <a:lnTo>
                  <a:pt x="92857" y="93511"/>
                </a:lnTo>
                <a:lnTo>
                  <a:pt x="145879" y="93511"/>
                </a:lnTo>
                <a:lnTo>
                  <a:pt x="190947" y="121957"/>
                </a:lnTo>
                <a:lnTo>
                  <a:pt x="174926" y="146153"/>
                </a:lnTo>
                <a:close/>
              </a:path>
              <a:path w="259714" h="279400">
                <a:moveTo>
                  <a:pt x="138959" y="279227"/>
                </a:moveTo>
                <a:lnTo>
                  <a:pt x="91555" y="276137"/>
                </a:lnTo>
                <a:lnTo>
                  <a:pt x="53254" y="266271"/>
                </a:lnTo>
                <a:lnTo>
                  <a:pt x="27643" y="248743"/>
                </a:lnTo>
                <a:lnTo>
                  <a:pt x="18310" y="222662"/>
                </a:lnTo>
                <a:lnTo>
                  <a:pt x="27643" y="196582"/>
                </a:lnTo>
                <a:lnTo>
                  <a:pt x="53254" y="179054"/>
                </a:lnTo>
                <a:lnTo>
                  <a:pt x="91555" y="169188"/>
                </a:lnTo>
                <a:lnTo>
                  <a:pt x="138959" y="166098"/>
                </a:lnTo>
                <a:lnTo>
                  <a:pt x="186364" y="169188"/>
                </a:lnTo>
                <a:lnTo>
                  <a:pt x="224665" y="179054"/>
                </a:lnTo>
                <a:lnTo>
                  <a:pt x="244431" y="192582"/>
                </a:lnTo>
                <a:lnTo>
                  <a:pt x="138959" y="192582"/>
                </a:lnTo>
                <a:lnTo>
                  <a:pt x="105195" y="194385"/>
                </a:lnTo>
                <a:lnTo>
                  <a:pt x="77776" y="199898"/>
                </a:lnTo>
                <a:lnTo>
                  <a:pt x="59369" y="209272"/>
                </a:lnTo>
                <a:lnTo>
                  <a:pt x="52641" y="222662"/>
                </a:lnTo>
                <a:lnTo>
                  <a:pt x="59369" y="236053"/>
                </a:lnTo>
                <a:lnTo>
                  <a:pt x="77776" y="245427"/>
                </a:lnTo>
                <a:lnTo>
                  <a:pt x="105195" y="250940"/>
                </a:lnTo>
                <a:lnTo>
                  <a:pt x="138959" y="252743"/>
                </a:lnTo>
                <a:lnTo>
                  <a:pt x="244431" y="252743"/>
                </a:lnTo>
                <a:lnTo>
                  <a:pt x="224665" y="266271"/>
                </a:lnTo>
                <a:lnTo>
                  <a:pt x="186364" y="276137"/>
                </a:lnTo>
                <a:lnTo>
                  <a:pt x="138959" y="279227"/>
                </a:lnTo>
                <a:close/>
              </a:path>
              <a:path w="259714" h="279400">
                <a:moveTo>
                  <a:pt x="244431" y="252743"/>
                </a:moveTo>
                <a:lnTo>
                  <a:pt x="138959" y="252743"/>
                </a:lnTo>
                <a:lnTo>
                  <a:pt x="172724" y="250940"/>
                </a:lnTo>
                <a:lnTo>
                  <a:pt x="200143" y="245427"/>
                </a:lnTo>
                <a:lnTo>
                  <a:pt x="218550" y="236053"/>
                </a:lnTo>
                <a:lnTo>
                  <a:pt x="225278" y="222662"/>
                </a:lnTo>
                <a:lnTo>
                  <a:pt x="218550" y="209272"/>
                </a:lnTo>
                <a:lnTo>
                  <a:pt x="200143" y="199898"/>
                </a:lnTo>
                <a:lnTo>
                  <a:pt x="172724" y="194385"/>
                </a:lnTo>
                <a:lnTo>
                  <a:pt x="138959" y="192582"/>
                </a:lnTo>
                <a:lnTo>
                  <a:pt x="244431" y="192582"/>
                </a:lnTo>
                <a:lnTo>
                  <a:pt x="250276" y="196582"/>
                </a:lnTo>
                <a:lnTo>
                  <a:pt x="259609" y="222662"/>
                </a:lnTo>
                <a:lnTo>
                  <a:pt x="250276" y="248743"/>
                </a:lnTo>
                <a:lnTo>
                  <a:pt x="244431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7639" y="3845621"/>
            <a:ext cx="266700" cy="279400"/>
          </a:xfrm>
          <a:custGeom>
            <a:avLst/>
            <a:gdLst/>
            <a:ahLst/>
            <a:cxnLst/>
            <a:rect l="l" t="t" r="r" b="b"/>
            <a:pathLst>
              <a:path w="266700" h="279400">
                <a:moveTo>
                  <a:pt x="266149" y="279227"/>
                </a:moveTo>
                <a:lnTo>
                  <a:pt x="235414" y="279227"/>
                </a:lnTo>
                <a:lnTo>
                  <a:pt x="235414" y="0"/>
                </a:lnTo>
                <a:lnTo>
                  <a:pt x="266149" y="0"/>
                </a:lnTo>
                <a:lnTo>
                  <a:pt x="266149" y="279227"/>
                </a:lnTo>
                <a:close/>
              </a:path>
              <a:path w="266700" h="279400">
                <a:moveTo>
                  <a:pt x="193890" y="274323"/>
                </a:moveTo>
                <a:lnTo>
                  <a:pt x="163155" y="274323"/>
                </a:lnTo>
                <a:lnTo>
                  <a:pt x="163155" y="136671"/>
                </a:lnTo>
                <a:lnTo>
                  <a:pt x="119015" y="136671"/>
                </a:lnTo>
                <a:lnTo>
                  <a:pt x="119015" y="106263"/>
                </a:lnTo>
                <a:lnTo>
                  <a:pt x="163155" y="106263"/>
                </a:lnTo>
                <a:lnTo>
                  <a:pt x="163155" y="1634"/>
                </a:lnTo>
                <a:lnTo>
                  <a:pt x="193890" y="1634"/>
                </a:lnTo>
                <a:lnTo>
                  <a:pt x="193890" y="274323"/>
                </a:lnTo>
                <a:close/>
              </a:path>
              <a:path w="266700" h="279400">
                <a:moveTo>
                  <a:pt x="136017" y="39562"/>
                </a:moveTo>
                <a:lnTo>
                  <a:pt x="4577" y="39562"/>
                </a:lnTo>
                <a:lnTo>
                  <a:pt x="4577" y="10135"/>
                </a:lnTo>
                <a:lnTo>
                  <a:pt x="136017" y="10135"/>
                </a:lnTo>
                <a:lnTo>
                  <a:pt x="136017" y="39562"/>
                </a:lnTo>
                <a:close/>
              </a:path>
              <a:path w="266700" h="279400">
                <a:moveTo>
                  <a:pt x="0" y="262552"/>
                </a:moveTo>
                <a:lnTo>
                  <a:pt x="0" y="230837"/>
                </a:lnTo>
                <a:lnTo>
                  <a:pt x="24231" y="211755"/>
                </a:lnTo>
                <a:lnTo>
                  <a:pt x="41565" y="171615"/>
                </a:lnTo>
                <a:lnTo>
                  <a:pt x="52094" y="113267"/>
                </a:lnTo>
                <a:lnTo>
                  <a:pt x="55910" y="39562"/>
                </a:lnTo>
                <a:lnTo>
                  <a:pt x="86972" y="39562"/>
                </a:lnTo>
                <a:lnTo>
                  <a:pt x="86482" y="62491"/>
                </a:lnTo>
                <a:lnTo>
                  <a:pt x="85501" y="84193"/>
                </a:lnTo>
                <a:lnTo>
                  <a:pt x="84029" y="104669"/>
                </a:lnTo>
                <a:lnTo>
                  <a:pt x="82068" y="123919"/>
                </a:lnTo>
                <a:lnTo>
                  <a:pt x="107339" y="168386"/>
                </a:lnTo>
                <a:lnTo>
                  <a:pt x="73894" y="168386"/>
                </a:lnTo>
                <a:lnTo>
                  <a:pt x="61566" y="206089"/>
                </a:lnTo>
                <a:lnTo>
                  <a:pt x="45161" y="234351"/>
                </a:lnTo>
                <a:lnTo>
                  <a:pt x="24650" y="253172"/>
                </a:lnTo>
                <a:lnTo>
                  <a:pt x="0" y="262552"/>
                </a:lnTo>
                <a:close/>
              </a:path>
              <a:path w="266700" h="279400">
                <a:moveTo>
                  <a:pt x="123592" y="258629"/>
                </a:moveTo>
                <a:lnTo>
                  <a:pt x="73894" y="168386"/>
                </a:lnTo>
                <a:lnTo>
                  <a:pt x="107339" y="168386"/>
                </a:lnTo>
                <a:lnTo>
                  <a:pt x="150076" y="243588"/>
                </a:lnTo>
                <a:lnTo>
                  <a:pt x="123592" y="25862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9119" y="4361484"/>
            <a:ext cx="138631" cy="138631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817954" y="4301654"/>
            <a:ext cx="603250" cy="281305"/>
          </a:xfrm>
          <a:custGeom>
            <a:avLst/>
            <a:gdLst/>
            <a:ahLst/>
            <a:cxnLst/>
            <a:rect l="l" t="t" r="r" b="b"/>
            <a:pathLst>
              <a:path w="603250" h="281304">
                <a:moveTo>
                  <a:pt x="259283" y="182765"/>
                </a:moveTo>
                <a:lnTo>
                  <a:pt x="227241" y="182765"/>
                </a:lnTo>
                <a:lnTo>
                  <a:pt x="227241" y="208597"/>
                </a:lnTo>
                <a:lnTo>
                  <a:pt x="227241" y="251752"/>
                </a:lnTo>
                <a:lnTo>
                  <a:pt x="51663" y="251752"/>
                </a:lnTo>
                <a:lnTo>
                  <a:pt x="51663" y="208597"/>
                </a:lnTo>
                <a:lnTo>
                  <a:pt x="227241" y="208597"/>
                </a:lnTo>
                <a:lnTo>
                  <a:pt x="227241" y="182765"/>
                </a:lnTo>
                <a:lnTo>
                  <a:pt x="19291" y="182765"/>
                </a:lnTo>
                <a:lnTo>
                  <a:pt x="19291" y="277583"/>
                </a:lnTo>
                <a:lnTo>
                  <a:pt x="259283" y="277583"/>
                </a:lnTo>
                <a:lnTo>
                  <a:pt x="259283" y="251752"/>
                </a:lnTo>
                <a:lnTo>
                  <a:pt x="259283" y="208597"/>
                </a:lnTo>
                <a:lnTo>
                  <a:pt x="259283" y="182765"/>
                </a:lnTo>
                <a:close/>
              </a:path>
              <a:path w="603250" h="281304">
                <a:moveTo>
                  <a:pt x="262547" y="53619"/>
                </a:moveTo>
                <a:lnTo>
                  <a:pt x="252806" y="29235"/>
                </a:lnTo>
                <a:lnTo>
                  <a:pt x="246862" y="25501"/>
                </a:lnTo>
                <a:lnTo>
                  <a:pt x="228219" y="13792"/>
                </a:lnTo>
                <a:lnTo>
                  <a:pt x="228219" y="53619"/>
                </a:lnTo>
                <a:lnTo>
                  <a:pt x="221170" y="66281"/>
                </a:lnTo>
                <a:lnTo>
                  <a:pt x="202018" y="75031"/>
                </a:lnTo>
                <a:lnTo>
                  <a:pt x="173736" y="80098"/>
                </a:lnTo>
                <a:lnTo>
                  <a:pt x="139280" y="81737"/>
                </a:lnTo>
                <a:lnTo>
                  <a:pt x="104838" y="80098"/>
                </a:lnTo>
                <a:lnTo>
                  <a:pt x="76555" y="75031"/>
                </a:lnTo>
                <a:lnTo>
                  <a:pt x="57391" y="66281"/>
                </a:lnTo>
                <a:lnTo>
                  <a:pt x="50355" y="53619"/>
                </a:lnTo>
                <a:lnTo>
                  <a:pt x="57391" y="41084"/>
                </a:lnTo>
                <a:lnTo>
                  <a:pt x="76555" y="32321"/>
                </a:lnTo>
                <a:lnTo>
                  <a:pt x="104838" y="27178"/>
                </a:lnTo>
                <a:lnTo>
                  <a:pt x="139280" y="25501"/>
                </a:lnTo>
                <a:lnTo>
                  <a:pt x="173736" y="27178"/>
                </a:lnTo>
                <a:lnTo>
                  <a:pt x="202018" y="32321"/>
                </a:lnTo>
                <a:lnTo>
                  <a:pt x="221170" y="41084"/>
                </a:lnTo>
                <a:lnTo>
                  <a:pt x="228219" y="53619"/>
                </a:lnTo>
                <a:lnTo>
                  <a:pt x="228219" y="13792"/>
                </a:lnTo>
                <a:lnTo>
                  <a:pt x="226301" y="12585"/>
                </a:lnTo>
                <a:lnTo>
                  <a:pt x="187096" y="3035"/>
                </a:lnTo>
                <a:lnTo>
                  <a:pt x="139280" y="0"/>
                </a:lnTo>
                <a:lnTo>
                  <a:pt x="91478" y="3035"/>
                </a:lnTo>
                <a:lnTo>
                  <a:pt x="52273" y="12585"/>
                </a:lnTo>
                <a:lnTo>
                  <a:pt x="25768" y="29235"/>
                </a:lnTo>
                <a:lnTo>
                  <a:pt x="16027" y="53619"/>
                </a:lnTo>
                <a:lnTo>
                  <a:pt x="25768" y="78181"/>
                </a:lnTo>
                <a:lnTo>
                  <a:pt x="52273" y="94932"/>
                </a:lnTo>
                <a:lnTo>
                  <a:pt x="91478" y="104521"/>
                </a:lnTo>
                <a:lnTo>
                  <a:pt x="139280" y="107569"/>
                </a:lnTo>
                <a:lnTo>
                  <a:pt x="187096" y="104521"/>
                </a:lnTo>
                <a:lnTo>
                  <a:pt x="226301" y="94932"/>
                </a:lnTo>
                <a:lnTo>
                  <a:pt x="247192" y="81737"/>
                </a:lnTo>
                <a:lnTo>
                  <a:pt x="252806" y="78181"/>
                </a:lnTo>
                <a:lnTo>
                  <a:pt x="262547" y="53619"/>
                </a:lnTo>
                <a:close/>
              </a:path>
              <a:path w="603250" h="281304">
                <a:moveTo>
                  <a:pt x="278904" y="129476"/>
                </a:moveTo>
                <a:lnTo>
                  <a:pt x="0" y="129476"/>
                </a:lnTo>
                <a:lnTo>
                  <a:pt x="0" y="155625"/>
                </a:lnTo>
                <a:lnTo>
                  <a:pt x="278904" y="155625"/>
                </a:lnTo>
                <a:lnTo>
                  <a:pt x="278904" y="129476"/>
                </a:lnTo>
                <a:close/>
              </a:path>
              <a:path w="603250" h="281304">
                <a:moveTo>
                  <a:pt x="484555" y="82067"/>
                </a:moveTo>
                <a:lnTo>
                  <a:pt x="478472" y="51193"/>
                </a:lnTo>
                <a:lnTo>
                  <a:pt x="464718" y="31711"/>
                </a:lnTo>
                <a:lnTo>
                  <a:pt x="461137" y="26644"/>
                </a:lnTo>
                <a:lnTo>
                  <a:pt x="452196" y="21323"/>
                </a:lnTo>
                <a:lnTo>
                  <a:pt x="452196" y="82067"/>
                </a:lnTo>
                <a:lnTo>
                  <a:pt x="448221" y="103035"/>
                </a:lnTo>
                <a:lnTo>
                  <a:pt x="437108" y="118884"/>
                </a:lnTo>
                <a:lnTo>
                  <a:pt x="420052" y="128917"/>
                </a:lnTo>
                <a:lnTo>
                  <a:pt x="398246" y="132410"/>
                </a:lnTo>
                <a:lnTo>
                  <a:pt x="376250" y="128917"/>
                </a:lnTo>
                <a:lnTo>
                  <a:pt x="359092" y="118884"/>
                </a:lnTo>
                <a:lnTo>
                  <a:pt x="347941" y="103035"/>
                </a:lnTo>
                <a:lnTo>
                  <a:pt x="343966" y="82067"/>
                </a:lnTo>
                <a:lnTo>
                  <a:pt x="347941" y="61087"/>
                </a:lnTo>
                <a:lnTo>
                  <a:pt x="359092" y="45237"/>
                </a:lnTo>
                <a:lnTo>
                  <a:pt x="376250" y="35204"/>
                </a:lnTo>
                <a:lnTo>
                  <a:pt x="398246" y="31711"/>
                </a:lnTo>
                <a:lnTo>
                  <a:pt x="420052" y="35204"/>
                </a:lnTo>
                <a:lnTo>
                  <a:pt x="437108" y="45237"/>
                </a:lnTo>
                <a:lnTo>
                  <a:pt x="448221" y="61087"/>
                </a:lnTo>
                <a:lnTo>
                  <a:pt x="452196" y="82067"/>
                </a:lnTo>
                <a:lnTo>
                  <a:pt x="452196" y="21323"/>
                </a:lnTo>
                <a:lnTo>
                  <a:pt x="433933" y="10426"/>
                </a:lnTo>
                <a:lnTo>
                  <a:pt x="398246" y="4572"/>
                </a:lnTo>
                <a:lnTo>
                  <a:pt x="362356" y="10426"/>
                </a:lnTo>
                <a:lnTo>
                  <a:pt x="335051" y="26644"/>
                </a:lnTo>
                <a:lnTo>
                  <a:pt x="317690" y="51193"/>
                </a:lnTo>
                <a:lnTo>
                  <a:pt x="311594" y="82067"/>
                </a:lnTo>
                <a:lnTo>
                  <a:pt x="317690" y="112928"/>
                </a:lnTo>
                <a:lnTo>
                  <a:pt x="335051" y="137477"/>
                </a:lnTo>
                <a:lnTo>
                  <a:pt x="362356" y="153695"/>
                </a:lnTo>
                <a:lnTo>
                  <a:pt x="398246" y="159550"/>
                </a:lnTo>
                <a:lnTo>
                  <a:pt x="433933" y="153695"/>
                </a:lnTo>
                <a:lnTo>
                  <a:pt x="461137" y="137477"/>
                </a:lnTo>
                <a:lnTo>
                  <a:pt x="464718" y="132410"/>
                </a:lnTo>
                <a:lnTo>
                  <a:pt x="478472" y="112928"/>
                </a:lnTo>
                <a:lnTo>
                  <a:pt x="484555" y="82067"/>
                </a:lnTo>
                <a:close/>
              </a:path>
              <a:path w="603250" h="281304">
                <a:moveTo>
                  <a:pt x="564019" y="183743"/>
                </a:moveTo>
                <a:lnTo>
                  <a:pt x="331216" y="183743"/>
                </a:lnTo>
                <a:lnTo>
                  <a:pt x="331216" y="211874"/>
                </a:lnTo>
                <a:lnTo>
                  <a:pt x="531317" y="211874"/>
                </a:lnTo>
                <a:lnTo>
                  <a:pt x="531317" y="280860"/>
                </a:lnTo>
                <a:lnTo>
                  <a:pt x="564019" y="280860"/>
                </a:lnTo>
                <a:lnTo>
                  <a:pt x="564019" y="183743"/>
                </a:lnTo>
                <a:close/>
              </a:path>
              <a:path w="603250" h="281304">
                <a:moveTo>
                  <a:pt x="603250" y="63423"/>
                </a:moveTo>
                <a:lnTo>
                  <a:pt x="564019" y="63423"/>
                </a:lnTo>
                <a:lnTo>
                  <a:pt x="564019" y="1625"/>
                </a:lnTo>
                <a:lnTo>
                  <a:pt x="531647" y="1625"/>
                </a:lnTo>
                <a:lnTo>
                  <a:pt x="531647" y="168376"/>
                </a:lnTo>
                <a:lnTo>
                  <a:pt x="564019" y="168376"/>
                </a:lnTo>
                <a:lnTo>
                  <a:pt x="564019" y="94157"/>
                </a:lnTo>
                <a:lnTo>
                  <a:pt x="603250" y="94157"/>
                </a:lnTo>
                <a:lnTo>
                  <a:pt x="603250" y="634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37217" y="4303278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51757" y="4303278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5970" y="4303278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6240" y="4303278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4" h="279400">
                <a:moveTo>
                  <a:pt x="257321" y="156943"/>
                </a:moveTo>
                <a:lnTo>
                  <a:pt x="224951" y="156943"/>
                </a:lnTo>
                <a:lnTo>
                  <a:pt x="224951" y="80760"/>
                </a:lnTo>
                <a:lnTo>
                  <a:pt x="170675" y="80760"/>
                </a:lnTo>
                <a:lnTo>
                  <a:pt x="170675" y="52641"/>
                </a:lnTo>
                <a:lnTo>
                  <a:pt x="224951" y="52641"/>
                </a:lnTo>
                <a:lnTo>
                  <a:pt x="224951" y="0"/>
                </a:lnTo>
                <a:lnTo>
                  <a:pt x="257321" y="0"/>
                </a:lnTo>
                <a:lnTo>
                  <a:pt x="257321" y="156943"/>
                </a:lnTo>
                <a:close/>
              </a:path>
              <a:path w="259714" h="279400">
                <a:moveTo>
                  <a:pt x="181792" y="34985"/>
                </a:moveTo>
                <a:lnTo>
                  <a:pt x="3596" y="34985"/>
                </a:lnTo>
                <a:lnTo>
                  <a:pt x="3596" y="7193"/>
                </a:lnTo>
                <a:lnTo>
                  <a:pt x="181792" y="7193"/>
                </a:lnTo>
                <a:lnTo>
                  <a:pt x="181792" y="34985"/>
                </a:lnTo>
                <a:close/>
              </a:path>
              <a:path w="259714" h="279400">
                <a:moveTo>
                  <a:pt x="0" y="148768"/>
                </a:moveTo>
                <a:lnTo>
                  <a:pt x="0" y="119669"/>
                </a:lnTo>
                <a:lnTo>
                  <a:pt x="31209" y="110207"/>
                </a:lnTo>
                <a:lnTo>
                  <a:pt x="55216" y="92040"/>
                </a:lnTo>
                <a:lnTo>
                  <a:pt x="71314" y="66516"/>
                </a:lnTo>
                <a:lnTo>
                  <a:pt x="78798" y="34985"/>
                </a:lnTo>
                <a:lnTo>
                  <a:pt x="111167" y="34985"/>
                </a:lnTo>
                <a:lnTo>
                  <a:pt x="110381" y="43450"/>
                </a:lnTo>
                <a:lnTo>
                  <a:pt x="109042" y="51701"/>
                </a:lnTo>
                <a:lnTo>
                  <a:pt x="107213" y="59768"/>
                </a:lnTo>
                <a:lnTo>
                  <a:pt x="104955" y="67681"/>
                </a:lnTo>
                <a:lnTo>
                  <a:pt x="145879" y="93511"/>
                </a:lnTo>
                <a:lnTo>
                  <a:pt x="92857" y="93511"/>
                </a:lnTo>
                <a:lnTo>
                  <a:pt x="76003" y="114422"/>
                </a:lnTo>
                <a:lnTo>
                  <a:pt x="54643" y="131071"/>
                </a:lnTo>
                <a:lnTo>
                  <a:pt x="29176" y="142755"/>
                </a:lnTo>
                <a:lnTo>
                  <a:pt x="0" y="148768"/>
                </a:lnTo>
                <a:close/>
              </a:path>
              <a:path w="259714" h="279400">
                <a:moveTo>
                  <a:pt x="174926" y="146153"/>
                </a:moveTo>
                <a:lnTo>
                  <a:pt x="92857" y="93511"/>
                </a:lnTo>
                <a:lnTo>
                  <a:pt x="145879" y="93511"/>
                </a:lnTo>
                <a:lnTo>
                  <a:pt x="190947" y="121957"/>
                </a:lnTo>
                <a:lnTo>
                  <a:pt x="174926" y="146153"/>
                </a:lnTo>
                <a:close/>
              </a:path>
              <a:path w="259714" h="279400">
                <a:moveTo>
                  <a:pt x="138959" y="279227"/>
                </a:moveTo>
                <a:lnTo>
                  <a:pt x="91555" y="276137"/>
                </a:lnTo>
                <a:lnTo>
                  <a:pt x="53254" y="266271"/>
                </a:lnTo>
                <a:lnTo>
                  <a:pt x="27643" y="248743"/>
                </a:lnTo>
                <a:lnTo>
                  <a:pt x="18310" y="222662"/>
                </a:lnTo>
                <a:lnTo>
                  <a:pt x="27643" y="196582"/>
                </a:lnTo>
                <a:lnTo>
                  <a:pt x="53254" y="179054"/>
                </a:lnTo>
                <a:lnTo>
                  <a:pt x="91555" y="169188"/>
                </a:lnTo>
                <a:lnTo>
                  <a:pt x="138959" y="166098"/>
                </a:lnTo>
                <a:lnTo>
                  <a:pt x="186364" y="169188"/>
                </a:lnTo>
                <a:lnTo>
                  <a:pt x="224665" y="179054"/>
                </a:lnTo>
                <a:lnTo>
                  <a:pt x="244431" y="192582"/>
                </a:lnTo>
                <a:lnTo>
                  <a:pt x="138959" y="192582"/>
                </a:lnTo>
                <a:lnTo>
                  <a:pt x="105195" y="194385"/>
                </a:lnTo>
                <a:lnTo>
                  <a:pt x="77776" y="199898"/>
                </a:lnTo>
                <a:lnTo>
                  <a:pt x="59369" y="209272"/>
                </a:lnTo>
                <a:lnTo>
                  <a:pt x="52641" y="222662"/>
                </a:lnTo>
                <a:lnTo>
                  <a:pt x="59369" y="236053"/>
                </a:lnTo>
                <a:lnTo>
                  <a:pt x="77776" y="245427"/>
                </a:lnTo>
                <a:lnTo>
                  <a:pt x="105195" y="250940"/>
                </a:lnTo>
                <a:lnTo>
                  <a:pt x="138959" y="252743"/>
                </a:lnTo>
                <a:lnTo>
                  <a:pt x="244431" y="252743"/>
                </a:lnTo>
                <a:lnTo>
                  <a:pt x="224665" y="266271"/>
                </a:lnTo>
                <a:lnTo>
                  <a:pt x="186364" y="276137"/>
                </a:lnTo>
                <a:lnTo>
                  <a:pt x="138959" y="279227"/>
                </a:lnTo>
                <a:close/>
              </a:path>
              <a:path w="259714" h="279400">
                <a:moveTo>
                  <a:pt x="244431" y="252743"/>
                </a:moveTo>
                <a:lnTo>
                  <a:pt x="138959" y="252743"/>
                </a:lnTo>
                <a:lnTo>
                  <a:pt x="172724" y="250940"/>
                </a:lnTo>
                <a:lnTo>
                  <a:pt x="200143" y="245427"/>
                </a:lnTo>
                <a:lnTo>
                  <a:pt x="218550" y="236053"/>
                </a:lnTo>
                <a:lnTo>
                  <a:pt x="225278" y="222662"/>
                </a:lnTo>
                <a:lnTo>
                  <a:pt x="218550" y="209272"/>
                </a:lnTo>
                <a:lnTo>
                  <a:pt x="200143" y="199898"/>
                </a:lnTo>
                <a:lnTo>
                  <a:pt x="172724" y="194385"/>
                </a:lnTo>
                <a:lnTo>
                  <a:pt x="138959" y="192582"/>
                </a:lnTo>
                <a:lnTo>
                  <a:pt x="244431" y="192582"/>
                </a:lnTo>
                <a:lnTo>
                  <a:pt x="250276" y="196582"/>
                </a:lnTo>
                <a:lnTo>
                  <a:pt x="259609" y="222662"/>
                </a:lnTo>
                <a:lnTo>
                  <a:pt x="250276" y="248743"/>
                </a:lnTo>
                <a:lnTo>
                  <a:pt x="244431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1943" y="4309859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258953" y="0"/>
                </a:moveTo>
                <a:lnTo>
                  <a:pt x="18313" y="0"/>
                </a:lnTo>
                <a:lnTo>
                  <a:pt x="18313" y="30480"/>
                </a:lnTo>
                <a:lnTo>
                  <a:pt x="225285" y="30480"/>
                </a:lnTo>
                <a:lnTo>
                  <a:pt x="225285" y="127000"/>
                </a:lnTo>
                <a:lnTo>
                  <a:pt x="258953" y="127000"/>
                </a:lnTo>
                <a:lnTo>
                  <a:pt x="258953" y="30480"/>
                </a:lnTo>
                <a:lnTo>
                  <a:pt x="258953" y="0"/>
                </a:lnTo>
                <a:close/>
              </a:path>
              <a:path w="279400" h="279400">
                <a:moveTo>
                  <a:pt x="278904" y="150368"/>
                </a:moveTo>
                <a:lnTo>
                  <a:pt x="0" y="150368"/>
                </a:lnTo>
                <a:lnTo>
                  <a:pt x="0" y="180124"/>
                </a:lnTo>
                <a:lnTo>
                  <a:pt x="67678" y="180124"/>
                </a:lnTo>
                <a:lnTo>
                  <a:pt x="67678" y="279196"/>
                </a:lnTo>
                <a:lnTo>
                  <a:pt x="100050" y="279196"/>
                </a:lnTo>
                <a:lnTo>
                  <a:pt x="100050" y="180124"/>
                </a:lnTo>
                <a:lnTo>
                  <a:pt x="178523" y="180124"/>
                </a:lnTo>
                <a:lnTo>
                  <a:pt x="178523" y="279196"/>
                </a:lnTo>
                <a:lnTo>
                  <a:pt x="210896" y="279196"/>
                </a:lnTo>
                <a:lnTo>
                  <a:pt x="210896" y="180124"/>
                </a:lnTo>
                <a:lnTo>
                  <a:pt x="278904" y="180124"/>
                </a:lnTo>
                <a:lnTo>
                  <a:pt x="278904" y="15036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3220" y="4298378"/>
            <a:ext cx="581025" cy="280670"/>
          </a:xfrm>
          <a:custGeom>
            <a:avLst/>
            <a:gdLst/>
            <a:ahLst/>
            <a:cxnLst/>
            <a:rect l="l" t="t" r="r" b="b"/>
            <a:pathLst>
              <a:path w="581025" h="280670">
                <a:moveTo>
                  <a:pt x="278892" y="240969"/>
                </a:moveTo>
                <a:lnTo>
                  <a:pt x="209257" y="240969"/>
                </a:lnTo>
                <a:lnTo>
                  <a:pt x="209257" y="175577"/>
                </a:lnTo>
                <a:lnTo>
                  <a:pt x="264185" y="175577"/>
                </a:lnTo>
                <a:lnTo>
                  <a:pt x="264185" y="146151"/>
                </a:lnTo>
                <a:lnTo>
                  <a:pt x="214807" y="146151"/>
                </a:lnTo>
                <a:lnTo>
                  <a:pt x="214807" y="46431"/>
                </a:lnTo>
                <a:lnTo>
                  <a:pt x="261239" y="46431"/>
                </a:lnTo>
                <a:lnTo>
                  <a:pt x="261239" y="16675"/>
                </a:lnTo>
                <a:lnTo>
                  <a:pt x="182118" y="16675"/>
                </a:lnTo>
                <a:lnTo>
                  <a:pt x="182118" y="46431"/>
                </a:lnTo>
                <a:lnTo>
                  <a:pt x="182118" y="146151"/>
                </a:lnTo>
                <a:lnTo>
                  <a:pt x="176885" y="146151"/>
                </a:lnTo>
                <a:lnTo>
                  <a:pt x="176885" y="175577"/>
                </a:lnTo>
                <a:lnTo>
                  <a:pt x="176885" y="240969"/>
                </a:lnTo>
                <a:lnTo>
                  <a:pt x="102006" y="240969"/>
                </a:lnTo>
                <a:lnTo>
                  <a:pt x="102006" y="175577"/>
                </a:lnTo>
                <a:lnTo>
                  <a:pt x="176885" y="175577"/>
                </a:lnTo>
                <a:lnTo>
                  <a:pt x="176885" y="146151"/>
                </a:lnTo>
                <a:lnTo>
                  <a:pt x="96456" y="146151"/>
                </a:lnTo>
                <a:lnTo>
                  <a:pt x="96456" y="46431"/>
                </a:lnTo>
                <a:lnTo>
                  <a:pt x="182118" y="46431"/>
                </a:lnTo>
                <a:lnTo>
                  <a:pt x="182118" y="16675"/>
                </a:lnTo>
                <a:lnTo>
                  <a:pt x="17322" y="16675"/>
                </a:lnTo>
                <a:lnTo>
                  <a:pt x="17322" y="46431"/>
                </a:lnTo>
                <a:lnTo>
                  <a:pt x="63754" y="46431"/>
                </a:lnTo>
                <a:lnTo>
                  <a:pt x="63754" y="146151"/>
                </a:lnTo>
                <a:lnTo>
                  <a:pt x="14376" y="146151"/>
                </a:lnTo>
                <a:lnTo>
                  <a:pt x="14376" y="175577"/>
                </a:lnTo>
                <a:lnTo>
                  <a:pt x="69634" y="175577"/>
                </a:lnTo>
                <a:lnTo>
                  <a:pt x="69634" y="240969"/>
                </a:lnTo>
                <a:lnTo>
                  <a:pt x="0" y="240969"/>
                </a:lnTo>
                <a:lnTo>
                  <a:pt x="0" y="270725"/>
                </a:lnTo>
                <a:lnTo>
                  <a:pt x="278892" y="270725"/>
                </a:lnTo>
                <a:lnTo>
                  <a:pt x="278892" y="240969"/>
                </a:lnTo>
                <a:close/>
              </a:path>
              <a:path w="581025" h="280670">
                <a:moveTo>
                  <a:pt x="486524" y="131445"/>
                </a:moveTo>
                <a:lnTo>
                  <a:pt x="480339" y="107289"/>
                </a:lnTo>
                <a:lnTo>
                  <a:pt x="473075" y="99720"/>
                </a:lnTo>
                <a:lnTo>
                  <a:pt x="463308" y="89547"/>
                </a:lnTo>
                <a:lnTo>
                  <a:pt x="455460" y="86207"/>
                </a:lnTo>
                <a:lnTo>
                  <a:pt x="455460" y="131445"/>
                </a:lnTo>
                <a:lnTo>
                  <a:pt x="452056" y="144170"/>
                </a:lnTo>
                <a:lnTo>
                  <a:pt x="442252" y="154330"/>
                </a:lnTo>
                <a:lnTo>
                  <a:pt x="426631" y="161048"/>
                </a:lnTo>
                <a:lnTo>
                  <a:pt x="405765" y="163487"/>
                </a:lnTo>
                <a:lnTo>
                  <a:pt x="384695" y="161048"/>
                </a:lnTo>
                <a:lnTo>
                  <a:pt x="368973" y="154330"/>
                </a:lnTo>
                <a:lnTo>
                  <a:pt x="359130" y="144170"/>
                </a:lnTo>
                <a:lnTo>
                  <a:pt x="355739" y="131445"/>
                </a:lnTo>
                <a:lnTo>
                  <a:pt x="359130" y="118897"/>
                </a:lnTo>
                <a:lnTo>
                  <a:pt x="368973" y="108839"/>
                </a:lnTo>
                <a:lnTo>
                  <a:pt x="384695" y="102158"/>
                </a:lnTo>
                <a:lnTo>
                  <a:pt x="405765" y="99720"/>
                </a:lnTo>
                <a:lnTo>
                  <a:pt x="426631" y="102158"/>
                </a:lnTo>
                <a:lnTo>
                  <a:pt x="442252" y="108839"/>
                </a:lnTo>
                <a:lnTo>
                  <a:pt x="452056" y="118897"/>
                </a:lnTo>
                <a:lnTo>
                  <a:pt x="455460" y="131445"/>
                </a:lnTo>
                <a:lnTo>
                  <a:pt x="455460" y="86207"/>
                </a:lnTo>
                <a:lnTo>
                  <a:pt x="437692" y="78613"/>
                </a:lnTo>
                <a:lnTo>
                  <a:pt x="405765" y="74879"/>
                </a:lnTo>
                <a:lnTo>
                  <a:pt x="373773" y="78613"/>
                </a:lnTo>
                <a:lnTo>
                  <a:pt x="348056" y="89547"/>
                </a:lnTo>
                <a:lnTo>
                  <a:pt x="330911" y="107289"/>
                </a:lnTo>
                <a:lnTo>
                  <a:pt x="324675" y="131445"/>
                </a:lnTo>
                <a:lnTo>
                  <a:pt x="330911" y="155727"/>
                </a:lnTo>
                <a:lnTo>
                  <a:pt x="348056" y="173456"/>
                </a:lnTo>
                <a:lnTo>
                  <a:pt x="373773" y="184315"/>
                </a:lnTo>
                <a:lnTo>
                  <a:pt x="405765" y="188010"/>
                </a:lnTo>
                <a:lnTo>
                  <a:pt x="437692" y="184315"/>
                </a:lnTo>
                <a:lnTo>
                  <a:pt x="463308" y="173456"/>
                </a:lnTo>
                <a:lnTo>
                  <a:pt x="472884" y="163487"/>
                </a:lnTo>
                <a:lnTo>
                  <a:pt x="480339" y="155727"/>
                </a:lnTo>
                <a:lnTo>
                  <a:pt x="486524" y="131445"/>
                </a:lnTo>
                <a:close/>
              </a:path>
              <a:path w="581025" h="280670">
                <a:moveTo>
                  <a:pt x="492074" y="32372"/>
                </a:moveTo>
                <a:lnTo>
                  <a:pt x="422109" y="32372"/>
                </a:lnTo>
                <a:lnTo>
                  <a:pt x="422109" y="0"/>
                </a:lnTo>
                <a:lnTo>
                  <a:pt x="389407" y="0"/>
                </a:lnTo>
                <a:lnTo>
                  <a:pt x="389407" y="32372"/>
                </a:lnTo>
                <a:lnTo>
                  <a:pt x="311924" y="32372"/>
                </a:lnTo>
                <a:lnTo>
                  <a:pt x="311924" y="58204"/>
                </a:lnTo>
                <a:lnTo>
                  <a:pt x="492074" y="58204"/>
                </a:lnTo>
                <a:lnTo>
                  <a:pt x="492074" y="32372"/>
                </a:lnTo>
                <a:close/>
              </a:path>
              <a:path w="581025" h="280670">
                <a:moveTo>
                  <a:pt x="574141" y="4902"/>
                </a:moveTo>
                <a:lnTo>
                  <a:pt x="542099" y="4902"/>
                </a:lnTo>
                <a:lnTo>
                  <a:pt x="542099" y="68008"/>
                </a:lnTo>
                <a:lnTo>
                  <a:pt x="499922" y="68008"/>
                </a:lnTo>
                <a:lnTo>
                  <a:pt x="499922" y="95478"/>
                </a:lnTo>
                <a:lnTo>
                  <a:pt x="542099" y="95478"/>
                </a:lnTo>
                <a:lnTo>
                  <a:pt x="542099" y="133400"/>
                </a:lnTo>
                <a:lnTo>
                  <a:pt x="499922" y="133400"/>
                </a:lnTo>
                <a:lnTo>
                  <a:pt x="499922" y="160870"/>
                </a:lnTo>
                <a:lnTo>
                  <a:pt x="542099" y="160870"/>
                </a:lnTo>
                <a:lnTo>
                  <a:pt x="542099" y="213842"/>
                </a:lnTo>
                <a:lnTo>
                  <a:pt x="574141" y="213842"/>
                </a:lnTo>
                <a:lnTo>
                  <a:pt x="574141" y="4902"/>
                </a:lnTo>
                <a:close/>
              </a:path>
              <a:path w="581025" h="280670">
                <a:moveTo>
                  <a:pt x="580682" y="251764"/>
                </a:moveTo>
                <a:lnTo>
                  <a:pt x="369138" y="251764"/>
                </a:lnTo>
                <a:lnTo>
                  <a:pt x="369138" y="201079"/>
                </a:lnTo>
                <a:lnTo>
                  <a:pt x="336448" y="201079"/>
                </a:lnTo>
                <a:lnTo>
                  <a:pt x="336448" y="280543"/>
                </a:lnTo>
                <a:lnTo>
                  <a:pt x="580682" y="280543"/>
                </a:lnTo>
                <a:lnTo>
                  <a:pt x="580682" y="2517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0013" y="4303278"/>
            <a:ext cx="256540" cy="279400"/>
          </a:xfrm>
          <a:custGeom>
            <a:avLst/>
            <a:gdLst/>
            <a:ahLst/>
            <a:cxnLst/>
            <a:rect l="l" t="t" r="r" b="b"/>
            <a:pathLst>
              <a:path w="256539" h="279400">
                <a:moveTo>
                  <a:pt x="256340" y="166751"/>
                </a:moveTo>
                <a:lnTo>
                  <a:pt x="223970" y="166751"/>
                </a:lnTo>
                <a:lnTo>
                  <a:pt x="223970" y="0"/>
                </a:lnTo>
                <a:lnTo>
                  <a:pt x="256340" y="0"/>
                </a:lnTo>
                <a:lnTo>
                  <a:pt x="256340" y="166751"/>
                </a:lnTo>
                <a:close/>
              </a:path>
              <a:path w="256539" h="279400">
                <a:moveTo>
                  <a:pt x="0" y="158577"/>
                </a:moveTo>
                <a:lnTo>
                  <a:pt x="0" y="128497"/>
                </a:lnTo>
                <a:lnTo>
                  <a:pt x="35792" y="113610"/>
                </a:lnTo>
                <a:lnTo>
                  <a:pt x="62940" y="85419"/>
                </a:lnTo>
                <a:lnTo>
                  <a:pt x="80280" y="47297"/>
                </a:lnTo>
                <a:lnTo>
                  <a:pt x="86645" y="2615"/>
                </a:lnTo>
                <a:lnTo>
                  <a:pt x="119015" y="4577"/>
                </a:lnTo>
                <a:lnTo>
                  <a:pt x="118228" y="21594"/>
                </a:lnTo>
                <a:lnTo>
                  <a:pt x="115908" y="38213"/>
                </a:lnTo>
                <a:lnTo>
                  <a:pt x="112118" y="54281"/>
                </a:lnTo>
                <a:lnTo>
                  <a:pt x="106917" y="69643"/>
                </a:lnTo>
                <a:lnTo>
                  <a:pt x="144622" y="95800"/>
                </a:lnTo>
                <a:lnTo>
                  <a:pt x="93838" y="95800"/>
                </a:lnTo>
                <a:lnTo>
                  <a:pt x="76003" y="119081"/>
                </a:lnTo>
                <a:lnTo>
                  <a:pt x="54153" y="137856"/>
                </a:lnTo>
                <a:lnTo>
                  <a:pt x="28686" y="151297"/>
                </a:lnTo>
                <a:lnTo>
                  <a:pt x="0" y="158577"/>
                </a:lnTo>
                <a:close/>
              </a:path>
              <a:path w="256539" h="279400">
                <a:moveTo>
                  <a:pt x="177214" y="154654"/>
                </a:moveTo>
                <a:lnTo>
                  <a:pt x="93838" y="95800"/>
                </a:lnTo>
                <a:lnTo>
                  <a:pt x="144622" y="95800"/>
                </a:lnTo>
                <a:lnTo>
                  <a:pt x="195524" y="131112"/>
                </a:lnTo>
                <a:lnTo>
                  <a:pt x="177214" y="154654"/>
                </a:lnTo>
                <a:close/>
              </a:path>
              <a:path w="256539" h="279400">
                <a:moveTo>
                  <a:pt x="256340" y="279227"/>
                </a:moveTo>
                <a:lnTo>
                  <a:pt x="223643" y="279227"/>
                </a:lnTo>
                <a:lnTo>
                  <a:pt x="223643" y="210238"/>
                </a:lnTo>
                <a:lnTo>
                  <a:pt x="17002" y="210238"/>
                </a:lnTo>
                <a:lnTo>
                  <a:pt x="17002" y="182119"/>
                </a:lnTo>
                <a:lnTo>
                  <a:pt x="256340" y="182119"/>
                </a:lnTo>
                <a:lnTo>
                  <a:pt x="256340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7033" y="4302297"/>
            <a:ext cx="279400" cy="277495"/>
          </a:xfrm>
          <a:custGeom>
            <a:avLst/>
            <a:gdLst/>
            <a:ahLst/>
            <a:cxnLst/>
            <a:rect l="l" t="t" r="r" b="b"/>
            <a:pathLst>
              <a:path w="279400" h="277495">
                <a:moveTo>
                  <a:pt x="139286" y="101686"/>
                </a:moveTo>
                <a:lnTo>
                  <a:pt x="91713" y="98957"/>
                </a:lnTo>
                <a:lnTo>
                  <a:pt x="52723" y="90160"/>
                </a:lnTo>
                <a:lnTo>
                  <a:pt x="26361" y="74374"/>
                </a:lnTo>
                <a:lnTo>
                  <a:pt x="16675" y="50679"/>
                </a:lnTo>
                <a:lnTo>
                  <a:pt x="26361" y="27173"/>
                </a:lnTo>
                <a:lnTo>
                  <a:pt x="52723" y="11484"/>
                </a:lnTo>
                <a:lnTo>
                  <a:pt x="91713" y="2723"/>
                </a:lnTo>
                <a:lnTo>
                  <a:pt x="139286" y="0"/>
                </a:lnTo>
                <a:lnTo>
                  <a:pt x="186860" y="2723"/>
                </a:lnTo>
                <a:lnTo>
                  <a:pt x="225850" y="11484"/>
                </a:lnTo>
                <a:lnTo>
                  <a:pt x="247757" y="24522"/>
                </a:lnTo>
                <a:lnTo>
                  <a:pt x="139286" y="24522"/>
                </a:lnTo>
                <a:lnTo>
                  <a:pt x="104787" y="26034"/>
                </a:lnTo>
                <a:lnTo>
                  <a:pt x="76387" y="30734"/>
                </a:lnTo>
                <a:lnTo>
                  <a:pt x="57121" y="38867"/>
                </a:lnTo>
                <a:lnTo>
                  <a:pt x="50025" y="50679"/>
                </a:lnTo>
                <a:lnTo>
                  <a:pt x="57121" y="62629"/>
                </a:lnTo>
                <a:lnTo>
                  <a:pt x="76387" y="70746"/>
                </a:lnTo>
                <a:lnTo>
                  <a:pt x="104787" y="75370"/>
                </a:lnTo>
                <a:lnTo>
                  <a:pt x="139286" y="76836"/>
                </a:lnTo>
                <a:lnTo>
                  <a:pt x="248100" y="76836"/>
                </a:lnTo>
                <a:lnTo>
                  <a:pt x="225850" y="90160"/>
                </a:lnTo>
                <a:lnTo>
                  <a:pt x="186860" y="98957"/>
                </a:lnTo>
                <a:lnTo>
                  <a:pt x="139286" y="101686"/>
                </a:lnTo>
                <a:close/>
              </a:path>
              <a:path w="279400" h="277495">
                <a:moveTo>
                  <a:pt x="248100" y="76836"/>
                </a:moveTo>
                <a:lnTo>
                  <a:pt x="139286" y="76836"/>
                </a:lnTo>
                <a:lnTo>
                  <a:pt x="173786" y="75370"/>
                </a:lnTo>
                <a:lnTo>
                  <a:pt x="202186" y="70746"/>
                </a:lnTo>
                <a:lnTo>
                  <a:pt x="221452" y="62629"/>
                </a:lnTo>
                <a:lnTo>
                  <a:pt x="228548" y="50679"/>
                </a:lnTo>
                <a:lnTo>
                  <a:pt x="221452" y="38867"/>
                </a:lnTo>
                <a:lnTo>
                  <a:pt x="202186" y="30734"/>
                </a:lnTo>
                <a:lnTo>
                  <a:pt x="173786" y="26034"/>
                </a:lnTo>
                <a:lnTo>
                  <a:pt x="139286" y="24522"/>
                </a:lnTo>
                <a:lnTo>
                  <a:pt x="247757" y="24522"/>
                </a:lnTo>
                <a:lnTo>
                  <a:pt x="252212" y="27173"/>
                </a:lnTo>
                <a:lnTo>
                  <a:pt x="261898" y="50679"/>
                </a:lnTo>
                <a:lnTo>
                  <a:pt x="252212" y="74374"/>
                </a:lnTo>
                <a:lnTo>
                  <a:pt x="248100" y="76836"/>
                </a:lnTo>
                <a:close/>
              </a:path>
              <a:path w="279400" h="277495">
                <a:moveTo>
                  <a:pt x="278900" y="144191"/>
                </a:moveTo>
                <a:lnTo>
                  <a:pt x="0" y="144191"/>
                </a:lnTo>
                <a:lnTo>
                  <a:pt x="0" y="119015"/>
                </a:lnTo>
                <a:lnTo>
                  <a:pt x="278900" y="119015"/>
                </a:lnTo>
                <a:lnTo>
                  <a:pt x="278900" y="144191"/>
                </a:lnTo>
                <a:close/>
              </a:path>
              <a:path w="279400" h="277495">
                <a:moveTo>
                  <a:pt x="264514" y="276939"/>
                </a:moveTo>
                <a:lnTo>
                  <a:pt x="19290" y="276939"/>
                </a:lnTo>
                <a:lnTo>
                  <a:pt x="19290" y="210238"/>
                </a:lnTo>
                <a:lnTo>
                  <a:pt x="227894" y="210238"/>
                </a:lnTo>
                <a:lnTo>
                  <a:pt x="227894" y="190620"/>
                </a:lnTo>
                <a:lnTo>
                  <a:pt x="18636" y="190620"/>
                </a:lnTo>
                <a:lnTo>
                  <a:pt x="18636" y="166425"/>
                </a:lnTo>
                <a:lnTo>
                  <a:pt x="259609" y="166425"/>
                </a:lnTo>
                <a:lnTo>
                  <a:pt x="259609" y="233125"/>
                </a:lnTo>
                <a:lnTo>
                  <a:pt x="51006" y="233125"/>
                </a:lnTo>
                <a:lnTo>
                  <a:pt x="51006" y="252743"/>
                </a:lnTo>
                <a:lnTo>
                  <a:pt x="264514" y="252743"/>
                </a:lnTo>
                <a:lnTo>
                  <a:pt x="264514" y="2769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6694" y="4302632"/>
            <a:ext cx="579755" cy="281305"/>
          </a:xfrm>
          <a:custGeom>
            <a:avLst/>
            <a:gdLst/>
            <a:ahLst/>
            <a:cxnLst/>
            <a:rect l="l" t="t" r="r" b="b"/>
            <a:pathLst>
              <a:path w="579754" h="281304">
                <a:moveTo>
                  <a:pt x="261899" y="234429"/>
                </a:moveTo>
                <a:lnTo>
                  <a:pt x="252133" y="213017"/>
                </a:lnTo>
                <a:lnTo>
                  <a:pt x="250596" y="212191"/>
                </a:lnTo>
                <a:lnTo>
                  <a:pt x="227901" y="199986"/>
                </a:lnTo>
                <a:lnTo>
                  <a:pt x="227901" y="234429"/>
                </a:lnTo>
                <a:lnTo>
                  <a:pt x="220446" y="244665"/>
                </a:lnTo>
                <a:lnTo>
                  <a:pt x="200634" y="251561"/>
                </a:lnTo>
                <a:lnTo>
                  <a:pt x="172313" y="255447"/>
                </a:lnTo>
                <a:lnTo>
                  <a:pt x="139293" y="256667"/>
                </a:lnTo>
                <a:lnTo>
                  <a:pt x="106273" y="255447"/>
                </a:lnTo>
                <a:lnTo>
                  <a:pt x="77952" y="251561"/>
                </a:lnTo>
                <a:lnTo>
                  <a:pt x="58140" y="244665"/>
                </a:lnTo>
                <a:lnTo>
                  <a:pt x="50685" y="234429"/>
                </a:lnTo>
                <a:lnTo>
                  <a:pt x="58140" y="224332"/>
                </a:lnTo>
                <a:lnTo>
                  <a:pt x="106273" y="213461"/>
                </a:lnTo>
                <a:lnTo>
                  <a:pt x="172313" y="213461"/>
                </a:lnTo>
                <a:lnTo>
                  <a:pt x="220446" y="224332"/>
                </a:lnTo>
                <a:lnTo>
                  <a:pt x="227901" y="234429"/>
                </a:lnTo>
                <a:lnTo>
                  <a:pt x="227901" y="199986"/>
                </a:lnTo>
                <a:lnTo>
                  <a:pt x="225615" y="198755"/>
                </a:lnTo>
                <a:lnTo>
                  <a:pt x="186588" y="190792"/>
                </a:lnTo>
                <a:lnTo>
                  <a:pt x="139293" y="188328"/>
                </a:lnTo>
                <a:lnTo>
                  <a:pt x="91998" y="190792"/>
                </a:lnTo>
                <a:lnTo>
                  <a:pt x="52971" y="198755"/>
                </a:lnTo>
                <a:lnTo>
                  <a:pt x="26454" y="213017"/>
                </a:lnTo>
                <a:lnTo>
                  <a:pt x="16687" y="234429"/>
                </a:lnTo>
                <a:lnTo>
                  <a:pt x="26454" y="255892"/>
                </a:lnTo>
                <a:lnTo>
                  <a:pt x="52971" y="270268"/>
                </a:lnTo>
                <a:lnTo>
                  <a:pt x="91998" y="278345"/>
                </a:lnTo>
                <a:lnTo>
                  <a:pt x="139293" y="280860"/>
                </a:lnTo>
                <a:lnTo>
                  <a:pt x="186588" y="278345"/>
                </a:lnTo>
                <a:lnTo>
                  <a:pt x="225615" y="270268"/>
                </a:lnTo>
                <a:lnTo>
                  <a:pt x="250710" y="256667"/>
                </a:lnTo>
                <a:lnTo>
                  <a:pt x="252133" y="255892"/>
                </a:lnTo>
                <a:lnTo>
                  <a:pt x="261899" y="234429"/>
                </a:lnTo>
                <a:close/>
              </a:path>
              <a:path w="579754" h="281304">
                <a:moveTo>
                  <a:pt x="278904" y="144183"/>
                </a:moveTo>
                <a:lnTo>
                  <a:pt x="155308" y="144183"/>
                </a:lnTo>
                <a:lnTo>
                  <a:pt x="155308" y="119341"/>
                </a:lnTo>
                <a:lnTo>
                  <a:pt x="262890" y="119341"/>
                </a:lnTo>
                <a:lnTo>
                  <a:pt x="262890" y="95148"/>
                </a:lnTo>
                <a:lnTo>
                  <a:pt x="52641" y="95148"/>
                </a:lnTo>
                <a:lnTo>
                  <a:pt x="52641" y="73240"/>
                </a:lnTo>
                <a:lnTo>
                  <a:pt x="255689" y="73240"/>
                </a:lnTo>
                <a:lnTo>
                  <a:pt x="255689" y="50025"/>
                </a:lnTo>
                <a:lnTo>
                  <a:pt x="52641" y="50025"/>
                </a:lnTo>
                <a:lnTo>
                  <a:pt x="52641" y="28117"/>
                </a:lnTo>
                <a:lnTo>
                  <a:pt x="260273" y="28117"/>
                </a:lnTo>
                <a:lnTo>
                  <a:pt x="260273" y="3924"/>
                </a:lnTo>
                <a:lnTo>
                  <a:pt x="20281" y="3924"/>
                </a:lnTo>
                <a:lnTo>
                  <a:pt x="20281" y="119341"/>
                </a:lnTo>
                <a:lnTo>
                  <a:pt x="123266" y="119341"/>
                </a:lnTo>
                <a:lnTo>
                  <a:pt x="123266" y="144183"/>
                </a:lnTo>
                <a:lnTo>
                  <a:pt x="0" y="144183"/>
                </a:lnTo>
                <a:lnTo>
                  <a:pt x="0" y="169367"/>
                </a:lnTo>
                <a:lnTo>
                  <a:pt x="278904" y="169367"/>
                </a:lnTo>
                <a:lnTo>
                  <a:pt x="278904" y="144183"/>
                </a:lnTo>
                <a:close/>
              </a:path>
              <a:path w="579754" h="281304">
                <a:moveTo>
                  <a:pt x="445985" y="180809"/>
                </a:moveTo>
                <a:lnTo>
                  <a:pt x="441109" y="143979"/>
                </a:lnTo>
                <a:lnTo>
                  <a:pt x="430809" y="123596"/>
                </a:lnTo>
                <a:lnTo>
                  <a:pt x="427558" y="117132"/>
                </a:lnTo>
                <a:lnTo>
                  <a:pt x="416229" y="108115"/>
                </a:lnTo>
                <a:lnTo>
                  <a:pt x="416229" y="180809"/>
                </a:lnTo>
                <a:lnTo>
                  <a:pt x="413562" y="205193"/>
                </a:lnTo>
                <a:lnTo>
                  <a:pt x="406184" y="223151"/>
                </a:lnTo>
                <a:lnTo>
                  <a:pt x="394995" y="234238"/>
                </a:lnTo>
                <a:lnTo>
                  <a:pt x="380923" y="238023"/>
                </a:lnTo>
                <a:lnTo>
                  <a:pt x="367093" y="234238"/>
                </a:lnTo>
                <a:lnTo>
                  <a:pt x="356108" y="223151"/>
                </a:lnTo>
                <a:lnTo>
                  <a:pt x="348869" y="205193"/>
                </a:lnTo>
                <a:lnTo>
                  <a:pt x="346265" y="180809"/>
                </a:lnTo>
                <a:lnTo>
                  <a:pt x="348869" y="156425"/>
                </a:lnTo>
                <a:lnTo>
                  <a:pt x="356108" y="138468"/>
                </a:lnTo>
                <a:lnTo>
                  <a:pt x="367093" y="127381"/>
                </a:lnTo>
                <a:lnTo>
                  <a:pt x="380923" y="123596"/>
                </a:lnTo>
                <a:lnTo>
                  <a:pt x="394995" y="127381"/>
                </a:lnTo>
                <a:lnTo>
                  <a:pt x="406184" y="138468"/>
                </a:lnTo>
                <a:lnTo>
                  <a:pt x="413562" y="156425"/>
                </a:lnTo>
                <a:lnTo>
                  <a:pt x="416229" y="180809"/>
                </a:lnTo>
                <a:lnTo>
                  <a:pt x="416229" y="108115"/>
                </a:lnTo>
                <a:lnTo>
                  <a:pt x="406946" y="100711"/>
                </a:lnTo>
                <a:lnTo>
                  <a:pt x="380923" y="95148"/>
                </a:lnTo>
                <a:lnTo>
                  <a:pt x="355079" y="100711"/>
                </a:lnTo>
                <a:lnTo>
                  <a:pt x="334568" y="117132"/>
                </a:lnTo>
                <a:lnTo>
                  <a:pt x="321056" y="143979"/>
                </a:lnTo>
                <a:lnTo>
                  <a:pt x="316179" y="180809"/>
                </a:lnTo>
                <a:lnTo>
                  <a:pt x="321056" y="217639"/>
                </a:lnTo>
                <a:lnTo>
                  <a:pt x="334568" y="244487"/>
                </a:lnTo>
                <a:lnTo>
                  <a:pt x="355079" y="260908"/>
                </a:lnTo>
                <a:lnTo>
                  <a:pt x="380923" y="266471"/>
                </a:lnTo>
                <a:lnTo>
                  <a:pt x="406946" y="260908"/>
                </a:lnTo>
                <a:lnTo>
                  <a:pt x="427558" y="244487"/>
                </a:lnTo>
                <a:lnTo>
                  <a:pt x="430809" y="238023"/>
                </a:lnTo>
                <a:lnTo>
                  <a:pt x="441109" y="217639"/>
                </a:lnTo>
                <a:lnTo>
                  <a:pt x="445985" y="180809"/>
                </a:lnTo>
                <a:close/>
              </a:path>
              <a:path w="579754" h="281304">
                <a:moveTo>
                  <a:pt x="454164" y="44132"/>
                </a:moveTo>
                <a:lnTo>
                  <a:pt x="395630" y="44132"/>
                </a:lnTo>
                <a:lnTo>
                  <a:pt x="395630" y="0"/>
                </a:lnTo>
                <a:lnTo>
                  <a:pt x="363588" y="0"/>
                </a:lnTo>
                <a:lnTo>
                  <a:pt x="363588" y="44132"/>
                </a:lnTo>
                <a:lnTo>
                  <a:pt x="305066" y="44132"/>
                </a:lnTo>
                <a:lnTo>
                  <a:pt x="305066" y="73240"/>
                </a:lnTo>
                <a:lnTo>
                  <a:pt x="454164" y="73240"/>
                </a:lnTo>
                <a:lnTo>
                  <a:pt x="454164" y="44132"/>
                </a:lnTo>
                <a:close/>
              </a:path>
              <a:path w="579754" h="281304">
                <a:moveTo>
                  <a:pt x="579716" y="647"/>
                </a:moveTo>
                <a:lnTo>
                  <a:pt x="549630" y="647"/>
                </a:lnTo>
                <a:lnTo>
                  <a:pt x="549630" y="113131"/>
                </a:lnTo>
                <a:lnTo>
                  <a:pt x="504837" y="113131"/>
                </a:lnTo>
                <a:lnTo>
                  <a:pt x="504837" y="2286"/>
                </a:lnTo>
                <a:lnTo>
                  <a:pt x="474764" y="2286"/>
                </a:lnTo>
                <a:lnTo>
                  <a:pt x="474764" y="274980"/>
                </a:lnTo>
                <a:lnTo>
                  <a:pt x="504837" y="274980"/>
                </a:lnTo>
                <a:lnTo>
                  <a:pt x="504837" y="143535"/>
                </a:lnTo>
                <a:lnTo>
                  <a:pt x="549630" y="143535"/>
                </a:lnTo>
                <a:lnTo>
                  <a:pt x="549630" y="279882"/>
                </a:lnTo>
                <a:lnTo>
                  <a:pt x="579716" y="279882"/>
                </a:lnTo>
                <a:lnTo>
                  <a:pt x="579716" y="143535"/>
                </a:lnTo>
                <a:lnTo>
                  <a:pt x="579716" y="113131"/>
                </a:lnTo>
                <a:lnTo>
                  <a:pt x="579716" y="64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7463" y="4301324"/>
            <a:ext cx="590550" cy="288290"/>
          </a:xfrm>
          <a:custGeom>
            <a:avLst/>
            <a:gdLst/>
            <a:ahLst/>
            <a:cxnLst/>
            <a:rect l="l" t="t" r="r" b="b"/>
            <a:pathLst>
              <a:path w="590550" h="288289">
                <a:moveTo>
                  <a:pt x="259270" y="205384"/>
                </a:moveTo>
                <a:lnTo>
                  <a:pt x="16992" y="205384"/>
                </a:lnTo>
                <a:lnTo>
                  <a:pt x="16992" y="232054"/>
                </a:lnTo>
                <a:lnTo>
                  <a:pt x="226580" y="232054"/>
                </a:lnTo>
                <a:lnTo>
                  <a:pt x="226580" y="281584"/>
                </a:lnTo>
                <a:lnTo>
                  <a:pt x="259270" y="281584"/>
                </a:lnTo>
                <a:lnTo>
                  <a:pt x="259270" y="232054"/>
                </a:lnTo>
                <a:lnTo>
                  <a:pt x="259270" y="205384"/>
                </a:lnTo>
                <a:close/>
              </a:path>
              <a:path w="590550" h="288289">
                <a:moveTo>
                  <a:pt x="262877" y="103784"/>
                </a:moveTo>
                <a:lnTo>
                  <a:pt x="52628" y="103784"/>
                </a:lnTo>
                <a:lnTo>
                  <a:pt x="52628" y="78384"/>
                </a:lnTo>
                <a:lnTo>
                  <a:pt x="255676" y="78384"/>
                </a:lnTo>
                <a:lnTo>
                  <a:pt x="255676" y="55524"/>
                </a:lnTo>
                <a:lnTo>
                  <a:pt x="52628" y="55524"/>
                </a:lnTo>
                <a:lnTo>
                  <a:pt x="52628" y="30124"/>
                </a:lnTo>
                <a:lnTo>
                  <a:pt x="260261" y="30124"/>
                </a:lnTo>
                <a:lnTo>
                  <a:pt x="260261" y="4724"/>
                </a:lnTo>
                <a:lnTo>
                  <a:pt x="20269" y="4724"/>
                </a:lnTo>
                <a:lnTo>
                  <a:pt x="20269" y="30124"/>
                </a:lnTo>
                <a:lnTo>
                  <a:pt x="20269" y="55524"/>
                </a:lnTo>
                <a:lnTo>
                  <a:pt x="20269" y="78384"/>
                </a:lnTo>
                <a:lnTo>
                  <a:pt x="20269" y="103784"/>
                </a:lnTo>
                <a:lnTo>
                  <a:pt x="20269" y="129184"/>
                </a:lnTo>
                <a:lnTo>
                  <a:pt x="262877" y="129184"/>
                </a:lnTo>
                <a:lnTo>
                  <a:pt x="262877" y="103784"/>
                </a:lnTo>
                <a:close/>
              </a:path>
              <a:path w="590550" h="288289">
                <a:moveTo>
                  <a:pt x="278892" y="154647"/>
                </a:moveTo>
                <a:lnTo>
                  <a:pt x="0" y="154647"/>
                </a:lnTo>
                <a:lnTo>
                  <a:pt x="0" y="180479"/>
                </a:lnTo>
                <a:lnTo>
                  <a:pt x="278892" y="180479"/>
                </a:lnTo>
                <a:lnTo>
                  <a:pt x="278892" y="154647"/>
                </a:lnTo>
                <a:close/>
              </a:path>
              <a:path w="590550" h="288289">
                <a:moveTo>
                  <a:pt x="582968" y="122605"/>
                </a:moveTo>
                <a:lnTo>
                  <a:pt x="508101" y="81089"/>
                </a:lnTo>
                <a:lnTo>
                  <a:pt x="463308" y="56235"/>
                </a:lnTo>
                <a:lnTo>
                  <a:pt x="468807" y="44170"/>
                </a:lnTo>
                <a:lnTo>
                  <a:pt x="473519" y="31584"/>
                </a:lnTo>
                <a:lnTo>
                  <a:pt x="477367" y="18580"/>
                </a:lnTo>
                <a:lnTo>
                  <a:pt x="480301" y="5232"/>
                </a:lnTo>
                <a:lnTo>
                  <a:pt x="446951" y="0"/>
                </a:lnTo>
                <a:lnTo>
                  <a:pt x="430136" y="46558"/>
                </a:lnTo>
                <a:lnTo>
                  <a:pt x="400405" y="84556"/>
                </a:lnTo>
                <a:lnTo>
                  <a:pt x="361657" y="110121"/>
                </a:lnTo>
                <a:lnTo>
                  <a:pt x="317804" y="119341"/>
                </a:lnTo>
                <a:lnTo>
                  <a:pt x="317804" y="150075"/>
                </a:lnTo>
                <a:lnTo>
                  <a:pt x="355231" y="145084"/>
                </a:lnTo>
                <a:lnTo>
                  <a:pt x="390182" y="131279"/>
                </a:lnTo>
                <a:lnTo>
                  <a:pt x="421398" y="109613"/>
                </a:lnTo>
                <a:lnTo>
                  <a:pt x="447611" y="81089"/>
                </a:lnTo>
                <a:lnTo>
                  <a:pt x="567931" y="149745"/>
                </a:lnTo>
                <a:lnTo>
                  <a:pt x="582968" y="122605"/>
                </a:lnTo>
                <a:close/>
              </a:path>
              <a:path w="590550" h="288289">
                <a:moveTo>
                  <a:pt x="590169" y="179501"/>
                </a:moveTo>
                <a:lnTo>
                  <a:pt x="311264" y="179501"/>
                </a:lnTo>
                <a:lnTo>
                  <a:pt x="311264" y="209588"/>
                </a:lnTo>
                <a:lnTo>
                  <a:pt x="433870" y="209588"/>
                </a:lnTo>
                <a:lnTo>
                  <a:pt x="433870" y="287731"/>
                </a:lnTo>
                <a:lnTo>
                  <a:pt x="466902" y="287731"/>
                </a:lnTo>
                <a:lnTo>
                  <a:pt x="466902" y="209588"/>
                </a:lnTo>
                <a:lnTo>
                  <a:pt x="590169" y="209588"/>
                </a:lnTo>
                <a:lnTo>
                  <a:pt x="590169" y="1795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9991" y="4303280"/>
            <a:ext cx="666115" cy="305435"/>
          </a:xfrm>
          <a:custGeom>
            <a:avLst/>
            <a:gdLst/>
            <a:ahLst/>
            <a:cxnLst/>
            <a:rect l="l" t="t" r="r" b="b"/>
            <a:pathLst>
              <a:path w="666115" h="305435">
                <a:moveTo>
                  <a:pt x="258635" y="2768"/>
                </a:moveTo>
                <a:lnTo>
                  <a:pt x="226263" y="2768"/>
                </a:lnTo>
                <a:lnTo>
                  <a:pt x="226263" y="30708"/>
                </a:lnTo>
                <a:lnTo>
                  <a:pt x="226263" y="87858"/>
                </a:lnTo>
                <a:lnTo>
                  <a:pt x="52324" y="87858"/>
                </a:lnTo>
                <a:lnTo>
                  <a:pt x="52324" y="30708"/>
                </a:lnTo>
                <a:lnTo>
                  <a:pt x="226263" y="30708"/>
                </a:lnTo>
                <a:lnTo>
                  <a:pt x="226263" y="2768"/>
                </a:lnTo>
                <a:lnTo>
                  <a:pt x="19951" y="2768"/>
                </a:lnTo>
                <a:lnTo>
                  <a:pt x="19951" y="30708"/>
                </a:lnTo>
                <a:lnTo>
                  <a:pt x="19951" y="87858"/>
                </a:lnTo>
                <a:lnTo>
                  <a:pt x="19951" y="114528"/>
                </a:lnTo>
                <a:lnTo>
                  <a:pt x="258635" y="114528"/>
                </a:lnTo>
                <a:lnTo>
                  <a:pt x="258635" y="88290"/>
                </a:lnTo>
                <a:lnTo>
                  <a:pt x="258635" y="87858"/>
                </a:lnTo>
                <a:lnTo>
                  <a:pt x="258635" y="30708"/>
                </a:lnTo>
                <a:lnTo>
                  <a:pt x="258635" y="30086"/>
                </a:lnTo>
                <a:lnTo>
                  <a:pt x="258635" y="2768"/>
                </a:lnTo>
                <a:close/>
              </a:path>
              <a:path w="666115" h="305435">
                <a:moveTo>
                  <a:pt x="264845" y="247878"/>
                </a:moveTo>
                <a:lnTo>
                  <a:pt x="52324" y="247878"/>
                </a:lnTo>
                <a:lnTo>
                  <a:pt x="52324" y="194538"/>
                </a:lnTo>
                <a:lnTo>
                  <a:pt x="19621" y="194538"/>
                </a:lnTo>
                <a:lnTo>
                  <a:pt x="19621" y="247878"/>
                </a:lnTo>
                <a:lnTo>
                  <a:pt x="19621" y="275818"/>
                </a:lnTo>
                <a:lnTo>
                  <a:pt x="264845" y="275818"/>
                </a:lnTo>
                <a:lnTo>
                  <a:pt x="264845" y="247878"/>
                </a:lnTo>
                <a:close/>
              </a:path>
              <a:path w="666115" h="305435">
                <a:moveTo>
                  <a:pt x="278904" y="143217"/>
                </a:moveTo>
                <a:lnTo>
                  <a:pt x="0" y="143217"/>
                </a:lnTo>
                <a:lnTo>
                  <a:pt x="0" y="170675"/>
                </a:lnTo>
                <a:lnTo>
                  <a:pt x="122948" y="170675"/>
                </a:lnTo>
                <a:lnTo>
                  <a:pt x="122948" y="218744"/>
                </a:lnTo>
                <a:lnTo>
                  <a:pt x="155638" y="218744"/>
                </a:lnTo>
                <a:lnTo>
                  <a:pt x="155638" y="170675"/>
                </a:lnTo>
                <a:lnTo>
                  <a:pt x="278904" y="170675"/>
                </a:lnTo>
                <a:lnTo>
                  <a:pt x="278904" y="143217"/>
                </a:lnTo>
                <a:close/>
              </a:path>
              <a:path w="666115" h="305435">
                <a:moveTo>
                  <a:pt x="507453" y="240982"/>
                </a:moveTo>
                <a:lnTo>
                  <a:pt x="447040" y="165125"/>
                </a:lnTo>
                <a:lnTo>
                  <a:pt x="417868" y="128498"/>
                </a:lnTo>
                <a:lnTo>
                  <a:pt x="421360" y="108216"/>
                </a:lnTo>
                <a:lnTo>
                  <a:pt x="423951" y="86652"/>
                </a:lnTo>
                <a:lnTo>
                  <a:pt x="425640" y="63855"/>
                </a:lnTo>
                <a:lnTo>
                  <a:pt x="426364" y="39890"/>
                </a:lnTo>
                <a:lnTo>
                  <a:pt x="496658" y="39890"/>
                </a:lnTo>
                <a:lnTo>
                  <a:pt x="496658" y="10134"/>
                </a:lnTo>
                <a:lnTo>
                  <a:pt x="321081" y="10134"/>
                </a:lnTo>
                <a:lnTo>
                  <a:pt x="321081" y="39890"/>
                </a:lnTo>
                <a:lnTo>
                  <a:pt x="393674" y="39890"/>
                </a:lnTo>
                <a:lnTo>
                  <a:pt x="389801" y="98640"/>
                </a:lnTo>
                <a:lnTo>
                  <a:pt x="379615" y="149136"/>
                </a:lnTo>
                <a:lnTo>
                  <a:pt x="363448" y="189306"/>
                </a:lnTo>
                <a:lnTo>
                  <a:pt x="341642" y="217119"/>
                </a:lnTo>
                <a:lnTo>
                  <a:pt x="314540" y="230517"/>
                </a:lnTo>
                <a:lnTo>
                  <a:pt x="314540" y="262559"/>
                </a:lnTo>
                <a:lnTo>
                  <a:pt x="344335" y="253403"/>
                </a:lnTo>
                <a:lnTo>
                  <a:pt x="370166" y="233705"/>
                </a:lnTo>
                <a:lnTo>
                  <a:pt x="391655" y="204076"/>
                </a:lnTo>
                <a:lnTo>
                  <a:pt x="408381" y="165125"/>
                </a:lnTo>
                <a:lnTo>
                  <a:pt x="481952" y="260273"/>
                </a:lnTo>
                <a:lnTo>
                  <a:pt x="507453" y="240982"/>
                </a:lnTo>
                <a:close/>
              </a:path>
              <a:path w="666115" h="305435">
                <a:moveTo>
                  <a:pt x="603250" y="113131"/>
                </a:moveTo>
                <a:lnTo>
                  <a:pt x="564019" y="113131"/>
                </a:lnTo>
                <a:lnTo>
                  <a:pt x="564019" y="0"/>
                </a:lnTo>
                <a:lnTo>
                  <a:pt x="531647" y="0"/>
                </a:lnTo>
                <a:lnTo>
                  <a:pt x="531647" y="279234"/>
                </a:lnTo>
                <a:lnTo>
                  <a:pt x="564019" y="279234"/>
                </a:lnTo>
                <a:lnTo>
                  <a:pt x="564019" y="144195"/>
                </a:lnTo>
                <a:lnTo>
                  <a:pt x="603250" y="144195"/>
                </a:lnTo>
                <a:lnTo>
                  <a:pt x="603250" y="113131"/>
                </a:lnTo>
                <a:close/>
              </a:path>
              <a:path w="666115" h="305435">
                <a:moveTo>
                  <a:pt x="665708" y="231495"/>
                </a:moveTo>
                <a:lnTo>
                  <a:pt x="633006" y="231495"/>
                </a:lnTo>
                <a:lnTo>
                  <a:pt x="622541" y="305384"/>
                </a:lnTo>
                <a:lnTo>
                  <a:pt x="649363" y="305384"/>
                </a:lnTo>
                <a:lnTo>
                  <a:pt x="665708" y="231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26629" y="4306547"/>
            <a:ext cx="279400" cy="276860"/>
          </a:xfrm>
          <a:custGeom>
            <a:avLst/>
            <a:gdLst/>
            <a:ahLst/>
            <a:cxnLst/>
            <a:rect l="l" t="t" r="r" b="b"/>
            <a:pathLst>
              <a:path w="279400" h="276860">
                <a:moveTo>
                  <a:pt x="258302" y="94819"/>
                </a:moveTo>
                <a:lnTo>
                  <a:pt x="225932" y="94819"/>
                </a:lnTo>
                <a:lnTo>
                  <a:pt x="225932" y="27465"/>
                </a:lnTo>
                <a:lnTo>
                  <a:pt x="18636" y="27465"/>
                </a:lnTo>
                <a:lnTo>
                  <a:pt x="18636" y="0"/>
                </a:lnTo>
                <a:lnTo>
                  <a:pt x="258302" y="0"/>
                </a:lnTo>
                <a:lnTo>
                  <a:pt x="258302" y="94819"/>
                </a:lnTo>
                <a:close/>
              </a:path>
              <a:path w="279400" h="276860">
                <a:moveTo>
                  <a:pt x="137325" y="114437"/>
                </a:moveTo>
                <a:lnTo>
                  <a:pt x="104628" y="114437"/>
                </a:lnTo>
                <a:lnTo>
                  <a:pt x="104628" y="59834"/>
                </a:lnTo>
                <a:lnTo>
                  <a:pt x="137325" y="59834"/>
                </a:lnTo>
                <a:lnTo>
                  <a:pt x="137325" y="114437"/>
                </a:lnTo>
                <a:close/>
              </a:path>
              <a:path w="279400" h="276860">
                <a:moveTo>
                  <a:pt x="278900" y="141248"/>
                </a:moveTo>
                <a:lnTo>
                  <a:pt x="0" y="141248"/>
                </a:lnTo>
                <a:lnTo>
                  <a:pt x="0" y="114437"/>
                </a:lnTo>
                <a:lnTo>
                  <a:pt x="278900" y="114437"/>
                </a:lnTo>
                <a:lnTo>
                  <a:pt x="278900" y="141248"/>
                </a:lnTo>
                <a:close/>
              </a:path>
              <a:path w="279400" h="276860">
                <a:moveTo>
                  <a:pt x="139286" y="276285"/>
                </a:moveTo>
                <a:lnTo>
                  <a:pt x="91989" y="273270"/>
                </a:lnTo>
                <a:lnTo>
                  <a:pt x="52968" y="263697"/>
                </a:lnTo>
                <a:lnTo>
                  <a:pt x="26453" y="246766"/>
                </a:lnTo>
                <a:lnTo>
                  <a:pt x="16675" y="221682"/>
                </a:lnTo>
                <a:lnTo>
                  <a:pt x="26453" y="196235"/>
                </a:lnTo>
                <a:lnTo>
                  <a:pt x="52968" y="179462"/>
                </a:lnTo>
                <a:lnTo>
                  <a:pt x="91989" y="170231"/>
                </a:lnTo>
                <a:lnTo>
                  <a:pt x="139286" y="167405"/>
                </a:lnTo>
                <a:lnTo>
                  <a:pt x="186584" y="170415"/>
                </a:lnTo>
                <a:lnTo>
                  <a:pt x="225605" y="179953"/>
                </a:lnTo>
                <a:lnTo>
                  <a:pt x="246527" y="193236"/>
                </a:lnTo>
                <a:lnTo>
                  <a:pt x="139286" y="193236"/>
                </a:lnTo>
                <a:lnTo>
                  <a:pt x="106406" y="194784"/>
                </a:lnTo>
                <a:lnTo>
                  <a:pt x="78062" y="199734"/>
                </a:lnTo>
                <a:lnTo>
                  <a:pt x="58179" y="208547"/>
                </a:lnTo>
                <a:lnTo>
                  <a:pt x="50679" y="221682"/>
                </a:lnTo>
                <a:lnTo>
                  <a:pt x="58179" y="234592"/>
                </a:lnTo>
                <a:lnTo>
                  <a:pt x="78062" y="243547"/>
                </a:lnTo>
                <a:lnTo>
                  <a:pt x="106406" y="248763"/>
                </a:lnTo>
                <a:lnTo>
                  <a:pt x="139286" y="250454"/>
                </a:lnTo>
                <a:lnTo>
                  <a:pt x="246343" y="250454"/>
                </a:lnTo>
                <a:lnTo>
                  <a:pt x="225605" y="263697"/>
                </a:lnTo>
                <a:lnTo>
                  <a:pt x="186584" y="273270"/>
                </a:lnTo>
                <a:lnTo>
                  <a:pt x="139286" y="276285"/>
                </a:lnTo>
                <a:close/>
              </a:path>
              <a:path w="279400" h="276860">
                <a:moveTo>
                  <a:pt x="246343" y="250454"/>
                </a:moveTo>
                <a:lnTo>
                  <a:pt x="139286" y="250454"/>
                </a:lnTo>
                <a:lnTo>
                  <a:pt x="172167" y="248763"/>
                </a:lnTo>
                <a:lnTo>
                  <a:pt x="200511" y="243547"/>
                </a:lnTo>
                <a:lnTo>
                  <a:pt x="220394" y="234592"/>
                </a:lnTo>
                <a:lnTo>
                  <a:pt x="227894" y="221682"/>
                </a:lnTo>
                <a:lnTo>
                  <a:pt x="220394" y="208961"/>
                </a:lnTo>
                <a:lnTo>
                  <a:pt x="200511" y="200102"/>
                </a:lnTo>
                <a:lnTo>
                  <a:pt x="172167" y="194922"/>
                </a:lnTo>
                <a:lnTo>
                  <a:pt x="139286" y="193236"/>
                </a:lnTo>
                <a:lnTo>
                  <a:pt x="246527" y="193236"/>
                </a:lnTo>
                <a:lnTo>
                  <a:pt x="252120" y="196786"/>
                </a:lnTo>
                <a:lnTo>
                  <a:pt x="261898" y="221682"/>
                </a:lnTo>
                <a:lnTo>
                  <a:pt x="252120" y="246766"/>
                </a:lnTo>
                <a:lnTo>
                  <a:pt x="246343" y="2504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75603" y="4303278"/>
            <a:ext cx="31115" cy="65405"/>
          </a:xfrm>
          <a:custGeom>
            <a:avLst/>
            <a:gdLst/>
            <a:ahLst/>
            <a:cxnLst/>
            <a:rect l="l" t="t" r="r" b="b"/>
            <a:pathLst>
              <a:path w="31115" h="65404">
                <a:moveTo>
                  <a:pt x="30734" y="65392"/>
                </a:moveTo>
                <a:lnTo>
                  <a:pt x="0" y="65392"/>
                </a:lnTo>
                <a:lnTo>
                  <a:pt x="0" y="0"/>
                </a:lnTo>
                <a:lnTo>
                  <a:pt x="30734" y="0"/>
                </a:lnTo>
                <a:lnTo>
                  <a:pt x="30734" y="6539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99412" y="4304779"/>
            <a:ext cx="107314" cy="173990"/>
          </a:xfrm>
          <a:custGeom>
            <a:avLst/>
            <a:gdLst/>
            <a:ahLst/>
            <a:cxnLst/>
            <a:rect l="l" t="t" r="r" b="b"/>
            <a:pathLst>
              <a:path w="107315" h="173989">
                <a:moveTo>
                  <a:pt x="106921" y="63500"/>
                </a:moveTo>
                <a:lnTo>
                  <a:pt x="30734" y="63500"/>
                </a:lnTo>
                <a:lnTo>
                  <a:pt x="30734" y="0"/>
                </a:lnTo>
                <a:lnTo>
                  <a:pt x="0" y="0"/>
                </a:lnTo>
                <a:lnTo>
                  <a:pt x="0" y="63500"/>
                </a:lnTo>
                <a:lnTo>
                  <a:pt x="0" y="93980"/>
                </a:lnTo>
                <a:lnTo>
                  <a:pt x="0" y="170180"/>
                </a:lnTo>
                <a:lnTo>
                  <a:pt x="30734" y="170180"/>
                </a:lnTo>
                <a:lnTo>
                  <a:pt x="30734" y="93980"/>
                </a:lnTo>
                <a:lnTo>
                  <a:pt x="76187" y="93980"/>
                </a:lnTo>
                <a:lnTo>
                  <a:pt x="76187" y="173761"/>
                </a:lnTo>
                <a:lnTo>
                  <a:pt x="106921" y="173761"/>
                </a:lnTo>
                <a:lnTo>
                  <a:pt x="106921" y="93980"/>
                </a:lnTo>
                <a:lnTo>
                  <a:pt x="106921" y="635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6390" y="4308182"/>
            <a:ext cx="260350" cy="274955"/>
          </a:xfrm>
          <a:custGeom>
            <a:avLst/>
            <a:gdLst/>
            <a:ahLst/>
            <a:cxnLst/>
            <a:rect l="l" t="t" r="r" b="b"/>
            <a:pathLst>
              <a:path w="260350" h="274954">
                <a:moveTo>
                  <a:pt x="120980" y="0"/>
                </a:moveTo>
                <a:lnTo>
                  <a:pt x="91224" y="0"/>
                </a:lnTo>
                <a:lnTo>
                  <a:pt x="91224" y="48666"/>
                </a:lnTo>
                <a:lnTo>
                  <a:pt x="30086" y="48666"/>
                </a:lnTo>
                <a:lnTo>
                  <a:pt x="30086" y="406"/>
                </a:lnTo>
                <a:lnTo>
                  <a:pt x="0" y="406"/>
                </a:lnTo>
                <a:lnTo>
                  <a:pt x="0" y="48666"/>
                </a:lnTo>
                <a:lnTo>
                  <a:pt x="0" y="75336"/>
                </a:lnTo>
                <a:lnTo>
                  <a:pt x="0" y="128676"/>
                </a:lnTo>
                <a:lnTo>
                  <a:pt x="0" y="155346"/>
                </a:lnTo>
                <a:lnTo>
                  <a:pt x="120980" y="155346"/>
                </a:lnTo>
                <a:lnTo>
                  <a:pt x="120980" y="128676"/>
                </a:lnTo>
                <a:lnTo>
                  <a:pt x="30086" y="128676"/>
                </a:lnTo>
                <a:lnTo>
                  <a:pt x="30086" y="75336"/>
                </a:lnTo>
                <a:lnTo>
                  <a:pt x="91224" y="75336"/>
                </a:lnTo>
                <a:lnTo>
                  <a:pt x="91224" y="128498"/>
                </a:lnTo>
                <a:lnTo>
                  <a:pt x="120980" y="128498"/>
                </a:lnTo>
                <a:lnTo>
                  <a:pt x="120980" y="75336"/>
                </a:lnTo>
                <a:lnTo>
                  <a:pt x="120980" y="74879"/>
                </a:lnTo>
                <a:lnTo>
                  <a:pt x="120980" y="48729"/>
                </a:lnTo>
                <a:lnTo>
                  <a:pt x="120980" y="0"/>
                </a:lnTo>
                <a:close/>
              </a:path>
              <a:path w="260350" h="274954">
                <a:moveTo>
                  <a:pt x="259943" y="185826"/>
                </a:moveTo>
                <a:lnTo>
                  <a:pt x="13411" y="185826"/>
                </a:lnTo>
                <a:lnTo>
                  <a:pt x="13411" y="213766"/>
                </a:lnTo>
                <a:lnTo>
                  <a:pt x="227901" y="213766"/>
                </a:lnTo>
                <a:lnTo>
                  <a:pt x="227901" y="274726"/>
                </a:lnTo>
                <a:lnTo>
                  <a:pt x="259943" y="274726"/>
                </a:lnTo>
                <a:lnTo>
                  <a:pt x="259943" y="213766"/>
                </a:lnTo>
                <a:lnTo>
                  <a:pt x="259943" y="18582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39673" y="4303278"/>
            <a:ext cx="266700" cy="279400"/>
          </a:xfrm>
          <a:custGeom>
            <a:avLst/>
            <a:gdLst/>
            <a:ahLst/>
            <a:cxnLst/>
            <a:rect l="l" t="t" r="r" b="b"/>
            <a:pathLst>
              <a:path w="266700" h="279400">
                <a:moveTo>
                  <a:pt x="266149" y="279227"/>
                </a:moveTo>
                <a:lnTo>
                  <a:pt x="235414" y="279227"/>
                </a:lnTo>
                <a:lnTo>
                  <a:pt x="235414" y="0"/>
                </a:lnTo>
                <a:lnTo>
                  <a:pt x="266149" y="0"/>
                </a:lnTo>
                <a:lnTo>
                  <a:pt x="266149" y="279227"/>
                </a:lnTo>
                <a:close/>
              </a:path>
              <a:path w="266700" h="279400">
                <a:moveTo>
                  <a:pt x="193890" y="274323"/>
                </a:moveTo>
                <a:lnTo>
                  <a:pt x="163155" y="274323"/>
                </a:lnTo>
                <a:lnTo>
                  <a:pt x="163155" y="136671"/>
                </a:lnTo>
                <a:lnTo>
                  <a:pt x="119015" y="136671"/>
                </a:lnTo>
                <a:lnTo>
                  <a:pt x="119015" y="106263"/>
                </a:lnTo>
                <a:lnTo>
                  <a:pt x="163155" y="106263"/>
                </a:lnTo>
                <a:lnTo>
                  <a:pt x="163155" y="1634"/>
                </a:lnTo>
                <a:lnTo>
                  <a:pt x="193890" y="1634"/>
                </a:lnTo>
                <a:lnTo>
                  <a:pt x="193890" y="274323"/>
                </a:lnTo>
                <a:close/>
              </a:path>
              <a:path w="266700" h="279400">
                <a:moveTo>
                  <a:pt x="136017" y="39562"/>
                </a:moveTo>
                <a:lnTo>
                  <a:pt x="4577" y="39562"/>
                </a:lnTo>
                <a:lnTo>
                  <a:pt x="4577" y="10135"/>
                </a:lnTo>
                <a:lnTo>
                  <a:pt x="136017" y="10135"/>
                </a:lnTo>
                <a:lnTo>
                  <a:pt x="136017" y="39562"/>
                </a:lnTo>
                <a:close/>
              </a:path>
              <a:path w="266700" h="279400">
                <a:moveTo>
                  <a:pt x="0" y="262552"/>
                </a:moveTo>
                <a:lnTo>
                  <a:pt x="0" y="230837"/>
                </a:lnTo>
                <a:lnTo>
                  <a:pt x="24231" y="211755"/>
                </a:lnTo>
                <a:lnTo>
                  <a:pt x="41565" y="171615"/>
                </a:lnTo>
                <a:lnTo>
                  <a:pt x="52094" y="113267"/>
                </a:lnTo>
                <a:lnTo>
                  <a:pt x="55910" y="39562"/>
                </a:lnTo>
                <a:lnTo>
                  <a:pt x="86972" y="39562"/>
                </a:lnTo>
                <a:lnTo>
                  <a:pt x="86482" y="62491"/>
                </a:lnTo>
                <a:lnTo>
                  <a:pt x="85501" y="84193"/>
                </a:lnTo>
                <a:lnTo>
                  <a:pt x="84029" y="104669"/>
                </a:lnTo>
                <a:lnTo>
                  <a:pt x="82068" y="123919"/>
                </a:lnTo>
                <a:lnTo>
                  <a:pt x="107339" y="168386"/>
                </a:lnTo>
                <a:lnTo>
                  <a:pt x="73894" y="168386"/>
                </a:lnTo>
                <a:lnTo>
                  <a:pt x="61566" y="206089"/>
                </a:lnTo>
                <a:lnTo>
                  <a:pt x="45161" y="234351"/>
                </a:lnTo>
                <a:lnTo>
                  <a:pt x="24650" y="253172"/>
                </a:lnTo>
                <a:lnTo>
                  <a:pt x="0" y="262552"/>
                </a:lnTo>
                <a:close/>
              </a:path>
              <a:path w="266700" h="279400">
                <a:moveTo>
                  <a:pt x="123592" y="258629"/>
                </a:moveTo>
                <a:lnTo>
                  <a:pt x="73894" y="168386"/>
                </a:lnTo>
                <a:lnTo>
                  <a:pt x="107339" y="168386"/>
                </a:lnTo>
                <a:lnTo>
                  <a:pt x="150076" y="243588"/>
                </a:lnTo>
                <a:lnTo>
                  <a:pt x="123592" y="25862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9731" y="4760945"/>
            <a:ext cx="251460" cy="279400"/>
          </a:xfrm>
          <a:custGeom>
            <a:avLst/>
            <a:gdLst/>
            <a:ahLst/>
            <a:cxnLst/>
            <a:rect l="l" t="t" r="r" b="b"/>
            <a:pathLst>
              <a:path w="251460" h="279400">
                <a:moveTo>
                  <a:pt x="251108" y="279227"/>
                </a:moveTo>
                <a:lnTo>
                  <a:pt x="218739" y="279227"/>
                </a:lnTo>
                <a:lnTo>
                  <a:pt x="218739" y="143864"/>
                </a:lnTo>
                <a:lnTo>
                  <a:pt x="144191" y="143864"/>
                </a:lnTo>
                <a:lnTo>
                  <a:pt x="124236" y="193067"/>
                </a:lnTo>
                <a:lnTo>
                  <a:pt x="92939" y="230224"/>
                </a:lnTo>
                <a:lnTo>
                  <a:pt x="51221" y="253709"/>
                </a:lnTo>
                <a:lnTo>
                  <a:pt x="0" y="261898"/>
                </a:lnTo>
                <a:lnTo>
                  <a:pt x="0" y="231164"/>
                </a:lnTo>
                <a:lnTo>
                  <a:pt x="41506" y="224101"/>
                </a:lnTo>
                <a:lnTo>
                  <a:pt x="74663" y="204091"/>
                </a:lnTo>
                <a:lnTo>
                  <a:pt x="98968" y="172310"/>
                </a:lnTo>
                <a:lnTo>
                  <a:pt x="113919" y="129935"/>
                </a:lnTo>
                <a:lnTo>
                  <a:pt x="119015" y="78144"/>
                </a:lnTo>
                <a:lnTo>
                  <a:pt x="119015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2038" y="10135"/>
                </a:lnTo>
                <a:lnTo>
                  <a:pt x="152038" y="77490"/>
                </a:lnTo>
                <a:lnTo>
                  <a:pt x="151910" y="86742"/>
                </a:lnTo>
                <a:lnTo>
                  <a:pt x="151507" y="95841"/>
                </a:lnTo>
                <a:lnTo>
                  <a:pt x="150797" y="104756"/>
                </a:lnTo>
                <a:lnTo>
                  <a:pt x="149749" y="113456"/>
                </a:lnTo>
                <a:lnTo>
                  <a:pt x="218739" y="113456"/>
                </a:lnTo>
                <a:lnTo>
                  <a:pt x="218739" y="0"/>
                </a:lnTo>
                <a:lnTo>
                  <a:pt x="251108" y="0"/>
                </a:lnTo>
                <a:lnTo>
                  <a:pt x="251108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10615" y="5676259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5155" y="5676259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39368" y="5676259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94419" y="5676264"/>
            <a:ext cx="98425" cy="175260"/>
          </a:xfrm>
          <a:custGeom>
            <a:avLst/>
            <a:gdLst/>
            <a:ahLst/>
            <a:cxnLst/>
            <a:rect l="l" t="t" r="r" b="b"/>
            <a:pathLst>
              <a:path w="98425" h="175260">
                <a:moveTo>
                  <a:pt x="30416" y="1638"/>
                </a:moveTo>
                <a:lnTo>
                  <a:pt x="0" y="1638"/>
                </a:lnTo>
                <a:lnTo>
                  <a:pt x="0" y="65392"/>
                </a:lnTo>
                <a:lnTo>
                  <a:pt x="30416" y="65392"/>
                </a:lnTo>
                <a:lnTo>
                  <a:pt x="30416" y="1638"/>
                </a:lnTo>
                <a:close/>
              </a:path>
              <a:path w="98425" h="175260">
                <a:moveTo>
                  <a:pt x="98094" y="0"/>
                </a:moveTo>
                <a:lnTo>
                  <a:pt x="67360" y="0"/>
                </a:lnTo>
                <a:lnTo>
                  <a:pt x="67360" y="175260"/>
                </a:lnTo>
                <a:lnTo>
                  <a:pt x="98094" y="175260"/>
                </a:lnTo>
                <a:lnTo>
                  <a:pt x="9809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32570" y="5681166"/>
            <a:ext cx="260350" cy="274955"/>
          </a:xfrm>
          <a:custGeom>
            <a:avLst/>
            <a:gdLst/>
            <a:ahLst/>
            <a:cxnLst/>
            <a:rect l="l" t="t" r="r" b="b"/>
            <a:pathLst>
              <a:path w="260350" h="274954">
                <a:moveTo>
                  <a:pt x="192265" y="90893"/>
                </a:moveTo>
                <a:lnTo>
                  <a:pt x="161848" y="90893"/>
                </a:lnTo>
                <a:lnTo>
                  <a:pt x="161848" y="167411"/>
                </a:lnTo>
                <a:lnTo>
                  <a:pt x="192265" y="167411"/>
                </a:lnTo>
                <a:lnTo>
                  <a:pt x="192265" y="90893"/>
                </a:lnTo>
                <a:close/>
              </a:path>
              <a:path w="260350" h="274954">
                <a:moveTo>
                  <a:pt x="192265" y="59982"/>
                </a:moveTo>
                <a:lnTo>
                  <a:pt x="120980" y="59982"/>
                </a:lnTo>
                <a:lnTo>
                  <a:pt x="120980" y="48717"/>
                </a:lnTo>
                <a:lnTo>
                  <a:pt x="120980" y="48552"/>
                </a:lnTo>
                <a:lnTo>
                  <a:pt x="120980" y="0"/>
                </a:lnTo>
                <a:lnTo>
                  <a:pt x="91224" y="0"/>
                </a:lnTo>
                <a:lnTo>
                  <a:pt x="91224" y="48552"/>
                </a:lnTo>
                <a:lnTo>
                  <a:pt x="91224" y="75222"/>
                </a:lnTo>
                <a:lnTo>
                  <a:pt x="91224" y="90462"/>
                </a:lnTo>
                <a:lnTo>
                  <a:pt x="91224" y="128562"/>
                </a:lnTo>
                <a:lnTo>
                  <a:pt x="30086" y="128562"/>
                </a:lnTo>
                <a:lnTo>
                  <a:pt x="30086" y="75222"/>
                </a:lnTo>
                <a:lnTo>
                  <a:pt x="91224" y="75222"/>
                </a:lnTo>
                <a:lnTo>
                  <a:pt x="91224" y="48552"/>
                </a:lnTo>
                <a:lnTo>
                  <a:pt x="30086" y="48552"/>
                </a:lnTo>
                <a:lnTo>
                  <a:pt x="30086" y="292"/>
                </a:lnTo>
                <a:lnTo>
                  <a:pt x="0" y="292"/>
                </a:lnTo>
                <a:lnTo>
                  <a:pt x="0" y="155232"/>
                </a:lnTo>
                <a:lnTo>
                  <a:pt x="120980" y="155232"/>
                </a:lnTo>
                <a:lnTo>
                  <a:pt x="120980" y="128562"/>
                </a:lnTo>
                <a:lnTo>
                  <a:pt x="120980" y="90462"/>
                </a:lnTo>
                <a:lnTo>
                  <a:pt x="192265" y="90462"/>
                </a:lnTo>
                <a:lnTo>
                  <a:pt x="192265" y="75222"/>
                </a:lnTo>
                <a:lnTo>
                  <a:pt x="192265" y="59982"/>
                </a:lnTo>
                <a:close/>
              </a:path>
              <a:path w="260350" h="274954">
                <a:moveTo>
                  <a:pt x="259943" y="185712"/>
                </a:moveTo>
                <a:lnTo>
                  <a:pt x="13411" y="185712"/>
                </a:lnTo>
                <a:lnTo>
                  <a:pt x="13411" y="213652"/>
                </a:lnTo>
                <a:lnTo>
                  <a:pt x="227901" y="213652"/>
                </a:lnTo>
                <a:lnTo>
                  <a:pt x="227901" y="274612"/>
                </a:lnTo>
                <a:lnTo>
                  <a:pt x="259943" y="274612"/>
                </a:lnTo>
                <a:lnTo>
                  <a:pt x="259943" y="213652"/>
                </a:lnTo>
                <a:lnTo>
                  <a:pt x="259943" y="1857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50064" y="5676259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5313" y="5673316"/>
            <a:ext cx="293370" cy="282575"/>
          </a:xfrm>
          <a:custGeom>
            <a:avLst/>
            <a:gdLst/>
            <a:ahLst/>
            <a:cxnLst/>
            <a:rect l="l" t="t" r="r" b="b"/>
            <a:pathLst>
              <a:path w="293370" h="282575">
                <a:moveTo>
                  <a:pt x="111167" y="35312"/>
                </a:moveTo>
                <a:lnTo>
                  <a:pt x="78144" y="35312"/>
                </a:lnTo>
                <a:lnTo>
                  <a:pt x="78144" y="0"/>
                </a:lnTo>
                <a:lnTo>
                  <a:pt x="111167" y="0"/>
                </a:lnTo>
                <a:lnTo>
                  <a:pt x="111167" y="35312"/>
                </a:lnTo>
                <a:close/>
              </a:path>
              <a:path w="293370" h="282575">
                <a:moveTo>
                  <a:pt x="189312" y="63758"/>
                </a:moveTo>
                <a:lnTo>
                  <a:pt x="0" y="63758"/>
                </a:lnTo>
                <a:lnTo>
                  <a:pt x="0" y="35312"/>
                </a:lnTo>
                <a:lnTo>
                  <a:pt x="189312" y="35312"/>
                </a:lnTo>
                <a:lnTo>
                  <a:pt x="189312" y="63758"/>
                </a:lnTo>
                <a:close/>
              </a:path>
              <a:path w="293370" h="282575">
                <a:moveTo>
                  <a:pt x="254705" y="282170"/>
                </a:moveTo>
                <a:lnTo>
                  <a:pt x="222335" y="282170"/>
                </a:lnTo>
                <a:lnTo>
                  <a:pt x="222335" y="2942"/>
                </a:lnTo>
                <a:lnTo>
                  <a:pt x="254705" y="2942"/>
                </a:lnTo>
                <a:lnTo>
                  <a:pt x="254705" y="113456"/>
                </a:lnTo>
                <a:lnTo>
                  <a:pt x="293287" y="113456"/>
                </a:lnTo>
                <a:lnTo>
                  <a:pt x="293287" y="144518"/>
                </a:lnTo>
                <a:lnTo>
                  <a:pt x="254705" y="144518"/>
                </a:lnTo>
                <a:lnTo>
                  <a:pt x="254705" y="282170"/>
                </a:lnTo>
                <a:close/>
              </a:path>
              <a:path w="293370" h="282575">
                <a:moveTo>
                  <a:pt x="110841" y="236722"/>
                </a:moveTo>
                <a:lnTo>
                  <a:pt x="78471" y="236722"/>
                </a:lnTo>
                <a:lnTo>
                  <a:pt x="78471" y="195197"/>
                </a:lnTo>
                <a:lnTo>
                  <a:pt x="51767" y="188980"/>
                </a:lnTo>
                <a:lnTo>
                  <a:pt x="31592" y="177092"/>
                </a:lnTo>
                <a:lnTo>
                  <a:pt x="18836" y="160115"/>
                </a:lnTo>
                <a:lnTo>
                  <a:pt x="14386" y="138633"/>
                </a:lnTo>
                <a:lnTo>
                  <a:pt x="20062" y="114555"/>
                </a:lnTo>
                <a:lnTo>
                  <a:pt x="36252" y="96331"/>
                </a:lnTo>
                <a:lnTo>
                  <a:pt x="61699" y="84791"/>
                </a:lnTo>
                <a:lnTo>
                  <a:pt x="95146" y="80760"/>
                </a:lnTo>
                <a:lnTo>
                  <a:pt x="128594" y="84791"/>
                </a:lnTo>
                <a:lnTo>
                  <a:pt x="154041" y="96331"/>
                </a:lnTo>
                <a:lnTo>
                  <a:pt x="163736" y="107244"/>
                </a:lnTo>
                <a:lnTo>
                  <a:pt x="95146" y="107244"/>
                </a:lnTo>
                <a:lnTo>
                  <a:pt x="73398" y="109665"/>
                </a:lnTo>
                <a:lnTo>
                  <a:pt x="57750" y="116317"/>
                </a:lnTo>
                <a:lnTo>
                  <a:pt x="48293" y="126279"/>
                </a:lnTo>
                <a:lnTo>
                  <a:pt x="45121" y="138633"/>
                </a:lnTo>
                <a:lnTo>
                  <a:pt x="48293" y="150935"/>
                </a:lnTo>
                <a:lnTo>
                  <a:pt x="57750" y="160784"/>
                </a:lnTo>
                <a:lnTo>
                  <a:pt x="73398" y="167324"/>
                </a:lnTo>
                <a:lnTo>
                  <a:pt x="95146" y="169694"/>
                </a:lnTo>
                <a:lnTo>
                  <a:pt x="164278" y="169694"/>
                </a:lnTo>
                <a:lnTo>
                  <a:pt x="158455" y="177378"/>
                </a:lnTo>
                <a:lnTo>
                  <a:pt x="137973" y="189302"/>
                </a:lnTo>
                <a:lnTo>
                  <a:pt x="110841" y="195524"/>
                </a:lnTo>
                <a:lnTo>
                  <a:pt x="110841" y="236722"/>
                </a:lnTo>
                <a:close/>
              </a:path>
              <a:path w="293370" h="282575">
                <a:moveTo>
                  <a:pt x="164278" y="169694"/>
                </a:moveTo>
                <a:lnTo>
                  <a:pt x="95146" y="169694"/>
                </a:lnTo>
                <a:lnTo>
                  <a:pt x="116894" y="167324"/>
                </a:lnTo>
                <a:lnTo>
                  <a:pt x="132543" y="160784"/>
                </a:lnTo>
                <a:lnTo>
                  <a:pt x="141999" y="150935"/>
                </a:lnTo>
                <a:lnTo>
                  <a:pt x="145172" y="138633"/>
                </a:lnTo>
                <a:lnTo>
                  <a:pt x="141999" y="126279"/>
                </a:lnTo>
                <a:lnTo>
                  <a:pt x="132543" y="116317"/>
                </a:lnTo>
                <a:lnTo>
                  <a:pt x="116894" y="109665"/>
                </a:lnTo>
                <a:lnTo>
                  <a:pt x="95146" y="107244"/>
                </a:lnTo>
                <a:lnTo>
                  <a:pt x="163736" y="107244"/>
                </a:lnTo>
                <a:lnTo>
                  <a:pt x="170231" y="114555"/>
                </a:lnTo>
                <a:lnTo>
                  <a:pt x="175907" y="138633"/>
                </a:lnTo>
                <a:lnTo>
                  <a:pt x="171395" y="160304"/>
                </a:lnTo>
                <a:lnTo>
                  <a:pt x="164278" y="169694"/>
                </a:lnTo>
                <a:close/>
              </a:path>
              <a:path w="293370" h="282575">
                <a:moveTo>
                  <a:pt x="107898" y="265495"/>
                </a:moveTo>
                <a:lnTo>
                  <a:pt x="1307" y="265495"/>
                </a:lnTo>
                <a:lnTo>
                  <a:pt x="1307" y="236722"/>
                </a:lnTo>
                <a:lnTo>
                  <a:pt x="110841" y="236722"/>
                </a:lnTo>
                <a:lnTo>
                  <a:pt x="137509" y="235884"/>
                </a:lnTo>
                <a:lnTo>
                  <a:pt x="161602" y="233698"/>
                </a:lnTo>
                <a:lnTo>
                  <a:pt x="182384" y="229917"/>
                </a:lnTo>
                <a:lnTo>
                  <a:pt x="199121" y="224297"/>
                </a:lnTo>
                <a:lnTo>
                  <a:pt x="199121" y="253724"/>
                </a:lnTo>
                <a:lnTo>
                  <a:pt x="182936" y="258874"/>
                </a:lnTo>
                <a:lnTo>
                  <a:pt x="161602" y="262552"/>
                </a:lnTo>
                <a:lnTo>
                  <a:pt x="136221" y="264759"/>
                </a:lnTo>
                <a:lnTo>
                  <a:pt x="107898" y="265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9119" y="6192122"/>
            <a:ext cx="138631" cy="138631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828088" y="6131966"/>
            <a:ext cx="580390" cy="288290"/>
          </a:xfrm>
          <a:custGeom>
            <a:avLst/>
            <a:gdLst/>
            <a:ahLst/>
            <a:cxnLst/>
            <a:rect l="l" t="t" r="r" b="b"/>
            <a:pathLst>
              <a:path w="580389" h="288289">
                <a:moveTo>
                  <a:pt x="152044" y="12103"/>
                </a:moveTo>
                <a:lnTo>
                  <a:pt x="0" y="12103"/>
                </a:lnTo>
                <a:lnTo>
                  <a:pt x="0" y="41859"/>
                </a:lnTo>
                <a:lnTo>
                  <a:pt x="119011" y="41859"/>
                </a:lnTo>
                <a:lnTo>
                  <a:pt x="119011" y="80111"/>
                </a:lnTo>
                <a:lnTo>
                  <a:pt x="113919" y="131902"/>
                </a:lnTo>
                <a:lnTo>
                  <a:pt x="98971" y="174282"/>
                </a:lnTo>
                <a:lnTo>
                  <a:pt x="74663" y="206057"/>
                </a:lnTo>
                <a:lnTo>
                  <a:pt x="41503" y="226072"/>
                </a:lnTo>
                <a:lnTo>
                  <a:pt x="0" y="233133"/>
                </a:lnTo>
                <a:lnTo>
                  <a:pt x="0" y="263867"/>
                </a:lnTo>
                <a:lnTo>
                  <a:pt x="44183" y="257924"/>
                </a:lnTo>
                <a:lnTo>
                  <a:pt x="81559" y="240753"/>
                </a:lnTo>
                <a:lnTo>
                  <a:pt x="111582" y="213347"/>
                </a:lnTo>
                <a:lnTo>
                  <a:pt x="133692" y="176669"/>
                </a:lnTo>
                <a:lnTo>
                  <a:pt x="147358" y="131711"/>
                </a:lnTo>
                <a:lnTo>
                  <a:pt x="151980" y="80111"/>
                </a:lnTo>
                <a:lnTo>
                  <a:pt x="152044" y="12103"/>
                </a:lnTo>
                <a:close/>
              </a:path>
              <a:path w="580389" h="288289">
                <a:moveTo>
                  <a:pt x="281838" y="115100"/>
                </a:moveTo>
                <a:lnTo>
                  <a:pt x="242608" y="115100"/>
                </a:lnTo>
                <a:lnTo>
                  <a:pt x="242608" y="1968"/>
                </a:lnTo>
                <a:lnTo>
                  <a:pt x="210235" y="1968"/>
                </a:lnTo>
                <a:lnTo>
                  <a:pt x="210235" y="281190"/>
                </a:lnTo>
                <a:lnTo>
                  <a:pt x="242608" y="281190"/>
                </a:lnTo>
                <a:lnTo>
                  <a:pt x="242608" y="146151"/>
                </a:lnTo>
                <a:lnTo>
                  <a:pt x="281838" y="146151"/>
                </a:lnTo>
                <a:lnTo>
                  <a:pt x="281838" y="115100"/>
                </a:lnTo>
                <a:close/>
              </a:path>
              <a:path w="580389" h="288289">
                <a:moveTo>
                  <a:pt x="572846" y="122618"/>
                </a:moveTo>
                <a:lnTo>
                  <a:pt x="497979" y="81089"/>
                </a:lnTo>
                <a:lnTo>
                  <a:pt x="453174" y="56248"/>
                </a:lnTo>
                <a:lnTo>
                  <a:pt x="458685" y="44183"/>
                </a:lnTo>
                <a:lnTo>
                  <a:pt x="463397" y="31597"/>
                </a:lnTo>
                <a:lnTo>
                  <a:pt x="467245" y="18580"/>
                </a:lnTo>
                <a:lnTo>
                  <a:pt x="470179" y="5232"/>
                </a:lnTo>
                <a:lnTo>
                  <a:pt x="436829" y="0"/>
                </a:lnTo>
                <a:lnTo>
                  <a:pt x="420001" y="46558"/>
                </a:lnTo>
                <a:lnTo>
                  <a:pt x="390271" y="84569"/>
                </a:lnTo>
                <a:lnTo>
                  <a:pt x="351536" y="110121"/>
                </a:lnTo>
                <a:lnTo>
                  <a:pt x="307670" y="119341"/>
                </a:lnTo>
                <a:lnTo>
                  <a:pt x="307670" y="150075"/>
                </a:lnTo>
                <a:lnTo>
                  <a:pt x="345109" y="145097"/>
                </a:lnTo>
                <a:lnTo>
                  <a:pt x="380060" y="131279"/>
                </a:lnTo>
                <a:lnTo>
                  <a:pt x="411264" y="109613"/>
                </a:lnTo>
                <a:lnTo>
                  <a:pt x="437476" y="81089"/>
                </a:lnTo>
                <a:lnTo>
                  <a:pt x="557796" y="149758"/>
                </a:lnTo>
                <a:lnTo>
                  <a:pt x="572846" y="122618"/>
                </a:lnTo>
                <a:close/>
              </a:path>
              <a:path w="580389" h="288289">
                <a:moveTo>
                  <a:pt x="580034" y="179501"/>
                </a:moveTo>
                <a:lnTo>
                  <a:pt x="301129" y="179501"/>
                </a:lnTo>
                <a:lnTo>
                  <a:pt x="301129" y="209588"/>
                </a:lnTo>
                <a:lnTo>
                  <a:pt x="423748" y="209588"/>
                </a:lnTo>
                <a:lnTo>
                  <a:pt x="423748" y="287731"/>
                </a:lnTo>
                <a:lnTo>
                  <a:pt x="456768" y="287731"/>
                </a:lnTo>
                <a:lnTo>
                  <a:pt x="456768" y="209588"/>
                </a:lnTo>
                <a:lnTo>
                  <a:pt x="580034" y="209588"/>
                </a:lnTo>
                <a:lnTo>
                  <a:pt x="580034" y="1795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0486" y="6133926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9974" y="6137388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9283" y="187960"/>
                </a:moveTo>
                <a:lnTo>
                  <a:pt x="227241" y="187960"/>
                </a:lnTo>
                <a:lnTo>
                  <a:pt x="227241" y="212090"/>
                </a:lnTo>
                <a:lnTo>
                  <a:pt x="227241" y="247650"/>
                </a:lnTo>
                <a:lnTo>
                  <a:pt x="51333" y="247650"/>
                </a:lnTo>
                <a:lnTo>
                  <a:pt x="51333" y="212090"/>
                </a:lnTo>
                <a:lnTo>
                  <a:pt x="227241" y="212090"/>
                </a:lnTo>
                <a:lnTo>
                  <a:pt x="227241" y="187960"/>
                </a:lnTo>
                <a:lnTo>
                  <a:pt x="19291" y="187960"/>
                </a:lnTo>
                <a:lnTo>
                  <a:pt x="19291" y="212090"/>
                </a:lnTo>
                <a:lnTo>
                  <a:pt x="19291" y="247650"/>
                </a:lnTo>
                <a:lnTo>
                  <a:pt x="19291" y="273050"/>
                </a:lnTo>
                <a:lnTo>
                  <a:pt x="259283" y="273050"/>
                </a:lnTo>
                <a:lnTo>
                  <a:pt x="259283" y="247980"/>
                </a:lnTo>
                <a:lnTo>
                  <a:pt x="259283" y="247650"/>
                </a:lnTo>
                <a:lnTo>
                  <a:pt x="259283" y="212090"/>
                </a:lnTo>
                <a:lnTo>
                  <a:pt x="259283" y="187960"/>
                </a:lnTo>
                <a:close/>
              </a:path>
              <a:path w="279400" h="273050">
                <a:moveTo>
                  <a:pt x="262890" y="91440"/>
                </a:moveTo>
                <a:lnTo>
                  <a:pt x="51993" y="91440"/>
                </a:lnTo>
                <a:lnTo>
                  <a:pt x="51993" y="68580"/>
                </a:lnTo>
                <a:lnTo>
                  <a:pt x="258965" y="68580"/>
                </a:lnTo>
                <a:lnTo>
                  <a:pt x="258965" y="45720"/>
                </a:lnTo>
                <a:lnTo>
                  <a:pt x="258965" y="24130"/>
                </a:lnTo>
                <a:lnTo>
                  <a:pt x="258965" y="0"/>
                </a:lnTo>
                <a:lnTo>
                  <a:pt x="20281" y="0"/>
                </a:lnTo>
                <a:lnTo>
                  <a:pt x="20281" y="24130"/>
                </a:lnTo>
                <a:lnTo>
                  <a:pt x="227241" y="24130"/>
                </a:lnTo>
                <a:lnTo>
                  <a:pt x="227241" y="45720"/>
                </a:lnTo>
                <a:lnTo>
                  <a:pt x="20281" y="45720"/>
                </a:lnTo>
                <a:lnTo>
                  <a:pt x="20281" y="68580"/>
                </a:lnTo>
                <a:lnTo>
                  <a:pt x="20281" y="91440"/>
                </a:lnTo>
                <a:lnTo>
                  <a:pt x="20281" y="115570"/>
                </a:lnTo>
                <a:lnTo>
                  <a:pt x="262890" y="115570"/>
                </a:lnTo>
                <a:lnTo>
                  <a:pt x="262890" y="91440"/>
                </a:lnTo>
                <a:close/>
              </a:path>
              <a:path w="279400" h="273050">
                <a:moveTo>
                  <a:pt x="278904" y="138772"/>
                </a:moveTo>
                <a:lnTo>
                  <a:pt x="0" y="138772"/>
                </a:lnTo>
                <a:lnTo>
                  <a:pt x="0" y="163944"/>
                </a:lnTo>
                <a:lnTo>
                  <a:pt x="278904" y="163944"/>
                </a:lnTo>
                <a:lnTo>
                  <a:pt x="278904" y="13877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3239798" y="6132945"/>
            <a:ext cx="1202055" cy="357505"/>
            <a:chOff x="3239798" y="6132945"/>
            <a:chExt cx="1202055" cy="357505"/>
          </a:xfrm>
        </p:grpSpPr>
        <p:sp>
          <p:nvSpPr>
            <p:cNvPr id="63" name="object 63"/>
            <p:cNvSpPr/>
            <p:nvPr/>
          </p:nvSpPr>
          <p:spPr>
            <a:xfrm>
              <a:off x="3239798" y="6133926"/>
              <a:ext cx="31750" cy="73025"/>
            </a:xfrm>
            <a:custGeom>
              <a:avLst/>
              <a:gdLst/>
              <a:ahLst/>
              <a:cxnLst/>
              <a:rect l="l" t="t" r="r" b="b"/>
              <a:pathLst>
                <a:path w="31750" h="73025">
                  <a:moveTo>
                    <a:pt x="28445" y="72913"/>
                  </a:moveTo>
                  <a:lnTo>
                    <a:pt x="3269" y="72913"/>
                  </a:lnTo>
                  <a:lnTo>
                    <a:pt x="0" y="0"/>
                  </a:lnTo>
                  <a:lnTo>
                    <a:pt x="31715" y="0"/>
                  </a:lnTo>
                  <a:lnTo>
                    <a:pt x="28445" y="7291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3556" y="6214686"/>
              <a:ext cx="169040" cy="1961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506274" y="6132945"/>
              <a:ext cx="45085" cy="273685"/>
            </a:xfrm>
            <a:custGeom>
              <a:avLst/>
              <a:gdLst/>
              <a:ahLst/>
              <a:cxnLst/>
              <a:rect l="l" t="t" r="r" b="b"/>
              <a:pathLst>
                <a:path w="45085" h="273685">
                  <a:moveTo>
                    <a:pt x="22233" y="44467"/>
                  </a:moveTo>
                  <a:lnTo>
                    <a:pt x="13380" y="42786"/>
                  </a:lnTo>
                  <a:lnTo>
                    <a:pt x="6334" y="38132"/>
                  </a:lnTo>
                  <a:lnTo>
                    <a:pt x="1680" y="31087"/>
                  </a:lnTo>
                  <a:lnTo>
                    <a:pt x="0" y="22233"/>
                  </a:lnTo>
                  <a:lnTo>
                    <a:pt x="1680" y="13380"/>
                  </a:lnTo>
                  <a:lnTo>
                    <a:pt x="6334" y="6334"/>
                  </a:lnTo>
                  <a:lnTo>
                    <a:pt x="13380" y="1680"/>
                  </a:lnTo>
                  <a:lnTo>
                    <a:pt x="22233" y="0"/>
                  </a:lnTo>
                  <a:lnTo>
                    <a:pt x="31276" y="1680"/>
                  </a:lnTo>
                  <a:lnTo>
                    <a:pt x="38418" y="6334"/>
                  </a:lnTo>
                  <a:lnTo>
                    <a:pt x="43108" y="13380"/>
                  </a:lnTo>
                  <a:lnTo>
                    <a:pt x="44794" y="22233"/>
                  </a:lnTo>
                  <a:lnTo>
                    <a:pt x="43108" y="31087"/>
                  </a:lnTo>
                  <a:lnTo>
                    <a:pt x="38418" y="38132"/>
                  </a:lnTo>
                  <a:lnTo>
                    <a:pt x="31276" y="42786"/>
                  </a:lnTo>
                  <a:lnTo>
                    <a:pt x="22233" y="44467"/>
                  </a:lnTo>
                  <a:close/>
                </a:path>
                <a:path w="45085" h="273685">
                  <a:moveTo>
                    <a:pt x="39235" y="273669"/>
                  </a:moveTo>
                  <a:lnTo>
                    <a:pt x="5558" y="273669"/>
                  </a:lnTo>
                  <a:lnTo>
                    <a:pt x="5558" y="86318"/>
                  </a:lnTo>
                  <a:lnTo>
                    <a:pt x="39235" y="86318"/>
                  </a:lnTo>
                  <a:lnTo>
                    <a:pt x="39235" y="27366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5208" y="6214686"/>
              <a:ext cx="172310" cy="19160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802177" y="6214686"/>
              <a:ext cx="193040" cy="276225"/>
            </a:xfrm>
            <a:custGeom>
              <a:avLst/>
              <a:gdLst/>
              <a:ahLst/>
              <a:cxnLst/>
              <a:rect l="l" t="t" r="r" b="b"/>
              <a:pathLst>
                <a:path w="193039" h="276225">
                  <a:moveTo>
                    <a:pt x="92531" y="193563"/>
                  </a:moveTo>
                  <a:lnTo>
                    <a:pt x="55727" y="186216"/>
                  </a:lnTo>
                  <a:lnTo>
                    <a:pt x="26402" y="165934"/>
                  </a:lnTo>
                  <a:lnTo>
                    <a:pt x="7009" y="135353"/>
                  </a:lnTo>
                  <a:lnTo>
                    <a:pt x="0" y="97108"/>
                  </a:lnTo>
                  <a:lnTo>
                    <a:pt x="7009" y="58623"/>
                  </a:lnTo>
                  <a:lnTo>
                    <a:pt x="26402" y="27832"/>
                  </a:lnTo>
                  <a:lnTo>
                    <a:pt x="55727" y="7402"/>
                  </a:lnTo>
                  <a:lnTo>
                    <a:pt x="92531" y="0"/>
                  </a:lnTo>
                  <a:lnTo>
                    <a:pt x="115914" y="2804"/>
                  </a:lnTo>
                  <a:lnTo>
                    <a:pt x="134913" y="10176"/>
                  </a:lnTo>
                  <a:lnTo>
                    <a:pt x="149315" y="20552"/>
                  </a:lnTo>
                  <a:lnTo>
                    <a:pt x="156782" y="29753"/>
                  </a:lnTo>
                  <a:lnTo>
                    <a:pt x="95473" y="29753"/>
                  </a:lnTo>
                  <a:lnTo>
                    <a:pt x="69852" y="34898"/>
                  </a:lnTo>
                  <a:lnTo>
                    <a:pt x="50148" y="49085"/>
                  </a:lnTo>
                  <a:lnTo>
                    <a:pt x="37493" y="70445"/>
                  </a:lnTo>
                  <a:lnTo>
                    <a:pt x="33023" y="97108"/>
                  </a:lnTo>
                  <a:lnTo>
                    <a:pt x="37493" y="123771"/>
                  </a:lnTo>
                  <a:lnTo>
                    <a:pt x="50148" y="145131"/>
                  </a:lnTo>
                  <a:lnTo>
                    <a:pt x="69852" y="159318"/>
                  </a:lnTo>
                  <a:lnTo>
                    <a:pt x="95473" y="164463"/>
                  </a:lnTo>
                  <a:lnTo>
                    <a:pt x="156251" y="164463"/>
                  </a:lnTo>
                  <a:lnTo>
                    <a:pt x="149315" y="173010"/>
                  </a:lnTo>
                  <a:lnTo>
                    <a:pt x="134913" y="183386"/>
                  </a:lnTo>
                  <a:lnTo>
                    <a:pt x="115914" y="190758"/>
                  </a:lnTo>
                  <a:lnTo>
                    <a:pt x="92531" y="193563"/>
                  </a:lnTo>
                  <a:close/>
                </a:path>
                <a:path w="193039" h="276225">
                  <a:moveTo>
                    <a:pt x="192582" y="32369"/>
                  </a:moveTo>
                  <a:lnTo>
                    <a:pt x="158904" y="32369"/>
                  </a:lnTo>
                  <a:lnTo>
                    <a:pt x="158904" y="4577"/>
                  </a:lnTo>
                  <a:lnTo>
                    <a:pt x="192582" y="4577"/>
                  </a:lnTo>
                  <a:lnTo>
                    <a:pt x="192582" y="32369"/>
                  </a:lnTo>
                  <a:close/>
                </a:path>
                <a:path w="193039" h="276225">
                  <a:moveTo>
                    <a:pt x="156251" y="164463"/>
                  </a:moveTo>
                  <a:lnTo>
                    <a:pt x="95473" y="164463"/>
                  </a:lnTo>
                  <a:lnTo>
                    <a:pt x="121487" y="159318"/>
                  </a:lnTo>
                  <a:lnTo>
                    <a:pt x="141739" y="145131"/>
                  </a:lnTo>
                  <a:lnTo>
                    <a:pt x="154879" y="123771"/>
                  </a:lnTo>
                  <a:lnTo>
                    <a:pt x="159558" y="97108"/>
                  </a:lnTo>
                  <a:lnTo>
                    <a:pt x="154879" y="70445"/>
                  </a:lnTo>
                  <a:lnTo>
                    <a:pt x="141739" y="49085"/>
                  </a:lnTo>
                  <a:lnTo>
                    <a:pt x="121487" y="34898"/>
                  </a:lnTo>
                  <a:lnTo>
                    <a:pt x="95473" y="29753"/>
                  </a:lnTo>
                  <a:lnTo>
                    <a:pt x="156782" y="29753"/>
                  </a:lnTo>
                  <a:lnTo>
                    <a:pt x="158904" y="32369"/>
                  </a:lnTo>
                  <a:lnTo>
                    <a:pt x="192582" y="32369"/>
                  </a:lnTo>
                  <a:lnTo>
                    <a:pt x="192582" y="161193"/>
                  </a:lnTo>
                  <a:lnTo>
                    <a:pt x="158904" y="161193"/>
                  </a:lnTo>
                  <a:lnTo>
                    <a:pt x="156251" y="164463"/>
                  </a:lnTo>
                  <a:close/>
                </a:path>
                <a:path w="193039" h="276225">
                  <a:moveTo>
                    <a:pt x="169994" y="246531"/>
                  </a:moveTo>
                  <a:lnTo>
                    <a:pt x="101359" y="246531"/>
                  </a:lnTo>
                  <a:lnTo>
                    <a:pt x="124696" y="242383"/>
                  </a:lnTo>
                  <a:lnTo>
                    <a:pt x="142883" y="230510"/>
                  </a:lnTo>
                  <a:lnTo>
                    <a:pt x="154695" y="211770"/>
                  </a:lnTo>
                  <a:lnTo>
                    <a:pt x="158849" y="187350"/>
                  </a:lnTo>
                  <a:lnTo>
                    <a:pt x="158904" y="161193"/>
                  </a:lnTo>
                  <a:lnTo>
                    <a:pt x="192582" y="161193"/>
                  </a:lnTo>
                  <a:lnTo>
                    <a:pt x="192582" y="187350"/>
                  </a:lnTo>
                  <a:lnTo>
                    <a:pt x="185869" y="222938"/>
                  </a:lnTo>
                  <a:lnTo>
                    <a:pt x="169994" y="246531"/>
                  </a:lnTo>
                  <a:close/>
                </a:path>
                <a:path w="193039" h="276225">
                  <a:moveTo>
                    <a:pt x="101359" y="275631"/>
                  </a:moveTo>
                  <a:lnTo>
                    <a:pt x="65811" y="270226"/>
                  </a:lnTo>
                  <a:lnTo>
                    <a:pt x="39399" y="255686"/>
                  </a:lnTo>
                  <a:lnTo>
                    <a:pt x="21814" y="234525"/>
                  </a:lnTo>
                  <a:lnTo>
                    <a:pt x="12751" y="209257"/>
                  </a:lnTo>
                  <a:lnTo>
                    <a:pt x="47082" y="209257"/>
                  </a:lnTo>
                  <a:lnTo>
                    <a:pt x="52482" y="223495"/>
                  </a:lnTo>
                  <a:lnTo>
                    <a:pt x="63063" y="235373"/>
                  </a:lnTo>
                  <a:lnTo>
                    <a:pt x="79222" y="243512"/>
                  </a:lnTo>
                  <a:lnTo>
                    <a:pt x="101359" y="246531"/>
                  </a:lnTo>
                  <a:lnTo>
                    <a:pt x="169994" y="246531"/>
                  </a:lnTo>
                  <a:lnTo>
                    <a:pt x="167078" y="250863"/>
                  </a:lnTo>
                  <a:lnTo>
                    <a:pt x="138234" y="269102"/>
                  </a:lnTo>
                  <a:lnTo>
                    <a:pt x="101359" y="27563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4649" y="6214686"/>
              <a:ext cx="187350" cy="19617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1562" y="6214686"/>
              <a:ext cx="126535" cy="19160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410004" y="6133926"/>
              <a:ext cx="31750" cy="73025"/>
            </a:xfrm>
            <a:custGeom>
              <a:avLst/>
              <a:gdLst/>
              <a:ahLst/>
              <a:cxnLst/>
              <a:rect l="l" t="t" r="r" b="b"/>
              <a:pathLst>
                <a:path w="31750" h="73025">
                  <a:moveTo>
                    <a:pt x="28445" y="72913"/>
                  </a:moveTo>
                  <a:lnTo>
                    <a:pt x="3269" y="72913"/>
                  </a:lnTo>
                  <a:lnTo>
                    <a:pt x="0" y="0"/>
                  </a:lnTo>
                  <a:lnTo>
                    <a:pt x="31715" y="0"/>
                  </a:lnTo>
                  <a:lnTo>
                    <a:pt x="28445" y="7291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4733404" y="6133934"/>
            <a:ext cx="98425" cy="175260"/>
          </a:xfrm>
          <a:custGeom>
            <a:avLst/>
            <a:gdLst/>
            <a:ahLst/>
            <a:cxnLst/>
            <a:rect l="l" t="t" r="r" b="b"/>
            <a:pathLst>
              <a:path w="98425" h="175260">
                <a:moveTo>
                  <a:pt x="30416" y="1638"/>
                </a:moveTo>
                <a:lnTo>
                  <a:pt x="0" y="1638"/>
                </a:lnTo>
                <a:lnTo>
                  <a:pt x="0" y="65392"/>
                </a:lnTo>
                <a:lnTo>
                  <a:pt x="30416" y="65392"/>
                </a:lnTo>
                <a:lnTo>
                  <a:pt x="30416" y="1638"/>
                </a:lnTo>
                <a:close/>
              </a:path>
              <a:path w="98425" h="175260">
                <a:moveTo>
                  <a:pt x="98094" y="0"/>
                </a:moveTo>
                <a:lnTo>
                  <a:pt x="67360" y="0"/>
                </a:lnTo>
                <a:lnTo>
                  <a:pt x="67360" y="175247"/>
                </a:lnTo>
                <a:lnTo>
                  <a:pt x="98094" y="175247"/>
                </a:lnTo>
                <a:lnTo>
                  <a:pt x="98094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71555" y="6138659"/>
            <a:ext cx="260350" cy="274320"/>
          </a:xfrm>
          <a:custGeom>
            <a:avLst/>
            <a:gdLst/>
            <a:ahLst/>
            <a:cxnLst/>
            <a:rect l="l" t="t" r="r" b="b"/>
            <a:pathLst>
              <a:path w="260350" h="274320">
                <a:moveTo>
                  <a:pt x="192265" y="60960"/>
                </a:moveTo>
                <a:lnTo>
                  <a:pt x="120980" y="60960"/>
                </a:lnTo>
                <a:lnTo>
                  <a:pt x="120980" y="48895"/>
                </a:lnTo>
                <a:lnTo>
                  <a:pt x="120980" y="48260"/>
                </a:lnTo>
                <a:lnTo>
                  <a:pt x="120980" y="177"/>
                </a:lnTo>
                <a:lnTo>
                  <a:pt x="91224" y="177"/>
                </a:lnTo>
                <a:lnTo>
                  <a:pt x="91224" y="48260"/>
                </a:lnTo>
                <a:lnTo>
                  <a:pt x="91224" y="74930"/>
                </a:lnTo>
                <a:lnTo>
                  <a:pt x="91224" y="91440"/>
                </a:lnTo>
                <a:lnTo>
                  <a:pt x="91224" y="128270"/>
                </a:lnTo>
                <a:lnTo>
                  <a:pt x="30086" y="128270"/>
                </a:lnTo>
                <a:lnTo>
                  <a:pt x="30086" y="74930"/>
                </a:lnTo>
                <a:lnTo>
                  <a:pt x="91224" y="74930"/>
                </a:lnTo>
                <a:lnTo>
                  <a:pt x="91224" y="48260"/>
                </a:lnTo>
                <a:lnTo>
                  <a:pt x="30086" y="48260"/>
                </a:lnTo>
                <a:lnTo>
                  <a:pt x="30086" y="0"/>
                </a:lnTo>
                <a:lnTo>
                  <a:pt x="0" y="0"/>
                </a:lnTo>
                <a:lnTo>
                  <a:pt x="0" y="154940"/>
                </a:lnTo>
                <a:lnTo>
                  <a:pt x="120980" y="154940"/>
                </a:lnTo>
                <a:lnTo>
                  <a:pt x="120980" y="128270"/>
                </a:lnTo>
                <a:lnTo>
                  <a:pt x="120980" y="91440"/>
                </a:lnTo>
                <a:lnTo>
                  <a:pt x="161848" y="91440"/>
                </a:lnTo>
                <a:lnTo>
                  <a:pt x="161848" y="167589"/>
                </a:lnTo>
                <a:lnTo>
                  <a:pt x="192265" y="167589"/>
                </a:lnTo>
                <a:lnTo>
                  <a:pt x="192265" y="91440"/>
                </a:lnTo>
                <a:lnTo>
                  <a:pt x="192265" y="91071"/>
                </a:lnTo>
                <a:lnTo>
                  <a:pt x="192265" y="74930"/>
                </a:lnTo>
                <a:lnTo>
                  <a:pt x="192265" y="60960"/>
                </a:lnTo>
                <a:close/>
              </a:path>
              <a:path w="260350" h="274320">
                <a:moveTo>
                  <a:pt x="259943" y="185420"/>
                </a:moveTo>
                <a:lnTo>
                  <a:pt x="13411" y="185420"/>
                </a:lnTo>
                <a:lnTo>
                  <a:pt x="13411" y="213360"/>
                </a:lnTo>
                <a:lnTo>
                  <a:pt x="227901" y="213360"/>
                </a:lnTo>
                <a:lnTo>
                  <a:pt x="227901" y="274320"/>
                </a:lnTo>
                <a:lnTo>
                  <a:pt x="259943" y="274320"/>
                </a:lnTo>
                <a:lnTo>
                  <a:pt x="259943" y="213360"/>
                </a:lnTo>
                <a:lnTo>
                  <a:pt x="259943" y="1854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89049" y="6133926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84298" y="6130983"/>
            <a:ext cx="293370" cy="282575"/>
          </a:xfrm>
          <a:custGeom>
            <a:avLst/>
            <a:gdLst/>
            <a:ahLst/>
            <a:cxnLst/>
            <a:rect l="l" t="t" r="r" b="b"/>
            <a:pathLst>
              <a:path w="293370" h="282575">
                <a:moveTo>
                  <a:pt x="111167" y="35312"/>
                </a:moveTo>
                <a:lnTo>
                  <a:pt x="78144" y="35312"/>
                </a:lnTo>
                <a:lnTo>
                  <a:pt x="78144" y="0"/>
                </a:lnTo>
                <a:lnTo>
                  <a:pt x="111167" y="0"/>
                </a:lnTo>
                <a:lnTo>
                  <a:pt x="111167" y="35312"/>
                </a:lnTo>
                <a:close/>
              </a:path>
              <a:path w="293370" h="282575">
                <a:moveTo>
                  <a:pt x="189312" y="63758"/>
                </a:moveTo>
                <a:lnTo>
                  <a:pt x="0" y="63758"/>
                </a:lnTo>
                <a:lnTo>
                  <a:pt x="0" y="35312"/>
                </a:lnTo>
                <a:lnTo>
                  <a:pt x="189312" y="35312"/>
                </a:lnTo>
                <a:lnTo>
                  <a:pt x="189312" y="63758"/>
                </a:lnTo>
                <a:close/>
              </a:path>
              <a:path w="293370" h="282575">
                <a:moveTo>
                  <a:pt x="254705" y="282170"/>
                </a:moveTo>
                <a:lnTo>
                  <a:pt x="222335" y="282170"/>
                </a:lnTo>
                <a:lnTo>
                  <a:pt x="222335" y="2942"/>
                </a:lnTo>
                <a:lnTo>
                  <a:pt x="254705" y="2942"/>
                </a:lnTo>
                <a:lnTo>
                  <a:pt x="254705" y="113456"/>
                </a:lnTo>
                <a:lnTo>
                  <a:pt x="293287" y="113456"/>
                </a:lnTo>
                <a:lnTo>
                  <a:pt x="293287" y="144518"/>
                </a:lnTo>
                <a:lnTo>
                  <a:pt x="254705" y="144518"/>
                </a:lnTo>
                <a:lnTo>
                  <a:pt x="254705" y="282170"/>
                </a:lnTo>
                <a:close/>
              </a:path>
              <a:path w="293370" h="282575">
                <a:moveTo>
                  <a:pt x="110841" y="236722"/>
                </a:moveTo>
                <a:lnTo>
                  <a:pt x="78471" y="236722"/>
                </a:lnTo>
                <a:lnTo>
                  <a:pt x="78471" y="195197"/>
                </a:lnTo>
                <a:lnTo>
                  <a:pt x="51767" y="188980"/>
                </a:lnTo>
                <a:lnTo>
                  <a:pt x="31592" y="177092"/>
                </a:lnTo>
                <a:lnTo>
                  <a:pt x="18836" y="160115"/>
                </a:lnTo>
                <a:lnTo>
                  <a:pt x="14386" y="138633"/>
                </a:lnTo>
                <a:lnTo>
                  <a:pt x="20062" y="114555"/>
                </a:lnTo>
                <a:lnTo>
                  <a:pt x="36252" y="96331"/>
                </a:lnTo>
                <a:lnTo>
                  <a:pt x="61699" y="84791"/>
                </a:lnTo>
                <a:lnTo>
                  <a:pt x="95146" y="80760"/>
                </a:lnTo>
                <a:lnTo>
                  <a:pt x="128594" y="84791"/>
                </a:lnTo>
                <a:lnTo>
                  <a:pt x="154041" y="96331"/>
                </a:lnTo>
                <a:lnTo>
                  <a:pt x="163736" y="107244"/>
                </a:lnTo>
                <a:lnTo>
                  <a:pt x="95146" y="107244"/>
                </a:lnTo>
                <a:lnTo>
                  <a:pt x="73398" y="109665"/>
                </a:lnTo>
                <a:lnTo>
                  <a:pt x="57750" y="116317"/>
                </a:lnTo>
                <a:lnTo>
                  <a:pt x="48293" y="126279"/>
                </a:lnTo>
                <a:lnTo>
                  <a:pt x="45121" y="138633"/>
                </a:lnTo>
                <a:lnTo>
                  <a:pt x="48293" y="150935"/>
                </a:lnTo>
                <a:lnTo>
                  <a:pt x="57750" y="160784"/>
                </a:lnTo>
                <a:lnTo>
                  <a:pt x="73398" y="167324"/>
                </a:lnTo>
                <a:lnTo>
                  <a:pt x="95146" y="169694"/>
                </a:lnTo>
                <a:lnTo>
                  <a:pt x="164278" y="169694"/>
                </a:lnTo>
                <a:lnTo>
                  <a:pt x="158455" y="177378"/>
                </a:lnTo>
                <a:lnTo>
                  <a:pt x="137973" y="189302"/>
                </a:lnTo>
                <a:lnTo>
                  <a:pt x="110841" y="195524"/>
                </a:lnTo>
                <a:lnTo>
                  <a:pt x="110841" y="236722"/>
                </a:lnTo>
                <a:close/>
              </a:path>
              <a:path w="293370" h="282575">
                <a:moveTo>
                  <a:pt x="164278" y="169694"/>
                </a:moveTo>
                <a:lnTo>
                  <a:pt x="95146" y="169694"/>
                </a:lnTo>
                <a:lnTo>
                  <a:pt x="116894" y="167324"/>
                </a:lnTo>
                <a:lnTo>
                  <a:pt x="132543" y="160784"/>
                </a:lnTo>
                <a:lnTo>
                  <a:pt x="141999" y="150935"/>
                </a:lnTo>
                <a:lnTo>
                  <a:pt x="145172" y="138633"/>
                </a:lnTo>
                <a:lnTo>
                  <a:pt x="141999" y="126279"/>
                </a:lnTo>
                <a:lnTo>
                  <a:pt x="132543" y="116317"/>
                </a:lnTo>
                <a:lnTo>
                  <a:pt x="116894" y="109665"/>
                </a:lnTo>
                <a:lnTo>
                  <a:pt x="95146" y="107244"/>
                </a:lnTo>
                <a:lnTo>
                  <a:pt x="163736" y="107244"/>
                </a:lnTo>
                <a:lnTo>
                  <a:pt x="170231" y="114555"/>
                </a:lnTo>
                <a:lnTo>
                  <a:pt x="175907" y="138633"/>
                </a:lnTo>
                <a:lnTo>
                  <a:pt x="171395" y="160304"/>
                </a:lnTo>
                <a:lnTo>
                  <a:pt x="164278" y="169694"/>
                </a:lnTo>
                <a:close/>
              </a:path>
              <a:path w="293370" h="282575">
                <a:moveTo>
                  <a:pt x="107898" y="265495"/>
                </a:moveTo>
                <a:lnTo>
                  <a:pt x="1307" y="265495"/>
                </a:lnTo>
                <a:lnTo>
                  <a:pt x="1307" y="236722"/>
                </a:lnTo>
                <a:lnTo>
                  <a:pt x="110841" y="236722"/>
                </a:lnTo>
                <a:lnTo>
                  <a:pt x="137509" y="235884"/>
                </a:lnTo>
                <a:lnTo>
                  <a:pt x="161602" y="233698"/>
                </a:lnTo>
                <a:lnTo>
                  <a:pt x="182384" y="229917"/>
                </a:lnTo>
                <a:lnTo>
                  <a:pt x="199121" y="224297"/>
                </a:lnTo>
                <a:lnTo>
                  <a:pt x="199121" y="253724"/>
                </a:lnTo>
                <a:lnTo>
                  <a:pt x="182936" y="258874"/>
                </a:lnTo>
                <a:lnTo>
                  <a:pt x="161602" y="262552"/>
                </a:lnTo>
                <a:lnTo>
                  <a:pt x="136221" y="264759"/>
                </a:lnTo>
                <a:lnTo>
                  <a:pt x="107898" y="2654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85367" y="6266019"/>
            <a:ext cx="114935" cy="29845"/>
          </a:xfrm>
          <a:custGeom>
            <a:avLst/>
            <a:gdLst/>
            <a:ahLst/>
            <a:cxnLst/>
            <a:rect l="l" t="t" r="r" b="b"/>
            <a:pathLst>
              <a:path w="114935" h="29845">
                <a:moveTo>
                  <a:pt x="114437" y="29426"/>
                </a:moveTo>
                <a:lnTo>
                  <a:pt x="0" y="29426"/>
                </a:lnTo>
                <a:lnTo>
                  <a:pt x="0" y="0"/>
                </a:lnTo>
                <a:lnTo>
                  <a:pt x="114437" y="0"/>
                </a:lnTo>
                <a:lnTo>
                  <a:pt x="114437" y="2942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5811953" y="6136214"/>
            <a:ext cx="1750060" cy="274955"/>
            <a:chOff x="5811953" y="6136214"/>
            <a:chExt cx="1750060" cy="274955"/>
          </a:xfrm>
        </p:grpSpPr>
        <p:sp>
          <p:nvSpPr>
            <p:cNvPr id="77" name="object 77"/>
            <p:cNvSpPr/>
            <p:nvPr/>
          </p:nvSpPr>
          <p:spPr>
            <a:xfrm>
              <a:off x="5811953" y="6219263"/>
              <a:ext cx="299085" cy="187325"/>
            </a:xfrm>
            <a:custGeom>
              <a:avLst/>
              <a:gdLst/>
              <a:ahLst/>
              <a:cxnLst/>
              <a:rect l="l" t="t" r="r" b="b"/>
              <a:pathLst>
                <a:path w="299085" h="187325">
                  <a:moveTo>
                    <a:pt x="232471" y="187023"/>
                  </a:moveTo>
                  <a:lnTo>
                    <a:pt x="198467" y="187023"/>
                  </a:lnTo>
                  <a:lnTo>
                    <a:pt x="149095" y="43813"/>
                  </a:lnTo>
                  <a:lnTo>
                    <a:pt x="100051" y="187023"/>
                  </a:lnTo>
                  <a:lnTo>
                    <a:pt x="66046" y="187023"/>
                  </a:lnTo>
                  <a:lnTo>
                    <a:pt x="0" y="0"/>
                  </a:lnTo>
                  <a:lnTo>
                    <a:pt x="34985" y="0"/>
                  </a:lnTo>
                  <a:lnTo>
                    <a:pt x="84029" y="145172"/>
                  </a:lnTo>
                  <a:lnTo>
                    <a:pt x="132747" y="0"/>
                  </a:lnTo>
                  <a:lnTo>
                    <a:pt x="166751" y="0"/>
                  </a:lnTo>
                  <a:lnTo>
                    <a:pt x="215796" y="146153"/>
                  </a:lnTo>
                  <a:lnTo>
                    <a:pt x="265168" y="0"/>
                  </a:lnTo>
                  <a:lnTo>
                    <a:pt x="298518" y="0"/>
                  </a:lnTo>
                  <a:lnTo>
                    <a:pt x="232471" y="1870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2705" y="6214686"/>
              <a:ext cx="191274" cy="19617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3869" y="6214686"/>
              <a:ext cx="126535" cy="19160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510668" y="6136220"/>
              <a:ext cx="414020" cy="274955"/>
            </a:xfrm>
            <a:custGeom>
              <a:avLst/>
              <a:gdLst/>
              <a:ahLst/>
              <a:cxnLst/>
              <a:rect l="l" t="t" r="r" b="b"/>
              <a:pathLst>
                <a:path w="414020" h="274954">
                  <a:moveTo>
                    <a:pt x="192582" y="0"/>
                  </a:moveTo>
                  <a:lnTo>
                    <a:pt x="159562" y="0"/>
                  </a:lnTo>
                  <a:lnTo>
                    <a:pt x="159562" y="176555"/>
                  </a:lnTo>
                  <a:lnTo>
                    <a:pt x="154876" y="203657"/>
                  </a:lnTo>
                  <a:lnTo>
                    <a:pt x="141744" y="225323"/>
                  </a:lnTo>
                  <a:lnTo>
                    <a:pt x="121488" y="239687"/>
                  </a:lnTo>
                  <a:lnTo>
                    <a:pt x="95478" y="244894"/>
                  </a:lnTo>
                  <a:lnTo>
                    <a:pt x="69850" y="239687"/>
                  </a:lnTo>
                  <a:lnTo>
                    <a:pt x="50152" y="225323"/>
                  </a:lnTo>
                  <a:lnTo>
                    <a:pt x="37490" y="203657"/>
                  </a:lnTo>
                  <a:lnTo>
                    <a:pt x="33032" y="176555"/>
                  </a:lnTo>
                  <a:lnTo>
                    <a:pt x="37490" y="149466"/>
                  </a:lnTo>
                  <a:lnTo>
                    <a:pt x="50152" y="127800"/>
                  </a:lnTo>
                  <a:lnTo>
                    <a:pt x="69850" y="113436"/>
                  </a:lnTo>
                  <a:lnTo>
                    <a:pt x="95478" y="108229"/>
                  </a:lnTo>
                  <a:lnTo>
                    <a:pt x="121488" y="113436"/>
                  </a:lnTo>
                  <a:lnTo>
                    <a:pt x="141744" y="127800"/>
                  </a:lnTo>
                  <a:lnTo>
                    <a:pt x="154876" y="149466"/>
                  </a:lnTo>
                  <a:lnTo>
                    <a:pt x="159562" y="176555"/>
                  </a:lnTo>
                  <a:lnTo>
                    <a:pt x="159562" y="0"/>
                  </a:lnTo>
                  <a:lnTo>
                    <a:pt x="158902" y="0"/>
                  </a:lnTo>
                  <a:lnTo>
                    <a:pt x="158902" y="110845"/>
                  </a:lnTo>
                  <a:lnTo>
                    <a:pt x="156781" y="108229"/>
                  </a:lnTo>
                  <a:lnTo>
                    <a:pt x="149313" y="99021"/>
                  </a:lnTo>
                  <a:lnTo>
                    <a:pt x="134912" y="88646"/>
                  </a:lnTo>
                  <a:lnTo>
                    <a:pt x="115912" y="81280"/>
                  </a:lnTo>
                  <a:lnTo>
                    <a:pt x="92532" y="78473"/>
                  </a:lnTo>
                  <a:lnTo>
                    <a:pt x="55727" y="85940"/>
                  </a:lnTo>
                  <a:lnTo>
                    <a:pt x="26403" y="106553"/>
                  </a:lnTo>
                  <a:lnTo>
                    <a:pt x="7010" y="137642"/>
                  </a:lnTo>
                  <a:lnTo>
                    <a:pt x="0" y="176555"/>
                  </a:lnTo>
                  <a:lnTo>
                    <a:pt x="7010" y="215480"/>
                  </a:lnTo>
                  <a:lnTo>
                    <a:pt x="26403" y="246570"/>
                  </a:lnTo>
                  <a:lnTo>
                    <a:pt x="55727" y="267182"/>
                  </a:lnTo>
                  <a:lnTo>
                    <a:pt x="92532" y="274650"/>
                  </a:lnTo>
                  <a:lnTo>
                    <a:pt x="115912" y="271843"/>
                  </a:lnTo>
                  <a:lnTo>
                    <a:pt x="134912" y="264477"/>
                  </a:lnTo>
                  <a:lnTo>
                    <a:pt x="149313" y="254101"/>
                  </a:lnTo>
                  <a:lnTo>
                    <a:pt x="156781" y="244894"/>
                  </a:lnTo>
                  <a:lnTo>
                    <a:pt x="158902" y="242277"/>
                  </a:lnTo>
                  <a:lnTo>
                    <a:pt x="158902" y="270078"/>
                  </a:lnTo>
                  <a:lnTo>
                    <a:pt x="192582" y="270078"/>
                  </a:lnTo>
                  <a:lnTo>
                    <a:pt x="192582" y="242277"/>
                  </a:lnTo>
                  <a:lnTo>
                    <a:pt x="192582" y="110845"/>
                  </a:lnTo>
                  <a:lnTo>
                    <a:pt x="192582" y="0"/>
                  </a:lnTo>
                  <a:close/>
                </a:path>
                <a:path w="414020" h="274954">
                  <a:moveTo>
                    <a:pt x="413943" y="240322"/>
                  </a:moveTo>
                  <a:lnTo>
                    <a:pt x="281190" y="240322"/>
                  </a:lnTo>
                  <a:lnTo>
                    <a:pt x="349859" y="172961"/>
                  </a:lnTo>
                  <a:lnTo>
                    <a:pt x="375043" y="145542"/>
                  </a:lnTo>
                  <a:lnTo>
                    <a:pt x="392201" y="122326"/>
                  </a:lnTo>
                  <a:lnTo>
                    <a:pt x="401993" y="101371"/>
                  </a:lnTo>
                  <a:lnTo>
                    <a:pt x="405117" y="80759"/>
                  </a:lnTo>
                  <a:lnTo>
                    <a:pt x="398868" y="48590"/>
                  </a:lnTo>
                  <a:lnTo>
                    <a:pt x="381203" y="23710"/>
                  </a:lnTo>
                  <a:lnTo>
                    <a:pt x="353656" y="7658"/>
                  </a:lnTo>
                  <a:lnTo>
                    <a:pt x="317817" y="1968"/>
                  </a:lnTo>
                  <a:lnTo>
                    <a:pt x="280885" y="8788"/>
                  </a:lnTo>
                  <a:lnTo>
                    <a:pt x="252869" y="27343"/>
                  </a:lnTo>
                  <a:lnTo>
                    <a:pt x="235089" y="54787"/>
                  </a:lnTo>
                  <a:lnTo>
                    <a:pt x="228879" y="88277"/>
                  </a:lnTo>
                  <a:lnTo>
                    <a:pt x="263207" y="88277"/>
                  </a:lnTo>
                  <a:lnTo>
                    <a:pt x="266725" y="67271"/>
                  </a:lnTo>
                  <a:lnTo>
                    <a:pt x="277101" y="49415"/>
                  </a:lnTo>
                  <a:lnTo>
                    <a:pt x="294106" y="37007"/>
                  </a:lnTo>
                  <a:lnTo>
                    <a:pt x="317487" y="32372"/>
                  </a:lnTo>
                  <a:lnTo>
                    <a:pt x="339661" y="35661"/>
                  </a:lnTo>
                  <a:lnTo>
                    <a:pt x="356552" y="45199"/>
                  </a:lnTo>
                  <a:lnTo>
                    <a:pt x="367322" y="60515"/>
                  </a:lnTo>
                  <a:lnTo>
                    <a:pt x="371106" y="81089"/>
                  </a:lnTo>
                  <a:lnTo>
                    <a:pt x="368541" y="95707"/>
                  </a:lnTo>
                  <a:lnTo>
                    <a:pt x="360400" y="112229"/>
                  </a:lnTo>
                  <a:lnTo>
                    <a:pt x="345998" y="131572"/>
                  </a:lnTo>
                  <a:lnTo>
                    <a:pt x="324675" y="154660"/>
                  </a:lnTo>
                  <a:lnTo>
                    <a:pt x="231825" y="247840"/>
                  </a:lnTo>
                  <a:lnTo>
                    <a:pt x="231825" y="270078"/>
                  </a:lnTo>
                  <a:lnTo>
                    <a:pt x="413943" y="270078"/>
                  </a:lnTo>
                  <a:lnTo>
                    <a:pt x="413943" y="24032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5539" y="6219263"/>
              <a:ext cx="193563" cy="1870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0355" y="6214686"/>
              <a:ext cx="187350" cy="19617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77460" y="6214686"/>
              <a:ext cx="184081" cy="196178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7681493" y="6132296"/>
            <a:ext cx="588010" cy="281940"/>
          </a:xfrm>
          <a:custGeom>
            <a:avLst/>
            <a:gdLst/>
            <a:ahLst/>
            <a:cxnLst/>
            <a:rect l="l" t="t" r="r" b="b"/>
            <a:pathLst>
              <a:path w="588009" h="281939">
                <a:moveTo>
                  <a:pt x="195199" y="244894"/>
                </a:moveTo>
                <a:lnTo>
                  <a:pt x="135267" y="163804"/>
                </a:lnTo>
                <a:lnTo>
                  <a:pt x="107238" y="125882"/>
                </a:lnTo>
                <a:lnTo>
                  <a:pt x="111963" y="99656"/>
                </a:lnTo>
                <a:lnTo>
                  <a:pt x="115379" y="71526"/>
                </a:lnTo>
                <a:lnTo>
                  <a:pt x="117500" y="41554"/>
                </a:lnTo>
                <a:lnTo>
                  <a:pt x="118364" y="9804"/>
                </a:lnTo>
                <a:lnTo>
                  <a:pt x="85331" y="8496"/>
                </a:lnTo>
                <a:lnTo>
                  <a:pt x="81699" y="75920"/>
                </a:lnTo>
                <a:lnTo>
                  <a:pt x="71259" y="135166"/>
                </a:lnTo>
                <a:lnTo>
                  <a:pt x="54089" y="182994"/>
                </a:lnTo>
                <a:lnTo>
                  <a:pt x="30314" y="216179"/>
                </a:lnTo>
                <a:lnTo>
                  <a:pt x="0" y="231495"/>
                </a:lnTo>
                <a:lnTo>
                  <a:pt x="0" y="264185"/>
                </a:lnTo>
                <a:lnTo>
                  <a:pt x="30708" y="255676"/>
                </a:lnTo>
                <a:lnTo>
                  <a:pt x="57378" y="235585"/>
                </a:lnTo>
                <a:lnTo>
                  <a:pt x="79629" y="204685"/>
                </a:lnTo>
                <a:lnTo>
                  <a:pt x="97104" y="163804"/>
                </a:lnTo>
                <a:lnTo>
                  <a:pt x="169037" y="263537"/>
                </a:lnTo>
                <a:lnTo>
                  <a:pt x="195199" y="244894"/>
                </a:lnTo>
                <a:close/>
              </a:path>
              <a:path w="588009" h="281939">
                <a:moveTo>
                  <a:pt x="289687" y="114769"/>
                </a:moveTo>
                <a:lnTo>
                  <a:pt x="250456" y="114769"/>
                </a:lnTo>
                <a:lnTo>
                  <a:pt x="250456" y="1638"/>
                </a:lnTo>
                <a:lnTo>
                  <a:pt x="218084" y="1638"/>
                </a:lnTo>
                <a:lnTo>
                  <a:pt x="218084" y="280860"/>
                </a:lnTo>
                <a:lnTo>
                  <a:pt x="250456" y="280860"/>
                </a:lnTo>
                <a:lnTo>
                  <a:pt x="250456" y="145821"/>
                </a:lnTo>
                <a:lnTo>
                  <a:pt x="289687" y="145821"/>
                </a:lnTo>
                <a:lnTo>
                  <a:pt x="289687" y="114769"/>
                </a:lnTo>
                <a:close/>
              </a:path>
              <a:path w="588009" h="281939">
                <a:moveTo>
                  <a:pt x="570877" y="230505"/>
                </a:moveTo>
                <a:lnTo>
                  <a:pt x="561098" y="206502"/>
                </a:lnTo>
                <a:lnTo>
                  <a:pt x="559663" y="205663"/>
                </a:lnTo>
                <a:lnTo>
                  <a:pt x="536867" y="192341"/>
                </a:lnTo>
                <a:lnTo>
                  <a:pt x="536867" y="230505"/>
                </a:lnTo>
                <a:lnTo>
                  <a:pt x="529374" y="242633"/>
                </a:lnTo>
                <a:lnTo>
                  <a:pt x="509485" y="250494"/>
                </a:lnTo>
                <a:lnTo>
                  <a:pt x="481139" y="254736"/>
                </a:lnTo>
                <a:lnTo>
                  <a:pt x="448259" y="256019"/>
                </a:lnTo>
                <a:lnTo>
                  <a:pt x="415429" y="254736"/>
                </a:lnTo>
                <a:lnTo>
                  <a:pt x="387210" y="250494"/>
                </a:lnTo>
                <a:lnTo>
                  <a:pt x="367436" y="242633"/>
                </a:lnTo>
                <a:lnTo>
                  <a:pt x="359981" y="230505"/>
                </a:lnTo>
                <a:lnTo>
                  <a:pt x="367436" y="218630"/>
                </a:lnTo>
                <a:lnTo>
                  <a:pt x="415429" y="206883"/>
                </a:lnTo>
                <a:lnTo>
                  <a:pt x="481139" y="206883"/>
                </a:lnTo>
                <a:lnTo>
                  <a:pt x="529374" y="218630"/>
                </a:lnTo>
                <a:lnTo>
                  <a:pt x="536867" y="230505"/>
                </a:lnTo>
                <a:lnTo>
                  <a:pt x="536867" y="192341"/>
                </a:lnTo>
                <a:lnTo>
                  <a:pt x="534581" y="190995"/>
                </a:lnTo>
                <a:lnTo>
                  <a:pt x="495566" y="182651"/>
                </a:lnTo>
                <a:lnTo>
                  <a:pt x="448259" y="180162"/>
                </a:lnTo>
                <a:lnTo>
                  <a:pt x="400964" y="182651"/>
                </a:lnTo>
                <a:lnTo>
                  <a:pt x="361950" y="190995"/>
                </a:lnTo>
                <a:lnTo>
                  <a:pt x="335432" y="206502"/>
                </a:lnTo>
                <a:lnTo>
                  <a:pt x="325653" y="230505"/>
                </a:lnTo>
                <a:lnTo>
                  <a:pt x="335432" y="254622"/>
                </a:lnTo>
                <a:lnTo>
                  <a:pt x="361950" y="270357"/>
                </a:lnTo>
                <a:lnTo>
                  <a:pt x="400964" y="278930"/>
                </a:lnTo>
                <a:lnTo>
                  <a:pt x="448259" y="281520"/>
                </a:lnTo>
                <a:lnTo>
                  <a:pt x="495566" y="278930"/>
                </a:lnTo>
                <a:lnTo>
                  <a:pt x="534581" y="270357"/>
                </a:lnTo>
                <a:lnTo>
                  <a:pt x="558749" y="256019"/>
                </a:lnTo>
                <a:lnTo>
                  <a:pt x="561098" y="254622"/>
                </a:lnTo>
                <a:lnTo>
                  <a:pt x="570877" y="230505"/>
                </a:lnTo>
                <a:close/>
              </a:path>
              <a:path w="588009" h="281939">
                <a:moveTo>
                  <a:pt x="587883" y="132422"/>
                </a:moveTo>
                <a:lnTo>
                  <a:pt x="526415" y="132422"/>
                </a:lnTo>
                <a:lnTo>
                  <a:pt x="526415" y="104305"/>
                </a:lnTo>
                <a:lnTo>
                  <a:pt x="526415" y="97434"/>
                </a:lnTo>
                <a:lnTo>
                  <a:pt x="568337" y="68148"/>
                </a:lnTo>
                <a:lnTo>
                  <a:pt x="571525" y="53301"/>
                </a:lnTo>
                <a:lnTo>
                  <a:pt x="561784" y="28968"/>
                </a:lnTo>
                <a:lnTo>
                  <a:pt x="556234" y="25501"/>
                </a:lnTo>
                <a:lnTo>
                  <a:pt x="537197" y="13627"/>
                </a:lnTo>
                <a:lnTo>
                  <a:pt x="537197" y="53301"/>
                </a:lnTo>
                <a:lnTo>
                  <a:pt x="530148" y="65963"/>
                </a:lnTo>
                <a:lnTo>
                  <a:pt x="510997" y="74714"/>
                </a:lnTo>
                <a:lnTo>
                  <a:pt x="494372" y="77698"/>
                </a:lnTo>
                <a:lnTo>
                  <a:pt x="494372" y="104305"/>
                </a:lnTo>
                <a:lnTo>
                  <a:pt x="494372" y="132422"/>
                </a:lnTo>
                <a:lnTo>
                  <a:pt x="402158" y="132422"/>
                </a:lnTo>
                <a:lnTo>
                  <a:pt x="402158" y="104305"/>
                </a:lnTo>
                <a:lnTo>
                  <a:pt x="413131" y="105397"/>
                </a:lnTo>
                <a:lnTo>
                  <a:pt x="424472" y="106222"/>
                </a:lnTo>
                <a:lnTo>
                  <a:pt x="436181" y="106743"/>
                </a:lnTo>
                <a:lnTo>
                  <a:pt x="448259" y="106921"/>
                </a:lnTo>
                <a:lnTo>
                  <a:pt x="460336" y="106743"/>
                </a:lnTo>
                <a:lnTo>
                  <a:pt x="472046" y="106222"/>
                </a:lnTo>
                <a:lnTo>
                  <a:pt x="483387" y="105397"/>
                </a:lnTo>
                <a:lnTo>
                  <a:pt x="494372" y="104305"/>
                </a:lnTo>
                <a:lnTo>
                  <a:pt x="494372" y="77698"/>
                </a:lnTo>
                <a:lnTo>
                  <a:pt x="482714" y="79781"/>
                </a:lnTo>
                <a:lnTo>
                  <a:pt x="448259" y="81419"/>
                </a:lnTo>
                <a:lnTo>
                  <a:pt x="413816" y="79781"/>
                </a:lnTo>
                <a:lnTo>
                  <a:pt x="385533" y="74714"/>
                </a:lnTo>
                <a:lnTo>
                  <a:pt x="366369" y="65963"/>
                </a:lnTo>
                <a:lnTo>
                  <a:pt x="359333" y="53301"/>
                </a:lnTo>
                <a:lnTo>
                  <a:pt x="366369" y="40817"/>
                </a:lnTo>
                <a:lnTo>
                  <a:pt x="385533" y="32169"/>
                </a:lnTo>
                <a:lnTo>
                  <a:pt x="413816" y="27139"/>
                </a:lnTo>
                <a:lnTo>
                  <a:pt x="448259" y="25501"/>
                </a:lnTo>
                <a:lnTo>
                  <a:pt x="482714" y="27139"/>
                </a:lnTo>
                <a:lnTo>
                  <a:pt x="510997" y="32169"/>
                </a:lnTo>
                <a:lnTo>
                  <a:pt x="530148" y="40817"/>
                </a:lnTo>
                <a:lnTo>
                  <a:pt x="537197" y="53301"/>
                </a:lnTo>
                <a:lnTo>
                  <a:pt x="537197" y="13627"/>
                </a:lnTo>
                <a:lnTo>
                  <a:pt x="535279" y="12420"/>
                </a:lnTo>
                <a:lnTo>
                  <a:pt x="496074" y="2997"/>
                </a:lnTo>
                <a:lnTo>
                  <a:pt x="448259" y="0"/>
                </a:lnTo>
                <a:lnTo>
                  <a:pt x="400456" y="2997"/>
                </a:lnTo>
                <a:lnTo>
                  <a:pt x="361251" y="12420"/>
                </a:lnTo>
                <a:lnTo>
                  <a:pt x="334746" y="28968"/>
                </a:lnTo>
                <a:lnTo>
                  <a:pt x="324993" y="53301"/>
                </a:lnTo>
                <a:lnTo>
                  <a:pt x="328193" y="68148"/>
                </a:lnTo>
                <a:lnTo>
                  <a:pt x="337261" y="80391"/>
                </a:lnTo>
                <a:lnTo>
                  <a:pt x="351485" y="90131"/>
                </a:lnTo>
                <a:lnTo>
                  <a:pt x="370116" y="97434"/>
                </a:lnTo>
                <a:lnTo>
                  <a:pt x="370116" y="132422"/>
                </a:lnTo>
                <a:lnTo>
                  <a:pt x="308978" y="132422"/>
                </a:lnTo>
                <a:lnTo>
                  <a:pt x="308978" y="158584"/>
                </a:lnTo>
                <a:lnTo>
                  <a:pt x="587883" y="158584"/>
                </a:lnTo>
                <a:lnTo>
                  <a:pt x="587883" y="13242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10615" y="7049250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925155" y="7049250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9368" y="7049250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26695" y="7049250"/>
            <a:ext cx="266065" cy="276225"/>
          </a:xfrm>
          <a:custGeom>
            <a:avLst/>
            <a:gdLst/>
            <a:ahLst/>
            <a:cxnLst/>
            <a:rect l="l" t="t" r="r" b="b"/>
            <a:pathLst>
              <a:path w="266064" h="276225">
                <a:moveTo>
                  <a:pt x="257975" y="207295"/>
                </a:moveTo>
                <a:lnTo>
                  <a:pt x="225605" y="207295"/>
                </a:lnTo>
                <a:lnTo>
                  <a:pt x="225605" y="0"/>
                </a:lnTo>
                <a:lnTo>
                  <a:pt x="257975" y="0"/>
                </a:lnTo>
                <a:lnTo>
                  <a:pt x="257975" y="207295"/>
                </a:lnTo>
                <a:close/>
              </a:path>
              <a:path w="266064" h="276225">
                <a:moveTo>
                  <a:pt x="88607" y="165117"/>
                </a:moveTo>
                <a:lnTo>
                  <a:pt x="51726" y="159022"/>
                </a:lnTo>
                <a:lnTo>
                  <a:pt x="23827" y="142107"/>
                </a:lnTo>
                <a:lnTo>
                  <a:pt x="6166" y="116424"/>
                </a:lnTo>
                <a:lnTo>
                  <a:pt x="0" y="84029"/>
                </a:lnTo>
                <a:lnTo>
                  <a:pt x="6166" y="51634"/>
                </a:lnTo>
                <a:lnTo>
                  <a:pt x="23827" y="25952"/>
                </a:lnTo>
                <a:lnTo>
                  <a:pt x="51726" y="9037"/>
                </a:lnTo>
                <a:lnTo>
                  <a:pt x="88607" y="2942"/>
                </a:lnTo>
                <a:lnTo>
                  <a:pt x="125436" y="9037"/>
                </a:lnTo>
                <a:lnTo>
                  <a:pt x="153223" y="25952"/>
                </a:lnTo>
                <a:lnTo>
                  <a:pt x="156044" y="30080"/>
                </a:lnTo>
                <a:lnTo>
                  <a:pt x="88607" y="30080"/>
                </a:lnTo>
                <a:lnTo>
                  <a:pt x="65750" y="33866"/>
                </a:lnTo>
                <a:lnTo>
                  <a:pt x="47982" y="44671"/>
                </a:lnTo>
                <a:lnTo>
                  <a:pt x="36466" y="61668"/>
                </a:lnTo>
                <a:lnTo>
                  <a:pt x="32369" y="84029"/>
                </a:lnTo>
                <a:lnTo>
                  <a:pt x="36466" y="106340"/>
                </a:lnTo>
                <a:lnTo>
                  <a:pt x="47982" y="123224"/>
                </a:lnTo>
                <a:lnTo>
                  <a:pt x="65750" y="133917"/>
                </a:lnTo>
                <a:lnTo>
                  <a:pt x="88607" y="137652"/>
                </a:lnTo>
                <a:lnTo>
                  <a:pt x="156267" y="137652"/>
                </a:lnTo>
                <a:lnTo>
                  <a:pt x="153223" y="142107"/>
                </a:lnTo>
                <a:lnTo>
                  <a:pt x="125436" y="159022"/>
                </a:lnTo>
                <a:lnTo>
                  <a:pt x="88607" y="165117"/>
                </a:lnTo>
                <a:close/>
              </a:path>
              <a:path w="266064" h="276225">
                <a:moveTo>
                  <a:pt x="156267" y="137652"/>
                </a:moveTo>
                <a:lnTo>
                  <a:pt x="88607" y="137652"/>
                </a:lnTo>
                <a:lnTo>
                  <a:pt x="111275" y="133917"/>
                </a:lnTo>
                <a:lnTo>
                  <a:pt x="128946" y="123224"/>
                </a:lnTo>
                <a:lnTo>
                  <a:pt x="140426" y="106340"/>
                </a:lnTo>
                <a:lnTo>
                  <a:pt x="144518" y="84029"/>
                </a:lnTo>
                <a:lnTo>
                  <a:pt x="140426" y="61668"/>
                </a:lnTo>
                <a:lnTo>
                  <a:pt x="128946" y="44671"/>
                </a:lnTo>
                <a:lnTo>
                  <a:pt x="111275" y="33866"/>
                </a:lnTo>
                <a:lnTo>
                  <a:pt x="88607" y="30080"/>
                </a:lnTo>
                <a:lnTo>
                  <a:pt x="156044" y="30080"/>
                </a:lnTo>
                <a:lnTo>
                  <a:pt x="170772" y="51634"/>
                </a:lnTo>
                <a:lnTo>
                  <a:pt x="176887" y="84029"/>
                </a:lnTo>
                <a:lnTo>
                  <a:pt x="170772" y="116424"/>
                </a:lnTo>
                <a:lnTo>
                  <a:pt x="156267" y="137652"/>
                </a:lnTo>
                <a:close/>
              </a:path>
              <a:path w="266064" h="276225">
                <a:moveTo>
                  <a:pt x="265495" y="275631"/>
                </a:moveTo>
                <a:lnTo>
                  <a:pt x="24522" y="275631"/>
                </a:lnTo>
                <a:lnTo>
                  <a:pt x="24522" y="184408"/>
                </a:lnTo>
                <a:lnTo>
                  <a:pt x="57545" y="184408"/>
                </a:lnTo>
                <a:lnTo>
                  <a:pt x="57545" y="246204"/>
                </a:lnTo>
                <a:lnTo>
                  <a:pt x="265495" y="246204"/>
                </a:lnTo>
                <a:lnTo>
                  <a:pt x="26549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35338" y="7056869"/>
            <a:ext cx="279400" cy="258445"/>
          </a:xfrm>
          <a:custGeom>
            <a:avLst/>
            <a:gdLst/>
            <a:ahLst/>
            <a:cxnLst/>
            <a:rect l="l" t="t" r="r" b="b"/>
            <a:pathLst>
              <a:path w="279400" h="258445">
                <a:moveTo>
                  <a:pt x="258305" y="0"/>
                </a:moveTo>
                <a:lnTo>
                  <a:pt x="17983" y="0"/>
                </a:lnTo>
                <a:lnTo>
                  <a:pt x="17983" y="30480"/>
                </a:lnTo>
                <a:lnTo>
                  <a:pt x="225285" y="30480"/>
                </a:lnTo>
                <a:lnTo>
                  <a:pt x="225285" y="96520"/>
                </a:lnTo>
                <a:lnTo>
                  <a:pt x="17983" y="96520"/>
                </a:lnTo>
                <a:lnTo>
                  <a:pt x="17983" y="127000"/>
                </a:lnTo>
                <a:lnTo>
                  <a:pt x="225285" y="127000"/>
                </a:lnTo>
                <a:lnTo>
                  <a:pt x="225285" y="195580"/>
                </a:lnTo>
                <a:lnTo>
                  <a:pt x="258305" y="195580"/>
                </a:lnTo>
                <a:lnTo>
                  <a:pt x="258305" y="127000"/>
                </a:lnTo>
                <a:lnTo>
                  <a:pt x="258305" y="96520"/>
                </a:lnTo>
                <a:lnTo>
                  <a:pt x="258305" y="30480"/>
                </a:lnTo>
                <a:lnTo>
                  <a:pt x="258305" y="0"/>
                </a:lnTo>
                <a:close/>
              </a:path>
              <a:path w="279400" h="258445">
                <a:moveTo>
                  <a:pt x="278904" y="227799"/>
                </a:moveTo>
                <a:lnTo>
                  <a:pt x="138315" y="227799"/>
                </a:lnTo>
                <a:lnTo>
                  <a:pt x="138315" y="164045"/>
                </a:lnTo>
                <a:lnTo>
                  <a:pt x="105613" y="164045"/>
                </a:lnTo>
                <a:lnTo>
                  <a:pt x="105613" y="227799"/>
                </a:lnTo>
                <a:lnTo>
                  <a:pt x="0" y="227799"/>
                </a:lnTo>
                <a:lnTo>
                  <a:pt x="0" y="258203"/>
                </a:lnTo>
                <a:lnTo>
                  <a:pt x="278904" y="258203"/>
                </a:lnTo>
                <a:lnTo>
                  <a:pt x="278904" y="2277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59372" y="7049250"/>
            <a:ext cx="252095" cy="279400"/>
          </a:xfrm>
          <a:custGeom>
            <a:avLst/>
            <a:gdLst/>
            <a:ahLst/>
            <a:cxnLst/>
            <a:rect l="l" t="t" r="r" b="b"/>
            <a:pathLst>
              <a:path w="252095" h="279400">
                <a:moveTo>
                  <a:pt x="247839" y="154327"/>
                </a:moveTo>
                <a:lnTo>
                  <a:pt x="215469" y="154327"/>
                </a:lnTo>
                <a:lnTo>
                  <a:pt x="215469" y="0"/>
                </a:lnTo>
                <a:lnTo>
                  <a:pt x="247839" y="0"/>
                </a:lnTo>
                <a:lnTo>
                  <a:pt x="247839" y="154327"/>
                </a:lnTo>
                <a:close/>
              </a:path>
              <a:path w="252095" h="279400">
                <a:moveTo>
                  <a:pt x="105936" y="138306"/>
                </a:moveTo>
                <a:lnTo>
                  <a:pt x="0" y="138306"/>
                </a:lnTo>
                <a:lnTo>
                  <a:pt x="0" y="6866"/>
                </a:lnTo>
                <a:lnTo>
                  <a:pt x="175253" y="6866"/>
                </a:lnTo>
                <a:lnTo>
                  <a:pt x="175253" y="34331"/>
                </a:lnTo>
                <a:lnTo>
                  <a:pt x="32696" y="34331"/>
                </a:lnTo>
                <a:lnTo>
                  <a:pt x="32696" y="110841"/>
                </a:lnTo>
                <a:lnTo>
                  <a:pt x="195197" y="110841"/>
                </a:lnTo>
                <a:lnTo>
                  <a:pt x="195197" y="125881"/>
                </a:lnTo>
                <a:lnTo>
                  <a:pt x="179641" y="130995"/>
                </a:lnTo>
                <a:lnTo>
                  <a:pt x="159027" y="134913"/>
                </a:lnTo>
                <a:lnTo>
                  <a:pt x="134183" y="137422"/>
                </a:lnTo>
                <a:lnTo>
                  <a:pt x="105936" y="138306"/>
                </a:lnTo>
                <a:close/>
              </a:path>
              <a:path w="252095" h="279400">
                <a:moveTo>
                  <a:pt x="195197" y="110841"/>
                </a:moveTo>
                <a:lnTo>
                  <a:pt x="107244" y="110841"/>
                </a:lnTo>
                <a:lnTo>
                  <a:pt x="134459" y="109952"/>
                </a:lnTo>
                <a:lnTo>
                  <a:pt x="158700" y="107407"/>
                </a:lnTo>
                <a:lnTo>
                  <a:pt x="179202" y="103392"/>
                </a:lnTo>
                <a:lnTo>
                  <a:pt x="195197" y="98089"/>
                </a:lnTo>
                <a:lnTo>
                  <a:pt x="195197" y="110841"/>
                </a:lnTo>
                <a:close/>
              </a:path>
              <a:path w="252095" h="279400">
                <a:moveTo>
                  <a:pt x="130785" y="279227"/>
                </a:moveTo>
                <a:lnTo>
                  <a:pt x="83278" y="276070"/>
                </a:lnTo>
                <a:lnTo>
                  <a:pt x="44753" y="265985"/>
                </a:lnTo>
                <a:lnTo>
                  <a:pt x="18917" y="248053"/>
                </a:lnTo>
                <a:lnTo>
                  <a:pt x="9481" y="221355"/>
                </a:lnTo>
                <a:lnTo>
                  <a:pt x="18917" y="194656"/>
                </a:lnTo>
                <a:lnTo>
                  <a:pt x="44753" y="176724"/>
                </a:lnTo>
                <a:lnTo>
                  <a:pt x="83278" y="166639"/>
                </a:lnTo>
                <a:lnTo>
                  <a:pt x="130785" y="163482"/>
                </a:lnTo>
                <a:lnTo>
                  <a:pt x="178292" y="166639"/>
                </a:lnTo>
                <a:lnTo>
                  <a:pt x="216818" y="176724"/>
                </a:lnTo>
                <a:lnTo>
                  <a:pt x="236367" y="190293"/>
                </a:lnTo>
                <a:lnTo>
                  <a:pt x="130785" y="190293"/>
                </a:lnTo>
                <a:lnTo>
                  <a:pt x="96970" y="192158"/>
                </a:lnTo>
                <a:lnTo>
                  <a:pt x="69439" y="197854"/>
                </a:lnTo>
                <a:lnTo>
                  <a:pt x="50919" y="207535"/>
                </a:lnTo>
                <a:lnTo>
                  <a:pt x="44140" y="221355"/>
                </a:lnTo>
                <a:lnTo>
                  <a:pt x="50919" y="235312"/>
                </a:lnTo>
                <a:lnTo>
                  <a:pt x="69439" y="244978"/>
                </a:lnTo>
                <a:lnTo>
                  <a:pt x="96970" y="250597"/>
                </a:lnTo>
                <a:lnTo>
                  <a:pt x="130785" y="252416"/>
                </a:lnTo>
                <a:lnTo>
                  <a:pt x="236367" y="252416"/>
                </a:lnTo>
                <a:lnTo>
                  <a:pt x="216818" y="265985"/>
                </a:lnTo>
                <a:lnTo>
                  <a:pt x="178292" y="276070"/>
                </a:lnTo>
                <a:lnTo>
                  <a:pt x="130785" y="279227"/>
                </a:lnTo>
                <a:close/>
              </a:path>
              <a:path w="252095" h="279400">
                <a:moveTo>
                  <a:pt x="236367" y="252416"/>
                </a:moveTo>
                <a:lnTo>
                  <a:pt x="130785" y="252416"/>
                </a:lnTo>
                <a:lnTo>
                  <a:pt x="164739" y="250597"/>
                </a:lnTo>
                <a:lnTo>
                  <a:pt x="192255" y="244978"/>
                </a:lnTo>
                <a:lnTo>
                  <a:pt x="210698" y="235312"/>
                </a:lnTo>
                <a:lnTo>
                  <a:pt x="217431" y="221355"/>
                </a:lnTo>
                <a:lnTo>
                  <a:pt x="210698" y="207535"/>
                </a:lnTo>
                <a:lnTo>
                  <a:pt x="192255" y="197854"/>
                </a:lnTo>
                <a:lnTo>
                  <a:pt x="164739" y="192158"/>
                </a:lnTo>
                <a:lnTo>
                  <a:pt x="130785" y="190293"/>
                </a:lnTo>
                <a:lnTo>
                  <a:pt x="236367" y="190293"/>
                </a:lnTo>
                <a:lnTo>
                  <a:pt x="242653" y="194656"/>
                </a:lnTo>
                <a:lnTo>
                  <a:pt x="252089" y="221355"/>
                </a:lnTo>
                <a:lnTo>
                  <a:pt x="242653" y="248053"/>
                </a:lnTo>
                <a:lnTo>
                  <a:pt x="23636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9119" y="7565113"/>
            <a:ext cx="138631" cy="138631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1818287" y="7506907"/>
            <a:ext cx="468630" cy="277495"/>
            <a:chOff x="1818287" y="7506907"/>
            <a:chExt cx="468630" cy="277495"/>
          </a:xfrm>
        </p:grpSpPr>
        <p:sp>
          <p:nvSpPr>
            <p:cNvPr id="93" name="object 93"/>
            <p:cNvSpPr/>
            <p:nvPr/>
          </p:nvSpPr>
          <p:spPr>
            <a:xfrm>
              <a:off x="1818287" y="7506907"/>
              <a:ext cx="31750" cy="73025"/>
            </a:xfrm>
            <a:custGeom>
              <a:avLst/>
              <a:gdLst/>
              <a:ahLst/>
              <a:cxnLst/>
              <a:rect l="l" t="t" r="r" b="b"/>
              <a:pathLst>
                <a:path w="31750" h="73025">
                  <a:moveTo>
                    <a:pt x="28445" y="72913"/>
                  </a:moveTo>
                  <a:lnTo>
                    <a:pt x="3269" y="72913"/>
                  </a:lnTo>
                  <a:lnTo>
                    <a:pt x="0" y="0"/>
                  </a:lnTo>
                  <a:lnTo>
                    <a:pt x="31715" y="0"/>
                  </a:lnTo>
                  <a:lnTo>
                    <a:pt x="28445" y="7291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1718" y="7587667"/>
              <a:ext cx="184081" cy="19617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93918" y="7587668"/>
              <a:ext cx="192582" cy="196178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2317562" y="7506907"/>
            <a:ext cx="1204595" cy="356870"/>
            <a:chOff x="2317562" y="7506907"/>
            <a:chExt cx="1204595" cy="356870"/>
          </a:xfrm>
        </p:grpSpPr>
        <p:sp>
          <p:nvSpPr>
            <p:cNvPr id="97" name="object 97"/>
            <p:cNvSpPr/>
            <p:nvPr/>
          </p:nvSpPr>
          <p:spPr>
            <a:xfrm>
              <a:off x="2317559" y="7535659"/>
              <a:ext cx="116839" cy="243840"/>
            </a:xfrm>
            <a:custGeom>
              <a:avLst/>
              <a:gdLst/>
              <a:ahLst/>
              <a:cxnLst/>
              <a:rect l="l" t="t" r="r" b="b"/>
              <a:pathLst>
                <a:path w="116839" h="243840">
                  <a:moveTo>
                    <a:pt x="116725" y="57150"/>
                  </a:moveTo>
                  <a:lnTo>
                    <a:pt x="75196" y="57150"/>
                  </a:lnTo>
                  <a:lnTo>
                    <a:pt x="75196" y="0"/>
                  </a:lnTo>
                  <a:lnTo>
                    <a:pt x="41516" y="0"/>
                  </a:lnTo>
                  <a:lnTo>
                    <a:pt x="41516" y="57150"/>
                  </a:lnTo>
                  <a:lnTo>
                    <a:pt x="0" y="57150"/>
                  </a:lnTo>
                  <a:lnTo>
                    <a:pt x="0" y="86360"/>
                  </a:lnTo>
                  <a:lnTo>
                    <a:pt x="41516" y="86360"/>
                  </a:lnTo>
                  <a:lnTo>
                    <a:pt x="41516" y="243840"/>
                  </a:lnTo>
                  <a:lnTo>
                    <a:pt x="75196" y="243840"/>
                  </a:lnTo>
                  <a:lnTo>
                    <a:pt x="75196" y="86360"/>
                  </a:lnTo>
                  <a:lnTo>
                    <a:pt x="116725" y="86360"/>
                  </a:lnTo>
                  <a:lnTo>
                    <a:pt x="116725" y="5715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55868" y="7587668"/>
              <a:ext cx="187350" cy="19617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672973" y="7587668"/>
              <a:ext cx="193040" cy="276225"/>
            </a:xfrm>
            <a:custGeom>
              <a:avLst/>
              <a:gdLst/>
              <a:ahLst/>
              <a:cxnLst/>
              <a:rect l="l" t="t" r="r" b="b"/>
              <a:pathLst>
                <a:path w="193039" h="276225">
                  <a:moveTo>
                    <a:pt x="92531" y="193563"/>
                  </a:moveTo>
                  <a:lnTo>
                    <a:pt x="55727" y="186216"/>
                  </a:lnTo>
                  <a:lnTo>
                    <a:pt x="26402" y="165934"/>
                  </a:lnTo>
                  <a:lnTo>
                    <a:pt x="7009" y="135353"/>
                  </a:lnTo>
                  <a:lnTo>
                    <a:pt x="0" y="97108"/>
                  </a:lnTo>
                  <a:lnTo>
                    <a:pt x="7009" y="58623"/>
                  </a:lnTo>
                  <a:lnTo>
                    <a:pt x="26402" y="27832"/>
                  </a:lnTo>
                  <a:lnTo>
                    <a:pt x="55727" y="7402"/>
                  </a:lnTo>
                  <a:lnTo>
                    <a:pt x="92531" y="0"/>
                  </a:lnTo>
                  <a:lnTo>
                    <a:pt x="115914" y="2804"/>
                  </a:lnTo>
                  <a:lnTo>
                    <a:pt x="134913" y="10176"/>
                  </a:lnTo>
                  <a:lnTo>
                    <a:pt x="149315" y="20552"/>
                  </a:lnTo>
                  <a:lnTo>
                    <a:pt x="156782" y="29753"/>
                  </a:lnTo>
                  <a:lnTo>
                    <a:pt x="95473" y="29753"/>
                  </a:lnTo>
                  <a:lnTo>
                    <a:pt x="69852" y="34898"/>
                  </a:lnTo>
                  <a:lnTo>
                    <a:pt x="50148" y="49085"/>
                  </a:lnTo>
                  <a:lnTo>
                    <a:pt x="37493" y="70445"/>
                  </a:lnTo>
                  <a:lnTo>
                    <a:pt x="33023" y="97108"/>
                  </a:lnTo>
                  <a:lnTo>
                    <a:pt x="37493" y="123771"/>
                  </a:lnTo>
                  <a:lnTo>
                    <a:pt x="50148" y="145131"/>
                  </a:lnTo>
                  <a:lnTo>
                    <a:pt x="69852" y="159318"/>
                  </a:lnTo>
                  <a:lnTo>
                    <a:pt x="95473" y="164463"/>
                  </a:lnTo>
                  <a:lnTo>
                    <a:pt x="156251" y="164463"/>
                  </a:lnTo>
                  <a:lnTo>
                    <a:pt x="149315" y="173010"/>
                  </a:lnTo>
                  <a:lnTo>
                    <a:pt x="134913" y="183386"/>
                  </a:lnTo>
                  <a:lnTo>
                    <a:pt x="115914" y="190758"/>
                  </a:lnTo>
                  <a:lnTo>
                    <a:pt x="92531" y="193563"/>
                  </a:lnTo>
                  <a:close/>
                </a:path>
                <a:path w="193039" h="276225">
                  <a:moveTo>
                    <a:pt x="192582" y="32369"/>
                  </a:moveTo>
                  <a:lnTo>
                    <a:pt x="158904" y="32369"/>
                  </a:lnTo>
                  <a:lnTo>
                    <a:pt x="158904" y="4577"/>
                  </a:lnTo>
                  <a:lnTo>
                    <a:pt x="192582" y="4577"/>
                  </a:lnTo>
                  <a:lnTo>
                    <a:pt x="192582" y="32369"/>
                  </a:lnTo>
                  <a:close/>
                </a:path>
                <a:path w="193039" h="276225">
                  <a:moveTo>
                    <a:pt x="156251" y="164463"/>
                  </a:moveTo>
                  <a:lnTo>
                    <a:pt x="95473" y="164463"/>
                  </a:lnTo>
                  <a:lnTo>
                    <a:pt x="121487" y="159318"/>
                  </a:lnTo>
                  <a:lnTo>
                    <a:pt x="141739" y="145131"/>
                  </a:lnTo>
                  <a:lnTo>
                    <a:pt x="154879" y="123771"/>
                  </a:lnTo>
                  <a:lnTo>
                    <a:pt x="159558" y="97108"/>
                  </a:lnTo>
                  <a:lnTo>
                    <a:pt x="154879" y="70445"/>
                  </a:lnTo>
                  <a:lnTo>
                    <a:pt x="141739" y="49085"/>
                  </a:lnTo>
                  <a:lnTo>
                    <a:pt x="121487" y="34898"/>
                  </a:lnTo>
                  <a:lnTo>
                    <a:pt x="95473" y="29753"/>
                  </a:lnTo>
                  <a:lnTo>
                    <a:pt x="156782" y="29753"/>
                  </a:lnTo>
                  <a:lnTo>
                    <a:pt x="158904" y="32369"/>
                  </a:lnTo>
                  <a:lnTo>
                    <a:pt x="192582" y="32369"/>
                  </a:lnTo>
                  <a:lnTo>
                    <a:pt x="192582" y="161193"/>
                  </a:lnTo>
                  <a:lnTo>
                    <a:pt x="158904" y="161193"/>
                  </a:lnTo>
                  <a:lnTo>
                    <a:pt x="156251" y="164463"/>
                  </a:lnTo>
                  <a:close/>
                </a:path>
                <a:path w="193039" h="276225">
                  <a:moveTo>
                    <a:pt x="169994" y="246531"/>
                  </a:moveTo>
                  <a:lnTo>
                    <a:pt x="101359" y="246531"/>
                  </a:lnTo>
                  <a:lnTo>
                    <a:pt x="124696" y="242383"/>
                  </a:lnTo>
                  <a:lnTo>
                    <a:pt x="142883" y="230510"/>
                  </a:lnTo>
                  <a:lnTo>
                    <a:pt x="154695" y="211770"/>
                  </a:lnTo>
                  <a:lnTo>
                    <a:pt x="158849" y="187350"/>
                  </a:lnTo>
                  <a:lnTo>
                    <a:pt x="158904" y="161193"/>
                  </a:lnTo>
                  <a:lnTo>
                    <a:pt x="192582" y="161193"/>
                  </a:lnTo>
                  <a:lnTo>
                    <a:pt x="192582" y="187350"/>
                  </a:lnTo>
                  <a:lnTo>
                    <a:pt x="185869" y="222938"/>
                  </a:lnTo>
                  <a:lnTo>
                    <a:pt x="169994" y="246531"/>
                  </a:lnTo>
                  <a:close/>
                </a:path>
                <a:path w="193039" h="276225">
                  <a:moveTo>
                    <a:pt x="101359" y="275631"/>
                  </a:moveTo>
                  <a:lnTo>
                    <a:pt x="65811" y="270226"/>
                  </a:lnTo>
                  <a:lnTo>
                    <a:pt x="39399" y="255686"/>
                  </a:lnTo>
                  <a:lnTo>
                    <a:pt x="21814" y="234525"/>
                  </a:lnTo>
                  <a:lnTo>
                    <a:pt x="12751" y="209257"/>
                  </a:lnTo>
                  <a:lnTo>
                    <a:pt x="47082" y="209257"/>
                  </a:lnTo>
                  <a:lnTo>
                    <a:pt x="52482" y="223495"/>
                  </a:lnTo>
                  <a:lnTo>
                    <a:pt x="63063" y="235373"/>
                  </a:lnTo>
                  <a:lnTo>
                    <a:pt x="79222" y="243512"/>
                  </a:lnTo>
                  <a:lnTo>
                    <a:pt x="101359" y="246531"/>
                  </a:lnTo>
                  <a:lnTo>
                    <a:pt x="169994" y="246531"/>
                  </a:lnTo>
                  <a:lnTo>
                    <a:pt x="167078" y="250863"/>
                  </a:lnTo>
                  <a:lnTo>
                    <a:pt x="138234" y="269102"/>
                  </a:lnTo>
                  <a:lnTo>
                    <a:pt x="101359" y="27563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5444" y="7587668"/>
              <a:ext cx="191274" cy="19617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6608" y="7587667"/>
              <a:ext cx="126535" cy="19160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273933" y="7506919"/>
              <a:ext cx="248285" cy="352425"/>
            </a:xfrm>
            <a:custGeom>
              <a:avLst/>
              <a:gdLst/>
              <a:ahLst/>
              <a:cxnLst/>
              <a:rect l="l" t="t" r="r" b="b"/>
              <a:pathLst>
                <a:path w="248285" h="352425">
                  <a:moveTo>
                    <a:pt x="193890" y="85331"/>
                  </a:moveTo>
                  <a:lnTo>
                    <a:pt x="158902" y="85331"/>
                  </a:lnTo>
                  <a:lnTo>
                    <a:pt x="97104" y="232460"/>
                  </a:lnTo>
                  <a:lnTo>
                    <a:pt x="36944" y="85331"/>
                  </a:lnTo>
                  <a:lnTo>
                    <a:pt x="0" y="85331"/>
                  </a:lnTo>
                  <a:lnTo>
                    <a:pt x="80098" y="268427"/>
                  </a:lnTo>
                  <a:lnTo>
                    <a:pt x="43154" y="351802"/>
                  </a:lnTo>
                  <a:lnTo>
                    <a:pt x="77152" y="351802"/>
                  </a:lnTo>
                  <a:lnTo>
                    <a:pt x="193890" y="85331"/>
                  </a:lnTo>
                  <a:close/>
                </a:path>
                <a:path w="248285" h="352425">
                  <a:moveTo>
                    <a:pt x="247827" y="0"/>
                  </a:moveTo>
                  <a:lnTo>
                    <a:pt x="216115" y="0"/>
                  </a:lnTo>
                  <a:lnTo>
                    <a:pt x="219392" y="72910"/>
                  </a:lnTo>
                  <a:lnTo>
                    <a:pt x="244563" y="72910"/>
                  </a:lnTo>
                  <a:lnTo>
                    <a:pt x="247827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3651565" y="7506907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9375" y="7506907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86858" y="7506907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5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5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5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78007" y="7502004"/>
            <a:ext cx="607060" cy="284480"/>
          </a:xfrm>
          <a:custGeom>
            <a:avLst/>
            <a:gdLst/>
            <a:ahLst/>
            <a:cxnLst/>
            <a:rect l="l" t="t" r="r" b="b"/>
            <a:pathLst>
              <a:path w="607060" h="284479">
                <a:moveTo>
                  <a:pt x="182118" y="59842"/>
                </a:moveTo>
                <a:lnTo>
                  <a:pt x="176047" y="36601"/>
                </a:lnTo>
                <a:lnTo>
                  <a:pt x="170510" y="31064"/>
                </a:lnTo>
                <a:lnTo>
                  <a:pt x="159029" y="19583"/>
                </a:lnTo>
                <a:lnTo>
                  <a:pt x="150406" y="16141"/>
                </a:lnTo>
                <a:lnTo>
                  <a:pt x="150406" y="59842"/>
                </a:lnTo>
                <a:lnTo>
                  <a:pt x="146570" y="72529"/>
                </a:lnTo>
                <a:lnTo>
                  <a:pt x="135940" y="81622"/>
                </a:lnTo>
                <a:lnTo>
                  <a:pt x="119786" y="87109"/>
                </a:lnTo>
                <a:lnTo>
                  <a:pt x="99402" y="88938"/>
                </a:lnTo>
                <a:lnTo>
                  <a:pt x="79006" y="87109"/>
                </a:lnTo>
                <a:lnTo>
                  <a:pt x="62865" y="81622"/>
                </a:lnTo>
                <a:lnTo>
                  <a:pt x="52222" y="72529"/>
                </a:lnTo>
                <a:lnTo>
                  <a:pt x="48387" y="59842"/>
                </a:lnTo>
                <a:lnTo>
                  <a:pt x="52222" y="47205"/>
                </a:lnTo>
                <a:lnTo>
                  <a:pt x="62865" y="38214"/>
                </a:lnTo>
                <a:lnTo>
                  <a:pt x="79006" y="32854"/>
                </a:lnTo>
                <a:lnTo>
                  <a:pt x="99402" y="31064"/>
                </a:lnTo>
                <a:lnTo>
                  <a:pt x="119786" y="32854"/>
                </a:lnTo>
                <a:lnTo>
                  <a:pt x="135940" y="38214"/>
                </a:lnTo>
                <a:lnTo>
                  <a:pt x="146570" y="47205"/>
                </a:lnTo>
                <a:lnTo>
                  <a:pt x="150406" y="59842"/>
                </a:lnTo>
                <a:lnTo>
                  <a:pt x="150406" y="16141"/>
                </a:lnTo>
                <a:lnTo>
                  <a:pt x="132880" y="9118"/>
                </a:lnTo>
                <a:lnTo>
                  <a:pt x="99402" y="5562"/>
                </a:lnTo>
                <a:lnTo>
                  <a:pt x="66052" y="9118"/>
                </a:lnTo>
                <a:lnTo>
                  <a:pt x="39890" y="19583"/>
                </a:lnTo>
                <a:lnTo>
                  <a:pt x="22796" y="36601"/>
                </a:lnTo>
                <a:lnTo>
                  <a:pt x="16675" y="59842"/>
                </a:lnTo>
                <a:lnTo>
                  <a:pt x="22796" y="83273"/>
                </a:lnTo>
                <a:lnTo>
                  <a:pt x="39890" y="100380"/>
                </a:lnTo>
                <a:lnTo>
                  <a:pt x="66052" y="110871"/>
                </a:lnTo>
                <a:lnTo>
                  <a:pt x="99402" y="114439"/>
                </a:lnTo>
                <a:lnTo>
                  <a:pt x="132880" y="110871"/>
                </a:lnTo>
                <a:lnTo>
                  <a:pt x="159029" y="100380"/>
                </a:lnTo>
                <a:lnTo>
                  <a:pt x="170408" y="88938"/>
                </a:lnTo>
                <a:lnTo>
                  <a:pt x="176047" y="83273"/>
                </a:lnTo>
                <a:lnTo>
                  <a:pt x="182118" y="59842"/>
                </a:lnTo>
                <a:close/>
              </a:path>
              <a:path w="607060" h="284479">
                <a:moveTo>
                  <a:pt x="206971" y="122948"/>
                </a:moveTo>
                <a:lnTo>
                  <a:pt x="189903" y="128130"/>
                </a:lnTo>
                <a:lnTo>
                  <a:pt x="168300" y="131572"/>
                </a:lnTo>
                <a:lnTo>
                  <a:pt x="143154" y="133477"/>
                </a:lnTo>
                <a:lnTo>
                  <a:pt x="115417" y="134061"/>
                </a:lnTo>
                <a:lnTo>
                  <a:pt x="0" y="134061"/>
                </a:lnTo>
                <a:lnTo>
                  <a:pt x="0" y="160870"/>
                </a:lnTo>
                <a:lnTo>
                  <a:pt x="77165" y="160870"/>
                </a:lnTo>
                <a:lnTo>
                  <a:pt x="77165" y="210896"/>
                </a:lnTo>
                <a:lnTo>
                  <a:pt x="109537" y="210896"/>
                </a:lnTo>
                <a:lnTo>
                  <a:pt x="109537" y="160870"/>
                </a:lnTo>
                <a:lnTo>
                  <a:pt x="114439" y="160870"/>
                </a:lnTo>
                <a:lnTo>
                  <a:pt x="143243" y="160235"/>
                </a:lnTo>
                <a:lnTo>
                  <a:pt x="169037" y="158254"/>
                </a:lnTo>
                <a:lnTo>
                  <a:pt x="190677" y="154800"/>
                </a:lnTo>
                <a:lnTo>
                  <a:pt x="206971" y="149758"/>
                </a:lnTo>
                <a:lnTo>
                  <a:pt x="206971" y="122948"/>
                </a:lnTo>
                <a:close/>
              </a:path>
              <a:path w="607060" h="284479">
                <a:moveTo>
                  <a:pt x="262877" y="4914"/>
                </a:moveTo>
                <a:lnTo>
                  <a:pt x="230505" y="4914"/>
                </a:lnTo>
                <a:lnTo>
                  <a:pt x="230505" y="180162"/>
                </a:lnTo>
                <a:lnTo>
                  <a:pt x="145821" y="180162"/>
                </a:lnTo>
                <a:lnTo>
                  <a:pt x="145821" y="206324"/>
                </a:lnTo>
                <a:lnTo>
                  <a:pt x="230505" y="206324"/>
                </a:lnTo>
                <a:lnTo>
                  <a:pt x="230505" y="223647"/>
                </a:lnTo>
                <a:lnTo>
                  <a:pt x="262877" y="223647"/>
                </a:lnTo>
                <a:lnTo>
                  <a:pt x="262877" y="4914"/>
                </a:lnTo>
                <a:close/>
              </a:path>
              <a:path w="607060" h="284479">
                <a:moveTo>
                  <a:pt x="270078" y="253072"/>
                </a:moveTo>
                <a:lnTo>
                  <a:pt x="58204" y="253072"/>
                </a:lnTo>
                <a:lnTo>
                  <a:pt x="58204" y="195859"/>
                </a:lnTo>
                <a:lnTo>
                  <a:pt x="25831" y="195859"/>
                </a:lnTo>
                <a:lnTo>
                  <a:pt x="25831" y="280543"/>
                </a:lnTo>
                <a:lnTo>
                  <a:pt x="270078" y="280543"/>
                </a:lnTo>
                <a:lnTo>
                  <a:pt x="270078" y="253072"/>
                </a:lnTo>
                <a:close/>
              </a:path>
              <a:path w="607060" h="284479">
                <a:moveTo>
                  <a:pt x="490778" y="125234"/>
                </a:moveTo>
                <a:lnTo>
                  <a:pt x="484378" y="102590"/>
                </a:lnTo>
                <a:lnTo>
                  <a:pt x="477367" y="95808"/>
                </a:lnTo>
                <a:lnTo>
                  <a:pt x="466864" y="85623"/>
                </a:lnTo>
                <a:lnTo>
                  <a:pt x="459714" y="82715"/>
                </a:lnTo>
                <a:lnTo>
                  <a:pt x="459714" y="125234"/>
                </a:lnTo>
                <a:lnTo>
                  <a:pt x="456057" y="137198"/>
                </a:lnTo>
                <a:lnTo>
                  <a:pt x="445693" y="146608"/>
                </a:lnTo>
                <a:lnTo>
                  <a:pt x="429501" y="152768"/>
                </a:lnTo>
                <a:lnTo>
                  <a:pt x="408381" y="154990"/>
                </a:lnTo>
                <a:lnTo>
                  <a:pt x="387121" y="152768"/>
                </a:lnTo>
                <a:lnTo>
                  <a:pt x="370941" y="146608"/>
                </a:lnTo>
                <a:lnTo>
                  <a:pt x="360654" y="137198"/>
                </a:lnTo>
                <a:lnTo>
                  <a:pt x="357047" y="125234"/>
                </a:lnTo>
                <a:lnTo>
                  <a:pt x="360654" y="113461"/>
                </a:lnTo>
                <a:lnTo>
                  <a:pt x="370941" y="104140"/>
                </a:lnTo>
                <a:lnTo>
                  <a:pt x="387121" y="98018"/>
                </a:lnTo>
                <a:lnTo>
                  <a:pt x="408381" y="95808"/>
                </a:lnTo>
                <a:lnTo>
                  <a:pt x="429501" y="98018"/>
                </a:lnTo>
                <a:lnTo>
                  <a:pt x="445693" y="104140"/>
                </a:lnTo>
                <a:lnTo>
                  <a:pt x="456057" y="113461"/>
                </a:lnTo>
                <a:lnTo>
                  <a:pt x="459714" y="125234"/>
                </a:lnTo>
                <a:lnTo>
                  <a:pt x="459714" y="82715"/>
                </a:lnTo>
                <a:lnTo>
                  <a:pt x="440702" y="74980"/>
                </a:lnTo>
                <a:lnTo>
                  <a:pt x="408381" y="71285"/>
                </a:lnTo>
                <a:lnTo>
                  <a:pt x="375869" y="74980"/>
                </a:lnTo>
                <a:lnTo>
                  <a:pt x="349605" y="85623"/>
                </a:lnTo>
                <a:lnTo>
                  <a:pt x="332054" y="102590"/>
                </a:lnTo>
                <a:lnTo>
                  <a:pt x="325653" y="125234"/>
                </a:lnTo>
                <a:lnTo>
                  <a:pt x="332054" y="148056"/>
                </a:lnTo>
                <a:lnTo>
                  <a:pt x="349605" y="165125"/>
                </a:lnTo>
                <a:lnTo>
                  <a:pt x="375869" y="175806"/>
                </a:lnTo>
                <a:lnTo>
                  <a:pt x="408381" y="179514"/>
                </a:lnTo>
                <a:lnTo>
                  <a:pt x="440842" y="175806"/>
                </a:lnTo>
                <a:lnTo>
                  <a:pt x="466991" y="165125"/>
                </a:lnTo>
                <a:lnTo>
                  <a:pt x="477342" y="154990"/>
                </a:lnTo>
                <a:lnTo>
                  <a:pt x="484428" y="148056"/>
                </a:lnTo>
                <a:lnTo>
                  <a:pt x="490778" y="125234"/>
                </a:lnTo>
                <a:close/>
              </a:path>
              <a:path w="607060" h="284479">
                <a:moveTo>
                  <a:pt x="503199" y="30416"/>
                </a:moveTo>
                <a:lnTo>
                  <a:pt x="424726" y="30416"/>
                </a:lnTo>
                <a:lnTo>
                  <a:pt x="424726" y="0"/>
                </a:lnTo>
                <a:lnTo>
                  <a:pt x="392036" y="0"/>
                </a:lnTo>
                <a:lnTo>
                  <a:pt x="392036" y="30416"/>
                </a:lnTo>
                <a:lnTo>
                  <a:pt x="313563" y="30416"/>
                </a:lnTo>
                <a:lnTo>
                  <a:pt x="313563" y="56248"/>
                </a:lnTo>
                <a:lnTo>
                  <a:pt x="503199" y="56248"/>
                </a:lnTo>
                <a:lnTo>
                  <a:pt x="503199" y="30416"/>
                </a:lnTo>
                <a:close/>
              </a:path>
              <a:path w="607060" h="284479">
                <a:moveTo>
                  <a:pt x="578396" y="256349"/>
                </a:moveTo>
                <a:lnTo>
                  <a:pt x="530339" y="239674"/>
                </a:lnTo>
                <a:lnTo>
                  <a:pt x="466255" y="217436"/>
                </a:lnTo>
                <a:lnTo>
                  <a:pt x="469544" y="211429"/>
                </a:lnTo>
                <a:lnTo>
                  <a:pt x="472503" y="205130"/>
                </a:lnTo>
                <a:lnTo>
                  <a:pt x="475030" y="198539"/>
                </a:lnTo>
                <a:lnTo>
                  <a:pt x="477037" y="191604"/>
                </a:lnTo>
                <a:lnTo>
                  <a:pt x="445325" y="185724"/>
                </a:lnTo>
                <a:lnTo>
                  <a:pt x="429831" y="213969"/>
                </a:lnTo>
                <a:lnTo>
                  <a:pt x="402983" y="234403"/>
                </a:lnTo>
                <a:lnTo>
                  <a:pt x="368541" y="246913"/>
                </a:lnTo>
                <a:lnTo>
                  <a:pt x="330238" y="251434"/>
                </a:lnTo>
                <a:lnTo>
                  <a:pt x="330238" y="280543"/>
                </a:lnTo>
                <a:lnTo>
                  <a:pt x="363334" y="277787"/>
                </a:lnTo>
                <a:lnTo>
                  <a:pt x="394970" y="270040"/>
                </a:lnTo>
                <a:lnTo>
                  <a:pt x="423659" y="257327"/>
                </a:lnTo>
                <a:lnTo>
                  <a:pt x="447941" y="239674"/>
                </a:lnTo>
                <a:lnTo>
                  <a:pt x="567283" y="284467"/>
                </a:lnTo>
                <a:lnTo>
                  <a:pt x="578396" y="256349"/>
                </a:lnTo>
                <a:close/>
              </a:path>
              <a:path w="607060" h="284479">
                <a:moveTo>
                  <a:pt x="606513" y="76187"/>
                </a:moveTo>
                <a:lnTo>
                  <a:pt x="567283" y="76187"/>
                </a:lnTo>
                <a:lnTo>
                  <a:pt x="567283" y="4914"/>
                </a:lnTo>
                <a:lnTo>
                  <a:pt x="534911" y="4914"/>
                </a:lnTo>
                <a:lnTo>
                  <a:pt x="534911" y="200761"/>
                </a:lnTo>
                <a:lnTo>
                  <a:pt x="567283" y="200761"/>
                </a:lnTo>
                <a:lnTo>
                  <a:pt x="567283" y="107251"/>
                </a:lnTo>
                <a:lnTo>
                  <a:pt x="606513" y="107251"/>
                </a:lnTo>
                <a:lnTo>
                  <a:pt x="606513" y="761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01395" y="7506907"/>
            <a:ext cx="266065" cy="276225"/>
          </a:xfrm>
          <a:custGeom>
            <a:avLst/>
            <a:gdLst/>
            <a:ahLst/>
            <a:cxnLst/>
            <a:rect l="l" t="t" r="r" b="b"/>
            <a:pathLst>
              <a:path w="266064" h="276225">
                <a:moveTo>
                  <a:pt x="257975" y="207295"/>
                </a:moveTo>
                <a:lnTo>
                  <a:pt x="225605" y="207295"/>
                </a:lnTo>
                <a:lnTo>
                  <a:pt x="225605" y="0"/>
                </a:lnTo>
                <a:lnTo>
                  <a:pt x="257975" y="0"/>
                </a:lnTo>
                <a:lnTo>
                  <a:pt x="257975" y="207295"/>
                </a:lnTo>
                <a:close/>
              </a:path>
              <a:path w="266064" h="276225">
                <a:moveTo>
                  <a:pt x="88607" y="165117"/>
                </a:moveTo>
                <a:lnTo>
                  <a:pt x="51726" y="159022"/>
                </a:lnTo>
                <a:lnTo>
                  <a:pt x="23827" y="142107"/>
                </a:lnTo>
                <a:lnTo>
                  <a:pt x="6166" y="116424"/>
                </a:lnTo>
                <a:lnTo>
                  <a:pt x="0" y="84029"/>
                </a:lnTo>
                <a:lnTo>
                  <a:pt x="6166" y="51634"/>
                </a:lnTo>
                <a:lnTo>
                  <a:pt x="23827" y="25952"/>
                </a:lnTo>
                <a:lnTo>
                  <a:pt x="51726" y="9037"/>
                </a:lnTo>
                <a:lnTo>
                  <a:pt x="88607" y="2942"/>
                </a:lnTo>
                <a:lnTo>
                  <a:pt x="125436" y="9037"/>
                </a:lnTo>
                <a:lnTo>
                  <a:pt x="153223" y="25952"/>
                </a:lnTo>
                <a:lnTo>
                  <a:pt x="156044" y="30080"/>
                </a:lnTo>
                <a:lnTo>
                  <a:pt x="88607" y="30080"/>
                </a:lnTo>
                <a:lnTo>
                  <a:pt x="65750" y="33866"/>
                </a:lnTo>
                <a:lnTo>
                  <a:pt x="47982" y="44671"/>
                </a:lnTo>
                <a:lnTo>
                  <a:pt x="36466" y="61668"/>
                </a:lnTo>
                <a:lnTo>
                  <a:pt x="32369" y="84029"/>
                </a:lnTo>
                <a:lnTo>
                  <a:pt x="36466" y="106340"/>
                </a:lnTo>
                <a:lnTo>
                  <a:pt x="47982" y="123224"/>
                </a:lnTo>
                <a:lnTo>
                  <a:pt x="65750" y="133917"/>
                </a:lnTo>
                <a:lnTo>
                  <a:pt x="88607" y="137652"/>
                </a:lnTo>
                <a:lnTo>
                  <a:pt x="156267" y="137652"/>
                </a:lnTo>
                <a:lnTo>
                  <a:pt x="153223" y="142107"/>
                </a:lnTo>
                <a:lnTo>
                  <a:pt x="125436" y="159022"/>
                </a:lnTo>
                <a:lnTo>
                  <a:pt x="88607" y="165117"/>
                </a:lnTo>
                <a:close/>
              </a:path>
              <a:path w="266064" h="276225">
                <a:moveTo>
                  <a:pt x="156267" y="137652"/>
                </a:moveTo>
                <a:lnTo>
                  <a:pt x="88607" y="137652"/>
                </a:lnTo>
                <a:lnTo>
                  <a:pt x="111275" y="133917"/>
                </a:lnTo>
                <a:lnTo>
                  <a:pt x="128946" y="123224"/>
                </a:lnTo>
                <a:lnTo>
                  <a:pt x="140426" y="106340"/>
                </a:lnTo>
                <a:lnTo>
                  <a:pt x="144518" y="84029"/>
                </a:lnTo>
                <a:lnTo>
                  <a:pt x="140426" y="61668"/>
                </a:lnTo>
                <a:lnTo>
                  <a:pt x="128946" y="44671"/>
                </a:lnTo>
                <a:lnTo>
                  <a:pt x="111275" y="33866"/>
                </a:lnTo>
                <a:lnTo>
                  <a:pt x="88607" y="30080"/>
                </a:lnTo>
                <a:lnTo>
                  <a:pt x="156044" y="30080"/>
                </a:lnTo>
                <a:lnTo>
                  <a:pt x="170772" y="51634"/>
                </a:lnTo>
                <a:lnTo>
                  <a:pt x="176887" y="84029"/>
                </a:lnTo>
                <a:lnTo>
                  <a:pt x="170772" y="116424"/>
                </a:lnTo>
                <a:lnTo>
                  <a:pt x="156267" y="137652"/>
                </a:lnTo>
                <a:close/>
              </a:path>
              <a:path w="266064" h="276225">
                <a:moveTo>
                  <a:pt x="265495" y="275631"/>
                </a:moveTo>
                <a:lnTo>
                  <a:pt x="24522" y="275631"/>
                </a:lnTo>
                <a:lnTo>
                  <a:pt x="24522" y="184408"/>
                </a:lnTo>
                <a:lnTo>
                  <a:pt x="57545" y="184408"/>
                </a:lnTo>
                <a:lnTo>
                  <a:pt x="57545" y="246204"/>
                </a:lnTo>
                <a:lnTo>
                  <a:pt x="265495" y="246204"/>
                </a:lnTo>
                <a:lnTo>
                  <a:pt x="26549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13311" y="7515338"/>
            <a:ext cx="279400" cy="257810"/>
          </a:xfrm>
          <a:custGeom>
            <a:avLst/>
            <a:gdLst/>
            <a:ahLst/>
            <a:cxnLst/>
            <a:rect l="l" t="t" r="r" b="b"/>
            <a:pathLst>
              <a:path w="279400" h="257809">
                <a:moveTo>
                  <a:pt x="258305" y="0"/>
                </a:moveTo>
                <a:lnTo>
                  <a:pt x="17983" y="0"/>
                </a:lnTo>
                <a:lnTo>
                  <a:pt x="17983" y="30480"/>
                </a:lnTo>
                <a:lnTo>
                  <a:pt x="225285" y="30480"/>
                </a:lnTo>
                <a:lnTo>
                  <a:pt x="225285" y="95250"/>
                </a:lnTo>
                <a:lnTo>
                  <a:pt x="17983" y="95250"/>
                </a:lnTo>
                <a:lnTo>
                  <a:pt x="17983" y="125730"/>
                </a:lnTo>
                <a:lnTo>
                  <a:pt x="225285" y="125730"/>
                </a:lnTo>
                <a:lnTo>
                  <a:pt x="225285" y="194310"/>
                </a:lnTo>
                <a:lnTo>
                  <a:pt x="258305" y="194310"/>
                </a:lnTo>
                <a:lnTo>
                  <a:pt x="258305" y="125730"/>
                </a:lnTo>
                <a:lnTo>
                  <a:pt x="258305" y="95250"/>
                </a:lnTo>
                <a:lnTo>
                  <a:pt x="258305" y="30480"/>
                </a:lnTo>
                <a:lnTo>
                  <a:pt x="258305" y="0"/>
                </a:lnTo>
                <a:close/>
              </a:path>
              <a:path w="279400" h="257809">
                <a:moveTo>
                  <a:pt x="278904" y="226987"/>
                </a:moveTo>
                <a:lnTo>
                  <a:pt x="138303" y="226987"/>
                </a:lnTo>
                <a:lnTo>
                  <a:pt x="138303" y="163233"/>
                </a:lnTo>
                <a:lnTo>
                  <a:pt x="105613" y="163233"/>
                </a:lnTo>
                <a:lnTo>
                  <a:pt x="105613" y="226987"/>
                </a:lnTo>
                <a:lnTo>
                  <a:pt x="0" y="226987"/>
                </a:lnTo>
                <a:lnTo>
                  <a:pt x="0" y="257390"/>
                </a:lnTo>
                <a:lnTo>
                  <a:pt x="278904" y="257390"/>
                </a:lnTo>
                <a:lnTo>
                  <a:pt x="278904" y="2269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40611" y="7506907"/>
            <a:ext cx="252095" cy="279400"/>
          </a:xfrm>
          <a:custGeom>
            <a:avLst/>
            <a:gdLst/>
            <a:ahLst/>
            <a:cxnLst/>
            <a:rect l="l" t="t" r="r" b="b"/>
            <a:pathLst>
              <a:path w="252095" h="279400">
                <a:moveTo>
                  <a:pt x="247839" y="154327"/>
                </a:moveTo>
                <a:lnTo>
                  <a:pt x="215469" y="154327"/>
                </a:lnTo>
                <a:lnTo>
                  <a:pt x="215469" y="0"/>
                </a:lnTo>
                <a:lnTo>
                  <a:pt x="247839" y="0"/>
                </a:lnTo>
                <a:lnTo>
                  <a:pt x="247839" y="154327"/>
                </a:lnTo>
                <a:close/>
              </a:path>
              <a:path w="252095" h="279400">
                <a:moveTo>
                  <a:pt x="105936" y="138306"/>
                </a:moveTo>
                <a:lnTo>
                  <a:pt x="0" y="138306"/>
                </a:lnTo>
                <a:lnTo>
                  <a:pt x="0" y="6866"/>
                </a:lnTo>
                <a:lnTo>
                  <a:pt x="175253" y="6866"/>
                </a:lnTo>
                <a:lnTo>
                  <a:pt x="175253" y="34331"/>
                </a:lnTo>
                <a:lnTo>
                  <a:pt x="32696" y="34331"/>
                </a:lnTo>
                <a:lnTo>
                  <a:pt x="32696" y="110841"/>
                </a:lnTo>
                <a:lnTo>
                  <a:pt x="195197" y="110841"/>
                </a:lnTo>
                <a:lnTo>
                  <a:pt x="195197" y="125881"/>
                </a:lnTo>
                <a:lnTo>
                  <a:pt x="179641" y="130995"/>
                </a:lnTo>
                <a:lnTo>
                  <a:pt x="159027" y="134913"/>
                </a:lnTo>
                <a:lnTo>
                  <a:pt x="134183" y="137422"/>
                </a:lnTo>
                <a:lnTo>
                  <a:pt x="105936" y="138306"/>
                </a:lnTo>
                <a:close/>
              </a:path>
              <a:path w="252095" h="279400">
                <a:moveTo>
                  <a:pt x="195197" y="110841"/>
                </a:moveTo>
                <a:lnTo>
                  <a:pt x="107244" y="110841"/>
                </a:lnTo>
                <a:lnTo>
                  <a:pt x="134459" y="109952"/>
                </a:lnTo>
                <a:lnTo>
                  <a:pt x="158700" y="107407"/>
                </a:lnTo>
                <a:lnTo>
                  <a:pt x="179202" y="103392"/>
                </a:lnTo>
                <a:lnTo>
                  <a:pt x="195197" y="98089"/>
                </a:lnTo>
                <a:lnTo>
                  <a:pt x="195197" y="110841"/>
                </a:lnTo>
                <a:close/>
              </a:path>
              <a:path w="252095" h="279400">
                <a:moveTo>
                  <a:pt x="130785" y="279227"/>
                </a:moveTo>
                <a:lnTo>
                  <a:pt x="83278" y="276070"/>
                </a:lnTo>
                <a:lnTo>
                  <a:pt x="44753" y="265985"/>
                </a:lnTo>
                <a:lnTo>
                  <a:pt x="18917" y="248053"/>
                </a:lnTo>
                <a:lnTo>
                  <a:pt x="9481" y="221355"/>
                </a:lnTo>
                <a:lnTo>
                  <a:pt x="18917" y="194656"/>
                </a:lnTo>
                <a:lnTo>
                  <a:pt x="44753" y="176724"/>
                </a:lnTo>
                <a:lnTo>
                  <a:pt x="83278" y="166639"/>
                </a:lnTo>
                <a:lnTo>
                  <a:pt x="130785" y="163482"/>
                </a:lnTo>
                <a:lnTo>
                  <a:pt x="178292" y="166639"/>
                </a:lnTo>
                <a:lnTo>
                  <a:pt x="216818" y="176724"/>
                </a:lnTo>
                <a:lnTo>
                  <a:pt x="236367" y="190293"/>
                </a:lnTo>
                <a:lnTo>
                  <a:pt x="130785" y="190293"/>
                </a:lnTo>
                <a:lnTo>
                  <a:pt x="96970" y="192158"/>
                </a:lnTo>
                <a:lnTo>
                  <a:pt x="69439" y="197854"/>
                </a:lnTo>
                <a:lnTo>
                  <a:pt x="50919" y="207535"/>
                </a:lnTo>
                <a:lnTo>
                  <a:pt x="44140" y="221355"/>
                </a:lnTo>
                <a:lnTo>
                  <a:pt x="50919" y="235312"/>
                </a:lnTo>
                <a:lnTo>
                  <a:pt x="69439" y="244978"/>
                </a:lnTo>
                <a:lnTo>
                  <a:pt x="96970" y="250597"/>
                </a:lnTo>
                <a:lnTo>
                  <a:pt x="130785" y="252416"/>
                </a:lnTo>
                <a:lnTo>
                  <a:pt x="236367" y="252416"/>
                </a:lnTo>
                <a:lnTo>
                  <a:pt x="216818" y="265985"/>
                </a:lnTo>
                <a:lnTo>
                  <a:pt x="178292" y="276070"/>
                </a:lnTo>
                <a:lnTo>
                  <a:pt x="130785" y="279227"/>
                </a:lnTo>
                <a:close/>
              </a:path>
              <a:path w="252095" h="279400">
                <a:moveTo>
                  <a:pt x="236367" y="252416"/>
                </a:moveTo>
                <a:lnTo>
                  <a:pt x="130785" y="252416"/>
                </a:lnTo>
                <a:lnTo>
                  <a:pt x="164739" y="250597"/>
                </a:lnTo>
                <a:lnTo>
                  <a:pt x="192255" y="244978"/>
                </a:lnTo>
                <a:lnTo>
                  <a:pt x="210698" y="235312"/>
                </a:lnTo>
                <a:lnTo>
                  <a:pt x="217431" y="221355"/>
                </a:lnTo>
                <a:lnTo>
                  <a:pt x="210698" y="207535"/>
                </a:lnTo>
                <a:lnTo>
                  <a:pt x="192255" y="197854"/>
                </a:lnTo>
                <a:lnTo>
                  <a:pt x="164739" y="192158"/>
                </a:lnTo>
                <a:lnTo>
                  <a:pt x="130785" y="190293"/>
                </a:lnTo>
                <a:lnTo>
                  <a:pt x="236367" y="190293"/>
                </a:lnTo>
                <a:lnTo>
                  <a:pt x="242653" y="194656"/>
                </a:lnTo>
                <a:lnTo>
                  <a:pt x="252089" y="221355"/>
                </a:lnTo>
                <a:lnTo>
                  <a:pt x="242653" y="248053"/>
                </a:lnTo>
                <a:lnTo>
                  <a:pt x="23636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21777" y="8422233"/>
            <a:ext cx="582930" cy="279400"/>
          </a:xfrm>
          <a:custGeom>
            <a:avLst/>
            <a:gdLst/>
            <a:ahLst/>
            <a:cxnLst/>
            <a:rect l="l" t="t" r="r" b="b"/>
            <a:pathLst>
              <a:path w="582930" h="279400">
                <a:moveTo>
                  <a:pt x="183095" y="219722"/>
                </a:moveTo>
                <a:lnTo>
                  <a:pt x="168363" y="225082"/>
                </a:lnTo>
                <a:lnTo>
                  <a:pt x="150533" y="229209"/>
                </a:lnTo>
                <a:lnTo>
                  <a:pt x="130911" y="231863"/>
                </a:lnTo>
                <a:lnTo>
                  <a:pt x="110845" y="232803"/>
                </a:lnTo>
                <a:lnTo>
                  <a:pt x="32372" y="232803"/>
                </a:lnTo>
                <a:lnTo>
                  <a:pt x="32372" y="149098"/>
                </a:lnTo>
                <a:lnTo>
                  <a:pt x="156286" y="149098"/>
                </a:lnTo>
                <a:lnTo>
                  <a:pt x="156286" y="119341"/>
                </a:lnTo>
                <a:lnTo>
                  <a:pt x="32372" y="119341"/>
                </a:lnTo>
                <a:lnTo>
                  <a:pt x="32372" y="39890"/>
                </a:lnTo>
                <a:lnTo>
                  <a:pt x="161188" y="39890"/>
                </a:lnTo>
                <a:lnTo>
                  <a:pt x="161188" y="10134"/>
                </a:lnTo>
                <a:lnTo>
                  <a:pt x="0" y="10134"/>
                </a:lnTo>
                <a:lnTo>
                  <a:pt x="0" y="262559"/>
                </a:lnTo>
                <a:lnTo>
                  <a:pt x="109855" y="262559"/>
                </a:lnTo>
                <a:lnTo>
                  <a:pt x="130225" y="261658"/>
                </a:lnTo>
                <a:lnTo>
                  <a:pt x="150164" y="259041"/>
                </a:lnTo>
                <a:lnTo>
                  <a:pt x="168249" y="254838"/>
                </a:lnTo>
                <a:lnTo>
                  <a:pt x="183095" y="249148"/>
                </a:lnTo>
                <a:lnTo>
                  <a:pt x="183095" y="232803"/>
                </a:lnTo>
                <a:lnTo>
                  <a:pt x="183095" y="219722"/>
                </a:lnTo>
                <a:close/>
              </a:path>
              <a:path w="582930" h="279400">
                <a:moveTo>
                  <a:pt x="278904" y="113131"/>
                </a:moveTo>
                <a:lnTo>
                  <a:pt x="239661" y="113131"/>
                </a:lnTo>
                <a:lnTo>
                  <a:pt x="239661" y="0"/>
                </a:lnTo>
                <a:lnTo>
                  <a:pt x="207302" y="0"/>
                </a:lnTo>
                <a:lnTo>
                  <a:pt x="207302" y="279234"/>
                </a:lnTo>
                <a:lnTo>
                  <a:pt x="239661" y="279234"/>
                </a:lnTo>
                <a:lnTo>
                  <a:pt x="239661" y="144195"/>
                </a:lnTo>
                <a:lnTo>
                  <a:pt x="278904" y="144195"/>
                </a:lnTo>
                <a:lnTo>
                  <a:pt x="278904" y="113131"/>
                </a:lnTo>
                <a:close/>
              </a:path>
              <a:path w="582930" h="279400">
                <a:moveTo>
                  <a:pt x="500583" y="1638"/>
                </a:moveTo>
                <a:lnTo>
                  <a:pt x="469849" y="1638"/>
                </a:lnTo>
                <a:lnTo>
                  <a:pt x="469849" y="62458"/>
                </a:lnTo>
                <a:lnTo>
                  <a:pt x="428002" y="62458"/>
                </a:lnTo>
                <a:lnTo>
                  <a:pt x="428002" y="6870"/>
                </a:lnTo>
                <a:lnTo>
                  <a:pt x="307670" y="6870"/>
                </a:lnTo>
                <a:lnTo>
                  <a:pt x="307670" y="34340"/>
                </a:lnTo>
                <a:lnTo>
                  <a:pt x="396608" y="34340"/>
                </a:lnTo>
                <a:lnTo>
                  <a:pt x="396608" y="58534"/>
                </a:lnTo>
                <a:lnTo>
                  <a:pt x="390118" y="92913"/>
                </a:lnTo>
                <a:lnTo>
                  <a:pt x="371881" y="118567"/>
                </a:lnTo>
                <a:lnTo>
                  <a:pt x="343776" y="134721"/>
                </a:lnTo>
                <a:lnTo>
                  <a:pt x="307670" y="140601"/>
                </a:lnTo>
                <a:lnTo>
                  <a:pt x="307670" y="169049"/>
                </a:lnTo>
                <a:lnTo>
                  <a:pt x="347091" y="163893"/>
                </a:lnTo>
                <a:lnTo>
                  <a:pt x="380707" y="149186"/>
                </a:lnTo>
                <a:lnTo>
                  <a:pt x="406666" y="125272"/>
                </a:lnTo>
                <a:lnTo>
                  <a:pt x="423087" y="92532"/>
                </a:lnTo>
                <a:lnTo>
                  <a:pt x="469849" y="92532"/>
                </a:lnTo>
                <a:lnTo>
                  <a:pt x="469849" y="162509"/>
                </a:lnTo>
                <a:lnTo>
                  <a:pt x="500583" y="162509"/>
                </a:lnTo>
                <a:lnTo>
                  <a:pt x="500583" y="92532"/>
                </a:lnTo>
                <a:lnTo>
                  <a:pt x="500583" y="62458"/>
                </a:lnTo>
                <a:lnTo>
                  <a:pt x="500583" y="1638"/>
                </a:lnTo>
                <a:close/>
              </a:path>
              <a:path w="582930" h="279400">
                <a:moveTo>
                  <a:pt x="569899" y="0"/>
                </a:moveTo>
                <a:lnTo>
                  <a:pt x="538835" y="0"/>
                </a:lnTo>
                <a:lnTo>
                  <a:pt x="538835" y="193573"/>
                </a:lnTo>
                <a:lnTo>
                  <a:pt x="569899" y="193573"/>
                </a:lnTo>
                <a:lnTo>
                  <a:pt x="569899" y="0"/>
                </a:lnTo>
                <a:close/>
              </a:path>
              <a:path w="582930" h="279400">
                <a:moveTo>
                  <a:pt x="582650" y="250786"/>
                </a:moveTo>
                <a:lnTo>
                  <a:pt x="520446" y="225933"/>
                </a:lnTo>
                <a:lnTo>
                  <a:pt x="462330" y="202717"/>
                </a:lnTo>
                <a:lnTo>
                  <a:pt x="465518" y="196215"/>
                </a:lnTo>
                <a:lnTo>
                  <a:pt x="468249" y="189433"/>
                </a:lnTo>
                <a:lnTo>
                  <a:pt x="470560" y="182359"/>
                </a:lnTo>
                <a:lnTo>
                  <a:pt x="472465" y="174929"/>
                </a:lnTo>
                <a:lnTo>
                  <a:pt x="440093" y="167411"/>
                </a:lnTo>
                <a:lnTo>
                  <a:pt x="424827" y="200494"/>
                </a:lnTo>
                <a:lnTo>
                  <a:pt x="397421" y="224828"/>
                </a:lnTo>
                <a:lnTo>
                  <a:pt x="361924" y="239915"/>
                </a:lnTo>
                <a:lnTo>
                  <a:pt x="322389" y="245224"/>
                </a:lnTo>
                <a:lnTo>
                  <a:pt x="322389" y="275640"/>
                </a:lnTo>
                <a:lnTo>
                  <a:pt x="357466" y="272326"/>
                </a:lnTo>
                <a:lnTo>
                  <a:pt x="390931" y="262928"/>
                </a:lnTo>
                <a:lnTo>
                  <a:pt x="421017" y="247446"/>
                </a:lnTo>
                <a:lnTo>
                  <a:pt x="445985" y="225933"/>
                </a:lnTo>
                <a:lnTo>
                  <a:pt x="570230" y="279234"/>
                </a:lnTo>
                <a:lnTo>
                  <a:pt x="582650" y="2507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14320" y="8422119"/>
            <a:ext cx="78105" cy="207010"/>
          </a:xfrm>
          <a:custGeom>
            <a:avLst/>
            <a:gdLst/>
            <a:ahLst/>
            <a:cxnLst/>
            <a:rect l="l" t="t" r="r" b="b"/>
            <a:pathLst>
              <a:path w="78105" h="207009">
                <a:moveTo>
                  <a:pt x="77812" y="0"/>
                </a:moveTo>
                <a:lnTo>
                  <a:pt x="45770" y="0"/>
                </a:lnTo>
                <a:lnTo>
                  <a:pt x="45770" y="31750"/>
                </a:lnTo>
                <a:lnTo>
                  <a:pt x="0" y="31750"/>
                </a:lnTo>
                <a:lnTo>
                  <a:pt x="0" y="60960"/>
                </a:lnTo>
                <a:lnTo>
                  <a:pt x="45770" y="60960"/>
                </a:lnTo>
                <a:lnTo>
                  <a:pt x="45770" y="99060"/>
                </a:lnTo>
                <a:lnTo>
                  <a:pt x="0" y="99060"/>
                </a:lnTo>
                <a:lnTo>
                  <a:pt x="0" y="128270"/>
                </a:lnTo>
                <a:lnTo>
                  <a:pt x="45770" y="128270"/>
                </a:lnTo>
                <a:lnTo>
                  <a:pt x="45770" y="207010"/>
                </a:lnTo>
                <a:lnTo>
                  <a:pt x="77812" y="207010"/>
                </a:lnTo>
                <a:lnTo>
                  <a:pt x="77812" y="128270"/>
                </a:lnTo>
                <a:lnTo>
                  <a:pt x="77812" y="99060"/>
                </a:lnTo>
                <a:lnTo>
                  <a:pt x="77812" y="60960"/>
                </a:lnTo>
                <a:lnTo>
                  <a:pt x="77812" y="31750"/>
                </a:lnTo>
                <a:lnTo>
                  <a:pt x="7781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40698" y="8427148"/>
            <a:ext cx="257810" cy="271145"/>
          </a:xfrm>
          <a:custGeom>
            <a:avLst/>
            <a:gdLst/>
            <a:ahLst/>
            <a:cxnLst/>
            <a:rect l="l" t="t" r="r" b="b"/>
            <a:pathLst>
              <a:path w="257810" h="271145">
                <a:moveTo>
                  <a:pt x="159232" y="75526"/>
                </a:moveTo>
                <a:lnTo>
                  <a:pt x="127520" y="75526"/>
                </a:lnTo>
                <a:lnTo>
                  <a:pt x="127520" y="129476"/>
                </a:lnTo>
                <a:lnTo>
                  <a:pt x="159232" y="129476"/>
                </a:lnTo>
                <a:lnTo>
                  <a:pt x="159232" y="75526"/>
                </a:lnTo>
                <a:close/>
              </a:path>
              <a:path w="257810" h="271145">
                <a:moveTo>
                  <a:pt x="159232" y="48310"/>
                </a:moveTo>
                <a:lnTo>
                  <a:pt x="31711" y="48310"/>
                </a:lnTo>
                <a:lnTo>
                  <a:pt x="31711" y="50"/>
                </a:lnTo>
                <a:lnTo>
                  <a:pt x="0" y="50"/>
                </a:lnTo>
                <a:lnTo>
                  <a:pt x="0" y="48310"/>
                </a:lnTo>
                <a:lnTo>
                  <a:pt x="0" y="74980"/>
                </a:lnTo>
                <a:lnTo>
                  <a:pt x="0" y="129590"/>
                </a:lnTo>
                <a:lnTo>
                  <a:pt x="0" y="157530"/>
                </a:lnTo>
                <a:lnTo>
                  <a:pt x="159232" y="157530"/>
                </a:lnTo>
                <a:lnTo>
                  <a:pt x="159232" y="129590"/>
                </a:lnTo>
                <a:lnTo>
                  <a:pt x="31711" y="129590"/>
                </a:lnTo>
                <a:lnTo>
                  <a:pt x="31711" y="74980"/>
                </a:lnTo>
                <a:lnTo>
                  <a:pt x="159232" y="74980"/>
                </a:lnTo>
                <a:lnTo>
                  <a:pt x="159232" y="48310"/>
                </a:lnTo>
                <a:close/>
              </a:path>
              <a:path w="257810" h="271145">
                <a:moveTo>
                  <a:pt x="159232" y="0"/>
                </a:moveTo>
                <a:lnTo>
                  <a:pt x="127520" y="0"/>
                </a:lnTo>
                <a:lnTo>
                  <a:pt x="127520" y="48056"/>
                </a:lnTo>
                <a:lnTo>
                  <a:pt x="159232" y="48056"/>
                </a:lnTo>
                <a:lnTo>
                  <a:pt x="159232" y="0"/>
                </a:lnTo>
                <a:close/>
              </a:path>
              <a:path w="257810" h="271145">
                <a:moveTo>
                  <a:pt x="257327" y="241350"/>
                </a:moveTo>
                <a:lnTo>
                  <a:pt x="46761" y="241350"/>
                </a:lnTo>
                <a:lnTo>
                  <a:pt x="46761" y="181660"/>
                </a:lnTo>
                <a:lnTo>
                  <a:pt x="13728" y="181660"/>
                </a:lnTo>
                <a:lnTo>
                  <a:pt x="13728" y="241350"/>
                </a:lnTo>
                <a:lnTo>
                  <a:pt x="13728" y="270560"/>
                </a:lnTo>
                <a:lnTo>
                  <a:pt x="257327" y="270560"/>
                </a:lnTo>
                <a:lnTo>
                  <a:pt x="257327" y="24135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43802" y="8420269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90">
                <a:moveTo>
                  <a:pt x="6539" y="150076"/>
                </a:moveTo>
                <a:lnTo>
                  <a:pt x="6539" y="119342"/>
                </a:lnTo>
                <a:lnTo>
                  <a:pt x="50398" y="110120"/>
                </a:lnTo>
                <a:lnTo>
                  <a:pt x="89138" y="84561"/>
                </a:lnTo>
                <a:lnTo>
                  <a:pt x="118866" y="46556"/>
                </a:lnTo>
                <a:lnTo>
                  <a:pt x="135690" y="0"/>
                </a:lnTo>
                <a:lnTo>
                  <a:pt x="169040" y="5231"/>
                </a:lnTo>
                <a:lnTo>
                  <a:pt x="166108" y="18580"/>
                </a:lnTo>
                <a:lnTo>
                  <a:pt x="162256" y="31592"/>
                </a:lnTo>
                <a:lnTo>
                  <a:pt x="157545" y="44175"/>
                </a:lnTo>
                <a:lnTo>
                  <a:pt x="152038" y="56237"/>
                </a:lnTo>
                <a:lnTo>
                  <a:pt x="196840" y="81087"/>
                </a:lnTo>
                <a:lnTo>
                  <a:pt x="136344" y="81087"/>
                </a:lnTo>
                <a:lnTo>
                  <a:pt x="110130" y="109614"/>
                </a:lnTo>
                <a:lnTo>
                  <a:pt x="78921" y="131276"/>
                </a:lnTo>
                <a:lnTo>
                  <a:pt x="43971" y="145090"/>
                </a:lnTo>
                <a:lnTo>
                  <a:pt x="6539" y="150076"/>
                </a:lnTo>
                <a:close/>
              </a:path>
              <a:path w="279400" h="288290">
                <a:moveTo>
                  <a:pt x="256667" y="149749"/>
                </a:moveTo>
                <a:lnTo>
                  <a:pt x="136344" y="81087"/>
                </a:lnTo>
                <a:lnTo>
                  <a:pt x="196840" y="81087"/>
                </a:lnTo>
                <a:lnTo>
                  <a:pt x="271707" y="122611"/>
                </a:lnTo>
                <a:lnTo>
                  <a:pt x="256667" y="149749"/>
                </a:lnTo>
                <a:close/>
              </a:path>
              <a:path w="279400" h="288290">
                <a:moveTo>
                  <a:pt x="278900" y="209584"/>
                </a:moveTo>
                <a:lnTo>
                  <a:pt x="0" y="209584"/>
                </a:lnTo>
                <a:lnTo>
                  <a:pt x="0" y="179503"/>
                </a:lnTo>
                <a:lnTo>
                  <a:pt x="278900" y="179503"/>
                </a:lnTo>
                <a:lnTo>
                  <a:pt x="278900" y="209584"/>
                </a:lnTo>
                <a:close/>
              </a:path>
              <a:path w="279400" h="288290">
                <a:moveTo>
                  <a:pt x="155635" y="287728"/>
                </a:moveTo>
                <a:lnTo>
                  <a:pt x="122611" y="287728"/>
                </a:lnTo>
                <a:lnTo>
                  <a:pt x="122611" y="209584"/>
                </a:lnTo>
                <a:lnTo>
                  <a:pt x="155635" y="209584"/>
                </a:lnTo>
                <a:lnTo>
                  <a:pt x="155635" y="2877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49803" y="8422233"/>
            <a:ext cx="579755" cy="279400"/>
          </a:xfrm>
          <a:custGeom>
            <a:avLst/>
            <a:gdLst/>
            <a:ahLst/>
            <a:cxnLst/>
            <a:rect l="l" t="t" r="r" b="b"/>
            <a:pathLst>
              <a:path w="579754" h="279400">
                <a:moveTo>
                  <a:pt x="151714" y="125564"/>
                </a:moveTo>
                <a:lnTo>
                  <a:pt x="117652" y="93840"/>
                </a:lnTo>
                <a:lnTo>
                  <a:pt x="85344" y="63766"/>
                </a:lnTo>
                <a:lnTo>
                  <a:pt x="88099" y="49911"/>
                </a:lnTo>
                <a:lnTo>
                  <a:pt x="90043" y="35356"/>
                </a:lnTo>
                <a:lnTo>
                  <a:pt x="91173" y="20129"/>
                </a:lnTo>
                <a:lnTo>
                  <a:pt x="91554" y="4254"/>
                </a:lnTo>
                <a:lnTo>
                  <a:pt x="60490" y="3276"/>
                </a:lnTo>
                <a:lnTo>
                  <a:pt x="57238" y="46697"/>
                </a:lnTo>
                <a:lnTo>
                  <a:pt x="46799" y="82931"/>
                </a:lnTo>
                <a:lnTo>
                  <a:pt x="28067" y="109905"/>
                </a:lnTo>
                <a:lnTo>
                  <a:pt x="0" y="125564"/>
                </a:lnTo>
                <a:lnTo>
                  <a:pt x="0" y="154990"/>
                </a:lnTo>
                <a:lnTo>
                  <a:pt x="25044" y="147269"/>
                </a:lnTo>
                <a:lnTo>
                  <a:pt x="45821" y="134226"/>
                </a:lnTo>
                <a:lnTo>
                  <a:pt x="62484" y="116268"/>
                </a:lnTo>
                <a:lnTo>
                  <a:pt x="75196" y="93840"/>
                </a:lnTo>
                <a:lnTo>
                  <a:pt x="130454" y="146812"/>
                </a:lnTo>
                <a:lnTo>
                  <a:pt x="151714" y="125564"/>
                </a:lnTo>
                <a:close/>
              </a:path>
              <a:path w="579754" h="279400">
                <a:moveTo>
                  <a:pt x="268439" y="0"/>
                </a:moveTo>
                <a:lnTo>
                  <a:pt x="237705" y="0"/>
                </a:lnTo>
                <a:lnTo>
                  <a:pt x="237705" y="52641"/>
                </a:lnTo>
                <a:lnTo>
                  <a:pt x="190296" y="52641"/>
                </a:lnTo>
                <a:lnTo>
                  <a:pt x="190296" y="1638"/>
                </a:lnTo>
                <a:lnTo>
                  <a:pt x="159562" y="1638"/>
                </a:lnTo>
                <a:lnTo>
                  <a:pt x="159562" y="154000"/>
                </a:lnTo>
                <a:lnTo>
                  <a:pt x="190296" y="154000"/>
                </a:lnTo>
                <a:lnTo>
                  <a:pt x="190296" y="82397"/>
                </a:lnTo>
                <a:lnTo>
                  <a:pt x="237705" y="82397"/>
                </a:lnTo>
                <a:lnTo>
                  <a:pt x="237705" y="163156"/>
                </a:lnTo>
                <a:lnTo>
                  <a:pt x="268439" y="163156"/>
                </a:lnTo>
                <a:lnTo>
                  <a:pt x="268439" y="82397"/>
                </a:lnTo>
                <a:lnTo>
                  <a:pt x="268439" y="52641"/>
                </a:lnTo>
                <a:lnTo>
                  <a:pt x="268439" y="0"/>
                </a:lnTo>
                <a:close/>
              </a:path>
              <a:path w="579754" h="279400">
                <a:moveTo>
                  <a:pt x="272694" y="223977"/>
                </a:moveTo>
                <a:lnTo>
                  <a:pt x="262699" y="197954"/>
                </a:lnTo>
                <a:lnTo>
                  <a:pt x="258343" y="195199"/>
                </a:lnTo>
                <a:lnTo>
                  <a:pt x="238353" y="182562"/>
                </a:lnTo>
                <a:lnTo>
                  <a:pt x="238353" y="223977"/>
                </a:lnTo>
                <a:lnTo>
                  <a:pt x="230797" y="237439"/>
                </a:lnTo>
                <a:lnTo>
                  <a:pt x="210731" y="246329"/>
                </a:lnTo>
                <a:lnTo>
                  <a:pt x="182079" y="251244"/>
                </a:lnTo>
                <a:lnTo>
                  <a:pt x="148767" y="252742"/>
                </a:lnTo>
                <a:lnTo>
                  <a:pt x="115455" y="251244"/>
                </a:lnTo>
                <a:lnTo>
                  <a:pt x="86804" y="246329"/>
                </a:lnTo>
                <a:lnTo>
                  <a:pt x="66738" y="237439"/>
                </a:lnTo>
                <a:lnTo>
                  <a:pt x="59182" y="223977"/>
                </a:lnTo>
                <a:lnTo>
                  <a:pt x="66738" y="210515"/>
                </a:lnTo>
                <a:lnTo>
                  <a:pt x="86804" y="201612"/>
                </a:lnTo>
                <a:lnTo>
                  <a:pt x="115455" y="196710"/>
                </a:lnTo>
                <a:lnTo>
                  <a:pt x="148767" y="195199"/>
                </a:lnTo>
                <a:lnTo>
                  <a:pt x="182079" y="196710"/>
                </a:lnTo>
                <a:lnTo>
                  <a:pt x="210731" y="201612"/>
                </a:lnTo>
                <a:lnTo>
                  <a:pt x="230797" y="210515"/>
                </a:lnTo>
                <a:lnTo>
                  <a:pt x="238353" y="223977"/>
                </a:lnTo>
                <a:lnTo>
                  <a:pt x="238353" y="182562"/>
                </a:lnTo>
                <a:lnTo>
                  <a:pt x="235737" y="180898"/>
                </a:lnTo>
                <a:lnTo>
                  <a:pt x="196265" y="171564"/>
                </a:lnTo>
                <a:lnTo>
                  <a:pt x="148767" y="168719"/>
                </a:lnTo>
                <a:lnTo>
                  <a:pt x="101269" y="171564"/>
                </a:lnTo>
                <a:lnTo>
                  <a:pt x="61798" y="180898"/>
                </a:lnTo>
                <a:lnTo>
                  <a:pt x="34836" y="197954"/>
                </a:lnTo>
                <a:lnTo>
                  <a:pt x="24853" y="223977"/>
                </a:lnTo>
                <a:lnTo>
                  <a:pt x="34836" y="249986"/>
                </a:lnTo>
                <a:lnTo>
                  <a:pt x="61798" y="267055"/>
                </a:lnTo>
                <a:lnTo>
                  <a:pt x="101269" y="276390"/>
                </a:lnTo>
                <a:lnTo>
                  <a:pt x="148767" y="279234"/>
                </a:lnTo>
                <a:lnTo>
                  <a:pt x="196265" y="276390"/>
                </a:lnTo>
                <a:lnTo>
                  <a:pt x="235737" y="267055"/>
                </a:lnTo>
                <a:lnTo>
                  <a:pt x="258343" y="252742"/>
                </a:lnTo>
                <a:lnTo>
                  <a:pt x="262699" y="249986"/>
                </a:lnTo>
                <a:lnTo>
                  <a:pt x="272694" y="223977"/>
                </a:lnTo>
                <a:close/>
              </a:path>
              <a:path w="579754" h="279400">
                <a:moveTo>
                  <a:pt x="505815" y="122948"/>
                </a:moveTo>
                <a:lnTo>
                  <a:pt x="459016" y="90906"/>
                </a:lnTo>
                <a:lnTo>
                  <a:pt x="420801" y="64744"/>
                </a:lnTo>
                <a:lnTo>
                  <a:pt x="425335" y="50647"/>
                </a:lnTo>
                <a:lnTo>
                  <a:pt x="428612" y="35890"/>
                </a:lnTo>
                <a:lnTo>
                  <a:pt x="430593" y="20510"/>
                </a:lnTo>
                <a:lnTo>
                  <a:pt x="431266" y="4584"/>
                </a:lnTo>
                <a:lnTo>
                  <a:pt x="398894" y="2616"/>
                </a:lnTo>
                <a:lnTo>
                  <a:pt x="392899" y="44996"/>
                </a:lnTo>
                <a:lnTo>
                  <a:pt x="376415" y="80924"/>
                </a:lnTo>
                <a:lnTo>
                  <a:pt x="350253" y="107543"/>
                </a:lnTo>
                <a:lnTo>
                  <a:pt x="315188" y="121958"/>
                </a:lnTo>
                <a:lnTo>
                  <a:pt x="315188" y="151384"/>
                </a:lnTo>
                <a:lnTo>
                  <a:pt x="344144" y="144145"/>
                </a:lnTo>
                <a:lnTo>
                  <a:pt x="369468" y="131203"/>
                </a:lnTo>
                <a:lnTo>
                  <a:pt x="390880" y="113220"/>
                </a:lnTo>
                <a:lnTo>
                  <a:pt x="408051" y="90906"/>
                </a:lnTo>
                <a:lnTo>
                  <a:pt x="487832" y="145834"/>
                </a:lnTo>
                <a:lnTo>
                  <a:pt x="505815" y="122948"/>
                </a:lnTo>
                <a:close/>
              </a:path>
              <a:path w="579754" h="279400">
                <a:moveTo>
                  <a:pt x="577418" y="0"/>
                </a:moveTo>
                <a:lnTo>
                  <a:pt x="545045" y="0"/>
                </a:lnTo>
                <a:lnTo>
                  <a:pt x="545045" y="45453"/>
                </a:lnTo>
                <a:lnTo>
                  <a:pt x="477697" y="45453"/>
                </a:lnTo>
                <a:lnTo>
                  <a:pt x="477697" y="74218"/>
                </a:lnTo>
                <a:lnTo>
                  <a:pt x="545045" y="74218"/>
                </a:lnTo>
                <a:lnTo>
                  <a:pt x="545045" y="156946"/>
                </a:lnTo>
                <a:lnTo>
                  <a:pt x="577418" y="156946"/>
                </a:lnTo>
                <a:lnTo>
                  <a:pt x="577418" y="0"/>
                </a:lnTo>
                <a:close/>
              </a:path>
              <a:path w="579754" h="279400">
                <a:moveTo>
                  <a:pt x="579704" y="222669"/>
                </a:moveTo>
                <a:lnTo>
                  <a:pt x="570369" y="196583"/>
                </a:lnTo>
                <a:lnTo>
                  <a:pt x="564527" y="192582"/>
                </a:lnTo>
                <a:lnTo>
                  <a:pt x="545376" y="179476"/>
                </a:lnTo>
                <a:lnTo>
                  <a:pt x="545376" y="222669"/>
                </a:lnTo>
                <a:lnTo>
                  <a:pt x="538645" y="236054"/>
                </a:lnTo>
                <a:lnTo>
                  <a:pt x="520242" y="245427"/>
                </a:lnTo>
                <a:lnTo>
                  <a:pt x="492823" y="250939"/>
                </a:lnTo>
                <a:lnTo>
                  <a:pt x="459054" y="252742"/>
                </a:lnTo>
                <a:lnTo>
                  <a:pt x="425297" y="250939"/>
                </a:lnTo>
                <a:lnTo>
                  <a:pt x="397878" y="245427"/>
                </a:lnTo>
                <a:lnTo>
                  <a:pt x="379463" y="236054"/>
                </a:lnTo>
                <a:lnTo>
                  <a:pt x="372745" y="222669"/>
                </a:lnTo>
                <a:lnTo>
                  <a:pt x="379463" y="209270"/>
                </a:lnTo>
                <a:lnTo>
                  <a:pt x="397878" y="199898"/>
                </a:lnTo>
                <a:lnTo>
                  <a:pt x="425297" y="194386"/>
                </a:lnTo>
                <a:lnTo>
                  <a:pt x="459054" y="192582"/>
                </a:lnTo>
                <a:lnTo>
                  <a:pt x="492823" y="194386"/>
                </a:lnTo>
                <a:lnTo>
                  <a:pt x="520242" y="199898"/>
                </a:lnTo>
                <a:lnTo>
                  <a:pt x="538645" y="209270"/>
                </a:lnTo>
                <a:lnTo>
                  <a:pt x="545376" y="222669"/>
                </a:lnTo>
                <a:lnTo>
                  <a:pt x="545376" y="179476"/>
                </a:lnTo>
                <a:lnTo>
                  <a:pt x="544766" y="179057"/>
                </a:lnTo>
                <a:lnTo>
                  <a:pt x="506463" y="169189"/>
                </a:lnTo>
                <a:lnTo>
                  <a:pt x="459054" y="166103"/>
                </a:lnTo>
                <a:lnTo>
                  <a:pt x="411657" y="169189"/>
                </a:lnTo>
                <a:lnTo>
                  <a:pt x="373354" y="179057"/>
                </a:lnTo>
                <a:lnTo>
                  <a:pt x="347738" y="196583"/>
                </a:lnTo>
                <a:lnTo>
                  <a:pt x="338404" y="222669"/>
                </a:lnTo>
                <a:lnTo>
                  <a:pt x="347738" y="248742"/>
                </a:lnTo>
                <a:lnTo>
                  <a:pt x="373354" y="266280"/>
                </a:lnTo>
                <a:lnTo>
                  <a:pt x="411657" y="276136"/>
                </a:lnTo>
                <a:lnTo>
                  <a:pt x="459054" y="279234"/>
                </a:lnTo>
                <a:lnTo>
                  <a:pt x="506463" y="276136"/>
                </a:lnTo>
                <a:lnTo>
                  <a:pt x="544766" y="266280"/>
                </a:lnTo>
                <a:lnTo>
                  <a:pt x="564527" y="252742"/>
                </a:lnTo>
                <a:lnTo>
                  <a:pt x="570369" y="248742"/>
                </a:lnTo>
                <a:lnTo>
                  <a:pt x="579704" y="22266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35773" y="8877274"/>
            <a:ext cx="1212850" cy="281940"/>
          </a:xfrm>
          <a:custGeom>
            <a:avLst/>
            <a:gdLst/>
            <a:ahLst/>
            <a:cxnLst/>
            <a:rect l="l" t="t" r="r" b="b"/>
            <a:pathLst>
              <a:path w="1212850" h="281940">
                <a:moveTo>
                  <a:pt x="152044" y="12750"/>
                </a:moveTo>
                <a:lnTo>
                  <a:pt x="0" y="12750"/>
                </a:lnTo>
                <a:lnTo>
                  <a:pt x="0" y="42506"/>
                </a:lnTo>
                <a:lnTo>
                  <a:pt x="119011" y="42506"/>
                </a:lnTo>
                <a:lnTo>
                  <a:pt x="119011" y="80759"/>
                </a:lnTo>
                <a:lnTo>
                  <a:pt x="113919" y="132549"/>
                </a:lnTo>
                <a:lnTo>
                  <a:pt x="98971" y="174929"/>
                </a:lnTo>
                <a:lnTo>
                  <a:pt x="74663" y="206717"/>
                </a:lnTo>
                <a:lnTo>
                  <a:pt x="41503" y="226720"/>
                </a:lnTo>
                <a:lnTo>
                  <a:pt x="0" y="233781"/>
                </a:lnTo>
                <a:lnTo>
                  <a:pt x="0" y="264515"/>
                </a:lnTo>
                <a:lnTo>
                  <a:pt x="44183" y="258584"/>
                </a:lnTo>
                <a:lnTo>
                  <a:pt x="81559" y="241414"/>
                </a:lnTo>
                <a:lnTo>
                  <a:pt x="111582" y="214007"/>
                </a:lnTo>
                <a:lnTo>
                  <a:pt x="133692" y="177330"/>
                </a:lnTo>
                <a:lnTo>
                  <a:pt x="147358" y="132372"/>
                </a:lnTo>
                <a:lnTo>
                  <a:pt x="151980" y="80759"/>
                </a:lnTo>
                <a:lnTo>
                  <a:pt x="152044" y="12750"/>
                </a:lnTo>
                <a:close/>
              </a:path>
              <a:path w="1212850" h="281940">
                <a:moveTo>
                  <a:pt x="281838" y="115747"/>
                </a:moveTo>
                <a:lnTo>
                  <a:pt x="242608" y="115747"/>
                </a:lnTo>
                <a:lnTo>
                  <a:pt x="242608" y="2616"/>
                </a:lnTo>
                <a:lnTo>
                  <a:pt x="210235" y="2616"/>
                </a:lnTo>
                <a:lnTo>
                  <a:pt x="210235" y="281851"/>
                </a:lnTo>
                <a:lnTo>
                  <a:pt x="242608" y="281851"/>
                </a:lnTo>
                <a:lnTo>
                  <a:pt x="242608" y="146812"/>
                </a:lnTo>
                <a:lnTo>
                  <a:pt x="281838" y="146812"/>
                </a:lnTo>
                <a:lnTo>
                  <a:pt x="281838" y="115747"/>
                </a:lnTo>
                <a:close/>
              </a:path>
              <a:path w="1212850" h="281940">
                <a:moveTo>
                  <a:pt x="568921" y="250786"/>
                </a:moveTo>
                <a:lnTo>
                  <a:pt x="356717" y="250786"/>
                </a:lnTo>
                <a:lnTo>
                  <a:pt x="356717" y="199783"/>
                </a:lnTo>
                <a:lnTo>
                  <a:pt x="323697" y="199783"/>
                </a:lnTo>
                <a:lnTo>
                  <a:pt x="323697" y="278574"/>
                </a:lnTo>
                <a:lnTo>
                  <a:pt x="568921" y="278574"/>
                </a:lnTo>
                <a:lnTo>
                  <a:pt x="568921" y="250786"/>
                </a:lnTo>
                <a:close/>
              </a:path>
              <a:path w="1212850" h="281940">
                <a:moveTo>
                  <a:pt x="583311" y="150736"/>
                </a:moveTo>
                <a:lnTo>
                  <a:pt x="460044" y="150736"/>
                </a:lnTo>
                <a:lnTo>
                  <a:pt x="460044" y="121310"/>
                </a:lnTo>
                <a:lnTo>
                  <a:pt x="502234" y="116052"/>
                </a:lnTo>
                <a:lnTo>
                  <a:pt x="536384" y="104470"/>
                </a:lnTo>
                <a:lnTo>
                  <a:pt x="547687" y="95478"/>
                </a:lnTo>
                <a:lnTo>
                  <a:pt x="559269" y="86271"/>
                </a:lnTo>
                <a:lnTo>
                  <a:pt x="567613" y="61150"/>
                </a:lnTo>
                <a:lnTo>
                  <a:pt x="557771" y="34366"/>
                </a:lnTo>
                <a:lnTo>
                  <a:pt x="547471" y="27139"/>
                </a:lnTo>
                <a:lnTo>
                  <a:pt x="533285" y="17208"/>
                </a:lnTo>
                <a:lnTo>
                  <a:pt x="533285" y="61150"/>
                </a:lnTo>
                <a:lnTo>
                  <a:pt x="526135" y="76161"/>
                </a:lnTo>
                <a:lnTo>
                  <a:pt x="506755" y="86893"/>
                </a:lnTo>
                <a:lnTo>
                  <a:pt x="478243" y="93332"/>
                </a:lnTo>
                <a:lnTo>
                  <a:pt x="443687" y="95478"/>
                </a:lnTo>
                <a:lnTo>
                  <a:pt x="409143" y="93332"/>
                </a:lnTo>
                <a:lnTo>
                  <a:pt x="380631" y="86893"/>
                </a:lnTo>
                <a:lnTo>
                  <a:pt x="361251" y="76161"/>
                </a:lnTo>
                <a:lnTo>
                  <a:pt x="354101" y="61150"/>
                </a:lnTo>
                <a:lnTo>
                  <a:pt x="361251" y="46316"/>
                </a:lnTo>
                <a:lnTo>
                  <a:pt x="380631" y="35687"/>
                </a:lnTo>
                <a:lnTo>
                  <a:pt x="409143" y="29286"/>
                </a:lnTo>
                <a:lnTo>
                  <a:pt x="443687" y="27139"/>
                </a:lnTo>
                <a:lnTo>
                  <a:pt x="478243" y="29286"/>
                </a:lnTo>
                <a:lnTo>
                  <a:pt x="506755" y="35687"/>
                </a:lnTo>
                <a:lnTo>
                  <a:pt x="526135" y="46316"/>
                </a:lnTo>
                <a:lnTo>
                  <a:pt x="533285" y="61150"/>
                </a:lnTo>
                <a:lnTo>
                  <a:pt x="533285" y="17208"/>
                </a:lnTo>
                <a:lnTo>
                  <a:pt x="531037" y="15621"/>
                </a:lnTo>
                <a:lnTo>
                  <a:pt x="491604" y="4597"/>
                </a:lnTo>
                <a:lnTo>
                  <a:pt x="443687" y="990"/>
                </a:lnTo>
                <a:lnTo>
                  <a:pt x="395782" y="4597"/>
                </a:lnTo>
                <a:lnTo>
                  <a:pt x="356349" y="15621"/>
                </a:lnTo>
                <a:lnTo>
                  <a:pt x="329615" y="34366"/>
                </a:lnTo>
                <a:lnTo>
                  <a:pt x="319773" y="61150"/>
                </a:lnTo>
                <a:lnTo>
                  <a:pt x="328117" y="86271"/>
                </a:lnTo>
                <a:lnTo>
                  <a:pt x="351002" y="104470"/>
                </a:lnTo>
                <a:lnTo>
                  <a:pt x="385152" y="116052"/>
                </a:lnTo>
                <a:lnTo>
                  <a:pt x="427342" y="121310"/>
                </a:lnTo>
                <a:lnTo>
                  <a:pt x="427342" y="150736"/>
                </a:lnTo>
                <a:lnTo>
                  <a:pt x="304406" y="150736"/>
                </a:lnTo>
                <a:lnTo>
                  <a:pt x="304406" y="178206"/>
                </a:lnTo>
                <a:lnTo>
                  <a:pt x="583311" y="178206"/>
                </a:lnTo>
                <a:lnTo>
                  <a:pt x="583311" y="150736"/>
                </a:lnTo>
                <a:close/>
              </a:path>
              <a:path w="1212850" h="281940">
                <a:moveTo>
                  <a:pt x="815454" y="243916"/>
                </a:moveTo>
                <a:lnTo>
                  <a:pt x="756780" y="174599"/>
                </a:lnTo>
                <a:lnTo>
                  <a:pt x="727176" y="139623"/>
                </a:lnTo>
                <a:lnTo>
                  <a:pt x="729869" y="124739"/>
                </a:lnTo>
                <a:lnTo>
                  <a:pt x="732028" y="109093"/>
                </a:lnTo>
                <a:lnTo>
                  <a:pt x="733653" y="92760"/>
                </a:lnTo>
                <a:lnTo>
                  <a:pt x="734695" y="75857"/>
                </a:lnTo>
                <a:lnTo>
                  <a:pt x="806297" y="75857"/>
                </a:lnTo>
                <a:lnTo>
                  <a:pt x="806297" y="45783"/>
                </a:lnTo>
                <a:lnTo>
                  <a:pt x="735012" y="45783"/>
                </a:lnTo>
                <a:lnTo>
                  <a:pt x="735012" y="0"/>
                </a:lnTo>
                <a:lnTo>
                  <a:pt x="701992" y="0"/>
                </a:lnTo>
                <a:lnTo>
                  <a:pt x="701992" y="45783"/>
                </a:lnTo>
                <a:lnTo>
                  <a:pt x="627113" y="45783"/>
                </a:lnTo>
                <a:lnTo>
                  <a:pt x="627113" y="75857"/>
                </a:lnTo>
                <a:lnTo>
                  <a:pt x="701992" y="75857"/>
                </a:lnTo>
                <a:lnTo>
                  <a:pt x="694626" y="135013"/>
                </a:lnTo>
                <a:lnTo>
                  <a:pt x="678408" y="183222"/>
                </a:lnTo>
                <a:lnTo>
                  <a:pt x="654037" y="217157"/>
                </a:lnTo>
                <a:lnTo>
                  <a:pt x="622211" y="233451"/>
                </a:lnTo>
                <a:lnTo>
                  <a:pt x="622211" y="265176"/>
                </a:lnTo>
                <a:lnTo>
                  <a:pt x="651979" y="256489"/>
                </a:lnTo>
                <a:lnTo>
                  <a:pt x="678091" y="238163"/>
                </a:lnTo>
                <a:lnTo>
                  <a:pt x="699960" y="210693"/>
                </a:lnTo>
                <a:lnTo>
                  <a:pt x="717029" y="174599"/>
                </a:lnTo>
                <a:lnTo>
                  <a:pt x="791908" y="264845"/>
                </a:lnTo>
                <a:lnTo>
                  <a:pt x="815454" y="243916"/>
                </a:lnTo>
                <a:close/>
              </a:path>
              <a:path w="1212850" h="281940">
                <a:moveTo>
                  <a:pt x="910920" y="115747"/>
                </a:moveTo>
                <a:lnTo>
                  <a:pt x="871689" y="115747"/>
                </a:lnTo>
                <a:lnTo>
                  <a:pt x="871689" y="2616"/>
                </a:lnTo>
                <a:lnTo>
                  <a:pt x="839317" y="2616"/>
                </a:lnTo>
                <a:lnTo>
                  <a:pt x="839317" y="281851"/>
                </a:lnTo>
                <a:lnTo>
                  <a:pt x="871689" y="281851"/>
                </a:lnTo>
                <a:lnTo>
                  <a:pt x="871689" y="146812"/>
                </a:lnTo>
                <a:lnTo>
                  <a:pt x="910920" y="146812"/>
                </a:lnTo>
                <a:lnTo>
                  <a:pt x="910920" y="115747"/>
                </a:lnTo>
                <a:close/>
              </a:path>
              <a:path w="1212850" h="281940">
                <a:moveTo>
                  <a:pt x="1198321" y="162064"/>
                </a:moveTo>
                <a:lnTo>
                  <a:pt x="984491" y="162064"/>
                </a:lnTo>
                <a:lnTo>
                  <a:pt x="984491" y="116344"/>
                </a:lnTo>
                <a:lnTo>
                  <a:pt x="1190485" y="116344"/>
                </a:lnTo>
                <a:lnTo>
                  <a:pt x="1190485" y="87134"/>
                </a:lnTo>
                <a:lnTo>
                  <a:pt x="984491" y="87134"/>
                </a:lnTo>
                <a:lnTo>
                  <a:pt x="984491" y="41414"/>
                </a:lnTo>
                <a:lnTo>
                  <a:pt x="1194079" y="41414"/>
                </a:lnTo>
                <a:lnTo>
                  <a:pt x="1194079" y="12204"/>
                </a:lnTo>
                <a:lnTo>
                  <a:pt x="952119" y="12204"/>
                </a:lnTo>
                <a:lnTo>
                  <a:pt x="952119" y="41414"/>
                </a:lnTo>
                <a:lnTo>
                  <a:pt x="952119" y="87134"/>
                </a:lnTo>
                <a:lnTo>
                  <a:pt x="952119" y="116344"/>
                </a:lnTo>
                <a:lnTo>
                  <a:pt x="952119" y="162064"/>
                </a:lnTo>
                <a:lnTo>
                  <a:pt x="952119" y="191274"/>
                </a:lnTo>
                <a:lnTo>
                  <a:pt x="1198321" y="191274"/>
                </a:lnTo>
                <a:lnTo>
                  <a:pt x="1198321" y="162064"/>
                </a:lnTo>
                <a:close/>
              </a:path>
              <a:path w="1212850" h="281940">
                <a:moveTo>
                  <a:pt x="1212380" y="238683"/>
                </a:moveTo>
                <a:lnTo>
                  <a:pt x="933488" y="238683"/>
                </a:lnTo>
                <a:lnTo>
                  <a:pt x="933488" y="268439"/>
                </a:lnTo>
                <a:lnTo>
                  <a:pt x="1212380" y="268439"/>
                </a:lnTo>
                <a:lnTo>
                  <a:pt x="1212380" y="2386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83714" y="8879888"/>
            <a:ext cx="264160" cy="279400"/>
          </a:xfrm>
          <a:custGeom>
            <a:avLst/>
            <a:gdLst/>
            <a:ahLst/>
            <a:cxnLst/>
            <a:rect l="l" t="t" r="r" b="b"/>
            <a:pathLst>
              <a:path w="264160" h="279400">
                <a:moveTo>
                  <a:pt x="259936" y="59507"/>
                </a:moveTo>
                <a:lnTo>
                  <a:pt x="229202" y="5950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59507"/>
                </a:lnTo>
                <a:close/>
              </a:path>
              <a:path w="264160" h="279400">
                <a:moveTo>
                  <a:pt x="183754" y="159885"/>
                </a:moveTo>
                <a:lnTo>
                  <a:pt x="153019" y="159885"/>
                </a:lnTo>
                <a:lnTo>
                  <a:pt x="153019" y="1634"/>
                </a:lnTo>
                <a:lnTo>
                  <a:pt x="183754" y="1634"/>
                </a:lnTo>
                <a:lnTo>
                  <a:pt x="183754" y="59507"/>
                </a:lnTo>
                <a:lnTo>
                  <a:pt x="259936" y="59507"/>
                </a:lnTo>
                <a:lnTo>
                  <a:pt x="259936" y="88934"/>
                </a:lnTo>
                <a:lnTo>
                  <a:pt x="183754" y="88934"/>
                </a:lnTo>
                <a:lnTo>
                  <a:pt x="183754" y="159885"/>
                </a:lnTo>
                <a:close/>
              </a:path>
              <a:path w="264160" h="279400">
                <a:moveTo>
                  <a:pt x="259936" y="169694"/>
                </a:moveTo>
                <a:lnTo>
                  <a:pt x="229202" y="169694"/>
                </a:lnTo>
                <a:lnTo>
                  <a:pt x="229202" y="88934"/>
                </a:lnTo>
                <a:lnTo>
                  <a:pt x="259936" y="88934"/>
                </a:lnTo>
                <a:lnTo>
                  <a:pt x="259936" y="169694"/>
                </a:lnTo>
                <a:close/>
              </a:path>
              <a:path w="264160" h="279400">
                <a:moveTo>
                  <a:pt x="55257" y="155635"/>
                </a:moveTo>
                <a:lnTo>
                  <a:pt x="0" y="155635"/>
                </a:lnTo>
                <a:lnTo>
                  <a:pt x="0" y="68335"/>
                </a:lnTo>
                <a:lnTo>
                  <a:pt x="88280" y="68335"/>
                </a:lnTo>
                <a:lnTo>
                  <a:pt x="88280" y="32369"/>
                </a:lnTo>
                <a:lnTo>
                  <a:pt x="0" y="32369"/>
                </a:lnTo>
                <a:lnTo>
                  <a:pt x="0" y="6866"/>
                </a:lnTo>
                <a:lnTo>
                  <a:pt x="118361" y="6866"/>
                </a:lnTo>
                <a:lnTo>
                  <a:pt x="118361" y="92857"/>
                </a:lnTo>
                <a:lnTo>
                  <a:pt x="30080" y="92857"/>
                </a:lnTo>
                <a:lnTo>
                  <a:pt x="30080" y="130131"/>
                </a:lnTo>
                <a:lnTo>
                  <a:pt x="134055" y="130131"/>
                </a:lnTo>
                <a:lnTo>
                  <a:pt x="134055" y="145172"/>
                </a:lnTo>
                <a:lnTo>
                  <a:pt x="118524" y="149979"/>
                </a:lnTo>
                <a:lnTo>
                  <a:pt x="99805" y="153223"/>
                </a:lnTo>
                <a:lnTo>
                  <a:pt x="78512" y="155057"/>
                </a:lnTo>
                <a:lnTo>
                  <a:pt x="55257" y="155635"/>
                </a:lnTo>
                <a:close/>
              </a:path>
              <a:path w="264160" h="279400">
                <a:moveTo>
                  <a:pt x="134055" y="130131"/>
                </a:moveTo>
                <a:lnTo>
                  <a:pt x="57545" y="130131"/>
                </a:lnTo>
                <a:lnTo>
                  <a:pt x="80029" y="129554"/>
                </a:lnTo>
                <a:lnTo>
                  <a:pt x="100582" y="127720"/>
                </a:lnTo>
                <a:lnTo>
                  <a:pt x="118744" y="124476"/>
                </a:lnTo>
                <a:lnTo>
                  <a:pt x="134055" y="119669"/>
                </a:lnTo>
                <a:lnTo>
                  <a:pt x="134055" y="130131"/>
                </a:lnTo>
                <a:close/>
              </a:path>
              <a:path w="264160" h="279400">
                <a:moveTo>
                  <a:pt x="139286" y="279227"/>
                </a:moveTo>
                <a:lnTo>
                  <a:pt x="91734" y="276622"/>
                </a:lnTo>
                <a:lnTo>
                  <a:pt x="52150" y="267947"/>
                </a:lnTo>
                <a:lnTo>
                  <a:pt x="25074" y="251916"/>
                </a:lnTo>
                <a:lnTo>
                  <a:pt x="15040" y="227240"/>
                </a:lnTo>
                <a:lnTo>
                  <a:pt x="25074" y="202564"/>
                </a:lnTo>
                <a:lnTo>
                  <a:pt x="52150" y="186533"/>
                </a:lnTo>
                <a:lnTo>
                  <a:pt x="91734" y="177858"/>
                </a:lnTo>
                <a:lnTo>
                  <a:pt x="139286" y="175253"/>
                </a:lnTo>
                <a:lnTo>
                  <a:pt x="186839" y="177858"/>
                </a:lnTo>
                <a:lnTo>
                  <a:pt x="226423" y="186533"/>
                </a:lnTo>
                <a:lnTo>
                  <a:pt x="250445" y="200756"/>
                </a:lnTo>
                <a:lnTo>
                  <a:pt x="139286" y="200756"/>
                </a:lnTo>
                <a:lnTo>
                  <a:pt x="105875" y="202135"/>
                </a:lnTo>
                <a:lnTo>
                  <a:pt x="77000" y="206641"/>
                </a:lnTo>
                <a:lnTo>
                  <a:pt x="56707" y="214826"/>
                </a:lnTo>
                <a:lnTo>
                  <a:pt x="49044" y="227240"/>
                </a:lnTo>
                <a:lnTo>
                  <a:pt x="56707" y="239654"/>
                </a:lnTo>
                <a:lnTo>
                  <a:pt x="77000" y="247839"/>
                </a:lnTo>
                <a:lnTo>
                  <a:pt x="105875" y="252345"/>
                </a:lnTo>
                <a:lnTo>
                  <a:pt x="139286" y="253724"/>
                </a:lnTo>
                <a:lnTo>
                  <a:pt x="250445" y="253724"/>
                </a:lnTo>
                <a:lnTo>
                  <a:pt x="226423" y="267947"/>
                </a:lnTo>
                <a:lnTo>
                  <a:pt x="186839" y="276622"/>
                </a:lnTo>
                <a:lnTo>
                  <a:pt x="139286" y="279227"/>
                </a:lnTo>
                <a:close/>
              </a:path>
              <a:path w="264160" h="279400">
                <a:moveTo>
                  <a:pt x="250445" y="253724"/>
                </a:moveTo>
                <a:lnTo>
                  <a:pt x="139286" y="253724"/>
                </a:lnTo>
                <a:lnTo>
                  <a:pt x="172749" y="252345"/>
                </a:lnTo>
                <a:lnTo>
                  <a:pt x="201737" y="247839"/>
                </a:lnTo>
                <a:lnTo>
                  <a:pt x="222141" y="239654"/>
                </a:lnTo>
                <a:lnTo>
                  <a:pt x="229856" y="227240"/>
                </a:lnTo>
                <a:lnTo>
                  <a:pt x="222141" y="214826"/>
                </a:lnTo>
                <a:lnTo>
                  <a:pt x="201737" y="206641"/>
                </a:lnTo>
                <a:lnTo>
                  <a:pt x="172749" y="202135"/>
                </a:lnTo>
                <a:lnTo>
                  <a:pt x="139286" y="200756"/>
                </a:lnTo>
                <a:lnTo>
                  <a:pt x="250445" y="200756"/>
                </a:lnTo>
                <a:lnTo>
                  <a:pt x="253499" y="202564"/>
                </a:lnTo>
                <a:lnTo>
                  <a:pt x="263533" y="227240"/>
                </a:lnTo>
                <a:lnTo>
                  <a:pt x="253499" y="251916"/>
                </a:lnTo>
                <a:lnTo>
                  <a:pt x="250445" y="2537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99889" y="8879888"/>
            <a:ext cx="255270" cy="279400"/>
          </a:xfrm>
          <a:custGeom>
            <a:avLst/>
            <a:gdLst/>
            <a:ahLst/>
            <a:cxnLst/>
            <a:rect l="l" t="t" r="r" b="b"/>
            <a:pathLst>
              <a:path w="255270" h="279400">
                <a:moveTo>
                  <a:pt x="250454" y="158250"/>
                </a:moveTo>
                <a:lnTo>
                  <a:pt x="218085" y="158250"/>
                </a:lnTo>
                <a:lnTo>
                  <a:pt x="218085" y="0"/>
                </a:lnTo>
                <a:lnTo>
                  <a:pt x="250454" y="0"/>
                </a:lnTo>
                <a:lnTo>
                  <a:pt x="250454" y="158250"/>
                </a:lnTo>
                <a:close/>
              </a:path>
              <a:path w="255270" h="279400">
                <a:moveTo>
                  <a:pt x="0" y="154981"/>
                </a:moveTo>
                <a:lnTo>
                  <a:pt x="0" y="128497"/>
                </a:lnTo>
                <a:lnTo>
                  <a:pt x="42612" y="126438"/>
                </a:lnTo>
                <a:lnTo>
                  <a:pt x="78512" y="119873"/>
                </a:lnTo>
                <a:lnTo>
                  <a:pt x="106626" y="108220"/>
                </a:lnTo>
                <a:lnTo>
                  <a:pt x="125881" y="90896"/>
                </a:lnTo>
                <a:lnTo>
                  <a:pt x="0" y="90896"/>
                </a:lnTo>
                <a:lnTo>
                  <a:pt x="0" y="64739"/>
                </a:lnTo>
                <a:lnTo>
                  <a:pt x="136017" y="64739"/>
                </a:lnTo>
                <a:lnTo>
                  <a:pt x="136017" y="62123"/>
                </a:lnTo>
                <a:lnTo>
                  <a:pt x="136344" y="59180"/>
                </a:lnTo>
                <a:lnTo>
                  <a:pt x="136344" y="33350"/>
                </a:lnTo>
                <a:lnTo>
                  <a:pt x="0" y="33350"/>
                </a:lnTo>
                <a:lnTo>
                  <a:pt x="0" y="6866"/>
                </a:lnTo>
                <a:lnTo>
                  <a:pt x="167732" y="6866"/>
                </a:lnTo>
                <a:lnTo>
                  <a:pt x="167732" y="47082"/>
                </a:lnTo>
                <a:lnTo>
                  <a:pt x="159673" y="88688"/>
                </a:lnTo>
                <a:lnTo>
                  <a:pt x="136846" y="119245"/>
                </a:lnTo>
                <a:lnTo>
                  <a:pt x="101275" y="139789"/>
                </a:lnTo>
                <a:lnTo>
                  <a:pt x="54984" y="151355"/>
                </a:lnTo>
                <a:lnTo>
                  <a:pt x="0" y="154981"/>
                </a:lnTo>
                <a:close/>
              </a:path>
              <a:path w="255270" h="279400">
                <a:moveTo>
                  <a:pt x="133401" y="279227"/>
                </a:moveTo>
                <a:lnTo>
                  <a:pt x="85894" y="276198"/>
                </a:lnTo>
                <a:lnTo>
                  <a:pt x="47369" y="266517"/>
                </a:lnTo>
                <a:lnTo>
                  <a:pt x="21533" y="249295"/>
                </a:lnTo>
                <a:lnTo>
                  <a:pt x="12097" y="223643"/>
                </a:lnTo>
                <a:lnTo>
                  <a:pt x="21533" y="197941"/>
                </a:lnTo>
                <a:lnTo>
                  <a:pt x="47369" y="180607"/>
                </a:lnTo>
                <a:lnTo>
                  <a:pt x="85894" y="170813"/>
                </a:lnTo>
                <a:lnTo>
                  <a:pt x="133401" y="167732"/>
                </a:lnTo>
                <a:lnTo>
                  <a:pt x="180908" y="170813"/>
                </a:lnTo>
                <a:lnTo>
                  <a:pt x="219434" y="180607"/>
                </a:lnTo>
                <a:lnTo>
                  <a:pt x="239718" y="194217"/>
                </a:lnTo>
                <a:lnTo>
                  <a:pt x="133401" y="194217"/>
                </a:lnTo>
                <a:lnTo>
                  <a:pt x="99535" y="196010"/>
                </a:lnTo>
                <a:lnTo>
                  <a:pt x="71891" y="201451"/>
                </a:lnTo>
                <a:lnTo>
                  <a:pt x="53259" y="210631"/>
                </a:lnTo>
                <a:lnTo>
                  <a:pt x="46428" y="223643"/>
                </a:lnTo>
                <a:lnTo>
                  <a:pt x="53259" y="236742"/>
                </a:lnTo>
                <a:lnTo>
                  <a:pt x="71891" y="245795"/>
                </a:lnTo>
                <a:lnTo>
                  <a:pt x="99535" y="251047"/>
                </a:lnTo>
                <a:lnTo>
                  <a:pt x="133401" y="252743"/>
                </a:lnTo>
                <a:lnTo>
                  <a:pt x="240096" y="252743"/>
                </a:lnTo>
                <a:lnTo>
                  <a:pt x="219434" y="266517"/>
                </a:lnTo>
                <a:lnTo>
                  <a:pt x="180908" y="276198"/>
                </a:lnTo>
                <a:lnTo>
                  <a:pt x="133401" y="279227"/>
                </a:lnTo>
                <a:close/>
              </a:path>
              <a:path w="255270" h="279400">
                <a:moveTo>
                  <a:pt x="240096" y="252743"/>
                </a:moveTo>
                <a:lnTo>
                  <a:pt x="133401" y="252743"/>
                </a:lnTo>
                <a:lnTo>
                  <a:pt x="167405" y="251047"/>
                </a:lnTo>
                <a:lnTo>
                  <a:pt x="195034" y="245795"/>
                </a:lnTo>
                <a:lnTo>
                  <a:pt x="213589" y="236742"/>
                </a:lnTo>
                <a:lnTo>
                  <a:pt x="220374" y="223643"/>
                </a:lnTo>
                <a:lnTo>
                  <a:pt x="213589" y="210631"/>
                </a:lnTo>
                <a:lnTo>
                  <a:pt x="195034" y="201451"/>
                </a:lnTo>
                <a:lnTo>
                  <a:pt x="167405" y="196010"/>
                </a:lnTo>
                <a:lnTo>
                  <a:pt x="133401" y="194217"/>
                </a:lnTo>
                <a:lnTo>
                  <a:pt x="239718" y="194217"/>
                </a:lnTo>
                <a:lnTo>
                  <a:pt x="245269" y="197941"/>
                </a:lnTo>
                <a:lnTo>
                  <a:pt x="254705" y="223643"/>
                </a:lnTo>
                <a:lnTo>
                  <a:pt x="245269" y="249295"/>
                </a:lnTo>
                <a:lnTo>
                  <a:pt x="240096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07890" y="8879888"/>
            <a:ext cx="265430" cy="279400"/>
          </a:xfrm>
          <a:custGeom>
            <a:avLst/>
            <a:gdLst/>
            <a:ahLst/>
            <a:cxnLst/>
            <a:rect l="l" t="t" r="r" b="b"/>
            <a:pathLst>
              <a:path w="265429" h="279400">
                <a:moveTo>
                  <a:pt x="264841" y="279227"/>
                </a:moveTo>
                <a:lnTo>
                  <a:pt x="234106" y="279227"/>
                </a:lnTo>
                <a:lnTo>
                  <a:pt x="234106" y="0"/>
                </a:lnTo>
                <a:lnTo>
                  <a:pt x="264841" y="0"/>
                </a:lnTo>
                <a:lnTo>
                  <a:pt x="264841" y="279227"/>
                </a:lnTo>
                <a:close/>
              </a:path>
              <a:path w="265429" h="279400">
                <a:moveTo>
                  <a:pt x="197159" y="116399"/>
                </a:moveTo>
                <a:lnTo>
                  <a:pt x="166751" y="116399"/>
                </a:lnTo>
                <a:lnTo>
                  <a:pt x="166751" y="1634"/>
                </a:lnTo>
                <a:lnTo>
                  <a:pt x="197159" y="1634"/>
                </a:lnTo>
                <a:lnTo>
                  <a:pt x="197159" y="116399"/>
                </a:lnTo>
                <a:close/>
              </a:path>
              <a:path w="265429" h="279400">
                <a:moveTo>
                  <a:pt x="65065" y="266149"/>
                </a:moveTo>
                <a:lnTo>
                  <a:pt x="37105" y="258557"/>
                </a:lnTo>
                <a:lnTo>
                  <a:pt x="16716" y="235087"/>
                </a:lnTo>
                <a:lnTo>
                  <a:pt x="4235" y="194697"/>
                </a:lnTo>
                <a:lnTo>
                  <a:pt x="0" y="136344"/>
                </a:lnTo>
                <a:lnTo>
                  <a:pt x="4235" y="77991"/>
                </a:lnTo>
                <a:lnTo>
                  <a:pt x="16716" y="37600"/>
                </a:lnTo>
                <a:lnTo>
                  <a:pt x="37105" y="14131"/>
                </a:lnTo>
                <a:lnTo>
                  <a:pt x="65065" y="6539"/>
                </a:lnTo>
                <a:lnTo>
                  <a:pt x="91085" y="12991"/>
                </a:lnTo>
                <a:lnTo>
                  <a:pt x="110636" y="32900"/>
                </a:lnTo>
                <a:lnTo>
                  <a:pt x="111790" y="35966"/>
                </a:lnTo>
                <a:lnTo>
                  <a:pt x="65065" y="35966"/>
                </a:lnTo>
                <a:lnTo>
                  <a:pt x="49908" y="41994"/>
                </a:lnTo>
                <a:lnTo>
                  <a:pt x="39194" y="60406"/>
                </a:lnTo>
                <a:lnTo>
                  <a:pt x="32834" y="91693"/>
                </a:lnTo>
                <a:lnTo>
                  <a:pt x="30734" y="136344"/>
                </a:lnTo>
                <a:lnTo>
                  <a:pt x="32834" y="180995"/>
                </a:lnTo>
                <a:lnTo>
                  <a:pt x="39194" y="212281"/>
                </a:lnTo>
                <a:lnTo>
                  <a:pt x="49908" y="230694"/>
                </a:lnTo>
                <a:lnTo>
                  <a:pt x="65065" y="236722"/>
                </a:lnTo>
                <a:lnTo>
                  <a:pt x="112225" y="236722"/>
                </a:lnTo>
                <a:lnTo>
                  <a:pt x="111903" y="237662"/>
                </a:lnTo>
                <a:lnTo>
                  <a:pt x="92009" y="259185"/>
                </a:lnTo>
                <a:lnTo>
                  <a:pt x="65065" y="266149"/>
                </a:lnTo>
                <a:close/>
              </a:path>
              <a:path w="265429" h="279400">
                <a:moveTo>
                  <a:pt x="112225" y="236722"/>
                </a:moveTo>
                <a:lnTo>
                  <a:pt x="65065" y="236722"/>
                </a:lnTo>
                <a:lnTo>
                  <a:pt x="80172" y="230694"/>
                </a:lnTo>
                <a:lnTo>
                  <a:pt x="90773" y="212281"/>
                </a:lnTo>
                <a:lnTo>
                  <a:pt x="97021" y="180995"/>
                </a:lnTo>
                <a:lnTo>
                  <a:pt x="99070" y="136344"/>
                </a:lnTo>
                <a:lnTo>
                  <a:pt x="97021" y="91693"/>
                </a:lnTo>
                <a:lnTo>
                  <a:pt x="90773" y="60406"/>
                </a:lnTo>
                <a:lnTo>
                  <a:pt x="80172" y="41994"/>
                </a:lnTo>
                <a:lnTo>
                  <a:pt x="65065" y="35966"/>
                </a:lnTo>
                <a:lnTo>
                  <a:pt x="111790" y="35966"/>
                </a:lnTo>
                <a:lnTo>
                  <a:pt x="123505" y="67094"/>
                </a:lnTo>
                <a:lnTo>
                  <a:pt x="129478" y="116399"/>
                </a:lnTo>
                <a:lnTo>
                  <a:pt x="197159" y="116399"/>
                </a:lnTo>
                <a:lnTo>
                  <a:pt x="197159" y="147134"/>
                </a:lnTo>
                <a:lnTo>
                  <a:pt x="129804" y="147134"/>
                </a:lnTo>
                <a:lnTo>
                  <a:pt x="124563" y="200628"/>
                </a:lnTo>
                <a:lnTo>
                  <a:pt x="112225" y="236722"/>
                </a:lnTo>
                <a:close/>
              </a:path>
              <a:path w="265429" h="279400">
                <a:moveTo>
                  <a:pt x="197159" y="274323"/>
                </a:moveTo>
                <a:lnTo>
                  <a:pt x="166751" y="274323"/>
                </a:lnTo>
                <a:lnTo>
                  <a:pt x="166751" y="147134"/>
                </a:lnTo>
                <a:lnTo>
                  <a:pt x="197159" y="147134"/>
                </a:lnTo>
                <a:lnTo>
                  <a:pt x="197159" y="2743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10368" y="8883129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216" y="83820"/>
                </a:moveTo>
                <a:lnTo>
                  <a:pt x="52641" y="83820"/>
                </a:lnTo>
                <a:lnTo>
                  <a:pt x="52641" y="26670"/>
                </a:lnTo>
                <a:lnTo>
                  <a:pt x="258953" y="26670"/>
                </a:lnTo>
                <a:lnTo>
                  <a:pt x="258953" y="0"/>
                </a:lnTo>
                <a:lnTo>
                  <a:pt x="19939" y="0"/>
                </a:lnTo>
                <a:lnTo>
                  <a:pt x="19939" y="26670"/>
                </a:lnTo>
                <a:lnTo>
                  <a:pt x="19939" y="83820"/>
                </a:lnTo>
                <a:lnTo>
                  <a:pt x="19939" y="111760"/>
                </a:lnTo>
                <a:lnTo>
                  <a:pt x="262216" y="111760"/>
                </a:lnTo>
                <a:lnTo>
                  <a:pt x="262216" y="83820"/>
                </a:lnTo>
                <a:close/>
              </a:path>
              <a:path w="279400" h="273050">
                <a:moveTo>
                  <a:pt x="264515" y="245110"/>
                </a:moveTo>
                <a:lnTo>
                  <a:pt x="52311" y="245110"/>
                </a:lnTo>
                <a:lnTo>
                  <a:pt x="52311" y="190500"/>
                </a:lnTo>
                <a:lnTo>
                  <a:pt x="19291" y="190500"/>
                </a:lnTo>
                <a:lnTo>
                  <a:pt x="19291" y="24511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45110"/>
                </a:lnTo>
                <a:close/>
              </a:path>
              <a:path w="279400" h="273050">
                <a:moveTo>
                  <a:pt x="278892" y="141287"/>
                </a:moveTo>
                <a:lnTo>
                  <a:pt x="0" y="141287"/>
                </a:lnTo>
                <a:lnTo>
                  <a:pt x="0" y="168744"/>
                </a:lnTo>
                <a:lnTo>
                  <a:pt x="278892" y="168744"/>
                </a:lnTo>
                <a:lnTo>
                  <a:pt x="278892" y="14128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4216527" y="8872041"/>
            <a:ext cx="1097915" cy="294005"/>
            <a:chOff x="4216527" y="8872041"/>
            <a:chExt cx="1097915" cy="294005"/>
          </a:xfrm>
        </p:grpSpPr>
        <p:sp>
          <p:nvSpPr>
            <p:cNvPr id="121" name="object 121"/>
            <p:cNvSpPr/>
            <p:nvPr/>
          </p:nvSpPr>
          <p:spPr>
            <a:xfrm>
              <a:off x="4216514" y="8872042"/>
              <a:ext cx="721360" cy="294005"/>
            </a:xfrm>
            <a:custGeom>
              <a:avLst/>
              <a:gdLst/>
              <a:ahLst/>
              <a:cxnLst/>
              <a:rect l="l" t="t" r="r" b="b"/>
              <a:pathLst>
                <a:path w="721360" h="294004">
                  <a:moveTo>
                    <a:pt x="191935" y="28130"/>
                  </a:moveTo>
                  <a:lnTo>
                    <a:pt x="112814" y="28130"/>
                  </a:lnTo>
                  <a:lnTo>
                    <a:pt x="112814" y="0"/>
                  </a:lnTo>
                  <a:lnTo>
                    <a:pt x="79463" y="0"/>
                  </a:lnTo>
                  <a:lnTo>
                    <a:pt x="79463" y="28130"/>
                  </a:lnTo>
                  <a:lnTo>
                    <a:pt x="2616" y="28130"/>
                  </a:lnTo>
                  <a:lnTo>
                    <a:pt x="2616" y="52324"/>
                  </a:lnTo>
                  <a:lnTo>
                    <a:pt x="191935" y="52324"/>
                  </a:lnTo>
                  <a:lnTo>
                    <a:pt x="191935" y="28130"/>
                  </a:lnTo>
                  <a:close/>
                </a:path>
                <a:path w="721360" h="294004">
                  <a:moveTo>
                    <a:pt x="205663" y="155968"/>
                  </a:moveTo>
                  <a:lnTo>
                    <a:pt x="189153" y="161010"/>
                  </a:lnTo>
                  <a:lnTo>
                    <a:pt x="167500" y="164465"/>
                  </a:lnTo>
                  <a:lnTo>
                    <a:pt x="142036" y="166446"/>
                  </a:lnTo>
                  <a:lnTo>
                    <a:pt x="114122" y="167081"/>
                  </a:lnTo>
                  <a:lnTo>
                    <a:pt x="112483" y="167081"/>
                  </a:lnTo>
                  <a:lnTo>
                    <a:pt x="112483" y="147472"/>
                  </a:lnTo>
                  <a:lnTo>
                    <a:pt x="139712" y="143052"/>
                  </a:lnTo>
                  <a:lnTo>
                    <a:pt x="160426" y="134467"/>
                  </a:lnTo>
                  <a:lnTo>
                    <a:pt x="170243" y="125234"/>
                  </a:lnTo>
                  <a:lnTo>
                    <a:pt x="173583" y="122085"/>
                  </a:lnTo>
                  <a:lnTo>
                    <a:pt x="178206" y="106273"/>
                  </a:lnTo>
                  <a:lnTo>
                    <a:pt x="172427" y="88836"/>
                  </a:lnTo>
                  <a:lnTo>
                    <a:pt x="170522" y="87299"/>
                  </a:lnTo>
                  <a:lnTo>
                    <a:pt x="156006" y="75653"/>
                  </a:lnTo>
                  <a:lnTo>
                    <a:pt x="147472" y="72885"/>
                  </a:lnTo>
                  <a:lnTo>
                    <a:pt x="147472" y="106273"/>
                  </a:lnTo>
                  <a:lnTo>
                    <a:pt x="143916" y="114058"/>
                  </a:lnTo>
                  <a:lnTo>
                    <a:pt x="133781" y="120040"/>
                  </a:lnTo>
                  <a:lnTo>
                    <a:pt x="117805" y="123875"/>
                  </a:lnTo>
                  <a:lnTo>
                    <a:pt x="96786" y="125234"/>
                  </a:lnTo>
                  <a:lnTo>
                    <a:pt x="75577" y="123875"/>
                  </a:lnTo>
                  <a:lnTo>
                    <a:pt x="59512" y="120040"/>
                  </a:lnTo>
                  <a:lnTo>
                    <a:pt x="49339" y="114058"/>
                  </a:lnTo>
                  <a:lnTo>
                    <a:pt x="45783" y="106273"/>
                  </a:lnTo>
                  <a:lnTo>
                    <a:pt x="49339" y="98615"/>
                  </a:lnTo>
                  <a:lnTo>
                    <a:pt x="59512" y="92621"/>
                  </a:lnTo>
                  <a:lnTo>
                    <a:pt x="75577" y="88709"/>
                  </a:lnTo>
                  <a:lnTo>
                    <a:pt x="96786" y="87299"/>
                  </a:lnTo>
                  <a:lnTo>
                    <a:pt x="117805" y="88709"/>
                  </a:lnTo>
                  <a:lnTo>
                    <a:pt x="133781" y="92621"/>
                  </a:lnTo>
                  <a:lnTo>
                    <a:pt x="143916" y="98615"/>
                  </a:lnTo>
                  <a:lnTo>
                    <a:pt x="147472" y="106273"/>
                  </a:lnTo>
                  <a:lnTo>
                    <a:pt x="147472" y="72885"/>
                  </a:lnTo>
                  <a:lnTo>
                    <a:pt x="130340" y="67322"/>
                  </a:lnTo>
                  <a:lnTo>
                    <a:pt x="96786" y="64414"/>
                  </a:lnTo>
                  <a:lnTo>
                    <a:pt x="63233" y="67322"/>
                  </a:lnTo>
                  <a:lnTo>
                    <a:pt x="37566" y="75653"/>
                  </a:lnTo>
                  <a:lnTo>
                    <a:pt x="21145" y="88836"/>
                  </a:lnTo>
                  <a:lnTo>
                    <a:pt x="15379" y="106273"/>
                  </a:lnTo>
                  <a:lnTo>
                    <a:pt x="19926" y="122085"/>
                  </a:lnTo>
                  <a:lnTo>
                    <a:pt x="32943" y="134467"/>
                  </a:lnTo>
                  <a:lnTo>
                    <a:pt x="53441" y="143052"/>
                  </a:lnTo>
                  <a:lnTo>
                    <a:pt x="80441" y="147472"/>
                  </a:lnTo>
                  <a:lnTo>
                    <a:pt x="80441" y="167081"/>
                  </a:lnTo>
                  <a:lnTo>
                    <a:pt x="0" y="167081"/>
                  </a:lnTo>
                  <a:lnTo>
                    <a:pt x="0" y="191604"/>
                  </a:lnTo>
                  <a:lnTo>
                    <a:pt x="112814" y="191604"/>
                  </a:lnTo>
                  <a:lnTo>
                    <a:pt x="141528" y="191020"/>
                  </a:lnTo>
                  <a:lnTo>
                    <a:pt x="167449" y="189153"/>
                  </a:lnTo>
                  <a:lnTo>
                    <a:pt x="189268" y="185813"/>
                  </a:lnTo>
                  <a:lnTo>
                    <a:pt x="205663" y="180822"/>
                  </a:lnTo>
                  <a:lnTo>
                    <a:pt x="205663" y="155968"/>
                  </a:lnTo>
                  <a:close/>
                </a:path>
                <a:path w="721360" h="294004">
                  <a:moveTo>
                    <a:pt x="261251" y="7848"/>
                  </a:moveTo>
                  <a:lnTo>
                    <a:pt x="228879" y="7848"/>
                  </a:lnTo>
                  <a:lnTo>
                    <a:pt x="228879" y="212204"/>
                  </a:lnTo>
                  <a:lnTo>
                    <a:pt x="261251" y="212204"/>
                  </a:lnTo>
                  <a:lnTo>
                    <a:pt x="261251" y="7848"/>
                  </a:lnTo>
                  <a:close/>
                </a:path>
                <a:path w="721360" h="294004">
                  <a:moveTo>
                    <a:pt x="272364" y="259613"/>
                  </a:moveTo>
                  <a:lnTo>
                    <a:pt x="237693" y="251117"/>
                  </a:lnTo>
                  <a:lnTo>
                    <a:pt x="154990" y="230847"/>
                  </a:lnTo>
                  <a:lnTo>
                    <a:pt x="159893" y="223977"/>
                  </a:lnTo>
                  <a:lnTo>
                    <a:pt x="163156" y="216789"/>
                  </a:lnTo>
                  <a:lnTo>
                    <a:pt x="165455" y="208940"/>
                  </a:lnTo>
                  <a:lnTo>
                    <a:pt x="133413" y="204025"/>
                  </a:lnTo>
                  <a:lnTo>
                    <a:pt x="118808" y="225818"/>
                  </a:lnTo>
                  <a:lnTo>
                    <a:pt x="92417" y="242201"/>
                  </a:lnTo>
                  <a:lnTo>
                    <a:pt x="57492" y="252590"/>
                  </a:lnTo>
                  <a:lnTo>
                    <a:pt x="17335" y="256349"/>
                  </a:lnTo>
                  <a:lnTo>
                    <a:pt x="17335" y="283489"/>
                  </a:lnTo>
                  <a:lnTo>
                    <a:pt x="49745" y="281457"/>
                  </a:lnTo>
                  <a:lnTo>
                    <a:pt x="81178" y="275386"/>
                  </a:lnTo>
                  <a:lnTo>
                    <a:pt x="110032" y="265277"/>
                  </a:lnTo>
                  <a:lnTo>
                    <a:pt x="134721" y="251117"/>
                  </a:lnTo>
                  <a:lnTo>
                    <a:pt x="263867" y="286423"/>
                  </a:lnTo>
                  <a:lnTo>
                    <a:pt x="272364" y="259613"/>
                  </a:lnTo>
                  <a:close/>
                </a:path>
                <a:path w="721360" h="294004">
                  <a:moveTo>
                    <a:pt x="586257" y="128498"/>
                  </a:moveTo>
                  <a:lnTo>
                    <a:pt x="511390" y="86982"/>
                  </a:lnTo>
                  <a:lnTo>
                    <a:pt x="466585" y="62128"/>
                  </a:lnTo>
                  <a:lnTo>
                    <a:pt x="472097" y="50063"/>
                  </a:lnTo>
                  <a:lnTo>
                    <a:pt x="476808" y="37477"/>
                  </a:lnTo>
                  <a:lnTo>
                    <a:pt x="480656" y="24472"/>
                  </a:lnTo>
                  <a:lnTo>
                    <a:pt x="483590" y="11125"/>
                  </a:lnTo>
                  <a:lnTo>
                    <a:pt x="450240" y="5892"/>
                  </a:lnTo>
                  <a:lnTo>
                    <a:pt x="433412" y="52451"/>
                  </a:lnTo>
                  <a:lnTo>
                    <a:pt x="403682" y="90449"/>
                  </a:lnTo>
                  <a:lnTo>
                    <a:pt x="364947" y="116014"/>
                  </a:lnTo>
                  <a:lnTo>
                    <a:pt x="321081" y="125234"/>
                  </a:lnTo>
                  <a:lnTo>
                    <a:pt x="321081" y="155968"/>
                  </a:lnTo>
                  <a:lnTo>
                    <a:pt x="358521" y="150977"/>
                  </a:lnTo>
                  <a:lnTo>
                    <a:pt x="393471" y="137172"/>
                  </a:lnTo>
                  <a:lnTo>
                    <a:pt x="424675" y="115506"/>
                  </a:lnTo>
                  <a:lnTo>
                    <a:pt x="450888" y="86982"/>
                  </a:lnTo>
                  <a:lnTo>
                    <a:pt x="571207" y="155638"/>
                  </a:lnTo>
                  <a:lnTo>
                    <a:pt x="586257" y="128498"/>
                  </a:lnTo>
                  <a:close/>
                </a:path>
                <a:path w="721360" h="294004">
                  <a:moveTo>
                    <a:pt x="593445" y="185394"/>
                  </a:moveTo>
                  <a:lnTo>
                    <a:pt x="314540" y="185394"/>
                  </a:lnTo>
                  <a:lnTo>
                    <a:pt x="314540" y="215480"/>
                  </a:lnTo>
                  <a:lnTo>
                    <a:pt x="437159" y="215480"/>
                  </a:lnTo>
                  <a:lnTo>
                    <a:pt x="437159" y="293624"/>
                  </a:lnTo>
                  <a:lnTo>
                    <a:pt x="470179" y="293624"/>
                  </a:lnTo>
                  <a:lnTo>
                    <a:pt x="470179" y="215480"/>
                  </a:lnTo>
                  <a:lnTo>
                    <a:pt x="593445" y="215480"/>
                  </a:lnTo>
                  <a:lnTo>
                    <a:pt x="593445" y="185394"/>
                  </a:lnTo>
                  <a:close/>
                </a:path>
                <a:path w="721360" h="294004">
                  <a:moveTo>
                    <a:pt x="720966" y="1308"/>
                  </a:moveTo>
                  <a:lnTo>
                    <a:pt x="684669" y="1308"/>
                  </a:lnTo>
                  <a:lnTo>
                    <a:pt x="659853" y="32283"/>
                  </a:lnTo>
                  <a:lnTo>
                    <a:pt x="640651" y="66624"/>
                  </a:lnTo>
                  <a:lnTo>
                    <a:pt x="628256" y="104762"/>
                  </a:lnTo>
                  <a:lnTo>
                    <a:pt x="623849" y="147142"/>
                  </a:lnTo>
                  <a:lnTo>
                    <a:pt x="628256" y="189509"/>
                  </a:lnTo>
                  <a:lnTo>
                    <a:pt x="640651" y="227660"/>
                  </a:lnTo>
                  <a:lnTo>
                    <a:pt x="659853" y="262001"/>
                  </a:lnTo>
                  <a:lnTo>
                    <a:pt x="684669" y="292963"/>
                  </a:lnTo>
                  <a:lnTo>
                    <a:pt x="720966" y="292963"/>
                  </a:lnTo>
                  <a:lnTo>
                    <a:pt x="695134" y="262178"/>
                  </a:lnTo>
                  <a:lnTo>
                    <a:pt x="674979" y="227406"/>
                  </a:lnTo>
                  <a:lnTo>
                    <a:pt x="661885" y="188963"/>
                  </a:lnTo>
                  <a:lnTo>
                    <a:pt x="657199" y="147142"/>
                  </a:lnTo>
                  <a:lnTo>
                    <a:pt x="661885" y="105321"/>
                  </a:lnTo>
                  <a:lnTo>
                    <a:pt x="674979" y="66865"/>
                  </a:lnTo>
                  <a:lnTo>
                    <a:pt x="695134" y="32092"/>
                  </a:lnTo>
                  <a:lnTo>
                    <a:pt x="720966" y="130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1161" y="8960648"/>
              <a:ext cx="126535" cy="191601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21238" y="8960648"/>
              <a:ext cx="192582" cy="196178"/>
            </a:xfrm>
            <a:prstGeom prst="rect">
              <a:avLst/>
            </a:prstGeom>
          </p:spPr>
        </p:pic>
      </p:grpSp>
      <p:pic>
        <p:nvPicPr>
          <p:cNvPr id="124" name="object 1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6788" y="8960648"/>
            <a:ext cx="172310" cy="191601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5584873" y="8882177"/>
            <a:ext cx="972185" cy="318135"/>
            <a:chOff x="5584873" y="8882177"/>
            <a:chExt cx="972185" cy="318135"/>
          </a:xfrm>
        </p:grpSpPr>
        <p:sp>
          <p:nvSpPr>
            <p:cNvPr id="126" name="object 126"/>
            <p:cNvSpPr/>
            <p:nvPr/>
          </p:nvSpPr>
          <p:spPr>
            <a:xfrm>
              <a:off x="5584863" y="8882189"/>
              <a:ext cx="322580" cy="318135"/>
            </a:xfrm>
            <a:custGeom>
              <a:avLst/>
              <a:gdLst/>
              <a:ahLst/>
              <a:cxnLst/>
              <a:rect l="l" t="t" r="r" b="b"/>
              <a:pathLst>
                <a:path w="322579" h="318134">
                  <a:moveTo>
                    <a:pt x="174282" y="270065"/>
                  </a:moveTo>
                  <a:lnTo>
                    <a:pt x="91884" y="161836"/>
                  </a:lnTo>
                  <a:lnTo>
                    <a:pt x="166433" y="83045"/>
                  </a:lnTo>
                  <a:lnTo>
                    <a:pt x="126873" y="83045"/>
                  </a:lnTo>
                  <a:lnTo>
                    <a:pt x="33680" y="183095"/>
                  </a:lnTo>
                  <a:lnTo>
                    <a:pt x="33680" y="0"/>
                  </a:lnTo>
                  <a:lnTo>
                    <a:pt x="0" y="0"/>
                  </a:lnTo>
                  <a:lnTo>
                    <a:pt x="0" y="270065"/>
                  </a:lnTo>
                  <a:lnTo>
                    <a:pt x="33680" y="270065"/>
                  </a:lnTo>
                  <a:lnTo>
                    <a:pt x="33680" y="223316"/>
                  </a:lnTo>
                  <a:lnTo>
                    <a:pt x="70624" y="184404"/>
                  </a:lnTo>
                  <a:lnTo>
                    <a:pt x="134391" y="270065"/>
                  </a:lnTo>
                  <a:lnTo>
                    <a:pt x="174282" y="270065"/>
                  </a:lnTo>
                  <a:close/>
                </a:path>
                <a:path w="322579" h="318134">
                  <a:moveTo>
                    <a:pt x="322389" y="290017"/>
                  </a:moveTo>
                  <a:lnTo>
                    <a:pt x="191604" y="290017"/>
                  </a:lnTo>
                  <a:lnTo>
                    <a:pt x="191604" y="318135"/>
                  </a:lnTo>
                  <a:lnTo>
                    <a:pt x="322389" y="318135"/>
                  </a:lnTo>
                  <a:lnTo>
                    <a:pt x="322389" y="2900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8976" y="8960648"/>
              <a:ext cx="184081" cy="196178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4446" y="8960648"/>
              <a:ext cx="191274" cy="19617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84629" y="8965226"/>
              <a:ext cx="172310" cy="191601"/>
            </a:xfrm>
            <a:prstGeom prst="rect">
              <a:avLst/>
            </a:prstGeom>
          </p:spPr>
        </p:pic>
      </p:grpSp>
      <p:pic>
        <p:nvPicPr>
          <p:cNvPr id="130" name="object 1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09908" y="8960648"/>
            <a:ext cx="172310" cy="191601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6811315" y="8873349"/>
            <a:ext cx="229235" cy="292100"/>
          </a:xfrm>
          <a:custGeom>
            <a:avLst/>
            <a:gdLst/>
            <a:ahLst/>
            <a:cxnLst/>
            <a:rect l="l" t="t" r="r" b="b"/>
            <a:pathLst>
              <a:path w="229234" h="292100">
                <a:moveTo>
                  <a:pt x="116725" y="92329"/>
                </a:moveTo>
                <a:lnTo>
                  <a:pt x="75196" y="92329"/>
                </a:lnTo>
                <a:lnTo>
                  <a:pt x="75196" y="35179"/>
                </a:lnTo>
                <a:lnTo>
                  <a:pt x="41516" y="35179"/>
                </a:lnTo>
                <a:lnTo>
                  <a:pt x="41516" y="92329"/>
                </a:lnTo>
                <a:lnTo>
                  <a:pt x="0" y="92329"/>
                </a:lnTo>
                <a:lnTo>
                  <a:pt x="0" y="121539"/>
                </a:lnTo>
                <a:lnTo>
                  <a:pt x="41516" y="121539"/>
                </a:lnTo>
                <a:lnTo>
                  <a:pt x="41516" y="279019"/>
                </a:lnTo>
                <a:lnTo>
                  <a:pt x="75196" y="279019"/>
                </a:lnTo>
                <a:lnTo>
                  <a:pt x="75196" y="121539"/>
                </a:lnTo>
                <a:lnTo>
                  <a:pt x="116725" y="121539"/>
                </a:lnTo>
                <a:lnTo>
                  <a:pt x="116725" y="92329"/>
                </a:lnTo>
                <a:close/>
              </a:path>
              <a:path w="229234" h="292100">
                <a:moveTo>
                  <a:pt x="229196" y="145834"/>
                </a:moveTo>
                <a:lnTo>
                  <a:pt x="224840" y="103454"/>
                </a:lnTo>
                <a:lnTo>
                  <a:pt x="212521" y="65316"/>
                </a:lnTo>
                <a:lnTo>
                  <a:pt x="193332" y="30975"/>
                </a:lnTo>
                <a:lnTo>
                  <a:pt x="168389" y="0"/>
                </a:lnTo>
                <a:lnTo>
                  <a:pt x="132422" y="0"/>
                </a:lnTo>
                <a:lnTo>
                  <a:pt x="158191" y="30784"/>
                </a:lnTo>
                <a:lnTo>
                  <a:pt x="178231" y="65557"/>
                </a:lnTo>
                <a:lnTo>
                  <a:pt x="191223" y="104013"/>
                </a:lnTo>
                <a:lnTo>
                  <a:pt x="195846" y="145834"/>
                </a:lnTo>
                <a:lnTo>
                  <a:pt x="191223" y="187655"/>
                </a:lnTo>
                <a:lnTo>
                  <a:pt x="178231" y="226098"/>
                </a:lnTo>
                <a:lnTo>
                  <a:pt x="158191" y="260870"/>
                </a:lnTo>
                <a:lnTo>
                  <a:pt x="132422" y="291655"/>
                </a:lnTo>
                <a:lnTo>
                  <a:pt x="168389" y="291655"/>
                </a:lnTo>
                <a:lnTo>
                  <a:pt x="193332" y="260692"/>
                </a:lnTo>
                <a:lnTo>
                  <a:pt x="212521" y="226352"/>
                </a:lnTo>
                <a:lnTo>
                  <a:pt x="224840" y="188201"/>
                </a:lnTo>
                <a:lnTo>
                  <a:pt x="229196" y="14583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71245" y="8883129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877" y="82550"/>
                </a:moveTo>
                <a:lnTo>
                  <a:pt x="51663" y="82550"/>
                </a:lnTo>
                <a:lnTo>
                  <a:pt x="51663" y="63500"/>
                </a:lnTo>
                <a:lnTo>
                  <a:pt x="258965" y="63500"/>
                </a:lnTo>
                <a:lnTo>
                  <a:pt x="258965" y="41910"/>
                </a:lnTo>
                <a:lnTo>
                  <a:pt x="258965" y="22860"/>
                </a:lnTo>
                <a:lnTo>
                  <a:pt x="258965" y="0"/>
                </a:lnTo>
                <a:lnTo>
                  <a:pt x="20269" y="0"/>
                </a:lnTo>
                <a:lnTo>
                  <a:pt x="20269" y="22860"/>
                </a:lnTo>
                <a:lnTo>
                  <a:pt x="227571" y="22860"/>
                </a:lnTo>
                <a:lnTo>
                  <a:pt x="227571" y="41910"/>
                </a:lnTo>
                <a:lnTo>
                  <a:pt x="20269" y="41910"/>
                </a:lnTo>
                <a:lnTo>
                  <a:pt x="20269" y="63500"/>
                </a:lnTo>
                <a:lnTo>
                  <a:pt x="20269" y="82550"/>
                </a:lnTo>
                <a:lnTo>
                  <a:pt x="20269" y="105410"/>
                </a:lnTo>
                <a:lnTo>
                  <a:pt x="262877" y="105410"/>
                </a:lnTo>
                <a:lnTo>
                  <a:pt x="262877" y="82550"/>
                </a:lnTo>
                <a:close/>
              </a:path>
              <a:path w="279400" h="273050">
                <a:moveTo>
                  <a:pt x="264515" y="250190"/>
                </a:moveTo>
                <a:lnTo>
                  <a:pt x="50685" y="250190"/>
                </a:lnTo>
                <a:lnTo>
                  <a:pt x="50685" y="231140"/>
                </a:lnTo>
                <a:lnTo>
                  <a:pt x="259613" y="231140"/>
                </a:lnTo>
                <a:lnTo>
                  <a:pt x="259613" y="209550"/>
                </a:lnTo>
                <a:lnTo>
                  <a:pt x="259613" y="191770"/>
                </a:lnTo>
                <a:lnTo>
                  <a:pt x="259613" y="168910"/>
                </a:lnTo>
                <a:lnTo>
                  <a:pt x="18643" y="168910"/>
                </a:lnTo>
                <a:lnTo>
                  <a:pt x="18643" y="191770"/>
                </a:lnTo>
                <a:lnTo>
                  <a:pt x="228219" y="191770"/>
                </a:lnTo>
                <a:lnTo>
                  <a:pt x="228219" y="209550"/>
                </a:lnTo>
                <a:lnTo>
                  <a:pt x="19291" y="209550"/>
                </a:lnTo>
                <a:lnTo>
                  <a:pt x="19291" y="231140"/>
                </a:lnTo>
                <a:lnTo>
                  <a:pt x="19291" y="250190"/>
                </a:lnTo>
                <a:lnTo>
                  <a:pt x="19291" y="273050"/>
                </a:lnTo>
                <a:lnTo>
                  <a:pt x="264515" y="273050"/>
                </a:lnTo>
                <a:lnTo>
                  <a:pt x="264515" y="250190"/>
                </a:lnTo>
                <a:close/>
              </a:path>
              <a:path w="279400" h="273050">
                <a:moveTo>
                  <a:pt x="278904" y="125260"/>
                </a:moveTo>
                <a:lnTo>
                  <a:pt x="0" y="125260"/>
                </a:lnTo>
                <a:lnTo>
                  <a:pt x="0" y="148805"/>
                </a:lnTo>
                <a:lnTo>
                  <a:pt x="278904" y="148805"/>
                </a:lnTo>
                <a:lnTo>
                  <a:pt x="278904" y="1252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477201" y="8873349"/>
            <a:ext cx="593725" cy="287020"/>
          </a:xfrm>
          <a:custGeom>
            <a:avLst/>
            <a:gdLst/>
            <a:ahLst/>
            <a:cxnLst/>
            <a:rect l="l" t="t" r="r" b="b"/>
            <a:pathLst>
              <a:path w="593725" h="287020">
                <a:moveTo>
                  <a:pt x="262216" y="235419"/>
                </a:moveTo>
                <a:lnTo>
                  <a:pt x="252387" y="211366"/>
                </a:lnTo>
                <a:lnTo>
                  <a:pt x="250482" y="210248"/>
                </a:lnTo>
                <a:lnTo>
                  <a:pt x="227888" y="196989"/>
                </a:lnTo>
                <a:lnTo>
                  <a:pt x="227888" y="235419"/>
                </a:lnTo>
                <a:lnTo>
                  <a:pt x="220433" y="247599"/>
                </a:lnTo>
                <a:lnTo>
                  <a:pt x="200621" y="255574"/>
                </a:lnTo>
                <a:lnTo>
                  <a:pt x="172300" y="259930"/>
                </a:lnTo>
                <a:lnTo>
                  <a:pt x="139280" y="261251"/>
                </a:lnTo>
                <a:lnTo>
                  <a:pt x="106260" y="259930"/>
                </a:lnTo>
                <a:lnTo>
                  <a:pt x="77939" y="255574"/>
                </a:lnTo>
                <a:lnTo>
                  <a:pt x="58127" y="247599"/>
                </a:lnTo>
                <a:lnTo>
                  <a:pt x="50673" y="235419"/>
                </a:lnTo>
                <a:lnTo>
                  <a:pt x="58127" y="223481"/>
                </a:lnTo>
                <a:lnTo>
                  <a:pt x="106260" y="211505"/>
                </a:lnTo>
                <a:lnTo>
                  <a:pt x="172300" y="211505"/>
                </a:lnTo>
                <a:lnTo>
                  <a:pt x="220433" y="223481"/>
                </a:lnTo>
                <a:lnTo>
                  <a:pt x="227888" y="235419"/>
                </a:lnTo>
                <a:lnTo>
                  <a:pt x="227888" y="196989"/>
                </a:lnTo>
                <a:lnTo>
                  <a:pt x="225767" y="195732"/>
                </a:lnTo>
                <a:lnTo>
                  <a:pt x="186626" y="187274"/>
                </a:lnTo>
                <a:lnTo>
                  <a:pt x="139280" y="184734"/>
                </a:lnTo>
                <a:lnTo>
                  <a:pt x="91935" y="187274"/>
                </a:lnTo>
                <a:lnTo>
                  <a:pt x="52793" y="195732"/>
                </a:lnTo>
                <a:lnTo>
                  <a:pt x="26174" y="211366"/>
                </a:lnTo>
                <a:lnTo>
                  <a:pt x="16344" y="235419"/>
                </a:lnTo>
                <a:lnTo>
                  <a:pt x="26174" y="259575"/>
                </a:lnTo>
                <a:lnTo>
                  <a:pt x="52793" y="275437"/>
                </a:lnTo>
                <a:lnTo>
                  <a:pt x="91935" y="284111"/>
                </a:lnTo>
                <a:lnTo>
                  <a:pt x="139280" y="286753"/>
                </a:lnTo>
                <a:lnTo>
                  <a:pt x="186626" y="284111"/>
                </a:lnTo>
                <a:lnTo>
                  <a:pt x="225767" y="275437"/>
                </a:lnTo>
                <a:lnTo>
                  <a:pt x="249580" y="261251"/>
                </a:lnTo>
                <a:lnTo>
                  <a:pt x="252387" y="259575"/>
                </a:lnTo>
                <a:lnTo>
                  <a:pt x="262216" y="235419"/>
                </a:lnTo>
                <a:close/>
              </a:path>
              <a:path w="593725" h="287020">
                <a:moveTo>
                  <a:pt x="267119" y="88607"/>
                </a:moveTo>
                <a:lnTo>
                  <a:pt x="224904" y="76187"/>
                </a:lnTo>
                <a:lnTo>
                  <a:pt x="152692" y="54940"/>
                </a:lnTo>
                <a:lnTo>
                  <a:pt x="156286" y="49047"/>
                </a:lnTo>
                <a:lnTo>
                  <a:pt x="158902" y="42837"/>
                </a:lnTo>
                <a:lnTo>
                  <a:pt x="160210" y="35966"/>
                </a:lnTo>
                <a:lnTo>
                  <a:pt x="259600" y="35966"/>
                </a:lnTo>
                <a:lnTo>
                  <a:pt x="259600" y="9817"/>
                </a:lnTo>
                <a:lnTo>
                  <a:pt x="18961" y="9817"/>
                </a:lnTo>
                <a:lnTo>
                  <a:pt x="18961" y="35966"/>
                </a:lnTo>
                <a:lnTo>
                  <a:pt x="127177" y="35966"/>
                </a:lnTo>
                <a:lnTo>
                  <a:pt x="111531" y="56896"/>
                </a:lnTo>
                <a:lnTo>
                  <a:pt x="84391" y="72428"/>
                </a:lnTo>
                <a:lnTo>
                  <a:pt x="50444" y="82321"/>
                </a:lnTo>
                <a:lnTo>
                  <a:pt x="14376" y="86321"/>
                </a:lnTo>
                <a:lnTo>
                  <a:pt x="14376" y="112814"/>
                </a:lnTo>
                <a:lnTo>
                  <a:pt x="47790" y="109931"/>
                </a:lnTo>
                <a:lnTo>
                  <a:pt x="80098" y="102831"/>
                </a:lnTo>
                <a:lnTo>
                  <a:pt x="109461" y="91567"/>
                </a:lnTo>
                <a:lnTo>
                  <a:pt x="134048" y="76187"/>
                </a:lnTo>
                <a:lnTo>
                  <a:pt x="258622" y="114122"/>
                </a:lnTo>
                <a:lnTo>
                  <a:pt x="267119" y="88607"/>
                </a:lnTo>
                <a:close/>
              </a:path>
              <a:path w="593725" h="287020">
                <a:moveTo>
                  <a:pt x="278892" y="136017"/>
                </a:moveTo>
                <a:lnTo>
                  <a:pt x="155295" y="136017"/>
                </a:lnTo>
                <a:lnTo>
                  <a:pt x="155295" y="102349"/>
                </a:lnTo>
                <a:lnTo>
                  <a:pt x="123253" y="102349"/>
                </a:lnTo>
                <a:lnTo>
                  <a:pt x="123253" y="136017"/>
                </a:lnTo>
                <a:lnTo>
                  <a:pt x="0" y="136017"/>
                </a:lnTo>
                <a:lnTo>
                  <a:pt x="0" y="162179"/>
                </a:lnTo>
                <a:lnTo>
                  <a:pt x="278892" y="162179"/>
                </a:lnTo>
                <a:lnTo>
                  <a:pt x="278892" y="136017"/>
                </a:lnTo>
                <a:close/>
              </a:path>
              <a:path w="593725" h="287020">
                <a:moveTo>
                  <a:pt x="573811" y="200113"/>
                </a:moveTo>
                <a:lnTo>
                  <a:pt x="331533" y="200113"/>
                </a:lnTo>
                <a:lnTo>
                  <a:pt x="331533" y="226923"/>
                </a:lnTo>
                <a:lnTo>
                  <a:pt x="541121" y="226923"/>
                </a:lnTo>
                <a:lnTo>
                  <a:pt x="541121" y="286105"/>
                </a:lnTo>
                <a:lnTo>
                  <a:pt x="573811" y="286105"/>
                </a:lnTo>
                <a:lnTo>
                  <a:pt x="573811" y="200113"/>
                </a:lnTo>
                <a:close/>
              </a:path>
              <a:path w="593725" h="287020">
                <a:moveTo>
                  <a:pt x="584936" y="95808"/>
                </a:moveTo>
                <a:lnTo>
                  <a:pt x="517017" y="65074"/>
                </a:lnTo>
                <a:lnTo>
                  <a:pt x="467880" y="42837"/>
                </a:lnTo>
                <a:lnTo>
                  <a:pt x="472465" y="34023"/>
                </a:lnTo>
                <a:lnTo>
                  <a:pt x="476377" y="24777"/>
                </a:lnTo>
                <a:lnTo>
                  <a:pt x="479564" y="15163"/>
                </a:lnTo>
                <a:lnTo>
                  <a:pt x="481939" y="5232"/>
                </a:lnTo>
                <a:lnTo>
                  <a:pt x="449567" y="0"/>
                </a:lnTo>
                <a:lnTo>
                  <a:pt x="433095" y="37198"/>
                </a:lnTo>
                <a:lnTo>
                  <a:pt x="403301" y="65608"/>
                </a:lnTo>
                <a:lnTo>
                  <a:pt x="365429" y="84010"/>
                </a:lnTo>
                <a:lnTo>
                  <a:pt x="324675" y="91224"/>
                </a:lnTo>
                <a:lnTo>
                  <a:pt x="324675" y="119341"/>
                </a:lnTo>
                <a:lnTo>
                  <a:pt x="359981" y="115100"/>
                </a:lnTo>
                <a:lnTo>
                  <a:pt x="394068" y="104228"/>
                </a:lnTo>
                <a:lnTo>
                  <a:pt x="425094" y="87350"/>
                </a:lnTo>
                <a:lnTo>
                  <a:pt x="451205" y="65074"/>
                </a:lnTo>
                <a:lnTo>
                  <a:pt x="572833" y="120650"/>
                </a:lnTo>
                <a:lnTo>
                  <a:pt x="584936" y="95808"/>
                </a:lnTo>
                <a:close/>
              </a:path>
              <a:path w="593725" h="287020">
                <a:moveTo>
                  <a:pt x="593432" y="145834"/>
                </a:moveTo>
                <a:lnTo>
                  <a:pt x="469836" y="145834"/>
                </a:lnTo>
                <a:lnTo>
                  <a:pt x="469836" y="103327"/>
                </a:lnTo>
                <a:lnTo>
                  <a:pt x="437794" y="103327"/>
                </a:lnTo>
                <a:lnTo>
                  <a:pt x="437794" y="145834"/>
                </a:lnTo>
                <a:lnTo>
                  <a:pt x="314528" y="145834"/>
                </a:lnTo>
                <a:lnTo>
                  <a:pt x="314528" y="172643"/>
                </a:lnTo>
                <a:lnTo>
                  <a:pt x="593432" y="172643"/>
                </a:lnTo>
                <a:lnTo>
                  <a:pt x="593432" y="14583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91334" y="8879319"/>
            <a:ext cx="78105" cy="208279"/>
          </a:xfrm>
          <a:custGeom>
            <a:avLst/>
            <a:gdLst/>
            <a:ahLst/>
            <a:cxnLst/>
            <a:rect l="l" t="t" r="r" b="b"/>
            <a:pathLst>
              <a:path w="78104" h="208279">
                <a:moveTo>
                  <a:pt x="77825" y="0"/>
                </a:moveTo>
                <a:lnTo>
                  <a:pt x="45783" y="0"/>
                </a:lnTo>
                <a:lnTo>
                  <a:pt x="45783" y="31750"/>
                </a:lnTo>
                <a:lnTo>
                  <a:pt x="0" y="31750"/>
                </a:lnTo>
                <a:lnTo>
                  <a:pt x="0" y="60960"/>
                </a:lnTo>
                <a:lnTo>
                  <a:pt x="45783" y="60960"/>
                </a:lnTo>
                <a:lnTo>
                  <a:pt x="45783" y="100330"/>
                </a:lnTo>
                <a:lnTo>
                  <a:pt x="0" y="100330"/>
                </a:lnTo>
                <a:lnTo>
                  <a:pt x="0" y="128270"/>
                </a:lnTo>
                <a:lnTo>
                  <a:pt x="45783" y="128270"/>
                </a:lnTo>
                <a:lnTo>
                  <a:pt x="45783" y="208280"/>
                </a:lnTo>
                <a:lnTo>
                  <a:pt x="77825" y="208280"/>
                </a:lnTo>
                <a:lnTo>
                  <a:pt x="77825" y="128270"/>
                </a:lnTo>
                <a:lnTo>
                  <a:pt x="77825" y="100330"/>
                </a:lnTo>
                <a:lnTo>
                  <a:pt x="77825" y="60960"/>
                </a:lnTo>
                <a:lnTo>
                  <a:pt x="77825" y="31750"/>
                </a:lnTo>
                <a:lnTo>
                  <a:pt x="7782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17713" y="8884399"/>
            <a:ext cx="257810" cy="270510"/>
          </a:xfrm>
          <a:custGeom>
            <a:avLst/>
            <a:gdLst/>
            <a:ahLst/>
            <a:cxnLst/>
            <a:rect l="l" t="t" r="r" b="b"/>
            <a:pathLst>
              <a:path w="257809" h="270509">
                <a:moveTo>
                  <a:pt x="159232" y="406"/>
                </a:moveTo>
                <a:lnTo>
                  <a:pt x="127520" y="406"/>
                </a:lnTo>
                <a:lnTo>
                  <a:pt x="127520" y="48260"/>
                </a:lnTo>
                <a:lnTo>
                  <a:pt x="127520" y="76200"/>
                </a:lnTo>
                <a:lnTo>
                  <a:pt x="127520" y="129540"/>
                </a:lnTo>
                <a:lnTo>
                  <a:pt x="31724" y="129540"/>
                </a:lnTo>
                <a:lnTo>
                  <a:pt x="31724" y="76200"/>
                </a:lnTo>
                <a:lnTo>
                  <a:pt x="127520" y="76200"/>
                </a:lnTo>
                <a:lnTo>
                  <a:pt x="127520" y="48260"/>
                </a:lnTo>
                <a:lnTo>
                  <a:pt x="31724" y="48260"/>
                </a:lnTo>
                <a:lnTo>
                  <a:pt x="31724" y="0"/>
                </a:lnTo>
                <a:lnTo>
                  <a:pt x="0" y="0"/>
                </a:lnTo>
                <a:lnTo>
                  <a:pt x="0" y="48260"/>
                </a:lnTo>
                <a:lnTo>
                  <a:pt x="0" y="76200"/>
                </a:lnTo>
                <a:lnTo>
                  <a:pt x="0" y="129540"/>
                </a:lnTo>
                <a:lnTo>
                  <a:pt x="0" y="157480"/>
                </a:lnTo>
                <a:lnTo>
                  <a:pt x="159232" y="157480"/>
                </a:lnTo>
                <a:lnTo>
                  <a:pt x="159232" y="48260"/>
                </a:lnTo>
                <a:lnTo>
                  <a:pt x="159232" y="406"/>
                </a:lnTo>
                <a:close/>
              </a:path>
              <a:path w="257809" h="270509">
                <a:moveTo>
                  <a:pt x="257327" y="241300"/>
                </a:moveTo>
                <a:lnTo>
                  <a:pt x="46761" y="241300"/>
                </a:lnTo>
                <a:lnTo>
                  <a:pt x="46761" y="181610"/>
                </a:lnTo>
                <a:lnTo>
                  <a:pt x="13741" y="181610"/>
                </a:lnTo>
                <a:lnTo>
                  <a:pt x="13741" y="241300"/>
                </a:lnTo>
                <a:lnTo>
                  <a:pt x="13741" y="270510"/>
                </a:lnTo>
                <a:lnTo>
                  <a:pt x="257327" y="270510"/>
                </a:lnTo>
                <a:lnTo>
                  <a:pt x="257327" y="2413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20821" y="8877927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90">
                <a:moveTo>
                  <a:pt x="6539" y="150076"/>
                </a:moveTo>
                <a:lnTo>
                  <a:pt x="6539" y="119342"/>
                </a:lnTo>
                <a:lnTo>
                  <a:pt x="50398" y="110120"/>
                </a:lnTo>
                <a:lnTo>
                  <a:pt x="89138" y="84561"/>
                </a:lnTo>
                <a:lnTo>
                  <a:pt x="118866" y="46556"/>
                </a:lnTo>
                <a:lnTo>
                  <a:pt x="135690" y="0"/>
                </a:lnTo>
                <a:lnTo>
                  <a:pt x="169040" y="5231"/>
                </a:lnTo>
                <a:lnTo>
                  <a:pt x="166108" y="18580"/>
                </a:lnTo>
                <a:lnTo>
                  <a:pt x="162256" y="31592"/>
                </a:lnTo>
                <a:lnTo>
                  <a:pt x="157545" y="44175"/>
                </a:lnTo>
                <a:lnTo>
                  <a:pt x="152038" y="56237"/>
                </a:lnTo>
                <a:lnTo>
                  <a:pt x="196840" y="81087"/>
                </a:lnTo>
                <a:lnTo>
                  <a:pt x="136344" y="81087"/>
                </a:lnTo>
                <a:lnTo>
                  <a:pt x="110130" y="109614"/>
                </a:lnTo>
                <a:lnTo>
                  <a:pt x="78921" y="131276"/>
                </a:lnTo>
                <a:lnTo>
                  <a:pt x="43971" y="145090"/>
                </a:lnTo>
                <a:lnTo>
                  <a:pt x="6539" y="150076"/>
                </a:lnTo>
                <a:close/>
              </a:path>
              <a:path w="279400" h="288290">
                <a:moveTo>
                  <a:pt x="256667" y="149749"/>
                </a:moveTo>
                <a:lnTo>
                  <a:pt x="136344" y="81087"/>
                </a:lnTo>
                <a:lnTo>
                  <a:pt x="196840" y="81087"/>
                </a:lnTo>
                <a:lnTo>
                  <a:pt x="271707" y="122611"/>
                </a:lnTo>
                <a:lnTo>
                  <a:pt x="256667" y="149749"/>
                </a:lnTo>
                <a:close/>
              </a:path>
              <a:path w="279400" h="288290">
                <a:moveTo>
                  <a:pt x="278900" y="209584"/>
                </a:moveTo>
                <a:lnTo>
                  <a:pt x="0" y="209584"/>
                </a:lnTo>
                <a:lnTo>
                  <a:pt x="0" y="179503"/>
                </a:lnTo>
                <a:lnTo>
                  <a:pt x="278900" y="179503"/>
                </a:lnTo>
                <a:lnTo>
                  <a:pt x="278900" y="209584"/>
                </a:lnTo>
                <a:close/>
              </a:path>
              <a:path w="279400" h="288290">
                <a:moveTo>
                  <a:pt x="155635" y="287728"/>
                </a:moveTo>
                <a:lnTo>
                  <a:pt x="122611" y="287728"/>
                </a:lnTo>
                <a:lnTo>
                  <a:pt x="122611" y="209584"/>
                </a:lnTo>
                <a:lnTo>
                  <a:pt x="155635" y="209584"/>
                </a:lnTo>
                <a:lnTo>
                  <a:pt x="155635" y="2877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25638" y="9347949"/>
            <a:ext cx="279400" cy="255270"/>
          </a:xfrm>
          <a:custGeom>
            <a:avLst/>
            <a:gdLst/>
            <a:ahLst/>
            <a:cxnLst/>
            <a:rect l="l" t="t" r="r" b="b"/>
            <a:pathLst>
              <a:path w="279400" h="255270">
                <a:moveTo>
                  <a:pt x="278904" y="226060"/>
                </a:moveTo>
                <a:lnTo>
                  <a:pt x="155308" y="226060"/>
                </a:lnTo>
                <a:lnTo>
                  <a:pt x="155308" y="172720"/>
                </a:lnTo>
                <a:lnTo>
                  <a:pt x="264845" y="172720"/>
                </a:lnTo>
                <a:lnTo>
                  <a:pt x="264845" y="144780"/>
                </a:lnTo>
                <a:lnTo>
                  <a:pt x="51003" y="144780"/>
                </a:lnTo>
                <a:lnTo>
                  <a:pt x="51003" y="100330"/>
                </a:lnTo>
                <a:lnTo>
                  <a:pt x="260591" y="100330"/>
                </a:lnTo>
                <a:lnTo>
                  <a:pt x="260591" y="72390"/>
                </a:lnTo>
                <a:lnTo>
                  <a:pt x="260591" y="27940"/>
                </a:lnTo>
                <a:lnTo>
                  <a:pt x="260591" y="0"/>
                </a:lnTo>
                <a:lnTo>
                  <a:pt x="18630" y="0"/>
                </a:lnTo>
                <a:lnTo>
                  <a:pt x="18630" y="27940"/>
                </a:lnTo>
                <a:lnTo>
                  <a:pt x="228549" y="27940"/>
                </a:lnTo>
                <a:lnTo>
                  <a:pt x="228549" y="72390"/>
                </a:lnTo>
                <a:lnTo>
                  <a:pt x="18630" y="72390"/>
                </a:lnTo>
                <a:lnTo>
                  <a:pt x="18630" y="100330"/>
                </a:lnTo>
                <a:lnTo>
                  <a:pt x="18630" y="144780"/>
                </a:lnTo>
                <a:lnTo>
                  <a:pt x="18630" y="172720"/>
                </a:lnTo>
                <a:lnTo>
                  <a:pt x="122288" y="172720"/>
                </a:lnTo>
                <a:lnTo>
                  <a:pt x="122288" y="226060"/>
                </a:lnTo>
                <a:lnTo>
                  <a:pt x="0" y="226060"/>
                </a:lnTo>
                <a:lnTo>
                  <a:pt x="0" y="255270"/>
                </a:lnTo>
                <a:lnTo>
                  <a:pt x="278904" y="255270"/>
                </a:lnTo>
                <a:lnTo>
                  <a:pt x="278904" y="2260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32235" y="9337545"/>
            <a:ext cx="269240" cy="276225"/>
          </a:xfrm>
          <a:custGeom>
            <a:avLst/>
            <a:gdLst/>
            <a:ahLst/>
            <a:cxnLst/>
            <a:rect l="l" t="t" r="r" b="b"/>
            <a:pathLst>
              <a:path w="269239" h="276225">
                <a:moveTo>
                  <a:pt x="262225" y="139286"/>
                </a:moveTo>
                <a:lnTo>
                  <a:pt x="229856" y="139286"/>
                </a:lnTo>
                <a:lnTo>
                  <a:pt x="229856" y="68008"/>
                </a:lnTo>
                <a:lnTo>
                  <a:pt x="162501" y="68008"/>
                </a:lnTo>
                <a:lnTo>
                  <a:pt x="162501" y="39235"/>
                </a:lnTo>
                <a:lnTo>
                  <a:pt x="229856" y="39235"/>
                </a:lnTo>
                <a:lnTo>
                  <a:pt x="229856" y="0"/>
                </a:lnTo>
                <a:lnTo>
                  <a:pt x="262225" y="0"/>
                </a:lnTo>
                <a:lnTo>
                  <a:pt x="262225" y="139286"/>
                </a:lnTo>
                <a:close/>
              </a:path>
              <a:path w="269239" h="276225">
                <a:moveTo>
                  <a:pt x="0" y="136998"/>
                </a:moveTo>
                <a:lnTo>
                  <a:pt x="0" y="107898"/>
                </a:lnTo>
                <a:lnTo>
                  <a:pt x="35056" y="94712"/>
                </a:lnTo>
                <a:lnTo>
                  <a:pt x="61224" y="71073"/>
                </a:lnTo>
                <a:lnTo>
                  <a:pt x="77705" y="39526"/>
                </a:lnTo>
                <a:lnTo>
                  <a:pt x="83702" y="2615"/>
                </a:lnTo>
                <a:lnTo>
                  <a:pt x="116072" y="4577"/>
                </a:lnTo>
                <a:lnTo>
                  <a:pt x="115408" y="18555"/>
                </a:lnTo>
                <a:lnTo>
                  <a:pt x="113456" y="32042"/>
                </a:lnTo>
                <a:lnTo>
                  <a:pt x="110279" y="45039"/>
                </a:lnTo>
                <a:lnTo>
                  <a:pt x="105936" y="57545"/>
                </a:lnTo>
                <a:lnTo>
                  <a:pt x="144751" y="82068"/>
                </a:lnTo>
                <a:lnTo>
                  <a:pt x="92531" y="82068"/>
                </a:lnTo>
                <a:lnTo>
                  <a:pt x="75360" y="102145"/>
                </a:lnTo>
                <a:lnTo>
                  <a:pt x="53990" y="118361"/>
                </a:lnTo>
                <a:lnTo>
                  <a:pt x="28757" y="130162"/>
                </a:lnTo>
                <a:lnTo>
                  <a:pt x="0" y="136998"/>
                </a:lnTo>
                <a:close/>
              </a:path>
              <a:path w="269239" h="276225">
                <a:moveTo>
                  <a:pt x="173618" y="133728"/>
                </a:moveTo>
                <a:lnTo>
                  <a:pt x="92531" y="82068"/>
                </a:lnTo>
                <a:lnTo>
                  <a:pt x="144751" y="82068"/>
                </a:lnTo>
                <a:lnTo>
                  <a:pt x="190293" y="110841"/>
                </a:lnTo>
                <a:lnTo>
                  <a:pt x="173618" y="133728"/>
                </a:lnTo>
                <a:close/>
              </a:path>
              <a:path w="269239" h="276225">
                <a:moveTo>
                  <a:pt x="269091" y="275631"/>
                </a:moveTo>
                <a:lnTo>
                  <a:pt x="24522" y="275631"/>
                </a:lnTo>
                <a:lnTo>
                  <a:pt x="24522" y="203045"/>
                </a:lnTo>
                <a:lnTo>
                  <a:pt x="230183" y="203045"/>
                </a:lnTo>
                <a:lnTo>
                  <a:pt x="230183" y="179830"/>
                </a:lnTo>
                <a:lnTo>
                  <a:pt x="23868" y="179830"/>
                </a:lnTo>
                <a:lnTo>
                  <a:pt x="23868" y="154654"/>
                </a:lnTo>
                <a:lnTo>
                  <a:pt x="262225" y="154654"/>
                </a:lnTo>
                <a:lnTo>
                  <a:pt x="262225" y="226913"/>
                </a:lnTo>
                <a:lnTo>
                  <a:pt x="56564" y="226913"/>
                </a:lnTo>
                <a:lnTo>
                  <a:pt x="56564" y="250454"/>
                </a:lnTo>
                <a:lnTo>
                  <a:pt x="269091" y="250454"/>
                </a:lnTo>
                <a:lnTo>
                  <a:pt x="26909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51679" y="9337545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4" h="279400">
                <a:moveTo>
                  <a:pt x="257321" y="156943"/>
                </a:moveTo>
                <a:lnTo>
                  <a:pt x="224951" y="156943"/>
                </a:lnTo>
                <a:lnTo>
                  <a:pt x="224951" y="80760"/>
                </a:lnTo>
                <a:lnTo>
                  <a:pt x="170675" y="80760"/>
                </a:lnTo>
                <a:lnTo>
                  <a:pt x="170675" y="52641"/>
                </a:lnTo>
                <a:lnTo>
                  <a:pt x="224951" y="52641"/>
                </a:lnTo>
                <a:lnTo>
                  <a:pt x="224951" y="0"/>
                </a:lnTo>
                <a:lnTo>
                  <a:pt x="257321" y="0"/>
                </a:lnTo>
                <a:lnTo>
                  <a:pt x="257321" y="156943"/>
                </a:lnTo>
                <a:close/>
              </a:path>
              <a:path w="259714" h="279400">
                <a:moveTo>
                  <a:pt x="181792" y="34985"/>
                </a:moveTo>
                <a:lnTo>
                  <a:pt x="3596" y="34985"/>
                </a:lnTo>
                <a:lnTo>
                  <a:pt x="3596" y="7193"/>
                </a:lnTo>
                <a:lnTo>
                  <a:pt x="181792" y="7193"/>
                </a:lnTo>
                <a:lnTo>
                  <a:pt x="181792" y="34985"/>
                </a:lnTo>
                <a:close/>
              </a:path>
              <a:path w="259714" h="279400">
                <a:moveTo>
                  <a:pt x="0" y="148768"/>
                </a:moveTo>
                <a:lnTo>
                  <a:pt x="0" y="119669"/>
                </a:lnTo>
                <a:lnTo>
                  <a:pt x="31209" y="110207"/>
                </a:lnTo>
                <a:lnTo>
                  <a:pt x="55216" y="92040"/>
                </a:lnTo>
                <a:lnTo>
                  <a:pt x="71314" y="66516"/>
                </a:lnTo>
                <a:lnTo>
                  <a:pt x="78798" y="34985"/>
                </a:lnTo>
                <a:lnTo>
                  <a:pt x="111167" y="34985"/>
                </a:lnTo>
                <a:lnTo>
                  <a:pt x="110381" y="43450"/>
                </a:lnTo>
                <a:lnTo>
                  <a:pt x="109042" y="51701"/>
                </a:lnTo>
                <a:lnTo>
                  <a:pt x="107213" y="59768"/>
                </a:lnTo>
                <a:lnTo>
                  <a:pt x="104955" y="67681"/>
                </a:lnTo>
                <a:lnTo>
                  <a:pt x="145879" y="93511"/>
                </a:lnTo>
                <a:lnTo>
                  <a:pt x="92857" y="93511"/>
                </a:lnTo>
                <a:lnTo>
                  <a:pt x="76003" y="114422"/>
                </a:lnTo>
                <a:lnTo>
                  <a:pt x="54643" y="131071"/>
                </a:lnTo>
                <a:lnTo>
                  <a:pt x="29176" y="142755"/>
                </a:lnTo>
                <a:lnTo>
                  <a:pt x="0" y="148768"/>
                </a:lnTo>
                <a:close/>
              </a:path>
              <a:path w="259714" h="279400">
                <a:moveTo>
                  <a:pt x="174926" y="146153"/>
                </a:moveTo>
                <a:lnTo>
                  <a:pt x="92857" y="93511"/>
                </a:lnTo>
                <a:lnTo>
                  <a:pt x="145879" y="93511"/>
                </a:lnTo>
                <a:lnTo>
                  <a:pt x="190947" y="121957"/>
                </a:lnTo>
                <a:lnTo>
                  <a:pt x="174926" y="146153"/>
                </a:lnTo>
                <a:close/>
              </a:path>
              <a:path w="259714" h="279400">
                <a:moveTo>
                  <a:pt x="138959" y="279227"/>
                </a:moveTo>
                <a:lnTo>
                  <a:pt x="91555" y="276137"/>
                </a:lnTo>
                <a:lnTo>
                  <a:pt x="53254" y="266271"/>
                </a:lnTo>
                <a:lnTo>
                  <a:pt x="27643" y="248743"/>
                </a:lnTo>
                <a:lnTo>
                  <a:pt x="18310" y="222662"/>
                </a:lnTo>
                <a:lnTo>
                  <a:pt x="27643" y="196582"/>
                </a:lnTo>
                <a:lnTo>
                  <a:pt x="53254" y="179054"/>
                </a:lnTo>
                <a:lnTo>
                  <a:pt x="91555" y="169188"/>
                </a:lnTo>
                <a:lnTo>
                  <a:pt x="138959" y="166098"/>
                </a:lnTo>
                <a:lnTo>
                  <a:pt x="186364" y="169188"/>
                </a:lnTo>
                <a:lnTo>
                  <a:pt x="224665" y="179054"/>
                </a:lnTo>
                <a:lnTo>
                  <a:pt x="244431" y="192582"/>
                </a:lnTo>
                <a:lnTo>
                  <a:pt x="138959" y="192582"/>
                </a:lnTo>
                <a:lnTo>
                  <a:pt x="105195" y="194385"/>
                </a:lnTo>
                <a:lnTo>
                  <a:pt x="77776" y="199898"/>
                </a:lnTo>
                <a:lnTo>
                  <a:pt x="59369" y="209272"/>
                </a:lnTo>
                <a:lnTo>
                  <a:pt x="52641" y="222662"/>
                </a:lnTo>
                <a:lnTo>
                  <a:pt x="59369" y="236053"/>
                </a:lnTo>
                <a:lnTo>
                  <a:pt x="77776" y="245427"/>
                </a:lnTo>
                <a:lnTo>
                  <a:pt x="105195" y="250940"/>
                </a:lnTo>
                <a:lnTo>
                  <a:pt x="138959" y="252743"/>
                </a:lnTo>
                <a:lnTo>
                  <a:pt x="244431" y="252743"/>
                </a:lnTo>
                <a:lnTo>
                  <a:pt x="224665" y="266271"/>
                </a:lnTo>
                <a:lnTo>
                  <a:pt x="186364" y="276137"/>
                </a:lnTo>
                <a:lnTo>
                  <a:pt x="138959" y="279227"/>
                </a:lnTo>
                <a:close/>
              </a:path>
              <a:path w="259714" h="279400">
                <a:moveTo>
                  <a:pt x="244431" y="252743"/>
                </a:moveTo>
                <a:lnTo>
                  <a:pt x="138959" y="252743"/>
                </a:lnTo>
                <a:lnTo>
                  <a:pt x="172724" y="250940"/>
                </a:lnTo>
                <a:lnTo>
                  <a:pt x="200143" y="245427"/>
                </a:lnTo>
                <a:lnTo>
                  <a:pt x="218550" y="236053"/>
                </a:lnTo>
                <a:lnTo>
                  <a:pt x="225278" y="222662"/>
                </a:lnTo>
                <a:lnTo>
                  <a:pt x="218550" y="209272"/>
                </a:lnTo>
                <a:lnTo>
                  <a:pt x="200143" y="199898"/>
                </a:lnTo>
                <a:lnTo>
                  <a:pt x="172724" y="194385"/>
                </a:lnTo>
                <a:lnTo>
                  <a:pt x="138959" y="192582"/>
                </a:lnTo>
                <a:lnTo>
                  <a:pt x="244431" y="192582"/>
                </a:lnTo>
                <a:lnTo>
                  <a:pt x="250276" y="196582"/>
                </a:lnTo>
                <a:lnTo>
                  <a:pt x="259609" y="222662"/>
                </a:lnTo>
                <a:lnTo>
                  <a:pt x="250276" y="248743"/>
                </a:lnTo>
                <a:lnTo>
                  <a:pt x="244431" y="25274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0" name="object 1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80144" y="2490983"/>
            <a:ext cx="8466536" cy="2652516"/>
          </a:xfrm>
          <a:prstGeom prst="rect">
            <a:avLst/>
          </a:prstGeom>
        </p:spPr>
      </p:pic>
      <p:sp>
        <p:nvSpPr>
          <p:cNvPr id="141" name="object 141"/>
          <p:cNvSpPr/>
          <p:nvPr/>
        </p:nvSpPr>
        <p:spPr>
          <a:xfrm>
            <a:off x="9734698" y="5681898"/>
            <a:ext cx="269240" cy="276225"/>
          </a:xfrm>
          <a:custGeom>
            <a:avLst/>
            <a:gdLst/>
            <a:ahLst/>
            <a:cxnLst/>
            <a:rect l="l" t="t" r="r" b="b"/>
            <a:pathLst>
              <a:path w="269240" h="276225">
                <a:moveTo>
                  <a:pt x="262225" y="139286"/>
                </a:moveTo>
                <a:lnTo>
                  <a:pt x="229856" y="139286"/>
                </a:lnTo>
                <a:lnTo>
                  <a:pt x="229856" y="68008"/>
                </a:lnTo>
                <a:lnTo>
                  <a:pt x="162501" y="68008"/>
                </a:lnTo>
                <a:lnTo>
                  <a:pt x="162501" y="39235"/>
                </a:lnTo>
                <a:lnTo>
                  <a:pt x="229856" y="39235"/>
                </a:lnTo>
                <a:lnTo>
                  <a:pt x="229856" y="0"/>
                </a:lnTo>
                <a:lnTo>
                  <a:pt x="262225" y="0"/>
                </a:lnTo>
                <a:lnTo>
                  <a:pt x="262225" y="139286"/>
                </a:lnTo>
                <a:close/>
              </a:path>
              <a:path w="269240" h="276225">
                <a:moveTo>
                  <a:pt x="0" y="136998"/>
                </a:moveTo>
                <a:lnTo>
                  <a:pt x="0" y="107898"/>
                </a:lnTo>
                <a:lnTo>
                  <a:pt x="35056" y="94712"/>
                </a:lnTo>
                <a:lnTo>
                  <a:pt x="61224" y="71073"/>
                </a:lnTo>
                <a:lnTo>
                  <a:pt x="77705" y="39526"/>
                </a:lnTo>
                <a:lnTo>
                  <a:pt x="83702" y="2615"/>
                </a:lnTo>
                <a:lnTo>
                  <a:pt x="116072" y="4577"/>
                </a:lnTo>
                <a:lnTo>
                  <a:pt x="115408" y="18555"/>
                </a:lnTo>
                <a:lnTo>
                  <a:pt x="113456" y="32042"/>
                </a:lnTo>
                <a:lnTo>
                  <a:pt x="110279" y="45039"/>
                </a:lnTo>
                <a:lnTo>
                  <a:pt x="105936" y="57545"/>
                </a:lnTo>
                <a:lnTo>
                  <a:pt x="144751" y="82068"/>
                </a:lnTo>
                <a:lnTo>
                  <a:pt x="92531" y="82068"/>
                </a:lnTo>
                <a:lnTo>
                  <a:pt x="75360" y="102145"/>
                </a:lnTo>
                <a:lnTo>
                  <a:pt x="53990" y="118361"/>
                </a:lnTo>
                <a:lnTo>
                  <a:pt x="28757" y="130162"/>
                </a:lnTo>
                <a:lnTo>
                  <a:pt x="0" y="136998"/>
                </a:lnTo>
                <a:close/>
              </a:path>
              <a:path w="269240" h="276225">
                <a:moveTo>
                  <a:pt x="173618" y="133728"/>
                </a:moveTo>
                <a:lnTo>
                  <a:pt x="92531" y="82068"/>
                </a:lnTo>
                <a:lnTo>
                  <a:pt x="144751" y="82068"/>
                </a:lnTo>
                <a:lnTo>
                  <a:pt x="190293" y="110841"/>
                </a:lnTo>
                <a:lnTo>
                  <a:pt x="173618" y="133728"/>
                </a:lnTo>
                <a:close/>
              </a:path>
              <a:path w="269240" h="276225">
                <a:moveTo>
                  <a:pt x="269091" y="275631"/>
                </a:moveTo>
                <a:lnTo>
                  <a:pt x="24522" y="275631"/>
                </a:lnTo>
                <a:lnTo>
                  <a:pt x="24522" y="203045"/>
                </a:lnTo>
                <a:lnTo>
                  <a:pt x="230183" y="203045"/>
                </a:lnTo>
                <a:lnTo>
                  <a:pt x="230183" y="179830"/>
                </a:lnTo>
                <a:lnTo>
                  <a:pt x="23868" y="179830"/>
                </a:lnTo>
                <a:lnTo>
                  <a:pt x="23868" y="154654"/>
                </a:lnTo>
                <a:lnTo>
                  <a:pt x="262225" y="154654"/>
                </a:lnTo>
                <a:lnTo>
                  <a:pt x="262225" y="226913"/>
                </a:lnTo>
                <a:lnTo>
                  <a:pt x="56564" y="226913"/>
                </a:lnTo>
                <a:lnTo>
                  <a:pt x="56564" y="250454"/>
                </a:lnTo>
                <a:lnTo>
                  <a:pt x="269091" y="250454"/>
                </a:lnTo>
                <a:lnTo>
                  <a:pt x="26909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60355" y="5681898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251108" y="154327"/>
                </a:moveTo>
                <a:lnTo>
                  <a:pt x="219066" y="154327"/>
                </a:lnTo>
                <a:lnTo>
                  <a:pt x="219066" y="113129"/>
                </a:lnTo>
                <a:lnTo>
                  <a:pt x="173291" y="113129"/>
                </a:lnTo>
                <a:lnTo>
                  <a:pt x="173291" y="85010"/>
                </a:lnTo>
                <a:lnTo>
                  <a:pt x="219066" y="85010"/>
                </a:lnTo>
                <a:lnTo>
                  <a:pt x="219066" y="52641"/>
                </a:lnTo>
                <a:lnTo>
                  <a:pt x="173291" y="52641"/>
                </a:lnTo>
                <a:lnTo>
                  <a:pt x="173291" y="24522"/>
                </a:lnTo>
                <a:lnTo>
                  <a:pt x="219066" y="24522"/>
                </a:lnTo>
                <a:lnTo>
                  <a:pt x="219066" y="0"/>
                </a:lnTo>
                <a:lnTo>
                  <a:pt x="251108" y="0"/>
                </a:lnTo>
                <a:lnTo>
                  <a:pt x="251108" y="154327"/>
                </a:lnTo>
                <a:close/>
              </a:path>
              <a:path w="254000" h="279400">
                <a:moveTo>
                  <a:pt x="156943" y="138306"/>
                </a:moveTo>
                <a:lnTo>
                  <a:pt x="0" y="138306"/>
                </a:lnTo>
                <a:lnTo>
                  <a:pt x="0" y="6866"/>
                </a:lnTo>
                <a:lnTo>
                  <a:pt x="156943" y="6866"/>
                </a:lnTo>
                <a:lnTo>
                  <a:pt x="156943" y="34331"/>
                </a:lnTo>
                <a:lnTo>
                  <a:pt x="31715" y="34331"/>
                </a:lnTo>
                <a:lnTo>
                  <a:pt x="31715" y="110514"/>
                </a:lnTo>
                <a:lnTo>
                  <a:pt x="156943" y="110514"/>
                </a:lnTo>
                <a:lnTo>
                  <a:pt x="156943" y="138306"/>
                </a:lnTo>
                <a:close/>
              </a:path>
              <a:path w="254000" h="279400">
                <a:moveTo>
                  <a:pt x="156943" y="110514"/>
                </a:moveTo>
                <a:lnTo>
                  <a:pt x="124900" y="110514"/>
                </a:lnTo>
                <a:lnTo>
                  <a:pt x="124900" y="34331"/>
                </a:lnTo>
                <a:lnTo>
                  <a:pt x="156943" y="34331"/>
                </a:lnTo>
                <a:lnTo>
                  <a:pt x="156943" y="110514"/>
                </a:lnTo>
                <a:close/>
              </a:path>
              <a:path w="254000" h="279400">
                <a:moveTo>
                  <a:pt x="132747" y="279227"/>
                </a:moveTo>
                <a:lnTo>
                  <a:pt x="85342" y="276070"/>
                </a:lnTo>
                <a:lnTo>
                  <a:pt x="47042" y="265985"/>
                </a:lnTo>
                <a:lnTo>
                  <a:pt x="21431" y="248053"/>
                </a:lnTo>
                <a:lnTo>
                  <a:pt x="12097" y="221355"/>
                </a:lnTo>
                <a:lnTo>
                  <a:pt x="21431" y="194656"/>
                </a:lnTo>
                <a:lnTo>
                  <a:pt x="47042" y="176724"/>
                </a:lnTo>
                <a:lnTo>
                  <a:pt x="85342" y="166639"/>
                </a:lnTo>
                <a:lnTo>
                  <a:pt x="132747" y="163482"/>
                </a:lnTo>
                <a:lnTo>
                  <a:pt x="180203" y="166639"/>
                </a:lnTo>
                <a:lnTo>
                  <a:pt x="218616" y="176724"/>
                </a:lnTo>
                <a:lnTo>
                  <a:pt x="238081" y="190293"/>
                </a:lnTo>
                <a:lnTo>
                  <a:pt x="132747" y="190293"/>
                </a:lnTo>
                <a:lnTo>
                  <a:pt x="98983" y="192158"/>
                </a:lnTo>
                <a:lnTo>
                  <a:pt x="71564" y="197854"/>
                </a:lnTo>
                <a:lnTo>
                  <a:pt x="53157" y="207535"/>
                </a:lnTo>
                <a:lnTo>
                  <a:pt x="46428" y="221355"/>
                </a:lnTo>
                <a:lnTo>
                  <a:pt x="53157" y="235312"/>
                </a:lnTo>
                <a:lnTo>
                  <a:pt x="71564" y="244978"/>
                </a:lnTo>
                <a:lnTo>
                  <a:pt x="98983" y="250597"/>
                </a:lnTo>
                <a:lnTo>
                  <a:pt x="132747" y="252416"/>
                </a:lnTo>
                <a:lnTo>
                  <a:pt x="238081" y="252416"/>
                </a:lnTo>
                <a:lnTo>
                  <a:pt x="218616" y="265985"/>
                </a:lnTo>
                <a:lnTo>
                  <a:pt x="180203" y="276070"/>
                </a:lnTo>
                <a:lnTo>
                  <a:pt x="132747" y="279227"/>
                </a:lnTo>
                <a:close/>
              </a:path>
              <a:path w="254000" h="279400">
                <a:moveTo>
                  <a:pt x="238081" y="252416"/>
                </a:moveTo>
                <a:lnTo>
                  <a:pt x="132747" y="252416"/>
                </a:lnTo>
                <a:lnTo>
                  <a:pt x="166511" y="250597"/>
                </a:lnTo>
                <a:lnTo>
                  <a:pt x="193930" y="244978"/>
                </a:lnTo>
                <a:lnTo>
                  <a:pt x="212338" y="235312"/>
                </a:lnTo>
                <a:lnTo>
                  <a:pt x="219066" y="221355"/>
                </a:lnTo>
                <a:lnTo>
                  <a:pt x="212338" y="207535"/>
                </a:lnTo>
                <a:lnTo>
                  <a:pt x="193930" y="197854"/>
                </a:lnTo>
                <a:lnTo>
                  <a:pt x="166511" y="192158"/>
                </a:lnTo>
                <a:lnTo>
                  <a:pt x="132747" y="190293"/>
                </a:lnTo>
                <a:lnTo>
                  <a:pt x="238081" y="190293"/>
                </a:lnTo>
                <a:lnTo>
                  <a:pt x="244339" y="194656"/>
                </a:lnTo>
                <a:lnTo>
                  <a:pt x="253724" y="221355"/>
                </a:lnTo>
                <a:lnTo>
                  <a:pt x="244339" y="248053"/>
                </a:lnTo>
                <a:lnTo>
                  <a:pt x="238081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48176" y="5681979"/>
            <a:ext cx="78105" cy="207010"/>
          </a:xfrm>
          <a:custGeom>
            <a:avLst/>
            <a:gdLst/>
            <a:ahLst/>
            <a:cxnLst/>
            <a:rect l="l" t="t" r="r" b="b"/>
            <a:pathLst>
              <a:path w="78104" h="207010">
                <a:moveTo>
                  <a:pt x="77825" y="0"/>
                </a:moveTo>
                <a:lnTo>
                  <a:pt x="45783" y="0"/>
                </a:lnTo>
                <a:lnTo>
                  <a:pt x="45783" y="31750"/>
                </a:lnTo>
                <a:lnTo>
                  <a:pt x="0" y="31750"/>
                </a:lnTo>
                <a:lnTo>
                  <a:pt x="0" y="60960"/>
                </a:lnTo>
                <a:lnTo>
                  <a:pt x="45783" y="60960"/>
                </a:lnTo>
                <a:lnTo>
                  <a:pt x="45783" y="99060"/>
                </a:lnTo>
                <a:lnTo>
                  <a:pt x="0" y="99060"/>
                </a:lnTo>
                <a:lnTo>
                  <a:pt x="0" y="128270"/>
                </a:lnTo>
                <a:lnTo>
                  <a:pt x="45783" y="128270"/>
                </a:lnTo>
                <a:lnTo>
                  <a:pt x="45783" y="207010"/>
                </a:lnTo>
                <a:lnTo>
                  <a:pt x="77825" y="207010"/>
                </a:lnTo>
                <a:lnTo>
                  <a:pt x="77825" y="128270"/>
                </a:lnTo>
                <a:lnTo>
                  <a:pt x="77825" y="99060"/>
                </a:lnTo>
                <a:lnTo>
                  <a:pt x="77825" y="60960"/>
                </a:lnTo>
                <a:lnTo>
                  <a:pt x="77825" y="31750"/>
                </a:lnTo>
                <a:lnTo>
                  <a:pt x="7782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74566" y="5686805"/>
            <a:ext cx="257810" cy="271145"/>
          </a:xfrm>
          <a:custGeom>
            <a:avLst/>
            <a:gdLst/>
            <a:ahLst/>
            <a:cxnLst/>
            <a:rect l="l" t="t" r="r" b="b"/>
            <a:pathLst>
              <a:path w="257809" h="271145">
                <a:moveTo>
                  <a:pt x="159232" y="75526"/>
                </a:moveTo>
                <a:lnTo>
                  <a:pt x="127508" y="75526"/>
                </a:lnTo>
                <a:lnTo>
                  <a:pt x="127508" y="129476"/>
                </a:lnTo>
                <a:lnTo>
                  <a:pt x="159232" y="129476"/>
                </a:lnTo>
                <a:lnTo>
                  <a:pt x="159232" y="75526"/>
                </a:lnTo>
                <a:close/>
              </a:path>
              <a:path w="257809" h="271145">
                <a:moveTo>
                  <a:pt x="159232" y="48514"/>
                </a:moveTo>
                <a:lnTo>
                  <a:pt x="31711" y="48514"/>
                </a:lnTo>
                <a:lnTo>
                  <a:pt x="31711" y="254"/>
                </a:lnTo>
                <a:lnTo>
                  <a:pt x="0" y="254"/>
                </a:lnTo>
                <a:lnTo>
                  <a:pt x="0" y="48514"/>
                </a:lnTo>
                <a:lnTo>
                  <a:pt x="0" y="75184"/>
                </a:lnTo>
                <a:lnTo>
                  <a:pt x="0" y="129794"/>
                </a:lnTo>
                <a:lnTo>
                  <a:pt x="0" y="157734"/>
                </a:lnTo>
                <a:lnTo>
                  <a:pt x="159232" y="157734"/>
                </a:lnTo>
                <a:lnTo>
                  <a:pt x="159232" y="129794"/>
                </a:lnTo>
                <a:lnTo>
                  <a:pt x="31711" y="129794"/>
                </a:lnTo>
                <a:lnTo>
                  <a:pt x="31711" y="75184"/>
                </a:lnTo>
                <a:lnTo>
                  <a:pt x="159232" y="75184"/>
                </a:lnTo>
                <a:lnTo>
                  <a:pt x="159232" y="48514"/>
                </a:lnTo>
                <a:close/>
              </a:path>
              <a:path w="257809" h="271145">
                <a:moveTo>
                  <a:pt x="159232" y="0"/>
                </a:moveTo>
                <a:lnTo>
                  <a:pt x="127508" y="0"/>
                </a:lnTo>
                <a:lnTo>
                  <a:pt x="127508" y="48069"/>
                </a:lnTo>
                <a:lnTo>
                  <a:pt x="159232" y="48069"/>
                </a:lnTo>
                <a:lnTo>
                  <a:pt x="159232" y="0"/>
                </a:lnTo>
                <a:close/>
              </a:path>
              <a:path w="257809" h="271145">
                <a:moveTo>
                  <a:pt x="257314" y="241554"/>
                </a:moveTo>
                <a:lnTo>
                  <a:pt x="46748" y="241554"/>
                </a:lnTo>
                <a:lnTo>
                  <a:pt x="46748" y="181864"/>
                </a:lnTo>
                <a:lnTo>
                  <a:pt x="13728" y="181864"/>
                </a:lnTo>
                <a:lnTo>
                  <a:pt x="13728" y="241554"/>
                </a:lnTo>
                <a:lnTo>
                  <a:pt x="13728" y="270764"/>
                </a:lnTo>
                <a:lnTo>
                  <a:pt x="257314" y="270764"/>
                </a:lnTo>
                <a:lnTo>
                  <a:pt x="257314" y="2415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677665" y="5679936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6539" y="150076"/>
                </a:moveTo>
                <a:lnTo>
                  <a:pt x="6539" y="119342"/>
                </a:lnTo>
                <a:lnTo>
                  <a:pt x="50398" y="110120"/>
                </a:lnTo>
                <a:lnTo>
                  <a:pt x="89138" y="84561"/>
                </a:lnTo>
                <a:lnTo>
                  <a:pt x="118866" y="46556"/>
                </a:lnTo>
                <a:lnTo>
                  <a:pt x="135690" y="0"/>
                </a:lnTo>
                <a:lnTo>
                  <a:pt x="169040" y="5231"/>
                </a:lnTo>
                <a:lnTo>
                  <a:pt x="166108" y="18580"/>
                </a:lnTo>
                <a:lnTo>
                  <a:pt x="162256" y="31592"/>
                </a:lnTo>
                <a:lnTo>
                  <a:pt x="157545" y="44175"/>
                </a:lnTo>
                <a:lnTo>
                  <a:pt x="152038" y="56237"/>
                </a:lnTo>
                <a:lnTo>
                  <a:pt x="196840" y="81087"/>
                </a:lnTo>
                <a:lnTo>
                  <a:pt x="136344" y="81087"/>
                </a:lnTo>
                <a:lnTo>
                  <a:pt x="110130" y="109614"/>
                </a:lnTo>
                <a:lnTo>
                  <a:pt x="78921" y="131276"/>
                </a:lnTo>
                <a:lnTo>
                  <a:pt x="43971" y="145090"/>
                </a:lnTo>
                <a:lnTo>
                  <a:pt x="6539" y="150076"/>
                </a:lnTo>
                <a:close/>
              </a:path>
              <a:path w="279400" h="288289">
                <a:moveTo>
                  <a:pt x="256667" y="149749"/>
                </a:moveTo>
                <a:lnTo>
                  <a:pt x="136344" y="81087"/>
                </a:lnTo>
                <a:lnTo>
                  <a:pt x="196840" y="81087"/>
                </a:lnTo>
                <a:lnTo>
                  <a:pt x="271707" y="122611"/>
                </a:lnTo>
                <a:lnTo>
                  <a:pt x="256667" y="149749"/>
                </a:lnTo>
                <a:close/>
              </a:path>
              <a:path w="279400" h="288289">
                <a:moveTo>
                  <a:pt x="278900" y="209584"/>
                </a:moveTo>
                <a:lnTo>
                  <a:pt x="0" y="209584"/>
                </a:lnTo>
                <a:lnTo>
                  <a:pt x="0" y="179503"/>
                </a:lnTo>
                <a:lnTo>
                  <a:pt x="278900" y="179503"/>
                </a:lnTo>
                <a:lnTo>
                  <a:pt x="278900" y="209584"/>
                </a:lnTo>
                <a:close/>
              </a:path>
              <a:path w="279400" h="288289">
                <a:moveTo>
                  <a:pt x="155635" y="287728"/>
                </a:moveTo>
                <a:lnTo>
                  <a:pt x="122611" y="287728"/>
                </a:lnTo>
                <a:lnTo>
                  <a:pt x="122611" y="209584"/>
                </a:lnTo>
                <a:lnTo>
                  <a:pt x="155635" y="209584"/>
                </a:lnTo>
                <a:lnTo>
                  <a:pt x="155635" y="2877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083607" y="5681903"/>
            <a:ext cx="579755" cy="279400"/>
          </a:xfrm>
          <a:custGeom>
            <a:avLst/>
            <a:gdLst/>
            <a:ahLst/>
            <a:cxnLst/>
            <a:rect l="l" t="t" r="r" b="b"/>
            <a:pathLst>
              <a:path w="579754" h="279400">
                <a:moveTo>
                  <a:pt x="151714" y="125552"/>
                </a:moveTo>
                <a:lnTo>
                  <a:pt x="117652" y="93840"/>
                </a:lnTo>
                <a:lnTo>
                  <a:pt x="85344" y="63754"/>
                </a:lnTo>
                <a:lnTo>
                  <a:pt x="88099" y="49911"/>
                </a:lnTo>
                <a:lnTo>
                  <a:pt x="90043" y="35356"/>
                </a:lnTo>
                <a:lnTo>
                  <a:pt x="91173" y="20129"/>
                </a:lnTo>
                <a:lnTo>
                  <a:pt x="91554" y="4254"/>
                </a:lnTo>
                <a:lnTo>
                  <a:pt x="60490" y="3276"/>
                </a:lnTo>
                <a:lnTo>
                  <a:pt x="57238" y="46697"/>
                </a:lnTo>
                <a:lnTo>
                  <a:pt x="46799" y="82931"/>
                </a:lnTo>
                <a:lnTo>
                  <a:pt x="28067" y="109893"/>
                </a:lnTo>
                <a:lnTo>
                  <a:pt x="0" y="125552"/>
                </a:lnTo>
                <a:lnTo>
                  <a:pt x="0" y="154978"/>
                </a:lnTo>
                <a:lnTo>
                  <a:pt x="25044" y="147269"/>
                </a:lnTo>
                <a:lnTo>
                  <a:pt x="45821" y="134213"/>
                </a:lnTo>
                <a:lnTo>
                  <a:pt x="62484" y="116268"/>
                </a:lnTo>
                <a:lnTo>
                  <a:pt x="75196" y="93840"/>
                </a:lnTo>
                <a:lnTo>
                  <a:pt x="130454" y="146812"/>
                </a:lnTo>
                <a:lnTo>
                  <a:pt x="151714" y="125552"/>
                </a:lnTo>
                <a:close/>
              </a:path>
              <a:path w="579754" h="279400">
                <a:moveTo>
                  <a:pt x="268439" y="0"/>
                </a:moveTo>
                <a:lnTo>
                  <a:pt x="237705" y="0"/>
                </a:lnTo>
                <a:lnTo>
                  <a:pt x="237705" y="52641"/>
                </a:lnTo>
                <a:lnTo>
                  <a:pt x="190296" y="52641"/>
                </a:lnTo>
                <a:lnTo>
                  <a:pt x="190296" y="1638"/>
                </a:lnTo>
                <a:lnTo>
                  <a:pt x="159562" y="1638"/>
                </a:lnTo>
                <a:lnTo>
                  <a:pt x="159562" y="154000"/>
                </a:lnTo>
                <a:lnTo>
                  <a:pt x="190296" y="154000"/>
                </a:lnTo>
                <a:lnTo>
                  <a:pt x="190296" y="82397"/>
                </a:lnTo>
                <a:lnTo>
                  <a:pt x="237705" y="82397"/>
                </a:lnTo>
                <a:lnTo>
                  <a:pt x="237705" y="163156"/>
                </a:lnTo>
                <a:lnTo>
                  <a:pt x="268439" y="163156"/>
                </a:lnTo>
                <a:lnTo>
                  <a:pt x="268439" y="82397"/>
                </a:lnTo>
                <a:lnTo>
                  <a:pt x="268439" y="52641"/>
                </a:lnTo>
                <a:lnTo>
                  <a:pt x="268439" y="0"/>
                </a:lnTo>
                <a:close/>
              </a:path>
              <a:path w="579754" h="279400">
                <a:moveTo>
                  <a:pt x="272694" y="223977"/>
                </a:moveTo>
                <a:lnTo>
                  <a:pt x="262699" y="197954"/>
                </a:lnTo>
                <a:lnTo>
                  <a:pt x="258343" y="195199"/>
                </a:lnTo>
                <a:lnTo>
                  <a:pt x="238353" y="182562"/>
                </a:lnTo>
                <a:lnTo>
                  <a:pt x="238353" y="223977"/>
                </a:lnTo>
                <a:lnTo>
                  <a:pt x="230797" y="237439"/>
                </a:lnTo>
                <a:lnTo>
                  <a:pt x="210731" y="246329"/>
                </a:lnTo>
                <a:lnTo>
                  <a:pt x="182079" y="251231"/>
                </a:lnTo>
                <a:lnTo>
                  <a:pt x="148767" y="252742"/>
                </a:lnTo>
                <a:lnTo>
                  <a:pt x="115455" y="251231"/>
                </a:lnTo>
                <a:lnTo>
                  <a:pt x="86804" y="246329"/>
                </a:lnTo>
                <a:lnTo>
                  <a:pt x="66738" y="237439"/>
                </a:lnTo>
                <a:lnTo>
                  <a:pt x="59182" y="223977"/>
                </a:lnTo>
                <a:lnTo>
                  <a:pt x="66738" y="210515"/>
                </a:lnTo>
                <a:lnTo>
                  <a:pt x="86804" y="201612"/>
                </a:lnTo>
                <a:lnTo>
                  <a:pt x="115455" y="196710"/>
                </a:lnTo>
                <a:lnTo>
                  <a:pt x="148767" y="195199"/>
                </a:lnTo>
                <a:lnTo>
                  <a:pt x="182079" y="196710"/>
                </a:lnTo>
                <a:lnTo>
                  <a:pt x="210731" y="201612"/>
                </a:lnTo>
                <a:lnTo>
                  <a:pt x="230797" y="210515"/>
                </a:lnTo>
                <a:lnTo>
                  <a:pt x="238353" y="223977"/>
                </a:lnTo>
                <a:lnTo>
                  <a:pt x="238353" y="182562"/>
                </a:lnTo>
                <a:lnTo>
                  <a:pt x="235737" y="180898"/>
                </a:lnTo>
                <a:lnTo>
                  <a:pt x="196265" y="171551"/>
                </a:lnTo>
                <a:lnTo>
                  <a:pt x="148767" y="168719"/>
                </a:lnTo>
                <a:lnTo>
                  <a:pt x="101269" y="171551"/>
                </a:lnTo>
                <a:lnTo>
                  <a:pt x="61798" y="180898"/>
                </a:lnTo>
                <a:lnTo>
                  <a:pt x="34836" y="197954"/>
                </a:lnTo>
                <a:lnTo>
                  <a:pt x="24853" y="223977"/>
                </a:lnTo>
                <a:lnTo>
                  <a:pt x="34836" y="249986"/>
                </a:lnTo>
                <a:lnTo>
                  <a:pt x="61798" y="267042"/>
                </a:lnTo>
                <a:lnTo>
                  <a:pt x="101269" y="276390"/>
                </a:lnTo>
                <a:lnTo>
                  <a:pt x="148767" y="279234"/>
                </a:lnTo>
                <a:lnTo>
                  <a:pt x="196265" y="276390"/>
                </a:lnTo>
                <a:lnTo>
                  <a:pt x="235737" y="267042"/>
                </a:lnTo>
                <a:lnTo>
                  <a:pt x="258343" y="252742"/>
                </a:lnTo>
                <a:lnTo>
                  <a:pt x="262699" y="249986"/>
                </a:lnTo>
                <a:lnTo>
                  <a:pt x="272694" y="223977"/>
                </a:lnTo>
                <a:close/>
              </a:path>
              <a:path w="579754" h="279400">
                <a:moveTo>
                  <a:pt x="505815" y="122936"/>
                </a:moveTo>
                <a:lnTo>
                  <a:pt x="459016" y="90893"/>
                </a:lnTo>
                <a:lnTo>
                  <a:pt x="420801" y="64744"/>
                </a:lnTo>
                <a:lnTo>
                  <a:pt x="425335" y="50647"/>
                </a:lnTo>
                <a:lnTo>
                  <a:pt x="428612" y="35890"/>
                </a:lnTo>
                <a:lnTo>
                  <a:pt x="430593" y="20510"/>
                </a:lnTo>
                <a:lnTo>
                  <a:pt x="431266" y="4572"/>
                </a:lnTo>
                <a:lnTo>
                  <a:pt x="398894" y="2616"/>
                </a:lnTo>
                <a:lnTo>
                  <a:pt x="392899" y="44983"/>
                </a:lnTo>
                <a:lnTo>
                  <a:pt x="376415" y="80924"/>
                </a:lnTo>
                <a:lnTo>
                  <a:pt x="350253" y="107543"/>
                </a:lnTo>
                <a:lnTo>
                  <a:pt x="315188" y="121958"/>
                </a:lnTo>
                <a:lnTo>
                  <a:pt x="315188" y="151384"/>
                </a:lnTo>
                <a:lnTo>
                  <a:pt x="344144" y="144145"/>
                </a:lnTo>
                <a:lnTo>
                  <a:pt x="369468" y="131191"/>
                </a:lnTo>
                <a:lnTo>
                  <a:pt x="390880" y="113220"/>
                </a:lnTo>
                <a:lnTo>
                  <a:pt x="408051" y="90893"/>
                </a:lnTo>
                <a:lnTo>
                  <a:pt x="487832" y="145821"/>
                </a:lnTo>
                <a:lnTo>
                  <a:pt x="505815" y="122936"/>
                </a:lnTo>
                <a:close/>
              </a:path>
              <a:path w="579754" h="279400">
                <a:moveTo>
                  <a:pt x="577418" y="0"/>
                </a:moveTo>
                <a:lnTo>
                  <a:pt x="545045" y="0"/>
                </a:lnTo>
                <a:lnTo>
                  <a:pt x="545045" y="45453"/>
                </a:lnTo>
                <a:lnTo>
                  <a:pt x="477697" y="45453"/>
                </a:lnTo>
                <a:lnTo>
                  <a:pt x="477697" y="74218"/>
                </a:lnTo>
                <a:lnTo>
                  <a:pt x="545045" y="74218"/>
                </a:lnTo>
                <a:lnTo>
                  <a:pt x="545045" y="156946"/>
                </a:lnTo>
                <a:lnTo>
                  <a:pt x="577418" y="156946"/>
                </a:lnTo>
                <a:lnTo>
                  <a:pt x="577418" y="0"/>
                </a:lnTo>
                <a:close/>
              </a:path>
              <a:path w="579754" h="279400">
                <a:moveTo>
                  <a:pt x="579704" y="222669"/>
                </a:moveTo>
                <a:lnTo>
                  <a:pt x="570369" y="196583"/>
                </a:lnTo>
                <a:lnTo>
                  <a:pt x="564527" y="192582"/>
                </a:lnTo>
                <a:lnTo>
                  <a:pt x="545376" y="179476"/>
                </a:lnTo>
                <a:lnTo>
                  <a:pt x="545376" y="222669"/>
                </a:lnTo>
                <a:lnTo>
                  <a:pt x="538645" y="236054"/>
                </a:lnTo>
                <a:lnTo>
                  <a:pt x="520242" y="245427"/>
                </a:lnTo>
                <a:lnTo>
                  <a:pt x="492823" y="250939"/>
                </a:lnTo>
                <a:lnTo>
                  <a:pt x="459054" y="252742"/>
                </a:lnTo>
                <a:lnTo>
                  <a:pt x="425297" y="250939"/>
                </a:lnTo>
                <a:lnTo>
                  <a:pt x="397878" y="245427"/>
                </a:lnTo>
                <a:lnTo>
                  <a:pt x="379463" y="236054"/>
                </a:lnTo>
                <a:lnTo>
                  <a:pt x="372745" y="222669"/>
                </a:lnTo>
                <a:lnTo>
                  <a:pt x="379463" y="209270"/>
                </a:lnTo>
                <a:lnTo>
                  <a:pt x="397878" y="199898"/>
                </a:lnTo>
                <a:lnTo>
                  <a:pt x="425297" y="194386"/>
                </a:lnTo>
                <a:lnTo>
                  <a:pt x="459054" y="192582"/>
                </a:lnTo>
                <a:lnTo>
                  <a:pt x="492823" y="194386"/>
                </a:lnTo>
                <a:lnTo>
                  <a:pt x="520242" y="199898"/>
                </a:lnTo>
                <a:lnTo>
                  <a:pt x="538645" y="209270"/>
                </a:lnTo>
                <a:lnTo>
                  <a:pt x="545376" y="222669"/>
                </a:lnTo>
                <a:lnTo>
                  <a:pt x="545376" y="179476"/>
                </a:lnTo>
                <a:lnTo>
                  <a:pt x="544766" y="179057"/>
                </a:lnTo>
                <a:lnTo>
                  <a:pt x="506463" y="169189"/>
                </a:lnTo>
                <a:lnTo>
                  <a:pt x="459054" y="166103"/>
                </a:lnTo>
                <a:lnTo>
                  <a:pt x="411657" y="169189"/>
                </a:lnTo>
                <a:lnTo>
                  <a:pt x="373354" y="179057"/>
                </a:lnTo>
                <a:lnTo>
                  <a:pt x="347738" y="196583"/>
                </a:lnTo>
                <a:lnTo>
                  <a:pt x="338404" y="222669"/>
                </a:lnTo>
                <a:lnTo>
                  <a:pt x="347738" y="248742"/>
                </a:lnTo>
                <a:lnTo>
                  <a:pt x="373354" y="266268"/>
                </a:lnTo>
                <a:lnTo>
                  <a:pt x="411657" y="276136"/>
                </a:lnTo>
                <a:lnTo>
                  <a:pt x="459054" y="279234"/>
                </a:lnTo>
                <a:lnTo>
                  <a:pt x="506463" y="276136"/>
                </a:lnTo>
                <a:lnTo>
                  <a:pt x="544766" y="266268"/>
                </a:lnTo>
                <a:lnTo>
                  <a:pt x="564527" y="252742"/>
                </a:lnTo>
                <a:lnTo>
                  <a:pt x="570369" y="248742"/>
                </a:lnTo>
                <a:lnTo>
                  <a:pt x="579704" y="22266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805687" y="5735520"/>
            <a:ext cx="45720" cy="175895"/>
          </a:xfrm>
          <a:custGeom>
            <a:avLst/>
            <a:gdLst/>
            <a:ahLst/>
            <a:cxnLst/>
            <a:rect l="l" t="t" r="r" b="b"/>
            <a:pathLst>
              <a:path w="45720" h="175895">
                <a:moveTo>
                  <a:pt x="22887" y="45775"/>
                </a:moveTo>
                <a:lnTo>
                  <a:pt x="13793" y="43992"/>
                </a:lnTo>
                <a:lnTo>
                  <a:pt x="6539" y="39113"/>
                </a:lnTo>
                <a:lnTo>
                  <a:pt x="1736" y="31843"/>
                </a:lnTo>
                <a:lnTo>
                  <a:pt x="0" y="22887"/>
                </a:lnTo>
                <a:lnTo>
                  <a:pt x="1736" y="13931"/>
                </a:lnTo>
                <a:lnTo>
                  <a:pt x="6539" y="6661"/>
                </a:lnTo>
                <a:lnTo>
                  <a:pt x="13793" y="1782"/>
                </a:lnTo>
                <a:lnTo>
                  <a:pt x="22887" y="0"/>
                </a:lnTo>
                <a:lnTo>
                  <a:pt x="31792" y="1782"/>
                </a:lnTo>
                <a:lnTo>
                  <a:pt x="38949" y="6661"/>
                </a:lnTo>
                <a:lnTo>
                  <a:pt x="43716" y="13931"/>
                </a:lnTo>
                <a:lnTo>
                  <a:pt x="45448" y="22887"/>
                </a:lnTo>
                <a:lnTo>
                  <a:pt x="43716" y="31843"/>
                </a:lnTo>
                <a:lnTo>
                  <a:pt x="38949" y="39113"/>
                </a:lnTo>
                <a:lnTo>
                  <a:pt x="31792" y="43992"/>
                </a:lnTo>
                <a:lnTo>
                  <a:pt x="22887" y="45775"/>
                </a:lnTo>
                <a:close/>
              </a:path>
              <a:path w="45720" h="175895">
                <a:moveTo>
                  <a:pt x="22887" y="175580"/>
                </a:moveTo>
                <a:lnTo>
                  <a:pt x="13793" y="173848"/>
                </a:lnTo>
                <a:lnTo>
                  <a:pt x="6539" y="169081"/>
                </a:lnTo>
                <a:lnTo>
                  <a:pt x="1736" y="161924"/>
                </a:lnTo>
                <a:lnTo>
                  <a:pt x="0" y="153019"/>
                </a:lnTo>
                <a:lnTo>
                  <a:pt x="1736" y="143925"/>
                </a:lnTo>
                <a:lnTo>
                  <a:pt x="6539" y="136671"/>
                </a:lnTo>
                <a:lnTo>
                  <a:pt x="13793" y="131868"/>
                </a:lnTo>
                <a:lnTo>
                  <a:pt x="22887" y="130131"/>
                </a:lnTo>
                <a:lnTo>
                  <a:pt x="31792" y="131868"/>
                </a:lnTo>
                <a:lnTo>
                  <a:pt x="38949" y="136671"/>
                </a:lnTo>
                <a:lnTo>
                  <a:pt x="43716" y="143925"/>
                </a:lnTo>
                <a:lnTo>
                  <a:pt x="45448" y="153019"/>
                </a:lnTo>
                <a:lnTo>
                  <a:pt x="43716" y="161924"/>
                </a:lnTo>
                <a:lnTo>
                  <a:pt x="38949" y="169081"/>
                </a:lnTo>
                <a:lnTo>
                  <a:pt x="31792" y="173848"/>
                </a:lnTo>
                <a:lnTo>
                  <a:pt x="22887" y="1755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200153" y="5681979"/>
            <a:ext cx="71755" cy="139700"/>
          </a:xfrm>
          <a:custGeom>
            <a:avLst/>
            <a:gdLst/>
            <a:ahLst/>
            <a:cxnLst/>
            <a:rect l="l" t="t" r="r" b="b"/>
            <a:pathLst>
              <a:path w="71754" h="139700">
                <a:moveTo>
                  <a:pt x="71602" y="49530"/>
                </a:moveTo>
                <a:lnTo>
                  <a:pt x="32372" y="49530"/>
                </a:lnTo>
                <a:lnTo>
                  <a:pt x="32372" y="0"/>
                </a:lnTo>
                <a:lnTo>
                  <a:pt x="0" y="0"/>
                </a:lnTo>
                <a:lnTo>
                  <a:pt x="0" y="49530"/>
                </a:lnTo>
                <a:lnTo>
                  <a:pt x="0" y="80010"/>
                </a:lnTo>
                <a:lnTo>
                  <a:pt x="0" y="139700"/>
                </a:lnTo>
                <a:lnTo>
                  <a:pt x="32372" y="139700"/>
                </a:lnTo>
                <a:lnTo>
                  <a:pt x="32372" y="80010"/>
                </a:lnTo>
                <a:lnTo>
                  <a:pt x="71602" y="80010"/>
                </a:lnTo>
                <a:lnTo>
                  <a:pt x="71602" y="495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989588" y="5686805"/>
            <a:ext cx="250190" cy="271145"/>
          </a:xfrm>
          <a:custGeom>
            <a:avLst/>
            <a:gdLst/>
            <a:ahLst/>
            <a:cxnLst/>
            <a:rect l="l" t="t" r="r" b="b"/>
            <a:pathLst>
              <a:path w="250190" h="271145">
                <a:moveTo>
                  <a:pt x="163156" y="60490"/>
                </a:moveTo>
                <a:lnTo>
                  <a:pt x="131432" y="60490"/>
                </a:lnTo>
                <a:lnTo>
                  <a:pt x="131432" y="98742"/>
                </a:lnTo>
                <a:lnTo>
                  <a:pt x="163156" y="98742"/>
                </a:lnTo>
                <a:lnTo>
                  <a:pt x="163156" y="60490"/>
                </a:lnTo>
                <a:close/>
              </a:path>
              <a:path w="250190" h="271145">
                <a:moveTo>
                  <a:pt x="163156" y="0"/>
                </a:moveTo>
                <a:lnTo>
                  <a:pt x="131432" y="0"/>
                </a:lnTo>
                <a:lnTo>
                  <a:pt x="131432" y="34544"/>
                </a:lnTo>
                <a:lnTo>
                  <a:pt x="31711" y="34544"/>
                </a:lnTo>
                <a:lnTo>
                  <a:pt x="31711" y="254"/>
                </a:lnTo>
                <a:lnTo>
                  <a:pt x="0" y="254"/>
                </a:lnTo>
                <a:lnTo>
                  <a:pt x="0" y="34544"/>
                </a:lnTo>
                <a:lnTo>
                  <a:pt x="0" y="59944"/>
                </a:lnTo>
                <a:lnTo>
                  <a:pt x="0" y="99314"/>
                </a:lnTo>
                <a:lnTo>
                  <a:pt x="0" y="124714"/>
                </a:lnTo>
                <a:lnTo>
                  <a:pt x="163156" y="124714"/>
                </a:lnTo>
                <a:lnTo>
                  <a:pt x="163156" y="99314"/>
                </a:lnTo>
                <a:lnTo>
                  <a:pt x="31711" y="99314"/>
                </a:lnTo>
                <a:lnTo>
                  <a:pt x="31711" y="59944"/>
                </a:lnTo>
                <a:lnTo>
                  <a:pt x="163156" y="59944"/>
                </a:lnTo>
                <a:lnTo>
                  <a:pt x="163156" y="34658"/>
                </a:lnTo>
                <a:lnTo>
                  <a:pt x="163156" y="0"/>
                </a:lnTo>
                <a:close/>
              </a:path>
              <a:path w="250190" h="271145">
                <a:moveTo>
                  <a:pt x="249796" y="245364"/>
                </a:moveTo>
                <a:lnTo>
                  <a:pt x="41846" y="245364"/>
                </a:lnTo>
                <a:lnTo>
                  <a:pt x="41846" y="222504"/>
                </a:lnTo>
                <a:lnTo>
                  <a:pt x="242938" y="222504"/>
                </a:lnTo>
                <a:lnTo>
                  <a:pt x="242938" y="198374"/>
                </a:lnTo>
                <a:lnTo>
                  <a:pt x="242938" y="175514"/>
                </a:lnTo>
                <a:lnTo>
                  <a:pt x="242938" y="150114"/>
                </a:lnTo>
                <a:lnTo>
                  <a:pt x="9156" y="150114"/>
                </a:lnTo>
                <a:lnTo>
                  <a:pt x="9156" y="175514"/>
                </a:lnTo>
                <a:lnTo>
                  <a:pt x="210896" y="175514"/>
                </a:lnTo>
                <a:lnTo>
                  <a:pt x="210896" y="198374"/>
                </a:lnTo>
                <a:lnTo>
                  <a:pt x="9804" y="198374"/>
                </a:lnTo>
                <a:lnTo>
                  <a:pt x="9804" y="222504"/>
                </a:lnTo>
                <a:lnTo>
                  <a:pt x="9804" y="245364"/>
                </a:lnTo>
                <a:lnTo>
                  <a:pt x="9804" y="270764"/>
                </a:lnTo>
                <a:lnTo>
                  <a:pt x="249796" y="270764"/>
                </a:lnTo>
                <a:lnTo>
                  <a:pt x="249796" y="2453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532026" y="5681898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302821" y="5683249"/>
            <a:ext cx="260350" cy="278130"/>
          </a:xfrm>
          <a:custGeom>
            <a:avLst/>
            <a:gdLst/>
            <a:ahLst/>
            <a:cxnLst/>
            <a:rect l="l" t="t" r="r" b="b"/>
            <a:pathLst>
              <a:path w="260350" h="278129">
                <a:moveTo>
                  <a:pt x="119672" y="8890"/>
                </a:moveTo>
                <a:lnTo>
                  <a:pt x="0" y="8890"/>
                </a:lnTo>
                <a:lnTo>
                  <a:pt x="0" y="38100"/>
                </a:lnTo>
                <a:lnTo>
                  <a:pt x="0" y="231140"/>
                </a:lnTo>
                <a:lnTo>
                  <a:pt x="0" y="261620"/>
                </a:lnTo>
                <a:lnTo>
                  <a:pt x="119672" y="261620"/>
                </a:lnTo>
                <a:lnTo>
                  <a:pt x="119672" y="231775"/>
                </a:lnTo>
                <a:lnTo>
                  <a:pt x="119672" y="231140"/>
                </a:lnTo>
                <a:lnTo>
                  <a:pt x="119672" y="38214"/>
                </a:lnTo>
                <a:lnTo>
                  <a:pt x="89255" y="38214"/>
                </a:lnTo>
                <a:lnTo>
                  <a:pt x="89255" y="231140"/>
                </a:lnTo>
                <a:lnTo>
                  <a:pt x="30734" y="231140"/>
                </a:lnTo>
                <a:lnTo>
                  <a:pt x="30734" y="38100"/>
                </a:lnTo>
                <a:lnTo>
                  <a:pt x="119672" y="38100"/>
                </a:lnTo>
                <a:lnTo>
                  <a:pt x="119672" y="8890"/>
                </a:lnTo>
                <a:close/>
              </a:path>
              <a:path w="260350" h="278129">
                <a:moveTo>
                  <a:pt x="259930" y="110490"/>
                </a:moveTo>
                <a:lnTo>
                  <a:pt x="183756" y="110490"/>
                </a:lnTo>
                <a:lnTo>
                  <a:pt x="183756" y="0"/>
                </a:lnTo>
                <a:lnTo>
                  <a:pt x="153022" y="0"/>
                </a:lnTo>
                <a:lnTo>
                  <a:pt x="153022" y="110490"/>
                </a:lnTo>
                <a:lnTo>
                  <a:pt x="153022" y="142240"/>
                </a:lnTo>
                <a:lnTo>
                  <a:pt x="153022" y="273050"/>
                </a:lnTo>
                <a:lnTo>
                  <a:pt x="183756" y="273050"/>
                </a:lnTo>
                <a:lnTo>
                  <a:pt x="183756" y="142240"/>
                </a:lnTo>
                <a:lnTo>
                  <a:pt x="229196" y="142240"/>
                </a:lnTo>
                <a:lnTo>
                  <a:pt x="229196" y="277888"/>
                </a:lnTo>
                <a:lnTo>
                  <a:pt x="259930" y="277888"/>
                </a:lnTo>
                <a:lnTo>
                  <a:pt x="259930" y="142240"/>
                </a:lnTo>
                <a:lnTo>
                  <a:pt x="259930" y="141859"/>
                </a:lnTo>
                <a:lnTo>
                  <a:pt x="259930" y="1104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614094" y="5681898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4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4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4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4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028029" y="5681898"/>
            <a:ext cx="247650" cy="279400"/>
          </a:xfrm>
          <a:custGeom>
            <a:avLst/>
            <a:gdLst/>
            <a:ahLst/>
            <a:cxnLst/>
            <a:rect l="l" t="t" r="r" b="b"/>
            <a:pathLst>
              <a:path w="247650" h="279400">
                <a:moveTo>
                  <a:pt x="247512" y="279227"/>
                </a:moveTo>
                <a:lnTo>
                  <a:pt x="215142" y="279227"/>
                </a:lnTo>
                <a:lnTo>
                  <a:pt x="215142" y="0"/>
                </a:lnTo>
                <a:lnTo>
                  <a:pt x="247512" y="0"/>
                </a:lnTo>
                <a:lnTo>
                  <a:pt x="247512" y="279227"/>
                </a:lnTo>
                <a:close/>
              </a:path>
              <a:path w="247650" h="279400">
                <a:moveTo>
                  <a:pt x="0" y="261898"/>
                </a:moveTo>
                <a:lnTo>
                  <a:pt x="0" y="231164"/>
                </a:lnTo>
                <a:lnTo>
                  <a:pt x="41937" y="224101"/>
                </a:lnTo>
                <a:lnTo>
                  <a:pt x="75840" y="204091"/>
                </a:lnTo>
                <a:lnTo>
                  <a:pt x="100969" y="172310"/>
                </a:lnTo>
                <a:lnTo>
                  <a:pt x="116587" y="129935"/>
                </a:lnTo>
                <a:lnTo>
                  <a:pt x="121957" y="78144"/>
                </a:lnTo>
                <a:lnTo>
                  <a:pt x="121957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4981" y="10135"/>
                </a:lnTo>
                <a:lnTo>
                  <a:pt x="154920" y="78144"/>
                </a:lnTo>
                <a:lnTo>
                  <a:pt x="150131" y="129977"/>
                </a:lnTo>
                <a:lnTo>
                  <a:pt x="136017" y="174998"/>
                </a:lnTo>
                <a:lnTo>
                  <a:pt x="113293" y="211627"/>
                </a:lnTo>
                <a:lnTo>
                  <a:pt x="82613" y="238938"/>
                </a:lnTo>
                <a:lnTo>
                  <a:pt x="44630" y="256004"/>
                </a:lnTo>
                <a:lnTo>
                  <a:pt x="0" y="2618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3329490" y="5685167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9609" y="27465"/>
                </a:moveTo>
                <a:lnTo>
                  <a:pt x="18963" y="27465"/>
                </a:lnTo>
                <a:lnTo>
                  <a:pt x="18963" y="0"/>
                </a:lnTo>
                <a:lnTo>
                  <a:pt x="259609" y="0"/>
                </a:lnTo>
                <a:lnTo>
                  <a:pt x="259609" y="27465"/>
                </a:lnTo>
                <a:close/>
              </a:path>
              <a:path w="279400" h="273050">
                <a:moveTo>
                  <a:pt x="14386" y="117053"/>
                </a:moveTo>
                <a:lnTo>
                  <a:pt x="14386" y="89588"/>
                </a:lnTo>
                <a:lnTo>
                  <a:pt x="51195" y="84893"/>
                </a:lnTo>
                <a:lnTo>
                  <a:pt x="85705" y="72872"/>
                </a:lnTo>
                <a:lnTo>
                  <a:pt x="112920" y="53678"/>
                </a:lnTo>
                <a:lnTo>
                  <a:pt x="127843" y="27465"/>
                </a:lnTo>
                <a:lnTo>
                  <a:pt x="160539" y="27465"/>
                </a:lnTo>
                <a:lnTo>
                  <a:pt x="159206" y="34397"/>
                </a:lnTo>
                <a:lnTo>
                  <a:pt x="157229" y="40993"/>
                </a:lnTo>
                <a:lnTo>
                  <a:pt x="154700" y="47282"/>
                </a:lnTo>
                <a:lnTo>
                  <a:pt x="151711" y="53295"/>
                </a:lnTo>
                <a:lnTo>
                  <a:pt x="217115" y="75528"/>
                </a:lnTo>
                <a:lnTo>
                  <a:pt x="134055" y="75528"/>
                </a:lnTo>
                <a:lnTo>
                  <a:pt x="109471" y="93190"/>
                </a:lnTo>
                <a:lnTo>
                  <a:pt x="80106" y="105977"/>
                </a:lnTo>
                <a:lnTo>
                  <a:pt x="47798" y="113921"/>
                </a:lnTo>
                <a:lnTo>
                  <a:pt x="14386" y="117053"/>
                </a:lnTo>
                <a:close/>
              </a:path>
              <a:path w="279400" h="273050">
                <a:moveTo>
                  <a:pt x="257321" y="118361"/>
                </a:moveTo>
                <a:lnTo>
                  <a:pt x="134055" y="75528"/>
                </a:lnTo>
                <a:lnTo>
                  <a:pt x="217115" y="75528"/>
                </a:lnTo>
                <a:lnTo>
                  <a:pt x="267130" y="92531"/>
                </a:lnTo>
                <a:lnTo>
                  <a:pt x="257321" y="118361"/>
                </a:lnTo>
                <a:close/>
              </a:path>
              <a:path w="279400" h="273050">
                <a:moveTo>
                  <a:pt x="278900" y="167405"/>
                </a:moveTo>
                <a:lnTo>
                  <a:pt x="0" y="167405"/>
                </a:lnTo>
                <a:lnTo>
                  <a:pt x="0" y="139940"/>
                </a:lnTo>
                <a:lnTo>
                  <a:pt x="278900" y="139940"/>
                </a:lnTo>
                <a:lnTo>
                  <a:pt x="278900" y="167405"/>
                </a:lnTo>
                <a:close/>
              </a:path>
              <a:path w="279400" h="273050">
                <a:moveTo>
                  <a:pt x="155635" y="215469"/>
                </a:moveTo>
                <a:lnTo>
                  <a:pt x="122938" y="215469"/>
                </a:lnTo>
                <a:lnTo>
                  <a:pt x="122938" y="167405"/>
                </a:lnTo>
                <a:lnTo>
                  <a:pt x="155635" y="167405"/>
                </a:lnTo>
                <a:lnTo>
                  <a:pt x="155635" y="215469"/>
                </a:lnTo>
                <a:close/>
              </a:path>
              <a:path w="279400" h="273050">
                <a:moveTo>
                  <a:pt x="264514" y="272688"/>
                </a:moveTo>
                <a:lnTo>
                  <a:pt x="19290" y="272688"/>
                </a:lnTo>
                <a:lnTo>
                  <a:pt x="19290" y="193236"/>
                </a:lnTo>
                <a:lnTo>
                  <a:pt x="52314" y="193236"/>
                </a:lnTo>
                <a:lnTo>
                  <a:pt x="52314" y="244896"/>
                </a:lnTo>
                <a:lnTo>
                  <a:pt x="264514" y="244896"/>
                </a:lnTo>
                <a:lnTo>
                  <a:pt x="264514" y="27268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736028" y="5675363"/>
            <a:ext cx="575945" cy="286385"/>
          </a:xfrm>
          <a:custGeom>
            <a:avLst/>
            <a:gdLst/>
            <a:ahLst/>
            <a:cxnLst/>
            <a:rect l="l" t="t" r="r" b="b"/>
            <a:pathLst>
              <a:path w="575944" h="286385">
                <a:moveTo>
                  <a:pt x="264185" y="254711"/>
                </a:moveTo>
                <a:lnTo>
                  <a:pt x="51981" y="254711"/>
                </a:lnTo>
                <a:lnTo>
                  <a:pt x="51981" y="203047"/>
                </a:lnTo>
                <a:lnTo>
                  <a:pt x="18961" y="203047"/>
                </a:lnTo>
                <a:lnTo>
                  <a:pt x="18961" y="282498"/>
                </a:lnTo>
                <a:lnTo>
                  <a:pt x="264185" y="282498"/>
                </a:lnTo>
                <a:lnTo>
                  <a:pt x="264185" y="254711"/>
                </a:lnTo>
                <a:close/>
              </a:path>
              <a:path w="575944" h="286385">
                <a:moveTo>
                  <a:pt x="271056" y="101358"/>
                </a:moveTo>
                <a:lnTo>
                  <a:pt x="198488" y="66370"/>
                </a:lnTo>
                <a:lnTo>
                  <a:pt x="152361" y="44145"/>
                </a:lnTo>
                <a:lnTo>
                  <a:pt x="157327" y="34886"/>
                </a:lnTo>
                <a:lnTo>
                  <a:pt x="161442" y="25298"/>
                </a:lnTo>
                <a:lnTo>
                  <a:pt x="164693" y="15405"/>
                </a:lnTo>
                <a:lnTo>
                  <a:pt x="167081" y="5232"/>
                </a:lnTo>
                <a:lnTo>
                  <a:pt x="134708" y="0"/>
                </a:lnTo>
                <a:lnTo>
                  <a:pt x="118224" y="38011"/>
                </a:lnTo>
                <a:lnTo>
                  <a:pt x="88442" y="67894"/>
                </a:lnTo>
                <a:lnTo>
                  <a:pt x="50571" y="87782"/>
                </a:lnTo>
                <a:lnTo>
                  <a:pt x="9804" y="95808"/>
                </a:lnTo>
                <a:lnTo>
                  <a:pt x="9804" y="124244"/>
                </a:lnTo>
                <a:lnTo>
                  <a:pt x="45072" y="119710"/>
                </a:lnTo>
                <a:lnTo>
                  <a:pt x="79044" y="108064"/>
                </a:lnTo>
                <a:lnTo>
                  <a:pt x="109956" y="90043"/>
                </a:lnTo>
                <a:lnTo>
                  <a:pt x="136017" y="66370"/>
                </a:lnTo>
                <a:lnTo>
                  <a:pt x="258305" y="125882"/>
                </a:lnTo>
                <a:lnTo>
                  <a:pt x="271056" y="101358"/>
                </a:lnTo>
                <a:close/>
              </a:path>
              <a:path w="575944" h="286385">
                <a:moveTo>
                  <a:pt x="278904" y="149098"/>
                </a:moveTo>
                <a:lnTo>
                  <a:pt x="0" y="149098"/>
                </a:lnTo>
                <a:lnTo>
                  <a:pt x="0" y="176568"/>
                </a:lnTo>
                <a:lnTo>
                  <a:pt x="122605" y="176568"/>
                </a:lnTo>
                <a:lnTo>
                  <a:pt x="122605" y="225285"/>
                </a:lnTo>
                <a:lnTo>
                  <a:pt x="155308" y="225285"/>
                </a:lnTo>
                <a:lnTo>
                  <a:pt x="155308" y="176568"/>
                </a:lnTo>
                <a:lnTo>
                  <a:pt x="278904" y="176568"/>
                </a:lnTo>
                <a:lnTo>
                  <a:pt x="278904" y="149098"/>
                </a:lnTo>
                <a:close/>
              </a:path>
              <a:path w="575944" h="286385">
                <a:moveTo>
                  <a:pt x="492734" y="83045"/>
                </a:moveTo>
                <a:lnTo>
                  <a:pt x="486613" y="54063"/>
                </a:lnTo>
                <a:lnTo>
                  <a:pt x="474675" y="38252"/>
                </a:lnTo>
                <a:lnTo>
                  <a:pt x="469519" y="31432"/>
                </a:lnTo>
                <a:lnTo>
                  <a:pt x="461352" y="26835"/>
                </a:lnTo>
                <a:lnTo>
                  <a:pt x="461352" y="83045"/>
                </a:lnTo>
                <a:lnTo>
                  <a:pt x="457695" y="100812"/>
                </a:lnTo>
                <a:lnTo>
                  <a:pt x="447332" y="115011"/>
                </a:lnTo>
                <a:lnTo>
                  <a:pt x="431139" y="124434"/>
                </a:lnTo>
                <a:lnTo>
                  <a:pt x="410019" y="127850"/>
                </a:lnTo>
                <a:lnTo>
                  <a:pt x="388696" y="124434"/>
                </a:lnTo>
                <a:lnTo>
                  <a:pt x="372414" y="115011"/>
                </a:lnTo>
                <a:lnTo>
                  <a:pt x="362013" y="100812"/>
                </a:lnTo>
                <a:lnTo>
                  <a:pt x="358355" y="83045"/>
                </a:lnTo>
                <a:lnTo>
                  <a:pt x="362013" y="65290"/>
                </a:lnTo>
                <a:lnTo>
                  <a:pt x="372414" y="51092"/>
                </a:lnTo>
                <a:lnTo>
                  <a:pt x="388696" y="41668"/>
                </a:lnTo>
                <a:lnTo>
                  <a:pt x="410019" y="38252"/>
                </a:lnTo>
                <a:lnTo>
                  <a:pt x="431139" y="41668"/>
                </a:lnTo>
                <a:lnTo>
                  <a:pt x="447332" y="51092"/>
                </a:lnTo>
                <a:lnTo>
                  <a:pt x="457695" y="65290"/>
                </a:lnTo>
                <a:lnTo>
                  <a:pt x="461352" y="83045"/>
                </a:lnTo>
                <a:lnTo>
                  <a:pt x="461352" y="26835"/>
                </a:lnTo>
                <a:lnTo>
                  <a:pt x="443357" y="16700"/>
                </a:lnTo>
                <a:lnTo>
                  <a:pt x="410019" y="11442"/>
                </a:lnTo>
                <a:lnTo>
                  <a:pt x="376529" y="16700"/>
                </a:lnTo>
                <a:lnTo>
                  <a:pt x="350380" y="31432"/>
                </a:lnTo>
                <a:lnTo>
                  <a:pt x="333362" y="54063"/>
                </a:lnTo>
                <a:lnTo>
                  <a:pt x="327291" y="83045"/>
                </a:lnTo>
                <a:lnTo>
                  <a:pt x="333362" y="112039"/>
                </a:lnTo>
                <a:lnTo>
                  <a:pt x="350380" y="134670"/>
                </a:lnTo>
                <a:lnTo>
                  <a:pt x="376529" y="149402"/>
                </a:lnTo>
                <a:lnTo>
                  <a:pt x="410019" y="154660"/>
                </a:lnTo>
                <a:lnTo>
                  <a:pt x="443357" y="149402"/>
                </a:lnTo>
                <a:lnTo>
                  <a:pt x="469519" y="134670"/>
                </a:lnTo>
                <a:lnTo>
                  <a:pt x="474675" y="127850"/>
                </a:lnTo>
                <a:lnTo>
                  <a:pt x="486613" y="112039"/>
                </a:lnTo>
                <a:lnTo>
                  <a:pt x="492734" y="83045"/>
                </a:lnTo>
                <a:close/>
              </a:path>
              <a:path w="575944" h="286385">
                <a:moveTo>
                  <a:pt x="519874" y="170027"/>
                </a:moveTo>
                <a:lnTo>
                  <a:pt x="502437" y="175018"/>
                </a:lnTo>
                <a:lnTo>
                  <a:pt x="480720" y="178358"/>
                </a:lnTo>
                <a:lnTo>
                  <a:pt x="455688" y="180225"/>
                </a:lnTo>
                <a:lnTo>
                  <a:pt x="428320" y="180809"/>
                </a:lnTo>
                <a:lnTo>
                  <a:pt x="314210" y="180809"/>
                </a:lnTo>
                <a:lnTo>
                  <a:pt x="314210" y="210235"/>
                </a:lnTo>
                <a:lnTo>
                  <a:pt x="393661" y="210235"/>
                </a:lnTo>
                <a:lnTo>
                  <a:pt x="393661" y="285775"/>
                </a:lnTo>
                <a:lnTo>
                  <a:pt x="426034" y="285775"/>
                </a:lnTo>
                <a:lnTo>
                  <a:pt x="426034" y="210235"/>
                </a:lnTo>
                <a:lnTo>
                  <a:pt x="428650" y="210235"/>
                </a:lnTo>
                <a:lnTo>
                  <a:pt x="456234" y="209613"/>
                </a:lnTo>
                <a:lnTo>
                  <a:pt x="481126" y="207670"/>
                </a:lnTo>
                <a:lnTo>
                  <a:pt x="502589" y="204304"/>
                </a:lnTo>
                <a:lnTo>
                  <a:pt x="519874" y="199453"/>
                </a:lnTo>
                <a:lnTo>
                  <a:pt x="519874" y="170027"/>
                </a:lnTo>
                <a:close/>
              </a:path>
              <a:path w="575944" h="286385">
                <a:moveTo>
                  <a:pt x="575779" y="6540"/>
                </a:moveTo>
                <a:lnTo>
                  <a:pt x="543420" y="6540"/>
                </a:lnTo>
                <a:lnTo>
                  <a:pt x="543420" y="285775"/>
                </a:lnTo>
                <a:lnTo>
                  <a:pt x="575779" y="285775"/>
                </a:lnTo>
                <a:lnTo>
                  <a:pt x="575779" y="65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364786" y="5681898"/>
            <a:ext cx="270510" cy="276225"/>
          </a:xfrm>
          <a:custGeom>
            <a:avLst/>
            <a:gdLst/>
            <a:ahLst/>
            <a:cxnLst/>
            <a:rect l="l" t="t" r="r" b="b"/>
            <a:pathLst>
              <a:path w="270509" h="276225">
                <a:moveTo>
                  <a:pt x="262879" y="217758"/>
                </a:moveTo>
                <a:lnTo>
                  <a:pt x="230510" y="217758"/>
                </a:lnTo>
                <a:lnTo>
                  <a:pt x="230510" y="194543"/>
                </a:lnTo>
                <a:lnTo>
                  <a:pt x="146153" y="194543"/>
                </a:lnTo>
                <a:lnTo>
                  <a:pt x="146153" y="167732"/>
                </a:lnTo>
                <a:lnTo>
                  <a:pt x="230510" y="167732"/>
                </a:lnTo>
                <a:lnTo>
                  <a:pt x="230510" y="0"/>
                </a:lnTo>
                <a:lnTo>
                  <a:pt x="262879" y="0"/>
                </a:lnTo>
                <a:lnTo>
                  <a:pt x="262879" y="217758"/>
                </a:lnTo>
                <a:close/>
              </a:path>
              <a:path w="270509" h="276225">
                <a:moveTo>
                  <a:pt x="177214" y="94492"/>
                </a:moveTo>
                <a:lnTo>
                  <a:pt x="144845" y="94492"/>
                </a:lnTo>
                <a:lnTo>
                  <a:pt x="144845" y="33023"/>
                </a:lnTo>
                <a:lnTo>
                  <a:pt x="20271" y="33023"/>
                </a:lnTo>
                <a:lnTo>
                  <a:pt x="20271" y="5558"/>
                </a:lnTo>
                <a:lnTo>
                  <a:pt x="177214" y="5558"/>
                </a:lnTo>
                <a:lnTo>
                  <a:pt x="177214" y="94492"/>
                </a:lnTo>
                <a:close/>
              </a:path>
              <a:path w="270509" h="276225">
                <a:moveTo>
                  <a:pt x="113129" y="138959"/>
                </a:moveTo>
                <a:lnTo>
                  <a:pt x="0" y="138959"/>
                </a:lnTo>
                <a:lnTo>
                  <a:pt x="0" y="111821"/>
                </a:lnTo>
                <a:lnTo>
                  <a:pt x="115418" y="111821"/>
                </a:lnTo>
                <a:lnTo>
                  <a:pt x="143149" y="111239"/>
                </a:lnTo>
                <a:lnTo>
                  <a:pt x="168305" y="109369"/>
                </a:lnTo>
                <a:lnTo>
                  <a:pt x="189905" y="106028"/>
                </a:lnTo>
                <a:lnTo>
                  <a:pt x="206968" y="101032"/>
                </a:lnTo>
                <a:lnTo>
                  <a:pt x="206968" y="127843"/>
                </a:lnTo>
                <a:lnTo>
                  <a:pt x="190467" y="132890"/>
                </a:lnTo>
                <a:lnTo>
                  <a:pt x="168386" y="136344"/>
                </a:lnTo>
                <a:lnTo>
                  <a:pt x="142137" y="138326"/>
                </a:lnTo>
                <a:lnTo>
                  <a:pt x="113129" y="138959"/>
                </a:lnTo>
                <a:close/>
              </a:path>
              <a:path w="270509" h="276225">
                <a:moveTo>
                  <a:pt x="108879" y="198467"/>
                </a:moveTo>
                <a:lnTo>
                  <a:pt x="76509" y="198467"/>
                </a:lnTo>
                <a:lnTo>
                  <a:pt x="76509" y="138959"/>
                </a:lnTo>
                <a:lnTo>
                  <a:pt x="108879" y="138959"/>
                </a:lnTo>
                <a:lnTo>
                  <a:pt x="108879" y="198467"/>
                </a:lnTo>
                <a:close/>
              </a:path>
              <a:path w="270509" h="276225">
                <a:moveTo>
                  <a:pt x="270072" y="275631"/>
                </a:moveTo>
                <a:lnTo>
                  <a:pt x="25830" y="275631"/>
                </a:lnTo>
                <a:lnTo>
                  <a:pt x="25830" y="182446"/>
                </a:lnTo>
                <a:lnTo>
                  <a:pt x="58199" y="182446"/>
                </a:lnTo>
                <a:lnTo>
                  <a:pt x="58199" y="247512"/>
                </a:lnTo>
                <a:lnTo>
                  <a:pt x="270072" y="247512"/>
                </a:lnTo>
                <a:lnTo>
                  <a:pt x="270072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770875" y="5684513"/>
            <a:ext cx="279400" cy="283210"/>
          </a:xfrm>
          <a:custGeom>
            <a:avLst/>
            <a:gdLst/>
            <a:ahLst/>
            <a:cxnLst/>
            <a:rect l="l" t="t" r="r" b="b"/>
            <a:pathLst>
              <a:path w="279400" h="283210">
                <a:moveTo>
                  <a:pt x="139286" y="147134"/>
                </a:moveTo>
                <a:lnTo>
                  <a:pt x="88285" y="142214"/>
                </a:lnTo>
                <a:lnTo>
                  <a:pt x="49085" y="127884"/>
                </a:lnTo>
                <a:lnTo>
                  <a:pt x="23924" y="104787"/>
                </a:lnTo>
                <a:lnTo>
                  <a:pt x="15040" y="73567"/>
                </a:lnTo>
                <a:lnTo>
                  <a:pt x="23924" y="42347"/>
                </a:lnTo>
                <a:lnTo>
                  <a:pt x="49085" y="19250"/>
                </a:lnTo>
                <a:lnTo>
                  <a:pt x="88285" y="4919"/>
                </a:lnTo>
                <a:lnTo>
                  <a:pt x="139286" y="0"/>
                </a:lnTo>
                <a:lnTo>
                  <a:pt x="190288" y="4919"/>
                </a:lnTo>
                <a:lnTo>
                  <a:pt x="229488" y="19250"/>
                </a:lnTo>
                <a:lnTo>
                  <a:pt x="239862" y="28772"/>
                </a:lnTo>
                <a:lnTo>
                  <a:pt x="139286" y="28772"/>
                </a:lnTo>
                <a:lnTo>
                  <a:pt x="102789" y="31679"/>
                </a:lnTo>
                <a:lnTo>
                  <a:pt x="74139" y="40257"/>
                </a:lnTo>
                <a:lnTo>
                  <a:pt x="55420" y="54291"/>
                </a:lnTo>
                <a:lnTo>
                  <a:pt x="48717" y="73567"/>
                </a:lnTo>
                <a:lnTo>
                  <a:pt x="55420" y="92653"/>
                </a:lnTo>
                <a:lnTo>
                  <a:pt x="74139" y="106590"/>
                </a:lnTo>
                <a:lnTo>
                  <a:pt x="102789" y="115132"/>
                </a:lnTo>
                <a:lnTo>
                  <a:pt x="139286" y="118034"/>
                </a:lnTo>
                <a:lnTo>
                  <a:pt x="240218" y="118034"/>
                </a:lnTo>
                <a:lnTo>
                  <a:pt x="229488" y="127884"/>
                </a:lnTo>
                <a:lnTo>
                  <a:pt x="190288" y="142214"/>
                </a:lnTo>
                <a:lnTo>
                  <a:pt x="139286" y="147134"/>
                </a:lnTo>
                <a:close/>
              </a:path>
              <a:path w="279400" h="283210">
                <a:moveTo>
                  <a:pt x="240218" y="118034"/>
                </a:moveTo>
                <a:lnTo>
                  <a:pt x="139286" y="118034"/>
                </a:lnTo>
                <a:lnTo>
                  <a:pt x="175784" y="115132"/>
                </a:lnTo>
                <a:lnTo>
                  <a:pt x="204434" y="106590"/>
                </a:lnTo>
                <a:lnTo>
                  <a:pt x="223153" y="92653"/>
                </a:lnTo>
                <a:lnTo>
                  <a:pt x="229856" y="73567"/>
                </a:lnTo>
                <a:lnTo>
                  <a:pt x="223153" y="54291"/>
                </a:lnTo>
                <a:lnTo>
                  <a:pt x="204434" y="40257"/>
                </a:lnTo>
                <a:lnTo>
                  <a:pt x="175784" y="31679"/>
                </a:lnTo>
                <a:lnTo>
                  <a:pt x="139286" y="28772"/>
                </a:lnTo>
                <a:lnTo>
                  <a:pt x="239862" y="28772"/>
                </a:lnTo>
                <a:lnTo>
                  <a:pt x="254649" y="42347"/>
                </a:lnTo>
                <a:lnTo>
                  <a:pt x="263533" y="73567"/>
                </a:lnTo>
                <a:lnTo>
                  <a:pt x="254649" y="104787"/>
                </a:lnTo>
                <a:lnTo>
                  <a:pt x="240218" y="118034"/>
                </a:lnTo>
                <a:close/>
              </a:path>
              <a:path w="279400" h="283210">
                <a:moveTo>
                  <a:pt x="278900" y="204025"/>
                </a:moveTo>
                <a:lnTo>
                  <a:pt x="0" y="204025"/>
                </a:lnTo>
                <a:lnTo>
                  <a:pt x="0" y="173618"/>
                </a:lnTo>
                <a:lnTo>
                  <a:pt x="278900" y="173618"/>
                </a:lnTo>
                <a:lnTo>
                  <a:pt x="278900" y="204025"/>
                </a:lnTo>
                <a:close/>
              </a:path>
              <a:path w="279400" h="283210">
                <a:moveTo>
                  <a:pt x="100705" y="283151"/>
                </a:moveTo>
                <a:lnTo>
                  <a:pt x="68662" y="283151"/>
                </a:lnTo>
                <a:lnTo>
                  <a:pt x="68662" y="204025"/>
                </a:lnTo>
                <a:lnTo>
                  <a:pt x="100705" y="204025"/>
                </a:lnTo>
                <a:lnTo>
                  <a:pt x="100705" y="283151"/>
                </a:lnTo>
                <a:close/>
              </a:path>
              <a:path w="279400" h="283210">
                <a:moveTo>
                  <a:pt x="209911" y="283151"/>
                </a:moveTo>
                <a:lnTo>
                  <a:pt x="177868" y="283151"/>
                </a:lnTo>
                <a:lnTo>
                  <a:pt x="177868" y="204025"/>
                </a:lnTo>
                <a:lnTo>
                  <a:pt x="209911" y="204025"/>
                </a:lnTo>
                <a:lnTo>
                  <a:pt x="209911" y="2831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085403" y="5689599"/>
            <a:ext cx="279400" cy="278130"/>
          </a:xfrm>
          <a:custGeom>
            <a:avLst/>
            <a:gdLst/>
            <a:ahLst/>
            <a:cxnLst/>
            <a:rect l="l" t="t" r="r" b="b"/>
            <a:pathLst>
              <a:path w="279400" h="278129">
                <a:moveTo>
                  <a:pt x="259283" y="30556"/>
                </a:moveTo>
                <a:lnTo>
                  <a:pt x="226923" y="30556"/>
                </a:lnTo>
                <a:lnTo>
                  <a:pt x="226923" y="106083"/>
                </a:lnTo>
                <a:lnTo>
                  <a:pt x="259283" y="106083"/>
                </a:lnTo>
                <a:lnTo>
                  <a:pt x="259283" y="30556"/>
                </a:lnTo>
                <a:close/>
              </a:path>
              <a:path w="279400" h="278129">
                <a:moveTo>
                  <a:pt x="259283" y="0"/>
                </a:moveTo>
                <a:lnTo>
                  <a:pt x="19291" y="0"/>
                </a:lnTo>
                <a:lnTo>
                  <a:pt x="19291" y="30480"/>
                </a:lnTo>
                <a:lnTo>
                  <a:pt x="19291" y="106680"/>
                </a:lnTo>
                <a:lnTo>
                  <a:pt x="19291" y="135890"/>
                </a:lnTo>
                <a:lnTo>
                  <a:pt x="259283" y="135890"/>
                </a:lnTo>
                <a:lnTo>
                  <a:pt x="259283" y="106680"/>
                </a:lnTo>
                <a:lnTo>
                  <a:pt x="51663" y="106680"/>
                </a:lnTo>
                <a:lnTo>
                  <a:pt x="51663" y="30480"/>
                </a:lnTo>
                <a:lnTo>
                  <a:pt x="259283" y="30480"/>
                </a:lnTo>
                <a:lnTo>
                  <a:pt x="259283" y="0"/>
                </a:lnTo>
                <a:close/>
              </a:path>
              <a:path w="279400" h="278129">
                <a:moveTo>
                  <a:pt x="278904" y="169519"/>
                </a:moveTo>
                <a:lnTo>
                  <a:pt x="0" y="169519"/>
                </a:lnTo>
                <a:lnTo>
                  <a:pt x="0" y="200253"/>
                </a:lnTo>
                <a:lnTo>
                  <a:pt x="122618" y="200253"/>
                </a:lnTo>
                <a:lnTo>
                  <a:pt x="122618" y="278066"/>
                </a:lnTo>
                <a:lnTo>
                  <a:pt x="155968" y="278066"/>
                </a:lnTo>
                <a:lnTo>
                  <a:pt x="155968" y="200253"/>
                </a:lnTo>
                <a:lnTo>
                  <a:pt x="278904" y="200253"/>
                </a:lnTo>
                <a:lnTo>
                  <a:pt x="278904" y="16951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9" name="object 1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594459" y="6197761"/>
            <a:ext cx="138631" cy="138631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9951796" y="6139560"/>
            <a:ext cx="267335" cy="275590"/>
          </a:xfrm>
          <a:custGeom>
            <a:avLst/>
            <a:gdLst/>
            <a:ahLst/>
            <a:cxnLst/>
            <a:rect l="l" t="t" r="r" b="b"/>
            <a:pathLst>
              <a:path w="267334" h="275589">
                <a:moveTo>
                  <a:pt x="192252" y="1638"/>
                </a:moveTo>
                <a:lnTo>
                  <a:pt x="161848" y="1638"/>
                </a:lnTo>
                <a:lnTo>
                  <a:pt x="161848" y="55499"/>
                </a:lnTo>
                <a:lnTo>
                  <a:pt x="120980" y="55499"/>
                </a:lnTo>
                <a:lnTo>
                  <a:pt x="120980" y="33909"/>
                </a:lnTo>
                <a:lnTo>
                  <a:pt x="120980" y="7239"/>
                </a:lnTo>
                <a:lnTo>
                  <a:pt x="90893" y="7239"/>
                </a:lnTo>
                <a:lnTo>
                  <a:pt x="90893" y="33909"/>
                </a:lnTo>
                <a:lnTo>
                  <a:pt x="90893" y="55499"/>
                </a:lnTo>
                <a:lnTo>
                  <a:pt x="90893" y="84709"/>
                </a:lnTo>
                <a:lnTo>
                  <a:pt x="90893" y="105029"/>
                </a:lnTo>
                <a:lnTo>
                  <a:pt x="30073" y="105029"/>
                </a:lnTo>
                <a:lnTo>
                  <a:pt x="30073" y="33909"/>
                </a:lnTo>
                <a:lnTo>
                  <a:pt x="90893" y="33909"/>
                </a:lnTo>
                <a:lnTo>
                  <a:pt x="90893" y="7239"/>
                </a:lnTo>
                <a:lnTo>
                  <a:pt x="0" y="7239"/>
                </a:lnTo>
                <a:lnTo>
                  <a:pt x="0" y="33909"/>
                </a:lnTo>
                <a:lnTo>
                  <a:pt x="0" y="105029"/>
                </a:lnTo>
                <a:lnTo>
                  <a:pt x="0" y="131699"/>
                </a:lnTo>
                <a:lnTo>
                  <a:pt x="120980" y="131699"/>
                </a:lnTo>
                <a:lnTo>
                  <a:pt x="120980" y="105029"/>
                </a:lnTo>
                <a:lnTo>
                  <a:pt x="120980" y="84709"/>
                </a:lnTo>
                <a:lnTo>
                  <a:pt x="161848" y="84709"/>
                </a:lnTo>
                <a:lnTo>
                  <a:pt x="161848" y="139611"/>
                </a:lnTo>
                <a:lnTo>
                  <a:pt x="192252" y="139611"/>
                </a:lnTo>
                <a:lnTo>
                  <a:pt x="192252" y="84709"/>
                </a:lnTo>
                <a:lnTo>
                  <a:pt x="192252" y="84353"/>
                </a:lnTo>
                <a:lnTo>
                  <a:pt x="192252" y="55587"/>
                </a:lnTo>
                <a:lnTo>
                  <a:pt x="192252" y="1638"/>
                </a:lnTo>
                <a:close/>
              </a:path>
              <a:path w="267334" h="275589">
                <a:moveTo>
                  <a:pt x="259930" y="0"/>
                </a:moveTo>
                <a:lnTo>
                  <a:pt x="229196" y="0"/>
                </a:lnTo>
                <a:lnTo>
                  <a:pt x="229196" y="142557"/>
                </a:lnTo>
                <a:lnTo>
                  <a:pt x="259930" y="142557"/>
                </a:lnTo>
                <a:lnTo>
                  <a:pt x="259930" y="0"/>
                </a:lnTo>
                <a:close/>
              </a:path>
              <a:path w="267334" h="275589">
                <a:moveTo>
                  <a:pt x="266801" y="251079"/>
                </a:moveTo>
                <a:lnTo>
                  <a:pt x="47739" y="251079"/>
                </a:lnTo>
                <a:lnTo>
                  <a:pt x="47739" y="228219"/>
                </a:lnTo>
                <a:lnTo>
                  <a:pt x="259930" y="228219"/>
                </a:lnTo>
                <a:lnTo>
                  <a:pt x="259930" y="204089"/>
                </a:lnTo>
                <a:lnTo>
                  <a:pt x="259930" y="182499"/>
                </a:lnTo>
                <a:lnTo>
                  <a:pt x="259930" y="157099"/>
                </a:lnTo>
                <a:lnTo>
                  <a:pt x="15367" y="157099"/>
                </a:lnTo>
                <a:lnTo>
                  <a:pt x="15367" y="182499"/>
                </a:lnTo>
                <a:lnTo>
                  <a:pt x="228219" y="182499"/>
                </a:lnTo>
                <a:lnTo>
                  <a:pt x="228219" y="204089"/>
                </a:lnTo>
                <a:lnTo>
                  <a:pt x="16014" y="204089"/>
                </a:lnTo>
                <a:lnTo>
                  <a:pt x="16014" y="228219"/>
                </a:lnTo>
                <a:lnTo>
                  <a:pt x="16014" y="251079"/>
                </a:lnTo>
                <a:lnTo>
                  <a:pt x="16014" y="275209"/>
                </a:lnTo>
                <a:lnTo>
                  <a:pt x="266801" y="275209"/>
                </a:lnTo>
                <a:lnTo>
                  <a:pt x="266801" y="2510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257828" y="6139560"/>
            <a:ext cx="576580" cy="279400"/>
          </a:xfrm>
          <a:custGeom>
            <a:avLst/>
            <a:gdLst/>
            <a:ahLst/>
            <a:cxnLst/>
            <a:rect l="l" t="t" r="r" b="b"/>
            <a:pathLst>
              <a:path w="576579" h="279400">
                <a:moveTo>
                  <a:pt x="262890" y="106299"/>
                </a:moveTo>
                <a:lnTo>
                  <a:pt x="52324" y="106299"/>
                </a:lnTo>
                <a:lnTo>
                  <a:pt x="52324" y="79629"/>
                </a:lnTo>
                <a:lnTo>
                  <a:pt x="258965" y="79629"/>
                </a:lnTo>
                <a:lnTo>
                  <a:pt x="258965" y="55499"/>
                </a:lnTo>
                <a:lnTo>
                  <a:pt x="258965" y="28829"/>
                </a:lnTo>
                <a:lnTo>
                  <a:pt x="258965" y="3429"/>
                </a:lnTo>
                <a:lnTo>
                  <a:pt x="20281" y="3429"/>
                </a:lnTo>
                <a:lnTo>
                  <a:pt x="20281" y="28829"/>
                </a:lnTo>
                <a:lnTo>
                  <a:pt x="227241" y="28829"/>
                </a:lnTo>
                <a:lnTo>
                  <a:pt x="227241" y="55499"/>
                </a:lnTo>
                <a:lnTo>
                  <a:pt x="20281" y="55499"/>
                </a:lnTo>
                <a:lnTo>
                  <a:pt x="20281" y="79629"/>
                </a:lnTo>
                <a:lnTo>
                  <a:pt x="20281" y="106299"/>
                </a:lnTo>
                <a:lnTo>
                  <a:pt x="20281" y="131699"/>
                </a:lnTo>
                <a:lnTo>
                  <a:pt x="262890" y="131699"/>
                </a:lnTo>
                <a:lnTo>
                  <a:pt x="262890" y="106299"/>
                </a:lnTo>
                <a:close/>
              </a:path>
              <a:path w="576579" h="279400">
                <a:moveTo>
                  <a:pt x="264515" y="248539"/>
                </a:moveTo>
                <a:lnTo>
                  <a:pt x="52324" y="248539"/>
                </a:lnTo>
                <a:lnTo>
                  <a:pt x="52324" y="207899"/>
                </a:lnTo>
                <a:lnTo>
                  <a:pt x="19291" y="207899"/>
                </a:lnTo>
                <a:lnTo>
                  <a:pt x="19291" y="248539"/>
                </a:lnTo>
                <a:lnTo>
                  <a:pt x="19291" y="276479"/>
                </a:lnTo>
                <a:lnTo>
                  <a:pt x="264515" y="276479"/>
                </a:lnTo>
                <a:lnTo>
                  <a:pt x="264515" y="248539"/>
                </a:lnTo>
                <a:close/>
              </a:path>
              <a:path w="576579" h="279400">
                <a:moveTo>
                  <a:pt x="278904" y="161518"/>
                </a:moveTo>
                <a:lnTo>
                  <a:pt x="155638" y="161518"/>
                </a:lnTo>
                <a:lnTo>
                  <a:pt x="155638" y="132092"/>
                </a:lnTo>
                <a:lnTo>
                  <a:pt x="122948" y="132092"/>
                </a:lnTo>
                <a:lnTo>
                  <a:pt x="122948" y="161518"/>
                </a:lnTo>
                <a:lnTo>
                  <a:pt x="0" y="161518"/>
                </a:lnTo>
                <a:lnTo>
                  <a:pt x="0" y="187680"/>
                </a:lnTo>
                <a:lnTo>
                  <a:pt x="278904" y="187680"/>
                </a:lnTo>
                <a:lnTo>
                  <a:pt x="278904" y="161518"/>
                </a:lnTo>
                <a:close/>
              </a:path>
              <a:path w="576579" h="279400">
                <a:moveTo>
                  <a:pt x="496658" y="93840"/>
                </a:moveTo>
                <a:lnTo>
                  <a:pt x="490207" y="58166"/>
                </a:lnTo>
                <a:lnTo>
                  <a:pt x="475246" y="34988"/>
                </a:lnTo>
                <a:lnTo>
                  <a:pt x="472262" y="30365"/>
                </a:lnTo>
                <a:lnTo>
                  <a:pt x="464947" y="25539"/>
                </a:lnTo>
                <a:lnTo>
                  <a:pt x="464947" y="93840"/>
                </a:lnTo>
                <a:lnTo>
                  <a:pt x="461060" y="117055"/>
                </a:lnTo>
                <a:lnTo>
                  <a:pt x="450037" y="135610"/>
                </a:lnTo>
                <a:lnTo>
                  <a:pt x="432803" y="147916"/>
                </a:lnTo>
                <a:lnTo>
                  <a:pt x="410349" y="152361"/>
                </a:lnTo>
                <a:lnTo>
                  <a:pt x="387743" y="147916"/>
                </a:lnTo>
                <a:lnTo>
                  <a:pt x="370535" y="135610"/>
                </a:lnTo>
                <a:lnTo>
                  <a:pt x="359587" y="117055"/>
                </a:lnTo>
                <a:lnTo>
                  <a:pt x="355739" y="93840"/>
                </a:lnTo>
                <a:lnTo>
                  <a:pt x="359587" y="70573"/>
                </a:lnTo>
                <a:lnTo>
                  <a:pt x="370535" y="51904"/>
                </a:lnTo>
                <a:lnTo>
                  <a:pt x="387743" y="39497"/>
                </a:lnTo>
                <a:lnTo>
                  <a:pt x="410349" y="34988"/>
                </a:lnTo>
                <a:lnTo>
                  <a:pt x="432803" y="39497"/>
                </a:lnTo>
                <a:lnTo>
                  <a:pt x="450037" y="51904"/>
                </a:lnTo>
                <a:lnTo>
                  <a:pt x="461060" y="70573"/>
                </a:lnTo>
                <a:lnTo>
                  <a:pt x="464947" y="93840"/>
                </a:lnTo>
                <a:lnTo>
                  <a:pt x="464947" y="25539"/>
                </a:lnTo>
                <a:lnTo>
                  <a:pt x="444931" y="12319"/>
                </a:lnTo>
                <a:lnTo>
                  <a:pt x="410349" y="5880"/>
                </a:lnTo>
                <a:lnTo>
                  <a:pt x="375615" y="12319"/>
                </a:lnTo>
                <a:lnTo>
                  <a:pt x="348310" y="30365"/>
                </a:lnTo>
                <a:lnTo>
                  <a:pt x="330428" y="58166"/>
                </a:lnTo>
                <a:lnTo>
                  <a:pt x="324027" y="93840"/>
                </a:lnTo>
                <a:lnTo>
                  <a:pt x="330428" y="129514"/>
                </a:lnTo>
                <a:lnTo>
                  <a:pt x="348310" y="157314"/>
                </a:lnTo>
                <a:lnTo>
                  <a:pt x="375615" y="175361"/>
                </a:lnTo>
                <a:lnTo>
                  <a:pt x="410349" y="181787"/>
                </a:lnTo>
                <a:lnTo>
                  <a:pt x="444931" y="175361"/>
                </a:lnTo>
                <a:lnTo>
                  <a:pt x="472262" y="157314"/>
                </a:lnTo>
                <a:lnTo>
                  <a:pt x="475462" y="152361"/>
                </a:lnTo>
                <a:lnTo>
                  <a:pt x="490207" y="129514"/>
                </a:lnTo>
                <a:lnTo>
                  <a:pt x="496658" y="93840"/>
                </a:lnTo>
                <a:close/>
              </a:path>
              <a:path w="576579" h="279400">
                <a:moveTo>
                  <a:pt x="520204" y="219062"/>
                </a:moveTo>
                <a:lnTo>
                  <a:pt x="503275" y="224840"/>
                </a:lnTo>
                <a:lnTo>
                  <a:pt x="481660" y="228917"/>
                </a:lnTo>
                <a:lnTo>
                  <a:pt x="456438" y="231343"/>
                </a:lnTo>
                <a:lnTo>
                  <a:pt x="428650" y="232143"/>
                </a:lnTo>
                <a:lnTo>
                  <a:pt x="314540" y="232143"/>
                </a:lnTo>
                <a:lnTo>
                  <a:pt x="314540" y="262559"/>
                </a:lnTo>
                <a:lnTo>
                  <a:pt x="426694" y="262559"/>
                </a:lnTo>
                <a:lnTo>
                  <a:pt x="455650" y="261658"/>
                </a:lnTo>
                <a:lnTo>
                  <a:pt x="481545" y="259041"/>
                </a:lnTo>
                <a:lnTo>
                  <a:pt x="503389" y="254825"/>
                </a:lnTo>
                <a:lnTo>
                  <a:pt x="520204" y="249148"/>
                </a:lnTo>
                <a:lnTo>
                  <a:pt x="520204" y="219062"/>
                </a:lnTo>
                <a:close/>
              </a:path>
              <a:path w="576579" h="279400">
                <a:moveTo>
                  <a:pt x="576122" y="0"/>
                </a:moveTo>
                <a:lnTo>
                  <a:pt x="543750" y="0"/>
                </a:lnTo>
                <a:lnTo>
                  <a:pt x="543750" y="279234"/>
                </a:lnTo>
                <a:lnTo>
                  <a:pt x="576122" y="279234"/>
                </a:lnTo>
                <a:lnTo>
                  <a:pt x="57612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198619" y="6139179"/>
            <a:ext cx="71755" cy="139700"/>
          </a:xfrm>
          <a:custGeom>
            <a:avLst/>
            <a:gdLst/>
            <a:ahLst/>
            <a:cxnLst/>
            <a:rect l="l" t="t" r="r" b="b"/>
            <a:pathLst>
              <a:path w="71754" h="139700">
                <a:moveTo>
                  <a:pt x="71602" y="50800"/>
                </a:moveTo>
                <a:lnTo>
                  <a:pt x="32372" y="50800"/>
                </a:lnTo>
                <a:lnTo>
                  <a:pt x="32372" y="0"/>
                </a:lnTo>
                <a:lnTo>
                  <a:pt x="0" y="0"/>
                </a:lnTo>
                <a:lnTo>
                  <a:pt x="0" y="50800"/>
                </a:lnTo>
                <a:lnTo>
                  <a:pt x="0" y="80010"/>
                </a:lnTo>
                <a:lnTo>
                  <a:pt x="0" y="139700"/>
                </a:lnTo>
                <a:lnTo>
                  <a:pt x="32372" y="139700"/>
                </a:lnTo>
                <a:lnTo>
                  <a:pt x="32372" y="80010"/>
                </a:lnTo>
                <a:lnTo>
                  <a:pt x="71602" y="80010"/>
                </a:lnTo>
                <a:lnTo>
                  <a:pt x="71602" y="508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988053" y="6144259"/>
            <a:ext cx="250190" cy="270510"/>
          </a:xfrm>
          <a:custGeom>
            <a:avLst/>
            <a:gdLst/>
            <a:ahLst/>
            <a:cxnLst/>
            <a:rect l="l" t="t" r="r" b="b"/>
            <a:pathLst>
              <a:path w="250190" h="270510">
                <a:moveTo>
                  <a:pt x="163156" y="203"/>
                </a:moveTo>
                <a:lnTo>
                  <a:pt x="131432" y="203"/>
                </a:lnTo>
                <a:lnTo>
                  <a:pt x="131432" y="34290"/>
                </a:lnTo>
                <a:lnTo>
                  <a:pt x="31711" y="34290"/>
                </a:lnTo>
                <a:lnTo>
                  <a:pt x="31711" y="0"/>
                </a:lnTo>
                <a:lnTo>
                  <a:pt x="0" y="0"/>
                </a:lnTo>
                <a:lnTo>
                  <a:pt x="0" y="34290"/>
                </a:lnTo>
                <a:lnTo>
                  <a:pt x="0" y="60960"/>
                </a:lnTo>
                <a:lnTo>
                  <a:pt x="0" y="99060"/>
                </a:lnTo>
                <a:lnTo>
                  <a:pt x="0" y="125730"/>
                </a:lnTo>
                <a:lnTo>
                  <a:pt x="163156" y="125730"/>
                </a:lnTo>
                <a:lnTo>
                  <a:pt x="163156" y="99060"/>
                </a:lnTo>
                <a:lnTo>
                  <a:pt x="31711" y="99060"/>
                </a:lnTo>
                <a:lnTo>
                  <a:pt x="31711" y="60960"/>
                </a:lnTo>
                <a:lnTo>
                  <a:pt x="131432" y="60960"/>
                </a:lnTo>
                <a:lnTo>
                  <a:pt x="131432" y="98945"/>
                </a:lnTo>
                <a:lnTo>
                  <a:pt x="163156" y="98945"/>
                </a:lnTo>
                <a:lnTo>
                  <a:pt x="163156" y="60960"/>
                </a:lnTo>
                <a:lnTo>
                  <a:pt x="163156" y="60693"/>
                </a:lnTo>
                <a:lnTo>
                  <a:pt x="163156" y="34861"/>
                </a:lnTo>
                <a:lnTo>
                  <a:pt x="163156" y="34290"/>
                </a:lnTo>
                <a:lnTo>
                  <a:pt x="163156" y="203"/>
                </a:lnTo>
                <a:close/>
              </a:path>
              <a:path w="250190" h="270510">
                <a:moveTo>
                  <a:pt x="249796" y="246380"/>
                </a:moveTo>
                <a:lnTo>
                  <a:pt x="41846" y="246380"/>
                </a:lnTo>
                <a:lnTo>
                  <a:pt x="41846" y="222250"/>
                </a:lnTo>
                <a:lnTo>
                  <a:pt x="242938" y="222250"/>
                </a:lnTo>
                <a:lnTo>
                  <a:pt x="242938" y="198120"/>
                </a:lnTo>
                <a:lnTo>
                  <a:pt x="242938" y="175260"/>
                </a:lnTo>
                <a:lnTo>
                  <a:pt x="242938" y="151130"/>
                </a:lnTo>
                <a:lnTo>
                  <a:pt x="9156" y="151130"/>
                </a:lnTo>
                <a:lnTo>
                  <a:pt x="9156" y="175260"/>
                </a:lnTo>
                <a:lnTo>
                  <a:pt x="210896" y="175260"/>
                </a:lnTo>
                <a:lnTo>
                  <a:pt x="210896" y="198120"/>
                </a:lnTo>
                <a:lnTo>
                  <a:pt x="9804" y="198120"/>
                </a:lnTo>
                <a:lnTo>
                  <a:pt x="9804" y="222250"/>
                </a:lnTo>
                <a:lnTo>
                  <a:pt x="9804" y="246380"/>
                </a:lnTo>
                <a:lnTo>
                  <a:pt x="9804" y="270510"/>
                </a:lnTo>
                <a:lnTo>
                  <a:pt x="249796" y="270510"/>
                </a:lnTo>
                <a:lnTo>
                  <a:pt x="249796" y="2463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530491" y="6139555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301286" y="6141719"/>
            <a:ext cx="260350" cy="277495"/>
          </a:xfrm>
          <a:custGeom>
            <a:avLst/>
            <a:gdLst/>
            <a:ahLst/>
            <a:cxnLst/>
            <a:rect l="l" t="t" r="r" b="b"/>
            <a:pathLst>
              <a:path w="260350" h="277495">
                <a:moveTo>
                  <a:pt x="119672" y="37401"/>
                </a:moveTo>
                <a:lnTo>
                  <a:pt x="89255" y="37401"/>
                </a:lnTo>
                <a:lnTo>
                  <a:pt x="89255" y="230962"/>
                </a:lnTo>
                <a:lnTo>
                  <a:pt x="119672" y="230962"/>
                </a:lnTo>
                <a:lnTo>
                  <a:pt x="119672" y="37401"/>
                </a:lnTo>
                <a:close/>
              </a:path>
              <a:path w="260350" h="277495">
                <a:moveTo>
                  <a:pt x="119672" y="7620"/>
                </a:moveTo>
                <a:lnTo>
                  <a:pt x="0" y="7620"/>
                </a:lnTo>
                <a:lnTo>
                  <a:pt x="0" y="36830"/>
                </a:lnTo>
                <a:lnTo>
                  <a:pt x="0" y="231140"/>
                </a:lnTo>
                <a:lnTo>
                  <a:pt x="0" y="260350"/>
                </a:lnTo>
                <a:lnTo>
                  <a:pt x="119672" y="260350"/>
                </a:lnTo>
                <a:lnTo>
                  <a:pt x="119672" y="231140"/>
                </a:lnTo>
                <a:lnTo>
                  <a:pt x="30734" y="231140"/>
                </a:lnTo>
                <a:lnTo>
                  <a:pt x="30734" y="36830"/>
                </a:lnTo>
                <a:lnTo>
                  <a:pt x="119672" y="36830"/>
                </a:lnTo>
                <a:lnTo>
                  <a:pt x="119672" y="7620"/>
                </a:lnTo>
                <a:close/>
              </a:path>
              <a:path w="260350" h="277495">
                <a:moveTo>
                  <a:pt x="259930" y="141046"/>
                </a:moveTo>
                <a:lnTo>
                  <a:pt x="229196" y="141046"/>
                </a:lnTo>
                <a:lnTo>
                  <a:pt x="229196" y="277075"/>
                </a:lnTo>
                <a:lnTo>
                  <a:pt x="259930" y="277075"/>
                </a:lnTo>
                <a:lnTo>
                  <a:pt x="259930" y="141046"/>
                </a:lnTo>
                <a:close/>
              </a:path>
              <a:path w="260350" h="277495">
                <a:moveTo>
                  <a:pt x="259930" y="110490"/>
                </a:moveTo>
                <a:lnTo>
                  <a:pt x="183756" y="110490"/>
                </a:lnTo>
                <a:lnTo>
                  <a:pt x="183756" y="0"/>
                </a:lnTo>
                <a:lnTo>
                  <a:pt x="153022" y="0"/>
                </a:lnTo>
                <a:lnTo>
                  <a:pt x="153022" y="110490"/>
                </a:lnTo>
                <a:lnTo>
                  <a:pt x="153022" y="140970"/>
                </a:lnTo>
                <a:lnTo>
                  <a:pt x="153022" y="271780"/>
                </a:lnTo>
                <a:lnTo>
                  <a:pt x="183756" y="271780"/>
                </a:lnTo>
                <a:lnTo>
                  <a:pt x="183756" y="140970"/>
                </a:lnTo>
                <a:lnTo>
                  <a:pt x="259930" y="140970"/>
                </a:lnTo>
                <a:lnTo>
                  <a:pt x="259930" y="1104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612559" y="6139555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4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4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4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4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021916" y="6139555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279227"/>
                </a:lnTo>
                <a:close/>
              </a:path>
              <a:path w="260350" h="279400">
                <a:moveTo>
                  <a:pt x="192255" y="274323"/>
                </a:moveTo>
                <a:lnTo>
                  <a:pt x="161847" y="274323"/>
                </a:lnTo>
                <a:lnTo>
                  <a:pt x="161847" y="142556"/>
                </a:lnTo>
                <a:lnTo>
                  <a:pt x="90569" y="142556"/>
                </a:lnTo>
                <a:lnTo>
                  <a:pt x="90569" y="112475"/>
                </a:lnTo>
                <a:lnTo>
                  <a:pt x="161847" y="112475"/>
                </a:lnTo>
                <a:lnTo>
                  <a:pt x="161847" y="1634"/>
                </a:lnTo>
                <a:lnTo>
                  <a:pt x="192255" y="1634"/>
                </a:lnTo>
                <a:lnTo>
                  <a:pt x="192255" y="274323"/>
                </a:lnTo>
                <a:close/>
              </a:path>
              <a:path w="260350" h="279400">
                <a:moveTo>
                  <a:pt x="67354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23919" y="10135"/>
                </a:lnTo>
                <a:lnTo>
                  <a:pt x="123919" y="38908"/>
                </a:lnTo>
                <a:lnTo>
                  <a:pt x="31715" y="38908"/>
                </a:lnTo>
                <a:lnTo>
                  <a:pt x="31715" y="233779"/>
                </a:lnTo>
                <a:lnTo>
                  <a:pt x="136017" y="233779"/>
                </a:lnTo>
                <a:lnTo>
                  <a:pt x="136017" y="249801"/>
                </a:lnTo>
                <a:lnTo>
                  <a:pt x="121794" y="255103"/>
                </a:lnTo>
                <a:lnTo>
                  <a:pt x="104873" y="259119"/>
                </a:lnTo>
                <a:lnTo>
                  <a:pt x="86359" y="261663"/>
                </a:lnTo>
                <a:lnTo>
                  <a:pt x="67354" y="262552"/>
                </a:lnTo>
                <a:close/>
              </a:path>
              <a:path w="260350" h="279400">
                <a:moveTo>
                  <a:pt x="136017" y="233779"/>
                </a:moveTo>
                <a:lnTo>
                  <a:pt x="70951" y="233779"/>
                </a:lnTo>
                <a:lnTo>
                  <a:pt x="88796" y="232895"/>
                </a:lnTo>
                <a:lnTo>
                  <a:pt x="106059" y="230387"/>
                </a:lnTo>
                <a:lnTo>
                  <a:pt x="122034" y="226469"/>
                </a:lnTo>
                <a:lnTo>
                  <a:pt x="136017" y="221355"/>
                </a:lnTo>
                <a:lnTo>
                  <a:pt x="13601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339726" y="6139555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4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4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4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657208" y="6139555"/>
            <a:ext cx="248285" cy="279400"/>
          </a:xfrm>
          <a:custGeom>
            <a:avLst/>
            <a:gdLst/>
            <a:ahLst/>
            <a:cxnLst/>
            <a:rect l="l" t="t" r="r" b="b"/>
            <a:pathLst>
              <a:path w="248284" h="279400">
                <a:moveTo>
                  <a:pt x="248166" y="279227"/>
                </a:moveTo>
                <a:lnTo>
                  <a:pt x="215469" y="279227"/>
                </a:lnTo>
                <a:lnTo>
                  <a:pt x="215469" y="144191"/>
                </a:lnTo>
                <a:lnTo>
                  <a:pt x="163809" y="144191"/>
                </a:lnTo>
                <a:lnTo>
                  <a:pt x="163809" y="113783"/>
                </a:lnTo>
                <a:lnTo>
                  <a:pt x="215469" y="113783"/>
                </a:lnTo>
                <a:lnTo>
                  <a:pt x="215469" y="0"/>
                </a:lnTo>
                <a:lnTo>
                  <a:pt x="248166" y="0"/>
                </a:lnTo>
                <a:lnTo>
                  <a:pt x="248166" y="279227"/>
                </a:lnTo>
                <a:close/>
              </a:path>
              <a:path w="248284" h="279400">
                <a:moveTo>
                  <a:pt x="106917" y="262552"/>
                </a:moveTo>
                <a:lnTo>
                  <a:pt x="0" y="262552"/>
                </a:lnTo>
                <a:lnTo>
                  <a:pt x="0" y="10135"/>
                </a:lnTo>
                <a:lnTo>
                  <a:pt x="159558" y="10135"/>
                </a:lnTo>
                <a:lnTo>
                  <a:pt x="159558" y="39889"/>
                </a:lnTo>
                <a:lnTo>
                  <a:pt x="32369" y="39889"/>
                </a:lnTo>
                <a:lnTo>
                  <a:pt x="32369" y="119342"/>
                </a:lnTo>
                <a:lnTo>
                  <a:pt x="143864" y="119342"/>
                </a:lnTo>
                <a:lnTo>
                  <a:pt x="143864" y="149095"/>
                </a:lnTo>
                <a:lnTo>
                  <a:pt x="32369" y="149095"/>
                </a:lnTo>
                <a:lnTo>
                  <a:pt x="32369" y="232798"/>
                </a:lnTo>
                <a:lnTo>
                  <a:pt x="179176" y="232798"/>
                </a:lnTo>
                <a:lnTo>
                  <a:pt x="179176" y="249147"/>
                </a:lnTo>
                <a:lnTo>
                  <a:pt x="164483" y="254828"/>
                </a:lnTo>
                <a:lnTo>
                  <a:pt x="146725" y="259037"/>
                </a:lnTo>
                <a:lnTo>
                  <a:pt x="127127" y="261653"/>
                </a:lnTo>
                <a:lnTo>
                  <a:pt x="106917" y="262552"/>
                </a:lnTo>
                <a:close/>
              </a:path>
              <a:path w="248284" h="279400">
                <a:moveTo>
                  <a:pt x="179176" y="232798"/>
                </a:moveTo>
                <a:lnTo>
                  <a:pt x="106917" y="232798"/>
                </a:lnTo>
                <a:lnTo>
                  <a:pt x="126990" y="231853"/>
                </a:lnTo>
                <a:lnTo>
                  <a:pt x="146602" y="229161"/>
                </a:lnTo>
                <a:lnTo>
                  <a:pt x="164437" y="224936"/>
                </a:lnTo>
                <a:lnTo>
                  <a:pt x="179176" y="219393"/>
                </a:lnTo>
                <a:lnTo>
                  <a:pt x="179176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57035" y="6139555"/>
            <a:ext cx="292100" cy="279400"/>
          </a:xfrm>
          <a:custGeom>
            <a:avLst/>
            <a:gdLst/>
            <a:ahLst/>
            <a:cxnLst/>
            <a:rect l="l" t="t" r="r" b="b"/>
            <a:pathLst>
              <a:path w="292100" h="279400">
                <a:moveTo>
                  <a:pt x="253397" y="279227"/>
                </a:moveTo>
                <a:lnTo>
                  <a:pt x="221028" y="279227"/>
                </a:lnTo>
                <a:lnTo>
                  <a:pt x="221028" y="0"/>
                </a:lnTo>
                <a:lnTo>
                  <a:pt x="253397" y="0"/>
                </a:lnTo>
                <a:lnTo>
                  <a:pt x="253397" y="110514"/>
                </a:lnTo>
                <a:lnTo>
                  <a:pt x="291979" y="110514"/>
                </a:lnTo>
                <a:lnTo>
                  <a:pt x="291979" y="141575"/>
                </a:lnTo>
                <a:lnTo>
                  <a:pt x="253397" y="141575"/>
                </a:lnTo>
                <a:lnTo>
                  <a:pt x="253397" y="279227"/>
                </a:lnTo>
                <a:close/>
              </a:path>
              <a:path w="292100" h="279400">
                <a:moveTo>
                  <a:pt x="107571" y="232144"/>
                </a:moveTo>
                <a:lnTo>
                  <a:pt x="75528" y="232144"/>
                </a:lnTo>
                <a:lnTo>
                  <a:pt x="75528" y="177541"/>
                </a:lnTo>
                <a:lnTo>
                  <a:pt x="47558" y="167707"/>
                </a:lnTo>
                <a:lnTo>
                  <a:pt x="25871" y="149381"/>
                </a:lnTo>
                <a:lnTo>
                  <a:pt x="11847" y="123883"/>
                </a:lnTo>
                <a:lnTo>
                  <a:pt x="6866" y="92531"/>
                </a:lnTo>
                <a:lnTo>
                  <a:pt x="13155" y="57474"/>
                </a:lnTo>
                <a:lnTo>
                  <a:pt x="30693" y="30080"/>
                </a:lnTo>
                <a:lnTo>
                  <a:pt x="57489" y="12250"/>
                </a:lnTo>
                <a:lnTo>
                  <a:pt x="91550" y="5885"/>
                </a:lnTo>
                <a:lnTo>
                  <a:pt x="125574" y="12250"/>
                </a:lnTo>
                <a:lnTo>
                  <a:pt x="152610" y="30080"/>
                </a:lnTo>
                <a:lnTo>
                  <a:pt x="155804" y="34985"/>
                </a:lnTo>
                <a:lnTo>
                  <a:pt x="91550" y="34985"/>
                </a:lnTo>
                <a:lnTo>
                  <a:pt x="69479" y="39378"/>
                </a:lnTo>
                <a:lnTo>
                  <a:pt x="52804" y="51496"/>
                </a:lnTo>
                <a:lnTo>
                  <a:pt x="42260" y="69745"/>
                </a:lnTo>
                <a:lnTo>
                  <a:pt x="38581" y="92531"/>
                </a:lnTo>
                <a:lnTo>
                  <a:pt x="42260" y="115127"/>
                </a:lnTo>
                <a:lnTo>
                  <a:pt x="52804" y="133278"/>
                </a:lnTo>
                <a:lnTo>
                  <a:pt x="69479" y="145361"/>
                </a:lnTo>
                <a:lnTo>
                  <a:pt x="91550" y="149749"/>
                </a:lnTo>
                <a:lnTo>
                  <a:pt x="157116" y="149749"/>
                </a:lnTo>
                <a:lnTo>
                  <a:pt x="135644" y="167707"/>
                </a:lnTo>
                <a:lnTo>
                  <a:pt x="107571" y="177541"/>
                </a:lnTo>
                <a:lnTo>
                  <a:pt x="107571" y="232144"/>
                </a:lnTo>
                <a:close/>
              </a:path>
              <a:path w="292100" h="279400">
                <a:moveTo>
                  <a:pt x="157116" y="149749"/>
                </a:moveTo>
                <a:lnTo>
                  <a:pt x="91550" y="149749"/>
                </a:lnTo>
                <a:lnTo>
                  <a:pt x="113584" y="145361"/>
                </a:lnTo>
                <a:lnTo>
                  <a:pt x="130499" y="133278"/>
                </a:lnTo>
                <a:lnTo>
                  <a:pt x="141345" y="115127"/>
                </a:lnTo>
                <a:lnTo>
                  <a:pt x="145172" y="92531"/>
                </a:lnTo>
                <a:lnTo>
                  <a:pt x="141345" y="69745"/>
                </a:lnTo>
                <a:lnTo>
                  <a:pt x="130499" y="51496"/>
                </a:lnTo>
                <a:lnTo>
                  <a:pt x="113584" y="39378"/>
                </a:lnTo>
                <a:lnTo>
                  <a:pt x="91550" y="34985"/>
                </a:lnTo>
                <a:lnTo>
                  <a:pt x="155804" y="34985"/>
                </a:lnTo>
                <a:lnTo>
                  <a:pt x="170450" y="57474"/>
                </a:lnTo>
                <a:lnTo>
                  <a:pt x="176887" y="92531"/>
                </a:lnTo>
                <a:lnTo>
                  <a:pt x="171804" y="123883"/>
                </a:lnTo>
                <a:lnTo>
                  <a:pt x="157556" y="149381"/>
                </a:lnTo>
                <a:lnTo>
                  <a:pt x="157116" y="149749"/>
                </a:lnTo>
                <a:close/>
              </a:path>
              <a:path w="292100" h="279400">
                <a:moveTo>
                  <a:pt x="106590" y="262552"/>
                </a:moveTo>
                <a:lnTo>
                  <a:pt x="0" y="262552"/>
                </a:lnTo>
                <a:lnTo>
                  <a:pt x="0" y="232144"/>
                </a:lnTo>
                <a:lnTo>
                  <a:pt x="107571" y="232144"/>
                </a:lnTo>
                <a:lnTo>
                  <a:pt x="134499" y="231501"/>
                </a:lnTo>
                <a:lnTo>
                  <a:pt x="159190" y="229447"/>
                </a:lnTo>
                <a:lnTo>
                  <a:pt x="180632" y="225799"/>
                </a:lnTo>
                <a:lnTo>
                  <a:pt x="197813" y="220374"/>
                </a:lnTo>
                <a:lnTo>
                  <a:pt x="197813" y="250781"/>
                </a:lnTo>
                <a:lnTo>
                  <a:pt x="180525" y="256069"/>
                </a:lnTo>
                <a:lnTo>
                  <a:pt x="159068" y="259732"/>
                </a:lnTo>
                <a:lnTo>
                  <a:pt x="134178" y="261862"/>
                </a:lnTo>
                <a:lnTo>
                  <a:pt x="106590" y="26255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373329" y="6136944"/>
            <a:ext cx="1510030" cy="281940"/>
          </a:xfrm>
          <a:custGeom>
            <a:avLst/>
            <a:gdLst/>
            <a:ahLst/>
            <a:cxnLst/>
            <a:rect l="l" t="t" r="r" b="b"/>
            <a:pathLst>
              <a:path w="1510030" h="281939">
                <a:moveTo>
                  <a:pt x="152031" y="12750"/>
                </a:moveTo>
                <a:lnTo>
                  <a:pt x="0" y="12750"/>
                </a:lnTo>
                <a:lnTo>
                  <a:pt x="0" y="42506"/>
                </a:lnTo>
                <a:lnTo>
                  <a:pt x="119011" y="42506"/>
                </a:lnTo>
                <a:lnTo>
                  <a:pt x="119011" y="80759"/>
                </a:lnTo>
                <a:lnTo>
                  <a:pt x="113919" y="132549"/>
                </a:lnTo>
                <a:lnTo>
                  <a:pt x="98958" y="174929"/>
                </a:lnTo>
                <a:lnTo>
                  <a:pt x="74663" y="206705"/>
                </a:lnTo>
                <a:lnTo>
                  <a:pt x="41503" y="226720"/>
                </a:lnTo>
                <a:lnTo>
                  <a:pt x="0" y="233781"/>
                </a:lnTo>
                <a:lnTo>
                  <a:pt x="0" y="264515"/>
                </a:lnTo>
                <a:lnTo>
                  <a:pt x="44183" y="258572"/>
                </a:lnTo>
                <a:lnTo>
                  <a:pt x="81559" y="241414"/>
                </a:lnTo>
                <a:lnTo>
                  <a:pt x="111569" y="213995"/>
                </a:lnTo>
                <a:lnTo>
                  <a:pt x="133692" y="177330"/>
                </a:lnTo>
                <a:lnTo>
                  <a:pt x="147358" y="132372"/>
                </a:lnTo>
                <a:lnTo>
                  <a:pt x="151980" y="80759"/>
                </a:lnTo>
                <a:lnTo>
                  <a:pt x="152031" y="12750"/>
                </a:lnTo>
                <a:close/>
              </a:path>
              <a:path w="1510030" h="281939">
                <a:moveTo>
                  <a:pt x="281838" y="115747"/>
                </a:moveTo>
                <a:lnTo>
                  <a:pt x="242608" y="115747"/>
                </a:lnTo>
                <a:lnTo>
                  <a:pt x="242608" y="2616"/>
                </a:lnTo>
                <a:lnTo>
                  <a:pt x="210235" y="2616"/>
                </a:lnTo>
                <a:lnTo>
                  <a:pt x="210235" y="281851"/>
                </a:lnTo>
                <a:lnTo>
                  <a:pt x="242608" y="281851"/>
                </a:lnTo>
                <a:lnTo>
                  <a:pt x="242608" y="146812"/>
                </a:lnTo>
                <a:lnTo>
                  <a:pt x="281838" y="146812"/>
                </a:lnTo>
                <a:lnTo>
                  <a:pt x="281838" y="115747"/>
                </a:lnTo>
                <a:close/>
              </a:path>
              <a:path w="1510030" h="281939">
                <a:moveTo>
                  <a:pt x="568909" y="250786"/>
                </a:moveTo>
                <a:lnTo>
                  <a:pt x="356717" y="250786"/>
                </a:lnTo>
                <a:lnTo>
                  <a:pt x="356717" y="199771"/>
                </a:lnTo>
                <a:lnTo>
                  <a:pt x="323684" y="199771"/>
                </a:lnTo>
                <a:lnTo>
                  <a:pt x="323684" y="278574"/>
                </a:lnTo>
                <a:lnTo>
                  <a:pt x="568909" y="278574"/>
                </a:lnTo>
                <a:lnTo>
                  <a:pt x="568909" y="250786"/>
                </a:lnTo>
                <a:close/>
              </a:path>
              <a:path w="1510030" h="281939">
                <a:moveTo>
                  <a:pt x="583298" y="150736"/>
                </a:moveTo>
                <a:lnTo>
                  <a:pt x="460032" y="150736"/>
                </a:lnTo>
                <a:lnTo>
                  <a:pt x="460032" y="121310"/>
                </a:lnTo>
                <a:lnTo>
                  <a:pt x="502221" y="116039"/>
                </a:lnTo>
                <a:lnTo>
                  <a:pt x="536384" y="104470"/>
                </a:lnTo>
                <a:lnTo>
                  <a:pt x="547687" y="95478"/>
                </a:lnTo>
                <a:lnTo>
                  <a:pt x="559257" y="86271"/>
                </a:lnTo>
                <a:lnTo>
                  <a:pt x="567601" y="61137"/>
                </a:lnTo>
                <a:lnTo>
                  <a:pt x="557758" y="34366"/>
                </a:lnTo>
                <a:lnTo>
                  <a:pt x="547458" y="27139"/>
                </a:lnTo>
                <a:lnTo>
                  <a:pt x="533273" y="17195"/>
                </a:lnTo>
                <a:lnTo>
                  <a:pt x="533273" y="61137"/>
                </a:lnTo>
                <a:lnTo>
                  <a:pt x="526122" y="76161"/>
                </a:lnTo>
                <a:lnTo>
                  <a:pt x="506755" y="86893"/>
                </a:lnTo>
                <a:lnTo>
                  <a:pt x="478231" y="93332"/>
                </a:lnTo>
                <a:lnTo>
                  <a:pt x="443687" y="95478"/>
                </a:lnTo>
                <a:lnTo>
                  <a:pt x="409130" y="93332"/>
                </a:lnTo>
                <a:lnTo>
                  <a:pt x="380619" y="86893"/>
                </a:lnTo>
                <a:lnTo>
                  <a:pt x="361238" y="76161"/>
                </a:lnTo>
                <a:lnTo>
                  <a:pt x="354101" y="61137"/>
                </a:lnTo>
                <a:lnTo>
                  <a:pt x="361238" y="46316"/>
                </a:lnTo>
                <a:lnTo>
                  <a:pt x="380619" y="35687"/>
                </a:lnTo>
                <a:lnTo>
                  <a:pt x="409130" y="29286"/>
                </a:lnTo>
                <a:lnTo>
                  <a:pt x="443687" y="27139"/>
                </a:lnTo>
                <a:lnTo>
                  <a:pt x="478231" y="29286"/>
                </a:lnTo>
                <a:lnTo>
                  <a:pt x="506755" y="35687"/>
                </a:lnTo>
                <a:lnTo>
                  <a:pt x="526122" y="46316"/>
                </a:lnTo>
                <a:lnTo>
                  <a:pt x="533273" y="61137"/>
                </a:lnTo>
                <a:lnTo>
                  <a:pt x="533273" y="17195"/>
                </a:lnTo>
                <a:lnTo>
                  <a:pt x="531025" y="15608"/>
                </a:lnTo>
                <a:lnTo>
                  <a:pt x="491604" y="4584"/>
                </a:lnTo>
                <a:lnTo>
                  <a:pt x="443687" y="977"/>
                </a:lnTo>
                <a:lnTo>
                  <a:pt x="395770" y="4584"/>
                </a:lnTo>
                <a:lnTo>
                  <a:pt x="356349" y="15608"/>
                </a:lnTo>
                <a:lnTo>
                  <a:pt x="329615" y="34366"/>
                </a:lnTo>
                <a:lnTo>
                  <a:pt x="319760" y="61137"/>
                </a:lnTo>
                <a:lnTo>
                  <a:pt x="328117" y="86271"/>
                </a:lnTo>
                <a:lnTo>
                  <a:pt x="350989" y="104470"/>
                </a:lnTo>
                <a:lnTo>
                  <a:pt x="385152" y="116039"/>
                </a:lnTo>
                <a:lnTo>
                  <a:pt x="427342" y="121310"/>
                </a:lnTo>
                <a:lnTo>
                  <a:pt x="427342" y="150736"/>
                </a:lnTo>
                <a:lnTo>
                  <a:pt x="304393" y="150736"/>
                </a:lnTo>
                <a:lnTo>
                  <a:pt x="304393" y="178193"/>
                </a:lnTo>
                <a:lnTo>
                  <a:pt x="583298" y="178193"/>
                </a:lnTo>
                <a:lnTo>
                  <a:pt x="583298" y="150736"/>
                </a:lnTo>
                <a:close/>
              </a:path>
              <a:path w="1510030" h="281939">
                <a:moveTo>
                  <a:pt x="815441" y="243916"/>
                </a:moveTo>
                <a:lnTo>
                  <a:pt x="756780" y="174599"/>
                </a:lnTo>
                <a:lnTo>
                  <a:pt x="727163" y="139611"/>
                </a:lnTo>
                <a:lnTo>
                  <a:pt x="729856" y="124739"/>
                </a:lnTo>
                <a:lnTo>
                  <a:pt x="732028" y="109080"/>
                </a:lnTo>
                <a:lnTo>
                  <a:pt x="733653" y="92760"/>
                </a:lnTo>
                <a:lnTo>
                  <a:pt x="734682" y="75857"/>
                </a:lnTo>
                <a:lnTo>
                  <a:pt x="806284" y="75857"/>
                </a:lnTo>
                <a:lnTo>
                  <a:pt x="806284" y="45770"/>
                </a:lnTo>
                <a:lnTo>
                  <a:pt x="735012" y="45770"/>
                </a:lnTo>
                <a:lnTo>
                  <a:pt x="735012" y="0"/>
                </a:lnTo>
                <a:lnTo>
                  <a:pt x="701992" y="0"/>
                </a:lnTo>
                <a:lnTo>
                  <a:pt x="701992" y="45770"/>
                </a:lnTo>
                <a:lnTo>
                  <a:pt x="627113" y="45770"/>
                </a:lnTo>
                <a:lnTo>
                  <a:pt x="627113" y="75857"/>
                </a:lnTo>
                <a:lnTo>
                  <a:pt x="701992" y="75857"/>
                </a:lnTo>
                <a:lnTo>
                  <a:pt x="694626" y="135013"/>
                </a:lnTo>
                <a:lnTo>
                  <a:pt x="678408" y="183222"/>
                </a:lnTo>
                <a:lnTo>
                  <a:pt x="654037" y="217157"/>
                </a:lnTo>
                <a:lnTo>
                  <a:pt x="622211" y="233451"/>
                </a:lnTo>
                <a:lnTo>
                  <a:pt x="622211" y="265176"/>
                </a:lnTo>
                <a:lnTo>
                  <a:pt x="651967" y="256489"/>
                </a:lnTo>
                <a:lnTo>
                  <a:pt x="678078" y="238150"/>
                </a:lnTo>
                <a:lnTo>
                  <a:pt x="699960" y="210680"/>
                </a:lnTo>
                <a:lnTo>
                  <a:pt x="717029" y="174599"/>
                </a:lnTo>
                <a:lnTo>
                  <a:pt x="791908" y="264845"/>
                </a:lnTo>
                <a:lnTo>
                  <a:pt x="815441" y="243916"/>
                </a:lnTo>
                <a:close/>
              </a:path>
              <a:path w="1510030" h="281939">
                <a:moveTo>
                  <a:pt x="910920" y="115747"/>
                </a:moveTo>
                <a:lnTo>
                  <a:pt x="871677" y="115747"/>
                </a:lnTo>
                <a:lnTo>
                  <a:pt x="871677" y="2616"/>
                </a:lnTo>
                <a:lnTo>
                  <a:pt x="839317" y="2616"/>
                </a:lnTo>
                <a:lnTo>
                  <a:pt x="839317" y="281851"/>
                </a:lnTo>
                <a:lnTo>
                  <a:pt x="871677" y="281851"/>
                </a:lnTo>
                <a:lnTo>
                  <a:pt x="871677" y="146812"/>
                </a:lnTo>
                <a:lnTo>
                  <a:pt x="910920" y="146812"/>
                </a:lnTo>
                <a:lnTo>
                  <a:pt x="910920" y="115747"/>
                </a:lnTo>
                <a:close/>
              </a:path>
              <a:path w="1510030" h="281939">
                <a:moveTo>
                  <a:pt x="1198321" y="162255"/>
                </a:moveTo>
                <a:lnTo>
                  <a:pt x="984491" y="162255"/>
                </a:lnTo>
                <a:lnTo>
                  <a:pt x="984491" y="116535"/>
                </a:lnTo>
                <a:lnTo>
                  <a:pt x="1190472" y="116535"/>
                </a:lnTo>
                <a:lnTo>
                  <a:pt x="1190472" y="87325"/>
                </a:lnTo>
                <a:lnTo>
                  <a:pt x="984491" y="87325"/>
                </a:lnTo>
                <a:lnTo>
                  <a:pt x="984491" y="41605"/>
                </a:lnTo>
                <a:lnTo>
                  <a:pt x="1194066" y="41605"/>
                </a:lnTo>
                <a:lnTo>
                  <a:pt x="1194066" y="12395"/>
                </a:lnTo>
                <a:lnTo>
                  <a:pt x="952119" y="12395"/>
                </a:lnTo>
                <a:lnTo>
                  <a:pt x="952119" y="41605"/>
                </a:lnTo>
                <a:lnTo>
                  <a:pt x="952119" y="87325"/>
                </a:lnTo>
                <a:lnTo>
                  <a:pt x="952119" y="116535"/>
                </a:lnTo>
                <a:lnTo>
                  <a:pt x="952119" y="162255"/>
                </a:lnTo>
                <a:lnTo>
                  <a:pt x="952119" y="191465"/>
                </a:lnTo>
                <a:lnTo>
                  <a:pt x="1198321" y="191465"/>
                </a:lnTo>
                <a:lnTo>
                  <a:pt x="1198321" y="162255"/>
                </a:lnTo>
                <a:close/>
              </a:path>
              <a:path w="1510030" h="281939">
                <a:moveTo>
                  <a:pt x="1212380" y="238683"/>
                </a:moveTo>
                <a:lnTo>
                  <a:pt x="933475" y="238683"/>
                </a:lnTo>
                <a:lnTo>
                  <a:pt x="933475" y="268439"/>
                </a:lnTo>
                <a:lnTo>
                  <a:pt x="1212380" y="268439"/>
                </a:lnTo>
                <a:lnTo>
                  <a:pt x="1212380" y="238683"/>
                </a:lnTo>
                <a:close/>
              </a:path>
              <a:path w="1510030" h="281939">
                <a:moveTo>
                  <a:pt x="1430134" y="96456"/>
                </a:moveTo>
                <a:lnTo>
                  <a:pt x="1423682" y="60782"/>
                </a:lnTo>
                <a:lnTo>
                  <a:pt x="1408722" y="37604"/>
                </a:lnTo>
                <a:lnTo>
                  <a:pt x="1405737" y="32981"/>
                </a:lnTo>
                <a:lnTo>
                  <a:pt x="1398422" y="28155"/>
                </a:lnTo>
                <a:lnTo>
                  <a:pt x="1398422" y="96456"/>
                </a:lnTo>
                <a:lnTo>
                  <a:pt x="1394536" y="119672"/>
                </a:lnTo>
                <a:lnTo>
                  <a:pt x="1383499" y="138226"/>
                </a:lnTo>
                <a:lnTo>
                  <a:pt x="1366278" y="150533"/>
                </a:lnTo>
                <a:lnTo>
                  <a:pt x="1343825" y="154978"/>
                </a:lnTo>
                <a:lnTo>
                  <a:pt x="1321219" y="150533"/>
                </a:lnTo>
                <a:lnTo>
                  <a:pt x="1304010" y="138226"/>
                </a:lnTo>
                <a:lnTo>
                  <a:pt x="1293063" y="119672"/>
                </a:lnTo>
                <a:lnTo>
                  <a:pt x="1289215" y="96456"/>
                </a:lnTo>
                <a:lnTo>
                  <a:pt x="1293063" y="73190"/>
                </a:lnTo>
                <a:lnTo>
                  <a:pt x="1304010" y="54521"/>
                </a:lnTo>
                <a:lnTo>
                  <a:pt x="1321219" y="42113"/>
                </a:lnTo>
                <a:lnTo>
                  <a:pt x="1343825" y="37604"/>
                </a:lnTo>
                <a:lnTo>
                  <a:pt x="1366278" y="42113"/>
                </a:lnTo>
                <a:lnTo>
                  <a:pt x="1383499" y="54521"/>
                </a:lnTo>
                <a:lnTo>
                  <a:pt x="1394536" y="73190"/>
                </a:lnTo>
                <a:lnTo>
                  <a:pt x="1398422" y="96456"/>
                </a:lnTo>
                <a:lnTo>
                  <a:pt x="1398422" y="28155"/>
                </a:lnTo>
                <a:lnTo>
                  <a:pt x="1378407" y="14935"/>
                </a:lnTo>
                <a:lnTo>
                  <a:pt x="1343825" y="8496"/>
                </a:lnTo>
                <a:lnTo>
                  <a:pt x="1309090" y="14935"/>
                </a:lnTo>
                <a:lnTo>
                  <a:pt x="1281772" y="32981"/>
                </a:lnTo>
                <a:lnTo>
                  <a:pt x="1263904" y="60782"/>
                </a:lnTo>
                <a:lnTo>
                  <a:pt x="1257503" y="96456"/>
                </a:lnTo>
                <a:lnTo>
                  <a:pt x="1263904" y="132130"/>
                </a:lnTo>
                <a:lnTo>
                  <a:pt x="1281772" y="159931"/>
                </a:lnTo>
                <a:lnTo>
                  <a:pt x="1309090" y="177977"/>
                </a:lnTo>
                <a:lnTo>
                  <a:pt x="1343825" y="184404"/>
                </a:lnTo>
                <a:lnTo>
                  <a:pt x="1378407" y="177977"/>
                </a:lnTo>
                <a:lnTo>
                  <a:pt x="1405737" y="159931"/>
                </a:lnTo>
                <a:lnTo>
                  <a:pt x="1408938" y="154978"/>
                </a:lnTo>
                <a:lnTo>
                  <a:pt x="1423682" y="132130"/>
                </a:lnTo>
                <a:lnTo>
                  <a:pt x="1430134" y="96456"/>
                </a:lnTo>
                <a:close/>
              </a:path>
              <a:path w="1510030" h="281939">
                <a:moveTo>
                  <a:pt x="1453680" y="221678"/>
                </a:moveTo>
                <a:lnTo>
                  <a:pt x="1436751" y="227457"/>
                </a:lnTo>
                <a:lnTo>
                  <a:pt x="1415135" y="231533"/>
                </a:lnTo>
                <a:lnTo>
                  <a:pt x="1389900" y="233959"/>
                </a:lnTo>
                <a:lnTo>
                  <a:pt x="1362125" y="234759"/>
                </a:lnTo>
                <a:lnTo>
                  <a:pt x="1248016" y="234759"/>
                </a:lnTo>
                <a:lnTo>
                  <a:pt x="1248016" y="265176"/>
                </a:lnTo>
                <a:lnTo>
                  <a:pt x="1360170" y="265176"/>
                </a:lnTo>
                <a:lnTo>
                  <a:pt x="1389126" y="264274"/>
                </a:lnTo>
                <a:lnTo>
                  <a:pt x="1415021" y="261658"/>
                </a:lnTo>
                <a:lnTo>
                  <a:pt x="1436865" y="257441"/>
                </a:lnTo>
                <a:lnTo>
                  <a:pt x="1453680" y="251764"/>
                </a:lnTo>
                <a:lnTo>
                  <a:pt x="1453680" y="221678"/>
                </a:lnTo>
                <a:close/>
              </a:path>
              <a:path w="1510030" h="281939">
                <a:moveTo>
                  <a:pt x="1509585" y="2616"/>
                </a:moveTo>
                <a:lnTo>
                  <a:pt x="1477225" y="2616"/>
                </a:lnTo>
                <a:lnTo>
                  <a:pt x="1477225" y="281851"/>
                </a:lnTo>
                <a:lnTo>
                  <a:pt x="1509585" y="281851"/>
                </a:lnTo>
                <a:lnTo>
                  <a:pt x="1509585" y="26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027364" y="6136944"/>
            <a:ext cx="1223010" cy="288925"/>
          </a:xfrm>
          <a:custGeom>
            <a:avLst/>
            <a:gdLst/>
            <a:ahLst/>
            <a:cxnLst/>
            <a:rect l="l" t="t" r="r" b="b"/>
            <a:pathLst>
              <a:path w="1223009" h="288925">
                <a:moveTo>
                  <a:pt x="271716" y="121958"/>
                </a:moveTo>
                <a:lnTo>
                  <a:pt x="206844" y="93179"/>
                </a:lnTo>
                <a:lnTo>
                  <a:pt x="150075" y="68008"/>
                </a:lnTo>
                <a:lnTo>
                  <a:pt x="153073" y="61214"/>
                </a:lnTo>
                <a:lnTo>
                  <a:pt x="155676" y="54114"/>
                </a:lnTo>
                <a:lnTo>
                  <a:pt x="157848" y="46761"/>
                </a:lnTo>
                <a:lnTo>
                  <a:pt x="159562" y="39243"/>
                </a:lnTo>
                <a:lnTo>
                  <a:pt x="262559" y="39243"/>
                </a:lnTo>
                <a:lnTo>
                  <a:pt x="262559" y="9804"/>
                </a:lnTo>
                <a:lnTo>
                  <a:pt x="16027" y="9804"/>
                </a:lnTo>
                <a:lnTo>
                  <a:pt x="16027" y="39243"/>
                </a:lnTo>
                <a:lnTo>
                  <a:pt x="125234" y="39243"/>
                </a:lnTo>
                <a:lnTo>
                  <a:pt x="110134" y="70802"/>
                </a:lnTo>
                <a:lnTo>
                  <a:pt x="84112" y="95313"/>
                </a:lnTo>
                <a:lnTo>
                  <a:pt x="49644" y="111975"/>
                </a:lnTo>
                <a:lnTo>
                  <a:pt x="9156" y="120002"/>
                </a:lnTo>
                <a:lnTo>
                  <a:pt x="9156" y="150075"/>
                </a:lnTo>
                <a:lnTo>
                  <a:pt x="45910" y="144500"/>
                </a:lnTo>
                <a:lnTo>
                  <a:pt x="79781" y="132918"/>
                </a:lnTo>
                <a:lnTo>
                  <a:pt x="109486" y="115684"/>
                </a:lnTo>
                <a:lnTo>
                  <a:pt x="133731" y="93179"/>
                </a:lnTo>
                <a:lnTo>
                  <a:pt x="258305" y="149098"/>
                </a:lnTo>
                <a:lnTo>
                  <a:pt x="271716" y="121958"/>
                </a:lnTo>
                <a:close/>
              </a:path>
              <a:path w="1223009" h="288925">
                <a:moveTo>
                  <a:pt x="278904" y="180162"/>
                </a:moveTo>
                <a:lnTo>
                  <a:pt x="0" y="180162"/>
                </a:lnTo>
                <a:lnTo>
                  <a:pt x="0" y="210235"/>
                </a:lnTo>
                <a:lnTo>
                  <a:pt x="122618" y="210235"/>
                </a:lnTo>
                <a:lnTo>
                  <a:pt x="122618" y="288378"/>
                </a:lnTo>
                <a:lnTo>
                  <a:pt x="155308" y="288378"/>
                </a:lnTo>
                <a:lnTo>
                  <a:pt x="155308" y="210235"/>
                </a:lnTo>
                <a:lnTo>
                  <a:pt x="278904" y="210235"/>
                </a:lnTo>
                <a:lnTo>
                  <a:pt x="278904" y="180162"/>
                </a:lnTo>
                <a:close/>
              </a:path>
              <a:path w="1223009" h="288925">
                <a:moveTo>
                  <a:pt x="482600" y="9486"/>
                </a:moveTo>
                <a:lnTo>
                  <a:pt x="321741" y="9486"/>
                </a:lnTo>
                <a:lnTo>
                  <a:pt x="321741" y="37934"/>
                </a:lnTo>
                <a:lnTo>
                  <a:pt x="449910" y="37934"/>
                </a:lnTo>
                <a:lnTo>
                  <a:pt x="449910" y="51333"/>
                </a:lnTo>
                <a:lnTo>
                  <a:pt x="440867" y="88125"/>
                </a:lnTo>
                <a:lnTo>
                  <a:pt x="415124" y="114884"/>
                </a:lnTo>
                <a:lnTo>
                  <a:pt x="374726" y="131292"/>
                </a:lnTo>
                <a:lnTo>
                  <a:pt x="321741" y="136994"/>
                </a:lnTo>
                <a:lnTo>
                  <a:pt x="321741" y="166103"/>
                </a:lnTo>
                <a:lnTo>
                  <a:pt x="375259" y="161378"/>
                </a:lnTo>
                <a:lnTo>
                  <a:pt x="419747" y="147205"/>
                </a:lnTo>
                <a:lnTo>
                  <a:pt x="453567" y="123507"/>
                </a:lnTo>
                <a:lnTo>
                  <a:pt x="475068" y="90258"/>
                </a:lnTo>
                <a:lnTo>
                  <a:pt x="482600" y="47409"/>
                </a:lnTo>
                <a:lnTo>
                  <a:pt x="482600" y="9486"/>
                </a:lnTo>
                <a:close/>
              </a:path>
              <a:path w="1223009" h="288925">
                <a:moveTo>
                  <a:pt x="574802" y="248818"/>
                </a:moveTo>
                <a:lnTo>
                  <a:pt x="366534" y="248818"/>
                </a:lnTo>
                <a:lnTo>
                  <a:pt x="366534" y="190296"/>
                </a:lnTo>
                <a:lnTo>
                  <a:pt x="333832" y="190296"/>
                </a:lnTo>
                <a:lnTo>
                  <a:pt x="333832" y="278244"/>
                </a:lnTo>
                <a:lnTo>
                  <a:pt x="574802" y="278244"/>
                </a:lnTo>
                <a:lnTo>
                  <a:pt x="574802" y="248818"/>
                </a:lnTo>
                <a:close/>
              </a:path>
              <a:path w="1223009" h="288925">
                <a:moveTo>
                  <a:pt x="606526" y="68986"/>
                </a:moveTo>
                <a:lnTo>
                  <a:pt x="567283" y="68986"/>
                </a:lnTo>
                <a:lnTo>
                  <a:pt x="567283" y="2616"/>
                </a:lnTo>
                <a:lnTo>
                  <a:pt x="534911" y="2616"/>
                </a:lnTo>
                <a:lnTo>
                  <a:pt x="534911" y="209918"/>
                </a:lnTo>
                <a:lnTo>
                  <a:pt x="567283" y="209918"/>
                </a:lnTo>
                <a:lnTo>
                  <a:pt x="567283" y="100050"/>
                </a:lnTo>
                <a:lnTo>
                  <a:pt x="606526" y="100050"/>
                </a:lnTo>
                <a:lnTo>
                  <a:pt x="606526" y="68986"/>
                </a:lnTo>
                <a:close/>
              </a:path>
              <a:path w="1223009" h="288925">
                <a:moveTo>
                  <a:pt x="825588" y="243916"/>
                </a:moveTo>
                <a:lnTo>
                  <a:pt x="766914" y="174599"/>
                </a:lnTo>
                <a:lnTo>
                  <a:pt x="737311" y="139611"/>
                </a:lnTo>
                <a:lnTo>
                  <a:pt x="740003" y="124739"/>
                </a:lnTo>
                <a:lnTo>
                  <a:pt x="742175" y="109080"/>
                </a:lnTo>
                <a:lnTo>
                  <a:pt x="743788" y="92760"/>
                </a:lnTo>
                <a:lnTo>
                  <a:pt x="744829" y="75857"/>
                </a:lnTo>
                <a:lnTo>
                  <a:pt x="816432" y="75857"/>
                </a:lnTo>
                <a:lnTo>
                  <a:pt x="816432" y="45770"/>
                </a:lnTo>
                <a:lnTo>
                  <a:pt x="745159" y="45770"/>
                </a:lnTo>
                <a:lnTo>
                  <a:pt x="745159" y="0"/>
                </a:lnTo>
                <a:lnTo>
                  <a:pt x="712127" y="0"/>
                </a:lnTo>
                <a:lnTo>
                  <a:pt x="712127" y="45770"/>
                </a:lnTo>
                <a:lnTo>
                  <a:pt x="637260" y="45770"/>
                </a:lnTo>
                <a:lnTo>
                  <a:pt x="637260" y="75857"/>
                </a:lnTo>
                <a:lnTo>
                  <a:pt x="712127" y="75857"/>
                </a:lnTo>
                <a:lnTo>
                  <a:pt x="704773" y="135013"/>
                </a:lnTo>
                <a:lnTo>
                  <a:pt x="688555" y="183222"/>
                </a:lnTo>
                <a:lnTo>
                  <a:pt x="664171" y="217157"/>
                </a:lnTo>
                <a:lnTo>
                  <a:pt x="632358" y="233451"/>
                </a:lnTo>
                <a:lnTo>
                  <a:pt x="632358" y="265176"/>
                </a:lnTo>
                <a:lnTo>
                  <a:pt x="662114" y="256489"/>
                </a:lnTo>
                <a:lnTo>
                  <a:pt x="688225" y="238150"/>
                </a:lnTo>
                <a:lnTo>
                  <a:pt x="710107" y="210680"/>
                </a:lnTo>
                <a:lnTo>
                  <a:pt x="727176" y="174599"/>
                </a:lnTo>
                <a:lnTo>
                  <a:pt x="802043" y="264845"/>
                </a:lnTo>
                <a:lnTo>
                  <a:pt x="825588" y="243916"/>
                </a:lnTo>
                <a:close/>
              </a:path>
              <a:path w="1223009" h="288925">
                <a:moveTo>
                  <a:pt x="921067" y="115747"/>
                </a:moveTo>
                <a:lnTo>
                  <a:pt x="881824" y="115747"/>
                </a:lnTo>
                <a:lnTo>
                  <a:pt x="881824" y="2616"/>
                </a:lnTo>
                <a:lnTo>
                  <a:pt x="849452" y="2616"/>
                </a:lnTo>
                <a:lnTo>
                  <a:pt x="849452" y="281851"/>
                </a:lnTo>
                <a:lnTo>
                  <a:pt x="881824" y="281851"/>
                </a:lnTo>
                <a:lnTo>
                  <a:pt x="881824" y="146812"/>
                </a:lnTo>
                <a:lnTo>
                  <a:pt x="921067" y="146812"/>
                </a:lnTo>
                <a:lnTo>
                  <a:pt x="921067" y="115747"/>
                </a:lnTo>
                <a:close/>
              </a:path>
              <a:path w="1223009" h="288925">
                <a:moveTo>
                  <a:pt x="1208468" y="162255"/>
                </a:moveTo>
                <a:lnTo>
                  <a:pt x="994625" y="162255"/>
                </a:lnTo>
                <a:lnTo>
                  <a:pt x="994625" y="116535"/>
                </a:lnTo>
                <a:lnTo>
                  <a:pt x="1200619" y="116535"/>
                </a:lnTo>
                <a:lnTo>
                  <a:pt x="1200619" y="87325"/>
                </a:lnTo>
                <a:lnTo>
                  <a:pt x="994625" y="87325"/>
                </a:lnTo>
                <a:lnTo>
                  <a:pt x="994625" y="41605"/>
                </a:lnTo>
                <a:lnTo>
                  <a:pt x="1204214" y="41605"/>
                </a:lnTo>
                <a:lnTo>
                  <a:pt x="1204214" y="12395"/>
                </a:lnTo>
                <a:lnTo>
                  <a:pt x="962266" y="12395"/>
                </a:lnTo>
                <a:lnTo>
                  <a:pt x="962266" y="41605"/>
                </a:lnTo>
                <a:lnTo>
                  <a:pt x="962266" y="87325"/>
                </a:lnTo>
                <a:lnTo>
                  <a:pt x="962266" y="116535"/>
                </a:lnTo>
                <a:lnTo>
                  <a:pt x="962266" y="162255"/>
                </a:lnTo>
                <a:lnTo>
                  <a:pt x="962266" y="191465"/>
                </a:lnTo>
                <a:lnTo>
                  <a:pt x="1208468" y="191465"/>
                </a:lnTo>
                <a:lnTo>
                  <a:pt x="1208468" y="162255"/>
                </a:lnTo>
                <a:close/>
              </a:path>
              <a:path w="1223009" h="288925">
                <a:moveTo>
                  <a:pt x="1222527" y="238683"/>
                </a:moveTo>
                <a:lnTo>
                  <a:pt x="943622" y="238683"/>
                </a:lnTo>
                <a:lnTo>
                  <a:pt x="943622" y="268439"/>
                </a:lnTo>
                <a:lnTo>
                  <a:pt x="1222527" y="268439"/>
                </a:lnTo>
                <a:lnTo>
                  <a:pt x="1222527" y="2386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382065" y="6139555"/>
            <a:ext cx="255904" cy="279400"/>
          </a:xfrm>
          <a:custGeom>
            <a:avLst/>
            <a:gdLst/>
            <a:ahLst/>
            <a:cxnLst/>
            <a:rect l="l" t="t" r="r" b="b"/>
            <a:pathLst>
              <a:path w="255905" h="279400">
                <a:moveTo>
                  <a:pt x="255686" y="279227"/>
                </a:moveTo>
                <a:lnTo>
                  <a:pt x="223316" y="279227"/>
                </a:lnTo>
                <a:lnTo>
                  <a:pt x="223316" y="0"/>
                </a:lnTo>
                <a:lnTo>
                  <a:pt x="255686" y="0"/>
                </a:lnTo>
                <a:lnTo>
                  <a:pt x="255686" y="279227"/>
                </a:lnTo>
                <a:close/>
              </a:path>
              <a:path w="255905" h="279400">
                <a:moveTo>
                  <a:pt x="0" y="262552"/>
                </a:moveTo>
                <a:lnTo>
                  <a:pt x="0" y="229856"/>
                </a:lnTo>
                <a:lnTo>
                  <a:pt x="30483" y="214543"/>
                </a:lnTo>
                <a:lnTo>
                  <a:pt x="54673" y="181355"/>
                </a:lnTo>
                <a:lnTo>
                  <a:pt x="72319" y="133524"/>
                </a:lnTo>
                <a:lnTo>
                  <a:pt x="83169" y="74283"/>
                </a:lnTo>
                <a:lnTo>
                  <a:pt x="86972" y="6866"/>
                </a:lnTo>
                <a:lnTo>
                  <a:pt x="119996" y="8174"/>
                </a:lnTo>
                <a:lnTo>
                  <a:pt x="119132" y="39486"/>
                </a:lnTo>
                <a:lnTo>
                  <a:pt x="117012" y="69112"/>
                </a:lnTo>
                <a:lnTo>
                  <a:pt x="113604" y="96960"/>
                </a:lnTo>
                <a:lnTo>
                  <a:pt x="108879" y="122938"/>
                </a:lnTo>
                <a:lnTo>
                  <a:pt x="137079" y="160539"/>
                </a:lnTo>
                <a:lnTo>
                  <a:pt x="98743" y="160539"/>
                </a:lnTo>
                <a:lnTo>
                  <a:pt x="80831" y="201951"/>
                </a:lnTo>
                <a:lnTo>
                  <a:pt x="58199" y="233371"/>
                </a:lnTo>
                <a:lnTo>
                  <a:pt x="31153" y="253877"/>
                </a:lnTo>
                <a:lnTo>
                  <a:pt x="0" y="262552"/>
                </a:lnTo>
                <a:close/>
              </a:path>
              <a:path w="255905" h="279400">
                <a:moveTo>
                  <a:pt x="172964" y="261898"/>
                </a:moveTo>
                <a:lnTo>
                  <a:pt x="98743" y="160539"/>
                </a:lnTo>
                <a:lnTo>
                  <a:pt x="137079" y="160539"/>
                </a:lnTo>
                <a:lnTo>
                  <a:pt x="199121" y="243261"/>
                </a:lnTo>
                <a:lnTo>
                  <a:pt x="172964" y="2618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6695624" y="6139555"/>
            <a:ext cx="288290" cy="279400"/>
          </a:xfrm>
          <a:custGeom>
            <a:avLst/>
            <a:gdLst/>
            <a:ahLst/>
            <a:cxnLst/>
            <a:rect l="l" t="t" r="r" b="b"/>
            <a:pathLst>
              <a:path w="288290" h="279400">
                <a:moveTo>
                  <a:pt x="248820" y="166751"/>
                </a:moveTo>
                <a:lnTo>
                  <a:pt x="216450" y="166751"/>
                </a:lnTo>
                <a:lnTo>
                  <a:pt x="216450" y="0"/>
                </a:lnTo>
                <a:lnTo>
                  <a:pt x="248820" y="0"/>
                </a:lnTo>
                <a:lnTo>
                  <a:pt x="248820" y="59180"/>
                </a:lnTo>
                <a:lnTo>
                  <a:pt x="288055" y="59180"/>
                </a:lnTo>
                <a:lnTo>
                  <a:pt x="288055" y="89915"/>
                </a:lnTo>
                <a:lnTo>
                  <a:pt x="248820" y="89915"/>
                </a:lnTo>
                <a:lnTo>
                  <a:pt x="248820" y="166751"/>
                </a:lnTo>
                <a:close/>
              </a:path>
              <a:path w="288290" h="279400">
                <a:moveTo>
                  <a:pt x="181792" y="34985"/>
                </a:moveTo>
                <a:lnTo>
                  <a:pt x="3596" y="34985"/>
                </a:lnTo>
                <a:lnTo>
                  <a:pt x="3596" y="7193"/>
                </a:lnTo>
                <a:lnTo>
                  <a:pt x="181792" y="7193"/>
                </a:lnTo>
                <a:lnTo>
                  <a:pt x="181792" y="34985"/>
                </a:lnTo>
                <a:close/>
              </a:path>
              <a:path w="288290" h="279400">
                <a:moveTo>
                  <a:pt x="0" y="158577"/>
                </a:moveTo>
                <a:lnTo>
                  <a:pt x="0" y="129151"/>
                </a:lnTo>
                <a:lnTo>
                  <a:pt x="31577" y="118713"/>
                </a:lnTo>
                <a:lnTo>
                  <a:pt x="55706" y="98620"/>
                </a:lnTo>
                <a:lnTo>
                  <a:pt x="71681" y="70251"/>
                </a:lnTo>
                <a:lnTo>
                  <a:pt x="78798" y="34985"/>
                </a:lnTo>
                <a:lnTo>
                  <a:pt x="111167" y="34985"/>
                </a:lnTo>
                <a:lnTo>
                  <a:pt x="110508" y="45351"/>
                </a:lnTo>
                <a:lnTo>
                  <a:pt x="109083" y="55379"/>
                </a:lnTo>
                <a:lnTo>
                  <a:pt x="106983" y="65101"/>
                </a:lnTo>
                <a:lnTo>
                  <a:pt x="104301" y="74547"/>
                </a:lnTo>
                <a:lnTo>
                  <a:pt x="144213" y="101359"/>
                </a:lnTo>
                <a:lnTo>
                  <a:pt x="92204" y="101359"/>
                </a:lnTo>
                <a:lnTo>
                  <a:pt x="75360" y="123081"/>
                </a:lnTo>
                <a:lnTo>
                  <a:pt x="54071" y="140267"/>
                </a:lnTo>
                <a:lnTo>
                  <a:pt x="28798" y="152304"/>
                </a:lnTo>
                <a:lnTo>
                  <a:pt x="0" y="158577"/>
                </a:lnTo>
                <a:close/>
              </a:path>
              <a:path w="288290" h="279400">
                <a:moveTo>
                  <a:pt x="172637" y="156289"/>
                </a:moveTo>
                <a:lnTo>
                  <a:pt x="92204" y="101359"/>
                </a:lnTo>
                <a:lnTo>
                  <a:pt x="144213" y="101359"/>
                </a:lnTo>
                <a:lnTo>
                  <a:pt x="189966" y="132093"/>
                </a:lnTo>
                <a:lnTo>
                  <a:pt x="172637" y="156289"/>
                </a:lnTo>
                <a:close/>
              </a:path>
              <a:path w="288290" h="279400">
                <a:moveTo>
                  <a:pt x="248820" y="279227"/>
                </a:moveTo>
                <a:lnTo>
                  <a:pt x="216123" y="279227"/>
                </a:lnTo>
                <a:lnTo>
                  <a:pt x="216123" y="210238"/>
                </a:lnTo>
                <a:lnTo>
                  <a:pt x="12751" y="210238"/>
                </a:lnTo>
                <a:lnTo>
                  <a:pt x="12751" y="182119"/>
                </a:lnTo>
                <a:lnTo>
                  <a:pt x="248820" y="182119"/>
                </a:lnTo>
                <a:lnTo>
                  <a:pt x="248820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948531" y="6597222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4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4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4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4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261105" y="6597230"/>
            <a:ext cx="590550" cy="279400"/>
          </a:xfrm>
          <a:custGeom>
            <a:avLst/>
            <a:gdLst/>
            <a:ahLst/>
            <a:cxnLst/>
            <a:rect l="l" t="t" r="r" b="b"/>
            <a:pathLst>
              <a:path w="590550" h="279400">
                <a:moveTo>
                  <a:pt x="192913" y="240969"/>
                </a:moveTo>
                <a:lnTo>
                  <a:pt x="132486" y="165112"/>
                </a:lnTo>
                <a:lnTo>
                  <a:pt x="103314" y="128498"/>
                </a:lnTo>
                <a:lnTo>
                  <a:pt x="106807" y="108216"/>
                </a:lnTo>
                <a:lnTo>
                  <a:pt x="109410" y="86639"/>
                </a:lnTo>
                <a:lnTo>
                  <a:pt x="111086" y="63842"/>
                </a:lnTo>
                <a:lnTo>
                  <a:pt x="111823" y="39890"/>
                </a:lnTo>
                <a:lnTo>
                  <a:pt x="182118" y="39890"/>
                </a:lnTo>
                <a:lnTo>
                  <a:pt x="182118" y="10134"/>
                </a:lnTo>
                <a:lnTo>
                  <a:pt x="6540" y="10134"/>
                </a:lnTo>
                <a:lnTo>
                  <a:pt x="6540" y="39890"/>
                </a:lnTo>
                <a:lnTo>
                  <a:pt x="79121" y="39890"/>
                </a:lnTo>
                <a:lnTo>
                  <a:pt x="75260" y="98628"/>
                </a:lnTo>
                <a:lnTo>
                  <a:pt x="65062" y="149123"/>
                </a:lnTo>
                <a:lnTo>
                  <a:pt x="48895" y="189306"/>
                </a:lnTo>
                <a:lnTo>
                  <a:pt x="27089" y="217119"/>
                </a:lnTo>
                <a:lnTo>
                  <a:pt x="0" y="230505"/>
                </a:lnTo>
                <a:lnTo>
                  <a:pt x="0" y="262547"/>
                </a:lnTo>
                <a:lnTo>
                  <a:pt x="29794" y="253390"/>
                </a:lnTo>
                <a:lnTo>
                  <a:pt x="55626" y="233692"/>
                </a:lnTo>
                <a:lnTo>
                  <a:pt x="77101" y="204063"/>
                </a:lnTo>
                <a:lnTo>
                  <a:pt x="93840" y="165112"/>
                </a:lnTo>
                <a:lnTo>
                  <a:pt x="167398" y="260261"/>
                </a:lnTo>
                <a:lnTo>
                  <a:pt x="192913" y="240969"/>
                </a:lnTo>
                <a:close/>
              </a:path>
              <a:path w="590550" h="279400">
                <a:moveTo>
                  <a:pt x="288709" y="113131"/>
                </a:moveTo>
                <a:lnTo>
                  <a:pt x="249466" y="113131"/>
                </a:lnTo>
                <a:lnTo>
                  <a:pt x="249466" y="0"/>
                </a:lnTo>
                <a:lnTo>
                  <a:pt x="217106" y="0"/>
                </a:lnTo>
                <a:lnTo>
                  <a:pt x="217106" y="279222"/>
                </a:lnTo>
                <a:lnTo>
                  <a:pt x="249466" y="279222"/>
                </a:lnTo>
                <a:lnTo>
                  <a:pt x="249466" y="144183"/>
                </a:lnTo>
                <a:lnTo>
                  <a:pt x="288709" y="144183"/>
                </a:lnTo>
                <a:lnTo>
                  <a:pt x="288709" y="113131"/>
                </a:lnTo>
                <a:close/>
              </a:path>
              <a:path w="590550" h="279400">
                <a:moveTo>
                  <a:pt x="574154" y="85509"/>
                </a:moveTo>
                <a:lnTo>
                  <a:pt x="362927" y="85509"/>
                </a:lnTo>
                <a:lnTo>
                  <a:pt x="362927" y="66459"/>
                </a:lnTo>
                <a:lnTo>
                  <a:pt x="570230" y="66459"/>
                </a:lnTo>
                <a:lnTo>
                  <a:pt x="570230" y="44869"/>
                </a:lnTo>
                <a:lnTo>
                  <a:pt x="570230" y="25819"/>
                </a:lnTo>
                <a:lnTo>
                  <a:pt x="570230" y="2959"/>
                </a:lnTo>
                <a:lnTo>
                  <a:pt x="331546" y="2959"/>
                </a:lnTo>
                <a:lnTo>
                  <a:pt x="331546" y="25819"/>
                </a:lnTo>
                <a:lnTo>
                  <a:pt x="538835" y="25819"/>
                </a:lnTo>
                <a:lnTo>
                  <a:pt x="538835" y="44869"/>
                </a:lnTo>
                <a:lnTo>
                  <a:pt x="331546" y="44869"/>
                </a:lnTo>
                <a:lnTo>
                  <a:pt x="331546" y="66459"/>
                </a:lnTo>
                <a:lnTo>
                  <a:pt x="331546" y="85509"/>
                </a:lnTo>
                <a:lnTo>
                  <a:pt x="331546" y="108369"/>
                </a:lnTo>
                <a:lnTo>
                  <a:pt x="574154" y="108369"/>
                </a:lnTo>
                <a:lnTo>
                  <a:pt x="574154" y="85509"/>
                </a:lnTo>
                <a:close/>
              </a:path>
              <a:path w="590550" h="279400">
                <a:moveTo>
                  <a:pt x="575779" y="253149"/>
                </a:moveTo>
                <a:lnTo>
                  <a:pt x="361950" y="253149"/>
                </a:lnTo>
                <a:lnTo>
                  <a:pt x="361950" y="235369"/>
                </a:lnTo>
                <a:lnTo>
                  <a:pt x="570877" y="235369"/>
                </a:lnTo>
                <a:lnTo>
                  <a:pt x="570877" y="213779"/>
                </a:lnTo>
                <a:lnTo>
                  <a:pt x="570877" y="194729"/>
                </a:lnTo>
                <a:lnTo>
                  <a:pt x="570877" y="171869"/>
                </a:lnTo>
                <a:lnTo>
                  <a:pt x="329907" y="171869"/>
                </a:lnTo>
                <a:lnTo>
                  <a:pt x="329907" y="194729"/>
                </a:lnTo>
                <a:lnTo>
                  <a:pt x="539496" y="194729"/>
                </a:lnTo>
                <a:lnTo>
                  <a:pt x="539496" y="213779"/>
                </a:lnTo>
                <a:lnTo>
                  <a:pt x="330555" y="213779"/>
                </a:lnTo>
                <a:lnTo>
                  <a:pt x="330555" y="235369"/>
                </a:lnTo>
                <a:lnTo>
                  <a:pt x="330555" y="253149"/>
                </a:lnTo>
                <a:lnTo>
                  <a:pt x="330555" y="276009"/>
                </a:lnTo>
                <a:lnTo>
                  <a:pt x="575779" y="276009"/>
                </a:lnTo>
                <a:lnTo>
                  <a:pt x="575779" y="253149"/>
                </a:lnTo>
                <a:close/>
              </a:path>
              <a:path w="590550" h="279400">
                <a:moveTo>
                  <a:pt x="590169" y="128498"/>
                </a:moveTo>
                <a:lnTo>
                  <a:pt x="311264" y="128498"/>
                </a:lnTo>
                <a:lnTo>
                  <a:pt x="311264" y="152031"/>
                </a:lnTo>
                <a:lnTo>
                  <a:pt x="590169" y="152031"/>
                </a:lnTo>
                <a:lnTo>
                  <a:pt x="590169" y="1284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206469" y="6597222"/>
            <a:ext cx="32384" cy="279400"/>
          </a:xfrm>
          <a:custGeom>
            <a:avLst/>
            <a:gdLst/>
            <a:ahLst/>
            <a:cxnLst/>
            <a:rect l="l" t="t" r="r" b="b"/>
            <a:pathLst>
              <a:path w="32384" h="279400">
                <a:moveTo>
                  <a:pt x="32369" y="279227"/>
                </a:moveTo>
                <a:lnTo>
                  <a:pt x="0" y="279227"/>
                </a:lnTo>
                <a:lnTo>
                  <a:pt x="0" y="0"/>
                </a:lnTo>
                <a:lnTo>
                  <a:pt x="32369" y="0"/>
                </a:lnTo>
                <a:lnTo>
                  <a:pt x="32369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994263" y="6605269"/>
            <a:ext cx="158750" cy="254000"/>
          </a:xfrm>
          <a:custGeom>
            <a:avLst/>
            <a:gdLst/>
            <a:ahLst/>
            <a:cxnLst/>
            <a:rect l="l" t="t" r="r" b="b"/>
            <a:pathLst>
              <a:path w="158750" h="254000">
                <a:moveTo>
                  <a:pt x="158254" y="126009"/>
                </a:moveTo>
                <a:lnTo>
                  <a:pt x="126212" y="126009"/>
                </a:lnTo>
                <a:lnTo>
                  <a:pt x="126212" y="224751"/>
                </a:lnTo>
                <a:lnTo>
                  <a:pt x="158254" y="224751"/>
                </a:lnTo>
                <a:lnTo>
                  <a:pt x="158254" y="126009"/>
                </a:lnTo>
                <a:close/>
              </a:path>
              <a:path w="158750" h="254000">
                <a:moveTo>
                  <a:pt x="158254" y="96520"/>
                </a:moveTo>
                <a:lnTo>
                  <a:pt x="32042" y="96520"/>
                </a:lnTo>
                <a:lnTo>
                  <a:pt x="32042" y="0"/>
                </a:lnTo>
                <a:lnTo>
                  <a:pt x="0" y="0"/>
                </a:lnTo>
                <a:lnTo>
                  <a:pt x="0" y="96520"/>
                </a:lnTo>
                <a:lnTo>
                  <a:pt x="0" y="125730"/>
                </a:lnTo>
                <a:lnTo>
                  <a:pt x="0" y="224790"/>
                </a:lnTo>
                <a:lnTo>
                  <a:pt x="0" y="254000"/>
                </a:lnTo>
                <a:lnTo>
                  <a:pt x="158254" y="254000"/>
                </a:lnTo>
                <a:lnTo>
                  <a:pt x="158254" y="224790"/>
                </a:lnTo>
                <a:lnTo>
                  <a:pt x="32042" y="224790"/>
                </a:lnTo>
                <a:lnTo>
                  <a:pt x="32042" y="125730"/>
                </a:lnTo>
                <a:lnTo>
                  <a:pt x="158254" y="125730"/>
                </a:lnTo>
                <a:lnTo>
                  <a:pt x="158254" y="96520"/>
                </a:lnTo>
                <a:close/>
              </a:path>
              <a:path w="158750" h="254000">
                <a:moveTo>
                  <a:pt x="158254" y="127"/>
                </a:moveTo>
                <a:lnTo>
                  <a:pt x="126212" y="127"/>
                </a:lnTo>
                <a:lnTo>
                  <a:pt x="126212" y="96266"/>
                </a:lnTo>
                <a:lnTo>
                  <a:pt x="158254" y="96266"/>
                </a:lnTo>
                <a:lnTo>
                  <a:pt x="158254" y="1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292777" y="6596570"/>
            <a:ext cx="892175" cy="280035"/>
          </a:xfrm>
          <a:custGeom>
            <a:avLst/>
            <a:gdLst/>
            <a:ahLst/>
            <a:cxnLst/>
            <a:rect l="l" t="t" r="r" b="b"/>
            <a:pathLst>
              <a:path w="892175" h="280034">
                <a:moveTo>
                  <a:pt x="260921" y="9969"/>
                </a:moveTo>
                <a:lnTo>
                  <a:pt x="16675" y="9969"/>
                </a:lnTo>
                <a:lnTo>
                  <a:pt x="16675" y="40449"/>
                </a:lnTo>
                <a:lnTo>
                  <a:pt x="227901" y="40449"/>
                </a:lnTo>
                <a:lnTo>
                  <a:pt x="227901" y="195389"/>
                </a:lnTo>
                <a:lnTo>
                  <a:pt x="260921" y="195389"/>
                </a:lnTo>
                <a:lnTo>
                  <a:pt x="260921" y="40449"/>
                </a:lnTo>
                <a:lnTo>
                  <a:pt x="260921" y="9969"/>
                </a:lnTo>
                <a:close/>
              </a:path>
              <a:path w="892175" h="280034">
                <a:moveTo>
                  <a:pt x="278904" y="236728"/>
                </a:moveTo>
                <a:lnTo>
                  <a:pt x="174282" y="236728"/>
                </a:lnTo>
                <a:lnTo>
                  <a:pt x="174282" y="124574"/>
                </a:lnTo>
                <a:lnTo>
                  <a:pt x="141579" y="124574"/>
                </a:lnTo>
                <a:lnTo>
                  <a:pt x="141579" y="236728"/>
                </a:lnTo>
                <a:lnTo>
                  <a:pt x="86652" y="236728"/>
                </a:lnTo>
                <a:lnTo>
                  <a:pt x="86652" y="124574"/>
                </a:lnTo>
                <a:lnTo>
                  <a:pt x="54279" y="124574"/>
                </a:lnTo>
                <a:lnTo>
                  <a:pt x="54279" y="236728"/>
                </a:lnTo>
                <a:lnTo>
                  <a:pt x="0" y="236728"/>
                </a:lnTo>
                <a:lnTo>
                  <a:pt x="0" y="266484"/>
                </a:lnTo>
                <a:lnTo>
                  <a:pt x="278904" y="266484"/>
                </a:lnTo>
                <a:lnTo>
                  <a:pt x="278904" y="236728"/>
                </a:lnTo>
                <a:close/>
              </a:path>
              <a:path w="892175" h="280034">
                <a:moveTo>
                  <a:pt x="488823" y="181140"/>
                </a:moveTo>
                <a:lnTo>
                  <a:pt x="483095" y="146151"/>
                </a:lnTo>
                <a:lnTo>
                  <a:pt x="469900" y="123926"/>
                </a:lnTo>
                <a:lnTo>
                  <a:pt x="467118" y="119227"/>
                </a:lnTo>
                <a:lnTo>
                  <a:pt x="457428" y="112395"/>
                </a:lnTo>
                <a:lnTo>
                  <a:pt x="457428" y="181140"/>
                </a:lnTo>
                <a:lnTo>
                  <a:pt x="453859" y="205117"/>
                </a:lnTo>
                <a:lnTo>
                  <a:pt x="444068" y="223113"/>
                </a:lnTo>
                <a:lnTo>
                  <a:pt x="429425" y="234429"/>
                </a:lnTo>
                <a:lnTo>
                  <a:pt x="411327" y="238366"/>
                </a:lnTo>
                <a:lnTo>
                  <a:pt x="393039" y="234429"/>
                </a:lnTo>
                <a:lnTo>
                  <a:pt x="378307" y="223113"/>
                </a:lnTo>
                <a:lnTo>
                  <a:pt x="368477" y="205117"/>
                </a:lnTo>
                <a:lnTo>
                  <a:pt x="364896" y="181140"/>
                </a:lnTo>
                <a:lnTo>
                  <a:pt x="368477" y="157162"/>
                </a:lnTo>
                <a:lnTo>
                  <a:pt x="378307" y="139166"/>
                </a:lnTo>
                <a:lnTo>
                  <a:pt x="393039" y="127850"/>
                </a:lnTo>
                <a:lnTo>
                  <a:pt x="411327" y="123926"/>
                </a:lnTo>
                <a:lnTo>
                  <a:pt x="429425" y="127850"/>
                </a:lnTo>
                <a:lnTo>
                  <a:pt x="444068" y="139166"/>
                </a:lnTo>
                <a:lnTo>
                  <a:pt x="453859" y="157162"/>
                </a:lnTo>
                <a:lnTo>
                  <a:pt x="457428" y="181140"/>
                </a:lnTo>
                <a:lnTo>
                  <a:pt x="457428" y="112395"/>
                </a:lnTo>
                <a:lnTo>
                  <a:pt x="442607" y="101917"/>
                </a:lnTo>
                <a:lnTo>
                  <a:pt x="411327" y="95808"/>
                </a:lnTo>
                <a:lnTo>
                  <a:pt x="379996" y="101917"/>
                </a:lnTo>
                <a:lnTo>
                  <a:pt x="355371" y="119227"/>
                </a:lnTo>
                <a:lnTo>
                  <a:pt x="339280" y="146151"/>
                </a:lnTo>
                <a:lnTo>
                  <a:pt x="333514" y="181140"/>
                </a:lnTo>
                <a:lnTo>
                  <a:pt x="339280" y="216128"/>
                </a:lnTo>
                <a:lnTo>
                  <a:pt x="355371" y="243065"/>
                </a:lnTo>
                <a:lnTo>
                  <a:pt x="379996" y="260362"/>
                </a:lnTo>
                <a:lnTo>
                  <a:pt x="411327" y="266484"/>
                </a:lnTo>
                <a:lnTo>
                  <a:pt x="442607" y="260362"/>
                </a:lnTo>
                <a:lnTo>
                  <a:pt x="467118" y="243065"/>
                </a:lnTo>
                <a:lnTo>
                  <a:pt x="469900" y="238366"/>
                </a:lnTo>
                <a:lnTo>
                  <a:pt x="483095" y="216128"/>
                </a:lnTo>
                <a:lnTo>
                  <a:pt x="488823" y="181140"/>
                </a:lnTo>
                <a:close/>
              </a:path>
              <a:path w="892175" h="280034">
                <a:moveTo>
                  <a:pt x="501891" y="44792"/>
                </a:moveTo>
                <a:lnTo>
                  <a:pt x="427672" y="44792"/>
                </a:lnTo>
                <a:lnTo>
                  <a:pt x="427672" y="0"/>
                </a:lnTo>
                <a:lnTo>
                  <a:pt x="394652" y="0"/>
                </a:lnTo>
                <a:lnTo>
                  <a:pt x="394652" y="44792"/>
                </a:lnTo>
                <a:lnTo>
                  <a:pt x="320763" y="44792"/>
                </a:lnTo>
                <a:lnTo>
                  <a:pt x="320763" y="73571"/>
                </a:lnTo>
                <a:lnTo>
                  <a:pt x="501891" y="73571"/>
                </a:lnTo>
                <a:lnTo>
                  <a:pt x="501891" y="44792"/>
                </a:lnTo>
                <a:close/>
              </a:path>
              <a:path w="892175" h="280034">
                <a:moveTo>
                  <a:pt x="606526" y="113792"/>
                </a:moveTo>
                <a:lnTo>
                  <a:pt x="567283" y="113792"/>
                </a:lnTo>
                <a:lnTo>
                  <a:pt x="567283" y="660"/>
                </a:lnTo>
                <a:lnTo>
                  <a:pt x="534924" y="660"/>
                </a:lnTo>
                <a:lnTo>
                  <a:pt x="534924" y="279882"/>
                </a:lnTo>
                <a:lnTo>
                  <a:pt x="567283" y="279882"/>
                </a:lnTo>
                <a:lnTo>
                  <a:pt x="567283" y="144843"/>
                </a:lnTo>
                <a:lnTo>
                  <a:pt x="606526" y="144843"/>
                </a:lnTo>
                <a:lnTo>
                  <a:pt x="606526" y="113792"/>
                </a:lnTo>
                <a:close/>
              </a:path>
              <a:path w="892175" h="280034">
                <a:moveTo>
                  <a:pt x="804659" y="137007"/>
                </a:moveTo>
                <a:lnTo>
                  <a:pt x="798639" y="79336"/>
                </a:lnTo>
                <a:lnTo>
                  <a:pt x="781735" y="38874"/>
                </a:lnTo>
                <a:lnTo>
                  <a:pt x="779640" y="36957"/>
                </a:lnTo>
                <a:lnTo>
                  <a:pt x="772299" y="30238"/>
                </a:lnTo>
                <a:lnTo>
                  <a:pt x="772299" y="137007"/>
                </a:lnTo>
                <a:lnTo>
                  <a:pt x="768527" y="182562"/>
                </a:lnTo>
                <a:lnTo>
                  <a:pt x="758075" y="213639"/>
                </a:lnTo>
                <a:lnTo>
                  <a:pt x="742226" y="231394"/>
                </a:lnTo>
                <a:lnTo>
                  <a:pt x="722274" y="237058"/>
                </a:lnTo>
                <a:lnTo>
                  <a:pt x="702081" y="231394"/>
                </a:lnTo>
                <a:lnTo>
                  <a:pt x="686015" y="213639"/>
                </a:lnTo>
                <a:lnTo>
                  <a:pt x="675411" y="182562"/>
                </a:lnTo>
                <a:lnTo>
                  <a:pt x="671588" y="137007"/>
                </a:lnTo>
                <a:lnTo>
                  <a:pt x="675411" y="91579"/>
                </a:lnTo>
                <a:lnTo>
                  <a:pt x="702081" y="42646"/>
                </a:lnTo>
                <a:lnTo>
                  <a:pt x="742226" y="42646"/>
                </a:lnTo>
                <a:lnTo>
                  <a:pt x="768527" y="91579"/>
                </a:lnTo>
                <a:lnTo>
                  <a:pt x="772299" y="137007"/>
                </a:lnTo>
                <a:lnTo>
                  <a:pt x="772299" y="30238"/>
                </a:lnTo>
                <a:lnTo>
                  <a:pt x="755700" y="15024"/>
                </a:lnTo>
                <a:lnTo>
                  <a:pt x="722274" y="7200"/>
                </a:lnTo>
                <a:lnTo>
                  <a:pt x="688657" y="15024"/>
                </a:lnTo>
                <a:lnTo>
                  <a:pt x="662520" y="38874"/>
                </a:lnTo>
                <a:lnTo>
                  <a:pt x="645579" y="79336"/>
                </a:lnTo>
                <a:lnTo>
                  <a:pt x="639546" y="137007"/>
                </a:lnTo>
                <a:lnTo>
                  <a:pt x="645579" y="194665"/>
                </a:lnTo>
                <a:lnTo>
                  <a:pt x="662520" y="235127"/>
                </a:lnTo>
                <a:lnTo>
                  <a:pt x="688657" y="258991"/>
                </a:lnTo>
                <a:lnTo>
                  <a:pt x="722274" y="266801"/>
                </a:lnTo>
                <a:lnTo>
                  <a:pt x="755700" y="258991"/>
                </a:lnTo>
                <a:lnTo>
                  <a:pt x="779640" y="237058"/>
                </a:lnTo>
                <a:lnTo>
                  <a:pt x="781735" y="235127"/>
                </a:lnTo>
                <a:lnTo>
                  <a:pt x="798639" y="194665"/>
                </a:lnTo>
                <a:lnTo>
                  <a:pt x="804659" y="137007"/>
                </a:lnTo>
                <a:close/>
              </a:path>
              <a:path w="892175" h="280034">
                <a:moveTo>
                  <a:pt x="891959" y="660"/>
                </a:moveTo>
                <a:lnTo>
                  <a:pt x="859917" y="660"/>
                </a:lnTo>
                <a:lnTo>
                  <a:pt x="859917" y="70624"/>
                </a:lnTo>
                <a:lnTo>
                  <a:pt x="812838" y="70624"/>
                </a:lnTo>
                <a:lnTo>
                  <a:pt x="815124" y="101041"/>
                </a:lnTo>
                <a:lnTo>
                  <a:pt x="859917" y="101041"/>
                </a:lnTo>
                <a:lnTo>
                  <a:pt x="859917" y="171665"/>
                </a:lnTo>
                <a:lnTo>
                  <a:pt x="815124" y="171665"/>
                </a:lnTo>
                <a:lnTo>
                  <a:pt x="812838" y="202069"/>
                </a:lnTo>
                <a:lnTo>
                  <a:pt x="859917" y="202069"/>
                </a:lnTo>
                <a:lnTo>
                  <a:pt x="859917" y="279882"/>
                </a:lnTo>
                <a:lnTo>
                  <a:pt x="891959" y="279882"/>
                </a:lnTo>
                <a:lnTo>
                  <a:pt x="891959" y="6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236408" y="6828713"/>
            <a:ext cx="43180" cy="74295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26811" y="73894"/>
                </a:moveTo>
                <a:lnTo>
                  <a:pt x="0" y="73894"/>
                </a:lnTo>
                <a:lnTo>
                  <a:pt x="10462" y="0"/>
                </a:lnTo>
                <a:lnTo>
                  <a:pt x="43159" y="0"/>
                </a:lnTo>
                <a:lnTo>
                  <a:pt x="26811" y="73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627585" y="6597650"/>
            <a:ext cx="71755" cy="139700"/>
          </a:xfrm>
          <a:custGeom>
            <a:avLst/>
            <a:gdLst/>
            <a:ahLst/>
            <a:cxnLst/>
            <a:rect l="l" t="t" r="r" b="b"/>
            <a:pathLst>
              <a:path w="71754" h="139700">
                <a:moveTo>
                  <a:pt x="71602" y="49530"/>
                </a:moveTo>
                <a:lnTo>
                  <a:pt x="32372" y="49530"/>
                </a:lnTo>
                <a:lnTo>
                  <a:pt x="32372" y="0"/>
                </a:lnTo>
                <a:lnTo>
                  <a:pt x="0" y="0"/>
                </a:lnTo>
                <a:lnTo>
                  <a:pt x="0" y="49530"/>
                </a:lnTo>
                <a:lnTo>
                  <a:pt x="0" y="78740"/>
                </a:lnTo>
                <a:lnTo>
                  <a:pt x="0" y="139700"/>
                </a:lnTo>
                <a:lnTo>
                  <a:pt x="32372" y="139700"/>
                </a:lnTo>
                <a:lnTo>
                  <a:pt x="32372" y="78740"/>
                </a:lnTo>
                <a:lnTo>
                  <a:pt x="71602" y="78740"/>
                </a:lnTo>
                <a:lnTo>
                  <a:pt x="71602" y="495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417018" y="6602132"/>
            <a:ext cx="250190" cy="271145"/>
          </a:xfrm>
          <a:custGeom>
            <a:avLst/>
            <a:gdLst/>
            <a:ahLst/>
            <a:cxnLst/>
            <a:rect l="l" t="t" r="r" b="b"/>
            <a:pathLst>
              <a:path w="250190" h="271145">
                <a:moveTo>
                  <a:pt x="163156" y="34886"/>
                </a:moveTo>
                <a:lnTo>
                  <a:pt x="31711" y="34886"/>
                </a:lnTo>
                <a:lnTo>
                  <a:pt x="31711" y="596"/>
                </a:lnTo>
                <a:lnTo>
                  <a:pt x="0" y="596"/>
                </a:lnTo>
                <a:lnTo>
                  <a:pt x="0" y="34886"/>
                </a:lnTo>
                <a:lnTo>
                  <a:pt x="0" y="60286"/>
                </a:lnTo>
                <a:lnTo>
                  <a:pt x="0" y="98386"/>
                </a:lnTo>
                <a:lnTo>
                  <a:pt x="0" y="125056"/>
                </a:lnTo>
                <a:lnTo>
                  <a:pt x="163156" y="125056"/>
                </a:lnTo>
                <a:lnTo>
                  <a:pt x="163156" y="98742"/>
                </a:lnTo>
                <a:lnTo>
                  <a:pt x="163156" y="98386"/>
                </a:lnTo>
                <a:lnTo>
                  <a:pt x="163156" y="60490"/>
                </a:lnTo>
                <a:lnTo>
                  <a:pt x="131445" y="60490"/>
                </a:lnTo>
                <a:lnTo>
                  <a:pt x="131445" y="98386"/>
                </a:lnTo>
                <a:lnTo>
                  <a:pt x="31711" y="98386"/>
                </a:lnTo>
                <a:lnTo>
                  <a:pt x="31711" y="60286"/>
                </a:lnTo>
                <a:lnTo>
                  <a:pt x="163156" y="60286"/>
                </a:lnTo>
                <a:lnTo>
                  <a:pt x="163156" y="34886"/>
                </a:lnTo>
                <a:close/>
              </a:path>
              <a:path w="250190" h="271145">
                <a:moveTo>
                  <a:pt x="163156" y="0"/>
                </a:moveTo>
                <a:lnTo>
                  <a:pt x="131445" y="0"/>
                </a:lnTo>
                <a:lnTo>
                  <a:pt x="131445" y="34658"/>
                </a:lnTo>
                <a:lnTo>
                  <a:pt x="163156" y="34658"/>
                </a:lnTo>
                <a:lnTo>
                  <a:pt x="163156" y="0"/>
                </a:lnTo>
                <a:close/>
              </a:path>
              <a:path w="250190" h="271145">
                <a:moveTo>
                  <a:pt x="249796" y="245706"/>
                </a:moveTo>
                <a:lnTo>
                  <a:pt x="41846" y="245706"/>
                </a:lnTo>
                <a:lnTo>
                  <a:pt x="41846" y="222846"/>
                </a:lnTo>
                <a:lnTo>
                  <a:pt x="242938" y="222846"/>
                </a:lnTo>
                <a:lnTo>
                  <a:pt x="242938" y="198716"/>
                </a:lnTo>
                <a:lnTo>
                  <a:pt x="242938" y="175856"/>
                </a:lnTo>
                <a:lnTo>
                  <a:pt x="242938" y="150456"/>
                </a:lnTo>
                <a:lnTo>
                  <a:pt x="9156" y="150456"/>
                </a:lnTo>
                <a:lnTo>
                  <a:pt x="9156" y="175856"/>
                </a:lnTo>
                <a:lnTo>
                  <a:pt x="210896" y="175856"/>
                </a:lnTo>
                <a:lnTo>
                  <a:pt x="210896" y="198716"/>
                </a:lnTo>
                <a:lnTo>
                  <a:pt x="9804" y="198716"/>
                </a:lnTo>
                <a:lnTo>
                  <a:pt x="9804" y="222846"/>
                </a:lnTo>
                <a:lnTo>
                  <a:pt x="9804" y="245706"/>
                </a:lnTo>
                <a:lnTo>
                  <a:pt x="9804" y="271106"/>
                </a:lnTo>
                <a:lnTo>
                  <a:pt x="249796" y="271106"/>
                </a:lnTo>
                <a:lnTo>
                  <a:pt x="249796" y="2457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959460" y="6597222"/>
            <a:ext cx="31115" cy="113030"/>
          </a:xfrm>
          <a:custGeom>
            <a:avLst/>
            <a:gdLst/>
            <a:ahLst/>
            <a:cxnLst/>
            <a:rect l="l" t="t" r="r" b="b"/>
            <a:pathLst>
              <a:path w="31115" h="113029">
                <a:moveTo>
                  <a:pt x="30734" y="112475"/>
                </a:moveTo>
                <a:lnTo>
                  <a:pt x="0" y="112475"/>
                </a:lnTo>
                <a:lnTo>
                  <a:pt x="0" y="0"/>
                </a:lnTo>
                <a:lnTo>
                  <a:pt x="30734" y="0"/>
                </a:lnTo>
                <a:lnTo>
                  <a:pt x="30734" y="11247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730251" y="6598919"/>
            <a:ext cx="260350" cy="278130"/>
          </a:xfrm>
          <a:custGeom>
            <a:avLst/>
            <a:gdLst/>
            <a:ahLst/>
            <a:cxnLst/>
            <a:rect l="l" t="t" r="r" b="b"/>
            <a:pathLst>
              <a:path w="260350" h="278129">
                <a:moveTo>
                  <a:pt x="119672" y="8890"/>
                </a:moveTo>
                <a:lnTo>
                  <a:pt x="89268" y="8890"/>
                </a:lnTo>
                <a:lnTo>
                  <a:pt x="89268" y="38100"/>
                </a:lnTo>
                <a:lnTo>
                  <a:pt x="89268" y="231140"/>
                </a:lnTo>
                <a:lnTo>
                  <a:pt x="30734" y="231140"/>
                </a:lnTo>
                <a:lnTo>
                  <a:pt x="30734" y="38100"/>
                </a:lnTo>
                <a:lnTo>
                  <a:pt x="89268" y="38100"/>
                </a:lnTo>
                <a:lnTo>
                  <a:pt x="89268" y="8890"/>
                </a:lnTo>
                <a:lnTo>
                  <a:pt x="0" y="8890"/>
                </a:lnTo>
                <a:lnTo>
                  <a:pt x="0" y="38100"/>
                </a:lnTo>
                <a:lnTo>
                  <a:pt x="0" y="231140"/>
                </a:lnTo>
                <a:lnTo>
                  <a:pt x="0" y="260350"/>
                </a:lnTo>
                <a:lnTo>
                  <a:pt x="119672" y="260350"/>
                </a:lnTo>
                <a:lnTo>
                  <a:pt x="119672" y="231432"/>
                </a:lnTo>
                <a:lnTo>
                  <a:pt x="119672" y="231140"/>
                </a:lnTo>
                <a:lnTo>
                  <a:pt x="119672" y="38100"/>
                </a:lnTo>
                <a:lnTo>
                  <a:pt x="119672" y="37871"/>
                </a:lnTo>
                <a:lnTo>
                  <a:pt x="119672" y="8890"/>
                </a:lnTo>
                <a:close/>
              </a:path>
              <a:path w="260350" h="278129">
                <a:moveTo>
                  <a:pt x="259943" y="141516"/>
                </a:moveTo>
                <a:lnTo>
                  <a:pt x="229196" y="141516"/>
                </a:lnTo>
                <a:lnTo>
                  <a:pt x="229196" y="277533"/>
                </a:lnTo>
                <a:lnTo>
                  <a:pt x="259943" y="277533"/>
                </a:lnTo>
                <a:lnTo>
                  <a:pt x="259943" y="141516"/>
                </a:lnTo>
                <a:close/>
              </a:path>
              <a:path w="260350" h="278129">
                <a:moveTo>
                  <a:pt x="259943" y="110490"/>
                </a:moveTo>
                <a:lnTo>
                  <a:pt x="183756" y="110490"/>
                </a:lnTo>
                <a:lnTo>
                  <a:pt x="183756" y="0"/>
                </a:lnTo>
                <a:lnTo>
                  <a:pt x="153022" y="0"/>
                </a:lnTo>
                <a:lnTo>
                  <a:pt x="153022" y="110490"/>
                </a:lnTo>
                <a:lnTo>
                  <a:pt x="153022" y="140970"/>
                </a:lnTo>
                <a:lnTo>
                  <a:pt x="153022" y="273050"/>
                </a:lnTo>
                <a:lnTo>
                  <a:pt x="183756" y="273050"/>
                </a:lnTo>
                <a:lnTo>
                  <a:pt x="183756" y="140970"/>
                </a:lnTo>
                <a:lnTo>
                  <a:pt x="259943" y="140970"/>
                </a:lnTo>
                <a:lnTo>
                  <a:pt x="259943" y="11049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41529" y="6597222"/>
            <a:ext cx="262255" cy="276225"/>
          </a:xfrm>
          <a:custGeom>
            <a:avLst/>
            <a:gdLst/>
            <a:ahLst/>
            <a:cxnLst/>
            <a:rect l="l" t="t" r="r" b="b"/>
            <a:pathLst>
              <a:path w="262255" h="276225">
                <a:moveTo>
                  <a:pt x="255359" y="136671"/>
                </a:moveTo>
                <a:lnTo>
                  <a:pt x="222989" y="136671"/>
                </a:lnTo>
                <a:lnTo>
                  <a:pt x="222989" y="0"/>
                </a:lnTo>
                <a:lnTo>
                  <a:pt x="255359" y="0"/>
                </a:lnTo>
                <a:lnTo>
                  <a:pt x="255359" y="136671"/>
                </a:lnTo>
                <a:close/>
              </a:path>
              <a:path w="262255" h="276225">
                <a:moveTo>
                  <a:pt x="86645" y="133074"/>
                </a:moveTo>
                <a:lnTo>
                  <a:pt x="51313" y="128241"/>
                </a:lnTo>
                <a:lnTo>
                  <a:pt x="23950" y="114764"/>
                </a:lnTo>
                <a:lnTo>
                  <a:pt x="6273" y="94176"/>
                </a:lnTo>
                <a:lnTo>
                  <a:pt x="0" y="68008"/>
                </a:lnTo>
                <a:lnTo>
                  <a:pt x="6273" y="41841"/>
                </a:lnTo>
                <a:lnTo>
                  <a:pt x="23950" y="21252"/>
                </a:lnTo>
                <a:lnTo>
                  <a:pt x="51313" y="7775"/>
                </a:lnTo>
                <a:lnTo>
                  <a:pt x="86645" y="2942"/>
                </a:lnTo>
                <a:lnTo>
                  <a:pt x="121927" y="7775"/>
                </a:lnTo>
                <a:lnTo>
                  <a:pt x="149177" y="21252"/>
                </a:lnTo>
                <a:lnTo>
                  <a:pt x="155872" y="29099"/>
                </a:lnTo>
                <a:lnTo>
                  <a:pt x="86645" y="29099"/>
                </a:lnTo>
                <a:lnTo>
                  <a:pt x="64595" y="31868"/>
                </a:lnTo>
                <a:lnTo>
                  <a:pt x="47328" y="39726"/>
                </a:lnTo>
                <a:lnTo>
                  <a:pt x="36068" y="51997"/>
                </a:lnTo>
                <a:lnTo>
                  <a:pt x="32042" y="68008"/>
                </a:lnTo>
                <a:lnTo>
                  <a:pt x="36068" y="84019"/>
                </a:lnTo>
                <a:lnTo>
                  <a:pt x="47328" y="96291"/>
                </a:lnTo>
                <a:lnTo>
                  <a:pt x="64595" y="104148"/>
                </a:lnTo>
                <a:lnTo>
                  <a:pt x="86645" y="106917"/>
                </a:lnTo>
                <a:lnTo>
                  <a:pt x="155872" y="106917"/>
                </a:lnTo>
                <a:lnTo>
                  <a:pt x="149177" y="114764"/>
                </a:lnTo>
                <a:lnTo>
                  <a:pt x="121927" y="128241"/>
                </a:lnTo>
                <a:lnTo>
                  <a:pt x="86645" y="133074"/>
                </a:lnTo>
                <a:close/>
              </a:path>
              <a:path w="262255" h="276225">
                <a:moveTo>
                  <a:pt x="155872" y="106917"/>
                </a:moveTo>
                <a:lnTo>
                  <a:pt x="86645" y="106917"/>
                </a:lnTo>
                <a:lnTo>
                  <a:pt x="108644" y="104148"/>
                </a:lnTo>
                <a:lnTo>
                  <a:pt x="125799" y="96291"/>
                </a:lnTo>
                <a:lnTo>
                  <a:pt x="136947" y="84019"/>
                </a:lnTo>
                <a:lnTo>
                  <a:pt x="140921" y="68008"/>
                </a:lnTo>
                <a:lnTo>
                  <a:pt x="136947" y="51997"/>
                </a:lnTo>
                <a:lnTo>
                  <a:pt x="125799" y="39726"/>
                </a:lnTo>
                <a:lnTo>
                  <a:pt x="108644" y="31868"/>
                </a:lnTo>
                <a:lnTo>
                  <a:pt x="86645" y="29099"/>
                </a:lnTo>
                <a:lnTo>
                  <a:pt x="155872" y="29099"/>
                </a:lnTo>
                <a:lnTo>
                  <a:pt x="166741" y="41841"/>
                </a:lnTo>
                <a:lnTo>
                  <a:pt x="172964" y="68008"/>
                </a:lnTo>
                <a:lnTo>
                  <a:pt x="166741" y="94176"/>
                </a:lnTo>
                <a:lnTo>
                  <a:pt x="155872" y="106917"/>
                </a:lnTo>
                <a:close/>
              </a:path>
              <a:path w="262255" h="276225">
                <a:moveTo>
                  <a:pt x="262225" y="275631"/>
                </a:moveTo>
                <a:lnTo>
                  <a:pt x="22233" y="275631"/>
                </a:lnTo>
                <a:lnTo>
                  <a:pt x="22233" y="201737"/>
                </a:lnTo>
                <a:lnTo>
                  <a:pt x="223316" y="201737"/>
                </a:lnTo>
                <a:lnTo>
                  <a:pt x="223316" y="177541"/>
                </a:lnTo>
                <a:lnTo>
                  <a:pt x="21579" y="177541"/>
                </a:lnTo>
                <a:lnTo>
                  <a:pt x="21579" y="152038"/>
                </a:lnTo>
                <a:lnTo>
                  <a:pt x="255359" y="152038"/>
                </a:lnTo>
                <a:lnTo>
                  <a:pt x="255359" y="225932"/>
                </a:lnTo>
                <a:lnTo>
                  <a:pt x="54276" y="225932"/>
                </a:lnTo>
                <a:lnTo>
                  <a:pt x="54276" y="250127"/>
                </a:lnTo>
                <a:lnTo>
                  <a:pt x="262225" y="250127"/>
                </a:lnTo>
                <a:lnTo>
                  <a:pt x="262225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455463" y="6597222"/>
            <a:ext cx="247650" cy="279400"/>
          </a:xfrm>
          <a:custGeom>
            <a:avLst/>
            <a:gdLst/>
            <a:ahLst/>
            <a:cxnLst/>
            <a:rect l="l" t="t" r="r" b="b"/>
            <a:pathLst>
              <a:path w="247650" h="279400">
                <a:moveTo>
                  <a:pt x="247512" y="279227"/>
                </a:moveTo>
                <a:lnTo>
                  <a:pt x="215142" y="279227"/>
                </a:lnTo>
                <a:lnTo>
                  <a:pt x="215142" y="0"/>
                </a:lnTo>
                <a:lnTo>
                  <a:pt x="247512" y="0"/>
                </a:lnTo>
                <a:lnTo>
                  <a:pt x="247512" y="279227"/>
                </a:lnTo>
                <a:close/>
              </a:path>
              <a:path w="247650" h="279400">
                <a:moveTo>
                  <a:pt x="0" y="261898"/>
                </a:moveTo>
                <a:lnTo>
                  <a:pt x="0" y="231164"/>
                </a:lnTo>
                <a:lnTo>
                  <a:pt x="41937" y="224101"/>
                </a:lnTo>
                <a:lnTo>
                  <a:pt x="75840" y="204091"/>
                </a:lnTo>
                <a:lnTo>
                  <a:pt x="100969" y="172310"/>
                </a:lnTo>
                <a:lnTo>
                  <a:pt x="116587" y="129935"/>
                </a:lnTo>
                <a:lnTo>
                  <a:pt x="121957" y="78144"/>
                </a:lnTo>
                <a:lnTo>
                  <a:pt x="121957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4981" y="10135"/>
                </a:lnTo>
                <a:lnTo>
                  <a:pt x="154920" y="78144"/>
                </a:lnTo>
                <a:lnTo>
                  <a:pt x="150131" y="129977"/>
                </a:lnTo>
                <a:lnTo>
                  <a:pt x="136017" y="174998"/>
                </a:lnTo>
                <a:lnTo>
                  <a:pt x="113293" y="211627"/>
                </a:lnTo>
                <a:lnTo>
                  <a:pt x="82613" y="238938"/>
                </a:lnTo>
                <a:lnTo>
                  <a:pt x="44630" y="256004"/>
                </a:lnTo>
                <a:lnTo>
                  <a:pt x="0" y="2618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756924" y="6600491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59609" y="27465"/>
                </a:moveTo>
                <a:lnTo>
                  <a:pt x="18963" y="27465"/>
                </a:lnTo>
                <a:lnTo>
                  <a:pt x="18963" y="0"/>
                </a:lnTo>
                <a:lnTo>
                  <a:pt x="259609" y="0"/>
                </a:lnTo>
                <a:lnTo>
                  <a:pt x="259609" y="27465"/>
                </a:lnTo>
                <a:close/>
              </a:path>
              <a:path w="279400" h="273050">
                <a:moveTo>
                  <a:pt x="14386" y="117053"/>
                </a:moveTo>
                <a:lnTo>
                  <a:pt x="14386" y="89588"/>
                </a:lnTo>
                <a:lnTo>
                  <a:pt x="51195" y="84893"/>
                </a:lnTo>
                <a:lnTo>
                  <a:pt x="85705" y="72872"/>
                </a:lnTo>
                <a:lnTo>
                  <a:pt x="112920" y="53678"/>
                </a:lnTo>
                <a:lnTo>
                  <a:pt x="127843" y="27465"/>
                </a:lnTo>
                <a:lnTo>
                  <a:pt x="160539" y="27465"/>
                </a:lnTo>
                <a:lnTo>
                  <a:pt x="159206" y="34397"/>
                </a:lnTo>
                <a:lnTo>
                  <a:pt x="157229" y="40993"/>
                </a:lnTo>
                <a:lnTo>
                  <a:pt x="154700" y="47282"/>
                </a:lnTo>
                <a:lnTo>
                  <a:pt x="151711" y="53295"/>
                </a:lnTo>
                <a:lnTo>
                  <a:pt x="217115" y="75528"/>
                </a:lnTo>
                <a:lnTo>
                  <a:pt x="134055" y="75528"/>
                </a:lnTo>
                <a:lnTo>
                  <a:pt x="109471" y="93190"/>
                </a:lnTo>
                <a:lnTo>
                  <a:pt x="80106" y="105977"/>
                </a:lnTo>
                <a:lnTo>
                  <a:pt x="47798" y="113921"/>
                </a:lnTo>
                <a:lnTo>
                  <a:pt x="14386" y="117053"/>
                </a:lnTo>
                <a:close/>
              </a:path>
              <a:path w="279400" h="273050">
                <a:moveTo>
                  <a:pt x="257321" y="118361"/>
                </a:moveTo>
                <a:lnTo>
                  <a:pt x="134055" y="75528"/>
                </a:lnTo>
                <a:lnTo>
                  <a:pt x="217115" y="75528"/>
                </a:lnTo>
                <a:lnTo>
                  <a:pt x="267130" y="92531"/>
                </a:lnTo>
                <a:lnTo>
                  <a:pt x="257321" y="118361"/>
                </a:lnTo>
                <a:close/>
              </a:path>
              <a:path w="279400" h="273050">
                <a:moveTo>
                  <a:pt x="278900" y="167405"/>
                </a:moveTo>
                <a:lnTo>
                  <a:pt x="0" y="167405"/>
                </a:lnTo>
                <a:lnTo>
                  <a:pt x="0" y="139940"/>
                </a:lnTo>
                <a:lnTo>
                  <a:pt x="278900" y="139940"/>
                </a:lnTo>
                <a:lnTo>
                  <a:pt x="278900" y="167405"/>
                </a:lnTo>
                <a:close/>
              </a:path>
              <a:path w="279400" h="273050">
                <a:moveTo>
                  <a:pt x="155635" y="215469"/>
                </a:moveTo>
                <a:lnTo>
                  <a:pt x="122938" y="215469"/>
                </a:lnTo>
                <a:lnTo>
                  <a:pt x="122938" y="167405"/>
                </a:lnTo>
                <a:lnTo>
                  <a:pt x="155635" y="167405"/>
                </a:lnTo>
                <a:lnTo>
                  <a:pt x="155635" y="215469"/>
                </a:lnTo>
                <a:close/>
              </a:path>
              <a:path w="279400" h="273050">
                <a:moveTo>
                  <a:pt x="264514" y="272688"/>
                </a:moveTo>
                <a:lnTo>
                  <a:pt x="19290" y="272688"/>
                </a:lnTo>
                <a:lnTo>
                  <a:pt x="19290" y="193236"/>
                </a:lnTo>
                <a:lnTo>
                  <a:pt x="52314" y="193236"/>
                </a:lnTo>
                <a:lnTo>
                  <a:pt x="52314" y="244896"/>
                </a:lnTo>
                <a:lnTo>
                  <a:pt x="264514" y="244896"/>
                </a:lnTo>
                <a:lnTo>
                  <a:pt x="264514" y="27268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155737" y="6597230"/>
            <a:ext cx="476250" cy="276225"/>
          </a:xfrm>
          <a:custGeom>
            <a:avLst/>
            <a:gdLst/>
            <a:ahLst/>
            <a:cxnLst/>
            <a:rect l="l" t="t" r="r" b="b"/>
            <a:pathLst>
              <a:path w="476250" h="276225">
                <a:moveTo>
                  <a:pt x="179501" y="10464"/>
                </a:moveTo>
                <a:lnTo>
                  <a:pt x="0" y="10464"/>
                </a:lnTo>
                <a:lnTo>
                  <a:pt x="0" y="40538"/>
                </a:lnTo>
                <a:lnTo>
                  <a:pt x="139941" y="40538"/>
                </a:lnTo>
                <a:lnTo>
                  <a:pt x="33350" y="272364"/>
                </a:lnTo>
                <a:lnTo>
                  <a:pt x="69634" y="272364"/>
                </a:lnTo>
                <a:lnTo>
                  <a:pt x="179501" y="33350"/>
                </a:lnTo>
                <a:lnTo>
                  <a:pt x="179501" y="10464"/>
                </a:lnTo>
                <a:close/>
              </a:path>
              <a:path w="476250" h="276225">
                <a:moveTo>
                  <a:pt x="386461" y="68008"/>
                </a:moveTo>
                <a:lnTo>
                  <a:pt x="380250" y="41833"/>
                </a:lnTo>
                <a:lnTo>
                  <a:pt x="369379" y="29095"/>
                </a:lnTo>
                <a:lnTo>
                  <a:pt x="362686" y="21247"/>
                </a:lnTo>
                <a:lnTo>
                  <a:pt x="354418" y="17170"/>
                </a:lnTo>
                <a:lnTo>
                  <a:pt x="354418" y="68008"/>
                </a:lnTo>
                <a:lnTo>
                  <a:pt x="350443" y="84023"/>
                </a:lnTo>
                <a:lnTo>
                  <a:pt x="339305" y="96291"/>
                </a:lnTo>
                <a:lnTo>
                  <a:pt x="322148" y="104140"/>
                </a:lnTo>
                <a:lnTo>
                  <a:pt x="300151" y="106921"/>
                </a:lnTo>
                <a:lnTo>
                  <a:pt x="278104" y="104140"/>
                </a:lnTo>
                <a:lnTo>
                  <a:pt x="260832" y="96291"/>
                </a:lnTo>
                <a:lnTo>
                  <a:pt x="249567" y="84023"/>
                </a:lnTo>
                <a:lnTo>
                  <a:pt x="245541" y="68008"/>
                </a:lnTo>
                <a:lnTo>
                  <a:pt x="249567" y="51993"/>
                </a:lnTo>
                <a:lnTo>
                  <a:pt x="260832" y="39725"/>
                </a:lnTo>
                <a:lnTo>
                  <a:pt x="278104" y="31864"/>
                </a:lnTo>
                <a:lnTo>
                  <a:pt x="300151" y="29095"/>
                </a:lnTo>
                <a:lnTo>
                  <a:pt x="322148" y="31864"/>
                </a:lnTo>
                <a:lnTo>
                  <a:pt x="339305" y="39725"/>
                </a:lnTo>
                <a:lnTo>
                  <a:pt x="350443" y="51993"/>
                </a:lnTo>
                <a:lnTo>
                  <a:pt x="354418" y="68008"/>
                </a:lnTo>
                <a:lnTo>
                  <a:pt x="354418" y="17170"/>
                </a:lnTo>
                <a:lnTo>
                  <a:pt x="335432" y="7772"/>
                </a:lnTo>
                <a:lnTo>
                  <a:pt x="300151" y="2946"/>
                </a:lnTo>
                <a:lnTo>
                  <a:pt x="264820" y="7772"/>
                </a:lnTo>
                <a:lnTo>
                  <a:pt x="237451" y="21247"/>
                </a:lnTo>
                <a:lnTo>
                  <a:pt x="219773" y="41833"/>
                </a:lnTo>
                <a:lnTo>
                  <a:pt x="213499" y="68008"/>
                </a:lnTo>
                <a:lnTo>
                  <a:pt x="219773" y="94170"/>
                </a:lnTo>
                <a:lnTo>
                  <a:pt x="237451" y="114757"/>
                </a:lnTo>
                <a:lnTo>
                  <a:pt x="264820" y="128244"/>
                </a:lnTo>
                <a:lnTo>
                  <a:pt x="300151" y="133070"/>
                </a:lnTo>
                <a:lnTo>
                  <a:pt x="335432" y="128244"/>
                </a:lnTo>
                <a:lnTo>
                  <a:pt x="362686" y="114757"/>
                </a:lnTo>
                <a:lnTo>
                  <a:pt x="369379" y="106921"/>
                </a:lnTo>
                <a:lnTo>
                  <a:pt x="380250" y="94170"/>
                </a:lnTo>
                <a:lnTo>
                  <a:pt x="386461" y="68008"/>
                </a:lnTo>
                <a:close/>
              </a:path>
              <a:path w="476250" h="276225">
                <a:moveTo>
                  <a:pt x="468858" y="0"/>
                </a:moveTo>
                <a:lnTo>
                  <a:pt x="436499" y="0"/>
                </a:lnTo>
                <a:lnTo>
                  <a:pt x="436499" y="136664"/>
                </a:lnTo>
                <a:lnTo>
                  <a:pt x="468858" y="136664"/>
                </a:lnTo>
                <a:lnTo>
                  <a:pt x="468858" y="0"/>
                </a:lnTo>
                <a:close/>
              </a:path>
              <a:path w="476250" h="276225">
                <a:moveTo>
                  <a:pt x="475729" y="250126"/>
                </a:moveTo>
                <a:lnTo>
                  <a:pt x="267779" y="250126"/>
                </a:lnTo>
                <a:lnTo>
                  <a:pt x="267779" y="225933"/>
                </a:lnTo>
                <a:lnTo>
                  <a:pt x="468858" y="225933"/>
                </a:lnTo>
                <a:lnTo>
                  <a:pt x="468858" y="152031"/>
                </a:lnTo>
                <a:lnTo>
                  <a:pt x="235077" y="152031"/>
                </a:lnTo>
                <a:lnTo>
                  <a:pt x="235077" y="177533"/>
                </a:lnTo>
                <a:lnTo>
                  <a:pt x="436816" y="177533"/>
                </a:lnTo>
                <a:lnTo>
                  <a:pt x="436816" y="201739"/>
                </a:lnTo>
                <a:lnTo>
                  <a:pt x="235737" y="201739"/>
                </a:lnTo>
                <a:lnTo>
                  <a:pt x="235737" y="275628"/>
                </a:lnTo>
                <a:lnTo>
                  <a:pt x="475729" y="275628"/>
                </a:lnTo>
                <a:lnTo>
                  <a:pt x="475729" y="25012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781796" y="6597222"/>
            <a:ext cx="249554" cy="279400"/>
          </a:xfrm>
          <a:custGeom>
            <a:avLst/>
            <a:gdLst/>
            <a:ahLst/>
            <a:cxnLst/>
            <a:rect l="l" t="t" r="r" b="b"/>
            <a:pathLst>
              <a:path w="249555" h="279400">
                <a:moveTo>
                  <a:pt x="249147" y="279227"/>
                </a:moveTo>
                <a:lnTo>
                  <a:pt x="216450" y="279227"/>
                </a:lnTo>
                <a:lnTo>
                  <a:pt x="216450" y="0"/>
                </a:lnTo>
                <a:lnTo>
                  <a:pt x="249147" y="0"/>
                </a:lnTo>
                <a:lnTo>
                  <a:pt x="249147" y="279227"/>
                </a:lnTo>
                <a:close/>
              </a:path>
              <a:path w="249555" h="279400">
                <a:moveTo>
                  <a:pt x="84683" y="266149"/>
                </a:moveTo>
                <a:lnTo>
                  <a:pt x="50485" y="258327"/>
                </a:lnTo>
                <a:lnTo>
                  <a:pt x="23704" y="234474"/>
                </a:lnTo>
                <a:lnTo>
                  <a:pt x="6242" y="194007"/>
                </a:lnTo>
                <a:lnTo>
                  <a:pt x="0" y="136344"/>
                </a:lnTo>
                <a:lnTo>
                  <a:pt x="6242" y="78680"/>
                </a:lnTo>
                <a:lnTo>
                  <a:pt x="23704" y="38213"/>
                </a:lnTo>
                <a:lnTo>
                  <a:pt x="50485" y="14360"/>
                </a:lnTo>
                <a:lnTo>
                  <a:pt x="84683" y="6539"/>
                </a:lnTo>
                <a:lnTo>
                  <a:pt x="118693" y="14360"/>
                </a:lnTo>
                <a:lnTo>
                  <a:pt x="143227" y="36293"/>
                </a:lnTo>
                <a:lnTo>
                  <a:pt x="84683" y="36293"/>
                </a:lnTo>
                <a:lnTo>
                  <a:pt x="63957" y="41994"/>
                </a:lnTo>
                <a:lnTo>
                  <a:pt x="47369" y="59834"/>
                </a:lnTo>
                <a:lnTo>
                  <a:pt x="36359" y="90916"/>
                </a:lnTo>
                <a:lnTo>
                  <a:pt x="32369" y="136344"/>
                </a:lnTo>
                <a:lnTo>
                  <a:pt x="36359" y="181909"/>
                </a:lnTo>
                <a:lnTo>
                  <a:pt x="47369" y="212976"/>
                </a:lnTo>
                <a:lnTo>
                  <a:pt x="63957" y="230739"/>
                </a:lnTo>
                <a:lnTo>
                  <a:pt x="84683" y="236395"/>
                </a:lnTo>
                <a:lnTo>
                  <a:pt x="143227" y="236395"/>
                </a:lnTo>
                <a:lnTo>
                  <a:pt x="118693" y="258327"/>
                </a:lnTo>
                <a:lnTo>
                  <a:pt x="84683" y="266149"/>
                </a:lnTo>
                <a:close/>
              </a:path>
              <a:path w="249555" h="279400">
                <a:moveTo>
                  <a:pt x="143227" y="236395"/>
                </a:moveTo>
                <a:lnTo>
                  <a:pt x="84683" y="236395"/>
                </a:lnTo>
                <a:lnTo>
                  <a:pt x="105083" y="230739"/>
                </a:lnTo>
                <a:lnTo>
                  <a:pt x="121589" y="212976"/>
                </a:lnTo>
                <a:lnTo>
                  <a:pt x="132640" y="181909"/>
                </a:lnTo>
                <a:lnTo>
                  <a:pt x="136671" y="136344"/>
                </a:lnTo>
                <a:lnTo>
                  <a:pt x="132640" y="90916"/>
                </a:lnTo>
                <a:lnTo>
                  <a:pt x="121589" y="59834"/>
                </a:lnTo>
                <a:lnTo>
                  <a:pt x="105083" y="41994"/>
                </a:lnTo>
                <a:lnTo>
                  <a:pt x="84683" y="36293"/>
                </a:lnTo>
                <a:lnTo>
                  <a:pt x="143227" y="36293"/>
                </a:lnTo>
                <a:lnTo>
                  <a:pt x="145376" y="38213"/>
                </a:lnTo>
                <a:lnTo>
                  <a:pt x="162802" y="78680"/>
                </a:lnTo>
                <a:lnTo>
                  <a:pt x="169040" y="136344"/>
                </a:lnTo>
                <a:lnTo>
                  <a:pt x="162802" y="194007"/>
                </a:lnTo>
                <a:lnTo>
                  <a:pt x="145376" y="234474"/>
                </a:lnTo>
                <a:lnTo>
                  <a:pt x="143227" y="23639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093067" y="6597222"/>
            <a:ext cx="260350" cy="279400"/>
          </a:xfrm>
          <a:custGeom>
            <a:avLst/>
            <a:gdLst/>
            <a:ahLst/>
            <a:cxnLst/>
            <a:rect l="l" t="t" r="r" b="b"/>
            <a:pathLst>
              <a:path w="260350" h="279400">
                <a:moveTo>
                  <a:pt x="259936" y="112475"/>
                </a:moveTo>
                <a:lnTo>
                  <a:pt x="229202" y="112475"/>
                </a:lnTo>
                <a:lnTo>
                  <a:pt x="229202" y="0"/>
                </a:lnTo>
                <a:lnTo>
                  <a:pt x="259936" y="0"/>
                </a:lnTo>
                <a:lnTo>
                  <a:pt x="259936" y="112475"/>
                </a:lnTo>
                <a:close/>
              </a:path>
              <a:path w="260350" h="279400">
                <a:moveTo>
                  <a:pt x="183754" y="274323"/>
                </a:moveTo>
                <a:lnTo>
                  <a:pt x="153019" y="274323"/>
                </a:lnTo>
                <a:lnTo>
                  <a:pt x="153019" y="1634"/>
                </a:lnTo>
                <a:lnTo>
                  <a:pt x="183754" y="1634"/>
                </a:lnTo>
                <a:lnTo>
                  <a:pt x="183754" y="112475"/>
                </a:lnTo>
                <a:lnTo>
                  <a:pt x="259936" y="112475"/>
                </a:lnTo>
                <a:lnTo>
                  <a:pt x="259936" y="142883"/>
                </a:lnTo>
                <a:lnTo>
                  <a:pt x="183754" y="142883"/>
                </a:lnTo>
                <a:lnTo>
                  <a:pt x="183754" y="274323"/>
                </a:lnTo>
                <a:close/>
              </a:path>
              <a:path w="260350" h="279400">
                <a:moveTo>
                  <a:pt x="259936" y="279227"/>
                </a:moveTo>
                <a:lnTo>
                  <a:pt x="229202" y="279227"/>
                </a:lnTo>
                <a:lnTo>
                  <a:pt x="229202" y="142883"/>
                </a:lnTo>
                <a:lnTo>
                  <a:pt x="259936" y="142883"/>
                </a:lnTo>
                <a:lnTo>
                  <a:pt x="259936" y="279227"/>
                </a:lnTo>
                <a:close/>
              </a:path>
              <a:path w="260350" h="279400">
                <a:moveTo>
                  <a:pt x="64085" y="262552"/>
                </a:moveTo>
                <a:lnTo>
                  <a:pt x="0" y="262552"/>
                </a:lnTo>
                <a:lnTo>
                  <a:pt x="0" y="9481"/>
                </a:lnTo>
                <a:lnTo>
                  <a:pt x="31715" y="9481"/>
                </a:lnTo>
                <a:lnTo>
                  <a:pt x="31715" y="233779"/>
                </a:lnTo>
                <a:lnTo>
                  <a:pt x="132747" y="233779"/>
                </a:lnTo>
                <a:lnTo>
                  <a:pt x="132747" y="251762"/>
                </a:lnTo>
                <a:lnTo>
                  <a:pt x="118524" y="256483"/>
                </a:lnTo>
                <a:lnTo>
                  <a:pt x="101604" y="259855"/>
                </a:lnTo>
                <a:lnTo>
                  <a:pt x="83089" y="261878"/>
                </a:lnTo>
                <a:lnTo>
                  <a:pt x="64085" y="262552"/>
                </a:lnTo>
                <a:close/>
              </a:path>
              <a:path w="260350" h="279400">
                <a:moveTo>
                  <a:pt x="132747" y="233779"/>
                </a:moveTo>
                <a:lnTo>
                  <a:pt x="67681" y="233779"/>
                </a:lnTo>
                <a:lnTo>
                  <a:pt x="85526" y="233013"/>
                </a:lnTo>
                <a:lnTo>
                  <a:pt x="102789" y="230837"/>
                </a:lnTo>
                <a:lnTo>
                  <a:pt x="118764" y="227434"/>
                </a:lnTo>
                <a:lnTo>
                  <a:pt x="132747" y="222989"/>
                </a:lnTo>
                <a:lnTo>
                  <a:pt x="132747" y="23377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402703" y="6597222"/>
            <a:ext cx="265430" cy="279400"/>
          </a:xfrm>
          <a:custGeom>
            <a:avLst/>
            <a:gdLst/>
            <a:ahLst/>
            <a:cxnLst/>
            <a:rect l="l" t="t" r="r" b="b"/>
            <a:pathLst>
              <a:path w="265430" h="279400">
                <a:moveTo>
                  <a:pt x="264841" y="279227"/>
                </a:moveTo>
                <a:lnTo>
                  <a:pt x="234106" y="279227"/>
                </a:lnTo>
                <a:lnTo>
                  <a:pt x="234106" y="0"/>
                </a:lnTo>
                <a:lnTo>
                  <a:pt x="264841" y="0"/>
                </a:lnTo>
                <a:lnTo>
                  <a:pt x="264841" y="279227"/>
                </a:lnTo>
                <a:close/>
              </a:path>
              <a:path w="265430" h="279400">
                <a:moveTo>
                  <a:pt x="197159" y="116399"/>
                </a:moveTo>
                <a:lnTo>
                  <a:pt x="166751" y="116399"/>
                </a:lnTo>
                <a:lnTo>
                  <a:pt x="166751" y="1634"/>
                </a:lnTo>
                <a:lnTo>
                  <a:pt x="197159" y="1634"/>
                </a:lnTo>
                <a:lnTo>
                  <a:pt x="197159" y="116399"/>
                </a:lnTo>
                <a:close/>
              </a:path>
              <a:path w="265430" h="279400">
                <a:moveTo>
                  <a:pt x="65065" y="266149"/>
                </a:moveTo>
                <a:lnTo>
                  <a:pt x="37105" y="258557"/>
                </a:lnTo>
                <a:lnTo>
                  <a:pt x="16716" y="235087"/>
                </a:lnTo>
                <a:lnTo>
                  <a:pt x="4235" y="194697"/>
                </a:lnTo>
                <a:lnTo>
                  <a:pt x="0" y="136344"/>
                </a:lnTo>
                <a:lnTo>
                  <a:pt x="4235" y="77991"/>
                </a:lnTo>
                <a:lnTo>
                  <a:pt x="16716" y="37600"/>
                </a:lnTo>
                <a:lnTo>
                  <a:pt x="37105" y="14131"/>
                </a:lnTo>
                <a:lnTo>
                  <a:pt x="65065" y="6539"/>
                </a:lnTo>
                <a:lnTo>
                  <a:pt x="91085" y="12991"/>
                </a:lnTo>
                <a:lnTo>
                  <a:pt x="110636" y="32900"/>
                </a:lnTo>
                <a:lnTo>
                  <a:pt x="111790" y="35966"/>
                </a:lnTo>
                <a:lnTo>
                  <a:pt x="65065" y="35966"/>
                </a:lnTo>
                <a:lnTo>
                  <a:pt x="49908" y="41994"/>
                </a:lnTo>
                <a:lnTo>
                  <a:pt x="39194" y="60406"/>
                </a:lnTo>
                <a:lnTo>
                  <a:pt x="32834" y="91693"/>
                </a:lnTo>
                <a:lnTo>
                  <a:pt x="30734" y="136344"/>
                </a:lnTo>
                <a:lnTo>
                  <a:pt x="32834" y="180995"/>
                </a:lnTo>
                <a:lnTo>
                  <a:pt x="39194" y="212281"/>
                </a:lnTo>
                <a:lnTo>
                  <a:pt x="49908" y="230694"/>
                </a:lnTo>
                <a:lnTo>
                  <a:pt x="65065" y="236722"/>
                </a:lnTo>
                <a:lnTo>
                  <a:pt x="112225" y="236722"/>
                </a:lnTo>
                <a:lnTo>
                  <a:pt x="111903" y="237662"/>
                </a:lnTo>
                <a:lnTo>
                  <a:pt x="92009" y="259185"/>
                </a:lnTo>
                <a:lnTo>
                  <a:pt x="65065" y="266149"/>
                </a:lnTo>
                <a:close/>
              </a:path>
              <a:path w="265430" h="279400">
                <a:moveTo>
                  <a:pt x="112225" y="236722"/>
                </a:moveTo>
                <a:lnTo>
                  <a:pt x="65065" y="236722"/>
                </a:lnTo>
                <a:lnTo>
                  <a:pt x="80172" y="230694"/>
                </a:lnTo>
                <a:lnTo>
                  <a:pt x="90773" y="212281"/>
                </a:lnTo>
                <a:lnTo>
                  <a:pt x="97021" y="180995"/>
                </a:lnTo>
                <a:lnTo>
                  <a:pt x="99070" y="136344"/>
                </a:lnTo>
                <a:lnTo>
                  <a:pt x="97021" y="91693"/>
                </a:lnTo>
                <a:lnTo>
                  <a:pt x="90773" y="60406"/>
                </a:lnTo>
                <a:lnTo>
                  <a:pt x="80172" y="41994"/>
                </a:lnTo>
                <a:lnTo>
                  <a:pt x="65065" y="35966"/>
                </a:lnTo>
                <a:lnTo>
                  <a:pt x="111790" y="35966"/>
                </a:lnTo>
                <a:lnTo>
                  <a:pt x="123505" y="67094"/>
                </a:lnTo>
                <a:lnTo>
                  <a:pt x="129478" y="116399"/>
                </a:lnTo>
                <a:lnTo>
                  <a:pt x="197159" y="116399"/>
                </a:lnTo>
                <a:lnTo>
                  <a:pt x="197159" y="147134"/>
                </a:lnTo>
                <a:lnTo>
                  <a:pt x="129804" y="147134"/>
                </a:lnTo>
                <a:lnTo>
                  <a:pt x="124563" y="200628"/>
                </a:lnTo>
                <a:lnTo>
                  <a:pt x="112225" y="236722"/>
                </a:lnTo>
                <a:close/>
              </a:path>
              <a:path w="265430" h="279400">
                <a:moveTo>
                  <a:pt x="197159" y="274323"/>
                </a:moveTo>
                <a:lnTo>
                  <a:pt x="166751" y="274323"/>
                </a:lnTo>
                <a:lnTo>
                  <a:pt x="166751" y="147134"/>
                </a:lnTo>
                <a:lnTo>
                  <a:pt x="197159" y="147134"/>
                </a:lnTo>
                <a:lnTo>
                  <a:pt x="197159" y="2743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5805506" y="6590689"/>
            <a:ext cx="575945" cy="286385"/>
          </a:xfrm>
          <a:custGeom>
            <a:avLst/>
            <a:gdLst/>
            <a:ahLst/>
            <a:cxnLst/>
            <a:rect l="l" t="t" r="r" b="b"/>
            <a:pathLst>
              <a:path w="575944" h="286384">
                <a:moveTo>
                  <a:pt x="264185" y="254698"/>
                </a:moveTo>
                <a:lnTo>
                  <a:pt x="51981" y="254698"/>
                </a:lnTo>
                <a:lnTo>
                  <a:pt x="51981" y="203047"/>
                </a:lnTo>
                <a:lnTo>
                  <a:pt x="18961" y="203047"/>
                </a:lnTo>
                <a:lnTo>
                  <a:pt x="18961" y="282498"/>
                </a:lnTo>
                <a:lnTo>
                  <a:pt x="264185" y="282498"/>
                </a:lnTo>
                <a:lnTo>
                  <a:pt x="264185" y="254698"/>
                </a:lnTo>
                <a:close/>
              </a:path>
              <a:path w="575944" h="286384">
                <a:moveTo>
                  <a:pt x="271056" y="101358"/>
                </a:moveTo>
                <a:lnTo>
                  <a:pt x="198488" y="66370"/>
                </a:lnTo>
                <a:lnTo>
                  <a:pt x="152361" y="44145"/>
                </a:lnTo>
                <a:lnTo>
                  <a:pt x="157327" y="34886"/>
                </a:lnTo>
                <a:lnTo>
                  <a:pt x="161442" y="25298"/>
                </a:lnTo>
                <a:lnTo>
                  <a:pt x="164693" y="15405"/>
                </a:lnTo>
                <a:lnTo>
                  <a:pt x="167081" y="5232"/>
                </a:lnTo>
                <a:lnTo>
                  <a:pt x="134708" y="0"/>
                </a:lnTo>
                <a:lnTo>
                  <a:pt x="118224" y="37998"/>
                </a:lnTo>
                <a:lnTo>
                  <a:pt x="88442" y="67881"/>
                </a:lnTo>
                <a:lnTo>
                  <a:pt x="50571" y="87769"/>
                </a:lnTo>
                <a:lnTo>
                  <a:pt x="9804" y="95796"/>
                </a:lnTo>
                <a:lnTo>
                  <a:pt x="9804" y="124244"/>
                </a:lnTo>
                <a:lnTo>
                  <a:pt x="45072" y="119710"/>
                </a:lnTo>
                <a:lnTo>
                  <a:pt x="79044" y="108064"/>
                </a:lnTo>
                <a:lnTo>
                  <a:pt x="109956" y="90043"/>
                </a:lnTo>
                <a:lnTo>
                  <a:pt x="136017" y="66370"/>
                </a:lnTo>
                <a:lnTo>
                  <a:pt x="258305" y="125882"/>
                </a:lnTo>
                <a:lnTo>
                  <a:pt x="271056" y="101358"/>
                </a:lnTo>
                <a:close/>
              </a:path>
              <a:path w="575944" h="286384">
                <a:moveTo>
                  <a:pt x="278904" y="149098"/>
                </a:moveTo>
                <a:lnTo>
                  <a:pt x="0" y="149098"/>
                </a:lnTo>
                <a:lnTo>
                  <a:pt x="0" y="176555"/>
                </a:lnTo>
                <a:lnTo>
                  <a:pt x="122605" y="176555"/>
                </a:lnTo>
                <a:lnTo>
                  <a:pt x="122605" y="225272"/>
                </a:lnTo>
                <a:lnTo>
                  <a:pt x="155308" y="225272"/>
                </a:lnTo>
                <a:lnTo>
                  <a:pt x="155308" y="176555"/>
                </a:lnTo>
                <a:lnTo>
                  <a:pt x="278904" y="176555"/>
                </a:lnTo>
                <a:lnTo>
                  <a:pt x="278904" y="149098"/>
                </a:lnTo>
                <a:close/>
              </a:path>
              <a:path w="575944" h="286384">
                <a:moveTo>
                  <a:pt x="492734" y="83045"/>
                </a:moveTo>
                <a:lnTo>
                  <a:pt x="486613" y="54063"/>
                </a:lnTo>
                <a:lnTo>
                  <a:pt x="474675" y="38252"/>
                </a:lnTo>
                <a:lnTo>
                  <a:pt x="469519" y="31432"/>
                </a:lnTo>
                <a:lnTo>
                  <a:pt x="461352" y="26835"/>
                </a:lnTo>
                <a:lnTo>
                  <a:pt x="461352" y="83045"/>
                </a:lnTo>
                <a:lnTo>
                  <a:pt x="457695" y="100799"/>
                </a:lnTo>
                <a:lnTo>
                  <a:pt x="447332" y="115011"/>
                </a:lnTo>
                <a:lnTo>
                  <a:pt x="431139" y="124434"/>
                </a:lnTo>
                <a:lnTo>
                  <a:pt x="410019" y="127838"/>
                </a:lnTo>
                <a:lnTo>
                  <a:pt x="388696" y="124434"/>
                </a:lnTo>
                <a:lnTo>
                  <a:pt x="372414" y="115011"/>
                </a:lnTo>
                <a:lnTo>
                  <a:pt x="362013" y="100799"/>
                </a:lnTo>
                <a:lnTo>
                  <a:pt x="358355" y="83045"/>
                </a:lnTo>
                <a:lnTo>
                  <a:pt x="362013" y="65290"/>
                </a:lnTo>
                <a:lnTo>
                  <a:pt x="372414" y="51092"/>
                </a:lnTo>
                <a:lnTo>
                  <a:pt x="388696" y="41668"/>
                </a:lnTo>
                <a:lnTo>
                  <a:pt x="410019" y="38252"/>
                </a:lnTo>
                <a:lnTo>
                  <a:pt x="431139" y="41668"/>
                </a:lnTo>
                <a:lnTo>
                  <a:pt x="447332" y="51092"/>
                </a:lnTo>
                <a:lnTo>
                  <a:pt x="457695" y="65290"/>
                </a:lnTo>
                <a:lnTo>
                  <a:pt x="461352" y="83045"/>
                </a:lnTo>
                <a:lnTo>
                  <a:pt x="461352" y="26835"/>
                </a:lnTo>
                <a:lnTo>
                  <a:pt x="443357" y="16700"/>
                </a:lnTo>
                <a:lnTo>
                  <a:pt x="410019" y="11442"/>
                </a:lnTo>
                <a:lnTo>
                  <a:pt x="376529" y="16700"/>
                </a:lnTo>
                <a:lnTo>
                  <a:pt x="350380" y="31432"/>
                </a:lnTo>
                <a:lnTo>
                  <a:pt x="333362" y="54063"/>
                </a:lnTo>
                <a:lnTo>
                  <a:pt x="327291" y="83045"/>
                </a:lnTo>
                <a:lnTo>
                  <a:pt x="333362" y="112026"/>
                </a:lnTo>
                <a:lnTo>
                  <a:pt x="350380" y="134670"/>
                </a:lnTo>
                <a:lnTo>
                  <a:pt x="376529" y="149390"/>
                </a:lnTo>
                <a:lnTo>
                  <a:pt x="410019" y="154647"/>
                </a:lnTo>
                <a:lnTo>
                  <a:pt x="443357" y="149390"/>
                </a:lnTo>
                <a:lnTo>
                  <a:pt x="469519" y="134670"/>
                </a:lnTo>
                <a:lnTo>
                  <a:pt x="474675" y="127838"/>
                </a:lnTo>
                <a:lnTo>
                  <a:pt x="486613" y="112026"/>
                </a:lnTo>
                <a:lnTo>
                  <a:pt x="492734" y="83045"/>
                </a:lnTo>
                <a:close/>
              </a:path>
              <a:path w="575944" h="286384">
                <a:moveTo>
                  <a:pt x="519874" y="170014"/>
                </a:moveTo>
                <a:lnTo>
                  <a:pt x="502437" y="175018"/>
                </a:lnTo>
                <a:lnTo>
                  <a:pt x="480720" y="178358"/>
                </a:lnTo>
                <a:lnTo>
                  <a:pt x="455688" y="180225"/>
                </a:lnTo>
                <a:lnTo>
                  <a:pt x="428320" y="180809"/>
                </a:lnTo>
                <a:lnTo>
                  <a:pt x="314210" y="180809"/>
                </a:lnTo>
                <a:lnTo>
                  <a:pt x="314210" y="210235"/>
                </a:lnTo>
                <a:lnTo>
                  <a:pt x="393661" y="210235"/>
                </a:lnTo>
                <a:lnTo>
                  <a:pt x="393661" y="285762"/>
                </a:lnTo>
                <a:lnTo>
                  <a:pt x="426034" y="285762"/>
                </a:lnTo>
                <a:lnTo>
                  <a:pt x="426034" y="210235"/>
                </a:lnTo>
                <a:lnTo>
                  <a:pt x="428650" y="210235"/>
                </a:lnTo>
                <a:lnTo>
                  <a:pt x="456234" y="209613"/>
                </a:lnTo>
                <a:lnTo>
                  <a:pt x="481126" y="207657"/>
                </a:lnTo>
                <a:lnTo>
                  <a:pt x="502589" y="204304"/>
                </a:lnTo>
                <a:lnTo>
                  <a:pt x="519874" y="199453"/>
                </a:lnTo>
                <a:lnTo>
                  <a:pt x="519874" y="170014"/>
                </a:lnTo>
                <a:close/>
              </a:path>
              <a:path w="575944" h="286384">
                <a:moveTo>
                  <a:pt x="575779" y="6540"/>
                </a:moveTo>
                <a:lnTo>
                  <a:pt x="543420" y="6540"/>
                </a:lnTo>
                <a:lnTo>
                  <a:pt x="543420" y="285762"/>
                </a:lnTo>
                <a:lnTo>
                  <a:pt x="575779" y="285762"/>
                </a:lnTo>
                <a:lnTo>
                  <a:pt x="575779" y="65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6437861" y="6597222"/>
            <a:ext cx="265430" cy="279400"/>
          </a:xfrm>
          <a:custGeom>
            <a:avLst/>
            <a:gdLst/>
            <a:ahLst/>
            <a:cxnLst/>
            <a:rect l="l" t="t" r="r" b="b"/>
            <a:pathLst>
              <a:path w="265430" h="279400">
                <a:moveTo>
                  <a:pt x="264841" y="279227"/>
                </a:moveTo>
                <a:lnTo>
                  <a:pt x="234106" y="279227"/>
                </a:lnTo>
                <a:lnTo>
                  <a:pt x="234106" y="0"/>
                </a:lnTo>
                <a:lnTo>
                  <a:pt x="264841" y="0"/>
                </a:lnTo>
                <a:lnTo>
                  <a:pt x="264841" y="279227"/>
                </a:lnTo>
                <a:close/>
              </a:path>
              <a:path w="265430" h="279400">
                <a:moveTo>
                  <a:pt x="197159" y="116399"/>
                </a:moveTo>
                <a:lnTo>
                  <a:pt x="166751" y="116399"/>
                </a:lnTo>
                <a:lnTo>
                  <a:pt x="166751" y="1634"/>
                </a:lnTo>
                <a:lnTo>
                  <a:pt x="197159" y="1634"/>
                </a:lnTo>
                <a:lnTo>
                  <a:pt x="197159" y="116399"/>
                </a:lnTo>
                <a:close/>
              </a:path>
              <a:path w="265430" h="279400">
                <a:moveTo>
                  <a:pt x="65065" y="266149"/>
                </a:moveTo>
                <a:lnTo>
                  <a:pt x="37105" y="258557"/>
                </a:lnTo>
                <a:lnTo>
                  <a:pt x="16716" y="235087"/>
                </a:lnTo>
                <a:lnTo>
                  <a:pt x="4235" y="194697"/>
                </a:lnTo>
                <a:lnTo>
                  <a:pt x="0" y="136344"/>
                </a:lnTo>
                <a:lnTo>
                  <a:pt x="4235" y="77991"/>
                </a:lnTo>
                <a:lnTo>
                  <a:pt x="16716" y="37600"/>
                </a:lnTo>
                <a:lnTo>
                  <a:pt x="37105" y="14131"/>
                </a:lnTo>
                <a:lnTo>
                  <a:pt x="65065" y="6539"/>
                </a:lnTo>
                <a:lnTo>
                  <a:pt x="91085" y="12991"/>
                </a:lnTo>
                <a:lnTo>
                  <a:pt x="110636" y="32900"/>
                </a:lnTo>
                <a:lnTo>
                  <a:pt x="111790" y="35966"/>
                </a:lnTo>
                <a:lnTo>
                  <a:pt x="65065" y="35966"/>
                </a:lnTo>
                <a:lnTo>
                  <a:pt x="49908" y="41994"/>
                </a:lnTo>
                <a:lnTo>
                  <a:pt x="39194" y="60406"/>
                </a:lnTo>
                <a:lnTo>
                  <a:pt x="32834" y="91693"/>
                </a:lnTo>
                <a:lnTo>
                  <a:pt x="30734" y="136344"/>
                </a:lnTo>
                <a:lnTo>
                  <a:pt x="32834" y="180995"/>
                </a:lnTo>
                <a:lnTo>
                  <a:pt x="39194" y="212281"/>
                </a:lnTo>
                <a:lnTo>
                  <a:pt x="49908" y="230694"/>
                </a:lnTo>
                <a:lnTo>
                  <a:pt x="65065" y="236722"/>
                </a:lnTo>
                <a:lnTo>
                  <a:pt x="112225" y="236722"/>
                </a:lnTo>
                <a:lnTo>
                  <a:pt x="111903" y="237662"/>
                </a:lnTo>
                <a:lnTo>
                  <a:pt x="92009" y="259185"/>
                </a:lnTo>
                <a:lnTo>
                  <a:pt x="65065" y="266149"/>
                </a:lnTo>
                <a:close/>
              </a:path>
              <a:path w="265430" h="279400">
                <a:moveTo>
                  <a:pt x="112225" y="236722"/>
                </a:moveTo>
                <a:lnTo>
                  <a:pt x="65065" y="236722"/>
                </a:lnTo>
                <a:lnTo>
                  <a:pt x="80172" y="230694"/>
                </a:lnTo>
                <a:lnTo>
                  <a:pt x="90773" y="212281"/>
                </a:lnTo>
                <a:lnTo>
                  <a:pt x="97021" y="180995"/>
                </a:lnTo>
                <a:lnTo>
                  <a:pt x="99070" y="136344"/>
                </a:lnTo>
                <a:lnTo>
                  <a:pt x="97021" y="91693"/>
                </a:lnTo>
                <a:lnTo>
                  <a:pt x="90773" y="60406"/>
                </a:lnTo>
                <a:lnTo>
                  <a:pt x="80172" y="41994"/>
                </a:lnTo>
                <a:lnTo>
                  <a:pt x="65065" y="35966"/>
                </a:lnTo>
                <a:lnTo>
                  <a:pt x="111790" y="35966"/>
                </a:lnTo>
                <a:lnTo>
                  <a:pt x="123505" y="67094"/>
                </a:lnTo>
                <a:lnTo>
                  <a:pt x="129478" y="116399"/>
                </a:lnTo>
                <a:lnTo>
                  <a:pt x="197159" y="116399"/>
                </a:lnTo>
                <a:lnTo>
                  <a:pt x="197159" y="147134"/>
                </a:lnTo>
                <a:lnTo>
                  <a:pt x="129804" y="147134"/>
                </a:lnTo>
                <a:lnTo>
                  <a:pt x="124563" y="200628"/>
                </a:lnTo>
                <a:lnTo>
                  <a:pt x="112225" y="236722"/>
                </a:lnTo>
                <a:close/>
              </a:path>
              <a:path w="265430" h="279400">
                <a:moveTo>
                  <a:pt x="197159" y="274323"/>
                </a:moveTo>
                <a:lnTo>
                  <a:pt x="166751" y="274323"/>
                </a:lnTo>
                <a:lnTo>
                  <a:pt x="166751" y="147134"/>
                </a:lnTo>
                <a:lnTo>
                  <a:pt x="197159" y="147134"/>
                </a:lnTo>
                <a:lnTo>
                  <a:pt x="197159" y="2743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6840353" y="6600190"/>
            <a:ext cx="279400" cy="273050"/>
          </a:xfrm>
          <a:custGeom>
            <a:avLst/>
            <a:gdLst/>
            <a:ahLst/>
            <a:cxnLst/>
            <a:rect l="l" t="t" r="r" b="b"/>
            <a:pathLst>
              <a:path w="279400" h="273050">
                <a:moveTo>
                  <a:pt x="262216" y="64770"/>
                </a:moveTo>
                <a:lnTo>
                  <a:pt x="52311" y="64770"/>
                </a:lnTo>
                <a:lnTo>
                  <a:pt x="52311" y="25400"/>
                </a:lnTo>
                <a:lnTo>
                  <a:pt x="258953" y="25400"/>
                </a:lnTo>
                <a:lnTo>
                  <a:pt x="258953" y="0"/>
                </a:lnTo>
                <a:lnTo>
                  <a:pt x="19939" y="0"/>
                </a:lnTo>
                <a:lnTo>
                  <a:pt x="19939" y="25400"/>
                </a:lnTo>
                <a:lnTo>
                  <a:pt x="19939" y="64770"/>
                </a:lnTo>
                <a:lnTo>
                  <a:pt x="19939" y="90170"/>
                </a:lnTo>
                <a:lnTo>
                  <a:pt x="262216" y="90170"/>
                </a:lnTo>
                <a:lnTo>
                  <a:pt x="262216" y="64770"/>
                </a:lnTo>
                <a:close/>
              </a:path>
              <a:path w="279400" h="273050">
                <a:moveTo>
                  <a:pt x="264502" y="248920"/>
                </a:moveTo>
                <a:lnTo>
                  <a:pt x="51003" y="248920"/>
                </a:lnTo>
                <a:lnTo>
                  <a:pt x="51003" y="228600"/>
                </a:lnTo>
                <a:lnTo>
                  <a:pt x="259600" y="228600"/>
                </a:lnTo>
                <a:lnTo>
                  <a:pt x="259600" y="205740"/>
                </a:lnTo>
                <a:lnTo>
                  <a:pt x="259600" y="186690"/>
                </a:lnTo>
                <a:lnTo>
                  <a:pt x="259600" y="162560"/>
                </a:lnTo>
                <a:lnTo>
                  <a:pt x="18630" y="162560"/>
                </a:lnTo>
                <a:lnTo>
                  <a:pt x="18630" y="186690"/>
                </a:lnTo>
                <a:lnTo>
                  <a:pt x="227888" y="186690"/>
                </a:lnTo>
                <a:lnTo>
                  <a:pt x="227888" y="205740"/>
                </a:lnTo>
                <a:lnTo>
                  <a:pt x="19278" y="205740"/>
                </a:lnTo>
                <a:lnTo>
                  <a:pt x="19278" y="228600"/>
                </a:lnTo>
                <a:lnTo>
                  <a:pt x="19278" y="248920"/>
                </a:lnTo>
                <a:lnTo>
                  <a:pt x="19278" y="273050"/>
                </a:lnTo>
                <a:lnTo>
                  <a:pt x="264502" y="273050"/>
                </a:lnTo>
                <a:lnTo>
                  <a:pt x="264502" y="248920"/>
                </a:lnTo>
                <a:close/>
              </a:path>
              <a:path w="279400" h="273050">
                <a:moveTo>
                  <a:pt x="278892" y="113436"/>
                </a:moveTo>
                <a:lnTo>
                  <a:pt x="0" y="113436"/>
                </a:lnTo>
                <a:lnTo>
                  <a:pt x="0" y="138620"/>
                </a:lnTo>
                <a:lnTo>
                  <a:pt x="278892" y="138620"/>
                </a:lnTo>
                <a:lnTo>
                  <a:pt x="278892" y="11343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946233" y="7054887"/>
            <a:ext cx="590550" cy="278130"/>
          </a:xfrm>
          <a:custGeom>
            <a:avLst/>
            <a:gdLst/>
            <a:ahLst/>
            <a:cxnLst/>
            <a:rect l="l" t="t" r="r" b="b"/>
            <a:pathLst>
              <a:path w="590550" h="278129">
                <a:moveTo>
                  <a:pt x="259943" y="0"/>
                </a:moveTo>
                <a:lnTo>
                  <a:pt x="227571" y="0"/>
                </a:lnTo>
                <a:lnTo>
                  <a:pt x="227571" y="58521"/>
                </a:lnTo>
                <a:lnTo>
                  <a:pt x="170345" y="58521"/>
                </a:lnTo>
                <a:lnTo>
                  <a:pt x="160248" y="35953"/>
                </a:lnTo>
                <a:lnTo>
                  <a:pt x="154533" y="30403"/>
                </a:lnTo>
                <a:lnTo>
                  <a:pt x="142278" y="18516"/>
                </a:lnTo>
                <a:lnTo>
                  <a:pt x="139941" y="17475"/>
                </a:lnTo>
                <a:lnTo>
                  <a:pt x="139941" y="75526"/>
                </a:lnTo>
                <a:lnTo>
                  <a:pt x="136017" y="94297"/>
                </a:lnTo>
                <a:lnTo>
                  <a:pt x="124980" y="108508"/>
                </a:lnTo>
                <a:lnTo>
                  <a:pt x="107937" y="117500"/>
                </a:lnTo>
                <a:lnTo>
                  <a:pt x="85991" y="120650"/>
                </a:lnTo>
                <a:lnTo>
                  <a:pt x="64046" y="117500"/>
                </a:lnTo>
                <a:lnTo>
                  <a:pt x="47002" y="108508"/>
                </a:lnTo>
                <a:lnTo>
                  <a:pt x="35966" y="94297"/>
                </a:lnTo>
                <a:lnTo>
                  <a:pt x="32042" y="75526"/>
                </a:lnTo>
                <a:lnTo>
                  <a:pt x="35966" y="56756"/>
                </a:lnTo>
                <a:lnTo>
                  <a:pt x="47002" y="42545"/>
                </a:lnTo>
                <a:lnTo>
                  <a:pt x="64046" y="33553"/>
                </a:lnTo>
                <a:lnTo>
                  <a:pt x="85991" y="30403"/>
                </a:lnTo>
                <a:lnTo>
                  <a:pt x="107937" y="33553"/>
                </a:lnTo>
                <a:lnTo>
                  <a:pt x="124980" y="42545"/>
                </a:lnTo>
                <a:lnTo>
                  <a:pt x="136017" y="56756"/>
                </a:lnTo>
                <a:lnTo>
                  <a:pt x="139941" y="75526"/>
                </a:lnTo>
                <a:lnTo>
                  <a:pt x="139941" y="17475"/>
                </a:lnTo>
                <a:lnTo>
                  <a:pt x="117246" y="7251"/>
                </a:lnTo>
                <a:lnTo>
                  <a:pt x="85991" y="3263"/>
                </a:lnTo>
                <a:lnTo>
                  <a:pt x="50215" y="8623"/>
                </a:lnTo>
                <a:lnTo>
                  <a:pt x="23139" y="23583"/>
                </a:lnTo>
                <a:lnTo>
                  <a:pt x="5994" y="46443"/>
                </a:lnTo>
                <a:lnTo>
                  <a:pt x="0" y="75526"/>
                </a:lnTo>
                <a:lnTo>
                  <a:pt x="5994" y="104609"/>
                </a:lnTo>
                <a:lnTo>
                  <a:pt x="23139" y="127469"/>
                </a:lnTo>
                <a:lnTo>
                  <a:pt x="50215" y="142430"/>
                </a:lnTo>
                <a:lnTo>
                  <a:pt x="85991" y="147789"/>
                </a:lnTo>
                <a:lnTo>
                  <a:pt x="118452" y="143510"/>
                </a:lnTo>
                <a:lnTo>
                  <a:pt x="144106" y="131432"/>
                </a:lnTo>
                <a:lnTo>
                  <a:pt x="154470" y="120650"/>
                </a:lnTo>
                <a:lnTo>
                  <a:pt x="162039" y="112750"/>
                </a:lnTo>
                <a:lnTo>
                  <a:pt x="171335" y="88607"/>
                </a:lnTo>
                <a:lnTo>
                  <a:pt x="227571" y="88607"/>
                </a:lnTo>
                <a:lnTo>
                  <a:pt x="227571" y="155308"/>
                </a:lnTo>
                <a:lnTo>
                  <a:pt x="259943" y="155308"/>
                </a:lnTo>
                <a:lnTo>
                  <a:pt x="259943" y="88607"/>
                </a:lnTo>
                <a:lnTo>
                  <a:pt x="259943" y="58521"/>
                </a:lnTo>
                <a:lnTo>
                  <a:pt x="259943" y="0"/>
                </a:lnTo>
                <a:close/>
              </a:path>
              <a:path w="590550" h="278129">
                <a:moveTo>
                  <a:pt x="283159" y="254050"/>
                </a:moveTo>
                <a:lnTo>
                  <a:pt x="255117" y="232791"/>
                </a:lnTo>
                <a:lnTo>
                  <a:pt x="222338" y="207949"/>
                </a:lnTo>
                <a:lnTo>
                  <a:pt x="225704" y="198678"/>
                </a:lnTo>
                <a:lnTo>
                  <a:pt x="228422" y="189026"/>
                </a:lnTo>
                <a:lnTo>
                  <a:pt x="230479" y="178930"/>
                </a:lnTo>
                <a:lnTo>
                  <a:pt x="231825" y="168389"/>
                </a:lnTo>
                <a:lnTo>
                  <a:pt x="200431" y="163804"/>
                </a:lnTo>
                <a:lnTo>
                  <a:pt x="194792" y="191960"/>
                </a:lnTo>
                <a:lnTo>
                  <a:pt x="183311" y="215963"/>
                </a:lnTo>
                <a:lnTo>
                  <a:pt x="167462" y="234061"/>
                </a:lnTo>
                <a:lnTo>
                  <a:pt x="148767" y="244563"/>
                </a:lnTo>
                <a:lnTo>
                  <a:pt x="135001" y="233451"/>
                </a:lnTo>
                <a:lnTo>
                  <a:pt x="104635" y="208927"/>
                </a:lnTo>
                <a:lnTo>
                  <a:pt x="108051" y="199415"/>
                </a:lnTo>
                <a:lnTo>
                  <a:pt x="110883" y="189509"/>
                </a:lnTo>
                <a:lnTo>
                  <a:pt x="113042" y="179184"/>
                </a:lnTo>
                <a:lnTo>
                  <a:pt x="114439" y="168389"/>
                </a:lnTo>
                <a:lnTo>
                  <a:pt x="83375" y="163804"/>
                </a:lnTo>
                <a:lnTo>
                  <a:pt x="76669" y="194894"/>
                </a:lnTo>
                <a:lnTo>
                  <a:pt x="62776" y="220459"/>
                </a:lnTo>
                <a:lnTo>
                  <a:pt x="43738" y="238290"/>
                </a:lnTo>
                <a:lnTo>
                  <a:pt x="21577" y="246202"/>
                </a:lnTo>
                <a:lnTo>
                  <a:pt x="21577" y="275628"/>
                </a:lnTo>
                <a:lnTo>
                  <a:pt x="41478" y="271703"/>
                </a:lnTo>
                <a:lnTo>
                  <a:pt x="60083" y="263118"/>
                </a:lnTo>
                <a:lnTo>
                  <a:pt x="76847" y="250253"/>
                </a:lnTo>
                <a:lnTo>
                  <a:pt x="91224" y="233451"/>
                </a:lnTo>
                <a:lnTo>
                  <a:pt x="139611" y="275628"/>
                </a:lnTo>
                <a:lnTo>
                  <a:pt x="159702" y="271830"/>
                </a:lnTo>
                <a:lnTo>
                  <a:pt x="178396" y="263169"/>
                </a:lnTo>
                <a:lnTo>
                  <a:pt x="195211" y="250012"/>
                </a:lnTo>
                <a:lnTo>
                  <a:pt x="199758" y="244563"/>
                </a:lnTo>
                <a:lnTo>
                  <a:pt x="209588" y="232791"/>
                </a:lnTo>
                <a:lnTo>
                  <a:pt x="264515" y="277596"/>
                </a:lnTo>
                <a:lnTo>
                  <a:pt x="283159" y="254050"/>
                </a:lnTo>
                <a:close/>
              </a:path>
              <a:path w="590550" h="278129">
                <a:moveTo>
                  <a:pt x="576440" y="94488"/>
                </a:moveTo>
                <a:lnTo>
                  <a:pt x="567537" y="58026"/>
                </a:lnTo>
                <a:lnTo>
                  <a:pt x="546963" y="35306"/>
                </a:lnTo>
                <a:lnTo>
                  <a:pt x="542442" y="30314"/>
                </a:lnTo>
                <a:lnTo>
                  <a:pt x="542442" y="94488"/>
                </a:lnTo>
                <a:lnTo>
                  <a:pt x="535851" y="118630"/>
                </a:lnTo>
                <a:lnTo>
                  <a:pt x="517258" y="137325"/>
                </a:lnTo>
                <a:lnTo>
                  <a:pt x="488365" y="149390"/>
                </a:lnTo>
                <a:lnTo>
                  <a:pt x="450888" y="153670"/>
                </a:lnTo>
                <a:lnTo>
                  <a:pt x="413410" y="149390"/>
                </a:lnTo>
                <a:lnTo>
                  <a:pt x="384517" y="137325"/>
                </a:lnTo>
                <a:lnTo>
                  <a:pt x="365912" y="118630"/>
                </a:lnTo>
                <a:lnTo>
                  <a:pt x="359333" y="94488"/>
                </a:lnTo>
                <a:lnTo>
                  <a:pt x="365912" y="70345"/>
                </a:lnTo>
                <a:lnTo>
                  <a:pt x="384517" y="51663"/>
                </a:lnTo>
                <a:lnTo>
                  <a:pt x="413410" y="39585"/>
                </a:lnTo>
                <a:lnTo>
                  <a:pt x="450888" y="35306"/>
                </a:lnTo>
                <a:lnTo>
                  <a:pt x="488365" y="39585"/>
                </a:lnTo>
                <a:lnTo>
                  <a:pt x="517258" y="51663"/>
                </a:lnTo>
                <a:lnTo>
                  <a:pt x="535851" y="70345"/>
                </a:lnTo>
                <a:lnTo>
                  <a:pt x="542442" y="94488"/>
                </a:lnTo>
                <a:lnTo>
                  <a:pt x="542442" y="30314"/>
                </a:lnTo>
                <a:lnTo>
                  <a:pt x="542226" y="30073"/>
                </a:lnTo>
                <a:lnTo>
                  <a:pt x="502640" y="12192"/>
                </a:lnTo>
                <a:lnTo>
                  <a:pt x="450888" y="5880"/>
                </a:lnTo>
                <a:lnTo>
                  <a:pt x="399135" y="12192"/>
                </a:lnTo>
                <a:lnTo>
                  <a:pt x="359537" y="30073"/>
                </a:lnTo>
                <a:lnTo>
                  <a:pt x="334238" y="58026"/>
                </a:lnTo>
                <a:lnTo>
                  <a:pt x="325335" y="94488"/>
                </a:lnTo>
                <a:lnTo>
                  <a:pt x="334238" y="130962"/>
                </a:lnTo>
                <a:lnTo>
                  <a:pt x="359537" y="158902"/>
                </a:lnTo>
                <a:lnTo>
                  <a:pt x="399135" y="176796"/>
                </a:lnTo>
                <a:lnTo>
                  <a:pt x="450888" y="183095"/>
                </a:lnTo>
                <a:lnTo>
                  <a:pt x="502640" y="176796"/>
                </a:lnTo>
                <a:lnTo>
                  <a:pt x="542226" y="158902"/>
                </a:lnTo>
                <a:lnTo>
                  <a:pt x="546963" y="153670"/>
                </a:lnTo>
                <a:lnTo>
                  <a:pt x="567537" y="130962"/>
                </a:lnTo>
                <a:lnTo>
                  <a:pt x="576440" y="94488"/>
                </a:lnTo>
                <a:close/>
              </a:path>
              <a:path w="590550" h="278129">
                <a:moveTo>
                  <a:pt x="590499" y="235407"/>
                </a:moveTo>
                <a:lnTo>
                  <a:pt x="311594" y="235407"/>
                </a:lnTo>
                <a:lnTo>
                  <a:pt x="311594" y="265823"/>
                </a:lnTo>
                <a:lnTo>
                  <a:pt x="590499" y="265823"/>
                </a:lnTo>
                <a:lnTo>
                  <a:pt x="590499" y="2354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584142" y="7054850"/>
            <a:ext cx="257175" cy="275590"/>
          </a:xfrm>
          <a:custGeom>
            <a:avLst/>
            <a:gdLst/>
            <a:ahLst/>
            <a:cxnLst/>
            <a:rect l="l" t="t" r="r" b="b"/>
            <a:pathLst>
              <a:path w="257175" h="275590">
                <a:moveTo>
                  <a:pt x="156946" y="6350"/>
                </a:moveTo>
                <a:lnTo>
                  <a:pt x="124904" y="6350"/>
                </a:lnTo>
                <a:lnTo>
                  <a:pt x="124904" y="35560"/>
                </a:lnTo>
                <a:lnTo>
                  <a:pt x="124904" y="129540"/>
                </a:lnTo>
                <a:lnTo>
                  <a:pt x="31711" y="129540"/>
                </a:lnTo>
                <a:lnTo>
                  <a:pt x="31711" y="35560"/>
                </a:lnTo>
                <a:lnTo>
                  <a:pt x="124904" y="35560"/>
                </a:lnTo>
                <a:lnTo>
                  <a:pt x="124904" y="6350"/>
                </a:lnTo>
                <a:lnTo>
                  <a:pt x="0" y="6350"/>
                </a:lnTo>
                <a:lnTo>
                  <a:pt x="0" y="35560"/>
                </a:lnTo>
                <a:lnTo>
                  <a:pt x="0" y="129540"/>
                </a:lnTo>
                <a:lnTo>
                  <a:pt x="0" y="157480"/>
                </a:lnTo>
                <a:lnTo>
                  <a:pt x="156946" y="157480"/>
                </a:lnTo>
                <a:lnTo>
                  <a:pt x="156946" y="129844"/>
                </a:lnTo>
                <a:lnTo>
                  <a:pt x="156946" y="129540"/>
                </a:lnTo>
                <a:lnTo>
                  <a:pt x="156946" y="35560"/>
                </a:lnTo>
                <a:lnTo>
                  <a:pt x="156946" y="35026"/>
                </a:lnTo>
                <a:lnTo>
                  <a:pt x="156946" y="6350"/>
                </a:lnTo>
                <a:close/>
              </a:path>
              <a:path w="257175" h="275590">
                <a:moveTo>
                  <a:pt x="251117" y="0"/>
                </a:moveTo>
                <a:lnTo>
                  <a:pt x="219062" y="0"/>
                </a:lnTo>
                <a:lnTo>
                  <a:pt x="219062" y="30480"/>
                </a:lnTo>
                <a:lnTo>
                  <a:pt x="173291" y="30480"/>
                </a:lnTo>
                <a:lnTo>
                  <a:pt x="173291" y="59690"/>
                </a:lnTo>
                <a:lnTo>
                  <a:pt x="219062" y="59690"/>
                </a:lnTo>
                <a:lnTo>
                  <a:pt x="219062" y="99060"/>
                </a:lnTo>
                <a:lnTo>
                  <a:pt x="173291" y="99060"/>
                </a:lnTo>
                <a:lnTo>
                  <a:pt x="173291" y="128270"/>
                </a:lnTo>
                <a:lnTo>
                  <a:pt x="219062" y="128270"/>
                </a:lnTo>
                <a:lnTo>
                  <a:pt x="219062" y="208280"/>
                </a:lnTo>
                <a:lnTo>
                  <a:pt x="251117" y="208280"/>
                </a:lnTo>
                <a:lnTo>
                  <a:pt x="251117" y="128270"/>
                </a:lnTo>
                <a:lnTo>
                  <a:pt x="251117" y="99060"/>
                </a:lnTo>
                <a:lnTo>
                  <a:pt x="251117" y="59690"/>
                </a:lnTo>
                <a:lnTo>
                  <a:pt x="251117" y="30480"/>
                </a:lnTo>
                <a:lnTo>
                  <a:pt x="251117" y="0"/>
                </a:lnTo>
                <a:close/>
              </a:path>
              <a:path w="257175" h="275590">
                <a:moveTo>
                  <a:pt x="256997" y="246380"/>
                </a:moveTo>
                <a:lnTo>
                  <a:pt x="46431" y="246380"/>
                </a:lnTo>
                <a:lnTo>
                  <a:pt x="46431" y="185420"/>
                </a:lnTo>
                <a:lnTo>
                  <a:pt x="13411" y="185420"/>
                </a:lnTo>
                <a:lnTo>
                  <a:pt x="13411" y="246380"/>
                </a:lnTo>
                <a:lnTo>
                  <a:pt x="13411" y="275590"/>
                </a:lnTo>
                <a:lnTo>
                  <a:pt x="256997" y="275590"/>
                </a:lnTo>
                <a:lnTo>
                  <a:pt x="256997" y="2463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974971" y="7065009"/>
            <a:ext cx="88900" cy="261620"/>
          </a:xfrm>
          <a:custGeom>
            <a:avLst/>
            <a:gdLst/>
            <a:ahLst/>
            <a:cxnLst/>
            <a:rect l="l" t="t" r="r" b="b"/>
            <a:pathLst>
              <a:path w="88900" h="261620">
                <a:moveTo>
                  <a:pt x="88607" y="0"/>
                </a:moveTo>
                <a:lnTo>
                  <a:pt x="0" y="0"/>
                </a:lnTo>
                <a:lnTo>
                  <a:pt x="0" y="30480"/>
                </a:lnTo>
                <a:lnTo>
                  <a:pt x="54279" y="30480"/>
                </a:lnTo>
                <a:lnTo>
                  <a:pt x="54279" y="261620"/>
                </a:lnTo>
                <a:lnTo>
                  <a:pt x="88607" y="261620"/>
                </a:lnTo>
                <a:lnTo>
                  <a:pt x="88607" y="30480"/>
                </a:lnTo>
                <a:lnTo>
                  <a:pt x="8860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126036" y="7286369"/>
            <a:ext cx="43180" cy="74295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26811" y="73894"/>
                </a:moveTo>
                <a:lnTo>
                  <a:pt x="0" y="73894"/>
                </a:lnTo>
                <a:lnTo>
                  <a:pt x="10462" y="0"/>
                </a:lnTo>
                <a:lnTo>
                  <a:pt x="43159" y="0"/>
                </a:lnTo>
                <a:lnTo>
                  <a:pt x="26811" y="73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305730" y="7054887"/>
            <a:ext cx="566420" cy="280035"/>
          </a:xfrm>
          <a:custGeom>
            <a:avLst/>
            <a:gdLst/>
            <a:ahLst/>
            <a:cxnLst/>
            <a:rect l="l" t="t" r="r" b="b"/>
            <a:pathLst>
              <a:path w="566420" h="280034">
                <a:moveTo>
                  <a:pt x="166420" y="136347"/>
                </a:moveTo>
                <a:lnTo>
                  <a:pt x="160299" y="78676"/>
                </a:lnTo>
                <a:lnTo>
                  <a:pt x="143167" y="38214"/>
                </a:lnTo>
                <a:lnTo>
                  <a:pt x="141058" y="36296"/>
                </a:lnTo>
                <a:lnTo>
                  <a:pt x="134048" y="29933"/>
                </a:lnTo>
                <a:lnTo>
                  <a:pt x="134048" y="136347"/>
                </a:lnTo>
                <a:lnTo>
                  <a:pt x="130175" y="181902"/>
                </a:lnTo>
                <a:lnTo>
                  <a:pt x="119507" y="212979"/>
                </a:lnTo>
                <a:lnTo>
                  <a:pt x="103428" y="230733"/>
                </a:lnTo>
                <a:lnTo>
                  <a:pt x="83375" y="236397"/>
                </a:lnTo>
                <a:lnTo>
                  <a:pt x="63131" y="230733"/>
                </a:lnTo>
                <a:lnTo>
                  <a:pt x="46964" y="212979"/>
                </a:lnTo>
                <a:lnTo>
                  <a:pt x="36245" y="181902"/>
                </a:lnTo>
                <a:lnTo>
                  <a:pt x="32372" y="136347"/>
                </a:lnTo>
                <a:lnTo>
                  <a:pt x="36245" y="90919"/>
                </a:lnTo>
                <a:lnTo>
                  <a:pt x="46964" y="59829"/>
                </a:lnTo>
                <a:lnTo>
                  <a:pt x="63131" y="41986"/>
                </a:lnTo>
                <a:lnTo>
                  <a:pt x="83375" y="36296"/>
                </a:lnTo>
                <a:lnTo>
                  <a:pt x="103428" y="41986"/>
                </a:lnTo>
                <a:lnTo>
                  <a:pt x="119507" y="59829"/>
                </a:lnTo>
                <a:lnTo>
                  <a:pt x="130175" y="90919"/>
                </a:lnTo>
                <a:lnTo>
                  <a:pt x="134048" y="136347"/>
                </a:lnTo>
                <a:lnTo>
                  <a:pt x="134048" y="29933"/>
                </a:lnTo>
                <a:lnTo>
                  <a:pt x="116903" y="14363"/>
                </a:lnTo>
                <a:lnTo>
                  <a:pt x="83375" y="6540"/>
                </a:lnTo>
                <a:lnTo>
                  <a:pt x="49657" y="14363"/>
                </a:lnTo>
                <a:lnTo>
                  <a:pt x="23291" y="38214"/>
                </a:lnTo>
                <a:lnTo>
                  <a:pt x="6134" y="78676"/>
                </a:lnTo>
                <a:lnTo>
                  <a:pt x="0" y="136347"/>
                </a:lnTo>
                <a:lnTo>
                  <a:pt x="6134" y="194005"/>
                </a:lnTo>
                <a:lnTo>
                  <a:pt x="23291" y="234467"/>
                </a:lnTo>
                <a:lnTo>
                  <a:pt x="49657" y="258330"/>
                </a:lnTo>
                <a:lnTo>
                  <a:pt x="83375" y="266141"/>
                </a:lnTo>
                <a:lnTo>
                  <a:pt x="116903" y="258330"/>
                </a:lnTo>
                <a:lnTo>
                  <a:pt x="141058" y="236397"/>
                </a:lnTo>
                <a:lnTo>
                  <a:pt x="143167" y="234467"/>
                </a:lnTo>
                <a:lnTo>
                  <a:pt x="160299" y="194005"/>
                </a:lnTo>
                <a:lnTo>
                  <a:pt x="166420" y="136347"/>
                </a:lnTo>
                <a:close/>
              </a:path>
              <a:path w="566420" h="280034">
                <a:moveTo>
                  <a:pt x="283146" y="113131"/>
                </a:moveTo>
                <a:lnTo>
                  <a:pt x="243916" y="113131"/>
                </a:lnTo>
                <a:lnTo>
                  <a:pt x="243916" y="0"/>
                </a:lnTo>
                <a:lnTo>
                  <a:pt x="211543" y="0"/>
                </a:lnTo>
                <a:lnTo>
                  <a:pt x="211543" y="279222"/>
                </a:lnTo>
                <a:lnTo>
                  <a:pt x="243916" y="279222"/>
                </a:lnTo>
                <a:lnTo>
                  <a:pt x="243916" y="144183"/>
                </a:lnTo>
                <a:lnTo>
                  <a:pt x="283146" y="144183"/>
                </a:lnTo>
                <a:lnTo>
                  <a:pt x="283146" y="113131"/>
                </a:lnTo>
                <a:close/>
              </a:path>
              <a:path w="566420" h="280034">
                <a:moveTo>
                  <a:pt x="508101" y="219062"/>
                </a:moveTo>
                <a:lnTo>
                  <a:pt x="493356" y="224663"/>
                </a:lnTo>
                <a:lnTo>
                  <a:pt x="475526" y="228993"/>
                </a:lnTo>
                <a:lnTo>
                  <a:pt x="455917" y="231800"/>
                </a:lnTo>
                <a:lnTo>
                  <a:pt x="435838" y="232791"/>
                </a:lnTo>
                <a:lnTo>
                  <a:pt x="354749" y="232791"/>
                </a:lnTo>
                <a:lnTo>
                  <a:pt x="354749" y="8496"/>
                </a:lnTo>
                <a:lnTo>
                  <a:pt x="321729" y="8496"/>
                </a:lnTo>
                <a:lnTo>
                  <a:pt x="321729" y="262547"/>
                </a:lnTo>
                <a:lnTo>
                  <a:pt x="435838" y="262547"/>
                </a:lnTo>
                <a:lnTo>
                  <a:pt x="456057" y="261594"/>
                </a:lnTo>
                <a:lnTo>
                  <a:pt x="475653" y="258876"/>
                </a:lnTo>
                <a:lnTo>
                  <a:pt x="493407" y="254546"/>
                </a:lnTo>
                <a:lnTo>
                  <a:pt x="508101" y="248818"/>
                </a:lnTo>
                <a:lnTo>
                  <a:pt x="508101" y="232791"/>
                </a:lnTo>
                <a:lnTo>
                  <a:pt x="508101" y="219062"/>
                </a:lnTo>
                <a:close/>
              </a:path>
              <a:path w="566420" h="280034">
                <a:moveTo>
                  <a:pt x="566305" y="0"/>
                </a:moveTo>
                <a:lnTo>
                  <a:pt x="533933" y="0"/>
                </a:lnTo>
                <a:lnTo>
                  <a:pt x="533933" y="279552"/>
                </a:lnTo>
                <a:lnTo>
                  <a:pt x="566305" y="279222"/>
                </a:lnTo>
                <a:lnTo>
                  <a:pt x="566305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37746" y="7054850"/>
            <a:ext cx="257175" cy="275590"/>
          </a:xfrm>
          <a:custGeom>
            <a:avLst/>
            <a:gdLst/>
            <a:ahLst/>
            <a:cxnLst/>
            <a:rect l="l" t="t" r="r" b="b"/>
            <a:pathLst>
              <a:path w="257175" h="275590">
                <a:moveTo>
                  <a:pt x="156946" y="6350"/>
                </a:moveTo>
                <a:lnTo>
                  <a:pt x="124904" y="6350"/>
                </a:lnTo>
                <a:lnTo>
                  <a:pt x="124904" y="35560"/>
                </a:lnTo>
                <a:lnTo>
                  <a:pt x="124904" y="129540"/>
                </a:lnTo>
                <a:lnTo>
                  <a:pt x="31724" y="129540"/>
                </a:lnTo>
                <a:lnTo>
                  <a:pt x="31724" y="35560"/>
                </a:lnTo>
                <a:lnTo>
                  <a:pt x="124904" y="35560"/>
                </a:lnTo>
                <a:lnTo>
                  <a:pt x="124904" y="6350"/>
                </a:lnTo>
                <a:lnTo>
                  <a:pt x="0" y="6350"/>
                </a:lnTo>
                <a:lnTo>
                  <a:pt x="0" y="35560"/>
                </a:lnTo>
                <a:lnTo>
                  <a:pt x="0" y="129540"/>
                </a:lnTo>
                <a:lnTo>
                  <a:pt x="0" y="157480"/>
                </a:lnTo>
                <a:lnTo>
                  <a:pt x="156946" y="157480"/>
                </a:lnTo>
                <a:lnTo>
                  <a:pt x="156946" y="129844"/>
                </a:lnTo>
                <a:lnTo>
                  <a:pt x="156946" y="129540"/>
                </a:lnTo>
                <a:lnTo>
                  <a:pt x="156946" y="35560"/>
                </a:lnTo>
                <a:lnTo>
                  <a:pt x="156946" y="35026"/>
                </a:lnTo>
                <a:lnTo>
                  <a:pt x="156946" y="6350"/>
                </a:lnTo>
                <a:close/>
              </a:path>
              <a:path w="257175" h="275590">
                <a:moveTo>
                  <a:pt x="251117" y="0"/>
                </a:moveTo>
                <a:lnTo>
                  <a:pt x="219075" y="0"/>
                </a:lnTo>
                <a:lnTo>
                  <a:pt x="219075" y="30480"/>
                </a:lnTo>
                <a:lnTo>
                  <a:pt x="173291" y="30480"/>
                </a:lnTo>
                <a:lnTo>
                  <a:pt x="173291" y="59690"/>
                </a:lnTo>
                <a:lnTo>
                  <a:pt x="219075" y="59690"/>
                </a:lnTo>
                <a:lnTo>
                  <a:pt x="219075" y="99060"/>
                </a:lnTo>
                <a:lnTo>
                  <a:pt x="173291" y="99060"/>
                </a:lnTo>
                <a:lnTo>
                  <a:pt x="173291" y="128270"/>
                </a:lnTo>
                <a:lnTo>
                  <a:pt x="219075" y="128270"/>
                </a:lnTo>
                <a:lnTo>
                  <a:pt x="219075" y="208280"/>
                </a:lnTo>
                <a:lnTo>
                  <a:pt x="251117" y="208280"/>
                </a:lnTo>
                <a:lnTo>
                  <a:pt x="251117" y="128270"/>
                </a:lnTo>
                <a:lnTo>
                  <a:pt x="251117" y="99060"/>
                </a:lnTo>
                <a:lnTo>
                  <a:pt x="251117" y="59690"/>
                </a:lnTo>
                <a:lnTo>
                  <a:pt x="251117" y="30480"/>
                </a:lnTo>
                <a:lnTo>
                  <a:pt x="251117" y="0"/>
                </a:lnTo>
                <a:close/>
              </a:path>
              <a:path w="257175" h="275590">
                <a:moveTo>
                  <a:pt x="256997" y="246380"/>
                </a:moveTo>
                <a:lnTo>
                  <a:pt x="46431" y="246380"/>
                </a:lnTo>
                <a:lnTo>
                  <a:pt x="46431" y="185420"/>
                </a:lnTo>
                <a:lnTo>
                  <a:pt x="13411" y="185420"/>
                </a:lnTo>
                <a:lnTo>
                  <a:pt x="13411" y="246380"/>
                </a:lnTo>
                <a:lnTo>
                  <a:pt x="13411" y="275590"/>
                </a:lnTo>
                <a:lnTo>
                  <a:pt x="256997" y="275590"/>
                </a:lnTo>
                <a:lnTo>
                  <a:pt x="256997" y="2463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330766" y="7059129"/>
            <a:ext cx="193675" cy="274320"/>
          </a:xfrm>
          <a:custGeom>
            <a:avLst/>
            <a:gdLst/>
            <a:ahLst/>
            <a:cxnLst/>
            <a:rect l="l" t="t" r="r" b="b"/>
            <a:pathLst>
              <a:path w="193675" h="274320">
                <a:moveTo>
                  <a:pt x="96781" y="273996"/>
                </a:moveTo>
                <a:lnTo>
                  <a:pt x="58347" y="265464"/>
                </a:lnTo>
                <a:lnTo>
                  <a:pt x="27669" y="239828"/>
                </a:lnTo>
                <a:lnTo>
                  <a:pt x="7351" y="197026"/>
                </a:lnTo>
                <a:lnTo>
                  <a:pt x="0" y="136998"/>
                </a:lnTo>
                <a:lnTo>
                  <a:pt x="7351" y="76969"/>
                </a:lnTo>
                <a:lnTo>
                  <a:pt x="27669" y="34167"/>
                </a:lnTo>
                <a:lnTo>
                  <a:pt x="58347" y="8531"/>
                </a:lnTo>
                <a:lnTo>
                  <a:pt x="96781" y="0"/>
                </a:lnTo>
                <a:lnTo>
                  <a:pt x="135026" y="8531"/>
                </a:lnTo>
                <a:lnTo>
                  <a:pt x="161122" y="30407"/>
                </a:lnTo>
                <a:lnTo>
                  <a:pt x="96781" y="30407"/>
                </a:lnTo>
                <a:lnTo>
                  <a:pt x="71784" y="37084"/>
                </a:lnTo>
                <a:lnTo>
                  <a:pt x="51537" y="57096"/>
                </a:lnTo>
                <a:lnTo>
                  <a:pt x="37973" y="90410"/>
                </a:lnTo>
                <a:lnTo>
                  <a:pt x="33023" y="136998"/>
                </a:lnTo>
                <a:lnTo>
                  <a:pt x="37973" y="183723"/>
                </a:lnTo>
                <a:lnTo>
                  <a:pt x="51537" y="217022"/>
                </a:lnTo>
                <a:lnTo>
                  <a:pt x="71784" y="236957"/>
                </a:lnTo>
                <a:lnTo>
                  <a:pt x="96781" y="243588"/>
                </a:lnTo>
                <a:lnTo>
                  <a:pt x="161122" y="243588"/>
                </a:lnTo>
                <a:lnTo>
                  <a:pt x="135026" y="265464"/>
                </a:lnTo>
                <a:lnTo>
                  <a:pt x="96781" y="273996"/>
                </a:lnTo>
                <a:close/>
              </a:path>
              <a:path w="193675" h="274320">
                <a:moveTo>
                  <a:pt x="161122" y="243588"/>
                </a:moveTo>
                <a:lnTo>
                  <a:pt x="96781" y="243588"/>
                </a:lnTo>
                <a:lnTo>
                  <a:pt x="121589" y="236957"/>
                </a:lnTo>
                <a:lnTo>
                  <a:pt x="141739" y="217022"/>
                </a:lnTo>
                <a:lnTo>
                  <a:pt x="155267" y="183723"/>
                </a:lnTo>
                <a:lnTo>
                  <a:pt x="160212" y="136998"/>
                </a:lnTo>
                <a:lnTo>
                  <a:pt x="155267" y="90410"/>
                </a:lnTo>
                <a:lnTo>
                  <a:pt x="141739" y="57096"/>
                </a:lnTo>
                <a:lnTo>
                  <a:pt x="121589" y="37084"/>
                </a:lnTo>
                <a:lnTo>
                  <a:pt x="96781" y="30407"/>
                </a:lnTo>
                <a:lnTo>
                  <a:pt x="161122" y="30407"/>
                </a:lnTo>
                <a:lnTo>
                  <a:pt x="165607" y="34167"/>
                </a:lnTo>
                <a:lnTo>
                  <a:pt x="185889" y="76969"/>
                </a:lnTo>
                <a:lnTo>
                  <a:pt x="193236" y="136998"/>
                </a:lnTo>
                <a:lnTo>
                  <a:pt x="185889" y="197026"/>
                </a:lnTo>
                <a:lnTo>
                  <a:pt x="165607" y="239828"/>
                </a:lnTo>
                <a:lnTo>
                  <a:pt x="161122" y="24358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728107" y="7970203"/>
            <a:ext cx="269240" cy="276225"/>
          </a:xfrm>
          <a:custGeom>
            <a:avLst/>
            <a:gdLst/>
            <a:ahLst/>
            <a:cxnLst/>
            <a:rect l="l" t="t" r="r" b="b"/>
            <a:pathLst>
              <a:path w="269240" h="276225">
                <a:moveTo>
                  <a:pt x="262225" y="139286"/>
                </a:moveTo>
                <a:lnTo>
                  <a:pt x="229856" y="139286"/>
                </a:lnTo>
                <a:lnTo>
                  <a:pt x="229856" y="68008"/>
                </a:lnTo>
                <a:lnTo>
                  <a:pt x="162501" y="68008"/>
                </a:lnTo>
                <a:lnTo>
                  <a:pt x="162501" y="39235"/>
                </a:lnTo>
                <a:lnTo>
                  <a:pt x="229856" y="39235"/>
                </a:lnTo>
                <a:lnTo>
                  <a:pt x="229856" y="0"/>
                </a:lnTo>
                <a:lnTo>
                  <a:pt x="262225" y="0"/>
                </a:lnTo>
                <a:lnTo>
                  <a:pt x="262225" y="139286"/>
                </a:lnTo>
                <a:close/>
              </a:path>
              <a:path w="269240" h="276225">
                <a:moveTo>
                  <a:pt x="0" y="136998"/>
                </a:moveTo>
                <a:lnTo>
                  <a:pt x="0" y="107898"/>
                </a:lnTo>
                <a:lnTo>
                  <a:pt x="35056" y="94712"/>
                </a:lnTo>
                <a:lnTo>
                  <a:pt x="61224" y="71073"/>
                </a:lnTo>
                <a:lnTo>
                  <a:pt x="77705" y="39526"/>
                </a:lnTo>
                <a:lnTo>
                  <a:pt x="83702" y="2615"/>
                </a:lnTo>
                <a:lnTo>
                  <a:pt x="116072" y="4577"/>
                </a:lnTo>
                <a:lnTo>
                  <a:pt x="115408" y="18555"/>
                </a:lnTo>
                <a:lnTo>
                  <a:pt x="113456" y="32042"/>
                </a:lnTo>
                <a:lnTo>
                  <a:pt x="110279" y="45039"/>
                </a:lnTo>
                <a:lnTo>
                  <a:pt x="105936" y="57545"/>
                </a:lnTo>
                <a:lnTo>
                  <a:pt x="144751" y="82068"/>
                </a:lnTo>
                <a:lnTo>
                  <a:pt x="92531" y="82068"/>
                </a:lnTo>
                <a:lnTo>
                  <a:pt x="75360" y="102145"/>
                </a:lnTo>
                <a:lnTo>
                  <a:pt x="53990" y="118361"/>
                </a:lnTo>
                <a:lnTo>
                  <a:pt x="28757" y="130162"/>
                </a:lnTo>
                <a:lnTo>
                  <a:pt x="0" y="136998"/>
                </a:lnTo>
                <a:close/>
              </a:path>
              <a:path w="269240" h="276225">
                <a:moveTo>
                  <a:pt x="173618" y="133728"/>
                </a:moveTo>
                <a:lnTo>
                  <a:pt x="92531" y="82068"/>
                </a:lnTo>
                <a:lnTo>
                  <a:pt x="144751" y="82068"/>
                </a:lnTo>
                <a:lnTo>
                  <a:pt x="190293" y="110841"/>
                </a:lnTo>
                <a:lnTo>
                  <a:pt x="173618" y="133728"/>
                </a:lnTo>
                <a:close/>
              </a:path>
              <a:path w="269240" h="276225">
                <a:moveTo>
                  <a:pt x="269091" y="275631"/>
                </a:moveTo>
                <a:lnTo>
                  <a:pt x="24522" y="275631"/>
                </a:lnTo>
                <a:lnTo>
                  <a:pt x="24522" y="203045"/>
                </a:lnTo>
                <a:lnTo>
                  <a:pt x="230183" y="203045"/>
                </a:lnTo>
                <a:lnTo>
                  <a:pt x="230183" y="179830"/>
                </a:lnTo>
                <a:lnTo>
                  <a:pt x="23868" y="179830"/>
                </a:lnTo>
                <a:lnTo>
                  <a:pt x="23868" y="154654"/>
                </a:lnTo>
                <a:lnTo>
                  <a:pt x="262225" y="154654"/>
                </a:lnTo>
                <a:lnTo>
                  <a:pt x="262225" y="226913"/>
                </a:lnTo>
                <a:lnTo>
                  <a:pt x="56564" y="226913"/>
                </a:lnTo>
                <a:lnTo>
                  <a:pt x="56564" y="250454"/>
                </a:lnTo>
                <a:lnTo>
                  <a:pt x="269091" y="250454"/>
                </a:lnTo>
                <a:lnTo>
                  <a:pt x="26909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050495" y="7970203"/>
            <a:ext cx="254000" cy="279400"/>
          </a:xfrm>
          <a:custGeom>
            <a:avLst/>
            <a:gdLst/>
            <a:ahLst/>
            <a:cxnLst/>
            <a:rect l="l" t="t" r="r" b="b"/>
            <a:pathLst>
              <a:path w="254000" h="279400">
                <a:moveTo>
                  <a:pt x="251108" y="154327"/>
                </a:moveTo>
                <a:lnTo>
                  <a:pt x="219066" y="154327"/>
                </a:lnTo>
                <a:lnTo>
                  <a:pt x="219066" y="113129"/>
                </a:lnTo>
                <a:lnTo>
                  <a:pt x="173291" y="113129"/>
                </a:lnTo>
                <a:lnTo>
                  <a:pt x="173291" y="85010"/>
                </a:lnTo>
                <a:lnTo>
                  <a:pt x="219066" y="85010"/>
                </a:lnTo>
                <a:lnTo>
                  <a:pt x="219066" y="52641"/>
                </a:lnTo>
                <a:lnTo>
                  <a:pt x="173291" y="52641"/>
                </a:lnTo>
                <a:lnTo>
                  <a:pt x="173291" y="24522"/>
                </a:lnTo>
                <a:lnTo>
                  <a:pt x="219066" y="24522"/>
                </a:lnTo>
                <a:lnTo>
                  <a:pt x="219066" y="0"/>
                </a:lnTo>
                <a:lnTo>
                  <a:pt x="251108" y="0"/>
                </a:lnTo>
                <a:lnTo>
                  <a:pt x="251108" y="154327"/>
                </a:lnTo>
                <a:close/>
              </a:path>
              <a:path w="254000" h="279400">
                <a:moveTo>
                  <a:pt x="156943" y="138306"/>
                </a:moveTo>
                <a:lnTo>
                  <a:pt x="0" y="138306"/>
                </a:lnTo>
                <a:lnTo>
                  <a:pt x="0" y="6866"/>
                </a:lnTo>
                <a:lnTo>
                  <a:pt x="156943" y="6866"/>
                </a:lnTo>
                <a:lnTo>
                  <a:pt x="156943" y="34331"/>
                </a:lnTo>
                <a:lnTo>
                  <a:pt x="31715" y="34331"/>
                </a:lnTo>
                <a:lnTo>
                  <a:pt x="31715" y="110514"/>
                </a:lnTo>
                <a:lnTo>
                  <a:pt x="156943" y="110514"/>
                </a:lnTo>
                <a:lnTo>
                  <a:pt x="156943" y="138306"/>
                </a:lnTo>
                <a:close/>
              </a:path>
              <a:path w="254000" h="279400">
                <a:moveTo>
                  <a:pt x="156943" y="110514"/>
                </a:moveTo>
                <a:lnTo>
                  <a:pt x="124900" y="110514"/>
                </a:lnTo>
                <a:lnTo>
                  <a:pt x="124900" y="34331"/>
                </a:lnTo>
                <a:lnTo>
                  <a:pt x="156943" y="34331"/>
                </a:lnTo>
                <a:lnTo>
                  <a:pt x="156943" y="110514"/>
                </a:lnTo>
                <a:close/>
              </a:path>
              <a:path w="254000" h="279400">
                <a:moveTo>
                  <a:pt x="132747" y="279227"/>
                </a:moveTo>
                <a:lnTo>
                  <a:pt x="85342" y="276070"/>
                </a:lnTo>
                <a:lnTo>
                  <a:pt x="47042" y="265985"/>
                </a:lnTo>
                <a:lnTo>
                  <a:pt x="21431" y="248053"/>
                </a:lnTo>
                <a:lnTo>
                  <a:pt x="12097" y="221355"/>
                </a:lnTo>
                <a:lnTo>
                  <a:pt x="21431" y="194656"/>
                </a:lnTo>
                <a:lnTo>
                  <a:pt x="47042" y="176724"/>
                </a:lnTo>
                <a:lnTo>
                  <a:pt x="85342" y="166639"/>
                </a:lnTo>
                <a:lnTo>
                  <a:pt x="132747" y="163482"/>
                </a:lnTo>
                <a:lnTo>
                  <a:pt x="180203" y="166639"/>
                </a:lnTo>
                <a:lnTo>
                  <a:pt x="218616" y="176724"/>
                </a:lnTo>
                <a:lnTo>
                  <a:pt x="238081" y="190293"/>
                </a:lnTo>
                <a:lnTo>
                  <a:pt x="132747" y="190293"/>
                </a:lnTo>
                <a:lnTo>
                  <a:pt x="98983" y="192158"/>
                </a:lnTo>
                <a:lnTo>
                  <a:pt x="71564" y="197854"/>
                </a:lnTo>
                <a:lnTo>
                  <a:pt x="53157" y="207535"/>
                </a:lnTo>
                <a:lnTo>
                  <a:pt x="46428" y="221355"/>
                </a:lnTo>
                <a:lnTo>
                  <a:pt x="53157" y="235312"/>
                </a:lnTo>
                <a:lnTo>
                  <a:pt x="71564" y="244978"/>
                </a:lnTo>
                <a:lnTo>
                  <a:pt x="98983" y="250597"/>
                </a:lnTo>
                <a:lnTo>
                  <a:pt x="132747" y="252416"/>
                </a:lnTo>
                <a:lnTo>
                  <a:pt x="238081" y="252416"/>
                </a:lnTo>
                <a:lnTo>
                  <a:pt x="218616" y="265985"/>
                </a:lnTo>
                <a:lnTo>
                  <a:pt x="180203" y="276070"/>
                </a:lnTo>
                <a:lnTo>
                  <a:pt x="132747" y="279227"/>
                </a:lnTo>
                <a:close/>
              </a:path>
              <a:path w="254000" h="279400">
                <a:moveTo>
                  <a:pt x="238081" y="252416"/>
                </a:moveTo>
                <a:lnTo>
                  <a:pt x="132747" y="252416"/>
                </a:lnTo>
                <a:lnTo>
                  <a:pt x="166511" y="250597"/>
                </a:lnTo>
                <a:lnTo>
                  <a:pt x="193930" y="244978"/>
                </a:lnTo>
                <a:lnTo>
                  <a:pt x="212338" y="235312"/>
                </a:lnTo>
                <a:lnTo>
                  <a:pt x="219066" y="221355"/>
                </a:lnTo>
                <a:lnTo>
                  <a:pt x="212338" y="207535"/>
                </a:lnTo>
                <a:lnTo>
                  <a:pt x="193930" y="197854"/>
                </a:lnTo>
                <a:lnTo>
                  <a:pt x="166511" y="192158"/>
                </a:lnTo>
                <a:lnTo>
                  <a:pt x="132747" y="190293"/>
                </a:lnTo>
                <a:lnTo>
                  <a:pt x="238081" y="190293"/>
                </a:lnTo>
                <a:lnTo>
                  <a:pt x="244339" y="194656"/>
                </a:lnTo>
                <a:lnTo>
                  <a:pt x="253724" y="221355"/>
                </a:lnTo>
                <a:lnTo>
                  <a:pt x="244339" y="248053"/>
                </a:lnTo>
                <a:lnTo>
                  <a:pt x="238081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535056" y="7970519"/>
            <a:ext cx="78105" cy="207010"/>
          </a:xfrm>
          <a:custGeom>
            <a:avLst/>
            <a:gdLst/>
            <a:ahLst/>
            <a:cxnLst/>
            <a:rect l="l" t="t" r="r" b="b"/>
            <a:pathLst>
              <a:path w="78104" h="207009">
                <a:moveTo>
                  <a:pt x="77812" y="0"/>
                </a:moveTo>
                <a:lnTo>
                  <a:pt x="45770" y="0"/>
                </a:lnTo>
                <a:lnTo>
                  <a:pt x="45770" y="31750"/>
                </a:lnTo>
                <a:lnTo>
                  <a:pt x="0" y="31750"/>
                </a:lnTo>
                <a:lnTo>
                  <a:pt x="0" y="59690"/>
                </a:lnTo>
                <a:lnTo>
                  <a:pt x="45770" y="59690"/>
                </a:lnTo>
                <a:lnTo>
                  <a:pt x="45770" y="99060"/>
                </a:lnTo>
                <a:lnTo>
                  <a:pt x="0" y="99060"/>
                </a:lnTo>
                <a:lnTo>
                  <a:pt x="0" y="128270"/>
                </a:lnTo>
                <a:lnTo>
                  <a:pt x="45770" y="128270"/>
                </a:lnTo>
                <a:lnTo>
                  <a:pt x="45770" y="207010"/>
                </a:lnTo>
                <a:lnTo>
                  <a:pt x="77812" y="207010"/>
                </a:lnTo>
                <a:lnTo>
                  <a:pt x="77812" y="128270"/>
                </a:lnTo>
                <a:lnTo>
                  <a:pt x="77812" y="99060"/>
                </a:lnTo>
                <a:lnTo>
                  <a:pt x="77812" y="59690"/>
                </a:lnTo>
                <a:lnTo>
                  <a:pt x="77812" y="31750"/>
                </a:lnTo>
                <a:lnTo>
                  <a:pt x="77812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361434" y="7968246"/>
            <a:ext cx="579120" cy="288290"/>
          </a:xfrm>
          <a:custGeom>
            <a:avLst/>
            <a:gdLst/>
            <a:ahLst/>
            <a:cxnLst/>
            <a:rect l="l" t="t" r="r" b="b"/>
            <a:pathLst>
              <a:path w="579120" h="288290">
                <a:moveTo>
                  <a:pt x="159232" y="82397"/>
                </a:moveTo>
                <a:lnTo>
                  <a:pt x="127508" y="82397"/>
                </a:lnTo>
                <a:lnTo>
                  <a:pt x="127508" y="136347"/>
                </a:lnTo>
                <a:lnTo>
                  <a:pt x="159232" y="136347"/>
                </a:lnTo>
                <a:lnTo>
                  <a:pt x="159232" y="82397"/>
                </a:lnTo>
                <a:close/>
              </a:path>
              <a:path w="579120" h="288290">
                <a:moveTo>
                  <a:pt x="159232" y="6870"/>
                </a:moveTo>
                <a:lnTo>
                  <a:pt x="127508" y="6870"/>
                </a:lnTo>
                <a:lnTo>
                  <a:pt x="127508" y="54343"/>
                </a:lnTo>
                <a:lnTo>
                  <a:pt x="31711" y="54343"/>
                </a:lnTo>
                <a:lnTo>
                  <a:pt x="31711" y="7353"/>
                </a:lnTo>
                <a:lnTo>
                  <a:pt x="0" y="7353"/>
                </a:lnTo>
                <a:lnTo>
                  <a:pt x="0" y="54343"/>
                </a:lnTo>
                <a:lnTo>
                  <a:pt x="0" y="82283"/>
                </a:lnTo>
                <a:lnTo>
                  <a:pt x="0" y="136893"/>
                </a:lnTo>
                <a:lnTo>
                  <a:pt x="0" y="163563"/>
                </a:lnTo>
                <a:lnTo>
                  <a:pt x="159232" y="163563"/>
                </a:lnTo>
                <a:lnTo>
                  <a:pt x="159232" y="136893"/>
                </a:lnTo>
                <a:lnTo>
                  <a:pt x="31711" y="136893"/>
                </a:lnTo>
                <a:lnTo>
                  <a:pt x="31711" y="82283"/>
                </a:lnTo>
                <a:lnTo>
                  <a:pt x="159232" y="82283"/>
                </a:lnTo>
                <a:lnTo>
                  <a:pt x="159232" y="54927"/>
                </a:lnTo>
                <a:lnTo>
                  <a:pt x="159232" y="54343"/>
                </a:lnTo>
                <a:lnTo>
                  <a:pt x="159232" y="6870"/>
                </a:lnTo>
                <a:close/>
              </a:path>
              <a:path w="579120" h="288290">
                <a:moveTo>
                  <a:pt x="257314" y="248653"/>
                </a:moveTo>
                <a:lnTo>
                  <a:pt x="46748" y="248653"/>
                </a:lnTo>
                <a:lnTo>
                  <a:pt x="46748" y="187693"/>
                </a:lnTo>
                <a:lnTo>
                  <a:pt x="13728" y="187693"/>
                </a:lnTo>
                <a:lnTo>
                  <a:pt x="13728" y="248653"/>
                </a:lnTo>
                <a:lnTo>
                  <a:pt x="13728" y="277863"/>
                </a:lnTo>
                <a:lnTo>
                  <a:pt x="257314" y="277863"/>
                </a:lnTo>
                <a:lnTo>
                  <a:pt x="257314" y="248653"/>
                </a:lnTo>
                <a:close/>
              </a:path>
              <a:path w="579120" h="288290">
                <a:moveTo>
                  <a:pt x="571525" y="122618"/>
                </a:moveTo>
                <a:lnTo>
                  <a:pt x="496658" y="81089"/>
                </a:lnTo>
                <a:lnTo>
                  <a:pt x="451866" y="56235"/>
                </a:lnTo>
                <a:lnTo>
                  <a:pt x="457365" y="44183"/>
                </a:lnTo>
                <a:lnTo>
                  <a:pt x="462076" y="31597"/>
                </a:lnTo>
                <a:lnTo>
                  <a:pt x="465937" y="18580"/>
                </a:lnTo>
                <a:lnTo>
                  <a:pt x="468858" y="5232"/>
                </a:lnTo>
                <a:lnTo>
                  <a:pt x="435508" y="0"/>
                </a:lnTo>
                <a:lnTo>
                  <a:pt x="418693" y="46558"/>
                </a:lnTo>
                <a:lnTo>
                  <a:pt x="388962" y="84556"/>
                </a:lnTo>
                <a:lnTo>
                  <a:pt x="350227" y="110121"/>
                </a:lnTo>
                <a:lnTo>
                  <a:pt x="306362" y="119341"/>
                </a:lnTo>
                <a:lnTo>
                  <a:pt x="306362" y="150075"/>
                </a:lnTo>
                <a:lnTo>
                  <a:pt x="343801" y="145097"/>
                </a:lnTo>
                <a:lnTo>
                  <a:pt x="378739" y="131279"/>
                </a:lnTo>
                <a:lnTo>
                  <a:pt x="409956" y="109613"/>
                </a:lnTo>
                <a:lnTo>
                  <a:pt x="436168" y="81089"/>
                </a:lnTo>
                <a:lnTo>
                  <a:pt x="556488" y="149745"/>
                </a:lnTo>
                <a:lnTo>
                  <a:pt x="571525" y="122618"/>
                </a:lnTo>
                <a:close/>
              </a:path>
              <a:path w="579120" h="288290">
                <a:moveTo>
                  <a:pt x="578726" y="179501"/>
                </a:moveTo>
                <a:lnTo>
                  <a:pt x="299821" y="179501"/>
                </a:lnTo>
                <a:lnTo>
                  <a:pt x="299821" y="209588"/>
                </a:lnTo>
                <a:lnTo>
                  <a:pt x="422440" y="209588"/>
                </a:lnTo>
                <a:lnTo>
                  <a:pt x="422440" y="287731"/>
                </a:lnTo>
                <a:lnTo>
                  <a:pt x="455460" y="287731"/>
                </a:lnTo>
                <a:lnTo>
                  <a:pt x="455460" y="209588"/>
                </a:lnTo>
                <a:lnTo>
                  <a:pt x="578726" y="209588"/>
                </a:lnTo>
                <a:lnTo>
                  <a:pt x="578726" y="17950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060837" y="7970215"/>
            <a:ext cx="576580" cy="279400"/>
          </a:xfrm>
          <a:custGeom>
            <a:avLst/>
            <a:gdLst/>
            <a:ahLst/>
            <a:cxnLst/>
            <a:rect l="l" t="t" r="r" b="b"/>
            <a:pathLst>
              <a:path w="576579" h="279400">
                <a:moveTo>
                  <a:pt x="151714" y="125552"/>
                </a:moveTo>
                <a:lnTo>
                  <a:pt x="117640" y="93827"/>
                </a:lnTo>
                <a:lnTo>
                  <a:pt x="85331" y="63754"/>
                </a:lnTo>
                <a:lnTo>
                  <a:pt x="88099" y="49898"/>
                </a:lnTo>
                <a:lnTo>
                  <a:pt x="90030" y="35344"/>
                </a:lnTo>
                <a:lnTo>
                  <a:pt x="91173" y="20116"/>
                </a:lnTo>
                <a:lnTo>
                  <a:pt x="91541" y="4241"/>
                </a:lnTo>
                <a:lnTo>
                  <a:pt x="60490" y="3263"/>
                </a:lnTo>
                <a:lnTo>
                  <a:pt x="57238" y="46697"/>
                </a:lnTo>
                <a:lnTo>
                  <a:pt x="46799" y="82918"/>
                </a:lnTo>
                <a:lnTo>
                  <a:pt x="28067" y="109893"/>
                </a:lnTo>
                <a:lnTo>
                  <a:pt x="0" y="125552"/>
                </a:lnTo>
                <a:lnTo>
                  <a:pt x="0" y="154978"/>
                </a:lnTo>
                <a:lnTo>
                  <a:pt x="25031" y="147256"/>
                </a:lnTo>
                <a:lnTo>
                  <a:pt x="45808" y="134213"/>
                </a:lnTo>
                <a:lnTo>
                  <a:pt x="62484" y="116255"/>
                </a:lnTo>
                <a:lnTo>
                  <a:pt x="75196" y="93827"/>
                </a:lnTo>
                <a:lnTo>
                  <a:pt x="130454" y="146799"/>
                </a:lnTo>
                <a:lnTo>
                  <a:pt x="151714" y="125552"/>
                </a:lnTo>
                <a:close/>
              </a:path>
              <a:path w="576579" h="279400">
                <a:moveTo>
                  <a:pt x="268439" y="0"/>
                </a:moveTo>
                <a:lnTo>
                  <a:pt x="237705" y="0"/>
                </a:lnTo>
                <a:lnTo>
                  <a:pt x="237705" y="52641"/>
                </a:lnTo>
                <a:lnTo>
                  <a:pt x="190284" y="52641"/>
                </a:lnTo>
                <a:lnTo>
                  <a:pt x="190284" y="1625"/>
                </a:lnTo>
                <a:lnTo>
                  <a:pt x="159550" y="1625"/>
                </a:lnTo>
                <a:lnTo>
                  <a:pt x="159550" y="154000"/>
                </a:lnTo>
                <a:lnTo>
                  <a:pt x="190284" y="154000"/>
                </a:lnTo>
                <a:lnTo>
                  <a:pt x="190284" y="82384"/>
                </a:lnTo>
                <a:lnTo>
                  <a:pt x="237705" y="82384"/>
                </a:lnTo>
                <a:lnTo>
                  <a:pt x="237705" y="163144"/>
                </a:lnTo>
                <a:lnTo>
                  <a:pt x="268439" y="163144"/>
                </a:lnTo>
                <a:lnTo>
                  <a:pt x="268439" y="82384"/>
                </a:lnTo>
                <a:lnTo>
                  <a:pt x="268439" y="52641"/>
                </a:lnTo>
                <a:lnTo>
                  <a:pt x="268439" y="0"/>
                </a:lnTo>
                <a:close/>
              </a:path>
              <a:path w="576579" h="279400">
                <a:moveTo>
                  <a:pt x="272681" y="223964"/>
                </a:moveTo>
                <a:lnTo>
                  <a:pt x="262699" y="197954"/>
                </a:lnTo>
                <a:lnTo>
                  <a:pt x="258343" y="195186"/>
                </a:lnTo>
                <a:lnTo>
                  <a:pt x="238353" y="182549"/>
                </a:lnTo>
                <a:lnTo>
                  <a:pt x="238353" y="223964"/>
                </a:lnTo>
                <a:lnTo>
                  <a:pt x="230797" y="237426"/>
                </a:lnTo>
                <a:lnTo>
                  <a:pt x="210731" y="246316"/>
                </a:lnTo>
                <a:lnTo>
                  <a:pt x="182079" y="251231"/>
                </a:lnTo>
                <a:lnTo>
                  <a:pt x="148767" y="252742"/>
                </a:lnTo>
                <a:lnTo>
                  <a:pt x="115455" y="251231"/>
                </a:lnTo>
                <a:lnTo>
                  <a:pt x="86804" y="246316"/>
                </a:lnTo>
                <a:lnTo>
                  <a:pt x="66738" y="237426"/>
                </a:lnTo>
                <a:lnTo>
                  <a:pt x="59182" y="223964"/>
                </a:lnTo>
                <a:lnTo>
                  <a:pt x="66738" y="210502"/>
                </a:lnTo>
                <a:lnTo>
                  <a:pt x="86804" y="201612"/>
                </a:lnTo>
                <a:lnTo>
                  <a:pt x="115455" y="196697"/>
                </a:lnTo>
                <a:lnTo>
                  <a:pt x="148767" y="195186"/>
                </a:lnTo>
                <a:lnTo>
                  <a:pt x="182079" y="196697"/>
                </a:lnTo>
                <a:lnTo>
                  <a:pt x="210731" y="201612"/>
                </a:lnTo>
                <a:lnTo>
                  <a:pt x="230797" y="210502"/>
                </a:lnTo>
                <a:lnTo>
                  <a:pt x="238353" y="223964"/>
                </a:lnTo>
                <a:lnTo>
                  <a:pt x="238353" y="182549"/>
                </a:lnTo>
                <a:lnTo>
                  <a:pt x="235737" y="180886"/>
                </a:lnTo>
                <a:lnTo>
                  <a:pt x="196265" y="171551"/>
                </a:lnTo>
                <a:lnTo>
                  <a:pt x="148767" y="168706"/>
                </a:lnTo>
                <a:lnTo>
                  <a:pt x="101269" y="171551"/>
                </a:lnTo>
                <a:lnTo>
                  <a:pt x="61798" y="180886"/>
                </a:lnTo>
                <a:lnTo>
                  <a:pt x="34823" y="197954"/>
                </a:lnTo>
                <a:lnTo>
                  <a:pt x="24841" y="223964"/>
                </a:lnTo>
                <a:lnTo>
                  <a:pt x="34823" y="249974"/>
                </a:lnTo>
                <a:lnTo>
                  <a:pt x="61798" y="267042"/>
                </a:lnTo>
                <a:lnTo>
                  <a:pt x="101269" y="276377"/>
                </a:lnTo>
                <a:lnTo>
                  <a:pt x="148767" y="279222"/>
                </a:lnTo>
                <a:lnTo>
                  <a:pt x="196265" y="276377"/>
                </a:lnTo>
                <a:lnTo>
                  <a:pt x="235737" y="267042"/>
                </a:lnTo>
                <a:lnTo>
                  <a:pt x="258343" y="252742"/>
                </a:lnTo>
                <a:lnTo>
                  <a:pt x="262699" y="249974"/>
                </a:lnTo>
                <a:lnTo>
                  <a:pt x="272681" y="223964"/>
                </a:lnTo>
                <a:close/>
              </a:path>
              <a:path w="576579" h="279400">
                <a:moveTo>
                  <a:pt x="502539" y="122936"/>
                </a:moveTo>
                <a:lnTo>
                  <a:pt x="455739" y="90893"/>
                </a:lnTo>
                <a:lnTo>
                  <a:pt x="417525" y="64731"/>
                </a:lnTo>
                <a:lnTo>
                  <a:pt x="422059" y="50647"/>
                </a:lnTo>
                <a:lnTo>
                  <a:pt x="425335" y="35877"/>
                </a:lnTo>
                <a:lnTo>
                  <a:pt x="427329" y="20497"/>
                </a:lnTo>
                <a:lnTo>
                  <a:pt x="427990" y="4572"/>
                </a:lnTo>
                <a:lnTo>
                  <a:pt x="395617" y="2616"/>
                </a:lnTo>
                <a:lnTo>
                  <a:pt x="389623" y="44983"/>
                </a:lnTo>
                <a:lnTo>
                  <a:pt x="373151" y="80924"/>
                </a:lnTo>
                <a:lnTo>
                  <a:pt x="346976" y="107530"/>
                </a:lnTo>
                <a:lnTo>
                  <a:pt x="311924" y="121958"/>
                </a:lnTo>
                <a:lnTo>
                  <a:pt x="311924" y="151384"/>
                </a:lnTo>
                <a:lnTo>
                  <a:pt x="340868" y="144132"/>
                </a:lnTo>
                <a:lnTo>
                  <a:pt x="366191" y="131191"/>
                </a:lnTo>
                <a:lnTo>
                  <a:pt x="387604" y="113220"/>
                </a:lnTo>
                <a:lnTo>
                  <a:pt x="404774" y="90893"/>
                </a:lnTo>
                <a:lnTo>
                  <a:pt x="484555" y="145821"/>
                </a:lnTo>
                <a:lnTo>
                  <a:pt x="502539" y="122936"/>
                </a:lnTo>
                <a:close/>
              </a:path>
              <a:path w="576579" h="279400">
                <a:moveTo>
                  <a:pt x="574141" y="0"/>
                </a:moveTo>
                <a:lnTo>
                  <a:pt x="541782" y="0"/>
                </a:lnTo>
                <a:lnTo>
                  <a:pt x="541782" y="45440"/>
                </a:lnTo>
                <a:lnTo>
                  <a:pt x="474421" y="45440"/>
                </a:lnTo>
                <a:lnTo>
                  <a:pt x="474421" y="74218"/>
                </a:lnTo>
                <a:lnTo>
                  <a:pt x="541782" y="74218"/>
                </a:lnTo>
                <a:lnTo>
                  <a:pt x="541782" y="156933"/>
                </a:lnTo>
                <a:lnTo>
                  <a:pt x="574141" y="156933"/>
                </a:lnTo>
                <a:lnTo>
                  <a:pt x="574141" y="0"/>
                </a:lnTo>
                <a:close/>
              </a:path>
              <a:path w="576579" h="279400">
                <a:moveTo>
                  <a:pt x="576440" y="222656"/>
                </a:moveTo>
                <a:lnTo>
                  <a:pt x="567105" y="196570"/>
                </a:lnTo>
                <a:lnTo>
                  <a:pt x="561251" y="192582"/>
                </a:lnTo>
                <a:lnTo>
                  <a:pt x="542099" y="179463"/>
                </a:lnTo>
                <a:lnTo>
                  <a:pt x="542099" y="222656"/>
                </a:lnTo>
                <a:lnTo>
                  <a:pt x="535381" y="236042"/>
                </a:lnTo>
                <a:lnTo>
                  <a:pt x="516966" y="245427"/>
                </a:lnTo>
                <a:lnTo>
                  <a:pt x="489546" y="250939"/>
                </a:lnTo>
                <a:lnTo>
                  <a:pt x="455790" y="252742"/>
                </a:lnTo>
                <a:lnTo>
                  <a:pt x="422021" y="250939"/>
                </a:lnTo>
                <a:lnTo>
                  <a:pt x="394601" y="245427"/>
                </a:lnTo>
                <a:lnTo>
                  <a:pt x="376199" y="236042"/>
                </a:lnTo>
                <a:lnTo>
                  <a:pt x="369468" y="222656"/>
                </a:lnTo>
                <a:lnTo>
                  <a:pt x="376199" y="209270"/>
                </a:lnTo>
                <a:lnTo>
                  <a:pt x="422021" y="194386"/>
                </a:lnTo>
                <a:lnTo>
                  <a:pt x="489546" y="194386"/>
                </a:lnTo>
                <a:lnTo>
                  <a:pt x="535381" y="209270"/>
                </a:lnTo>
                <a:lnTo>
                  <a:pt x="542099" y="222656"/>
                </a:lnTo>
                <a:lnTo>
                  <a:pt x="542099" y="179463"/>
                </a:lnTo>
                <a:lnTo>
                  <a:pt x="541489" y="179044"/>
                </a:lnTo>
                <a:lnTo>
                  <a:pt x="503186" y="169189"/>
                </a:lnTo>
                <a:lnTo>
                  <a:pt x="455790" y="166090"/>
                </a:lnTo>
                <a:lnTo>
                  <a:pt x="408381" y="169189"/>
                </a:lnTo>
                <a:lnTo>
                  <a:pt x="370078" y="179044"/>
                </a:lnTo>
                <a:lnTo>
                  <a:pt x="344474" y="196570"/>
                </a:lnTo>
                <a:lnTo>
                  <a:pt x="335140" y="222656"/>
                </a:lnTo>
                <a:lnTo>
                  <a:pt x="344474" y="248742"/>
                </a:lnTo>
                <a:lnTo>
                  <a:pt x="370078" y="266268"/>
                </a:lnTo>
                <a:lnTo>
                  <a:pt x="408381" y="276136"/>
                </a:lnTo>
                <a:lnTo>
                  <a:pt x="455790" y="279222"/>
                </a:lnTo>
                <a:lnTo>
                  <a:pt x="503186" y="276136"/>
                </a:lnTo>
                <a:lnTo>
                  <a:pt x="541489" y="266268"/>
                </a:lnTo>
                <a:lnTo>
                  <a:pt x="561251" y="252742"/>
                </a:lnTo>
                <a:lnTo>
                  <a:pt x="567105" y="248742"/>
                </a:lnTo>
                <a:lnTo>
                  <a:pt x="576440" y="22265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772903" y="8023825"/>
            <a:ext cx="45720" cy="175895"/>
          </a:xfrm>
          <a:custGeom>
            <a:avLst/>
            <a:gdLst/>
            <a:ahLst/>
            <a:cxnLst/>
            <a:rect l="l" t="t" r="r" b="b"/>
            <a:pathLst>
              <a:path w="45720" h="175895">
                <a:moveTo>
                  <a:pt x="22887" y="45775"/>
                </a:moveTo>
                <a:lnTo>
                  <a:pt x="13793" y="43992"/>
                </a:lnTo>
                <a:lnTo>
                  <a:pt x="6539" y="39113"/>
                </a:lnTo>
                <a:lnTo>
                  <a:pt x="1736" y="31843"/>
                </a:lnTo>
                <a:lnTo>
                  <a:pt x="0" y="22887"/>
                </a:lnTo>
                <a:lnTo>
                  <a:pt x="1736" y="13931"/>
                </a:lnTo>
                <a:lnTo>
                  <a:pt x="6539" y="6661"/>
                </a:lnTo>
                <a:lnTo>
                  <a:pt x="13793" y="1782"/>
                </a:lnTo>
                <a:lnTo>
                  <a:pt x="22887" y="0"/>
                </a:lnTo>
                <a:lnTo>
                  <a:pt x="31792" y="1782"/>
                </a:lnTo>
                <a:lnTo>
                  <a:pt x="38949" y="6661"/>
                </a:lnTo>
                <a:lnTo>
                  <a:pt x="43716" y="13931"/>
                </a:lnTo>
                <a:lnTo>
                  <a:pt x="45448" y="22887"/>
                </a:lnTo>
                <a:lnTo>
                  <a:pt x="43716" y="31843"/>
                </a:lnTo>
                <a:lnTo>
                  <a:pt x="38949" y="39113"/>
                </a:lnTo>
                <a:lnTo>
                  <a:pt x="31792" y="43992"/>
                </a:lnTo>
                <a:lnTo>
                  <a:pt x="22887" y="45775"/>
                </a:lnTo>
                <a:close/>
              </a:path>
              <a:path w="45720" h="175895">
                <a:moveTo>
                  <a:pt x="22887" y="175580"/>
                </a:moveTo>
                <a:lnTo>
                  <a:pt x="13793" y="173848"/>
                </a:lnTo>
                <a:lnTo>
                  <a:pt x="6539" y="169081"/>
                </a:lnTo>
                <a:lnTo>
                  <a:pt x="1736" y="161924"/>
                </a:lnTo>
                <a:lnTo>
                  <a:pt x="0" y="153019"/>
                </a:lnTo>
                <a:lnTo>
                  <a:pt x="1736" y="143925"/>
                </a:lnTo>
                <a:lnTo>
                  <a:pt x="6539" y="136671"/>
                </a:lnTo>
                <a:lnTo>
                  <a:pt x="13793" y="131868"/>
                </a:lnTo>
                <a:lnTo>
                  <a:pt x="22887" y="130131"/>
                </a:lnTo>
                <a:lnTo>
                  <a:pt x="31792" y="131868"/>
                </a:lnTo>
                <a:lnTo>
                  <a:pt x="38949" y="136671"/>
                </a:lnTo>
                <a:lnTo>
                  <a:pt x="43716" y="143925"/>
                </a:lnTo>
                <a:lnTo>
                  <a:pt x="45448" y="153019"/>
                </a:lnTo>
                <a:lnTo>
                  <a:pt x="43716" y="161924"/>
                </a:lnTo>
                <a:lnTo>
                  <a:pt x="38949" y="169081"/>
                </a:lnTo>
                <a:lnTo>
                  <a:pt x="31792" y="173848"/>
                </a:lnTo>
                <a:lnTo>
                  <a:pt x="22887" y="1755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940603" y="7970215"/>
            <a:ext cx="579755" cy="280035"/>
          </a:xfrm>
          <a:custGeom>
            <a:avLst/>
            <a:gdLst/>
            <a:ahLst/>
            <a:cxnLst/>
            <a:rect l="l" t="t" r="r" b="b"/>
            <a:pathLst>
              <a:path w="579754" h="280034">
                <a:moveTo>
                  <a:pt x="258305" y="2844"/>
                </a:moveTo>
                <a:lnTo>
                  <a:pt x="19291" y="2844"/>
                </a:lnTo>
                <a:lnTo>
                  <a:pt x="19291" y="30784"/>
                </a:lnTo>
                <a:lnTo>
                  <a:pt x="225615" y="30784"/>
                </a:lnTo>
                <a:lnTo>
                  <a:pt x="225615" y="98094"/>
                </a:lnTo>
                <a:lnTo>
                  <a:pt x="258305" y="98094"/>
                </a:lnTo>
                <a:lnTo>
                  <a:pt x="258305" y="30784"/>
                </a:lnTo>
                <a:lnTo>
                  <a:pt x="258305" y="2844"/>
                </a:lnTo>
                <a:close/>
              </a:path>
              <a:path w="579754" h="280034">
                <a:moveTo>
                  <a:pt x="278904" y="114109"/>
                </a:moveTo>
                <a:lnTo>
                  <a:pt x="0" y="114109"/>
                </a:lnTo>
                <a:lnTo>
                  <a:pt x="0" y="141897"/>
                </a:lnTo>
                <a:lnTo>
                  <a:pt x="122948" y="141897"/>
                </a:lnTo>
                <a:lnTo>
                  <a:pt x="122948" y="186994"/>
                </a:lnTo>
                <a:lnTo>
                  <a:pt x="17005" y="186994"/>
                </a:lnTo>
                <a:lnTo>
                  <a:pt x="17005" y="214934"/>
                </a:lnTo>
                <a:lnTo>
                  <a:pt x="226593" y="214934"/>
                </a:lnTo>
                <a:lnTo>
                  <a:pt x="226593" y="279704"/>
                </a:lnTo>
                <a:lnTo>
                  <a:pt x="259283" y="279704"/>
                </a:lnTo>
                <a:lnTo>
                  <a:pt x="259283" y="214934"/>
                </a:lnTo>
                <a:lnTo>
                  <a:pt x="259283" y="186994"/>
                </a:lnTo>
                <a:lnTo>
                  <a:pt x="155638" y="186994"/>
                </a:lnTo>
                <a:lnTo>
                  <a:pt x="155638" y="141897"/>
                </a:lnTo>
                <a:lnTo>
                  <a:pt x="278904" y="141897"/>
                </a:lnTo>
                <a:lnTo>
                  <a:pt x="278904" y="114109"/>
                </a:lnTo>
                <a:close/>
              </a:path>
              <a:path w="579754" h="280034">
                <a:moveTo>
                  <a:pt x="452526" y="222986"/>
                </a:moveTo>
                <a:lnTo>
                  <a:pt x="438543" y="227431"/>
                </a:lnTo>
                <a:lnTo>
                  <a:pt x="422567" y="230835"/>
                </a:lnTo>
                <a:lnTo>
                  <a:pt x="405307" y="233006"/>
                </a:lnTo>
                <a:lnTo>
                  <a:pt x="387464" y="233768"/>
                </a:lnTo>
                <a:lnTo>
                  <a:pt x="351497" y="233768"/>
                </a:lnTo>
                <a:lnTo>
                  <a:pt x="351497" y="9474"/>
                </a:lnTo>
                <a:lnTo>
                  <a:pt x="319773" y="9474"/>
                </a:lnTo>
                <a:lnTo>
                  <a:pt x="319773" y="262547"/>
                </a:lnTo>
                <a:lnTo>
                  <a:pt x="383857" y="262547"/>
                </a:lnTo>
                <a:lnTo>
                  <a:pt x="402869" y="261874"/>
                </a:lnTo>
                <a:lnTo>
                  <a:pt x="421386" y="259854"/>
                </a:lnTo>
                <a:lnTo>
                  <a:pt x="438302" y="256476"/>
                </a:lnTo>
                <a:lnTo>
                  <a:pt x="452526" y="251752"/>
                </a:lnTo>
                <a:lnTo>
                  <a:pt x="452526" y="233768"/>
                </a:lnTo>
                <a:lnTo>
                  <a:pt x="452526" y="222986"/>
                </a:lnTo>
                <a:close/>
              </a:path>
              <a:path w="579754" h="280034">
                <a:moveTo>
                  <a:pt x="579716" y="0"/>
                </a:moveTo>
                <a:lnTo>
                  <a:pt x="548982" y="0"/>
                </a:lnTo>
                <a:lnTo>
                  <a:pt x="548982" y="112471"/>
                </a:lnTo>
                <a:lnTo>
                  <a:pt x="503529" y="112471"/>
                </a:lnTo>
                <a:lnTo>
                  <a:pt x="503529" y="1625"/>
                </a:lnTo>
                <a:lnTo>
                  <a:pt x="472795" y="1625"/>
                </a:lnTo>
                <a:lnTo>
                  <a:pt x="472795" y="274320"/>
                </a:lnTo>
                <a:lnTo>
                  <a:pt x="503529" y="274320"/>
                </a:lnTo>
                <a:lnTo>
                  <a:pt x="503529" y="142875"/>
                </a:lnTo>
                <a:lnTo>
                  <a:pt x="548982" y="142875"/>
                </a:lnTo>
                <a:lnTo>
                  <a:pt x="548982" y="279222"/>
                </a:lnTo>
                <a:lnTo>
                  <a:pt x="579716" y="279222"/>
                </a:lnTo>
                <a:lnTo>
                  <a:pt x="579716" y="142875"/>
                </a:lnTo>
                <a:lnTo>
                  <a:pt x="579716" y="112471"/>
                </a:lnTo>
                <a:lnTo>
                  <a:pt x="57971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581459" y="7980679"/>
            <a:ext cx="245745" cy="163830"/>
          </a:xfrm>
          <a:custGeom>
            <a:avLst/>
            <a:gdLst/>
            <a:ahLst/>
            <a:cxnLst/>
            <a:rect l="l" t="t" r="r" b="b"/>
            <a:pathLst>
              <a:path w="245745" h="163829">
                <a:moveTo>
                  <a:pt x="245554" y="134620"/>
                </a:moveTo>
                <a:lnTo>
                  <a:pt x="33020" y="134620"/>
                </a:lnTo>
                <a:lnTo>
                  <a:pt x="33020" y="29210"/>
                </a:lnTo>
                <a:lnTo>
                  <a:pt x="242277" y="29210"/>
                </a:lnTo>
                <a:lnTo>
                  <a:pt x="242277" y="0"/>
                </a:lnTo>
                <a:lnTo>
                  <a:pt x="0" y="0"/>
                </a:lnTo>
                <a:lnTo>
                  <a:pt x="0" y="29210"/>
                </a:lnTo>
                <a:lnTo>
                  <a:pt x="0" y="134620"/>
                </a:lnTo>
                <a:lnTo>
                  <a:pt x="0" y="163830"/>
                </a:lnTo>
                <a:lnTo>
                  <a:pt x="245554" y="163830"/>
                </a:lnTo>
                <a:lnTo>
                  <a:pt x="245554" y="134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2563157" y="8205617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79">
                <a:moveTo>
                  <a:pt x="278900" y="30407"/>
                </a:moveTo>
                <a:lnTo>
                  <a:pt x="0" y="30407"/>
                </a:lnTo>
                <a:lnTo>
                  <a:pt x="0" y="0"/>
                </a:lnTo>
                <a:lnTo>
                  <a:pt x="278900" y="0"/>
                </a:lnTo>
                <a:lnTo>
                  <a:pt x="278900" y="304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86852" y="7970203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240319" y="279227"/>
                </a:moveTo>
                <a:lnTo>
                  <a:pt x="207949" y="279227"/>
                </a:lnTo>
                <a:lnTo>
                  <a:pt x="207949" y="0"/>
                </a:lnTo>
                <a:lnTo>
                  <a:pt x="240319" y="0"/>
                </a:lnTo>
                <a:lnTo>
                  <a:pt x="240319" y="113129"/>
                </a:lnTo>
                <a:lnTo>
                  <a:pt x="279554" y="113129"/>
                </a:lnTo>
                <a:lnTo>
                  <a:pt x="279554" y="144191"/>
                </a:lnTo>
                <a:lnTo>
                  <a:pt x="240319" y="144191"/>
                </a:lnTo>
                <a:lnTo>
                  <a:pt x="240319" y="279227"/>
                </a:lnTo>
                <a:close/>
              </a:path>
              <a:path w="280034" h="279400">
                <a:moveTo>
                  <a:pt x="110841" y="262552"/>
                </a:moveTo>
                <a:lnTo>
                  <a:pt x="653" y="262552"/>
                </a:lnTo>
                <a:lnTo>
                  <a:pt x="653" y="119342"/>
                </a:lnTo>
                <a:lnTo>
                  <a:pt x="122611" y="119342"/>
                </a:lnTo>
                <a:lnTo>
                  <a:pt x="122611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4981" y="10135"/>
                </a:lnTo>
                <a:lnTo>
                  <a:pt x="154981" y="149095"/>
                </a:lnTo>
                <a:lnTo>
                  <a:pt x="32696" y="149095"/>
                </a:lnTo>
                <a:lnTo>
                  <a:pt x="32696" y="232798"/>
                </a:lnTo>
                <a:lnTo>
                  <a:pt x="183754" y="232798"/>
                </a:lnTo>
                <a:lnTo>
                  <a:pt x="183754" y="249147"/>
                </a:lnTo>
                <a:lnTo>
                  <a:pt x="168959" y="254828"/>
                </a:lnTo>
                <a:lnTo>
                  <a:pt x="150975" y="259037"/>
                </a:lnTo>
                <a:lnTo>
                  <a:pt x="131153" y="261653"/>
                </a:lnTo>
                <a:lnTo>
                  <a:pt x="110841" y="262552"/>
                </a:lnTo>
                <a:close/>
              </a:path>
              <a:path w="280034" h="279400">
                <a:moveTo>
                  <a:pt x="183754" y="232798"/>
                </a:moveTo>
                <a:lnTo>
                  <a:pt x="111494" y="232798"/>
                </a:lnTo>
                <a:lnTo>
                  <a:pt x="131567" y="231904"/>
                </a:lnTo>
                <a:lnTo>
                  <a:pt x="151180" y="229324"/>
                </a:lnTo>
                <a:lnTo>
                  <a:pt x="169015" y="225212"/>
                </a:lnTo>
                <a:lnTo>
                  <a:pt x="183754" y="219720"/>
                </a:lnTo>
                <a:lnTo>
                  <a:pt x="183754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406070" y="7970519"/>
            <a:ext cx="71755" cy="279400"/>
          </a:xfrm>
          <a:custGeom>
            <a:avLst/>
            <a:gdLst/>
            <a:ahLst/>
            <a:cxnLst/>
            <a:rect l="l" t="t" r="r" b="b"/>
            <a:pathLst>
              <a:path w="71755" h="279400">
                <a:moveTo>
                  <a:pt x="71602" y="113030"/>
                </a:moveTo>
                <a:lnTo>
                  <a:pt x="32359" y="113030"/>
                </a:lnTo>
                <a:lnTo>
                  <a:pt x="32359" y="0"/>
                </a:lnTo>
                <a:lnTo>
                  <a:pt x="0" y="0"/>
                </a:lnTo>
                <a:lnTo>
                  <a:pt x="0" y="113030"/>
                </a:lnTo>
                <a:lnTo>
                  <a:pt x="0" y="143510"/>
                </a:lnTo>
                <a:lnTo>
                  <a:pt x="0" y="279400"/>
                </a:lnTo>
                <a:lnTo>
                  <a:pt x="32359" y="279400"/>
                </a:lnTo>
                <a:lnTo>
                  <a:pt x="32359" y="143510"/>
                </a:lnTo>
                <a:lnTo>
                  <a:pt x="71602" y="143510"/>
                </a:lnTo>
                <a:lnTo>
                  <a:pt x="71602" y="1130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198768" y="7980679"/>
            <a:ext cx="155575" cy="251460"/>
          </a:xfrm>
          <a:custGeom>
            <a:avLst/>
            <a:gdLst/>
            <a:ahLst/>
            <a:cxnLst/>
            <a:rect l="l" t="t" r="r" b="b"/>
            <a:pathLst>
              <a:path w="155575" h="251459">
                <a:moveTo>
                  <a:pt x="155308" y="29743"/>
                </a:moveTo>
                <a:lnTo>
                  <a:pt x="122936" y="29743"/>
                </a:lnTo>
                <a:lnTo>
                  <a:pt x="122936" y="221996"/>
                </a:lnTo>
                <a:lnTo>
                  <a:pt x="155308" y="221996"/>
                </a:lnTo>
                <a:lnTo>
                  <a:pt x="155308" y="29743"/>
                </a:lnTo>
                <a:close/>
              </a:path>
              <a:path w="155575" h="251459">
                <a:moveTo>
                  <a:pt x="155308" y="0"/>
                </a:moveTo>
                <a:lnTo>
                  <a:pt x="0" y="0"/>
                </a:lnTo>
                <a:lnTo>
                  <a:pt x="0" y="29210"/>
                </a:lnTo>
                <a:lnTo>
                  <a:pt x="0" y="222250"/>
                </a:lnTo>
                <a:lnTo>
                  <a:pt x="0" y="251460"/>
                </a:lnTo>
                <a:lnTo>
                  <a:pt x="155308" y="251460"/>
                </a:lnTo>
                <a:lnTo>
                  <a:pt x="155308" y="222250"/>
                </a:lnTo>
                <a:lnTo>
                  <a:pt x="32372" y="222250"/>
                </a:lnTo>
                <a:lnTo>
                  <a:pt x="32372" y="29210"/>
                </a:lnTo>
                <a:lnTo>
                  <a:pt x="155308" y="29210"/>
                </a:lnTo>
                <a:lnTo>
                  <a:pt x="15530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583894" y="7974456"/>
            <a:ext cx="765810" cy="274320"/>
          </a:xfrm>
          <a:custGeom>
            <a:avLst/>
            <a:gdLst/>
            <a:ahLst/>
            <a:cxnLst/>
            <a:rect l="l" t="t" r="r" b="b"/>
            <a:pathLst>
              <a:path w="765809" h="274320">
                <a:moveTo>
                  <a:pt x="276288" y="137007"/>
                </a:moveTo>
                <a:lnTo>
                  <a:pt x="269532" y="92367"/>
                </a:lnTo>
                <a:lnTo>
                  <a:pt x="250482" y="54597"/>
                </a:lnTo>
                <a:lnTo>
                  <a:pt x="241960" y="46177"/>
                </a:lnTo>
                <a:lnTo>
                  <a:pt x="241960" y="137007"/>
                </a:lnTo>
                <a:lnTo>
                  <a:pt x="234124" y="179438"/>
                </a:lnTo>
                <a:lnTo>
                  <a:pt x="212445" y="212852"/>
                </a:lnTo>
                <a:lnTo>
                  <a:pt x="179603" y="234759"/>
                </a:lnTo>
                <a:lnTo>
                  <a:pt x="138315" y="242608"/>
                </a:lnTo>
                <a:lnTo>
                  <a:pt x="96824" y="234759"/>
                </a:lnTo>
                <a:lnTo>
                  <a:pt x="63881" y="212852"/>
                </a:lnTo>
                <a:lnTo>
                  <a:pt x="42164" y="179438"/>
                </a:lnTo>
                <a:lnTo>
                  <a:pt x="34340" y="137007"/>
                </a:lnTo>
                <a:lnTo>
                  <a:pt x="42113" y="94424"/>
                </a:lnTo>
                <a:lnTo>
                  <a:pt x="63715" y="61023"/>
                </a:lnTo>
                <a:lnTo>
                  <a:pt x="96545" y="39204"/>
                </a:lnTo>
                <a:lnTo>
                  <a:pt x="137985" y="31394"/>
                </a:lnTo>
                <a:lnTo>
                  <a:pt x="179476" y="39204"/>
                </a:lnTo>
                <a:lnTo>
                  <a:pt x="212407" y="61023"/>
                </a:lnTo>
                <a:lnTo>
                  <a:pt x="234124" y="94424"/>
                </a:lnTo>
                <a:lnTo>
                  <a:pt x="241960" y="137007"/>
                </a:lnTo>
                <a:lnTo>
                  <a:pt x="241960" y="46177"/>
                </a:lnTo>
                <a:lnTo>
                  <a:pt x="227012" y="31394"/>
                </a:lnTo>
                <a:lnTo>
                  <a:pt x="220992" y="25438"/>
                </a:lnTo>
                <a:lnTo>
                  <a:pt x="182880" y="6654"/>
                </a:lnTo>
                <a:lnTo>
                  <a:pt x="137985" y="0"/>
                </a:lnTo>
                <a:lnTo>
                  <a:pt x="93129" y="6654"/>
                </a:lnTo>
                <a:lnTo>
                  <a:pt x="55092" y="25438"/>
                </a:lnTo>
                <a:lnTo>
                  <a:pt x="25692" y="54597"/>
                </a:lnTo>
                <a:lnTo>
                  <a:pt x="6731" y="92367"/>
                </a:lnTo>
                <a:lnTo>
                  <a:pt x="0" y="137007"/>
                </a:lnTo>
                <a:lnTo>
                  <a:pt x="6756" y="181635"/>
                </a:lnTo>
                <a:lnTo>
                  <a:pt x="25806" y="219405"/>
                </a:lnTo>
                <a:lnTo>
                  <a:pt x="55308" y="248564"/>
                </a:lnTo>
                <a:lnTo>
                  <a:pt x="93421" y="267347"/>
                </a:lnTo>
                <a:lnTo>
                  <a:pt x="138315" y="274002"/>
                </a:lnTo>
                <a:lnTo>
                  <a:pt x="183172" y="267347"/>
                </a:lnTo>
                <a:lnTo>
                  <a:pt x="221195" y="248564"/>
                </a:lnTo>
                <a:lnTo>
                  <a:pt x="227203" y="242608"/>
                </a:lnTo>
                <a:lnTo>
                  <a:pt x="250596" y="219405"/>
                </a:lnTo>
                <a:lnTo>
                  <a:pt x="269570" y="181635"/>
                </a:lnTo>
                <a:lnTo>
                  <a:pt x="276288" y="137007"/>
                </a:lnTo>
                <a:close/>
              </a:path>
              <a:path w="765809" h="274320">
                <a:moveTo>
                  <a:pt x="518896" y="198145"/>
                </a:moveTo>
                <a:lnTo>
                  <a:pt x="497928" y="149961"/>
                </a:lnTo>
                <a:lnTo>
                  <a:pt x="428650" y="120650"/>
                </a:lnTo>
                <a:lnTo>
                  <a:pt x="392544" y="111582"/>
                </a:lnTo>
                <a:lnTo>
                  <a:pt x="367639" y="101079"/>
                </a:lnTo>
                <a:lnTo>
                  <a:pt x="353199" y="87680"/>
                </a:lnTo>
                <a:lnTo>
                  <a:pt x="348551" y="69977"/>
                </a:lnTo>
                <a:lnTo>
                  <a:pt x="352818" y="53708"/>
                </a:lnTo>
                <a:lnTo>
                  <a:pt x="365302" y="40868"/>
                </a:lnTo>
                <a:lnTo>
                  <a:pt x="385521" y="32448"/>
                </a:lnTo>
                <a:lnTo>
                  <a:pt x="412965" y="29425"/>
                </a:lnTo>
                <a:lnTo>
                  <a:pt x="440575" y="33185"/>
                </a:lnTo>
                <a:lnTo>
                  <a:pt x="461759" y="43535"/>
                </a:lnTo>
                <a:lnTo>
                  <a:pt x="475945" y="59080"/>
                </a:lnTo>
                <a:lnTo>
                  <a:pt x="482600" y="78473"/>
                </a:lnTo>
                <a:lnTo>
                  <a:pt x="517918" y="78473"/>
                </a:lnTo>
                <a:lnTo>
                  <a:pt x="508482" y="46901"/>
                </a:lnTo>
                <a:lnTo>
                  <a:pt x="486613" y="22072"/>
                </a:lnTo>
                <a:lnTo>
                  <a:pt x="454558" y="5829"/>
                </a:lnTo>
                <a:lnTo>
                  <a:pt x="414591" y="0"/>
                </a:lnTo>
                <a:lnTo>
                  <a:pt x="374446" y="4826"/>
                </a:lnTo>
                <a:lnTo>
                  <a:pt x="342544" y="18681"/>
                </a:lnTo>
                <a:lnTo>
                  <a:pt x="321487" y="40690"/>
                </a:lnTo>
                <a:lnTo>
                  <a:pt x="313893" y="69977"/>
                </a:lnTo>
                <a:lnTo>
                  <a:pt x="319519" y="98628"/>
                </a:lnTo>
                <a:lnTo>
                  <a:pt x="336321" y="120205"/>
                </a:lnTo>
                <a:lnTo>
                  <a:pt x="364236" y="135953"/>
                </a:lnTo>
                <a:lnTo>
                  <a:pt x="403148" y="147142"/>
                </a:lnTo>
                <a:lnTo>
                  <a:pt x="439775" y="156425"/>
                </a:lnTo>
                <a:lnTo>
                  <a:pt x="464870" y="167246"/>
                </a:lnTo>
                <a:lnTo>
                  <a:pt x="479298" y="181254"/>
                </a:lnTo>
                <a:lnTo>
                  <a:pt x="483908" y="200101"/>
                </a:lnTo>
                <a:lnTo>
                  <a:pt x="478955" y="218033"/>
                </a:lnTo>
                <a:lnTo>
                  <a:pt x="465112" y="231990"/>
                </a:lnTo>
                <a:lnTo>
                  <a:pt x="443903" y="241033"/>
                </a:lnTo>
                <a:lnTo>
                  <a:pt x="416877" y="244246"/>
                </a:lnTo>
                <a:lnTo>
                  <a:pt x="387057" y="240220"/>
                </a:lnTo>
                <a:lnTo>
                  <a:pt x="363880" y="229006"/>
                </a:lnTo>
                <a:lnTo>
                  <a:pt x="348234" y="211836"/>
                </a:lnTo>
                <a:lnTo>
                  <a:pt x="341033" y="189966"/>
                </a:lnTo>
                <a:lnTo>
                  <a:pt x="305714" y="189966"/>
                </a:lnTo>
                <a:lnTo>
                  <a:pt x="315645" y="224485"/>
                </a:lnTo>
                <a:lnTo>
                  <a:pt x="338569" y="250990"/>
                </a:lnTo>
                <a:lnTo>
                  <a:pt x="372287" y="267995"/>
                </a:lnTo>
                <a:lnTo>
                  <a:pt x="414591" y="274002"/>
                </a:lnTo>
                <a:lnTo>
                  <a:pt x="455447" y="268770"/>
                </a:lnTo>
                <a:lnTo>
                  <a:pt x="488569" y="253733"/>
                </a:lnTo>
                <a:lnTo>
                  <a:pt x="510781" y="229857"/>
                </a:lnTo>
                <a:lnTo>
                  <a:pt x="518896" y="198145"/>
                </a:lnTo>
                <a:close/>
              </a:path>
              <a:path w="765809" h="274320">
                <a:moveTo>
                  <a:pt x="765759" y="6223"/>
                </a:moveTo>
                <a:lnTo>
                  <a:pt x="543420" y="6223"/>
                </a:lnTo>
                <a:lnTo>
                  <a:pt x="543420" y="36703"/>
                </a:lnTo>
                <a:lnTo>
                  <a:pt x="637578" y="36703"/>
                </a:lnTo>
                <a:lnTo>
                  <a:pt x="637578" y="267843"/>
                </a:lnTo>
                <a:lnTo>
                  <a:pt x="671918" y="267843"/>
                </a:lnTo>
                <a:lnTo>
                  <a:pt x="671918" y="36703"/>
                </a:lnTo>
                <a:lnTo>
                  <a:pt x="765759" y="36703"/>
                </a:lnTo>
                <a:lnTo>
                  <a:pt x="765759" y="622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5" name="object 21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594459" y="8486066"/>
            <a:ext cx="138631" cy="138631"/>
          </a:xfrm>
          <a:prstGeom prst="rect">
            <a:avLst/>
          </a:prstGeom>
        </p:spPr>
      </p:pic>
      <p:grpSp>
        <p:nvGrpSpPr>
          <p:cNvPr id="216" name="object 216"/>
          <p:cNvGrpSpPr/>
          <p:nvPr/>
        </p:nvGrpSpPr>
        <p:grpSpPr>
          <a:xfrm>
            <a:off x="9943626" y="8427860"/>
            <a:ext cx="468630" cy="277495"/>
            <a:chOff x="9943626" y="8427860"/>
            <a:chExt cx="468630" cy="277495"/>
          </a:xfrm>
        </p:grpSpPr>
        <p:sp>
          <p:nvSpPr>
            <p:cNvPr id="217" name="object 217"/>
            <p:cNvSpPr/>
            <p:nvPr/>
          </p:nvSpPr>
          <p:spPr>
            <a:xfrm>
              <a:off x="9943626" y="8427860"/>
              <a:ext cx="31750" cy="73025"/>
            </a:xfrm>
            <a:custGeom>
              <a:avLst/>
              <a:gdLst/>
              <a:ahLst/>
              <a:cxnLst/>
              <a:rect l="l" t="t" r="r" b="b"/>
              <a:pathLst>
                <a:path w="31750" h="73025">
                  <a:moveTo>
                    <a:pt x="28445" y="72913"/>
                  </a:moveTo>
                  <a:lnTo>
                    <a:pt x="3269" y="72913"/>
                  </a:lnTo>
                  <a:lnTo>
                    <a:pt x="0" y="0"/>
                  </a:lnTo>
                  <a:lnTo>
                    <a:pt x="31715" y="0"/>
                  </a:lnTo>
                  <a:lnTo>
                    <a:pt x="28445" y="7291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7057" y="8508621"/>
              <a:ext cx="184081" cy="196178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19257" y="8508621"/>
              <a:ext cx="192582" cy="196178"/>
            </a:xfrm>
            <a:prstGeom prst="rect">
              <a:avLst/>
            </a:prstGeom>
          </p:spPr>
        </p:pic>
      </p:grpSp>
      <p:grpSp>
        <p:nvGrpSpPr>
          <p:cNvPr id="220" name="object 220"/>
          <p:cNvGrpSpPr/>
          <p:nvPr/>
        </p:nvGrpSpPr>
        <p:grpSpPr>
          <a:xfrm>
            <a:off x="10442902" y="8427860"/>
            <a:ext cx="1506220" cy="356870"/>
            <a:chOff x="10442902" y="8427860"/>
            <a:chExt cx="1506220" cy="356870"/>
          </a:xfrm>
        </p:grpSpPr>
        <p:sp>
          <p:nvSpPr>
            <p:cNvPr id="221" name="object 221"/>
            <p:cNvSpPr/>
            <p:nvPr/>
          </p:nvSpPr>
          <p:spPr>
            <a:xfrm>
              <a:off x="10442893" y="8456930"/>
              <a:ext cx="116839" cy="243840"/>
            </a:xfrm>
            <a:custGeom>
              <a:avLst/>
              <a:gdLst/>
              <a:ahLst/>
              <a:cxnLst/>
              <a:rect l="l" t="t" r="r" b="b"/>
              <a:pathLst>
                <a:path w="116840" h="243840">
                  <a:moveTo>
                    <a:pt x="116725" y="55880"/>
                  </a:moveTo>
                  <a:lnTo>
                    <a:pt x="75209" y="55880"/>
                  </a:lnTo>
                  <a:lnTo>
                    <a:pt x="75209" y="0"/>
                  </a:lnTo>
                  <a:lnTo>
                    <a:pt x="41529" y="0"/>
                  </a:lnTo>
                  <a:lnTo>
                    <a:pt x="41529" y="55880"/>
                  </a:lnTo>
                  <a:lnTo>
                    <a:pt x="0" y="55880"/>
                  </a:lnTo>
                  <a:lnTo>
                    <a:pt x="0" y="86360"/>
                  </a:lnTo>
                  <a:lnTo>
                    <a:pt x="41529" y="86360"/>
                  </a:lnTo>
                  <a:lnTo>
                    <a:pt x="41529" y="243840"/>
                  </a:lnTo>
                  <a:lnTo>
                    <a:pt x="75209" y="243840"/>
                  </a:lnTo>
                  <a:lnTo>
                    <a:pt x="75209" y="86360"/>
                  </a:lnTo>
                  <a:lnTo>
                    <a:pt x="116725" y="86360"/>
                  </a:lnTo>
                  <a:lnTo>
                    <a:pt x="116725" y="558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81208" y="8508621"/>
              <a:ext cx="187350" cy="196178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0798312" y="8508621"/>
              <a:ext cx="193040" cy="276225"/>
            </a:xfrm>
            <a:custGeom>
              <a:avLst/>
              <a:gdLst/>
              <a:ahLst/>
              <a:cxnLst/>
              <a:rect l="l" t="t" r="r" b="b"/>
              <a:pathLst>
                <a:path w="193040" h="276225">
                  <a:moveTo>
                    <a:pt x="92531" y="193563"/>
                  </a:moveTo>
                  <a:lnTo>
                    <a:pt x="55727" y="186216"/>
                  </a:lnTo>
                  <a:lnTo>
                    <a:pt x="26402" y="165934"/>
                  </a:lnTo>
                  <a:lnTo>
                    <a:pt x="7009" y="135353"/>
                  </a:lnTo>
                  <a:lnTo>
                    <a:pt x="0" y="97108"/>
                  </a:lnTo>
                  <a:lnTo>
                    <a:pt x="7009" y="58623"/>
                  </a:lnTo>
                  <a:lnTo>
                    <a:pt x="26402" y="27832"/>
                  </a:lnTo>
                  <a:lnTo>
                    <a:pt x="55727" y="7402"/>
                  </a:lnTo>
                  <a:lnTo>
                    <a:pt x="92531" y="0"/>
                  </a:lnTo>
                  <a:lnTo>
                    <a:pt x="115914" y="2804"/>
                  </a:lnTo>
                  <a:lnTo>
                    <a:pt x="134913" y="10176"/>
                  </a:lnTo>
                  <a:lnTo>
                    <a:pt x="149315" y="20552"/>
                  </a:lnTo>
                  <a:lnTo>
                    <a:pt x="156782" y="29753"/>
                  </a:lnTo>
                  <a:lnTo>
                    <a:pt x="95473" y="29753"/>
                  </a:lnTo>
                  <a:lnTo>
                    <a:pt x="69852" y="34898"/>
                  </a:lnTo>
                  <a:lnTo>
                    <a:pt x="50148" y="49085"/>
                  </a:lnTo>
                  <a:lnTo>
                    <a:pt x="37493" y="70445"/>
                  </a:lnTo>
                  <a:lnTo>
                    <a:pt x="33023" y="97108"/>
                  </a:lnTo>
                  <a:lnTo>
                    <a:pt x="37493" y="123771"/>
                  </a:lnTo>
                  <a:lnTo>
                    <a:pt x="50148" y="145131"/>
                  </a:lnTo>
                  <a:lnTo>
                    <a:pt x="69852" y="159318"/>
                  </a:lnTo>
                  <a:lnTo>
                    <a:pt x="95473" y="164463"/>
                  </a:lnTo>
                  <a:lnTo>
                    <a:pt x="156251" y="164463"/>
                  </a:lnTo>
                  <a:lnTo>
                    <a:pt x="149315" y="173010"/>
                  </a:lnTo>
                  <a:lnTo>
                    <a:pt x="134913" y="183386"/>
                  </a:lnTo>
                  <a:lnTo>
                    <a:pt x="115914" y="190758"/>
                  </a:lnTo>
                  <a:lnTo>
                    <a:pt x="92531" y="193563"/>
                  </a:lnTo>
                  <a:close/>
                </a:path>
                <a:path w="193040" h="276225">
                  <a:moveTo>
                    <a:pt x="192582" y="32369"/>
                  </a:moveTo>
                  <a:lnTo>
                    <a:pt x="158904" y="32369"/>
                  </a:lnTo>
                  <a:lnTo>
                    <a:pt x="158904" y="4577"/>
                  </a:lnTo>
                  <a:lnTo>
                    <a:pt x="192582" y="4577"/>
                  </a:lnTo>
                  <a:lnTo>
                    <a:pt x="192582" y="32369"/>
                  </a:lnTo>
                  <a:close/>
                </a:path>
                <a:path w="193040" h="276225">
                  <a:moveTo>
                    <a:pt x="156251" y="164463"/>
                  </a:moveTo>
                  <a:lnTo>
                    <a:pt x="95473" y="164463"/>
                  </a:lnTo>
                  <a:lnTo>
                    <a:pt x="121487" y="159318"/>
                  </a:lnTo>
                  <a:lnTo>
                    <a:pt x="141739" y="145131"/>
                  </a:lnTo>
                  <a:lnTo>
                    <a:pt x="154879" y="123771"/>
                  </a:lnTo>
                  <a:lnTo>
                    <a:pt x="159558" y="97108"/>
                  </a:lnTo>
                  <a:lnTo>
                    <a:pt x="154879" y="70445"/>
                  </a:lnTo>
                  <a:lnTo>
                    <a:pt x="141739" y="49085"/>
                  </a:lnTo>
                  <a:lnTo>
                    <a:pt x="121487" y="34898"/>
                  </a:lnTo>
                  <a:lnTo>
                    <a:pt x="95473" y="29753"/>
                  </a:lnTo>
                  <a:lnTo>
                    <a:pt x="156782" y="29753"/>
                  </a:lnTo>
                  <a:lnTo>
                    <a:pt x="158904" y="32369"/>
                  </a:lnTo>
                  <a:lnTo>
                    <a:pt x="192582" y="32369"/>
                  </a:lnTo>
                  <a:lnTo>
                    <a:pt x="192582" y="161193"/>
                  </a:lnTo>
                  <a:lnTo>
                    <a:pt x="158904" y="161193"/>
                  </a:lnTo>
                  <a:lnTo>
                    <a:pt x="156251" y="164463"/>
                  </a:lnTo>
                  <a:close/>
                </a:path>
                <a:path w="193040" h="276225">
                  <a:moveTo>
                    <a:pt x="169994" y="246531"/>
                  </a:moveTo>
                  <a:lnTo>
                    <a:pt x="101359" y="246531"/>
                  </a:lnTo>
                  <a:lnTo>
                    <a:pt x="124696" y="242383"/>
                  </a:lnTo>
                  <a:lnTo>
                    <a:pt x="142883" y="230510"/>
                  </a:lnTo>
                  <a:lnTo>
                    <a:pt x="154695" y="211770"/>
                  </a:lnTo>
                  <a:lnTo>
                    <a:pt x="158849" y="187350"/>
                  </a:lnTo>
                  <a:lnTo>
                    <a:pt x="158904" y="161193"/>
                  </a:lnTo>
                  <a:lnTo>
                    <a:pt x="192582" y="161193"/>
                  </a:lnTo>
                  <a:lnTo>
                    <a:pt x="192582" y="187350"/>
                  </a:lnTo>
                  <a:lnTo>
                    <a:pt x="185869" y="222938"/>
                  </a:lnTo>
                  <a:lnTo>
                    <a:pt x="169994" y="246531"/>
                  </a:lnTo>
                  <a:close/>
                </a:path>
                <a:path w="193040" h="276225">
                  <a:moveTo>
                    <a:pt x="101359" y="275631"/>
                  </a:moveTo>
                  <a:lnTo>
                    <a:pt x="65811" y="270226"/>
                  </a:lnTo>
                  <a:lnTo>
                    <a:pt x="39399" y="255686"/>
                  </a:lnTo>
                  <a:lnTo>
                    <a:pt x="21814" y="234525"/>
                  </a:lnTo>
                  <a:lnTo>
                    <a:pt x="12751" y="209257"/>
                  </a:lnTo>
                  <a:lnTo>
                    <a:pt x="47082" y="209257"/>
                  </a:lnTo>
                  <a:lnTo>
                    <a:pt x="52482" y="223495"/>
                  </a:lnTo>
                  <a:lnTo>
                    <a:pt x="63063" y="235373"/>
                  </a:lnTo>
                  <a:lnTo>
                    <a:pt x="79222" y="243512"/>
                  </a:lnTo>
                  <a:lnTo>
                    <a:pt x="101359" y="246531"/>
                  </a:lnTo>
                  <a:lnTo>
                    <a:pt x="169994" y="246531"/>
                  </a:lnTo>
                  <a:lnTo>
                    <a:pt x="167078" y="250863"/>
                  </a:lnTo>
                  <a:lnTo>
                    <a:pt x="138234" y="269102"/>
                  </a:lnTo>
                  <a:lnTo>
                    <a:pt x="101359" y="27563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30784" y="8508621"/>
              <a:ext cx="191274" cy="196178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61948" y="8508621"/>
              <a:ext cx="126535" cy="191601"/>
            </a:xfrm>
            <a:prstGeom prst="rect">
              <a:avLst/>
            </a:prstGeom>
          </p:spPr>
        </p:pic>
        <p:sp>
          <p:nvSpPr>
            <p:cNvPr id="226" name="object 226"/>
            <p:cNvSpPr/>
            <p:nvPr/>
          </p:nvSpPr>
          <p:spPr>
            <a:xfrm>
              <a:off x="11399266" y="8427872"/>
              <a:ext cx="549910" cy="352425"/>
            </a:xfrm>
            <a:custGeom>
              <a:avLst/>
              <a:gdLst/>
              <a:ahLst/>
              <a:cxnLst/>
              <a:rect l="l" t="t" r="r" b="b"/>
              <a:pathLst>
                <a:path w="549909" h="352425">
                  <a:moveTo>
                    <a:pt x="193890" y="85331"/>
                  </a:moveTo>
                  <a:lnTo>
                    <a:pt x="158902" y="85331"/>
                  </a:lnTo>
                  <a:lnTo>
                    <a:pt x="97104" y="232460"/>
                  </a:lnTo>
                  <a:lnTo>
                    <a:pt x="36944" y="85331"/>
                  </a:lnTo>
                  <a:lnTo>
                    <a:pt x="0" y="85331"/>
                  </a:lnTo>
                  <a:lnTo>
                    <a:pt x="80111" y="268427"/>
                  </a:lnTo>
                  <a:lnTo>
                    <a:pt x="43154" y="351802"/>
                  </a:lnTo>
                  <a:lnTo>
                    <a:pt x="77165" y="351802"/>
                  </a:lnTo>
                  <a:lnTo>
                    <a:pt x="193890" y="85331"/>
                  </a:lnTo>
                  <a:close/>
                </a:path>
                <a:path w="549909" h="352425">
                  <a:moveTo>
                    <a:pt x="247840" y="0"/>
                  </a:moveTo>
                  <a:lnTo>
                    <a:pt x="216128" y="0"/>
                  </a:lnTo>
                  <a:lnTo>
                    <a:pt x="219392" y="72910"/>
                  </a:lnTo>
                  <a:lnTo>
                    <a:pt x="244576" y="72910"/>
                  </a:lnTo>
                  <a:lnTo>
                    <a:pt x="247840" y="0"/>
                  </a:lnTo>
                  <a:close/>
                </a:path>
                <a:path w="549909" h="352425">
                  <a:moveTo>
                    <a:pt x="481622" y="1625"/>
                  </a:moveTo>
                  <a:lnTo>
                    <a:pt x="451218" y="1625"/>
                  </a:lnTo>
                  <a:lnTo>
                    <a:pt x="451218" y="116395"/>
                  </a:lnTo>
                  <a:lnTo>
                    <a:pt x="413943" y="116395"/>
                  </a:lnTo>
                  <a:lnTo>
                    <a:pt x="407962" y="67094"/>
                  </a:lnTo>
                  <a:lnTo>
                    <a:pt x="396252" y="35966"/>
                  </a:lnTo>
                  <a:lnTo>
                    <a:pt x="395097" y="32893"/>
                  </a:lnTo>
                  <a:lnTo>
                    <a:pt x="383527" y="21120"/>
                  </a:lnTo>
                  <a:lnTo>
                    <a:pt x="383527" y="136334"/>
                  </a:lnTo>
                  <a:lnTo>
                    <a:pt x="381482" y="180987"/>
                  </a:lnTo>
                  <a:lnTo>
                    <a:pt x="375234" y="212280"/>
                  </a:lnTo>
                  <a:lnTo>
                    <a:pt x="364629" y="230682"/>
                  </a:lnTo>
                  <a:lnTo>
                    <a:pt x="349529" y="236715"/>
                  </a:lnTo>
                  <a:lnTo>
                    <a:pt x="334365" y="230682"/>
                  </a:lnTo>
                  <a:lnTo>
                    <a:pt x="323659" y="212280"/>
                  </a:lnTo>
                  <a:lnTo>
                    <a:pt x="317296" y="180987"/>
                  </a:lnTo>
                  <a:lnTo>
                    <a:pt x="315201" y="136334"/>
                  </a:lnTo>
                  <a:lnTo>
                    <a:pt x="317296" y="91694"/>
                  </a:lnTo>
                  <a:lnTo>
                    <a:pt x="323659" y="60401"/>
                  </a:lnTo>
                  <a:lnTo>
                    <a:pt x="334365" y="41986"/>
                  </a:lnTo>
                  <a:lnTo>
                    <a:pt x="349529" y="35966"/>
                  </a:lnTo>
                  <a:lnTo>
                    <a:pt x="364629" y="41986"/>
                  </a:lnTo>
                  <a:lnTo>
                    <a:pt x="375234" y="60401"/>
                  </a:lnTo>
                  <a:lnTo>
                    <a:pt x="381482" y="91694"/>
                  </a:lnTo>
                  <a:lnTo>
                    <a:pt x="383527" y="136334"/>
                  </a:lnTo>
                  <a:lnTo>
                    <a:pt x="383527" y="21120"/>
                  </a:lnTo>
                  <a:lnTo>
                    <a:pt x="375551" y="12992"/>
                  </a:lnTo>
                  <a:lnTo>
                    <a:pt x="349529" y="6527"/>
                  </a:lnTo>
                  <a:lnTo>
                    <a:pt x="321564" y="14122"/>
                  </a:lnTo>
                  <a:lnTo>
                    <a:pt x="301180" y="37592"/>
                  </a:lnTo>
                  <a:lnTo>
                    <a:pt x="288696" y="77990"/>
                  </a:lnTo>
                  <a:lnTo>
                    <a:pt x="284454" y="136334"/>
                  </a:lnTo>
                  <a:lnTo>
                    <a:pt x="288696" y="194691"/>
                  </a:lnTo>
                  <a:lnTo>
                    <a:pt x="301180" y="235077"/>
                  </a:lnTo>
                  <a:lnTo>
                    <a:pt x="321564" y="258546"/>
                  </a:lnTo>
                  <a:lnTo>
                    <a:pt x="349529" y="266141"/>
                  </a:lnTo>
                  <a:lnTo>
                    <a:pt x="376466" y="259181"/>
                  </a:lnTo>
                  <a:lnTo>
                    <a:pt x="396367" y="237655"/>
                  </a:lnTo>
                  <a:lnTo>
                    <a:pt x="396684" y="236715"/>
                  </a:lnTo>
                  <a:lnTo>
                    <a:pt x="409028" y="200621"/>
                  </a:lnTo>
                  <a:lnTo>
                    <a:pt x="414261" y="147129"/>
                  </a:lnTo>
                  <a:lnTo>
                    <a:pt x="451218" y="147129"/>
                  </a:lnTo>
                  <a:lnTo>
                    <a:pt x="451218" y="274320"/>
                  </a:lnTo>
                  <a:lnTo>
                    <a:pt x="481622" y="274320"/>
                  </a:lnTo>
                  <a:lnTo>
                    <a:pt x="481622" y="147129"/>
                  </a:lnTo>
                  <a:lnTo>
                    <a:pt x="481622" y="116395"/>
                  </a:lnTo>
                  <a:lnTo>
                    <a:pt x="481622" y="1625"/>
                  </a:lnTo>
                  <a:close/>
                </a:path>
                <a:path w="549909" h="352425">
                  <a:moveTo>
                    <a:pt x="549300" y="0"/>
                  </a:moveTo>
                  <a:lnTo>
                    <a:pt x="518566" y="0"/>
                  </a:lnTo>
                  <a:lnTo>
                    <a:pt x="518566" y="279222"/>
                  </a:lnTo>
                  <a:lnTo>
                    <a:pt x="549300" y="279222"/>
                  </a:lnTo>
                  <a:lnTo>
                    <a:pt x="54930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/>
          <p:nvPr/>
        </p:nvSpPr>
        <p:spPr>
          <a:xfrm>
            <a:off x="11993695" y="8427860"/>
            <a:ext cx="260985" cy="279400"/>
          </a:xfrm>
          <a:custGeom>
            <a:avLst/>
            <a:gdLst/>
            <a:ahLst/>
            <a:cxnLst/>
            <a:rect l="l" t="t" r="r" b="b"/>
            <a:pathLst>
              <a:path w="260984" h="279400">
                <a:moveTo>
                  <a:pt x="260590" y="279227"/>
                </a:moveTo>
                <a:lnTo>
                  <a:pt x="228221" y="279227"/>
                </a:lnTo>
                <a:lnTo>
                  <a:pt x="228221" y="131439"/>
                </a:lnTo>
                <a:lnTo>
                  <a:pt x="156289" y="131439"/>
                </a:lnTo>
                <a:lnTo>
                  <a:pt x="156289" y="101032"/>
                </a:lnTo>
                <a:lnTo>
                  <a:pt x="228221" y="101032"/>
                </a:lnTo>
                <a:lnTo>
                  <a:pt x="228221" y="0"/>
                </a:lnTo>
                <a:lnTo>
                  <a:pt x="260590" y="0"/>
                </a:lnTo>
                <a:lnTo>
                  <a:pt x="260590" y="279227"/>
                </a:lnTo>
                <a:close/>
              </a:path>
              <a:path w="260984" h="279400">
                <a:moveTo>
                  <a:pt x="0" y="262552"/>
                </a:moveTo>
                <a:lnTo>
                  <a:pt x="0" y="229529"/>
                </a:lnTo>
                <a:lnTo>
                  <a:pt x="29026" y="214250"/>
                </a:lnTo>
                <a:lnTo>
                  <a:pt x="51728" y="181143"/>
                </a:lnTo>
                <a:lnTo>
                  <a:pt x="68058" y="133409"/>
                </a:lnTo>
                <a:lnTo>
                  <a:pt x="77969" y="74249"/>
                </a:lnTo>
                <a:lnTo>
                  <a:pt x="81414" y="6866"/>
                </a:lnTo>
                <a:lnTo>
                  <a:pt x="114437" y="8174"/>
                </a:lnTo>
                <a:lnTo>
                  <a:pt x="113896" y="36190"/>
                </a:lnTo>
                <a:lnTo>
                  <a:pt x="112312" y="62858"/>
                </a:lnTo>
                <a:lnTo>
                  <a:pt x="109747" y="88178"/>
                </a:lnTo>
                <a:lnTo>
                  <a:pt x="106263" y="112148"/>
                </a:lnTo>
                <a:lnTo>
                  <a:pt x="133223" y="153346"/>
                </a:lnTo>
                <a:lnTo>
                  <a:pt x="96781" y="153346"/>
                </a:lnTo>
                <a:lnTo>
                  <a:pt x="79866" y="197767"/>
                </a:lnTo>
                <a:lnTo>
                  <a:pt x="57831" y="231368"/>
                </a:lnTo>
                <a:lnTo>
                  <a:pt x="31076" y="253259"/>
                </a:lnTo>
                <a:lnTo>
                  <a:pt x="0" y="262552"/>
                </a:lnTo>
                <a:close/>
              </a:path>
              <a:path w="260984" h="279400">
                <a:moveTo>
                  <a:pt x="166425" y="263206"/>
                </a:moveTo>
                <a:lnTo>
                  <a:pt x="96781" y="153346"/>
                </a:lnTo>
                <a:lnTo>
                  <a:pt x="133223" y="153346"/>
                </a:lnTo>
                <a:lnTo>
                  <a:pt x="193563" y="245550"/>
                </a:lnTo>
                <a:lnTo>
                  <a:pt x="166425" y="2632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391151" y="8427860"/>
            <a:ext cx="31750" cy="73025"/>
          </a:xfrm>
          <a:custGeom>
            <a:avLst/>
            <a:gdLst/>
            <a:ahLst/>
            <a:cxnLst/>
            <a:rect l="l" t="t" r="r" b="b"/>
            <a:pathLst>
              <a:path w="31750" h="73025">
                <a:moveTo>
                  <a:pt x="28445" y="72913"/>
                </a:moveTo>
                <a:lnTo>
                  <a:pt x="3269" y="72913"/>
                </a:lnTo>
                <a:lnTo>
                  <a:pt x="0" y="0"/>
                </a:lnTo>
                <a:lnTo>
                  <a:pt x="31715" y="0"/>
                </a:lnTo>
                <a:lnTo>
                  <a:pt x="28445" y="729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455881" y="8427872"/>
            <a:ext cx="579755" cy="279400"/>
          </a:xfrm>
          <a:custGeom>
            <a:avLst/>
            <a:gdLst/>
            <a:ahLst/>
            <a:cxnLst/>
            <a:rect l="l" t="t" r="r" b="b"/>
            <a:pathLst>
              <a:path w="579755" h="279400">
                <a:moveTo>
                  <a:pt x="258305" y="3657"/>
                </a:moveTo>
                <a:lnTo>
                  <a:pt x="19291" y="3657"/>
                </a:lnTo>
                <a:lnTo>
                  <a:pt x="19291" y="31597"/>
                </a:lnTo>
                <a:lnTo>
                  <a:pt x="225615" y="31597"/>
                </a:lnTo>
                <a:lnTo>
                  <a:pt x="225615" y="97637"/>
                </a:lnTo>
                <a:lnTo>
                  <a:pt x="258305" y="97637"/>
                </a:lnTo>
                <a:lnTo>
                  <a:pt x="258305" y="31597"/>
                </a:lnTo>
                <a:lnTo>
                  <a:pt x="258305" y="3657"/>
                </a:lnTo>
                <a:close/>
              </a:path>
              <a:path w="579755" h="279400">
                <a:moveTo>
                  <a:pt x="278904" y="114109"/>
                </a:moveTo>
                <a:lnTo>
                  <a:pt x="0" y="114109"/>
                </a:lnTo>
                <a:lnTo>
                  <a:pt x="0" y="141897"/>
                </a:lnTo>
                <a:lnTo>
                  <a:pt x="122948" y="141897"/>
                </a:lnTo>
                <a:lnTo>
                  <a:pt x="122948" y="186537"/>
                </a:lnTo>
                <a:lnTo>
                  <a:pt x="17005" y="186537"/>
                </a:lnTo>
                <a:lnTo>
                  <a:pt x="17005" y="214477"/>
                </a:lnTo>
                <a:lnTo>
                  <a:pt x="226593" y="214477"/>
                </a:lnTo>
                <a:lnTo>
                  <a:pt x="226593" y="279247"/>
                </a:lnTo>
                <a:lnTo>
                  <a:pt x="259283" y="279247"/>
                </a:lnTo>
                <a:lnTo>
                  <a:pt x="259283" y="214477"/>
                </a:lnTo>
                <a:lnTo>
                  <a:pt x="259283" y="186537"/>
                </a:lnTo>
                <a:lnTo>
                  <a:pt x="155638" y="186537"/>
                </a:lnTo>
                <a:lnTo>
                  <a:pt x="155638" y="141897"/>
                </a:lnTo>
                <a:lnTo>
                  <a:pt x="278904" y="141897"/>
                </a:lnTo>
                <a:lnTo>
                  <a:pt x="278904" y="114109"/>
                </a:lnTo>
                <a:close/>
              </a:path>
              <a:path w="579755" h="279400">
                <a:moveTo>
                  <a:pt x="452526" y="222986"/>
                </a:moveTo>
                <a:lnTo>
                  <a:pt x="438543" y="227431"/>
                </a:lnTo>
                <a:lnTo>
                  <a:pt x="422567" y="230835"/>
                </a:lnTo>
                <a:lnTo>
                  <a:pt x="405307" y="233006"/>
                </a:lnTo>
                <a:lnTo>
                  <a:pt x="387451" y="233768"/>
                </a:lnTo>
                <a:lnTo>
                  <a:pt x="351485" y="233768"/>
                </a:lnTo>
                <a:lnTo>
                  <a:pt x="351485" y="9474"/>
                </a:lnTo>
                <a:lnTo>
                  <a:pt x="319773" y="9474"/>
                </a:lnTo>
                <a:lnTo>
                  <a:pt x="319773" y="262547"/>
                </a:lnTo>
                <a:lnTo>
                  <a:pt x="383857" y="262547"/>
                </a:lnTo>
                <a:lnTo>
                  <a:pt x="402869" y="261874"/>
                </a:lnTo>
                <a:lnTo>
                  <a:pt x="421373" y="259854"/>
                </a:lnTo>
                <a:lnTo>
                  <a:pt x="438302" y="256476"/>
                </a:lnTo>
                <a:lnTo>
                  <a:pt x="452526" y="251752"/>
                </a:lnTo>
                <a:lnTo>
                  <a:pt x="452526" y="233768"/>
                </a:lnTo>
                <a:lnTo>
                  <a:pt x="452526" y="222986"/>
                </a:lnTo>
                <a:close/>
              </a:path>
              <a:path w="579755" h="279400">
                <a:moveTo>
                  <a:pt x="579716" y="0"/>
                </a:moveTo>
                <a:lnTo>
                  <a:pt x="548982" y="0"/>
                </a:lnTo>
                <a:lnTo>
                  <a:pt x="548982" y="112471"/>
                </a:lnTo>
                <a:lnTo>
                  <a:pt x="503529" y="112471"/>
                </a:lnTo>
                <a:lnTo>
                  <a:pt x="503529" y="1625"/>
                </a:lnTo>
                <a:lnTo>
                  <a:pt x="472795" y="1625"/>
                </a:lnTo>
                <a:lnTo>
                  <a:pt x="472795" y="274320"/>
                </a:lnTo>
                <a:lnTo>
                  <a:pt x="503529" y="274320"/>
                </a:lnTo>
                <a:lnTo>
                  <a:pt x="503529" y="142875"/>
                </a:lnTo>
                <a:lnTo>
                  <a:pt x="548982" y="142875"/>
                </a:lnTo>
                <a:lnTo>
                  <a:pt x="548982" y="279222"/>
                </a:lnTo>
                <a:lnTo>
                  <a:pt x="579716" y="279222"/>
                </a:lnTo>
                <a:lnTo>
                  <a:pt x="579716" y="142875"/>
                </a:lnTo>
                <a:lnTo>
                  <a:pt x="579716" y="112471"/>
                </a:lnTo>
                <a:lnTo>
                  <a:pt x="579716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96735" y="8437879"/>
            <a:ext cx="245745" cy="165100"/>
          </a:xfrm>
          <a:custGeom>
            <a:avLst/>
            <a:gdLst/>
            <a:ahLst/>
            <a:cxnLst/>
            <a:rect l="l" t="t" r="r" b="b"/>
            <a:pathLst>
              <a:path w="245744" h="165100">
                <a:moveTo>
                  <a:pt x="245554" y="134620"/>
                </a:moveTo>
                <a:lnTo>
                  <a:pt x="33020" y="134620"/>
                </a:lnTo>
                <a:lnTo>
                  <a:pt x="33020" y="30480"/>
                </a:lnTo>
                <a:lnTo>
                  <a:pt x="242277" y="30480"/>
                </a:lnTo>
                <a:lnTo>
                  <a:pt x="242277" y="0"/>
                </a:lnTo>
                <a:lnTo>
                  <a:pt x="0" y="0"/>
                </a:lnTo>
                <a:lnTo>
                  <a:pt x="0" y="30480"/>
                </a:lnTo>
                <a:lnTo>
                  <a:pt x="0" y="134620"/>
                </a:lnTo>
                <a:lnTo>
                  <a:pt x="0" y="165100"/>
                </a:lnTo>
                <a:lnTo>
                  <a:pt x="245554" y="165100"/>
                </a:lnTo>
                <a:lnTo>
                  <a:pt x="245554" y="134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078431" y="8663275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79">
                <a:moveTo>
                  <a:pt x="278900" y="30407"/>
                </a:moveTo>
                <a:lnTo>
                  <a:pt x="0" y="30407"/>
                </a:lnTo>
                <a:lnTo>
                  <a:pt x="0" y="0"/>
                </a:lnTo>
                <a:lnTo>
                  <a:pt x="278900" y="0"/>
                </a:lnTo>
                <a:lnTo>
                  <a:pt x="278900" y="304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3402126" y="8427860"/>
            <a:ext cx="280035" cy="279400"/>
          </a:xfrm>
          <a:custGeom>
            <a:avLst/>
            <a:gdLst/>
            <a:ahLst/>
            <a:cxnLst/>
            <a:rect l="l" t="t" r="r" b="b"/>
            <a:pathLst>
              <a:path w="280034" h="279400">
                <a:moveTo>
                  <a:pt x="240319" y="279227"/>
                </a:moveTo>
                <a:lnTo>
                  <a:pt x="207949" y="279227"/>
                </a:lnTo>
                <a:lnTo>
                  <a:pt x="207949" y="0"/>
                </a:lnTo>
                <a:lnTo>
                  <a:pt x="240319" y="0"/>
                </a:lnTo>
                <a:lnTo>
                  <a:pt x="240319" y="113129"/>
                </a:lnTo>
                <a:lnTo>
                  <a:pt x="279554" y="113129"/>
                </a:lnTo>
                <a:lnTo>
                  <a:pt x="279554" y="144191"/>
                </a:lnTo>
                <a:lnTo>
                  <a:pt x="240319" y="144191"/>
                </a:lnTo>
                <a:lnTo>
                  <a:pt x="240319" y="279227"/>
                </a:lnTo>
                <a:close/>
              </a:path>
              <a:path w="280034" h="279400">
                <a:moveTo>
                  <a:pt x="110841" y="262552"/>
                </a:moveTo>
                <a:lnTo>
                  <a:pt x="653" y="262552"/>
                </a:lnTo>
                <a:lnTo>
                  <a:pt x="653" y="119342"/>
                </a:lnTo>
                <a:lnTo>
                  <a:pt x="122611" y="119342"/>
                </a:lnTo>
                <a:lnTo>
                  <a:pt x="122611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4981" y="10135"/>
                </a:lnTo>
                <a:lnTo>
                  <a:pt x="154981" y="149095"/>
                </a:lnTo>
                <a:lnTo>
                  <a:pt x="32696" y="149095"/>
                </a:lnTo>
                <a:lnTo>
                  <a:pt x="32696" y="232798"/>
                </a:lnTo>
                <a:lnTo>
                  <a:pt x="183754" y="232798"/>
                </a:lnTo>
                <a:lnTo>
                  <a:pt x="183754" y="249147"/>
                </a:lnTo>
                <a:lnTo>
                  <a:pt x="168959" y="254828"/>
                </a:lnTo>
                <a:lnTo>
                  <a:pt x="150975" y="259037"/>
                </a:lnTo>
                <a:lnTo>
                  <a:pt x="131153" y="261653"/>
                </a:lnTo>
                <a:lnTo>
                  <a:pt x="110841" y="262552"/>
                </a:lnTo>
                <a:close/>
              </a:path>
              <a:path w="280034" h="279400">
                <a:moveTo>
                  <a:pt x="183754" y="232798"/>
                </a:moveTo>
                <a:lnTo>
                  <a:pt x="111494" y="232798"/>
                </a:lnTo>
                <a:lnTo>
                  <a:pt x="131567" y="231904"/>
                </a:lnTo>
                <a:lnTo>
                  <a:pt x="151180" y="229324"/>
                </a:lnTo>
                <a:lnTo>
                  <a:pt x="169015" y="225212"/>
                </a:lnTo>
                <a:lnTo>
                  <a:pt x="183754" y="219720"/>
                </a:lnTo>
                <a:lnTo>
                  <a:pt x="183754" y="2327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921347" y="8427719"/>
            <a:ext cx="71755" cy="279400"/>
          </a:xfrm>
          <a:custGeom>
            <a:avLst/>
            <a:gdLst/>
            <a:ahLst/>
            <a:cxnLst/>
            <a:rect l="l" t="t" r="r" b="b"/>
            <a:pathLst>
              <a:path w="71755" h="279400">
                <a:moveTo>
                  <a:pt x="71602" y="113030"/>
                </a:moveTo>
                <a:lnTo>
                  <a:pt x="32359" y="113030"/>
                </a:lnTo>
                <a:lnTo>
                  <a:pt x="32359" y="0"/>
                </a:lnTo>
                <a:lnTo>
                  <a:pt x="0" y="0"/>
                </a:lnTo>
                <a:lnTo>
                  <a:pt x="0" y="113030"/>
                </a:lnTo>
                <a:lnTo>
                  <a:pt x="0" y="144780"/>
                </a:lnTo>
                <a:lnTo>
                  <a:pt x="0" y="279400"/>
                </a:lnTo>
                <a:lnTo>
                  <a:pt x="32359" y="279400"/>
                </a:lnTo>
                <a:lnTo>
                  <a:pt x="32359" y="144780"/>
                </a:lnTo>
                <a:lnTo>
                  <a:pt x="71602" y="144780"/>
                </a:lnTo>
                <a:lnTo>
                  <a:pt x="71602" y="11303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3714045" y="8437879"/>
            <a:ext cx="155575" cy="252729"/>
          </a:xfrm>
          <a:custGeom>
            <a:avLst/>
            <a:gdLst/>
            <a:ahLst/>
            <a:cxnLst/>
            <a:rect l="l" t="t" r="r" b="b"/>
            <a:pathLst>
              <a:path w="155575" h="252729">
                <a:moveTo>
                  <a:pt x="155308" y="0"/>
                </a:moveTo>
                <a:lnTo>
                  <a:pt x="122936" y="0"/>
                </a:lnTo>
                <a:lnTo>
                  <a:pt x="122936" y="30480"/>
                </a:lnTo>
                <a:lnTo>
                  <a:pt x="122936" y="222250"/>
                </a:lnTo>
                <a:lnTo>
                  <a:pt x="32372" y="222250"/>
                </a:lnTo>
                <a:lnTo>
                  <a:pt x="32372" y="30480"/>
                </a:lnTo>
                <a:lnTo>
                  <a:pt x="122936" y="30480"/>
                </a:lnTo>
                <a:lnTo>
                  <a:pt x="122936" y="0"/>
                </a:lnTo>
                <a:lnTo>
                  <a:pt x="0" y="0"/>
                </a:lnTo>
                <a:lnTo>
                  <a:pt x="0" y="30480"/>
                </a:lnTo>
                <a:lnTo>
                  <a:pt x="0" y="222250"/>
                </a:lnTo>
                <a:lnTo>
                  <a:pt x="0" y="252730"/>
                </a:lnTo>
                <a:lnTo>
                  <a:pt x="155308" y="252730"/>
                </a:lnTo>
                <a:lnTo>
                  <a:pt x="155308" y="222453"/>
                </a:lnTo>
                <a:lnTo>
                  <a:pt x="155308" y="222250"/>
                </a:lnTo>
                <a:lnTo>
                  <a:pt x="155308" y="30480"/>
                </a:lnTo>
                <a:lnTo>
                  <a:pt x="155308" y="30200"/>
                </a:lnTo>
                <a:lnTo>
                  <a:pt x="155308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012569" y="8427860"/>
            <a:ext cx="31750" cy="73025"/>
          </a:xfrm>
          <a:custGeom>
            <a:avLst/>
            <a:gdLst/>
            <a:ahLst/>
            <a:cxnLst/>
            <a:rect l="l" t="t" r="r" b="b"/>
            <a:pathLst>
              <a:path w="31750" h="73025">
                <a:moveTo>
                  <a:pt x="28445" y="72913"/>
                </a:moveTo>
                <a:lnTo>
                  <a:pt x="3269" y="72913"/>
                </a:lnTo>
                <a:lnTo>
                  <a:pt x="0" y="0"/>
                </a:lnTo>
                <a:lnTo>
                  <a:pt x="31715" y="0"/>
                </a:lnTo>
                <a:lnTo>
                  <a:pt x="28445" y="7291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178564" y="8427860"/>
            <a:ext cx="247650" cy="279400"/>
          </a:xfrm>
          <a:custGeom>
            <a:avLst/>
            <a:gdLst/>
            <a:ahLst/>
            <a:cxnLst/>
            <a:rect l="l" t="t" r="r" b="b"/>
            <a:pathLst>
              <a:path w="247650" h="279400">
                <a:moveTo>
                  <a:pt x="247185" y="279227"/>
                </a:moveTo>
                <a:lnTo>
                  <a:pt x="214815" y="279227"/>
                </a:lnTo>
                <a:lnTo>
                  <a:pt x="214815" y="0"/>
                </a:lnTo>
                <a:lnTo>
                  <a:pt x="247185" y="0"/>
                </a:lnTo>
                <a:lnTo>
                  <a:pt x="247185" y="279227"/>
                </a:lnTo>
                <a:close/>
              </a:path>
              <a:path w="247650" h="279400">
                <a:moveTo>
                  <a:pt x="0" y="261898"/>
                </a:moveTo>
                <a:lnTo>
                  <a:pt x="0" y="231490"/>
                </a:lnTo>
                <a:lnTo>
                  <a:pt x="41401" y="225615"/>
                </a:lnTo>
                <a:lnTo>
                  <a:pt x="75937" y="208521"/>
                </a:lnTo>
                <a:lnTo>
                  <a:pt x="102258" y="180269"/>
                </a:lnTo>
                <a:lnTo>
                  <a:pt x="119015" y="140921"/>
                </a:lnTo>
                <a:lnTo>
                  <a:pt x="0" y="140921"/>
                </a:lnTo>
                <a:lnTo>
                  <a:pt x="0" y="111494"/>
                </a:lnTo>
                <a:lnTo>
                  <a:pt x="123919" y="111494"/>
                </a:lnTo>
                <a:lnTo>
                  <a:pt x="124573" y="104628"/>
                </a:lnTo>
                <a:lnTo>
                  <a:pt x="124900" y="97762"/>
                </a:lnTo>
                <a:lnTo>
                  <a:pt x="124900" y="39889"/>
                </a:lnTo>
                <a:lnTo>
                  <a:pt x="0" y="39889"/>
                </a:lnTo>
                <a:lnTo>
                  <a:pt x="0" y="10135"/>
                </a:lnTo>
                <a:lnTo>
                  <a:pt x="157270" y="10135"/>
                </a:lnTo>
                <a:lnTo>
                  <a:pt x="157270" y="88280"/>
                </a:lnTo>
                <a:lnTo>
                  <a:pt x="151955" y="139377"/>
                </a:lnTo>
                <a:lnTo>
                  <a:pt x="136768" y="182191"/>
                </a:lnTo>
                <a:lnTo>
                  <a:pt x="112843" y="216287"/>
                </a:lnTo>
                <a:lnTo>
                  <a:pt x="81317" y="241227"/>
                </a:lnTo>
                <a:lnTo>
                  <a:pt x="43324" y="256576"/>
                </a:lnTo>
                <a:lnTo>
                  <a:pt x="0" y="26189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476755" y="8427860"/>
            <a:ext cx="262890" cy="279400"/>
          </a:xfrm>
          <a:custGeom>
            <a:avLst/>
            <a:gdLst/>
            <a:ahLst/>
            <a:cxnLst/>
            <a:rect l="l" t="t" r="r" b="b"/>
            <a:pathLst>
              <a:path w="262890" h="279400">
                <a:moveTo>
                  <a:pt x="262879" y="279227"/>
                </a:moveTo>
                <a:lnTo>
                  <a:pt x="230510" y="279227"/>
                </a:lnTo>
                <a:lnTo>
                  <a:pt x="230510" y="245223"/>
                </a:lnTo>
                <a:lnTo>
                  <a:pt x="145826" y="245223"/>
                </a:lnTo>
                <a:lnTo>
                  <a:pt x="145826" y="217758"/>
                </a:lnTo>
                <a:lnTo>
                  <a:pt x="230510" y="217758"/>
                </a:lnTo>
                <a:lnTo>
                  <a:pt x="230510" y="0"/>
                </a:lnTo>
                <a:lnTo>
                  <a:pt x="262879" y="0"/>
                </a:lnTo>
                <a:lnTo>
                  <a:pt x="262879" y="279227"/>
                </a:lnTo>
                <a:close/>
              </a:path>
              <a:path w="262890" h="279400">
                <a:moveTo>
                  <a:pt x="97762" y="138959"/>
                </a:moveTo>
                <a:lnTo>
                  <a:pt x="64233" y="134193"/>
                </a:lnTo>
                <a:lnTo>
                  <a:pt x="37968" y="120690"/>
                </a:lnTo>
                <a:lnTo>
                  <a:pt x="20838" y="99647"/>
                </a:lnTo>
                <a:lnTo>
                  <a:pt x="14713" y="72259"/>
                </a:lnTo>
                <a:lnTo>
                  <a:pt x="20838" y="44870"/>
                </a:lnTo>
                <a:lnTo>
                  <a:pt x="37968" y="23827"/>
                </a:lnTo>
                <a:lnTo>
                  <a:pt x="64233" y="10324"/>
                </a:lnTo>
                <a:lnTo>
                  <a:pt x="97762" y="5558"/>
                </a:lnTo>
                <a:lnTo>
                  <a:pt x="131153" y="10324"/>
                </a:lnTo>
                <a:lnTo>
                  <a:pt x="157433" y="23827"/>
                </a:lnTo>
                <a:lnTo>
                  <a:pt x="164150" y="32042"/>
                </a:lnTo>
                <a:lnTo>
                  <a:pt x="97762" y="32042"/>
                </a:lnTo>
                <a:lnTo>
                  <a:pt x="76397" y="34969"/>
                </a:lnTo>
                <a:lnTo>
                  <a:pt x="59998" y="43200"/>
                </a:lnTo>
                <a:lnTo>
                  <a:pt x="49484" y="55905"/>
                </a:lnTo>
                <a:lnTo>
                  <a:pt x="45775" y="72259"/>
                </a:lnTo>
                <a:lnTo>
                  <a:pt x="49484" y="88612"/>
                </a:lnTo>
                <a:lnTo>
                  <a:pt x="59998" y="101318"/>
                </a:lnTo>
                <a:lnTo>
                  <a:pt x="76397" y="109548"/>
                </a:lnTo>
                <a:lnTo>
                  <a:pt x="97762" y="112475"/>
                </a:lnTo>
                <a:lnTo>
                  <a:pt x="164150" y="112475"/>
                </a:lnTo>
                <a:lnTo>
                  <a:pt x="157433" y="120690"/>
                </a:lnTo>
                <a:lnTo>
                  <a:pt x="131153" y="134193"/>
                </a:lnTo>
                <a:lnTo>
                  <a:pt x="97762" y="138959"/>
                </a:lnTo>
                <a:close/>
              </a:path>
              <a:path w="262890" h="279400">
                <a:moveTo>
                  <a:pt x="164150" y="112475"/>
                </a:moveTo>
                <a:lnTo>
                  <a:pt x="97762" y="112475"/>
                </a:lnTo>
                <a:lnTo>
                  <a:pt x="118938" y="109548"/>
                </a:lnTo>
                <a:lnTo>
                  <a:pt x="135240" y="101318"/>
                </a:lnTo>
                <a:lnTo>
                  <a:pt x="145718" y="88612"/>
                </a:lnTo>
                <a:lnTo>
                  <a:pt x="149422" y="72259"/>
                </a:lnTo>
                <a:lnTo>
                  <a:pt x="145718" y="55905"/>
                </a:lnTo>
                <a:lnTo>
                  <a:pt x="135240" y="43200"/>
                </a:lnTo>
                <a:lnTo>
                  <a:pt x="118938" y="34969"/>
                </a:lnTo>
                <a:lnTo>
                  <a:pt x="97762" y="32042"/>
                </a:lnTo>
                <a:lnTo>
                  <a:pt x="164150" y="32042"/>
                </a:lnTo>
                <a:lnTo>
                  <a:pt x="174640" y="44870"/>
                </a:lnTo>
                <a:lnTo>
                  <a:pt x="180811" y="72259"/>
                </a:lnTo>
                <a:lnTo>
                  <a:pt x="174640" y="99647"/>
                </a:lnTo>
                <a:lnTo>
                  <a:pt x="164150" y="112475"/>
                </a:lnTo>
                <a:close/>
              </a:path>
              <a:path w="262890" h="279400">
                <a:moveTo>
                  <a:pt x="115745" y="190293"/>
                </a:moveTo>
                <a:lnTo>
                  <a:pt x="0" y="190293"/>
                </a:lnTo>
                <a:lnTo>
                  <a:pt x="0" y="161847"/>
                </a:lnTo>
                <a:lnTo>
                  <a:pt x="115418" y="161847"/>
                </a:lnTo>
                <a:lnTo>
                  <a:pt x="142781" y="161260"/>
                </a:lnTo>
                <a:lnTo>
                  <a:pt x="167814" y="159354"/>
                </a:lnTo>
                <a:lnTo>
                  <a:pt x="189537" y="155916"/>
                </a:lnTo>
                <a:lnTo>
                  <a:pt x="206968" y="150730"/>
                </a:lnTo>
                <a:lnTo>
                  <a:pt x="206968" y="179503"/>
                </a:lnTo>
                <a:lnTo>
                  <a:pt x="189680" y="184362"/>
                </a:lnTo>
                <a:lnTo>
                  <a:pt x="168223" y="187718"/>
                </a:lnTo>
                <a:lnTo>
                  <a:pt x="143333" y="189665"/>
                </a:lnTo>
                <a:lnTo>
                  <a:pt x="115745" y="190293"/>
                </a:lnTo>
                <a:close/>
              </a:path>
              <a:path w="262890" h="279400">
                <a:moveTo>
                  <a:pt x="110187" y="279227"/>
                </a:moveTo>
                <a:lnTo>
                  <a:pt x="77817" y="279227"/>
                </a:lnTo>
                <a:lnTo>
                  <a:pt x="77817" y="190293"/>
                </a:lnTo>
                <a:lnTo>
                  <a:pt x="110187" y="190293"/>
                </a:lnTo>
                <a:lnTo>
                  <a:pt x="110187" y="27922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806333" y="8437879"/>
            <a:ext cx="245745" cy="165100"/>
          </a:xfrm>
          <a:custGeom>
            <a:avLst/>
            <a:gdLst/>
            <a:ahLst/>
            <a:cxnLst/>
            <a:rect l="l" t="t" r="r" b="b"/>
            <a:pathLst>
              <a:path w="245744" h="165100">
                <a:moveTo>
                  <a:pt x="245541" y="134620"/>
                </a:moveTo>
                <a:lnTo>
                  <a:pt x="33020" y="134620"/>
                </a:lnTo>
                <a:lnTo>
                  <a:pt x="33020" y="30480"/>
                </a:lnTo>
                <a:lnTo>
                  <a:pt x="242277" y="30480"/>
                </a:lnTo>
                <a:lnTo>
                  <a:pt x="242277" y="0"/>
                </a:lnTo>
                <a:lnTo>
                  <a:pt x="0" y="0"/>
                </a:lnTo>
                <a:lnTo>
                  <a:pt x="0" y="30480"/>
                </a:lnTo>
                <a:lnTo>
                  <a:pt x="0" y="134620"/>
                </a:lnTo>
                <a:lnTo>
                  <a:pt x="0" y="165100"/>
                </a:lnTo>
                <a:lnTo>
                  <a:pt x="245541" y="165100"/>
                </a:lnTo>
                <a:lnTo>
                  <a:pt x="245541" y="13462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788026" y="8663275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79">
                <a:moveTo>
                  <a:pt x="278900" y="30407"/>
                </a:moveTo>
                <a:lnTo>
                  <a:pt x="0" y="30407"/>
                </a:lnTo>
                <a:lnTo>
                  <a:pt x="0" y="0"/>
                </a:lnTo>
                <a:lnTo>
                  <a:pt x="278900" y="0"/>
                </a:lnTo>
                <a:lnTo>
                  <a:pt x="278900" y="304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099284" y="8431529"/>
            <a:ext cx="279400" cy="271780"/>
          </a:xfrm>
          <a:custGeom>
            <a:avLst/>
            <a:gdLst/>
            <a:ahLst/>
            <a:cxnLst/>
            <a:rect l="l" t="t" r="r" b="b"/>
            <a:pathLst>
              <a:path w="279400" h="271779">
                <a:moveTo>
                  <a:pt x="262890" y="81280"/>
                </a:moveTo>
                <a:lnTo>
                  <a:pt x="51663" y="81280"/>
                </a:lnTo>
                <a:lnTo>
                  <a:pt x="51663" y="63500"/>
                </a:lnTo>
                <a:lnTo>
                  <a:pt x="258965" y="63500"/>
                </a:lnTo>
                <a:lnTo>
                  <a:pt x="258965" y="41922"/>
                </a:lnTo>
                <a:lnTo>
                  <a:pt x="258965" y="22872"/>
                </a:lnTo>
                <a:lnTo>
                  <a:pt x="258965" y="0"/>
                </a:lnTo>
                <a:lnTo>
                  <a:pt x="20281" y="0"/>
                </a:lnTo>
                <a:lnTo>
                  <a:pt x="20281" y="22872"/>
                </a:lnTo>
                <a:lnTo>
                  <a:pt x="227571" y="22872"/>
                </a:lnTo>
                <a:lnTo>
                  <a:pt x="227571" y="41922"/>
                </a:lnTo>
                <a:lnTo>
                  <a:pt x="20281" y="41922"/>
                </a:lnTo>
                <a:lnTo>
                  <a:pt x="20281" y="63500"/>
                </a:lnTo>
                <a:lnTo>
                  <a:pt x="20281" y="81280"/>
                </a:lnTo>
                <a:lnTo>
                  <a:pt x="20281" y="104140"/>
                </a:lnTo>
                <a:lnTo>
                  <a:pt x="262890" y="104140"/>
                </a:lnTo>
                <a:lnTo>
                  <a:pt x="262890" y="81280"/>
                </a:lnTo>
                <a:close/>
              </a:path>
              <a:path w="279400" h="271779">
                <a:moveTo>
                  <a:pt x="264515" y="248920"/>
                </a:moveTo>
                <a:lnTo>
                  <a:pt x="50685" y="248920"/>
                </a:lnTo>
                <a:lnTo>
                  <a:pt x="50685" y="231140"/>
                </a:lnTo>
                <a:lnTo>
                  <a:pt x="259613" y="231140"/>
                </a:lnTo>
                <a:lnTo>
                  <a:pt x="259613" y="209550"/>
                </a:lnTo>
                <a:lnTo>
                  <a:pt x="259613" y="191770"/>
                </a:lnTo>
                <a:lnTo>
                  <a:pt x="259613" y="168910"/>
                </a:lnTo>
                <a:lnTo>
                  <a:pt x="18643" y="168910"/>
                </a:lnTo>
                <a:lnTo>
                  <a:pt x="18643" y="191770"/>
                </a:lnTo>
                <a:lnTo>
                  <a:pt x="228231" y="191770"/>
                </a:lnTo>
                <a:lnTo>
                  <a:pt x="228231" y="209550"/>
                </a:lnTo>
                <a:lnTo>
                  <a:pt x="19291" y="209550"/>
                </a:lnTo>
                <a:lnTo>
                  <a:pt x="19291" y="231140"/>
                </a:lnTo>
                <a:lnTo>
                  <a:pt x="19291" y="248920"/>
                </a:lnTo>
                <a:lnTo>
                  <a:pt x="19291" y="271780"/>
                </a:lnTo>
                <a:lnTo>
                  <a:pt x="264515" y="271780"/>
                </a:lnTo>
                <a:lnTo>
                  <a:pt x="264515" y="248920"/>
                </a:lnTo>
                <a:close/>
              </a:path>
              <a:path w="279400" h="271779">
                <a:moveTo>
                  <a:pt x="278904" y="124828"/>
                </a:moveTo>
                <a:lnTo>
                  <a:pt x="0" y="124828"/>
                </a:lnTo>
                <a:lnTo>
                  <a:pt x="0" y="148374"/>
                </a:lnTo>
                <a:lnTo>
                  <a:pt x="278904" y="148374"/>
                </a:lnTo>
                <a:lnTo>
                  <a:pt x="278904" y="12482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498877" y="8422957"/>
            <a:ext cx="1212850" cy="284480"/>
          </a:xfrm>
          <a:custGeom>
            <a:avLst/>
            <a:gdLst/>
            <a:ahLst/>
            <a:cxnLst/>
            <a:rect l="l" t="t" r="r" b="b"/>
            <a:pathLst>
              <a:path w="1212850" h="284479">
                <a:moveTo>
                  <a:pt x="278892" y="240322"/>
                </a:moveTo>
                <a:lnTo>
                  <a:pt x="155625" y="240322"/>
                </a:lnTo>
                <a:lnTo>
                  <a:pt x="155625" y="177215"/>
                </a:lnTo>
                <a:lnTo>
                  <a:pt x="264185" y="177215"/>
                </a:lnTo>
                <a:lnTo>
                  <a:pt x="264185" y="147459"/>
                </a:lnTo>
                <a:lnTo>
                  <a:pt x="214807" y="147459"/>
                </a:lnTo>
                <a:lnTo>
                  <a:pt x="214807" y="46761"/>
                </a:lnTo>
                <a:lnTo>
                  <a:pt x="261239" y="46761"/>
                </a:lnTo>
                <a:lnTo>
                  <a:pt x="261239" y="16675"/>
                </a:lnTo>
                <a:lnTo>
                  <a:pt x="182118" y="16675"/>
                </a:lnTo>
                <a:lnTo>
                  <a:pt x="182118" y="46761"/>
                </a:lnTo>
                <a:lnTo>
                  <a:pt x="182118" y="147459"/>
                </a:lnTo>
                <a:lnTo>
                  <a:pt x="96456" y="147459"/>
                </a:lnTo>
                <a:lnTo>
                  <a:pt x="96456" y="46761"/>
                </a:lnTo>
                <a:lnTo>
                  <a:pt x="182118" y="46761"/>
                </a:lnTo>
                <a:lnTo>
                  <a:pt x="182118" y="16675"/>
                </a:lnTo>
                <a:lnTo>
                  <a:pt x="17322" y="16675"/>
                </a:lnTo>
                <a:lnTo>
                  <a:pt x="17322" y="46761"/>
                </a:lnTo>
                <a:lnTo>
                  <a:pt x="63754" y="46761"/>
                </a:lnTo>
                <a:lnTo>
                  <a:pt x="63754" y="147459"/>
                </a:lnTo>
                <a:lnTo>
                  <a:pt x="14389" y="147459"/>
                </a:lnTo>
                <a:lnTo>
                  <a:pt x="14389" y="177215"/>
                </a:lnTo>
                <a:lnTo>
                  <a:pt x="122605" y="177215"/>
                </a:lnTo>
                <a:lnTo>
                  <a:pt x="122605" y="240322"/>
                </a:lnTo>
                <a:lnTo>
                  <a:pt x="0" y="240322"/>
                </a:lnTo>
                <a:lnTo>
                  <a:pt x="0" y="270725"/>
                </a:lnTo>
                <a:lnTo>
                  <a:pt x="278892" y="270725"/>
                </a:lnTo>
                <a:lnTo>
                  <a:pt x="278892" y="240322"/>
                </a:lnTo>
                <a:close/>
              </a:path>
              <a:path w="1212850" h="284479">
                <a:moveTo>
                  <a:pt x="486841" y="119341"/>
                </a:moveTo>
                <a:lnTo>
                  <a:pt x="480555" y="97726"/>
                </a:lnTo>
                <a:lnTo>
                  <a:pt x="474611" y="92214"/>
                </a:lnTo>
                <a:lnTo>
                  <a:pt x="463270" y="81699"/>
                </a:lnTo>
                <a:lnTo>
                  <a:pt x="456107" y="78955"/>
                </a:lnTo>
                <a:lnTo>
                  <a:pt x="456107" y="119341"/>
                </a:lnTo>
                <a:lnTo>
                  <a:pt x="452513" y="129730"/>
                </a:lnTo>
                <a:lnTo>
                  <a:pt x="442252" y="137896"/>
                </a:lnTo>
                <a:lnTo>
                  <a:pt x="426173" y="143256"/>
                </a:lnTo>
                <a:lnTo>
                  <a:pt x="405104" y="145173"/>
                </a:lnTo>
                <a:lnTo>
                  <a:pt x="383895" y="143256"/>
                </a:lnTo>
                <a:lnTo>
                  <a:pt x="367830" y="137896"/>
                </a:lnTo>
                <a:lnTo>
                  <a:pt x="357657" y="129730"/>
                </a:lnTo>
                <a:lnTo>
                  <a:pt x="354101" y="119341"/>
                </a:lnTo>
                <a:lnTo>
                  <a:pt x="357657" y="108483"/>
                </a:lnTo>
                <a:lnTo>
                  <a:pt x="367830" y="99898"/>
                </a:lnTo>
                <a:lnTo>
                  <a:pt x="383895" y="94246"/>
                </a:lnTo>
                <a:lnTo>
                  <a:pt x="405104" y="92214"/>
                </a:lnTo>
                <a:lnTo>
                  <a:pt x="426173" y="94246"/>
                </a:lnTo>
                <a:lnTo>
                  <a:pt x="442252" y="99898"/>
                </a:lnTo>
                <a:lnTo>
                  <a:pt x="452513" y="108483"/>
                </a:lnTo>
                <a:lnTo>
                  <a:pt x="456107" y="119341"/>
                </a:lnTo>
                <a:lnTo>
                  <a:pt x="456107" y="78955"/>
                </a:lnTo>
                <a:lnTo>
                  <a:pt x="437324" y="71755"/>
                </a:lnTo>
                <a:lnTo>
                  <a:pt x="405104" y="68338"/>
                </a:lnTo>
                <a:lnTo>
                  <a:pt x="372694" y="71755"/>
                </a:lnTo>
                <a:lnTo>
                  <a:pt x="346659" y="81699"/>
                </a:lnTo>
                <a:lnTo>
                  <a:pt x="329336" y="97726"/>
                </a:lnTo>
                <a:lnTo>
                  <a:pt x="323037" y="119341"/>
                </a:lnTo>
                <a:lnTo>
                  <a:pt x="329336" y="140360"/>
                </a:lnTo>
                <a:lnTo>
                  <a:pt x="346659" y="155968"/>
                </a:lnTo>
                <a:lnTo>
                  <a:pt x="372694" y="165696"/>
                </a:lnTo>
                <a:lnTo>
                  <a:pt x="405104" y="169049"/>
                </a:lnTo>
                <a:lnTo>
                  <a:pt x="437324" y="165696"/>
                </a:lnTo>
                <a:lnTo>
                  <a:pt x="463270" y="155968"/>
                </a:lnTo>
                <a:lnTo>
                  <a:pt x="475221" y="145173"/>
                </a:lnTo>
                <a:lnTo>
                  <a:pt x="480555" y="140360"/>
                </a:lnTo>
                <a:lnTo>
                  <a:pt x="486841" y="119341"/>
                </a:lnTo>
                <a:close/>
              </a:path>
              <a:path w="1212850" h="284479">
                <a:moveTo>
                  <a:pt x="499922" y="28448"/>
                </a:moveTo>
                <a:lnTo>
                  <a:pt x="421449" y="28448"/>
                </a:lnTo>
                <a:lnTo>
                  <a:pt x="421449" y="0"/>
                </a:lnTo>
                <a:lnTo>
                  <a:pt x="388759" y="0"/>
                </a:lnTo>
                <a:lnTo>
                  <a:pt x="388759" y="28448"/>
                </a:lnTo>
                <a:lnTo>
                  <a:pt x="310286" y="28448"/>
                </a:lnTo>
                <a:lnTo>
                  <a:pt x="310286" y="53632"/>
                </a:lnTo>
                <a:lnTo>
                  <a:pt x="499922" y="53632"/>
                </a:lnTo>
                <a:lnTo>
                  <a:pt x="499922" y="28448"/>
                </a:lnTo>
                <a:close/>
              </a:path>
              <a:path w="1212850" h="284479">
                <a:moveTo>
                  <a:pt x="564007" y="186702"/>
                </a:moveTo>
                <a:lnTo>
                  <a:pt x="531964" y="186702"/>
                </a:lnTo>
                <a:lnTo>
                  <a:pt x="531964" y="212534"/>
                </a:lnTo>
                <a:lnTo>
                  <a:pt x="531964" y="254711"/>
                </a:lnTo>
                <a:lnTo>
                  <a:pt x="362597" y="254711"/>
                </a:lnTo>
                <a:lnTo>
                  <a:pt x="362597" y="212534"/>
                </a:lnTo>
                <a:lnTo>
                  <a:pt x="531964" y="212534"/>
                </a:lnTo>
                <a:lnTo>
                  <a:pt x="531964" y="186702"/>
                </a:lnTo>
                <a:lnTo>
                  <a:pt x="330555" y="186702"/>
                </a:lnTo>
                <a:lnTo>
                  <a:pt x="330555" y="280543"/>
                </a:lnTo>
                <a:lnTo>
                  <a:pt x="564007" y="280543"/>
                </a:lnTo>
                <a:lnTo>
                  <a:pt x="564007" y="254711"/>
                </a:lnTo>
                <a:lnTo>
                  <a:pt x="564007" y="212534"/>
                </a:lnTo>
                <a:lnTo>
                  <a:pt x="564007" y="186702"/>
                </a:lnTo>
                <a:close/>
              </a:path>
              <a:path w="1212850" h="284479">
                <a:moveTo>
                  <a:pt x="603250" y="72593"/>
                </a:moveTo>
                <a:lnTo>
                  <a:pt x="564007" y="72593"/>
                </a:lnTo>
                <a:lnTo>
                  <a:pt x="564007" y="4914"/>
                </a:lnTo>
                <a:lnTo>
                  <a:pt x="531647" y="4914"/>
                </a:lnTo>
                <a:lnTo>
                  <a:pt x="531647" y="171335"/>
                </a:lnTo>
                <a:lnTo>
                  <a:pt x="564007" y="171335"/>
                </a:lnTo>
                <a:lnTo>
                  <a:pt x="564007" y="103327"/>
                </a:lnTo>
                <a:lnTo>
                  <a:pt x="603250" y="103327"/>
                </a:lnTo>
                <a:lnTo>
                  <a:pt x="603250" y="72593"/>
                </a:lnTo>
                <a:close/>
              </a:path>
              <a:path w="1212850" h="284479">
                <a:moveTo>
                  <a:pt x="796810" y="185394"/>
                </a:moveTo>
                <a:lnTo>
                  <a:pt x="791095" y="150406"/>
                </a:lnTo>
                <a:lnTo>
                  <a:pt x="777900" y="128181"/>
                </a:lnTo>
                <a:lnTo>
                  <a:pt x="775106" y="123469"/>
                </a:lnTo>
                <a:lnTo>
                  <a:pt x="765416" y="116636"/>
                </a:lnTo>
                <a:lnTo>
                  <a:pt x="765416" y="185394"/>
                </a:lnTo>
                <a:lnTo>
                  <a:pt x="761847" y="209372"/>
                </a:lnTo>
                <a:lnTo>
                  <a:pt x="752055" y="227368"/>
                </a:lnTo>
                <a:lnTo>
                  <a:pt x="737425" y="238683"/>
                </a:lnTo>
                <a:lnTo>
                  <a:pt x="719315" y="242608"/>
                </a:lnTo>
                <a:lnTo>
                  <a:pt x="701027" y="238683"/>
                </a:lnTo>
                <a:lnTo>
                  <a:pt x="686295" y="227368"/>
                </a:lnTo>
                <a:lnTo>
                  <a:pt x="676465" y="209372"/>
                </a:lnTo>
                <a:lnTo>
                  <a:pt x="672884" y="185394"/>
                </a:lnTo>
                <a:lnTo>
                  <a:pt x="676465" y="161417"/>
                </a:lnTo>
                <a:lnTo>
                  <a:pt x="686295" y="143421"/>
                </a:lnTo>
                <a:lnTo>
                  <a:pt x="701027" y="132105"/>
                </a:lnTo>
                <a:lnTo>
                  <a:pt x="719315" y="128181"/>
                </a:lnTo>
                <a:lnTo>
                  <a:pt x="737425" y="132105"/>
                </a:lnTo>
                <a:lnTo>
                  <a:pt x="752055" y="143421"/>
                </a:lnTo>
                <a:lnTo>
                  <a:pt x="761847" y="161417"/>
                </a:lnTo>
                <a:lnTo>
                  <a:pt x="765416" y="185394"/>
                </a:lnTo>
                <a:lnTo>
                  <a:pt x="765416" y="116636"/>
                </a:lnTo>
                <a:lnTo>
                  <a:pt x="750595" y="106172"/>
                </a:lnTo>
                <a:lnTo>
                  <a:pt x="719315" y="100050"/>
                </a:lnTo>
                <a:lnTo>
                  <a:pt x="687984" y="106172"/>
                </a:lnTo>
                <a:lnTo>
                  <a:pt x="663371" y="123469"/>
                </a:lnTo>
                <a:lnTo>
                  <a:pt x="647268" y="150406"/>
                </a:lnTo>
                <a:lnTo>
                  <a:pt x="641502" y="185394"/>
                </a:lnTo>
                <a:lnTo>
                  <a:pt x="647268" y="220383"/>
                </a:lnTo>
                <a:lnTo>
                  <a:pt x="663371" y="247307"/>
                </a:lnTo>
                <a:lnTo>
                  <a:pt x="687984" y="264617"/>
                </a:lnTo>
                <a:lnTo>
                  <a:pt x="719315" y="270725"/>
                </a:lnTo>
                <a:lnTo>
                  <a:pt x="750595" y="264617"/>
                </a:lnTo>
                <a:lnTo>
                  <a:pt x="775106" y="247307"/>
                </a:lnTo>
                <a:lnTo>
                  <a:pt x="777900" y="242608"/>
                </a:lnTo>
                <a:lnTo>
                  <a:pt x="791095" y="220383"/>
                </a:lnTo>
                <a:lnTo>
                  <a:pt x="796810" y="185394"/>
                </a:lnTo>
                <a:close/>
              </a:path>
              <a:path w="1212850" h="284479">
                <a:moveTo>
                  <a:pt x="809891" y="49047"/>
                </a:moveTo>
                <a:lnTo>
                  <a:pt x="735672" y="49047"/>
                </a:lnTo>
                <a:lnTo>
                  <a:pt x="735672" y="4254"/>
                </a:lnTo>
                <a:lnTo>
                  <a:pt x="702640" y="4254"/>
                </a:lnTo>
                <a:lnTo>
                  <a:pt x="702640" y="49047"/>
                </a:lnTo>
                <a:lnTo>
                  <a:pt x="628751" y="49047"/>
                </a:lnTo>
                <a:lnTo>
                  <a:pt x="628751" y="77825"/>
                </a:lnTo>
                <a:lnTo>
                  <a:pt x="809891" y="77825"/>
                </a:lnTo>
                <a:lnTo>
                  <a:pt x="809891" y="49047"/>
                </a:lnTo>
                <a:close/>
              </a:path>
              <a:path w="1212850" h="284479">
                <a:moveTo>
                  <a:pt x="914514" y="118033"/>
                </a:moveTo>
                <a:lnTo>
                  <a:pt x="875284" y="118033"/>
                </a:lnTo>
                <a:lnTo>
                  <a:pt x="875284" y="4914"/>
                </a:lnTo>
                <a:lnTo>
                  <a:pt x="842911" y="4914"/>
                </a:lnTo>
                <a:lnTo>
                  <a:pt x="842911" y="284137"/>
                </a:lnTo>
                <a:lnTo>
                  <a:pt x="875284" y="284137"/>
                </a:lnTo>
                <a:lnTo>
                  <a:pt x="875284" y="149098"/>
                </a:lnTo>
                <a:lnTo>
                  <a:pt x="914514" y="149098"/>
                </a:lnTo>
                <a:lnTo>
                  <a:pt x="914514" y="118033"/>
                </a:lnTo>
                <a:close/>
              </a:path>
              <a:path w="1212850" h="284479">
                <a:moveTo>
                  <a:pt x="1194066" y="14922"/>
                </a:moveTo>
                <a:lnTo>
                  <a:pt x="950810" y="14922"/>
                </a:lnTo>
                <a:lnTo>
                  <a:pt x="950810" y="45402"/>
                </a:lnTo>
                <a:lnTo>
                  <a:pt x="1160399" y="45402"/>
                </a:lnTo>
                <a:lnTo>
                  <a:pt x="1160399" y="199072"/>
                </a:lnTo>
                <a:lnTo>
                  <a:pt x="1194066" y="199072"/>
                </a:lnTo>
                <a:lnTo>
                  <a:pt x="1194066" y="45402"/>
                </a:lnTo>
                <a:lnTo>
                  <a:pt x="1194066" y="14922"/>
                </a:lnTo>
                <a:close/>
              </a:path>
              <a:path w="1212850" h="284479">
                <a:moveTo>
                  <a:pt x="1212710" y="240322"/>
                </a:moveTo>
                <a:lnTo>
                  <a:pt x="1071130" y="240322"/>
                </a:lnTo>
                <a:lnTo>
                  <a:pt x="1071130" y="115747"/>
                </a:lnTo>
                <a:lnTo>
                  <a:pt x="1037780" y="115747"/>
                </a:lnTo>
                <a:lnTo>
                  <a:pt x="1037780" y="240322"/>
                </a:lnTo>
                <a:lnTo>
                  <a:pt x="933805" y="240322"/>
                </a:lnTo>
                <a:lnTo>
                  <a:pt x="933805" y="270725"/>
                </a:lnTo>
                <a:lnTo>
                  <a:pt x="1212710" y="270725"/>
                </a:lnTo>
                <a:lnTo>
                  <a:pt x="1212710" y="24032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6836189" y="8427860"/>
            <a:ext cx="279400" cy="277495"/>
          </a:xfrm>
          <a:custGeom>
            <a:avLst/>
            <a:gdLst/>
            <a:ahLst/>
            <a:cxnLst/>
            <a:rect l="l" t="t" r="r" b="b"/>
            <a:pathLst>
              <a:path w="279400" h="277495">
                <a:moveTo>
                  <a:pt x="256667" y="155308"/>
                </a:moveTo>
                <a:lnTo>
                  <a:pt x="224297" y="155308"/>
                </a:lnTo>
                <a:lnTo>
                  <a:pt x="224297" y="0"/>
                </a:lnTo>
                <a:lnTo>
                  <a:pt x="256667" y="0"/>
                </a:lnTo>
                <a:lnTo>
                  <a:pt x="256667" y="155308"/>
                </a:lnTo>
                <a:close/>
              </a:path>
              <a:path w="279400" h="277495">
                <a:moveTo>
                  <a:pt x="87626" y="148115"/>
                </a:moveTo>
                <a:lnTo>
                  <a:pt x="51313" y="142842"/>
                </a:lnTo>
                <a:lnTo>
                  <a:pt x="23704" y="128006"/>
                </a:lnTo>
                <a:lnTo>
                  <a:pt x="6151" y="105078"/>
                </a:lnTo>
                <a:lnTo>
                  <a:pt x="0" y="75528"/>
                </a:lnTo>
                <a:lnTo>
                  <a:pt x="6151" y="46117"/>
                </a:lnTo>
                <a:lnTo>
                  <a:pt x="23704" y="23173"/>
                </a:lnTo>
                <a:lnTo>
                  <a:pt x="51313" y="8260"/>
                </a:lnTo>
                <a:lnTo>
                  <a:pt x="87626" y="2942"/>
                </a:lnTo>
                <a:lnTo>
                  <a:pt x="123751" y="8260"/>
                </a:lnTo>
                <a:lnTo>
                  <a:pt x="151262" y="23173"/>
                </a:lnTo>
                <a:lnTo>
                  <a:pt x="156286" y="29753"/>
                </a:lnTo>
                <a:lnTo>
                  <a:pt x="87626" y="29753"/>
                </a:lnTo>
                <a:lnTo>
                  <a:pt x="65198" y="32859"/>
                </a:lnTo>
                <a:lnTo>
                  <a:pt x="47736" y="41851"/>
                </a:lnTo>
                <a:lnTo>
                  <a:pt x="36405" y="56237"/>
                </a:lnTo>
                <a:lnTo>
                  <a:pt x="32369" y="75528"/>
                </a:lnTo>
                <a:lnTo>
                  <a:pt x="36405" y="94819"/>
                </a:lnTo>
                <a:lnTo>
                  <a:pt x="47736" y="109206"/>
                </a:lnTo>
                <a:lnTo>
                  <a:pt x="65198" y="118197"/>
                </a:lnTo>
                <a:lnTo>
                  <a:pt x="87626" y="121303"/>
                </a:lnTo>
                <a:lnTo>
                  <a:pt x="156383" y="121303"/>
                </a:lnTo>
                <a:lnTo>
                  <a:pt x="151262" y="128006"/>
                </a:lnTo>
                <a:lnTo>
                  <a:pt x="123751" y="142842"/>
                </a:lnTo>
                <a:lnTo>
                  <a:pt x="87626" y="148115"/>
                </a:lnTo>
                <a:close/>
              </a:path>
              <a:path w="279400" h="277495">
                <a:moveTo>
                  <a:pt x="156383" y="121303"/>
                </a:moveTo>
                <a:lnTo>
                  <a:pt x="87626" y="121303"/>
                </a:lnTo>
                <a:lnTo>
                  <a:pt x="109865" y="118197"/>
                </a:lnTo>
                <a:lnTo>
                  <a:pt x="127230" y="109206"/>
                </a:lnTo>
                <a:lnTo>
                  <a:pt x="138525" y="94819"/>
                </a:lnTo>
                <a:lnTo>
                  <a:pt x="142556" y="75528"/>
                </a:lnTo>
                <a:lnTo>
                  <a:pt x="138525" y="56237"/>
                </a:lnTo>
                <a:lnTo>
                  <a:pt x="127230" y="41851"/>
                </a:lnTo>
                <a:lnTo>
                  <a:pt x="109865" y="32859"/>
                </a:lnTo>
                <a:lnTo>
                  <a:pt x="87626" y="29753"/>
                </a:lnTo>
                <a:lnTo>
                  <a:pt x="156286" y="29753"/>
                </a:lnTo>
                <a:lnTo>
                  <a:pt x="168780" y="46117"/>
                </a:lnTo>
                <a:lnTo>
                  <a:pt x="174926" y="75528"/>
                </a:lnTo>
                <a:lnTo>
                  <a:pt x="168780" y="105078"/>
                </a:lnTo>
                <a:lnTo>
                  <a:pt x="156383" y="121303"/>
                </a:lnTo>
                <a:close/>
              </a:path>
              <a:path w="279400" h="277495">
                <a:moveTo>
                  <a:pt x="20271" y="275631"/>
                </a:moveTo>
                <a:lnTo>
                  <a:pt x="20271" y="246204"/>
                </a:lnTo>
                <a:lnTo>
                  <a:pt x="42336" y="238158"/>
                </a:lnTo>
                <a:lnTo>
                  <a:pt x="61183" y="220088"/>
                </a:lnTo>
                <a:lnTo>
                  <a:pt x="74941" y="194477"/>
                </a:lnTo>
                <a:lnTo>
                  <a:pt x="81741" y="163809"/>
                </a:lnTo>
                <a:lnTo>
                  <a:pt x="113129" y="168059"/>
                </a:lnTo>
                <a:lnTo>
                  <a:pt x="111540" y="179094"/>
                </a:lnTo>
                <a:lnTo>
                  <a:pt x="109247" y="189639"/>
                </a:lnTo>
                <a:lnTo>
                  <a:pt x="106278" y="199693"/>
                </a:lnTo>
                <a:lnTo>
                  <a:pt x="102666" y="209257"/>
                </a:lnTo>
                <a:lnTo>
                  <a:pt x="132411" y="233779"/>
                </a:lnTo>
                <a:lnTo>
                  <a:pt x="89261" y="233779"/>
                </a:lnTo>
                <a:lnTo>
                  <a:pt x="74941" y="250388"/>
                </a:lnTo>
                <a:lnTo>
                  <a:pt x="58322" y="263165"/>
                </a:lnTo>
                <a:lnTo>
                  <a:pt x="39925" y="271712"/>
                </a:lnTo>
                <a:lnTo>
                  <a:pt x="20271" y="275631"/>
                </a:lnTo>
                <a:close/>
              </a:path>
              <a:path w="279400" h="277495">
                <a:moveTo>
                  <a:pt x="196216" y="244569"/>
                </a:moveTo>
                <a:lnTo>
                  <a:pt x="145499" y="244569"/>
                </a:lnTo>
                <a:lnTo>
                  <a:pt x="164090" y="234019"/>
                </a:lnTo>
                <a:lnTo>
                  <a:pt x="179707" y="215837"/>
                </a:lnTo>
                <a:lnTo>
                  <a:pt x="190972" y="191831"/>
                </a:lnTo>
                <a:lnTo>
                  <a:pt x="196505" y="163809"/>
                </a:lnTo>
                <a:lnTo>
                  <a:pt x="227894" y="168386"/>
                </a:lnTo>
                <a:lnTo>
                  <a:pt x="226606" y="178696"/>
                </a:lnTo>
                <a:lnTo>
                  <a:pt x="224706" y="188576"/>
                </a:lnTo>
                <a:lnTo>
                  <a:pt x="222192" y="198089"/>
                </a:lnTo>
                <a:lnTo>
                  <a:pt x="219066" y="207295"/>
                </a:lnTo>
                <a:lnTo>
                  <a:pt x="251040" y="232144"/>
                </a:lnTo>
                <a:lnTo>
                  <a:pt x="206314" y="232144"/>
                </a:lnTo>
                <a:lnTo>
                  <a:pt x="196216" y="244569"/>
                </a:lnTo>
                <a:close/>
              </a:path>
              <a:path w="279400" h="277495">
                <a:moveTo>
                  <a:pt x="259936" y="276939"/>
                </a:moveTo>
                <a:lnTo>
                  <a:pt x="206314" y="232144"/>
                </a:lnTo>
                <a:lnTo>
                  <a:pt x="251040" y="232144"/>
                </a:lnTo>
                <a:lnTo>
                  <a:pt x="279227" y="254051"/>
                </a:lnTo>
                <a:lnTo>
                  <a:pt x="259936" y="276939"/>
                </a:lnTo>
                <a:close/>
              </a:path>
              <a:path w="279400" h="277495">
                <a:moveTo>
                  <a:pt x="136671" y="275631"/>
                </a:moveTo>
                <a:lnTo>
                  <a:pt x="89261" y="233779"/>
                </a:lnTo>
                <a:lnTo>
                  <a:pt x="132411" y="233779"/>
                </a:lnTo>
                <a:lnTo>
                  <a:pt x="145499" y="244569"/>
                </a:lnTo>
                <a:lnTo>
                  <a:pt x="196216" y="244569"/>
                </a:lnTo>
                <a:lnTo>
                  <a:pt x="192122" y="249606"/>
                </a:lnTo>
                <a:lnTo>
                  <a:pt x="175416" y="262961"/>
                </a:lnTo>
                <a:lnTo>
                  <a:pt x="156748" y="271779"/>
                </a:lnTo>
                <a:lnTo>
                  <a:pt x="136671" y="27563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943300" y="8884546"/>
            <a:ext cx="279400" cy="277495"/>
          </a:xfrm>
          <a:custGeom>
            <a:avLst/>
            <a:gdLst/>
            <a:ahLst/>
            <a:cxnLst/>
            <a:rect l="l" t="t" r="r" b="b"/>
            <a:pathLst>
              <a:path w="279400" h="277495">
                <a:moveTo>
                  <a:pt x="139286" y="101686"/>
                </a:moveTo>
                <a:lnTo>
                  <a:pt x="91713" y="98957"/>
                </a:lnTo>
                <a:lnTo>
                  <a:pt x="52723" y="90160"/>
                </a:lnTo>
                <a:lnTo>
                  <a:pt x="26361" y="74374"/>
                </a:lnTo>
                <a:lnTo>
                  <a:pt x="16675" y="50679"/>
                </a:lnTo>
                <a:lnTo>
                  <a:pt x="26361" y="27173"/>
                </a:lnTo>
                <a:lnTo>
                  <a:pt x="52723" y="11484"/>
                </a:lnTo>
                <a:lnTo>
                  <a:pt x="91713" y="2723"/>
                </a:lnTo>
                <a:lnTo>
                  <a:pt x="139286" y="0"/>
                </a:lnTo>
                <a:lnTo>
                  <a:pt x="186860" y="2723"/>
                </a:lnTo>
                <a:lnTo>
                  <a:pt x="225850" y="11484"/>
                </a:lnTo>
                <a:lnTo>
                  <a:pt x="247757" y="24522"/>
                </a:lnTo>
                <a:lnTo>
                  <a:pt x="139286" y="24522"/>
                </a:lnTo>
                <a:lnTo>
                  <a:pt x="104787" y="26034"/>
                </a:lnTo>
                <a:lnTo>
                  <a:pt x="76387" y="30734"/>
                </a:lnTo>
                <a:lnTo>
                  <a:pt x="57121" y="38867"/>
                </a:lnTo>
                <a:lnTo>
                  <a:pt x="50025" y="50679"/>
                </a:lnTo>
                <a:lnTo>
                  <a:pt x="57121" y="62629"/>
                </a:lnTo>
                <a:lnTo>
                  <a:pt x="76387" y="70746"/>
                </a:lnTo>
                <a:lnTo>
                  <a:pt x="104787" y="75370"/>
                </a:lnTo>
                <a:lnTo>
                  <a:pt x="139286" y="76836"/>
                </a:lnTo>
                <a:lnTo>
                  <a:pt x="248100" y="76836"/>
                </a:lnTo>
                <a:lnTo>
                  <a:pt x="225850" y="90160"/>
                </a:lnTo>
                <a:lnTo>
                  <a:pt x="186860" y="98957"/>
                </a:lnTo>
                <a:lnTo>
                  <a:pt x="139286" y="101686"/>
                </a:lnTo>
                <a:close/>
              </a:path>
              <a:path w="279400" h="277495">
                <a:moveTo>
                  <a:pt x="248100" y="76836"/>
                </a:moveTo>
                <a:lnTo>
                  <a:pt x="139286" y="76836"/>
                </a:lnTo>
                <a:lnTo>
                  <a:pt x="173786" y="75370"/>
                </a:lnTo>
                <a:lnTo>
                  <a:pt x="202186" y="70746"/>
                </a:lnTo>
                <a:lnTo>
                  <a:pt x="221452" y="62629"/>
                </a:lnTo>
                <a:lnTo>
                  <a:pt x="228548" y="50679"/>
                </a:lnTo>
                <a:lnTo>
                  <a:pt x="221452" y="38867"/>
                </a:lnTo>
                <a:lnTo>
                  <a:pt x="202186" y="30734"/>
                </a:lnTo>
                <a:lnTo>
                  <a:pt x="173786" y="26034"/>
                </a:lnTo>
                <a:lnTo>
                  <a:pt x="139286" y="24522"/>
                </a:lnTo>
                <a:lnTo>
                  <a:pt x="247757" y="24522"/>
                </a:lnTo>
                <a:lnTo>
                  <a:pt x="252212" y="27173"/>
                </a:lnTo>
                <a:lnTo>
                  <a:pt x="261898" y="50679"/>
                </a:lnTo>
                <a:lnTo>
                  <a:pt x="252212" y="74374"/>
                </a:lnTo>
                <a:lnTo>
                  <a:pt x="248100" y="76836"/>
                </a:lnTo>
                <a:close/>
              </a:path>
              <a:path w="279400" h="277495">
                <a:moveTo>
                  <a:pt x="278900" y="144191"/>
                </a:moveTo>
                <a:lnTo>
                  <a:pt x="0" y="144191"/>
                </a:lnTo>
                <a:lnTo>
                  <a:pt x="0" y="119015"/>
                </a:lnTo>
                <a:lnTo>
                  <a:pt x="278900" y="119015"/>
                </a:lnTo>
                <a:lnTo>
                  <a:pt x="278900" y="144191"/>
                </a:lnTo>
                <a:close/>
              </a:path>
              <a:path w="279400" h="277495">
                <a:moveTo>
                  <a:pt x="264514" y="276939"/>
                </a:moveTo>
                <a:lnTo>
                  <a:pt x="19290" y="276939"/>
                </a:lnTo>
                <a:lnTo>
                  <a:pt x="19290" y="210238"/>
                </a:lnTo>
                <a:lnTo>
                  <a:pt x="227894" y="210238"/>
                </a:lnTo>
                <a:lnTo>
                  <a:pt x="227894" y="190620"/>
                </a:lnTo>
                <a:lnTo>
                  <a:pt x="18636" y="190620"/>
                </a:lnTo>
                <a:lnTo>
                  <a:pt x="18636" y="166425"/>
                </a:lnTo>
                <a:lnTo>
                  <a:pt x="259609" y="166425"/>
                </a:lnTo>
                <a:lnTo>
                  <a:pt x="259609" y="233125"/>
                </a:lnTo>
                <a:lnTo>
                  <a:pt x="51006" y="233125"/>
                </a:lnTo>
                <a:lnTo>
                  <a:pt x="51006" y="252743"/>
                </a:lnTo>
                <a:lnTo>
                  <a:pt x="264514" y="252743"/>
                </a:lnTo>
                <a:lnTo>
                  <a:pt x="264514" y="2769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351463" y="8885527"/>
            <a:ext cx="258445" cy="279400"/>
          </a:xfrm>
          <a:custGeom>
            <a:avLst/>
            <a:gdLst/>
            <a:ahLst/>
            <a:cxnLst/>
            <a:rect l="l" t="t" r="r" b="b"/>
            <a:pathLst>
              <a:path w="258445" h="279400">
                <a:moveTo>
                  <a:pt x="254051" y="154327"/>
                </a:moveTo>
                <a:lnTo>
                  <a:pt x="221682" y="154327"/>
                </a:lnTo>
                <a:lnTo>
                  <a:pt x="221682" y="123919"/>
                </a:lnTo>
                <a:lnTo>
                  <a:pt x="162174" y="123919"/>
                </a:lnTo>
                <a:lnTo>
                  <a:pt x="162174" y="95473"/>
                </a:lnTo>
                <a:lnTo>
                  <a:pt x="221682" y="95473"/>
                </a:lnTo>
                <a:lnTo>
                  <a:pt x="221682" y="58526"/>
                </a:lnTo>
                <a:lnTo>
                  <a:pt x="172964" y="58526"/>
                </a:lnTo>
                <a:lnTo>
                  <a:pt x="172964" y="30080"/>
                </a:lnTo>
                <a:lnTo>
                  <a:pt x="221682" y="30080"/>
                </a:lnTo>
                <a:lnTo>
                  <a:pt x="221682" y="0"/>
                </a:lnTo>
                <a:lnTo>
                  <a:pt x="254051" y="0"/>
                </a:lnTo>
                <a:lnTo>
                  <a:pt x="254051" y="154327"/>
                </a:lnTo>
                <a:close/>
              </a:path>
              <a:path w="258445" h="279400">
                <a:moveTo>
                  <a:pt x="0" y="145499"/>
                </a:moveTo>
                <a:lnTo>
                  <a:pt x="0" y="117380"/>
                </a:lnTo>
                <a:lnTo>
                  <a:pt x="52738" y="112629"/>
                </a:lnTo>
                <a:lnTo>
                  <a:pt x="92571" y="98743"/>
                </a:lnTo>
                <a:lnTo>
                  <a:pt x="117753" y="75539"/>
                </a:lnTo>
                <a:lnTo>
                  <a:pt x="126535" y="42832"/>
                </a:lnTo>
                <a:lnTo>
                  <a:pt x="126535" y="34331"/>
                </a:lnTo>
                <a:lnTo>
                  <a:pt x="0" y="34331"/>
                </a:lnTo>
                <a:lnTo>
                  <a:pt x="0" y="6866"/>
                </a:lnTo>
                <a:lnTo>
                  <a:pt x="159231" y="6866"/>
                </a:lnTo>
                <a:lnTo>
                  <a:pt x="159231" y="37273"/>
                </a:lnTo>
                <a:lnTo>
                  <a:pt x="151931" y="77658"/>
                </a:lnTo>
                <a:lnTo>
                  <a:pt x="130961" y="108138"/>
                </a:lnTo>
                <a:lnTo>
                  <a:pt x="97717" y="129250"/>
                </a:lnTo>
                <a:lnTo>
                  <a:pt x="53598" y="141526"/>
                </a:lnTo>
                <a:lnTo>
                  <a:pt x="0" y="145499"/>
                </a:lnTo>
                <a:close/>
              </a:path>
              <a:path w="258445" h="279400">
                <a:moveTo>
                  <a:pt x="136344" y="279227"/>
                </a:moveTo>
                <a:lnTo>
                  <a:pt x="89200" y="276116"/>
                </a:lnTo>
                <a:lnTo>
                  <a:pt x="50516" y="266108"/>
                </a:lnTo>
                <a:lnTo>
                  <a:pt x="24338" y="248191"/>
                </a:lnTo>
                <a:lnTo>
                  <a:pt x="14713" y="221355"/>
                </a:lnTo>
                <a:lnTo>
                  <a:pt x="24338" y="194380"/>
                </a:lnTo>
                <a:lnTo>
                  <a:pt x="50516" y="176479"/>
                </a:lnTo>
                <a:lnTo>
                  <a:pt x="89200" y="166547"/>
                </a:lnTo>
                <a:lnTo>
                  <a:pt x="136344" y="163482"/>
                </a:lnTo>
                <a:lnTo>
                  <a:pt x="183488" y="166547"/>
                </a:lnTo>
                <a:lnTo>
                  <a:pt x="222172" y="176479"/>
                </a:lnTo>
                <a:lnTo>
                  <a:pt x="242373" y="190293"/>
                </a:lnTo>
                <a:lnTo>
                  <a:pt x="136344" y="190293"/>
                </a:lnTo>
                <a:lnTo>
                  <a:pt x="102840" y="192066"/>
                </a:lnTo>
                <a:lnTo>
                  <a:pt x="75038" y="197609"/>
                </a:lnTo>
                <a:lnTo>
                  <a:pt x="56064" y="207259"/>
                </a:lnTo>
                <a:lnTo>
                  <a:pt x="49044" y="221355"/>
                </a:lnTo>
                <a:lnTo>
                  <a:pt x="56064" y="235450"/>
                </a:lnTo>
                <a:lnTo>
                  <a:pt x="75038" y="245100"/>
                </a:lnTo>
                <a:lnTo>
                  <a:pt x="102840" y="250643"/>
                </a:lnTo>
                <a:lnTo>
                  <a:pt x="136344" y="252416"/>
                </a:lnTo>
                <a:lnTo>
                  <a:pt x="242177" y="252416"/>
                </a:lnTo>
                <a:lnTo>
                  <a:pt x="222172" y="266108"/>
                </a:lnTo>
                <a:lnTo>
                  <a:pt x="183488" y="276116"/>
                </a:lnTo>
                <a:lnTo>
                  <a:pt x="136344" y="279227"/>
                </a:lnTo>
                <a:close/>
              </a:path>
              <a:path w="258445" h="279400">
                <a:moveTo>
                  <a:pt x="242177" y="252416"/>
                </a:moveTo>
                <a:lnTo>
                  <a:pt x="136344" y="252416"/>
                </a:lnTo>
                <a:lnTo>
                  <a:pt x="169985" y="250643"/>
                </a:lnTo>
                <a:lnTo>
                  <a:pt x="197772" y="245100"/>
                </a:lnTo>
                <a:lnTo>
                  <a:pt x="216670" y="235450"/>
                </a:lnTo>
                <a:lnTo>
                  <a:pt x="223643" y="221355"/>
                </a:lnTo>
                <a:lnTo>
                  <a:pt x="216670" y="207259"/>
                </a:lnTo>
                <a:lnTo>
                  <a:pt x="197772" y="197609"/>
                </a:lnTo>
                <a:lnTo>
                  <a:pt x="169985" y="192066"/>
                </a:lnTo>
                <a:lnTo>
                  <a:pt x="136344" y="190293"/>
                </a:lnTo>
                <a:lnTo>
                  <a:pt x="242373" y="190293"/>
                </a:lnTo>
                <a:lnTo>
                  <a:pt x="248350" y="194380"/>
                </a:lnTo>
                <a:lnTo>
                  <a:pt x="257975" y="221355"/>
                </a:lnTo>
                <a:lnTo>
                  <a:pt x="248350" y="248191"/>
                </a:lnTo>
                <a:lnTo>
                  <a:pt x="242177" y="2524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653905" y="8888142"/>
            <a:ext cx="279400" cy="283210"/>
          </a:xfrm>
          <a:custGeom>
            <a:avLst/>
            <a:gdLst/>
            <a:ahLst/>
            <a:cxnLst/>
            <a:rect l="l" t="t" r="r" b="b"/>
            <a:pathLst>
              <a:path w="279400" h="283209">
                <a:moveTo>
                  <a:pt x="139286" y="149095"/>
                </a:moveTo>
                <a:lnTo>
                  <a:pt x="88285" y="143976"/>
                </a:lnTo>
                <a:lnTo>
                  <a:pt x="49085" y="129232"/>
                </a:lnTo>
                <a:lnTo>
                  <a:pt x="23924" y="105783"/>
                </a:lnTo>
                <a:lnTo>
                  <a:pt x="15040" y="74547"/>
                </a:lnTo>
                <a:lnTo>
                  <a:pt x="23924" y="43312"/>
                </a:lnTo>
                <a:lnTo>
                  <a:pt x="49085" y="19863"/>
                </a:lnTo>
                <a:lnTo>
                  <a:pt x="88285" y="5119"/>
                </a:lnTo>
                <a:lnTo>
                  <a:pt x="139286" y="0"/>
                </a:lnTo>
                <a:lnTo>
                  <a:pt x="190288" y="5119"/>
                </a:lnTo>
                <a:lnTo>
                  <a:pt x="229488" y="19863"/>
                </a:lnTo>
                <a:lnTo>
                  <a:pt x="239399" y="29099"/>
                </a:lnTo>
                <a:lnTo>
                  <a:pt x="139286" y="29099"/>
                </a:lnTo>
                <a:lnTo>
                  <a:pt x="102789" y="32108"/>
                </a:lnTo>
                <a:lnTo>
                  <a:pt x="74139" y="40911"/>
                </a:lnTo>
                <a:lnTo>
                  <a:pt x="55420" y="55170"/>
                </a:lnTo>
                <a:lnTo>
                  <a:pt x="48717" y="74547"/>
                </a:lnTo>
                <a:lnTo>
                  <a:pt x="55420" y="93925"/>
                </a:lnTo>
                <a:lnTo>
                  <a:pt x="74139" y="108184"/>
                </a:lnTo>
                <a:lnTo>
                  <a:pt x="102789" y="116986"/>
                </a:lnTo>
                <a:lnTo>
                  <a:pt x="139286" y="119996"/>
                </a:lnTo>
                <a:lnTo>
                  <a:pt x="239399" y="119996"/>
                </a:lnTo>
                <a:lnTo>
                  <a:pt x="229488" y="129232"/>
                </a:lnTo>
                <a:lnTo>
                  <a:pt x="190288" y="143976"/>
                </a:lnTo>
                <a:lnTo>
                  <a:pt x="139286" y="149095"/>
                </a:lnTo>
                <a:close/>
              </a:path>
              <a:path w="279400" h="283209">
                <a:moveTo>
                  <a:pt x="239399" y="119996"/>
                </a:moveTo>
                <a:lnTo>
                  <a:pt x="139286" y="119996"/>
                </a:lnTo>
                <a:lnTo>
                  <a:pt x="175784" y="116986"/>
                </a:lnTo>
                <a:lnTo>
                  <a:pt x="204434" y="108184"/>
                </a:lnTo>
                <a:lnTo>
                  <a:pt x="223153" y="93925"/>
                </a:lnTo>
                <a:lnTo>
                  <a:pt x="229856" y="74547"/>
                </a:lnTo>
                <a:lnTo>
                  <a:pt x="223153" y="55170"/>
                </a:lnTo>
                <a:lnTo>
                  <a:pt x="204434" y="40911"/>
                </a:lnTo>
                <a:lnTo>
                  <a:pt x="175784" y="32108"/>
                </a:lnTo>
                <a:lnTo>
                  <a:pt x="139286" y="29099"/>
                </a:lnTo>
                <a:lnTo>
                  <a:pt x="239399" y="29099"/>
                </a:lnTo>
                <a:lnTo>
                  <a:pt x="254649" y="43312"/>
                </a:lnTo>
                <a:lnTo>
                  <a:pt x="263533" y="74547"/>
                </a:lnTo>
                <a:lnTo>
                  <a:pt x="254649" y="105783"/>
                </a:lnTo>
                <a:lnTo>
                  <a:pt x="239399" y="119996"/>
                </a:lnTo>
                <a:close/>
              </a:path>
              <a:path w="279400" h="283209">
                <a:moveTo>
                  <a:pt x="278900" y="205006"/>
                </a:moveTo>
                <a:lnTo>
                  <a:pt x="0" y="205006"/>
                </a:lnTo>
                <a:lnTo>
                  <a:pt x="0" y="174926"/>
                </a:lnTo>
                <a:lnTo>
                  <a:pt x="278900" y="174926"/>
                </a:lnTo>
                <a:lnTo>
                  <a:pt x="278900" y="205006"/>
                </a:lnTo>
                <a:close/>
              </a:path>
              <a:path w="279400" h="283209">
                <a:moveTo>
                  <a:pt x="155635" y="283151"/>
                </a:moveTo>
                <a:lnTo>
                  <a:pt x="122611" y="283151"/>
                </a:lnTo>
                <a:lnTo>
                  <a:pt x="122611" y="205006"/>
                </a:lnTo>
                <a:lnTo>
                  <a:pt x="155635" y="205006"/>
                </a:lnTo>
                <a:lnTo>
                  <a:pt x="155635" y="2831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050321" y="8896350"/>
            <a:ext cx="88900" cy="261620"/>
          </a:xfrm>
          <a:custGeom>
            <a:avLst/>
            <a:gdLst/>
            <a:ahLst/>
            <a:cxnLst/>
            <a:rect l="l" t="t" r="r" b="b"/>
            <a:pathLst>
              <a:path w="88900" h="261620">
                <a:moveTo>
                  <a:pt x="88607" y="0"/>
                </a:moveTo>
                <a:lnTo>
                  <a:pt x="0" y="0"/>
                </a:lnTo>
                <a:lnTo>
                  <a:pt x="0" y="29210"/>
                </a:lnTo>
                <a:lnTo>
                  <a:pt x="54279" y="29210"/>
                </a:lnTo>
                <a:lnTo>
                  <a:pt x="54279" y="261620"/>
                </a:lnTo>
                <a:lnTo>
                  <a:pt x="88607" y="261620"/>
                </a:lnTo>
                <a:lnTo>
                  <a:pt x="88607" y="29210"/>
                </a:lnTo>
                <a:lnTo>
                  <a:pt x="88607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1198118" y="9117017"/>
            <a:ext cx="43180" cy="74295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26811" y="73894"/>
                </a:moveTo>
                <a:lnTo>
                  <a:pt x="0" y="73894"/>
                </a:lnTo>
                <a:lnTo>
                  <a:pt x="10462" y="0"/>
                </a:lnTo>
                <a:lnTo>
                  <a:pt x="43159" y="0"/>
                </a:lnTo>
                <a:lnTo>
                  <a:pt x="26811" y="738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371084" y="8885529"/>
            <a:ext cx="563245" cy="280035"/>
          </a:xfrm>
          <a:custGeom>
            <a:avLst/>
            <a:gdLst/>
            <a:ahLst/>
            <a:cxnLst/>
            <a:rect l="l" t="t" r="r" b="b"/>
            <a:pathLst>
              <a:path w="563245" h="280034">
                <a:moveTo>
                  <a:pt x="166420" y="136347"/>
                </a:moveTo>
                <a:lnTo>
                  <a:pt x="160299" y="78689"/>
                </a:lnTo>
                <a:lnTo>
                  <a:pt x="143167" y="38214"/>
                </a:lnTo>
                <a:lnTo>
                  <a:pt x="141046" y="36296"/>
                </a:lnTo>
                <a:lnTo>
                  <a:pt x="134048" y="29946"/>
                </a:lnTo>
                <a:lnTo>
                  <a:pt x="134048" y="136347"/>
                </a:lnTo>
                <a:lnTo>
                  <a:pt x="130175" y="181914"/>
                </a:lnTo>
                <a:lnTo>
                  <a:pt x="119507" y="212979"/>
                </a:lnTo>
                <a:lnTo>
                  <a:pt x="103428" y="230746"/>
                </a:lnTo>
                <a:lnTo>
                  <a:pt x="83375" y="236397"/>
                </a:lnTo>
                <a:lnTo>
                  <a:pt x="63119" y="230746"/>
                </a:lnTo>
                <a:lnTo>
                  <a:pt x="46951" y="212979"/>
                </a:lnTo>
                <a:lnTo>
                  <a:pt x="36245" y="181914"/>
                </a:lnTo>
                <a:lnTo>
                  <a:pt x="32359" y="136347"/>
                </a:lnTo>
                <a:lnTo>
                  <a:pt x="36245" y="90919"/>
                </a:lnTo>
                <a:lnTo>
                  <a:pt x="63119" y="41998"/>
                </a:lnTo>
                <a:lnTo>
                  <a:pt x="103428" y="41998"/>
                </a:lnTo>
                <a:lnTo>
                  <a:pt x="130175" y="90919"/>
                </a:lnTo>
                <a:lnTo>
                  <a:pt x="134048" y="136347"/>
                </a:lnTo>
                <a:lnTo>
                  <a:pt x="134048" y="29946"/>
                </a:lnTo>
                <a:lnTo>
                  <a:pt x="116903" y="14363"/>
                </a:lnTo>
                <a:lnTo>
                  <a:pt x="83375" y="6540"/>
                </a:lnTo>
                <a:lnTo>
                  <a:pt x="49657" y="14363"/>
                </a:lnTo>
                <a:lnTo>
                  <a:pt x="23291" y="38214"/>
                </a:lnTo>
                <a:lnTo>
                  <a:pt x="6121" y="78689"/>
                </a:lnTo>
                <a:lnTo>
                  <a:pt x="0" y="136347"/>
                </a:lnTo>
                <a:lnTo>
                  <a:pt x="6121" y="194017"/>
                </a:lnTo>
                <a:lnTo>
                  <a:pt x="23291" y="234480"/>
                </a:lnTo>
                <a:lnTo>
                  <a:pt x="49657" y="258330"/>
                </a:lnTo>
                <a:lnTo>
                  <a:pt x="83375" y="266153"/>
                </a:lnTo>
                <a:lnTo>
                  <a:pt x="116903" y="258330"/>
                </a:lnTo>
                <a:lnTo>
                  <a:pt x="141046" y="236397"/>
                </a:lnTo>
                <a:lnTo>
                  <a:pt x="143167" y="234480"/>
                </a:lnTo>
                <a:lnTo>
                  <a:pt x="160299" y="194017"/>
                </a:lnTo>
                <a:lnTo>
                  <a:pt x="166420" y="136347"/>
                </a:lnTo>
                <a:close/>
              </a:path>
              <a:path w="563245" h="280034">
                <a:moveTo>
                  <a:pt x="283146" y="113131"/>
                </a:moveTo>
                <a:lnTo>
                  <a:pt x="243916" y="113131"/>
                </a:lnTo>
                <a:lnTo>
                  <a:pt x="243916" y="0"/>
                </a:lnTo>
                <a:lnTo>
                  <a:pt x="211543" y="0"/>
                </a:lnTo>
                <a:lnTo>
                  <a:pt x="211543" y="279234"/>
                </a:lnTo>
                <a:lnTo>
                  <a:pt x="243916" y="279234"/>
                </a:lnTo>
                <a:lnTo>
                  <a:pt x="243916" y="144195"/>
                </a:lnTo>
                <a:lnTo>
                  <a:pt x="283146" y="144195"/>
                </a:lnTo>
                <a:lnTo>
                  <a:pt x="283146" y="113131"/>
                </a:lnTo>
                <a:close/>
              </a:path>
              <a:path w="563245" h="280034">
                <a:moveTo>
                  <a:pt x="504825" y="219075"/>
                </a:moveTo>
                <a:lnTo>
                  <a:pt x="490093" y="224663"/>
                </a:lnTo>
                <a:lnTo>
                  <a:pt x="472249" y="229006"/>
                </a:lnTo>
                <a:lnTo>
                  <a:pt x="452640" y="231800"/>
                </a:lnTo>
                <a:lnTo>
                  <a:pt x="432574" y="232803"/>
                </a:lnTo>
                <a:lnTo>
                  <a:pt x="351485" y="232803"/>
                </a:lnTo>
                <a:lnTo>
                  <a:pt x="351485" y="8509"/>
                </a:lnTo>
                <a:lnTo>
                  <a:pt x="318452" y="8509"/>
                </a:lnTo>
                <a:lnTo>
                  <a:pt x="318452" y="262559"/>
                </a:lnTo>
                <a:lnTo>
                  <a:pt x="432574" y="262559"/>
                </a:lnTo>
                <a:lnTo>
                  <a:pt x="452780" y="261607"/>
                </a:lnTo>
                <a:lnTo>
                  <a:pt x="472376" y="258876"/>
                </a:lnTo>
                <a:lnTo>
                  <a:pt x="490131" y="254558"/>
                </a:lnTo>
                <a:lnTo>
                  <a:pt x="504825" y="248818"/>
                </a:lnTo>
                <a:lnTo>
                  <a:pt x="504825" y="232803"/>
                </a:lnTo>
                <a:lnTo>
                  <a:pt x="504825" y="219075"/>
                </a:lnTo>
                <a:close/>
              </a:path>
              <a:path w="563245" h="280034">
                <a:moveTo>
                  <a:pt x="563029" y="0"/>
                </a:moveTo>
                <a:lnTo>
                  <a:pt x="530656" y="0"/>
                </a:lnTo>
                <a:lnTo>
                  <a:pt x="530656" y="279565"/>
                </a:lnTo>
                <a:lnTo>
                  <a:pt x="563029" y="279234"/>
                </a:lnTo>
                <a:lnTo>
                  <a:pt x="563029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996559" y="8884919"/>
            <a:ext cx="257175" cy="276860"/>
          </a:xfrm>
          <a:custGeom>
            <a:avLst/>
            <a:gdLst/>
            <a:ahLst/>
            <a:cxnLst/>
            <a:rect l="l" t="t" r="r" b="b"/>
            <a:pathLst>
              <a:path w="257175" h="276859">
                <a:moveTo>
                  <a:pt x="156946" y="35598"/>
                </a:moveTo>
                <a:lnTo>
                  <a:pt x="124904" y="35598"/>
                </a:lnTo>
                <a:lnTo>
                  <a:pt x="124904" y="130416"/>
                </a:lnTo>
                <a:lnTo>
                  <a:pt x="156946" y="130416"/>
                </a:lnTo>
                <a:lnTo>
                  <a:pt x="156946" y="35598"/>
                </a:lnTo>
                <a:close/>
              </a:path>
              <a:path w="257175" h="276859">
                <a:moveTo>
                  <a:pt x="156946" y="7620"/>
                </a:moveTo>
                <a:lnTo>
                  <a:pt x="0" y="7620"/>
                </a:lnTo>
                <a:lnTo>
                  <a:pt x="0" y="35560"/>
                </a:lnTo>
                <a:lnTo>
                  <a:pt x="0" y="130810"/>
                </a:lnTo>
                <a:lnTo>
                  <a:pt x="0" y="158750"/>
                </a:lnTo>
                <a:lnTo>
                  <a:pt x="156946" y="158750"/>
                </a:lnTo>
                <a:lnTo>
                  <a:pt x="156946" y="130810"/>
                </a:lnTo>
                <a:lnTo>
                  <a:pt x="31724" y="130810"/>
                </a:lnTo>
                <a:lnTo>
                  <a:pt x="31724" y="35560"/>
                </a:lnTo>
                <a:lnTo>
                  <a:pt x="156946" y="35560"/>
                </a:lnTo>
                <a:lnTo>
                  <a:pt x="156946" y="7620"/>
                </a:lnTo>
                <a:close/>
              </a:path>
              <a:path w="257175" h="276859">
                <a:moveTo>
                  <a:pt x="251117" y="0"/>
                </a:moveTo>
                <a:lnTo>
                  <a:pt x="219075" y="0"/>
                </a:lnTo>
                <a:lnTo>
                  <a:pt x="219075" y="31750"/>
                </a:lnTo>
                <a:lnTo>
                  <a:pt x="173291" y="31750"/>
                </a:lnTo>
                <a:lnTo>
                  <a:pt x="173291" y="60960"/>
                </a:lnTo>
                <a:lnTo>
                  <a:pt x="219075" y="60960"/>
                </a:lnTo>
                <a:lnTo>
                  <a:pt x="219075" y="99060"/>
                </a:lnTo>
                <a:lnTo>
                  <a:pt x="173291" y="99060"/>
                </a:lnTo>
                <a:lnTo>
                  <a:pt x="173291" y="128270"/>
                </a:lnTo>
                <a:lnTo>
                  <a:pt x="219075" y="128270"/>
                </a:lnTo>
                <a:lnTo>
                  <a:pt x="219075" y="208280"/>
                </a:lnTo>
                <a:lnTo>
                  <a:pt x="251117" y="208280"/>
                </a:lnTo>
                <a:lnTo>
                  <a:pt x="251117" y="128270"/>
                </a:lnTo>
                <a:lnTo>
                  <a:pt x="251117" y="99060"/>
                </a:lnTo>
                <a:lnTo>
                  <a:pt x="251117" y="60960"/>
                </a:lnTo>
                <a:lnTo>
                  <a:pt x="251117" y="31750"/>
                </a:lnTo>
                <a:lnTo>
                  <a:pt x="251117" y="0"/>
                </a:lnTo>
                <a:close/>
              </a:path>
              <a:path w="257175" h="276859">
                <a:moveTo>
                  <a:pt x="256997" y="247650"/>
                </a:moveTo>
                <a:lnTo>
                  <a:pt x="46431" y="247650"/>
                </a:lnTo>
                <a:lnTo>
                  <a:pt x="46431" y="185420"/>
                </a:lnTo>
                <a:lnTo>
                  <a:pt x="13411" y="185420"/>
                </a:lnTo>
                <a:lnTo>
                  <a:pt x="13411" y="247650"/>
                </a:lnTo>
                <a:lnTo>
                  <a:pt x="13411" y="276860"/>
                </a:lnTo>
                <a:lnTo>
                  <a:pt x="256997" y="276860"/>
                </a:lnTo>
                <a:lnTo>
                  <a:pt x="256997" y="24765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382916" y="8889777"/>
            <a:ext cx="193675" cy="274320"/>
          </a:xfrm>
          <a:custGeom>
            <a:avLst/>
            <a:gdLst/>
            <a:ahLst/>
            <a:cxnLst/>
            <a:rect l="l" t="t" r="r" b="b"/>
            <a:pathLst>
              <a:path w="193675" h="274320">
                <a:moveTo>
                  <a:pt x="96781" y="273996"/>
                </a:moveTo>
                <a:lnTo>
                  <a:pt x="58347" y="265464"/>
                </a:lnTo>
                <a:lnTo>
                  <a:pt x="27669" y="239828"/>
                </a:lnTo>
                <a:lnTo>
                  <a:pt x="7351" y="197026"/>
                </a:lnTo>
                <a:lnTo>
                  <a:pt x="0" y="136998"/>
                </a:lnTo>
                <a:lnTo>
                  <a:pt x="7351" y="76969"/>
                </a:lnTo>
                <a:lnTo>
                  <a:pt x="27669" y="34167"/>
                </a:lnTo>
                <a:lnTo>
                  <a:pt x="58347" y="8531"/>
                </a:lnTo>
                <a:lnTo>
                  <a:pt x="96781" y="0"/>
                </a:lnTo>
                <a:lnTo>
                  <a:pt x="135026" y="8531"/>
                </a:lnTo>
                <a:lnTo>
                  <a:pt x="161122" y="30407"/>
                </a:lnTo>
                <a:lnTo>
                  <a:pt x="96781" y="30407"/>
                </a:lnTo>
                <a:lnTo>
                  <a:pt x="71784" y="37084"/>
                </a:lnTo>
                <a:lnTo>
                  <a:pt x="51537" y="57096"/>
                </a:lnTo>
                <a:lnTo>
                  <a:pt x="37973" y="90410"/>
                </a:lnTo>
                <a:lnTo>
                  <a:pt x="33023" y="136998"/>
                </a:lnTo>
                <a:lnTo>
                  <a:pt x="37973" y="183723"/>
                </a:lnTo>
                <a:lnTo>
                  <a:pt x="51537" y="217022"/>
                </a:lnTo>
                <a:lnTo>
                  <a:pt x="71784" y="236957"/>
                </a:lnTo>
                <a:lnTo>
                  <a:pt x="96781" y="243588"/>
                </a:lnTo>
                <a:lnTo>
                  <a:pt x="161122" y="243588"/>
                </a:lnTo>
                <a:lnTo>
                  <a:pt x="135026" y="265464"/>
                </a:lnTo>
                <a:lnTo>
                  <a:pt x="96781" y="273996"/>
                </a:lnTo>
                <a:close/>
              </a:path>
              <a:path w="193675" h="274320">
                <a:moveTo>
                  <a:pt x="161122" y="243588"/>
                </a:moveTo>
                <a:lnTo>
                  <a:pt x="96781" y="243588"/>
                </a:lnTo>
                <a:lnTo>
                  <a:pt x="121589" y="236957"/>
                </a:lnTo>
                <a:lnTo>
                  <a:pt x="141739" y="217022"/>
                </a:lnTo>
                <a:lnTo>
                  <a:pt x="155267" y="183723"/>
                </a:lnTo>
                <a:lnTo>
                  <a:pt x="160212" y="136998"/>
                </a:lnTo>
                <a:lnTo>
                  <a:pt x="155267" y="90410"/>
                </a:lnTo>
                <a:lnTo>
                  <a:pt x="141739" y="57096"/>
                </a:lnTo>
                <a:lnTo>
                  <a:pt x="121589" y="37084"/>
                </a:lnTo>
                <a:lnTo>
                  <a:pt x="96781" y="30407"/>
                </a:lnTo>
                <a:lnTo>
                  <a:pt x="161122" y="30407"/>
                </a:lnTo>
                <a:lnTo>
                  <a:pt x="165607" y="34167"/>
                </a:lnTo>
                <a:lnTo>
                  <a:pt x="185889" y="76969"/>
                </a:lnTo>
                <a:lnTo>
                  <a:pt x="193236" y="136998"/>
                </a:lnTo>
                <a:lnTo>
                  <a:pt x="185889" y="197026"/>
                </a:lnTo>
                <a:lnTo>
                  <a:pt x="165607" y="239828"/>
                </a:lnTo>
                <a:lnTo>
                  <a:pt x="161122" y="24358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1" name="object 251"/>
          <p:cNvGrpSpPr/>
          <p:nvPr/>
        </p:nvGrpSpPr>
        <p:grpSpPr>
          <a:xfrm>
            <a:off x="1123768" y="2392160"/>
            <a:ext cx="428625" cy="414655"/>
            <a:chOff x="1123768" y="2392160"/>
            <a:chExt cx="428625" cy="414655"/>
          </a:xfrm>
        </p:grpSpPr>
        <p:sp>
          <p:nvSpPr>
            <p:cNvPr id="252" name="object 252"/>
            <p:cNvSpPr/>
            <p:nvPr/>
          </p:nvSpPr>
          <p:spPr>
            <a:xfrm>
              <a:off x="1123768" y="2392160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5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3174" y="2523714"/>
              <a:ext cx="212062" cy="151356"/>
            </a:xfrm>
            <a:prstGeom prst="rect">
              <a:avLst/>
            </a:prstGeom>
          </p:spPr>
        </p:pic>
      </p:grpSp>
      <p:grpSp>
        <p:nvGrpSpPr>
          <p:cNvPr id="254" name="object 254"/>
          <p:cNvGrpSpPr/>
          <p:nvPr/>
        </p:nvGrpSpPr>
        <p:grpSpPr>
          <a:xfrm>
            <a:off x="1125952" y="3811639"/>
            <a:ext cx="428625" cy="414655"/>
            <a:chOff x="1125952" y="3811639"/>
            <a:chExt cx="428625" cy="414655"/>
          </a:xfrm>
        </p:grpSpPr>
        <p:sp>
          <p:nvSpPr>
            <p:cNvPr id="255" name="object 255"/>
            <p:cNvSpPr/>
            <p:nvPr/>
          </p:nvSpPr>
          <p:spPr>
            <a:xfrm>
              <a:off x="1125952" y="3811639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5359" y="3943192"/>
              <a:ext cx="212062" cy="151356"/>
            </a:xfrm>
            <a:prstGeom prst="rect">
              <a:avLst/>
            </a:prstGeom>
          </p:spPr>
        </p:pic>
      </p:grpSp>
      <p:grpSp>
        <p:nvGrpSpPr>
          <p:cNvPr id="257" name="object 257"/>
          <p:cNvGrpSpPr/>
          <p:nvPr/>
        </p:nvGrpSpPr>
        <p:grpSpPr>
          <a:xfrm>
            <a:off x="1125129" y="5600470"/>
            <a:ext cx="428625" cy="414655"/>
            <a:chOff x="1125129" y="5600470"/>
            <a:chExt cx="428625" cy="414655"/>
          </a:xfrm>
        </p:grpSpPr>
        <p:sp>
          <p:nvSpPr>
            <p:cNvPr id="258" name="object 258"/>
            <p:cNvSpPr/>
            <p:nvPr/>
          </p:nvSpPr>
          <p:spPr>
            <a:xfrm>
              <a:off x="1125129" y="5600470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4536" y="5732024"/>
              <a:ext cx="212062" cy="151356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1131555" y="7010834"/>
            <a:ext cx="428625" cy="414655"/>
            <a:chOff x="1131555" y="7010834"/>
            <a:chExt cx="428625" cy="414655"/>
          </a:xfrm>
        </p:grpSpPr>
        <p:sp>
          <p:nvSpPr>
            <p:cNvPr id="261" name="object 261"/>
            <p:cNvSpPr/>
            <p:nvPr/>
          </p:nvSpPr>
          <p:spPr>
            <a:xfrm>
              <a:off x="1131555" y="7010834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40962" y="7142388"/>
              <a:ext cx="212062" cy="151356"/>
            </a:xfrm>
            <a:prstGeom prst="rect">
              <a:avLst/>
            </a:prstGeom>
          </p:spPr>
        </p:pic>
      </p:grpSp>
      <p:grpSp>
        <p:nvGrpSpPr>
          <p:cNvPr id="263" name="object 263"/>
          <p:cNvGrpSpPr/>
          <p:nvPr/>
        </p:nvGrpSpPr>
        <p:grpSpPr>
          <a:xfrm>
            <a:off x="1128134" y="8345348"/>
            <a:ext cx="428625" cy="414655"/>
            <a:chOff x="1128134" y="8345348"/>
            <a:chExt cx="428625" cy="414655"/>
          </a:xfrm>
        </p:grpSpPr>
        <p:sp>
          <p:nvSpPr>
            <p:cNvPr id="264" name="object 264"/>
            <p:cNvSpPr/>
            <p:nvPr/>
          </p:nvSpPr>
          <p:spPr>
            <a:xfrm>
              <a:off x="1128134" y="8345348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7541" y="8476902"/>
              <a:ext cx="212062" cy="151356"/>
            </a:xfrm>
            <a:prstGeom prst="rect">
              <a:avLst/>
            </a:prstGeom>
          </p:spPr>
        </p:pic>
      </p:grpSp>
      <p:grpSp>
        <p:nvGrpSpPr>
          <p:cNvPr id="266" name="object 266"/>
          <p:cNvGrpSpPr/>
          <p:nvPr/>
        </p:nvGrpSpPr>
        <p:grpSpPr>
          <a:xfrm>
            <a:off x="9267825" y="5645399"/>
            <a:ext cx="428625" cy="414655"/>
            <a:chOff x="9267825" y="5645399"/>
            <a:chExt cx="428625" cy="414655"/>
          </a:xfrm>
        </p:grpSpPr>
        <p:sp>
          <p:nvSpPr>
            <p:cNvPr id="267" name="object 267"/>
            <p:cNvSpPr/>
            <p:nvPr/>
          </p:nvSpPr>
          <p:spPr>
            <a:xfrm>
              <a:off x="9267825" y="5645399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77231" y="5776953"/>
              <a:ext cx="212062" cy="151356"/>
            </a:xfrm>
            <a:prstGeom prst="rect">
              <a:avLst/>
            </a:prstGeom>
          </p:spPr>
        </p:pic>
      </p:grpSp>
      <p:grpSp>
        <p:nvGrpSpPr>
          <p:cNvPr id="269" name="object 269"/>
          <p:cNvGrpSpPr/>
          <p:nvPr/>
        </p:nvGrpSpPr>
        <p:grpSpPr>
          <a:xfrm>
            <a:off x="9267825" y="7956505"/>
            <a:ext cx="428625" cy="414655"/>
            <a:chOff x="9267825" y="7956505"/>
            <a:chExt cx="428625" cy="414655"/>
          </a:xfrm>
        </p:grpSpPr>
        <p:sp>
          <p:nvSpPr>
            <p:cNvPr id="270" name="object 270"/>
            <p:cNvSpPr/>
            <p:nvPr/>
          </p:nvSpPr>
          <p:spPr>
            <a:xfrm>
              <a:off x="9267825" y="7956505"/>
              <a:ext cx="428625" cy="414655"/>
            </a:xfrm>
            <a:custGeom>
              <a:avLst/>
              <a:gdLst/>
              <a:ahLst/>
              <a:cxnLst/>
              <a:rect l="l" t="t" r="r" b="b"/>
              <a:pathLst>
                <a:path w="428625" h="414654">
                  <a:moveTo>
                    <a:pt x="214741" y="414337"/>
                  </a:moveTo>
                  <a:lnTo>
                    <a:pt x="165439" y="408850"/>
                  </a:lnTo>
                  <a:lnTo>
                    <a:pt x="120171" y="393228"/>
                  </a:lnTo>
                  <a:lnTo>
                    <a:pt x="80241" y="368722"/>
                  </a:lnTo>
                  <a:lnTo>
                    <a:pt x="46955" y="336588"/>
                  </a:lnTo>
                  <a:lnTo>
                    <a:pt x="21616" y="298080"/>
                  </a:lnTo>
                  <a:lnTo>
                    <a:pt x="5529" y="254450"/>
                  </a:lnTo>
                  <a:lnTo>
                    <a:pt x="0" y="206955"/>
                  </a:lnTo>
                  <a:lnTo>
                    <a:pt x="5823" y="159348"/>
                  </a:lnTo>
                  <a:lnTo>
                    <a:pt x="22076" y="115728"/>
                  </a:lnTo>
                  <a:lnTo>
                    <a:pt x="47483" y="77310"/>
                  </a:lnTo>
                  <a:lnTo>
                    <a:pt x="80771" y="45312"/>
                  </a:lnTo>
                  <a:lnTo>
                    <a:pt x="120664" y="20949"/>
                  </a:lnTo>
                  <a:lnTo>
                    <a:pt x="165889" y="5440"/>
                  </a:lnTo>
                  <a:lnTo>
                    <a:pt x="215169" y="0"/>
                  </a:lnTo>
                  <a:lnTo>
                    <a:pt x="264805" y="5531"/>
                  </a:lnTo>
                  <a:lnTo>
                    <a:pt x="310047" y="20997"/>
                  </a:lnTo>
                  <a:lnTo>
                    <a:pt x="349703" y="45256"/>
                  </a:lnTo>
                  <a:lnTo>
                    <a:pt x="382580" y="77166"/>
                  </a:lnTo>
                  <a:lnTo>
                    <a:pt x="407488" y="115585"/>
                  </a:lnTo>
                  <a:lnTo>
                    <a:pt x="423234" y="159371"/>
                  </a:lnTo>
                  <a:lnTo>
                    <a:pt x="428625" y="207381"/>
                  </a:lnTo>
                  <a:lnTo>
                    <a:pt x="423075" y="255391"/>
                  </a:lnTo>
                  <a:lnTo>
                    <a:pt x="407216" y="299168"/>
                  </a:lnTo>
                  <a:lnTo>
                    <a:pt x="382232" y="337563"/>
                  </a:lnTo>
                  <a:lnTo>
                    <a:pt x="349308" y="369427"/>
                  </a:lnTo>
                  <a:lnTo>
                    <a:pt x="309628" y="393611"/>
                  </a:lnTo>
                  <a:lnTo>
                    <a:pt x="264377" y="408964"/>
                  </a:lnTo>
                  <a:lnTo>
                    <a:pt x="214741" y="414337"/>
                  </a:lnTo>
                  <a:close/>
                </a:path>
              </a:pathLst>
            </a:custGeom>
            <a:solidFill>
              <a:srgbClr val="F5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1" name="object 2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77231" y="8088058"/>
              <a:ext cx="212062" cy="151356"/>
            </a:xfrm>
            <a:prstGeom prst="rect">
              <a:avLst/>
            </a:prstGeom>
          </p:spPr>
        </p:pic>
      </p:grpSp>
      <p:sp>
        <p:nvSpPr>
          <p:cNvPr id="272" name="object 272"/>
          <p:cNvSpPr/>
          <p:nvPr/>
        </p:nvSpPr>
        <p:spPr>
          <a:xfrm>
            <a:off x="1316497" y="1205674"/>
            <a:ext cx="410845" cy="434340"/>
          </a:xfrm>
          <a:custGeom>
            <a:avLst/>
            <a:gdLst/>
            <a:ahLst/>
            <a:cxnLst/>
            <a:rect l="l" t="t" r="r" b="b"/>
            <a:pathLst>
              <a:path w="410844" h="434339">
                <a:moveTo>
                  <a:pt x="410453" y="433821"/>
                </a:moveTo>
                <a:lnTo>
                  <a:pt x="324603" y="433821"/>
                </a:lnTo>
                <a:lnTo>
                  <a:pt x="324603" y="0"/>
                </a:lnTo>
                <a:lnTo>
                  <a:pt x="410453" y="0"/>
                </a:lnTo>
                <a:lnTo>
                  <a:pt x="410453" y="433821"/>
                </a:lnTo>
                <a:close/>
              </a:path>
              <a:path w="410844" h="434339">
                <a:moveTo>
                  <a:pt x="285488" y="87881"/>
                </a:moveTo>
                <a:lnTo>
                  <a:pt x="3047" y="87881"/>
                </a:lnTo>
                <a:lnTo>
                  <a:pt x="3047" y="10159"/>
                </a:lnTo>
                <a:lnTo>
                  <a:pt x="285488" y="10159"/>
                </a:lnTo>
                <a:lnTo>
                  <a:pt x="285488" y="87881"/>
                </a:lnTo>
                <a:close/>
              </a:path>
              <a:path w="410844" h="434339">
                <a:moveTo>
                  <a:pt x="120900" y="335779"/>
                </a:moveTo>
                <a:lnTo>
                  <a:pt x="36575" y="335779"/>
                </a:lnTo>
                <a:lnTo>
                  <a:pt x="36575" y="87881"/>
                </a:lnTo>
                <a:lnTo>
                  <a:pt x="120900" y="87881"/>
                </a:lnTo>
                <a:lnTo>
                  <a:pt x="120900" y="335779"/>
                </a:lnTo>
                <a:close/>
              </a:path>
              <a:path w="410844" h="434339">
                <a:moveTo>
                  <a:pt x="185923" y="413501"/>
                </a:moveTo>
                <a:lnTo>
                  <a:pt x="0" y="413501"/>
                </a:lnTo>
                <a:lnTo>
                  <a:pt x="0" y="335779"/>
                </a:lnTo>
                <a:lnTo>
                  <a:pt x="167635" y="335779"/>
                </a:lnTo>
                <a:lnTo>
                  <a:pt x="167635" y="87881"/>
                </a:lnTo>
                <a:lnTo>
                  <a:pt x="251961" y="87881"/>
                </a:lnTo>
                <a:lnTo>
                  <a:pt x="251961" y="330191"/>
                </a:lnTo>
                <a:lnTo>
                  <a:pt x="301744" y="330191"/>
                </a:lnTo>
                <a:lnTo>
                  <a:pt x="301744" y="392674"/>
                </a:lnTo>
                <a:lnTo>
                  <a:pt x="278361" y="401500"/>
                </a:lnTo>
                <a:lnTo>
                  <a:pt x="249548" y="408040"/>
                </a:lnTo>
                <a:lnTo>
                  <a:pt x="217878" y="412104"/>
                </a:lnTo>
                <a:lnTo>
                  <a:pt x="185923" y="413501"/>
                </a:lnTo>
                <a:close/>
              </a:path>
              <a:path w="410844" h="434339">
                <a:moveTo>
                  <a:pt x="301744" y="330191"/>
                </a:moveTo>
                <a:lnTo>
                  <a:pt x="251961" y="330191"/>
                </a:lnTo>
                <a:lnTo>
                  <a:pt x="266026" y="327326"/>
                </a:lnTo>
                <a:lnTo>
                  <a:pt x="279139" y="324032"/>
                </a:lnTo>
                <a:lnTo>
                  <a:pt x="291108" y="320262"/>
                </a:lnTo>
                <a:lnTo>
                  <a:pt x="301744" y="315968"/>
                </a:lnTo>
                <a:lnTo>
                  <a:pt x="301744" y="33019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801624" y="1204150"/>
            <a:ext cx="416559" cy="435609"/>
          </a:xfrm>
          <a:custGeom>
            <a:avLst/>
            <a:gdLst/>
            <a:ahLst/>
            <a:cxnLst/>
            <a:rect l="l" t="t" r="r" b="b"/>
            <a:pathLst>
              <a:path w="416560" h="435610">
                <a:moveTo>
                  <a:pt x="195575" y="53338"/>
                </a:moveTo>
                <a:lnTo>
                  <a:pt x="107693" y="53338"/>
                </a:lnTo>
                <a:lnTo>
                  <a:pt x="107693" y="0"/>
                </a:lnTo>
                <a:lnTo>
                  <a:pt x="195575" y="0"/>
                </a:lnTo>
                <a:lnTo>
                  <a:pt x="195575" y="53338"/>
                </a:lnTo>
                <a:close/>
              </a:path>
              <a:path w="416560" h="435610">
                <a:moveTo>
                  <a:pt x="416549" y="435345"/>
                </a:moveTo>
                <a:lnTo>
                  <a:pt x="330699" y="435345"/>
                </a:lnTo>
                <a:lnTo>
                  <a:pt x="330699" y="250945"/>
                </a:lnTo>
                <a:lnTo>
                  <a:pt x="258057" y="250945"/>
                </a:lnTo>
                <a:lnTo>
                  <a:pt x="258057" y="169667"/>
                </a:lnTo>
                <a:lnTo>
                  <a:pt x="330699" y="169667"/>
                </a:lnTo>
                <a:lnTo>
                  <a:pt x="330699" y="1523"/>
                </a:lnTo>
                <a:lnTo>
                  <a:pt x="416549" y="1523"/>
                </a:lnTo>
                <a:lnTo>
                  <a:pt x="416549" y="435345"/>
                </a:lnTo>
                <a:close/>
              </a:path>
              <a:path w="416560" h="435610">
                <a:moveTo>
                  <a:pt x="288028" y="132584"/>
                </a:moveTo>
                <a:lnTo>
                  <a:pt x="9651" y="132584"/>
                </a:lnTo>
                <a:lnTo>
                  <a:pt x="9651" y="53338"/>
                </a:lnTo>
                <a:lnTo>
                  <a:pt x="288028" y="53338"/>
                </a:lnTo>
                <a:lnTo>
                  <a:pt x="288028" y="132584"/>
                </a:lnTo>
                <a:close/>
              </a:path>
              <a:path w="416560" h="435610">
                <a:moveTo>
                  <a:pt x="0" y="415025"/>
                </a:moveTo>
                <a:lnTo>
                  <a:pt x="0" y="330699"/>
                </a:lnTo>
                <a:lnTo>
                  <a:pt x="34709" y="318629"/>
                </a:lnTo>
                <a:lnTo>
                  <a:pt x="63469" y="290954"/>
                </a:lnTo>
                <a:lnTo>
                  <a:pt x="85695" y="249503"/>
                </a:lnTo>
                <a:lnTo>
                  <a:pt x="100800" y="196103"/>
                </a:lnTo>
                <a:lnTo>
                  <a:pt x="108201" y="132584"/>
                </a:lnTo>
                <a:lnTo>
                  <a:pt x="194559" y="132584"/>
                </a:lnTo>
                <a:lnTo>
                  <a:pt x="193130" y="153618"/>
                </a:lnTo>
                <a:lnTo>
                  <a:pt x="191130" y="173985"/>
                </a:lnTo>
                <a:lnTo>
                  <a:pt x="188558" y="193590"/>
                </a:lnTo>
                <a:lnTo>
                  <a:pt x="185415" y="212338"/>
                </a:lnTo>
                <a:lnTo>
                  <a:pt x="260828" y="303268"/>
                </a:lnTo>
                <a:lnTo>
                  <a:pt x="155444" y="303268"/>
                </a:lnTo>
                <a:lnTo>
                  <a:pt x="125512" y="350662"/>
                </a:lnTo>
                <a:lnTo>
                  <a:pt x="88961" y="385625"/>
                </a:lnTo>
                <a:lnTo>
                  <a:pt x="46790" y="407350"/>
                </a:lnTo>
                <a:lnTo>
                  <a:pt x="0" y="415025"/>
                </a:lnTo>
                <a:close/>
              </a:path>
              <a:path w="416560" h="435610">
                <a:moveTo>
                  <a:pt x="242309" y="414009"/>
                </a:moveTo>
                <a:lnTo>
                  <a:pt x="155444" y="303268"/>
                </a:lnTo>
                <a:lnTo>
                  <a:pt x="260828" y="303268"/>
                </a:lnTo>
                <a:lnTo>
                  <a:pt x="308856" y="361178"/>
                </a:lnTo>
                <a:lnTo>
                  <a:pt x="242309" y="4140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427823" y="1205674"/>
            <a:ext cx="436880" cy="434340"/>
          </a:xfrm>
          <a:custGeom>
            <a:avLst/>
            <a:gdLst/>
            <a:ahLst/>
            <a:cxnLst/>
            <a:rect l="l" t="t" r="r" b="b"/>
            <a:pathLst>
              <a:path w="436880" h="434339">
                <a:moveTo>
                  <a:pt x="106169" y="269741"/>
                </a:moveTo>
                <a:lnTo>
                  <a:pt x="61720" y="260843"/>
                </a:lnTo>
                <a:lnTo>
                  <a:pt x="28320" y="234753"/>
                </a:lnTo>
                <a:lnTo>
                  <a:pt x="7302" y="192376"/>
                </a:lnTo>
                <a:lnTo>
                  <a:pt x="0" y="134616"/>
                </a:lnTo>
                <a:lnTo>
                  <a:pt x="7302" y="77150"/>
                </a:lnTo>
                <a:lnTo>
                  <a:pt x="28320" y="34924"/>
                </a:lnTo>
                <a:lnTo>
                  <a:pt x="61720" y="8889"/>
                </a:lnTo>
                <a:lnTo>
                  <a:pt x="106169" y="0"/>
                </a:lnTo>
                <a:lnTo>
                  <a:pt x="143490" y="6008"/>
                </a:lnTo>
                <a:lnTo>
                  <a:pt x="173477" y="23684"/>
                </a:lnTo>
                <a:lnTo>
                  <a:pt x="195463" y="52505"/>
                </a:lnTo>
                <a:lnTo>
                  <a:pt x="201406" y="70102"/>
                </a:lnTo>
                <a:lnTo>
                  <a:pt x="106169" y="70102"/>
                </a:lnTo>
                <a:lnTo>
                  <a:pt x="94168" y="74253"/>
                </a:lnTo>
                <a:lnTo>
                  <a:pt x="85595" y="86548"/>
                </a:lnTo>
                <a:lnTo>
                  <a:pt x="80452" y="106748"/>
                </a:lnTo>
                <a:lnTo>
                  <a:pt x="78738" y="134616"/>
                </a:lnTo>
                <a:lnTo>
                  <a:pt x="80452" y="162563"/>
                </a:lnTo>
                <a:lnTo>
                  <a:pt x="85595" y="182938"/>
                </a:lnTo>
                <a:lnTo>
                  <a:pt x="94168" y="195408"/>
                </a:lnTo>
                <a:lnTo>
                  <a:pt x="106169" y="199639"/>
                </a:lnTo>
                <a:lnTo>
                  <a:pt x="201245" y="199639"/>
                </a:lnTo>
                <a:lnTo>
                  <a:pt x="197249" y="213164"/>
                </a:lnTo>
                <a:lnTo>
                  <a:pt x="175319" y="244214"/>
                </a:lnTo>
                <a:lnTo>
                  <a:pt x="144720" y="263264"/>
                </a:lnTo>
                <a:lnTo>
                  <a:pt x="106169" y="269741"/>
                </a:lnTo>
                <a:close/>
              </a:path>
              <a:path w="436880" h="434339">
                <a:moveTo>
                  <a:pt x="431281" y="321555"/>
                </a:moveTo>
                <a:lnTo>
                  <a:pt x="351019" y="321555"/>
                </a:lnTo>
                <a:lnTo>
                  <a:pt x="351019" y="0"/>
                </a:lnTo>
                <a:lnTo>
                  <a:pt x="431281" y="0"/>
                </a:lnTo>
                <a:lnTo>
                  <a:pt x="431281" y="321555"/>
                </a:lnTo>
                <a:close/>
              </a:path>
              <a:path w="436880" h="434339">
                <a:moveTo>
                  <a:pt x="321047" y="91945"/>
                </a:moveTo>
                <a:lnTo>
                  <a:pt x="241801" y="91945"/>
                </a:lnTo>
                <a:lnTo>
                  <a:pt x="241801" y="2031"/>
                </a:lnTo>
                <a:lnTo>
                  <a:pt x="321047" y="2031"/>
                </a:lnTo>
                <a:lnTo>
                  <a:pt x="321047" y="91945"/>
                </a:lnTo>
                <a:close/>
              </a:path>
              <a:path w="436880" h="434339">
                <a:moveTo>
                  <a:pt x="201245" y="199639"/>
                </a:moveTo>
                <a:lnTo>
                  <a:pt x="106169" y="199639"/>
                </a:lnTo>
                <a:lnTo>
                  <a:pt x="118384" y="195408"/>
                </a:lnTo>
                <a:lnTo>
                  <a:pt x="126933" y="182938"/>
                </a:lnTo>
                <a:lnTo>
                  <a:pt x="131957" y="162563"/>
                </a:lnTo>
                <a:lnTo>
                  <a:pt x="133600" y="134616"/>
                </a:lnTo>
                <a:lnTo>
                  <a:pt x="131957" y="106748"/>
                </a:lnTo>
                <a:lnTo>
                  <a:pt x="126933" y="86548"/>
                </a:lnTo>
                <a:lnTo>
                  <a:pt x="118384" y="74253"/>
                </a:lnTo>
                <a:lnTo>
                  <a:pt x="106169" y="70102"/>
                </a:lnTo>
                <a:lnTo>
                  <a:pt x="201406" y="70102"/>
                </a:lnTo>
                <a:lnTo>
                  <a:pt x="208782" y="91945"/>
                </a:lnTo>
                <a:lnTo>
                  <a:pt x="321047" y="91945"/>
                </a:lnTo>
                <a:lnTo>
                  <a:pt x="321047" y="170683"/>
                </a:lnTo>
                <a:lnTo>
                  <a:pt x="209798" y="170683"/>
                </a:lnTo>
                <a:lnTo>
                  <a:pt x="201245" y="199639"/>
                </a:lnTo>
                <a:close/>
              </a:path>
              <a:path w="436880" h="434339">
                <a:moveTo>
                  <a:pt x="321047" y="313936"/>
                </a:moveTo>
                <a:lnTo>
                  <a:pt x="241801" y="313936"/>
                </a:lnTo>
                <a:lnTo>
                  <a:pt x="241801" y="170683"/>
                </a:lnTo>
                <a:lnTo>
                  <a:pt x="321047" y="170683"/>
                </a:lnTo>
                <a:lnTo>
                  <a:pt x="321047" y="313936"/>
                </a:lnTo>
                <a:close/>
              </a:path>
              <a:path w="436880" h="434339">
                <a:moveTo>
                  <a:pt x="436361" y="433821"/>
                </a:moveTo>
                <a:lnTo>
                  <a:pt x="37083" y="433821"/>
                </a:lnTo>
                <a:lnTo>
                  <a:pt x="37083" y="289552"/>
                </a:lnTo>
                <a:lnTo>
                  <a:pt x="124456" y="289552"/>
                </a:lnTo>
                <a:lnTo>
                  <a:pt x="124456" y="356607"/>
                </a:lnTo>
                <a:lnTo>
                  <a:pt x="436361" y="356607"/>
                </a:lnTo>
                <a:lnTo>
                  <a:pt x="43636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923619" y="1205674"/>
            <a:ext cx="412115" cy="434340"/>
          </a:xfrm>
          <a:custGeom>
            <a:avLst/>
            <a:gdLst/>
            <a:ahLst/>
            <a:cxnLst/>
            <a:rect l="l" t="t" r="r" b="b"/>
            <a:pathLst>
              <a:path w="412114" h="434339">
                <a:moveTo>
                  <a:pt x="411977" y="433821"/>
                </a:moveTo>
                <a:lnTo>
                  <a:pt x="326127" y="433821"/>
                </a:lnTo>
                <a:lnTo>
                  <a:pt x="326127" y="0"/>
                </a:lnTo>
                <a:lnTo>
                  <a:pt x="411977" y="0"/>
                </a:lnTo>
                <a:lnTo>
                  <a:pt x="411977" y="433821"/>
                </a:lnTo>
                <a:close/>
              </a:path>
              <a:path w="412114" h="434339">
                <a:moveTo>
                  <a:pt x="289552" y="88897"/>
                </a:moveTo>
                <a:lnTo>
                  <a:pt x="12191" y="88897"/>
                </a:lnTo>
                <a:lnTo>
                  <a:pt x="12191" y="10159"/>
                </a:lnTo>
                <a:lnTo>
                  <a:pt x="289552" y="10159"/>
                </a:lnTo>
                <a:lnTo>
                  <a:pt x="289552" y="88897"/>
                </a:lnTo>
                <a:close/>
              </a:path>
              <a:path w="412114" h="434339">
                <a:moveTo>
                  <a:pt x="0" y="413501"/>
                </a:moveTo>
                <a:lnTo>
                  <a:pt x="0" y="327143"/>
                </a:lnTo>
                <a:lnTo>
                  <a:pt x="30001" y="316692"/>
                </a:lnTo>
                <a:lnTo>
                  <a:pt x="56123" y="293146"/>
                </a:lnTo>
                <a:lnTo>
                  <a:pt x="77785" y="257549"/>
                </a:lnTo>
                <a:lnTo>
                  <a:pt x="94410" y="210946"/>
                </a:lnTo>
                <a:lnTo>
                  <a:pt x="105419" y="154381"/>
                </a:lnTo>
                <a:lnTo>
                  <a:pt x="110233" y="88897"/>
                </a:lnTo>
                <a:lnTo>
                  <a:pt x="196591" y="88897"/>
                </a:lnTo>
                <a:lnTo>
                  <a:pt x="195352" y="117662"/>
                </a:lnTo>
                <a:lnTo>
                  <a:pt x="193162" y="145284"/>
                </a:lnTo>
                <a:lnTo>
                  <a:pt x="190019" y="171763"/>
                </a:lnTo>
                <a:lnTo>
                  <a:pt x="185923" y="197099"/>
                </a:lnTo>
                <a:lnTo>
                  <a:pt x="259477" y="292600"/>
                </a:lnTo>
                <a:lnTo>
                  <a:pt x="156460" y="292600"/>
                </a:lnTo>
                <a:lnTo>
                  <a:pt x="126512" y="343994"/>
                </a:lnTo>
                <a:lnTo>
                  <a:pt x="89850" y="381815"/>
                </a:lnTo>
                <a:lnTo>
                  <a:pt x="47377" y="405254"/>
                </a:lnTo>
                <a:lnTo>
                  <a:pt x="0" y="413501"/>
                </a:lnTo>
                <a:close/>
              </a:path>
              <a:path w="412114" h="434339">
                <a:moveTo>
                  <a:pt x="243833" y="411469"/>
                </a:moveTo>
                <a:lnTo>
                  <a:pt x="156460" y="292600"/>
                </a:lnTo>
                <a:lnTo>
                  <a:pt x="259477" y="292600"/>
                </a:lnTo>
                <a:lnTo>
                  <a:pt x="311904" y="360670"/>
                </a:lnTo>
                <a:lnTo>
                  <a:pt x="243833" y="4114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23986" y="1205674"/>
            <a:ext cx="400685" cy="434340"/>
          </a:xfrm>
          <a:custGeom>
            <a:avLst/>
            <a:gdLst/>
            <a:ahLst/>
            <a:cxnLst/>
            <a:rect l="l" t="t" r="r" b="b"/>
            <a:pathLst>
              <a:path w="400685" h="434339">
                <a:moveTo>
                  <a:pt x="400294" y="433821"/>
                </a:moveTo>
                <a:lnTo>
                  <a:pt x="314444" y="433821"/>
                </a:lnTo>
                <a:lnTo>
                  <a:pt x="314444" y="0"/>
                </a:lnTo>
                <a:lnTo>
                  <a:pt x="400294" y="0"/>
                </a:lnTo>
                <a:lnTo>
                  <a:pt x="400294" y="433821"/>
                </a:lnTo>
                <a:close/>
              </a:path>
              <a:path w="400685" h="434339">
                <a:moveTo>
                  <a:pt x="179319" y="413501"/>
                </a:moveTo>
                <a:lnTo>
                  <a:pt x="0" y="413501"/>
                </a:lnTo>
                <a:lnTo>
                  <a:pt x="0" y="7619"/>
                </a:lnTo>
                <a:lnTo>
                  <a:pt x="88389" y="7619"/>
                </a:lnTo>
                <a:lnTo>
                  <a:pt x="88389" y="335271"/>
                </a:lnTo>
                <a:lnTo>
                  <a:pt x="291584" y="335271"/>
                </a:lnTo>
                <a:lnTo>
                  <a:pt x="291584" y="392674"/>
                </a:lnTo>
                <a:lnTo>
                  <a:pt x="268757" y="401500"/>
                </a:lnTo>
                <a:lnTo>
                  <a:pt x="241166" y="408040"/>
                </a:lnTo>
                <a:lnTo>
                  <a:pt x="210719" y="412104"/>
                </a:lnTo>
                <a:lnTo>
                  <a:pt x="179319" y="413501"/>
                </a:lnTo>
                <a:close/>
              </a:path>
              <a:path w="400685" h="434339">
                <a:moveTo>
                  <a:pt x="291584" y="335271"/>
                </a:moveTo>
                <a:lnTo>
                  <a:pt x="179319" y="335271"/>
                </a:lnTo>
                <a:lnTo>
                  <a:pt x="210505" y="333803"/>
                </a:lnTo>
                <a:lnTo>
                  <a:pt x="240976" y="329620"/>
                </a:lnTo>
                <a:lnTo>
                  <a:pt x="268685" y="323056"/>
                </a:lnTo>
                <a:lnTo>
                  <a:pt x="291584" y="314444"/>
                </a:lnTo>
                <a:lnTo>
                  <a:pt x="291584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04034" y="1205674"/>
            <a:ext cx="411480" cy="434340"/>
          </a:xfrm>
          <a:custGeom>
            <a:avLst/>
            <a:gdLst/>
            <a:ahLst/>
            <a:cxnLst/>
            <a:rect l="l" t="t" r="r" b="b"/>
            <a:pathLst>
              <a:path w="411479" h="434339">
                <a:moveTo>
                  <a:pt x="410961" y="163571"/>
                </a:moveTo>
                <a:lnTo>
                  <a:pt x="325111" y="163571"/>
                </a:lnTo>
                <a:lnTo>
                  <a:pt x="325111" y="0"/>
                </a:lnTo>
                <a:lnTo>
                  <a:pt x="410961" y="0"/>
                </a:lnTo>
                <a:lnTo>
                  <a:pt x="410961" y="163571"/>
                </a:lnTo>
                <a:close/>
              </a:path>
              <a:path w="411479" h="434339">
                <a:moveTo>
                  <a:pt x="134616" y="418581"/>
                </a:moveTo>
                <a:lnTo>
                  <a:pt x="96599" y="413179"/>
                </a:lnTo>
                <a:lnTo>
                  <a:pt x="37019" y="368735"/>
                </a:lnTo>
                <a:lnTo>
                  <a:pt x="16951" y="328874"/>
                </a:lnTo>
                <a:lnTo>
                  <a:pt x="4362" y="276709"/>
                </a:lnTo>
                <a:lnTo>
                  <a:pt x="0" y="211830"/>
                </a:lnTo>
                <a:lnTo>
                  <a:pt x="4362" y="146951"/>
                </a:lnTo>
                <a:lnTo>
                  <a:pt x="16951" y="94786"/>
                </a:lnTo>
                <a:lnTo>
                  <a:pt x="37019" y="54926"/>
                </a:lnTo>
                <a:lnTo>
                  <a:pt x="63818" y="26960"/>
                </a:lnTo>
                <a:lnTo>
                  <a:pt x="134616" y="5079"/>
                </a:lnTo>
                <a:lnTo>
                  <a:pt x="174589" y="11078"/>
                </a:lnTo>
                <a:lnTo>
                  <a:pt x="208612" y="29414"/>
                </a:lnTo>
                <a:lnTo>
                  <a:pt x="235856" y="60600"/>
                </a:lnTo>
                <a:lnTo>
                  <a:pt x="246090" y="83817"/>
                </a:lnTo>
                <a:lnTo>
                  <a:pt x="134616" y="83817"/>
                </a:lnTo>
                <a:lnTo>
                  <a:pt x="114836" y="90175"/>
                </a:lnTo>
                <a:lnTo>
                  <a:pt x="99057" y="111439"/>
                </a:lnTo>
                <a:lnTo>
                  <a:pt x="88612" y="150896"/>
                </a:lnTo>
                <a:lnTo>
                  <a:pt x="84833" y="211830"/>
                </a:lnTo>
                <a:lnTo>
                  <a:pt x="88612" y="272979"/>
                </a:lnTo>
                <a:lnTo>
                  <a:pt x="99057" y="312412"/>
                </a:lnTo>
                <a:lnTo>
                  <a:pt x="114836" y="333557"/>
                </a:lnTo>
                <a:lnTo>
                  <a:pt x="134616" y="339843"/>
                </a:lnTo>
                <a:lnTo>
                  <a:pt x="245861" y="339843"/>
                </a:lnTo>
                <a:lnTo>
                  <a:pt x="239075" y="357354"/>
                </a:lnTo>
                <a:lnTo>
                  <a:pt x="211529" y="391743"/>
                </a:lnTo>
                <a:lnTo>
                  <a:pt x="176401" y="411965"/>
                </a:lnTo>
                <a:lnTo>
                  <a:pt x="134616" y="418581"/>
                </a:lnTo>
                <a:close/>
              </a:path>
              <a:path w="411479" h="434339">
                <a:moveTo>
                  <a:pt x="245861" y="339843"/>
                </a:moveTo>
                <a:lnTo>
                  <a:pt x="134616" y="339843"/>
                </a:lnTo>
                <a:lnTo>
                  <a:pt x="154102" y="333557"/>
                </a:lnTo>
                <a:lnTo>
                  <a:pt x="169731" y="312412"/>
                </a:lnTo>
                <a:lnTo>
                  <a:pt x="180121" y="272979"/>
                </a:lnTo>
                <a:lnTo>
                  <a:pt x="183891" y="211830"/>
                </a:lnTo>
                <a:lnTo>
                  <a:pt x="180121" y="150896"/>
                </a:lnTo>
                <a:lnTo>
                  <a:pt x="169731" y="111439"/>
                </a:lnTo>
                <a:lnTo>
                  <a:pt x="154102" y="90175"/>
                </a:lnTo>
                <a:lnTo>
                  <a:pt x="134616" y="83817"/>
                </a:lnTo>
                <a:lnTo>
                  <a:pt x="246090" y="83817"/>
                </a:lnTo>
                <a:lnTo>
                  <a:pt x="255493" y="105149"/>
                </a:lnTo>
                <a:lnTo>
                  <a:pt x="266693" y="163571"/>
                </a:lnTo>
                <a:lnTo>
                  <a:pt x="410961" y="163571"/>
                </a:lnTo>
                <a:lnTo>
                  <a:pt x="410961" y="243833"/>
                </a:lnTo>
                <a:lnTo>
                  <a:pt x="267709" y="243833"/>
                </a:lnTo>
                <a:lnTo>
                  <a:pt x="258110" y="308238"/>
                </a:lnTo>
                <a:lnTo>
                  <a:pt x="245861" y="339843"/>
                </a:lnTo>
                <a:close/>
              </a:path>
              <a:path w="411479" h="434339">
                <a:moveTo>
                  <a:pt x="410961" y="433821"/>
                </a:moveTo>
                <a:lnTo>
                  <a:pt x="325111" y="433821"/>
                </a:lnTo>
                <a:lnTo>
                  <a:pt x="325111" y="243833"/>
                </a:lnTo>
                <a:lnTo>
                  <a:pt x="410961" y="243833"/>
                </a:lnTo>
                <a:lnTo>
                  <a:pt x="41096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95258" y="1205674"/>
            <a:ext cx="410845" cy="439420"/>
          </a:xfrm>
          <a:custGeom>
            <a:avLst/>
            <a:gdLst/>
            <a:ahLst/>
            <a:cxnLst/>
            <a:rect l="l" t="t" r="r" b="b"/>
            <a:pathLst>
              <a:path w="410845" h="439419">
                <a:moveTo>
                  <a:pt x="406389" y="257549"/>
                </a:moveTo>
                <a:lnTo>
                  <a:pt x="320539" y="257549"/>
                </a:lnTo>
                <a:lnTo>
                  <a:pt x="320539" y="0"/>
                </a:lnTo>
                <a:lnTo>
                  <a:pt x="406389" y="0"/>
                </a:lnTo>
                <a:lnTo>
                  <a:pt x="406389" y="257549"/>
                </a:lnTo>
                <a:close/>
              </a:path>
              <a:path w="410845" h="439419">
                <a:moveTo>
                  <a:pt x="196591" y="245357"/>
                </a:moveTo>
                <a:lnTo>
                  <a:pt x="1015" y="245357"/>
                </a:lnTo>
                <a:lnTo>
                  <a:pt x="1015" y="94993"/>
                </a:lnTo>
                <a:lnTo>
                  <a:pt x="179827" y="94993"/>
                </a:lnTo>
                <a:lnTo>
                  <a:pt x="179827" y="70102"/>
                </a:lnTo>
                <a:lnTo>
                  <a:pt x="0" y="70102"/>
                </a:lnTo>
                <a:lnTo>
                  <a:pt x="0" y="5079"/>
                </a:lnTo>
                <a:lnTo>
                  <a:pt x="264661" y="5079"/>
                </a:lnTo>
                <a:lnTo>
                  <a:pt x="264661" y="155444"/>
                </a:lnTo>
                <a:lnTo>
                  <a:pt x="85849" y="155444"/>
                </a:lnTo>
                <a:lnTo>
                  <a:pt x="85849" y="180335"/>
                </a:lnTo>
                <a:lnTo>
                  <a:pt x="297680" y="180335"/>
                </a:lnTo>
                <a:lnTo>
                  <a:pt x="297680" y="230118"/>
                </a:lnTo>
                <a:lnTo>
                  <a:pt x="278170" y="236571"/>
                </a:lnTo>
                <a:lnTo>
                  <a:pt x="253993" y="241357"/>
                </a:lnTo>
                <a:lnTo>
                  <a:pt x="226387" y="244333"/>
                </a:lnTo>
                <a:lnTo>
                  <a:pt x="196591" y="245357"/>
                </a:lnTo>
                <a:close/>
              </a:path>
              <a:path w="410845" h="439419">
                <a:moveTo>
                  <a:pt x="297680" y="180335"/>
                </a:moveTo>
                <a:lnTo>
                  <a:pt x="197607" y="180335"/>
                </a:lnTo>
                <a:lnTo>
                  <a:pt x="226530" y="179311"/>
                </a:lnTo>
                <a:lnTo>
                  <a:pt x="253739" y="176335"/>
                </a:lnTo>
                <a:lnTo>
                  <a:pt x="277900" y="171548"/>
                </a:lnTo>
                <a:lnTo>
                  <a:pt x="297680" y="165095"/>
                </a:lnTo>
                <a:lnTo>
                  <a:pt x="297680" y="180335"/>
                </a:lnTo>
                <a:close/>
              </a:path>
              <a:path w="410845" h="439419">
                <a:moveTo>
                  <a:pt x="212338" y="438901"/>
                </a:moveTo>
                <a:lnTo>
                  <a:pt x="149210" y="436149"/>
                </a:lnTo>
                <a:lnTo>
                  <a:pt x="94761" y="427131"/>
                </a:lnTo>
                <a:lnTo>
                  <a:pt x="52066" y="410701"/>
                </a:lnTo>
                <a:lnTo>
                  <a:pt x="14223" y="351019"/>
                </a:lnTo>
                <a:lnTo>
                  <a:pt x="24196" y="316325"/>
                </a:lnTo>
                <a:lnTo>
                  <a:pt x="52066" y="291336"/>
                </a:lnTo>
                <a:lnTo>
                  <a:pt x="94761" y="274906"/>
                </a:lnTo>
                <a:lnTo>
                  <a:pt x="149210" y="265888"/>
                </a:lnTo>
                <a:lnTo>
                  <a:pt x="212338" y="263137"/>
                </a:lnTo>
                <a:lnTo>
                  <a:pt x="275467" y="265888"/>
                </a:lnTo>
                <a:lnTo>
                  <a:pt x="329915" y="274906"/>
                </a:lnTo>
                <a:lnTo>
                  <a:pt x="372610" y="291336"/>
                </a:lnTo>
                <a:lnTo>
                  <a:pt x="400480" y="316325"/>
                </a:lnTo>
                <a:lnTo>
                  <a:pt x="404028" y="328667"/>
                </a:lnTo>
                <a:lnTo>
                  <a:pt x="212338" y="328667"/>
                </a:lnTo>
                <a:lnTo>
                  <a:pt x="170890" y="329731"/>
                </a:lnTo>
                <a:lnTo>
                  <a:pt x="137156" y="333366"/>
                </a:lnTo>
                <a:lnTo>
                  <a:pt x="114471" y="340240"/>
                </a:lnTo>
                <a:lnTo>
                  <a:pt x="106169" y="351019"/>
                </a:lnTo>
                <a:lnTo>
                  <a:pt x="114471" y="362012"/>
                </a:lnTo>
                <a:lnTo>
                  <a:pt x="137156" y="368862"/>
                </a:lnTo>
                <a:lnTo>
                  <a:pt x="170890" y="372378"/>
                </a:lnTo>
                <a:lnTo>
                  <a:pt x="212338" y="373370"/>
                </a:lnTo>
                <a:lnTo>
                  <a:pt x="404028" y="373370"/>
                </a:lnTo>
                <a:lnTo>
                  <a:pt x="400480" y="385712"/>
                </a:lnTo>
                <a:lnTo>
                  <a:pt x="372610" y="410701"/>
                </a:lnTo>
                <a:lnTo>
                  <a:pt x="329915" y="427131"/>
                </a:lnTo>
                <a:lnTo>
                  <a:pt x="275467" y="436149"/>
                </a:lnTo>
                <a:lnTo>
                  <a:pt x="212338" y="438901"/>
                </a:lnTo>
                <a:close/>
              </a:path>
              <a:path w="410845" h="439419">
                <a:moveTo>
                  <a:pt x="404028" y="373370"/>
                </a:moveTo>
                <a:lnTo>
                  <a:pt x="212338" y="373370"/>
                </a:lnTo>
                <a:lnTo>
                  <a:pt x="253787" y="372378"/>
                </a:lnTo>
                <a:lnTo>
                  <a:pt x="287520" y="368862"/>
                </a:lnTo>
                <a:lnTo>
                  <a:pt x="310205" y="362012"/>
                </a:lnTo>
                <a:lnTo>
                  <a:pt x="318508" y="351019"/>
                </a:lnTo>
                <a:lnTo>
                  <a:pt x="310205" y="340240"/>
                </a:lnTo>
                <a:lnTo>
                  <a:pt x="287520" y="333366"/>
                </a:lnTo>
                <a:lnTo>
                  <a:pt x="253787" y="329731"/>
                </a:lnTo>
                <a:lnTo>
                  <a:pt x="212338" y="328667"/>
                </a:lnTo>
                <a:lnTo>
                  <a:pt x="404028" y="328667"/>
                </a:lnTo>
                <a:lnTo>
                  <a:pt x="410453" y="351019"/>
                </a:lnTo>
                <a:lnTo>
                  <a:pt x="404028" y="3733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010939" y="1395661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395448" y="1198562"/>
            <a:ext cx="439420" cy="441325"/>
          </a:xfrm>
          <a:custGeom>
            <a:avLst/>
            <a:gdLst/>
            <a:ahLst/>
            <a:cxnLst/>
            <a:rect l="l" t="t" r="r" b="b"/>
            <a:pathLst>
              <a:path w="439420" h="44132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439420" h="44132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439420" h="44132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439420" h="44132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439420" h="44132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879052" y="1205674"/>
            <a:ext cx="463550" cy="439420"/>
          </a:xfrm>
          <a:custGeom>
            <a:avLst/>
            <a:gdLst/>
            <a:ahLst/>
            <a:cxnLst/>
            <a:rect l="l" t="t" r="r" b="b"/>
            <a:pathLst>
              <a:path w="463550" h="439419">
                <a:moveTo>
                  <a:pt x="412485" y="258057"/>
                </a:moveTo>
                <a:lnTo>
                  <a:pt x="326635" y="258057"/>
                </a:lnTo>
                <a:lnTo>
                  <a:pt x="326635" y="0"/>
                </a:lnTo>
                <a:lnTo>
                  <a:pt x="412485" y="0"/>
                </a:lnTo>
                <a:lnTo>
                  <a:pt x="412485" y="79246"/>
                </a:lnTo>
                <a:lnTo>
                  <a:pt x="463284" y="79246"/>
                </a:lnTo>
                <a:lnTo>
                  <a:pt x="463284" y="161539"/>
                </a:lnTo>
                <a:lnTo>
                  <a:pt x="412485" y="161539"/>
                </a:lnTo>
                <a:lnTo>
                  <a:pt x="412485" y="258057"/>
                </a:lnTo>
                <a:close/>
              </a:path>
              <a:path w="463550" h="439419">
                <a:moveTo>
                  <a:pt x="139696" y="249421"/>
                </a:moveTo>
                <a:lnTo>
                  <a:pt x="93177" y="243500"/>
                </a:lnTo>
                <a:lnTo>
                  <a:pt x="54533" y="226680"/>
                </a:lnTo>
                <a:lnTo>
                  <a:pt x="25179" y="200374"/>
                </a:lnTo>
                <a:lnTo>
                  <a:pt x="6530" y="165998"/>
                </a:lnTo>
                <a:lnTo>
                  <a:pt x="0" y="124964"/>
                </a:lnTo>
                <a:lnTo>
                  <a:pt x="6530" y="84126"/>
                </a:lnTo>
                <a:lnTo>
                  <a:pt x="25179" y="49774"/>
                </a:lnTo>
                <a:lnTo>
                  <a:pt x="54533" y="23395"/>
                </a:lnTo>
                <a:lnTo>
                  <a:pt x="93177" y="6477"/>
                </a:lnTo>
                <a:lnTo>
                  <a:pt x="139696" y="507"/>
                </a:lnTo>
                <a:lnTo>
                  <a:pt x="186215" y="6477"/>
                </a:lnTo>
                <a:lnTo>
                  <a:pt x="224859" y="23395"/>
                </a:lnTo>
                <a:lnTo>
                  <a:pt x="254213" y="49774"/>
                </a:lnTo>
                <a:lnTo>
                  <a:pt x="265800" y="71118"/>
                </a:lnTo>
                <a:lnTo>
                  <a:pt x="139696" y="71118"/>
                </a:lnTo>
                <a:lnTo>
                  <a:pt x="117487" y="74817"/>
                </a:lnTo>
                <a:lnTo>
                  <a:pt x="100327" y="85468"/>
                </a:lnTo>
                <a:lnTo>
                  <a:pt x="89262" y="102407"/>
                </a:lnTo>
                <a:lnTo>
                  <a:pt x="85341" y="124964"/>
                </a:lnTo>
                <a:lnTo>
                  <a:pt x="89262" y="147522"/>
                </a:lnTo>
                <a:lnTo>
                  <a:pt x="100327" y="164460"/>
                </a:lnTo>
                <a:lnTo>
                  <a:pt x="117487" y="175112"/>
                </a:lnTo>
                <a:lnTo>
                  <a:pt x="139696" y="178811"/>
                </a:lnTo>
                <a:lnTo>
                  <a:pt x="265911" y="178811"/>
                </a:lnTo>
                <a:lnTo>
                  <a:pt x="254213" y="200374"/>
                </a:lnTo>
                <a:lnTo>
                  <a:pt x="224859" y="226680"/>
                </a:lnTo>
                <a:lnTo>
                  <a:pt x="186215" y="243500"/>
                </a:lnTo>
                <a:lnTo>
                  <a:pt x="139696" y="249421"/>
                </a:lnTo>
                <a:close/>
              </a:path>
              <a:path w="463550" h="439419">
                <a:moveTo>
                  <a:pt x="265911" y="178811"/>
                </a:moveTo>
                <a:lnTo>
                  <a:pt x="139696" y="178811"/>
                </a:lnTo>
                <a:lnTo>
                  <a:pt x="161690" y="175112"/>
                </a:lnTo>
                <a:lnTo>
                  <a:pt x="178875" y="164460"/>
                </a:lnTo>
                <a:lnTo>
                  <a:pt x="190058" y="147522"/>
                </a:lnTo>
                <a:lnTo>
                  <a:pt x="194051" y="124964"/>
                </a:lnTo>
                <a:lnTo>
                  <a:pt x="190058" y="102407"/>
                </a:lnTo>
                <a:lnTo>
                  <a:pt x="178875" y="85468"/>
                </a:lnTo>
                <a:lnTo>
                  <a:pt x="161690" y="74817"/>
                </a:lnTo>
                <a:lnTo>
                  <a:pt x="139696" y="71118"/>
                </a:lnTo>
                <a:lnTo>
                  <a:pt x="265800" y="71118"/>
                </a:lnTo>
                <a:lnTo>
                  <a:pt x="272862" y="84126"/>
                </a:lnTo>
                <a:lnTo>
                  <a:pt x="279393" y="124964"/>
                </a:lnTo>
                <a:lnTo>
                  <a:pt x="272862" y="165998"/>
                </a:lnTo>
                <a:lnTo>
                  <a:pt x="265911" y="178811"/>
                </a:lnTo>
                <a:close/>
              </a:path>
              <a:path w="463550" h="439419">
                <a:moveTo>
                  <a:pt x="412485" y="438901"/>
                </a:moveTo>
                <a:lnTo>
                  <a:pt x="325111" y="438901"/>
                </a:lnTo>
                <a:lnTo>
                  <a:pt x="325111" y="346955"/>
                </a:lnTo>
                <a:lnTo>
                  <a:pt x="32511" y="346955"/>
                </a:lnTo>
                <a:lnTo>
                  <a:pt x="32511" y="273297"/>
                </a:lnTo>
                <a:lnTo>
                  <a:pt x="412485" y="273297"/>
                </a:lnTo>
                <a:lnTo>
                  <a:pt x="412485" y="4389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024" y="598360"/>
            <a:ext cx="494665" cy="327025"/>
          </a:xfrm>
          <a:custGeom>
            <a:avLst/>
            <a:gdLst/>
            <a:ahLst/>
            <a:cxnLst/>
            <a:rect l="l" t="t" r="r" b="b"/>
            <a:pathLst>
              <a:path w="49466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4665" h="327025">
                <a:moveTo>
                  <a:pt x="494525" y="229362"/>
                </a:moveTo>
                <a:lnTo>
                  <a:pt x="489077" y="202298"/>
                </a:lnTo>
                <a:lnTo>
                  <a:pt x="474954" y="181406"/>
                </a:lnTo>
                <a:lnTo>
                  <a:pt x="455472" y="167157"/>
                </a:lnTo>
                <a:lnTo>
                  <a:pt x="433946" y="160020"/>
                </a:lnTo>
                <a:lnTo>
                  <a:pt x="453034" y="152717"/>
                </a:lnTo>
                <a:lnTo>
                  <a:pt x="469760" y="138404"/>
                </a:lnTo>
                <a:lnTo>
                  <a:pt x="481634" y="118237"/>
                </a:lnTo>
                <a:lnTo>
                  <a:pt x="486143" y="93345"/>
                </a:lnTo>
                <a:lnTo>
                  <a:pt x="478180" y="55295"/>
                </a:lnTo>
                <a:lnTo>
                  <a:pt x="455803" y="25819"/>
                </a:lnTo>
                <a:lnTo>
                  <a:pt x="421373" y="6769"/>
                </a:lnTo>
                <a:lnTo>
                  <a:pt x="377177" y="0"/>
                </a:lnTo>
                <a:lnTo>
                  <a:pt x="333438" y="7594"/>
                </a:lnTo>
                <a:lnTo>
                  <a:pt x="299224" y="28727"/>
                </a:lnTo>
                <a:lnTo>
                  <a:pt x="276936" y="60921"/>
                </a:lnTo>
                <a:lnTo>
                  <a:pt x="268986" y="101727"/>
                </a:lnTo>
                <a:lnTo>
                  <a:pt x="337172" y="101727"/>
                </a:lnTo>
                <a:lnTo>
                  <a:pt x="339559" y="85559"/>
                </a:lnTo>
                <a:lnTo>
                  <a:pt x="346849" y="71539"/>
                </a:lnTo>
                <a:lnTo>
                  <a:pt x="359194" y="61658"/>
                </a:lnTo>
                <a:lnTo>
                  <a:pt x="376796" y="57912"/>
                </a:lnTo>
                <a:lnTo>
                  <a:pt x="394157" y="60477"/>
                </a:lnTo>
                <a:lnTo>
                  <a:pt x="407085" y="67818"/>
                </a:lnTo>
                <a:lnTo>
                  <a:pt x="415163" y="79451"/>
                </a:lnTo>
                <a:lnTo>
                  <a:pt x="417944" y="94869"/>
                </a:lnTo>
                <a:lnTo>
                  <a:pt x="414883" y="110909"/>
                </a:lnTo>
                <a:lnTo>
                  <a:pt x="406044" y="123164"/>
                </a:lnTo>
                <a:lnTo>
                  <a:pt x="391909" y="130987"/>
                </a:lnTo>
                <a:lnTo>
                  <a:pt x="372986" y="133731"/>
                </a:lnTo>
                <a:lnTo>
                  <a:pt x="342125" y="133731"/>
                </a:lnTo>
                <a:lnTo>
                  <a:pt x="342125" y="190119"/>
                </a:lnTo>
                <a:lnTo>
                  <a:pt x="372986" y="190119"/>
                </a:lnTo>
                <a:lnTo>
                  <a:pt x="395109" y="192671"/>
                </a:lnTo>
                <a:lnTo>
                  <a:pt x="412191" y="200215"/>
                </a:lnTo>
                <a:lnTo>
                  <a:pt x="423189" y="212623"/>
                </a:lnTo>
                <a:lnTo>
                  <a:pt x="427088" y="229743"/>
                </a:lnTo>
                <a:lnTo>
                  <a:pt x="423672" y="245402"/>
                </a:lnTo>
                <a:lnTo>
                  <a:pt x="413994" y="257556"/>
                </a:lnTo>
                <a:lnTo>
                  <a:pt x="398970" y="265430"/>
                </a:lnTo>
                <a:lnTo>
                  <a:pt x="379463" y="268224"/>
                </a:lnTo>
                <a:lnTo>
                  <a:pt x="360248" y="265518"/>
                </a:lnTo>
                <a:lnTo>
                  <a:pt x="345986" y="257695"/>
                </a:lnTo>
                <a:lnTo>
                  <a:pt x="336664" y="245237"/>
                </a:lnTo>
                <a:lnTo>
                  <a:pt x="332219" y="228600"/>
                </a:lnTo>
                <a:lnTo>
                  <a:pt x="264033" y="228600"/>
                </a:lnTo>
                <a:lnTo>
                  <a:pt x="274561" y="269138"/>
                </a:lnTo>
                <a:lnTo>
                  <a:pt x="298030" y="299986"/>
                </a:lnTo>
                <a:lnTo>
                  <a:pt x="333362" y="319620"/>
                </a:lnTo>
                <a:lnTo>
                  <a:pt x="379463" y="326517"/>
                </a:lnTo>
                <a:lnTo>
                  <a:pt x="424611" y="319747"/>
                </a:lnTo>
                <a:lnTo>
                  <a:pt x="461137" y="300367"/>
                </a:lnTo>
                <a:lnTo>
                  <a:pt x="485609" y="269773"/>
                </a:lnTo>
                <a:lnTo>
                  <a:pt x="494525" y="2293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3007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4" h="325755">
                <a:moveTo>
                  <a:pt x="302887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325365"/>
                </a:lnTo>
                <a:close/>
              </a:path>
              <a:path w="302894" h="325755">
                <a:moveTo>
                  <a:pt x="224022" y="319651"/>
                </a:moveTo>
                <a:lnTo>
                  <a:pt x="188590" y="319651"/>
                </a:lnTo>
                <a:lnTo>
                  <a:pt x="188590" y="166111"/>
                </a:lnTo>
                <a:lnTo>
                  <a:pt x="105534" y="166111"/>
                </a:lnTo>
                <a:lnTo>
                  <a:pt x="105534" y="131060"/>
                </a:lnTo>
                <a:lnTo>
                  <a:pt x="188590" y="13106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319651"/>
                </a:lnTo>
                <a:close/>
              </a:path>
              <a:path w="302894" h="325755">
                <a:moveTo>
                  <a:pt x="7848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4395" y="11810"/>
                </a:lnTo>
                <a:lnTo>
                  <a:pt x="14439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8492" y="272408"/>
                </a:lnTo>
                <a:lnTo>
                  <a:pt x="158492" y="291076"/>
                </a:lnTo>
                <a:lnTo>
                  <a:pt x="141918" y="297255"/>
                </a:lnTo>
                <a:lnTo>
                  <a:pt x="122202" y="301934"/>
                </a:lnTo>
                <a:lnTo>
                  <a:pt x="100629" y="304899"/>
                </a:lnTo>
                <a:lnTo>
                  <a:pt x="78484" y="305935"/>
                </a:lnTo>
                <a:close/>
              </a:path>
              <a:path w="302894" h="325755">
                <a:moveTo>
                  <a:pt x="158492" y="272408"/>
                </a:moveTo>
                <a:lnTo>
                  <a:pt x="82674" y="272408"/>
                </a:lnTo>
                <a:lnTo>
                  <a:pt x="103468" y="271378"/>
                </a:lnTo>
                <a:lnTo>
                  <a:pt x="123583" y="268455"/>
                </a:lnTo>
                <a:lnTo>
                  <a:pt x="142198" y="263889"/>
                </a:lnTo>
                <a:lnTo>
                  <a:pt x="158492" y="257930"/>
                </a:lnTo>
                <a:lnTo>
                  <a:pt x="15849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3330" y="597217"/>
            <a:ext cx="290830" cy="325755"/>
          </a:xfrm>
          <a:custGeom>
            <a:avLst/>
            <a:gdLst/>
            <a:ahLst/>
            <a:cxnLst/>
            <a:rect l="l" t="t" r="r" b="b"/>
            <a:pathLst>
              <a:path w="290830" h="325755">
                <a:moveTo>
                  <a:pt x="290314" y="325365"/>
                </a:moveTo>
                <a:lnTo>
                  <a:pt x="252215" y="325365"/>
                </a:lnTo>
                <a:lnTo>
                  <a:pt x="252215" y="0"/>
                </a:lnTo>
                <a:lnTo>
                  <a:pt x="290314" y="0"/>
                </a:lnTo>
                <a:lnTo>
                  <a:pt x="290314" y="325365"/>
                </a:lnTo>
                <a:close/>
              </a:path>
              <a:path w="290830" h="325755">
                <a:moveTo>
                  <a:pt x="98676" y="310126"/>
                </a:moveTo>
                <a:lnTo>
                  <a:pt x="58827" y="301012"/>
                </a:lnTo>
                <a:lnTo>
                  <a:pt x="27621" y="273217"/>
                </a:lnTo>
                <a:lnTo>
                  <a:pt x="7274" y="226064"/>
                </a:lnTo>
                <a:lnTo>
                  <a:pt x="0" y="158873"/>
                </a:lnTo>
                <a:lnTo>
                  <a:pt x="7274" y="91681"/>
                </a:lnTo>
                <a:lnTo>
                  <a:pt x="27621" y="44528"/>
                </a:lnTo>
                <a:lnTo>
                  <a:pt x="58827" y="16733"/>
                </a:lnTo>
                <a:lnTo>
                  <a:pt x="98676" y="7619"/>
                </a:lnTo>
                <a:lnTo>
                  <a:pt x="138305" y="16733"/>
                </a:lnTo>
                <a:lnTo>
                  <a:pt x="166893" y="42289"/>
                </a:lnTo>
                <a:lnTo>
                  <a:pt x="98676" y="42289"/>
                </a:lnTo>
                <a:lnTo>
                  <a:pt x="74525" y="48933"/>
                </a:lnTo>
                <a:lnTo>
                  <a:pt x="55195" y="69721"/>
                </a:lnTo>
                <a:lnTo>
                  <a:pt x="42367" y="105939"/>
                </a:lnTo>
                <a:lnTo>
                  <a:pt x="37718" y="158873"/>
                </a:lnTo>
                <a:lnTo>
                  <a:pt x="42367" y="211967"/>
                </a:lnTo>
                <a:lnTo>
                  <a:pt x="55195" y="248167"/>
                </a:lnTo>
                <a:lnTo>
                  <a:pt x="74525" y="268866"/>
                </a:lnTo>
                <a:lnTo>
                  <a:pt x="98676" y="275456"/>
                </a:lnTo>
                <a:lnTo>
                  <a:pt x="166893" y="275456"/>
                </a:lnTo>
                <a:lnTo>
                  <a:pt x="138305" y="301012"/>
                </a:lnTo>
                <a:lnTo>
                  <a:pt x="98676" y="310126"/>
                </a:lnTo>
                <a:close/>
              </a:path>
              <a:path w="290830" h="325755">
                <a:moveTo>
                  <a:pt x="166893" y="275456"/>
                </a:moveTo>
                <a:lnTo>
                  <a:pt x="98676" y="275456"/>
                </a:lnTo>
                <a:lnTo>
                  <a:pt x="122446" y="268866"/>
                </a:lnTo>
                <a:lnTo>
                  <a:pt x="141680" y="248167"/>
                </a:lnTo>
                <a:lnTo>
                  <a:pt x="154557" y="211967"/>
                </a:lnTo>
                <a:lnTo>
                  <a:pt x="159254" y="158873"/>
                </a:lnTo>
                <a:lnTo>
                  <a:pt x="154557" y="105939"/>
                </a:lnTo>
                <a:lnTo>
                  <a:pt x="141680" y="69721"/>
                </a:lnTo>
                <a:lnTo>
                  <a:pt x="122446" y="48933"/>
                </a:lnTo>
                <a:lnTo>
                  <a:pt x="98676" y="42289"/>
                </a:lnTo>
                <a:lnTo>
                  <a:pt x="166893" y="42289"/>
                </a:lnTo>
                <a:lnTo>
                  <a:pt x="169397" y="44528"/>
                </a:lnTo>
                <a:lnTo>
                  <a:pt x="189703" y="91681"/>
                </a:lnTo>
                <a:lnTo>
                  <a:pt x="196972" y="158873"/>
                </a:lnTo>
                <a:lnTo>
                  <a:pt x="189703" y="226064"/>
                </a:lnTo>
                <a:lnTo>
                  <a:pt x="169397" y="273217"/>
                </a:lnTo>
                <a:lnTo>
                  <a:pt x="166893" y="2754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3272" y="597217"/>
            <a:ext cx="289560" cy="325755"/>
          </a:xfrm>
          <a:custGeom>
            <a:avLst/>
            <a:gdLst/>
            <a:ahLst/>
            <a:cxnLst/>
            <a:rect l="l" t="t" r="r" b="b"/>
            <a:pathLst>
              <a:path w="289560" h="325755">
                <a:moveTo>
                  <a:pt x="289171" y="325365"/>
                </a:moveTo>
                <a:lnTo>
                  <a:pt x="251072" y="325365"/>
                </a:lnTo>
                <a:lnTo>
                  <a:pt x="251072" y="168016"/>
                </a:lnTo>
                <a:lnTo>
                  <a:pt x="190876" y="168016"/>
                </a:lnTo>
                <a:lnTo>
                  <a:pt x="190876" y="132584"/>
                </a:lnTo>
                <a:lnTo>
                  <a:pt x="251072" y="132584"/>
                </a:lnTo>
                <a:lnTo>
                  <a:pt x="251072" y="0"/>
                </a:lnTo>
                <a:lnTo>
                  <a:pt x="289171" y="0"/>
                </a:lnTo>
                <a:lnTo>
                  <a:pt x="289171" y="325365"/>
                </a:lnTo>
                <a:close/>
              </a:path>
              <a:path w="289560" h="325755">
                <a:moveTo>
                  <a:pt x="124583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85923" y="11810"/>
                </a:lnTo>
                <a:lnTo>
                  <a:pt x="185923" y="46480"/>
                </a:lnTo>
                <a:lnTo>
                  <a:pt x="37718" y="46480"/>
                </a:lnTo>
                <a:lnTo>
                  <a:pt x="37718" y="139061"/>
                </a:lnTo>
                <a:lnTo>
                  <a:pt x="167635" y="139061"/>
                </a:lnTo>
                <a:lnTo>
                  <a:pt x="167635" y="173731"/>
                </a:lnTo>
                <a:lnTo>
                  <a:pt x="37718" y="173731"/>
                </a:lnTo>
                <a:lnTo>
                  <a:pt x="37718" y="271265"/>
                </a:lnTo>
                <a:lnTo>
                  <a:pt x="208782" y="271265"/>
                </a:lnTo>
                <a:lnTo>
                  <a:pt x="208782" y="290314"/>
                </a:lnTo>
                <a:lnTo>
                  <a:pt x="191662" y="296934"/>
                </a:lnTo>
                <a:lnTo>
                  <a:pt x="170969" y="301839"/>
                </a:lnTo>
                <a:lnTo>
                  <a:pt x="148133" y="304887"/>
                </a:lnTo>
                <a:lnTo>
                  <a:pt x="124583" y="305935"/>
                </a:lnTo>
                <a:close/>
              </a:path>
              <a:path w="289560" h="325755">
                <a:moveTo>
                  <a:pt x="208782" y="271265"/>
                </a:moveTo>
                <a:lnTo>
                  <a:pt x="124583" y="271265"/>
                </a:lnTo>
                <a:lnTo>
                  <a:pt x="147973" y="270163"/>
                </a:lnTo>
                <a:lnTo>
                  <a:pt x="170826" y="267026"/>
                </a:lnTo>
                <a:lnTo>
                  <a:pt x="191608" y="262103"/>
                </a:lnTo>
                <a:lnTo>
                  <a:pt x="208782" y="255644"/>
                </a:lnTo>
                <a:lnTo>
                  <a:pt x="208782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5558" y="597217"/>
            <a:ext cx="306705" cy="321310"/>
          </a:xfrm>
          <a:custGeom>
            <a:avLst/>
            <a:gdLst/>
            <a:ahLst/>
            <a:cxnLst/>
            <a:rect l="l" t="t" r="r" b="b"/>
            <a:pathLst>
              <a:path w="306705" h="321309">
                <a:moveTo>
                  <a:pt x="299839" y="241928"/>
                </a:moveTo>
                <a:lnTo>
                  <a:pt x="262121" y="241928"/>
                </a:lnTo>
                <a:lnTo>
                  <a:pt x="262121" y="110106"/>
                </a:lnTo>
                <a:lnTo>
                  <a:pt x="198877" y="110106"/>
                </a:lnTo>
                <a:lnTo>
                  <a:pt x="198877" y="76960"/>
                </a:lnTo>
                <a:lnTo>
                  <a:pt x="262121" y="76960"/>
                </a:lnTo>
                <a:lnTo>
                  <a:pt x="262121" y="0"/>
                </a:lnTo>
                <a:lnTo>
                  <a:pt x="299839" y="0"/>
                </a:lnTo>
                <a:lnTo>
                  <a:pt x="299839" y="241928"/>
                </a:lnTo>
                <a:close/>
              </a:path>
              <a:path w="306705" h="321309">
                <a:moveTo>
                  <a:pt x="211830" y="41146"/>
                </a:moveTo>
                <a:lnTo>
                  <a:pt x="4190" y="41146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1146"/>
                </a:lnTo>
                <a:close/>
              </a:path>
              <a:path w="306705" h="321309">
                <a:moveTo>
                  <a:pt x="0" y="195448"/>
                </a:moveTo>
                <a:lnTo>
                  <a:pt x="0" y="160777"/>
                </a:lnTo>
                <a:lnTo>
                  <a:pt x="36848" y="148032"/>
                </a:lnTo>
                <a:lnTo>
                  <a:pt x="65054" y="122536"/>
                </a:lnTo>
                <a:lnTo>
                  <a:pt x="83686" y="86252"/>
                </a:lnTo>
                <a:lnTo>
                  <a:pt x="91818" y="41146"/>
                </a:lnTo>
                <a:lnTo>
                  <a:pt x="129917" y="41146"/>
                </a:lnTo>
                <a:lnTo>
                  <a:pt x="128929" y="54142"/>
                </a:lnTo>
                <a:lnTo>
                  <a:pt x="127155" y="66816"/>
                </a:lnTo>
                <a:lnTo>
                  <a:pt x="124667" y="79132"/>
                </a:lnTo>
                <a:lnTo>
                  <a:pt x="121535" y="91056"/>
                </a:lnTo>
                <a:lnTo>
                  <a:pt x="164535" y="123059"/>
                </a:lnTo>
                <a:lnTo>
                  <a:pt x="108201" y="123059"/>
                </a:lnTo>
                <a:lnTo>
                  <a:pt x="88723" y="150872"/>
                </a:lnTo>
                <a:lnTo>
                  <a:pt x="63815" y="172683"/>
                </a:lnTo>
                <a:lnTo>
                  <a:pt x="34051" y="187780"/>
                </a:lnTo>
                <a:lnTo>
                  <a:pt x="0" y="195448"/>
                </a:lnTo>
                <a:close/>
              </a:path>
              <a:path w="306705" h="321309">
                <a:moveTo>
                  <a:pt x="200020" y="192781"/>
                </a:moveTo>
                <a:lnTo>
                  <a:pt x="108201" y="123059"/>
                </a:lnTo>
                <a:lnTo>
                  <a:pt x="164535" y="123059"/>
                </a:lnTo>
                <a:lnTo>
                  <a:pt x="221355" y="165349"/>
                </a:lnTo>
                <a:lnTo>
                  <a:pt x="200020" y="192781"/>
                </a:lnTo>
                <a:close/>
              </a:path>
              <a:path w="306705" h="321309">
                <a:moveTo>
                  <a:pt x="306697" y="321174"/>
                </a:moveTo>
                <a:lnTo>
                  <a:pt x="22859" y="321174"/>
                </a:lnTo>
                <a:lnTo>
                  <a:pt x="22859" y="217545"/>
                </a:lnTo>
                <a:lnTo>
                  <a:pt x="61339" y="217545"/>
                </a:lnTo>
                <a:lnTo>
                  <a:pt x="61339" y="287266"/>
                </a:lnTo>
                <a:lnTo>
                  <a:pt x="306697" y="287266"/>
                </a:lnTo>
                <a:lnTo>
                  <a:pt x="306697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0927" y="594169"/>
            <a:ext cx="300990" cy="328930"/>
          </a:xfrm>
          <a:custGeom>
            <a:avLst/>
            <a:gdLst/>
            <a:ahLst/>
            <a:cxnLst/>
            <a:rect l="l" t="t" r="r" b="b"/>
            <a:pathLst>
              <a:path w="300989" h="328930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00989" h="328930">
                <a:moveTo>
                  <a:pt x="300982" y="328413"/>
                </a:moveTo>
                <a:lnTo>
                  <a:pt x="263264" y="328413"/>
                </a:lnTo>
                <a:lnTo>
                  <a:pt x="263264" y="176398"/>
                </a:lnTo>
                <a:lnTo>
                  <a:pt x="193543" y="176398"/>
                </a:lnTo>
                <a:lnTo>
                  <a:pt x="193543" y="140966"/>
                </a:lnTo>
                <a:lnTo>
                  <a:pt x="263264" y="140966"/>
                </a:lnTo>
                <a:lnTo>
                  <a:pt x="263264" y="3047"/>
                </a:lnTo>
                <a:lnTo>
                  <a:pt x="300982" y="3047"/>
                </a:lnTo>
                <a:lnTo>
                  <a:pt x="300982" y="328413"/>
                </a:lnTo>
                <a:close/>
              </a:path>
              <a:path w="300989" h="328930">
                <a:moveTo>
                  <a:pt x="214116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116" y="53338"/>
                </a:lnTo>
                <a:lnTo>
                  <a:pt x="214116" y="88389"/>
                </a:lnTo>
                <a:close/>
              </a:path>
              <a:path w="300989" h="328930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34"/>
                </a:lnTo>
                <a:lnTo>
                  <a:pt x="127965" y="126965"/>
                </a:lnTo>
                <a:lnTo>
                  <a:pt x="125435" y="145181"/>
                </a:lnTo>
                <a:lnTo>
                  <a:pt x="122297" y="162682"/>
                </a:lnTo>
                <a:lnTo>
                  <a:pt x="157272" y="203829"/>
                </a:lnTo>
                <a:lnTo>
                  <a:pt x="110487" y="203829"/>
                </a:lnTo>
                <a:lnTo>
                  <a:pt x="90598" y="245655"/>
                </a:lnTo>
                <a:lnTo>
                  <a:pt x="65101" y="277551"/>
                </a:lnTo>
                <a:lnTo>
                  <a:pt x="34676" y="298875"/>
                </a:lnTo>
                <a:lnTo>
                  <a:pt x="0" y="308983"/>
                </a:lnTo>
                <a:close/>
              </a:path>
              <a:path w="300989" h="328930">
                <a:moveTo>
                  <a:pt x="197353" y="308602"/>
                </a:moveTo>
                <a:lnTo>
                  <a:pt x="110487" y="203829"/>
                </a:lnTo>
                <a:lnTo>
                  <a:pt x="157272" y="203829"/>
                </a:lnTo>
                <a:lnTo>
                  <a:pt x="225927" y="284599"/>
                </a:lnTo>
                <a:lnTo>
                  <a:pt x="197353" y="30860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0013" y="597217"/>
            <a:ext cx="285750" cy="325755"/>
          </a:xfrm>
          <a:custGeom>
            <a:avLst/>
            <a:gdLst/>
            <a:ahLst/>
            <a:cxnLst/>
            <a:rect l="l" t="t" r="r" b="b"/>
            <a:pathLst>
              <a:path w="285750" h="325755">
                <a:moveTo>
                  <a:pt x="285742" y="325365"/>
                </a:moveTo>
                <a:lnTo>
                  <a:pt x="248024" y="325365"/>
                </a:lnTo>
                <a:lnTo>
                  <a:pt x="248024" y="0"/>
                </a:lnTo>
                <a:lnTo>
                  <a:pt x="285742" y="0"/>
                </a:lnTo>
                <a:lnTo>
                  <a:pt x="285742" y="325365"/>
                </a:lnTo>
                <a:close/>
              </a:path>
              <a:path w="285750" h="325755">
                <a:moveTo>
                  <a:pt x="132584" y="305935"/>
                </a:moveTo>
                <a:lnTo>
                  <a:pt x="761" y="305935"/>
                </a:lnTo>
                <a:lnTo>
                  <a:pt x="761" y="139061"/>
                </a:lnTo>
                <a:lnTo>
                  <a:pt x="146300" y="139061"/>
                </a:lnTo>
                <a:lnTo>
                  <a:pt x="14630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4018" y="11810"/>
                </a:lnTo>
                <a:lnTo>
                  <a:pt x="184018" y="173731"/>
                </a:lnTo>
                <a:lnTo>
                  <a:pt x="38480" y="173731"/>
                </a:lnTo>
                <a:lnTo>
                  <a:pt x="38480" y="271265"/>
                </a:lnTo>
                <a:lnTo>
                  <a:pt x="217926" y="271265"/>
                </a:lnTo>
                <a:lnTo>
                  <a:pt x="217926" y="290314"/>
                </a:lnTo>
                <a:lnTo>
                  <a:pt x="200680" y="296934"/>
                </a:lnTo>
                <a:lnTo>
                  <a:pt x="179684" y="301839"/>
                </a:lnTo>
                <a:lnTo>
                  <a:pt x="156473" y="304887"/>
                </a:lnTo>
                <a:lnTo>
                  <a:pt x="132584" y="305935"/>
                </a:lnTo>
                <a:close/>
              </a:path>
              <a:path w="285750" h="325755">
                <a:moveTo>
                  <a:pt x="217926" y="271265"/>
                </a:moveTo>
                <a:lnTo>
                  <a:pt x="133727" y="271265"/>
                </a:lnTo>
                <a:lnTo>
                  <a:pt x="157116" y="270163"/>
                </a:lnTo>
                <a:lnTo>
                  <a:pt x="179970" y="267026"/>
                </a:lnTo>
                <a:lnTo>
                  <a:pt x="200752" y="262103"/>
                </a:lnTo>
                <a:lnTo>
                  <a:pt x="217926" y="255644"/>
                </a:lnTo>
                <a:lnTo>
                  <a:pt x="217926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307915" y="7823135"/>
            <a:ext cx="1458595" cy="1505585"/>
            <a:chOff x="14307915" y="7823135"/>
            <a:chExt cx="1458595" cy="150558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7915" y="7823135"/>
              <a:ext cx="1457974" cy="15051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385912" y="8141601"/>
              <a:ext cx="285750" cy="106045"/>
            </a:xfrm>
            <a:custGeom>
              <a:avLst/>
              <a:gdLst/>
              <a:ahLst/>
              <a:cxnLst/>
              <a:rect l="l" t="t" r="r" b="b"/>
              <a:pathLst>
                <a:path w="285750" h="106045">
                  <a:moveTo>
                    <a:pt x="248272" y="10350"/>
                  </a:moveTo>
                  <a:lnTo>
                    <a:pt x="246037" y="4076"/>
                  </a:lnTo>
                  <a:lnTo>
                    <a:pt x="242252" y="2628"/>
                  </a:lnTo>
                  <a:lnTo>
                    <a:pt x="239306" y="1485"/>
                  </a:lnTo>
                  <a:lnTo>
                    <a:pt x="187007" y="2628"/>
                  </a:lnTo>
                  <a:lnTo>
                    <a:pt x="29921" y="0"/>
                  </a:lnTo>
                  <a:lnTo>
                    <a:pt x="23190" y="2857"/>
                  </a:lnTo>
                  <a:lnTo>
                    <a:pt x="20955" y="9220"/>
                  </a:lnTo>
                  <a:lnTo>
                    <a:pt x="23190" y="15608"/>
                  </a:lnTo>
                  <a:lnTo>
                    <a:pt x="29921" y="18529"/>
                  </a:lnTo>
                  <a:lnTo>
                    <a:pt x="187007" y="21158"/>
                  </a:lnTo>
                  <a:lnTo>
                    <a:pt x="239306" y="20027"/>
                  </a:lnTo>
                  <a:lnTo>
                    <a:pt x="246024" y="16827"/>
                  </a:lnTo>
                  <a:lnTo>
                    <a:pt x="248272" y="10350"/>
                  </a:lnTo>
                  <a:close/>
                </a:path>
                <a:path w="285750" h="106045">
                  <a:moveTo>
                    <a:pt x="285191" y="95758"/>
                  </a:moveTo>
                  <a:lnTo>
                    <a:pt x="282943" y="89420"/>
                  </a:lnTo>
                  <a:lnTo>
                    <a:pt x="277329" y="87058"/>
                  </a:lnTo>
                  <a:lnTo>
                    <a:pt x="276212" y="86601"/>
                  </a:lnTo>
                  <a:lnTo>
                    <a:pt x="200088" y="86931"/>
                  </a:lnTo>
                  <a:lnTo>
                    <a:pt x="8978" y="86601"/>
                  </a:lnTo>
                  <a:lnTo>
                    <a:pt x="2247" y="89484"/>
                  </a:lnTo>
                  <a:lnTo>
                    <a:pt x="0" y="95859"/>
                  </a:lnTo>
                  <a:lnTo>
                    <a:pt x="2247" y="102235"/>
                  </a:lnTo>
                  <a:lnTo>
                    <a:pt x="8978" y="105130"/>
                  </a:lnTo>
                  <a:lnTo>
                    <a:pt x="169329" y="105600"/>
                  </a:lnTo>
                  <a:lnTo>
                    <a:pt x="276212" y="105130"/>
                  </a:lnTo>
                  <a:lnTo>
                    <a:pt x="282943" y="102158"/>
                  </a:lnTo>
                  <a:lnTo>
                    <a:pt x="285191" y="95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4877009" y="7541844"/>
            <a:ext cx="581025" cy="170815"/>
          </a:xfrm>
          <a:custGeom>
            <a:avLst/>
            <a:gdLst/>
            <a:ahLst/>
            <a:cxnLst/>
            <a:rect l="l" t="t" r="r" b="b"/>
            <a:pathLst>
              <a:path w="581025" h="170815">
                <a:moveTo>
                  <a:pt x="80213" y="30314"/>
                </a:moveTo>
                <a:lnTo>
                  <a:pt x="9779" y="8915"/>
                </a:lnTo>
                <a:lnTo>
                  <a:pt x="5588" y="9105"/>
                </a:lnTo>
                <a:lnTo>
                  <a:pt x="0" y="14147"/>
                </a:lnTo>
                <a:lnTo>
                  <a:pt x="0" y="23660"/>
                </a:lnTo>
                <a:lnTo>
                  <a:pt x="45999" y="28651"/>
                </a:lnTo>
                <a:lnTo>
                  <a:pt x="54457" y="28117"/>
                </a:lnTo>
                <a:lnTo>
                  <a:pt x="56019" y="28308"/>
                </a:lnTo>
                <a:lnTo>
                  <a:pt x="58293" y="28117"/>
                </a:lnTo>
                <a:lnTo>
                  <a:pt x="59334" y="28892"/>
                </a:lnTo>
                <a:lnTo>
                  <a:pt x="60388" y="29857"/>
                </a:lnTo>
                <a:lnTo>
                  <a:pt x="60909" y="33159"/>
                </a:lnTo>
                <a:lnTo>
                  <a:pt x="60731" y="35674"/>
                </a:lnTo>
                <a:lnTo>
                  <a:pt x="40665" y="70002"/>
                </a:lnTo>
                <a:lnTo>
                  <a:pt x="18148" y="75615"/>
                </a:lnTo>
                <a:lnTo>
                  <a:pt x="12573" y="75425"/>
                </a:lnTo>
                <a:lnTo>
                  <a:pt x="8902" y="75615"/>
                </a:lnTo>
                <a:lnTo>
                  <a:pt x="4711" y="80467"/>
                </a:lnTo>
                <a:lnTo>
                  <a:pt x="4711" y="87642"/>
                </a:lnTo>
                <a:lnTo>
                  <a:pt x="8204" y="92100"/>
                </a:lnTo>
                <a:lnTo>
                  <a:pt x="11874" y="92684"/>
                </a:lnTo>
                <a:lnTo>
                  <a:pt x="18554" y="92735"/>
                </a:lnTo>
                <a:lnTo>
                  <a:pt x="23406" y="92316"/>
                </a:lnTo>
                <a:lnTo>
                  <a:pt x="28829" y="91033"/>
                </a:lnTo>
                <a:lnTo>
                  <a:pt x="51308" y="84150"/>
                </a:lnTo>
                <a:lnTo>
                  <a:pt x="58293" y="77952"/>
                </a:lnTo>
                <a:lnTo>
                  <a:pt x="61112" y="75615"/>
                </a:lnTo>
                <a:lnTo>
                  <a:pt x="79679" y="37249"/>
                </a:lnTo>
                <a:lnTo>
                  <a:pt x="80213" y="30314"/>
                </a:lnTo>
                <a:close/>
              </a:path>
              <a:path w="581025" h="170815">
                <a:moveTo>
                  <a:pt x="124434" y="162102"/>
                </a:moveTo>
                <a:lnTo>
                  <a:pt x="124333" y="158038"/>
                </a:lnTo>
                <a:lnTo>
                  <a:pt x="124091" y="155702"/>
                </a:lnTo>
                <a:lnTo>
                  <a:pt x="121348" y="152412"/>
                </a:lnTo>
                <a:lnTo>
                  <a:pt x="119900" y="150660"/>
                </a:lnTo>
                <a:lnTo>
                  <a:pt x="114490" y="150660"/>
                </a:lnTo>
                <a:lnTo>
                  <a:pt x="85521" y="152222"/>
                </a:lnTo>
                <a:lnTo>
                  <a:pt x="77317" y="152222"/>
                </a:lnTo>
                <a:lnTo>
                  <a:pt x="69291" y="152412"/>
                </a:lnTo>
                <a:lnTo>
                  <a:pt x="44157" y="152019"/>
                </a:lnTo>
                <a:lnTo>
                  <a:pt x="42240" y="151638"/>
                </a:lnTo>
                <a:lnTo>
                  <a:pt x="40144" y="151434"/>
                </a:lnTo>
                <a:lnTo>
                  <a:pt x="38049" y="150279"/>
                </a:lnTo>
                <a:lnTo>
                  <a:pt x="36995" y="147955"/>
                </a:lnTo>
                <a:lnTo>
                  <a:pt x="36995" y="117703"/>
                </a:lnTo>
                <a:lnTo>
                  <a:pt x="37172" y="114020"/>
                </a:lnTo>
                <a:lnTo>
                  <a:pt x="32639" y="107226"/>
                </a:lnTo>
                <a:lnTo>
                  <a:pt x="27406" y="107035"/>
                </a:lnTo>
                <a:lnTo>
                  <a:pt x="22517" y="107226"/>
                </a:lnTo>
                <a:lnTo>
                  <a:pt x="17805" y="112852"/>
                </a:lnTo>
                <a:lnTo>
                  <a:pt x="17805" y="118084"/>
                </a:lnTo>
                <a:lnTo>
                  <a:pt x="19672" y="155702"/>
                </a:lnTo>
                <a:lnTo>
                  <a:pt x="19723" y="158038"/>
                </a:lnTo>
                <a:lnTo>
                  <a:pt x="19900" y="159778"/>
                </a:lnTo>
                <a:lnTo>
                  <a:pt x="21297" y="164045"/>
                </a:lnTo>
                <a:lnTo>
                  <a:pt x="22694" y="165404"/>
                </a:lnTo>
                <a:lnTo>
                  <a:pt x="23914" y="166763"/>
                </a:lnTo>
                <a:lnTo>
                  <a:pt x="27927" y="168503"/>
                </a:lnTo>
                <a:lnTo>
                  <a:pt x="29324" y="168694"/>
                </a:lnTo>
                <a:lnTo>
                  <a:pt x="35128" y="169595"/>
                </a:lnTo>
                <a:lnTo>
                  <a:pt x="39738" y="170078"/>
                </a:lnTo>
                <a:lnTo>
                  <a:pt x="45580" y="170307"/>
                </a:lnTo>
                <a:lnTo>
                  <a:pt x="71208" y="170637"/>
                </a:lnTo>
                <a:lnTo>
                  <a:pt x="77317" y="170243"/>
                </a:lnTo>
                <a:lnTo>
                  <a:pt x="95008" y="169849"/>
                </a:lnTo>
                <a:lnTo>
                  <a:pt x="117627" y="168897"/>
                </a:lnTo>
                <a:lnTo>
                  <a:pt x="119202" y="168313"/>
                </a:lnTo>
                <a:lnTo>
                  <a:pt x="121297" y="167919"/>
                </a:lnTo>
                <a:lnTo>
                  <a:pt x="124434" y="162102"/>
                </a:lnTo>
                <a:close/>
              </a:path>
              <a:path w="581025" h="170815">
                <a:moveTo>
                  <a:pt x="156718" y="48082"/>
                </a:moveTo>
                <a:lnTo>
                  <a:pt x="152742" y="43815"/>
                </a:lnTo>
                <a:lnTo>
                  <a:pt x="151663" y="42659"/>
                </a:lnTo>
                <a:lnTo>
                  <a:pt x="147294" y="42849"/>
                </a:lnTo>
                <a:lnTo>
                  <a:pt x="145554" y="43040"/>
                </a:lnTo>
                <a:lnTo>
                  <a:pt x="128803" y="43815"/>
                </a:lnTo>
                <a:lnTo>
                  <a:pt x="125488" y="43815"/>
                </a:lnTo>
                <a:lnTo>
                  <a:pt x="124612" y="43624"/>
                </a:lnTo>
                <a:lnTo>
                  <a:pt x="124091" y="42849"/>
                </a:lnTo>
                <a:lnTo>
                  <a:pt x="124028" y="25920"/>
                </a:lnTo>
                <a:lnTo>
                  <a:pt x="123913" y="10858"/>
                </a:lnTo>
                <a:lnTo>
                  <a:pt x="123736" y="6400"/>
                </a:lnTo>
                <a:lnTo>
                  <a:pt x="118503" y="0"/>
                </a:lnTo>
                <a:lnTo>
                  <a:pt x="114312" y="0"/>
                </a:lnTo>
                <a:lnTo>
                  <a:pt x="109080" y="190"/>
                </a:lnTo>
                <a:lnTo>
                  <a:pt x="104190" y="6972"/>
                </a:lnTo>
                <a:lnTo>
                  <a:pt x="104711" y="10858"/>
                </a:lnTo>
                <a:lnTo>
                  <a:pt x="104711" y="11633"/>
                </a:lnTo>
                <a:lnTo>
                  <a:pt x="105130" y="21628"/>
                </a:lnTo>
                <a:lnTo>
                  <a:pt x="105244" y="25920"/>
                </a:lnTo>
                <a:lnTo>
                  <a:pt x="105524" y="42659"/>
                </a:lnTo>
                <a:lnTo>
                  <a:pt x="105397" y="66294"/>
                </a:lnTo>
                <a:lnTo>
                  <a:pt x="104838" y="97142"/>
                </a:lnTo>
                <a:lnTo>
                  <a:pt x="104889" y="109550"/>
                </a:lnTo>
                <a:lnTo>
                  <a:pt x="109601" y="113817"/>
                </a:lnTo>
                <a:lnTo>
                  <a:pt x="112737" y="113626"/>
                </a:lnTo>
                <a:lnTo>
                  <a:pt x="116408" y="114020"/>
                </a:lnTo>
                <a:lnTo>
                  <a:pt x="116801" y="113626"/>
                </a:lnTo>
                <a:lnTo>
                  <a:pt x="121462" y="108978"/>
                </a:lnTo>
                <a:lnTo>
                  <a:pt x="122516" y="97142"/>
                </a:lnTo>
                <a:lnTo>
                  <a:pt x="123393" y="70573"/>
                </a:lnTo>
                <a:lnTo>
                  <a:pt x="123913" y="64757"/>
                </a:lnTo>
                <a:lnTo>
                  <a:pt x="123913" y="63601"/>
                </a:lnTo>
                <a:lnTo>
                  <a:pt x="124612" y="62242"/>
                </a:lnTo>
                <a:lnTo>
                  <a:pt x="125831" y="62242"/>
                </a:lnTo>
                <a:lnTo>
                  <a:pt x="128270" y="62052"/>
                </a:lnTo>
                <a:lnTo>
                  <a:pt x="141363" y="61849"/>
                </a:lnTo>
                <a:lnTo>
                  <a:pt x="146951" y="61277"/>
                </a:lnTo>
                <a:lnTo>
                  <a:pt x="151485" y="61074"/>
                </a:lnTo>
                <a:lnTo>
                  <a:pt x="156552" y="56616"/>
                </a:lnTo>
                <a:lnTo>
                  <a:pt x="156718" y="52628"/>
                </a:lnTo>
                <a:lnTo>
                  <a:pt x="156718" y="48082"/>
                </a:lnTo>
                <a:close/>
              </a:path>
              <a:path w="581025" h="170815">
                <a:moveTo>
                  <a:pt x="287261" y="83566"/>
                </a:moveTo>
                <a:lnTo>
                  <a:pt x="286918" y="76974"/>
                </a:lnTo>
                <a:lnTo>
                  <a:pt x="284226" y="73875"/>
                </a:lnTo>
                <a:lnTo>
                  <a:pt x="282549" y="71932"/>
                </a:lnTo>
                <a:lnTo>
                  <a:pt x="277317" y="71932"/>
                </a:lnTo>
                <a:lnTo>
                  <a:pt x="254279" y="73685"/>
                </a:lnTo>
                <a:lnTo>
                  <a:pt x="246075" y="73685"/>
                </a:lnTo>
                <a:lnTo>
                  <a:pt x="237871" y="73875"/>
                </a:lnTo>
                <a:lnTo>
                  <a:pt x="217982" y="73494"/>
                </a:lnTo>
                <a:lnTo>
                  <a:pt x="216052" y="73101"/>
                </a:lnTo>
                <a:lnTo>
                  <a:pt x="213969" y="72910"/>
                </a:lnTo>
                <a:lnTo>
                  <a:pt x="211874" y="71742"/>
                </a:lnTo>
                <a:lnTo>
                  <a:pt x="210820" y="69418"/>
                </a:lnTo>
                <a:lnTo>
                  <a:pt x="210820" y="28892"/>
                </a:lnTo>
                <a:lnTo>
                  <a:pt x="210997" y="27533"/>
                </a:lnTo>
                <a:lnTo>
                  <a:pt x="211518" y="26568"/>
                </a:lnTo>
                <a:lnTo>
                  <a:pt x="212572" y="25209"/>
                </a:lnTo>
                <a:lnTo>
                  <a:pt x="253314" y="25107"/>
                </a:lnTo>
                <a:lnTo>
                  <a:pt x="262724" y="24879"/>
                </a:lnTo>
                <a:lnTo>
                  <a:pt x="272948" y="24434"/>
                </a:lnTo>
                <a:lnTo>
                  <a:pt x="277482" y="24434"/>
                </a:lnTo>
                <a:lnTo>
                  <a:pt x="282549" y="19964"/>
                </a:lnTo>
                <a:lnTo>
                  <a:pt x="282892" y="11239"/>
                </a:lnTo>
                <a:lnTo>
                  <a:pt x="278688" y="7035"/>
                </a:lnTo>
                <a:lnTo>
                  <a:pt x="277660" y="6007"/>
                </a:lnTo>
                <a:lnTo>
                  <a:pt x="273304" y="6007"/>
                </a:lnTo>
                <a:lnTo>
                  <a:pt x="271907" y="6121"/>
                </a:lnTo>
                <a:lnTo>
                  <a:pt x="268693" y="6235"/>
                </a:lnTo>
                <a:lnTo>
                  <a:pt x="232397" y="6959"/>
                </a:lnTo>
                <a:lnTo>
                  <a:pt x="222821" y="7035"/>
                </a:lnTo>
                <a:lnTo>
                  <a:pt x="213969" y="6921"/>
                </a:lnTo>
                <a:lnTo>
                  <a:pt x="201574" y="6591"/>
                </a:lnTo>
                <a:lnTo>
                  <a:pt x="195986" y="7175"/>
                </a:lnTo>
                <a:lnTo>
                  <a:pt x="191274" y="13576"/>
                </a:lnTo>
                <a:lnTo>
                  <a:pt x="191566" y="19964"/>
                </a:lnTo>
                <a:lnTo>
                  <a:pt x="191693" y="24879"/>
                </a:lnTo>
                <a:lnTo>
                  <a:pt x="193484" y="76974"/>
                </a:lnTo>
                <a:lnTo>
                  <a:pt x="193548" y="79502"/>
                </a:lnTo>
                <a:lnTo>
                  <a:pt x="193725" y="81241"/>
                </a:lnTo>
                <a:lnTo>
                  <a:pt x="195110" y="85509"/>
                </a:lnTo>
                <a:lnTo>
                  <a:pt x="196507" y="86868"/>
                </a:lnTo>
                <a:lnTo>
                  <a:pt x="197739" y="88226"/>
                </a:lnTo>
                <a:lnTo>
                  <a:pt x="201752" y="89966"/>
                </a:lnTo>
                <a:lnTo>
                  <a:pt x="203149" y="90170"/>
                </a:lnTo>
                <a:lnTo>
                  <a:pt x="212737" y="91719"/>
                </a:lnTo>
                <a:lnTo>
                  <a:pt x="239966" y="92100"/>
                </a:lnTo>
                <a:lnTo>
                  <a:pt x="246075" y="91719"/>
                </a:lnTo>
                <a:lnTo>
                  <a:pt x="263398" y="91313"/>
                </a:lnTo>
                <a:lnTo>
                  <a:pt x="267766" y="91135"/>
                </a:lnTo>
                <a:lnTo>
                  <a:pt x="280454" y="90360"/>
                </a:lnTo>
                <a:lnTo>
                  <a:pt x="281851" y="89776"/>
                </a:lnTo>
                <a:lnTo>
                  <a:pt x="284124" y="89395"/>
                </a:lnTo>
                <a:lnTo>
                  <a:pt x="287261" y="83566"/>
                </a:lnTo>
                <a:close/>
              </a:path>
              <a:path w="581025" h="170815">
                <a:moveTo>
                  <a:pt x="310299" y="139230"/>
                </a:moveTo>
                <a:lnTo>
                  <a:pt x="310210" y="133400"/>
                </a:lnTo>
                <a:lnTo>
                  <a:pt x="310121" y="131279"/>
                </a:lnTo>
                <a:lnTo>
                  <a:pt x="307682" y="128562"/>
                </a:lnTo>
                <a:lnTo>
                  <a:pt x="305765" y="126428"/>
                </a:lnTo>
                <a:lnTo>
                  <a:pt x="301917" y="126619"/>
                </a:lnTo>
                <a:lnTo>
                  <a:pt x="300697" y="126809"/>
                </a:lnTo>
                <a:lnTo>
                  <a:pt x="239471" y="128473"/>
                </a:lnTo>
                <a:lnTo>
                  <a:pt x="230974" y="128549"/>
                </a:lnTo>
                <a:lnTo>
                  <a:pt x="201637" y="128536"/>
                </a:lnTo>
                <a:lnTo>
                  <a:pt x="179412" y="128358"/>
                </a:lnTo>
                <a:lnTo>
                  <a:pt x="175221" y="128168"/>
                </a:lnTo>
                <a:lnTo>
                  <a:pt x="169456" y="133400"/>
                </a:lnTo>
                <a:lnTo>
                  <a:pt x="169392" y="135343"/>
                </a:lnTo>
                <a:lnTo>
                  <a:pt x="169291" y="142913"/>
                </a:lnTo>
                <a:lnTo>
                  <a:pt x="175044" y="147955"/>
                </a:lnTo>
                <a:lnTo>
                  <a:pt x="179235" y="147751"/>
                </a:lnTo>
                <a:lnTo>
                  <a:pt x="240271" y="147294"/>
                </a:lnTo>
                <a:lnTo>
                  <a:pt x="244157" y="147180"/>
                </a:lnTo>
                <a:lnTo>
                  <a:pt x="252336" y="147167"/>
                </a:lnTo>
                <a:lnTo>
                  <a:pt x="258597" y="147078"/>
                </a:lnTo>
                <a:lnTo>
                  <a:pt x="298259" y="145618"/>
                </a:lnTo>
                <a:lnTo>
                  <a:pt x="302450" y="145046"/>
                </a:lnTo>
                <a:lnTo>
                  <a:pt x="305930" y="144653"/>
                </a:lnTo>
                <a:lnTo>
                  <a:pt x="310299" y="139230"/>
                </a:lnTo>
                <a:close/>
              </a:path>
              <a:path w="581025" h="170815">
                <a:moveTo>
                  <a:pt x="406387" y="52146"/>
                </a:moveTo>
                <a:lnTo>
                  <a:pt x="403491" y="44945"/>
                </a:lnTo>
                <a:lnTo>
                  <a:pt x="400037" y="40335"/>
                </a:lnTo>
                <a:lnTo>
                  <a:pt x="396773" y="35966"/>
                </a:lnTo>
                <a:lnTo>
                  <a:pt x="389597" y="27406"/>
                </a:lnTo>
                <a:lnTo>
                  <a:pt x="386740" y="25387"/>
                </a:lnTo>
                <a:lnTo>
                  <a:pt x="386740" y="61366"/>
                </a:lnTo>
                <a:lnTo>
                  <a:pt x="386715" y="62852"/>
                </a:lnTo>
                <a:lnTo>
                  <a:pt x="386334" y="67513"/>
                </a:lnTo>
                <a:lnTo>
                  <a:pt x="384124" y="76974"/>
                </a:lnTo>
                <a:lnTo>
                  <a:pt x="379933" y="90741"/>
                </a:lnTo>
                <a:lnTo>
                  <a:pt x="368935" y="104902"/>
                </a:lnTo>
                <a:lnTo>
                  <a:pt x="361251" y="104127"/>
                </a:lnTo>
                <a:lnTo>
                  <a:pt x="355676" y="104127"/>
                </a:lnTo>
                <a:lnTo>
                  <a:pt x="345033" y="90360"/>
                </a:lnTo>
                <a:lnTo>
                  <a:pt x="342734" y="76403"/>
                </a:lnTo>
                <a:lnTo>
                  <a:pt x="341630" y="66040"/>
                </a:lnTo>
                <a:lnTo>
                  <a:pt x="341553" y="59829"/>
                </a:lnTo>
                <a:lnTo>
                  <a:pt x="342836" y="55524"/>
                </a:lnTo>
                <a:lnTo>
                  <a:pt x="345719" y="50698"/>
                </a:lnTo>
                <a:lnTo>
                  <a:pt x="350786" y="42849"/>
                </a:lnTo>
                <a:lnTo>
                  <a:pt x="361607" y="41300"/>
                </a:lnTo>
                <a:lnTo>
                  <a:pt x="375043" y="40335"/>
                </a:lnTo>
                <a:lnTo>
                  <a:pt x="381584" y="50609"/>
                </a:lnTo>
                <a:lnTo>
                  <a:pt x="385305" y="56794"/>
                </a:lnTo>
                <a:lnTo>
                  <a:pt x="386740" y="61366"/>
                </a:lnTo>
                <a:lnTo>
                  <a:pt x="386740" y="25387"/>
                </a:lnTo>
                <a:lnTo>
                  <a:pt x="383540" y="23114"/>
                </a:lnTo>
                <a:lnTo>
                  <a:pt x="375310" y="21767"/>
                </a:lnTo>
                <a:lnTo>
                  <a:pt x="361607" y="22098"/>
                </a:lnTo>
                <a:lnTo>
                  <a:pt x="325526" y="47180"/>
                </a:lnTo>
                <a:lnTo>
                  <a:pt x="323011" y="62852"/>
                </a:lnTo>
                <a:lnTo>
                  <a:pt x="324777" y="76974"/>
                </a:lnTo>
                <a:lnTo>
                  <a:pt x="343547" y="117779"/>
                </a:lnTo>
                <a:lnTo>
                  <a:pt x="353720" y="123063"/>
                </a:lnTo>
                <a:lnTo>
                  <a:pt x="362648" y="122936"/>
                </a:lnTo>
                <a:lnTo>
                  <a:pt x="396062" y="97028"/>
                </a:lnTo>
                <a:lnTo>
                  <a:pt x="406069" y="59829"/>
                </a:lnTo>
                <a:lnTo>
                  <a:pt x="406387" y="52146"/>
                </a:lnTo>
                <a:close/>
              </a:path>
              <a:path w="581025" h="170815">
                <a:moveTo>
                  <a:pt x="480631" y="65341"/>
                </a:moveTo>
                <a:lnTo>
                  <a:pt x="476656" y="61074"/>
                </a:lnTo>
                <a:lnTo>
                  <a:pt x="475564" y="59918"/>
                </a:lnTo>
                <a:lnTo>
                  <a:pt x="471208" y="60109"/>
                </a:lnTo>
                <a:lnTo>
                  <a:pt x="469455" y="60299"/>
                </a:lnTo>
                <a:lnTo>
                  <a:pt x="452704" y="61074"/>
                </a:lnTo>
                <a:lnTo>
                  <a:pt x="449389" y="61074"/>
                </a:lnTo>
                <a:lnTo>
                  <a:pt x="448513" y="60883"/>
                </a:lnTo>
                <a:lnTo>
                  <a:pt x="447992" y="60299"/>
                </a:lnTo>
                <a:lnTo>
                  <a:pt x="447929" y="41465"/>
                </a:lnTo>
                <a:lnTo>
                  <a:pt x="447814" y="14922"/>
                </a:lnTo>
                <a:lnTo>
                  <a:pt x="447649" y="10464"/>
                </a:lnTo>
                <a:lnTo>
                  <a:pt x="442404" y="4064"/>
                </a:lnTo>
                <a:lnTo>
                  <a:pt x="438226" y="4064"/>
                </a:lnTo>
                <a:lnTo>
                  <a:pt x="432981" y="4267"/>
                </a:lnTo>
                <a:lnTo>
                  <a:pt x="428104" y="11049"/>
                </a:lnTo>
                <a:lnTo>
                  <a:pt x="428625" y="14922"/>
                </a:lnTo>
                <a:lnTo>
                  <a:pt x="428625" y="15697"/>
                </a:lnTo>
                <a:lnTo>
                  <a:pt x="429158" y="41465"/>
                </a:lnTo>
                <a:lnTo>
                  <a:pt x="429463" y="61074"/>
                </a:lnTo>
                <a:lnTo>
                  <a:pt x="429361" y="82016"/>
                </a:lnTo>
                <a:lnTo>
                  <a:pt x="428752" y="131749"/>
                </a:lnTo>
                <a:lnTo>
                  <a:pt x="428802" y="146786"/>
                </a:lnTo>
                <a:lnTo>
                  <a:pt x="433514" y="150863"/>
                </a:lnTo>
                <a:lnTo>
                  <a:pt x="436651" y="150863"/>
                </a:lnTo>
                <a:lnTo>
                  <a:pt x="440309" y="151053"/>
                </a:lnTo>
                <a:lnTo>
                  <a:pt x="447586" y="89179"/>
                </a:lnTo>
                <a:lnTo>
                  <a:pt x="447814" y="82016"/>
                </a:lnTo>
                <a:lnTo>
                  <a:pt x="447814" y="80860"/>
                </a:lnTo>
                <a:lnTo>
                  <a:pt x="448513" y="79692"/>
                </a:lnTo>
                <a:lnTo>
                  <a:pt x="449745" y="79502"/>
                </a:lnTo>
                <a:lnTo>
                  <a:pt x="452183" y="79502"/>
                </a:lnTo>
                <a:lnTo>
                  <a:pt x="465277" y="79108"/>
                </a:lnTo>
                <a:lnTo>
                  <a:pt x="470852" y="78727"/>
                </a:lnTo>
                <a:lnTo>
                  <a:pt x="475399" y="78524"/>
                </a:lnTo>
                <a:lnTo>
                  <a:pt x="480453" y="74066"/>
                </a:lnTo>
                <a:lnTo>
                  <a:pt x="480631" y="69799"/>
                </a:lnTo>
                <a:lnTo>
                  <a:pt x="480631" y="65341"/>
                </a:lnTo>
                <a:close/>
              </a:path>
              <a:path w="581025" h="170815">
                <a:moveTo>
                  <a:pt x="513435" y="144653"/>
                </a:moveTo>
                <a:lnTo>
                  <a:pt x="512914" y="131076"/>
                </a:lnTo>
                <a:lnTo>
                  <a:pt x="489000" y="131076"/>
                </a:lnTo>
                <a:lnTo>
                  <a:pt x="489178" y="144462"/>
                </a:lnTo>
                <a:lnTo>
                  <a:pt x="489013" y="158038"/>
                </a:lnTo>
                <a:lnTo>
                  <a:pt x="501218" y="158038"/>
                </a:lnTo>
                <a:lnTo>
                  <a:pt x="513270" y="158038"/>
                </a:lnTo>
                <a:lnTo>
                  <a:pt x="513435" y="144653"/>
                </a:lnTo>
                <a:close/>
              </a:path>
              <a:path w="581025" h="170815">
                <a:moveTo>
                  <a:pt x="547116" y="144653"/>
                </a:moveTo>
                <a:lnTo>
                  <a:pt x="546595" y="131076"/>
                </a:lnTo>
                <a:lnTo>
                  <a:pt x="522693" y="131076"/>
                </a:lnTo>
                <a:lnTo>
                  <a:pt x="522859" y="144462"/>
                </a:lnTo>
                <a:lnTo>
                  <a:pt x="522693" y="158038"/>
                </a:lnTo>
                <a:lnTo>
                  <a:pt x="534898" y="158038"/>
                </a:lnTo>
                <a:lnTo>
                  <a:pt x="546950" y="158038"/>
                </a:lnTo>
                <a:lnTo>
                  <a:pt x="547116" y="144653"/>
                </a:lnTo>
                <a:close/>
              </a:path>
              <a:path w="581025" h="170815">
                <a:moveTo>
                  <a:pt x="580796" y="144653"/>
                </a:moveTo>
                <a:lnTo>
                  <a:pt x="580275" y="131076"/>
                </a:lnTo>
                <a:lnTo>
                  <a:pt x="556374" y="131076"/>
                </a:lnTo>
                <a:lnTo>
                  <a:pt x="556539" y="144462"/>
                </a:lnTo>
                <a:lnTo>
                  <a:pt x="556374" y="158038"/>
                </a:lnTo>
                <a:lnTo>
                  <a:pt x="568591" y="158038"/>
                </a:lnTo>
                <a:lnTo>
                  <a:pt x="580631" y="158038"/>
                </a:lnTo>
                <a:lnTo>
                  <a:pt x="580796" y="144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7158" y="7051685"/>
            <a:ext cx="8322945" cy="2277110"/>
          </a:xfrm>
          <a:custGeom>
            <a:avLst/>
            <a:gdLst/>
            <a:ahLst/>
            <a:cxnLst/>
            <a:rect l="l" t="t" r="r" b="b"/>
            <a:pathLst>
              <a:path w="8322944" h="2277109">
                <a:moveTo>
                  <a:pt x="199259" y="2276534"/>
                </a:moveTo>
                <a:lnTo>
                  <a:pt x="137129" y="2276534"/>
                </a:lnTo>
                <a:lnTo>
                  <a:pt x="93783" y="2269543"/>
                </a:lnTo>
                <a:lnTo>
                  <a:pt x="56139" y="2250075"/>
                </a:lnTo>
                <a:lnTo>
                  <a:pt x="26455" y="2220390"/>
                </a:lnTo>
                <a:lnTo>
                  <a:pt x="6989" y="2182747"/>
                </a:lnTo>
                <a:lnTo>
                  <a:pt x="0" y="2139416"/>
                </a:lnTo>
                <a:lnTo>
                  <a:pt x="0" y="137129"/>
                </a:lnTo>
                <a:lnTo>
                  <a:pt x="6990" y="93783"/>
                </a:lnTo>
                <a:lnTo>
                  <a:pt x="26456" y="56140"/>
                </a:lnTo>
                <a:lnTo>
                  <a:pt x="56140" y="26456"/>
                </a:lnTo>
                <a:lnTo>
                  <a:pt x="93783" y="6990"/>
                </a:lnTo>
                <a:lnTo>
                  <a:pt x="137129" y="0"/>
                </a:lnTo>
                <a:lnTo>
                  <a:pt x="199259" y="0"/>
                </a:lnTo>
                <a:lnTo>
                  <a:pt x="199259" y="2276534"/>
                </a:lnTo>
                <a:close/>
              </a:path>
              <a:path w="8322944" h="2277109">
                <a:moveTo>
                  <a:pt x="233547" y="2276534"/>
                </a:moveTo>
                <a:lnTo>
                  <a:pt x="199259" y="2276534"/>
                </a:lnTo>
                <a:lnTo>
                  <a:pt x="199259" y="0"/>
                </a:lnTo>
                <a:lnTo>
                  <a:pt x="233547" y="0"/>
                </a:lnTo>
                <a:lnTo>
                  <a:pt x="233547" y="2276534"/>
                </a:lnTo>
                <a:close/>
              </a:path>
              <a:path w="8322944" h="2277109">
                <a:moveTo>
                  <a:pt x="8088919" y="2276534"/>
                </a:moveTo>
                <a:lnTo>
                  <a:pt x="233547" y="2276534"/>
                </a:lnTo>
                <a:lnTo>
                  <a:pt x="233547" y="0"/>
                </a:lnTo>
                <a:lnTo>
                  <a:pt x="8088908" y="0"/>
                </a:lnTo>
                <a:lnTo>
                  <a:pt x="8088919" y="233547"/>
                </a:lnTo>
                <a:lnTo>
                  <a:pt x="8088919" y="2276534"/>
                </a:lnTo>
                <a:close/>
              </a:path>
              <a:path w="8322944" h="2277109">
                <a:moveTo>
                  <a:pt x="8123196" y="2276534"/>
                </a:moveTo>
                <a:lnTo>
                  <a:pt x="8088919" y="2276534"/>
                </a:lnTo>
                <a:lnTo>
                  <a:pt x="8088908" y="0"/>
                </a:lnTo>
                <a:lnTo>
                  <a:pt x="8123196" y="0"/>
                </a:lnTo>
                <a:lnTo>
                  <a:pt x="8123196" y="2276534"/>
                </a:lnTo>
                <a:close/>
              </a:path>
              <a:path w="8322944" h="2277109">
                <a:moveTo>
                  <a:pt x="8185347" y="2276534"/>
                </a:moveTo>
                <a:lnTo>
                  <a:pt x="8123196" y="2276534"/>
                </a:lnTo>
                <a:lnTo>
                  <a:pt x="8123196" y="0"/>
                </a:lnTo>
                <a:lnTo>
                  <a:pt x="8185337" y="0"/>
                </a:lnTo>
                <a:lnTo>
                  <a:pt x="8228678" y="6990"/>
                </a:lnTo>
                <a:lnTo>
                  <a:pt x="8266321" y="26456"/>
                </a:lnTo>
                <a:lnTo>
                  <a:pt x="8296007" y="56140"/>
                </a:lnTo>
                <a:lnTo>
                  <a:pt x="8315475" y="93783"/>
                </a:lnTo>
                <a:lnTo>
                  <a:pt x="8322466" y="137129"/>
                </a:lnTo>
                <a:lnTo>
                  <a:pt x="8322464" y="2139416"/>
                </a:lnTo>
                <a:lnTo>
                  <a:pt x="8315472" y="2182752"/>
                </a:lnTo>
                <a:lnTo>
                  <a:pt x="8296005" y="2220392"/>
                </a:lnTo>
                <a:lnTo>
                  <a:pt x="8266322" y="2250076"/>
                </a:lnTo>
                <a:lnTo>
                  <a:pt x="8228683" y="2269543"/>
                </a:lnTo>
                <a:lnTo>
                  <a:pt x="8185347" y="2276534"/>
                </a:lnTo>
                <a:close/>
              </a:path>
              <a:path w="8322944" h="2277109">
                <a:moveTo>
                  <a:pt x="8088919" y="233547"/>
                </a:moveTo>
                <a:lnTo>
                  <a:pt x="8088908" y="199259"/>
                </a:lnTo>
                <a:lnTo>
                  <a:pt x="8088919" y="233547"/>
                </a:lnTo>
                <a:close/>
              </a:path>
            </a:pathLst>
          </a:custGeom>
          <a:solidFill>
            <a:srgbClr val="CCD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973273" y="4528995"/>
            <a:ext cx="8322945" cy="3296920"/>
            <a:chOff x="4973273" y="4528995"/>
            <a:chExt cx="8322945" cy="3296920"/>
          </a:xfrm>
        </p:grpSpPr>
        <p:sp>
          <p:nvSpPr>
            <p:cNvPr id="22" name="object 22"/>
            <p:cNvSpPr/>
            <p:nvPr/>
          </p:nvSpPr>
          <p:spPr>
            <a:xfrm>
              <a:off x="4973273" y="4528995"/>
              <a:ext cx="8322945" cy="2277110"/>
            </a:xfrm>
            <a:custGeom>
              <a:avLst/>
              <a:gdLst/>
              <a:ahLst/>
              <a:cxnLst/>
              <a:rect l="l" t="t" r="r" b="b"/>
              <a:pathLst>
                <a:path w="8322944" h="2277109">
                  <a:moveTo>
                    <a:pt x="199259" y="2276534"/>
                  </a:moveTo>
                  <a:lnTo>
                    <a:pt x="137129" y="2276534"/>
                  </a:lnTo>
                  <a:lnTo>
                    <a:pt x="93783" y="2269543"/>
                  </a:lnTo>
                  <a:lnTo>
                    <a:pt x="56139" y="2250075"/>
                  </a:lnTo>
                  <a:lnTo>
                    <a:pt x="26455" y="2220390"/>
                  </a:lnTo>
                  <a:lnTo>
                    <a:pt x="6989" y="2182747"/>
                  </a:lnTo>
                  <a:lnTo>
                    <a:pt x="0" y="2139416"/>
                  </a:lnTo>
                  <a:lnTo>
                    <a:pt x="0" y="137129"/>
                  </a:lnTo>
                  <a:lnTo>
                    <a:pt x="6990" y="93783"/>
                  </a:lnTo>
                  <a:lnTo>
                    <a:pt x="26456" y="56140"/>
                  </a:lnTo>
                  <a:lnTo>
                    <a:pt x="56140" y="26456"/>
                  </a:lnTo>
                  <a:lnTo>
                    <a:pt x="93783" y="6990"/>
                  </a:lnTo>
                  <a:lnTo>
                    <a:pt x="137129" y="0"/>
                  </a:lnTo>
                  <a:lnTo>
                    <a:pt x="199259" y="0"/>
                  </a:lnTo>
                  <a:lnTo>
                    <a:pt x="199259" y="2276534"/>
                  </a:lnTo>
                  <a:close/>
                </a:path>
                <a:path w="8322944" h="2277109">
                  <a:moveTo>
                    <a:pt x="233547" y="2276534"/>
                  </a:moveTo>
                  <a:lnTo>
                    <a:pt x="199259" y="2276534"/>
                  </a:lnTo>
                  <a:lnTo>
                    <a:pt x="199259" y="0"/>
                  </a:lnTo>
                  <a:lnTo>
                    <a:pt x="233547" y="0"/>
                  </a:lnTo>
                  <a:lnTo>
                    <a:pt x="233547" y="2276534"/>
                  </a:lnTo>
                  <a:close/>
                </a:path>
                <a:path w="8322944" h="2277109">
                  <a:moveTo>
                    <a:pt x="8088919" y="2276534"/>
                  </a:moveTo>
                  <a:lnTo>
                    <a:pt x="233547" y="2276534"/>
                  </a:lnTo>
                  <a:lnTo>
                    <a:pt x="233547" y="0"/>
                  </a:lnTo>
                  <a:lnTo>
                    <a:pt x="8088908" y="0"/>
                  </a:lnTo>
                  <a:lnTo>
                    <a:pt x="8088919" y="233547"/>
                  </a:lnTo>
                  <a:lnTo>
                    <a:pt x="8088919" y="2276534"/>
                  </a:lnTo>
                  <a:close/>
                </a:path>
                <a:path w="8322944" h="2277109">
                  <a:moveTo>
                    <a:pt x="8123196" y="2276534"/>
                  </a:moveTo>
                  <a:lnTo>
                    <a:pt x="8088919" y="2276534"/>
                  </a:lnTo>
                  <a:lnTo>
                    <a:pt x="8088908" y="0"/>
                  </a:lnTo>
                  <a:lnTo>
                    <a:pt x="8123196" y="0"/>
                  </a:lnTo>
                  <a:lnTo>
                    <a:pt x="8123196" y="2276534"/>
                  </a:lnTo>
                  <a:close/>
                </a:path>
                <a:path w="8322944" h="2277109">
                  <a:moveTo>
                    <a:pt x="8185347" y="2276534"/>
                  </a:moveTo>
                  <a:lnTo>
                    <a:pt x="8123196" y="2276534"/>
                  </a:lnTo>
                  <a:lnTo>
                    <a:pt x="8123196" y="0"/>
                  </a:lnTo>
                  <a:lnTo>
                    <a:pt x="8185337" y="0"/>
                  </a:lnTo>
                  <a:lnTo>
                    <a:pt x="8228678" y="6990"/>
                  </a:lnTo>
                  <a:lnTo>
                    <a:pt x="8266321" y="26456"/>
                  </a:lnTo>
                  <a:lnTo>
                    <a:pt x="8296007" y="56140"/>
                  </a:lnTo>
                  <a:lnTo>
                    <a:pt x="8315475" y="93783"/>
                  </a:lnTo>
                  <a:lnTo>
                    <a:pt x="8322466" y="137129"/>
                  </a:lnTo>
                  <a:lnTo>
                    <a:pt x="8322464" y="2139416"/>
                  </a:lnTo>
                  <a:lnTo>
                    <a:pt x="8315472" y="2182752"/>
                  </a:lnTo>
                  <a:lnTo>
                    <a:pt x="8296005" y="2220392"/>
                  </a:lnTo>
                  <a:lnTo>
                    <a:pt x="8266322" y="2250076"/>
                  </a:lnTo>
                  <a:lnTo>
                    <a:pt x="8228683" y="2269543"/>
                  </a:lnTo>
                  <a:lnTo>
                    <a:pt x="8185347" y="2276534"/>
                  </a:lnTo>
                  <a:close/>
                </a:path>
                <a:path w="8322944" h="2277109">
                  <a:moveTo>
                    <a:pt x="8088919" y="233547"/>
                  </a:moveTo>
                  <a:lnTo>
                    <a:pt x="8088908" y="199259"/>
                  </a:lnTo>
                  <a:lnTo>
                    <a:pt x="8088919" y="233547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04358" y="6096877"/>
              <a:ext cx="1663064" cy="1729105"/>
            </a:xfrm>
            <a:custGeom>
              <a:avLst/>
              <a:gdLst/>
              <a:ahLst/>
              <a:cxnLst/>
              <a:rect l="l" t="t" r="r" b="b"/>
              <a:pathLst>
                <a:path w="1663065" h="1729104">
                  <a:moveTo>
                    <a:pt x="1326948" y="901563"/>
                  </a:moveTo>
                  <a:lnTo>
                    <a:pt x="335912" y="901563"/>
                  </a:lnTo>
                  <a:lnTo>
                    <a:pt x="335912" y="77059"/>
                  </a:lnTo>
                  <a:lnTo>
                    <a:pt x="341970" y="47072"/>
                  </a:lnTo>
                  <a:lnTo>
                    <a:pt x="358489" y="22577"/>
                  </a:lnTo>
                  <a:lnTo>
                    <a:pt x="382985" y="6058"/>
                  </a:lnTo>
                  <a:lnTo>
                    <a:pt x="412972" y="0"/>
                  </a:lnTo>
                  <a:lnTo>
                    <a:pt x="1249958" y="0"/>
                  </a:lnTo>
                  <a:lnTo>
                    <a:pt x="1279945" y="6058"/>
                  </a:lnTo>
                  <a:lnTo>
                    <a:pt x="1304441" y="22577"/>
                  </a:lnTo>
                  <a:lnTo>
                    <a:pt x="1320960" y="47072"/>
                  </a:lnTo>
                  <a:lnTo>
                    <a:pt x="1327018" y="77059"/>
                  </a:lnTo>
                  <a:lnTo>
                    <a:pt x="1326948" y="638165"/>
                  </a:lnTo>
                  <a:lnTo>
                    <a:pt x="1326948" y="901563"/>
                  </a:lnTo>
                  <a:close/>
                </a:path>
                <a:path w="1663065" h="1729104">
                  <a:moveTo>
                    <a:pt x="831465" y="1728821"/>
                  </a:moveTo>
                  <a:lnTo>
                    <a:pt x="825054" y="1727592"/>
                  </a:lnTo>
                  <a:lnTo>
                    <a:pt x="819401" y="1723905"/>
                  </a:lnTo>
                  <a:lnTo>
                    <a:pt x="5009" y="931271"/>
                  </a:lnTo>
                  <a:lnTo>
                    <a:pt x="0" y="922069"/>
                  </a:lnTo>
                  <a:lnTo>
                    <a:pt x="1025" y="912364"/>
                  </a:lnTo>
                  <a:lnTo>
                    <a:pt x="7058" y="904685"/>
                  </a:lnTo>
                  <a:lnTo>
                    <a:pt x="17073" y="901563"/>
                  </a:lnTo>
                  <a:lnTo>
                    <a:pt x="1645857" y="901563"/>
                  </a:lnTo>
                  <a:lnTo>
                    <a:pt x="1655872" y="904685"/>
                  </a:lnTo>
                  <a:lnTo>
                    <a:pt x="1661905" y="912364"/>
                  </a:lnTo>
                  <a:lnTo>
                    <a:pt x="1662931" y="922069"/>
                  </a:lnTo>
                  <a:lnTo>
                    <a:pt x="1657922" y="931271"/>
                  </a:lnTo>
                  <a:lnTo>
                    <a:pt x="843530" y="1723905"/>
                  </a:lnTo>
                  <a:lnTo>
                    <a:pt x="837877" y="1727592"/>
                  </a:lnTo>
                  <a:lnTo>
                    <a:pt x="831465" y="1728821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80080" y="2006305"/>
            <a:ext cx="8322945" cy="3449320"/>
            <a:chOff x="3980080" y="2006305"/>
            <a:chExt cx="8322945" cy="3449320"/>
          </a:xfrm>
        </p:grpSpPr>
        <p:sp>
          <p:nvSpPr>
            <p:cNvPr id="25" name="object 25"/>
            <p:cNvSpPr/>
            <p:nvPr/>
          </p:nvSpPr>
          <p:spPr>
            <a:xfrm>
              <a:off x="3980080" y="2006305"/>
              <a:ext cx="8322945" cy="2277110"/>
            </a:xfrm>
            <a:custGeom>
              <a:avLst/>
              <a:gdLst/>
              <a:ahLst/>
              <a:cxnLst/>
              <a:rect l="l" t="t" r="r" b="b"/>
              <a:pathLst>
                <a:path w="8322945" h="2277110">
                  <a:moveTo>
                    <a:pt x="199259" y="2276534"/>
                  </a:moveTo>
                  <a:lnTo>
                    <a:pt x="137129" y="2276534"/>
                  </a:lnTo>
                  <a:lnTo>
                    <a:pt x="93783" y="2269543"/>
                  </a:lnTo>
                  <a:lnTo>
                    <a:pt x="56139" y="2250075"/>
                  </a:lnTo>
                  <a:lnTo>
                    <a:pt x="26455" y="2220390"/>
                  </a:lnTo>
                  <a:lnTo>
                    <a:pt x="6989" y="2182747"/>
                  </a:lnTo>
                  <a:lnTo>
                    <a:pt x="0" y="2139416"/>
                  </a:lnTo>
                  <a:lnTo>
                    <a:pt x="0" y="137129"/>
                  </a:lnTo>
                  <a:lnTo>
                    <a:pt x="6990" y="93783"/>
                  </a:lnTo>
                  <a:lnTo>
                    <a:pt x="26456" y="56140"/>
                  </a:lnTo>
                  <a:lnTo>
                    <a:pt x="56140" y="26456"/>
                  </a:lnTo>
                  <a:lnTo>
                    <a:pt x="93783" y="6990"/>
                  </a:lnTo>
                  <a:lnTo>
                    <a:pt x="137129" y="0"/>
                  </a:lnTo>
                  <a:lnTo>
                    <a:pt x="199259" y="0"/>
                  </a:lnTo>
                  <a:lnTo>
                    <a:pt x="199259" y="2276534"/>
                  </a:lnTo>
                  <a:close/>
                </a:path>
                <a:path w="8322945" h="2277110">
                  <a:moveTo>
                    <a:pt x="233547" y="2276534"/>
                  </a:moveTo>
                  <a:lnTo>
                    <a:pt x="199259" y="2276534"/>
                  </a:lnTo>
                  <a:lnTo>
                    <a:pt x="199259" y="0"/>
                  </a:lnTo>
                  <a:lnTo>
                    <a:pt x="233547" y="0"/>
                  </a:lnTo>
                  <a:lnTo>
                    <a:pt x="233547" y="2276534"/>
                  </a:lnTo>
                  <a:close/>
                </a:path>
                <a:path w="8322945" h="2277110">
                  <a:moveTo>
                    <a:pt x="8088919" y="2276534"/>
                  </a:moveTo>
                  <a:lnTo>
                    <a:pt x="233547" y="2276534"/>
                  </a:lnTo>
                  <a:lnTo>
                    <a:pt x="233547" y="0"/>
                  </a:lnTo>
                  <a:lnTo>
                    <a:pt x="8088908" y="0"/>
                  </a:lnTo>
                  <a:lnTo>
                    <a:pt x="8088919" y="233547"/>
                  </a:lnTo>
                  <a:lnTo>
                    <a:pt x="8088919" y="2276534"/>
                  </a:lnTo>
                  <a:close/>
                </a:path>
                <a:path w="8322945" h="2277110">
                  <a:moveTo>
                    <a:pt x="8123196" y="2276534"/>
                  </a:moveTo>
                  <a:lnTo>
                    <a:pt x="8088919" y="2276534"/>
                  </a:lnTo>
                  <a:lnTo>
                    <a:pt x="8088908" y="0"/>
                  </a:lnTo>
                  <a:lnTo>
                    <a:pt x="8123196" y="0"/>
                  </a:lnTo>
                  <a:lnTo>
                    <a:pt x="8123196" y="2276534"/>
                  </a:lnTo>
                  <a:close/>
                </a:path>
                <a:path w="8322945" h="2277110">
                  <a:moveTo>
                    <a:pt x="8185347" y="2276534"/>
                  </a:moveTo>
                  <a:lnTo>
                    <a:pt x="8123196" y="2276534"/>
                  </a:lnTo>
                  <a:lnTo>
                    <a:pt x="8123196" y="0"/>
                  </a:lnTo>
                  <a:lnTo>
                    <a:pt x="8185337" y="0"/>
                  </a:lnTo>
                  <a:lnTo>
                    <a:pt x="8228678" y="6990"/>
                  </a:lnTo>
                  <a:lnTo>
                    <a:pt x="8266321" y="26456"/>
                  </a:lnTo>
                  <a:lnTo>
                    <a:pt x="8296007" y="56140"/>
                  </a:lnTo>
                  <a:lnTo>
                    <a:pt x="8315475" y="93783"/>
                  </a:lnTo>
                  <a:lnTo>
                    <a:pt x="8322466" y="137129"/>
                  </a:lnTo>
                  <a:lnTo>
                    <a:pt x="8322464" y="2139416"/>
                  </a:lnTo>
                  <a:lnTo>
                    <a:pt x="8315472" y="2182752"/>
                  </a:lnTo>
                  <a:lnTo>
                    <a:pt x="8296005" y="2220392"/>
                  </a:lnTo>
                  <a:lnTo>
                    <a:pt x="8266322" y="2250076"/>
                  </a:lnTo>
                  <a:lnTo>
                    <a:pt x="8228683" y="2269543"/>
                  </a:lnTo>
                  <a:lnTo>
                    <a:pt x="8185347" y="2276534"/>
                  </a:lnTo>
                  <a:close/>
                </a:path>
                <a:path w="8322945" h="2277110">
                  <a:moveTo>
                    <a:pt x="8088919" y="233547"/>
                  </a:moveTo>
                  <a:lnTo>
                    <a:pt x="8088908" y="199259"/>
                  </a:lnTo>
                  <a:lnTo>
                    <a:pt x="8088919" y="233547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1165" y="3574187"/>
              <a:ext cx="1663064" cy="1729105"/>
            </a:xfrm>
            <a:custGeom>
              <a:avLst/>
              <a:gdLst/>
              <a:ahLst/>
              <a:cxnLst/>
              <a:rect l="l" t="t" r="r" b="b"/>
              <a:pathLst>
                <a:path w="1663065" h="1729104">
                  <a:moveTo>
                    <a:pt x="1326948" y="901563"/>
                  </a:moveTo>
                  <a:lnTo>
                    <a:pt x="335912" y="901563"/>
                  </a:lnTo>
                  <a:lnTo>
                    <a:pt x="335912" y="77059"/>
                  </a:lnTo>
                  <a:lnTo>
                    <a:pt x="341970" y="47072"/>
                  </a:lnTo>
                  <a:lnTo>
                    <a:pt x="358489" y="22577"/>
                  </a:lnTo>
                  <a:lnTo>
                    <a:pt x="382985" y="6058"/>
                  </a:lnTo>
                  <a:lnTo>
                    <a:pt x="412972" y="0"/>
                  </a:lnTo>
                  <a:lnTo>
                    <a:pt x="1249958" y="0"/>
                  </a:lnTo>
                  <a:lnTo>
                    <a:pt x="1279945" y="6058"/>
                  </a:lnTo>
                  <a:lnTo>
                    <a:pt x="1304441" y="22577"/>
                  </a:lnTo>
                  <a:lnTo>
                    <a:pt x="1320960" y="47072"/>
                  </a:lnTo>
                  <a:lnTo>
                    <a:pt x="1327018" y="77059"/>
                  </a:lnTo>
                  <a:lnTo>
                    <a:pt x="1326948" y="638165"/>
                  </a:lnTo>
                  <a:lnTo>
                    <a:pt x="1326948" y="901563"/>
                  </a:lnTo>
                  <a:close/>
                </a:path>
                <a:path w="1663065" h="1729104">
                  <a:moveTo>
                    <a:pt x="831465" y="1728821"/>
                  </a:moveTo>
                  <a:lnTo>
                    <a:pt x="825054" y="1727592"/>
                  </a:lnTo>
                  <a:lnTo>
                    <a:pt x="819401" y="1723905"/>
                  </a:lnTo>
                  <a:lnTo>
                    <a:pt x="5009" y="931271"/>
                  </a:lnTo>
                  <a:lnTo>
                    <a:pt x="0" y="922069"/>
                  </a:lnTo>
                  <a:lnTo>
                    <a:pt x="1025" y="912364"/>
                  </a:lnTo>
                  <a:lnTo>
                    <a:pt x="7058" y="904685"/>
                  </a:lnTo>
                  <a:lnTo>
                    <a:pt x="17073" y="901563"/>
                  </a:lnTo>
                  <a:lnTo>
                    <a:pt x="1645857" y="901563"/>
                  </a:lnTo>
                  <a:lnTo>
                    <a:pt x="1655872" y="904685"/>
                  </a:lnTo>
                  <a:lnTo>
                    <a:pt x="1661905" y="912364"/>
                  </a:lnTo>
                  <a:lnTo>
                    <a:pt x="1662931" y="922069"/>
                  </a:lnTo>
                  <a:lnTo>
                    <a:pt x="1657922" y="931271"/>
                  </a:lnTo>
                  <a:lnTo>
                    <a:pt x="843530" y="1723905"/>
                  </a:lnTo>
                  <a:lnTo>
                    <a:pt x="837877" y="1727592"/>
                  </a:lnTo>
                  <a:lnTo>
                    <a:pt x="831465" y="1728821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2459" y="2466961"/>
              <a:ext cx="2727960" cy="988694"/>
            </a:xfrm>
            <a:custGeom>
              <a:avLst/>
              <a:gdLst/>
              <a:ahLst/>
              <a:cxnLst/>
              <a:rect l="l" t="t" r="r" b="b"/>
              <a:pathLst>
                <a:path w="2727959" h="988695">
                  <a:moveTo>
                    <a:pt x="208953" y="827938"/>
                  </a:moveTo>
                  <a:lnTo>
                    <a:pt x="151193" y="809891"/>
                  </a:lnTo>
                  <a:lnTo>
                    <a:pt x="124561" y="774839"/>
                  </a:lnTo>
                  <a:lnTo>
                    <a:pt x="201422" y="774839"/>
                  </a:lnTo>
                  <a:lnTo>
                    <a:pt x="201422" y="757453"/>
                  </a:lnTo>
                  <a:lnTo>
                    <a:pt x="20281" y="757453"/>
                  </a:lnTo>
                  <a:lnTo>
                    <a:pt x="20281" y="774839"/>
                  </a:lnTo>
                  <a:lnTo>
                    <a:pt x="96748" y="774839"/>
                  </a:lnTo>
                  <a:lnTo>
                    <a:pt x="88861" y="793978"/>
                  </a:lnTo>
                  <a:lnTo>
                    <a:pt x="69862" y="809891"/>
                  </a:lnTo>
                  <a:lnTo>
                    <a:pt x="43256" y="821563"/>
                  </a:lnTo>
                  <a:lnTo>
                    <a:pt x="12560" y="827938"/>
                  </a:lnTo>
                  <a:lnTo>
                    <a:pt x="20281" y="844931"/>
                  </a:lnTo>
                  <a:lnTo>
                    <a:pt x="49339" y="838885"/>
                  </a:lnTo>
                  <a:lnTo>
                    <a:pt x="75387" y="828357"/>
                  </a:lnTo>
                  <a:lnTo>
                    <a:pt x="96481" y="813689"/>
                  </a:lnTo>
                  <a:lnTo>
                    <a:pt x="110655" y="795210"/>
                  </a:lnTo>
                  <a:lnTo>
                    <a:pt x="124790" y="813689"/>
                  </a:lnTo>
                  <a:lnTo>
                    <a:pt x="145884" y="828357"/>
                  </a:lnTo>
                  <a:lnTo>
                    <a:pt x="171958" y="838885"/>
                  </a:lnTo>
                  <a:lnTo>
                    <a:pt x="201041" y="844931"/>
                  </a:lnTo>
                  <a:lnTo>
                    <a:pt x="208953" y="827938"/>
                  </a:lnTo>
                  <a:close/>
                </a:path>
                <a:path w="2727959" h="988695">
                  <a:moveTo>
                    <a:pt x="221310" y="859612"/>
                  </a:moveTo>
                  <a:lnTo>
                    <a:pt x="0" y="859612"/>
                  </a:lnTo>
                  <a:lnTo>
                    <a:pt x="0" y="877379"/>
                  </a:lnTo>
                  <a:lnTo>
                    <a:pt x="99847" y="877379"/>
                  </a:lnTo>
                  <a:lnTo>
                    <a:pt x="99847" y="903249"/>
                  </a:lnTo>
                  <a:lnTo>
                    <a:pt x="68973" y="907161"/>
                  </a:lnTo>
                  <a:lnTo>
                    <a:pt x="45974" y="915695"/>
                  </a:lnTo>
                  <a:lnTo>
                    <a:pt x="31610" y="928636"/>
                  </a:lnTo>
                  <a:lnTo>
                    <a:pt x="26657" y="945743"/>
                  </a:lnTo>
                  <a:lnTo>
                    <a:pt x="32359" y="963866"/>
                  </a:lnTo>
                  <a:lnTo>
                    <a:pt x="48856" y="977188"/>
                  </a:lnTo>
                  <a:lnTo>
                    <a:pt x="75209" y="985418"/>
                  </a:lnTo>
                  <a:lnTo>
                    <a:pt x="110464" y="988225"/>
                  </a:lnTo>
                  <a:lnTo>
                    <a:pt x="145503" y="985418"/>
                  </a:lnTo>
                  <a:lnTo>
                    <a:pt x="171754" y="977188"/>
                  </a:lnTo>
                  <a:lnTo>
                    <a:pt x="178904" y="971423"/>
                  </a:lnTo>
                  <a:lnTo>
                    <a:pt x="188264" y="963866"/>
                  </a:lnTo>
                  <a:lnTo>
                    <a:pt x="194081" y="945743"/>
                  </a:lnTo>
                  <a:lnTo>
                    <a:pt x="189026" y="928636"/>
                  </a:lnTo>
                  <a:lnTo>
                    <a:pt x="179082" y="919670"/>
                  </a:lnTo>
                  <a:lnTo>
                    <a:pt x="174675" y="915695"/>
                  </a:lnTo>
                  <a:lnTo>
                    <a:pt x="172643" y="914946"/>
                  </a:lnTo>
                  <a:lnTo>
                    <a:pt x="172643" y="945743"/>
                  </a:lnTo>
                  <a:lnTo>
                    <a:pt x="168275" y="956627"/>
                  </a:lnTo>
                  <a:lnTo>
                    <a:pt x="155968" y="964730"/>
                  </a:lnTo>
                  <a:lnTo>
                    <a:pt x="136448" y="969772"/>
                  </a:lnTo>
                  <a:lnTo>
                    <a:pt x="110464" y="971423"/>
                  </a:lnTo>
                  <a:lnTo>
                    <a:pt x="84378" y="969772"/>
                  </a:lnTo>
                  <a:lnTo>
                    <a:pt x="64846" y="964730"/>
                  </a:lnTo>
                  <a:lnTo>
                    <a:pt x="52628" y="956627"/>
                  </a:lnTo>
                  <a:lnTo>
                    <a:pt x="48475" y="945743"/>
                  </a:lnTo>
                  <a:lnTo>
                    <a:pt x="52628" y="934770"/>
                  </a:lnTo>
                  <a:lnTo>
                    <a:pt x="64846" y="926617"/>
                  </a:lnTo>
                  <a:lnTo>
                    <a:pt x="84378" y="921512"/>
                  </a:lnTo>
                  <a:lnTo>
                    <a:pt x="110464" y="919670"/>
                  </a:lnTo>
                  <a:lnTo>
                    <a:pt x="136448" y="921512"/>
                  </a:lnTo>
                  <a:lnTo>
                    <a:pt x="155968" y="926617"/>
                  </a:lnTo>
                  <a:lnTo>
                    <a:pt x="168275" y="934770"/>
                  </a:lnTo>
                  <a:lnTo>
                    <a:pt x="172643" y="945743"/>
                  </a:lnTo>
                  <a:lnTo>
                    <a:pt x="172643" y="914946"/>
                  </a:lnTo>
                  <a:lnTo>
                    <a:pt x="151777" y="907161"/>
                  </a:lnTo>
                  <a:lnTo>
                    <a:pt x="121081" y="903249"/>
                  </a:lnTo>
                  <a:lnTo>
                    <a:pt x="121081" y="877379"/>
                  </a:lnTo>
                  <a:lnTo>
                    <a:pt x="221310" y="877379"/>
                  </a:lnTo>
                  <a:lnTo>
                    <a:pt x="221310" y="859612"/>
                  </a:lnTo>
                  <a:close/>
                </a:path>
                <a:path w="2727959" h="988695">
                  <a:moveTo>
                    <a:pt x="362419" y="126492"/>
                  </a:moveTo>
                  <a:lnTo>
                    <a:pt x="310527" y="117919"/>
                  </a:lnTo>
                  <a:lnTo>
                    <a:pt x="271792" y="103289"/>
                  </a:lnTo>
                  <a:lnTo>
                    <a:pt x="260248" y="94945"/>
                  </a:lnTo>
                  <a:lnTo>
                    <a:pt x="245783" y="84493"/>
                  </a:lnTo>
                  <a:lnTo>
                    <a:pt x="232092" y="63411"/>
                  </a:lnTo>
                  <a:lnTo>
                    <a:pt x="344487" y="63411"/>
                  </a:lnTo>
                  <a:lnTo>
                    <a:pt x="344487" y="17780"/>
                  </a:lnTo>
                  <a:lnTo>
                    <a:pt x="36588" y="17780"/>
                  </a:lnTo>
                  <a:lnTo>
                    <a:pt x="36588" y="63411"/>
                  </a:lnTo>
                  <a:lnTo>
                    <a:pt x="148031" y="63411"/>
                  </a:lnTo>
                  <a:lnTo>
                    <a:pt x="134124" y="84366"/>
                  </a:lnTo>
                  <a:lnTo>
                    <a:pt x="108115" y="103174"/>
                  </a:lnTo>
                  <a:lnTo>
                    <a:pt x="69811" y="117868"/>
                  </a:lnTo>
                  <a:lnTo>
                    <a:pt x="18973" y="126492"/>
                  </a:lnTo>
                  <a:lnTo>
                    <a:pt x="38354" y="171805"/>
                  </a:lnTo>
                  <a:lnTo>
                    <a:pt x="91846" y="162318"/>
                  </a:lnTo>
                  <a:lnTo>
                    <a:pt x="135153" y="145630"/>
                  </a:lnTo>
                  <a:lnTo>
                    <a:pt x="167932" y="122809"/>
                  </a:lnTo>
                  <a:lnTo>
                    <a:pt x="189814" y="94945"/>
                  </a:lnTo>
                  <a:lnTo>
                    <a:pt x="211988" y="122872"/>
                  </a:lnTo>
                  <a:lnTo>
                    <a:pt x="245071" y="145681"/>
                  </a:lnTo>
                  <a:lnTo>
                    <a:pt x="288582" y="162318"/>
                  </a:lnTo>
                  <a:lnTo>
                    <a:pt x="342239" y="171805"/>
                  </a:lnTo>
                  <a:lnTo>
                    <a:pt x="362419" y="126492"/>
                  </a:lnTo>
                  <a:close/>
                </a:path>
                <a:path w="2727959" h="988695">
                  <a:moveTo>
                    <a:pt x="378434" y="187490"/>
                  </a:moveTo>
                  <a:lnTo>
                    <a:pt x="2489" y="187490"/>
                  </a:lnTo>
                  <a:lnTo>
                    <a:pt x="2489" y="233768"/>
                  </a:lnTo>
                  <a:lnTo>
                    <a:pt x="161480" y="233768"/>
                  </a:lnTo>
                  <a:lnTo>
                    <a:pt x="161480" y="264350"/>
                  </a:lnTo>
                  <a:lnTo>
                    <a:pt x="112471" y="272008"/>
                  </a:lnTo>
                  <a:lnTo>
                    <a:pt x="75996" y="287045"/>
                  </a:lnTo>
                  <a:lnTo>
                    <a:pt x="45389" y="337845"/>
                  </a:lnTo>
                  <a:lnTo>
                    <a:pt x="55257" y="369697"/>
                  </a:lnTo>
                  <a:lnTo>
                    <a:pt x="83718" y="393077"/>
                  </a:lnTo>
                  <a:lnTo>
                    <a:pt x="129082" y="407454"/>
                  </a:lnTo>
                  <a:lnTo>
                    <a:pt x="189661" y="412292"/>
                  </a:lnTo>
                  <a:lnTo>
                    <a:pt x="249682" y="407454"/>
                  </a:lnTo>
                  <a:lnTo>
                    <a:pt x="294792" y="393077"/>
                  </a:lnTo>
                  <a:lnTo>
                    <a:pt x="323240" y="369697"/>
                  </a:lnTo>
                  <a:lnTo>
                    <a:pt x="323545" y="368744"/>
                  </a:lnTo>
                  <a:lnTo>
                    <a:pt x="333273" y="337845"/>
                  </a:lnTo>
                  <a:lnTo>
                    <a:pt x="325323" y="309194"/>
                  </a:lnTo>
                  <a:lnTo>
                    <a:pt x="322999" y="306933"/>
                  </a:lnTo>
                  <a:lnTo>
                    <a:pt x="302742" y="287159"/>
                  </a:lnTo>
                  <a:lnTo>
                    <a:pt x="275323" y="275691"/>
                  </a:lnTo>
                  <a:lnTo>
                    <a:pt x="275323" y="337845"/>
                  </a:lnTo>
                  <a:lnTo>
                    <a:pt x="269748" y="351205"/>
                  </a:lnTo>
                  <a:lnTo>
                    <a:pt x="253441" y="360921"/>
                  </a:lnTo>
                  <a:lnTo>
                    <a:pt x="226656" y="366814"/>
                  </a:lnTo>
                  <a:lnTo>
                    <a:pt x="189661" y="368744"/>
                  </a:lnTo>
                  <a:lnTo>
                    <a:pt x="152234" y="366814"/>
                  </a:lnTo>
                  <a:lnTo>
                    <a:pt x="125488" y="360921"/>
                  </a:lnTo>
                  <a:lnTo>
                    <a:pt x="109499" y="351205"/>
                  </a:lnTo>
                  <a:lnTo>
                    <a:pt x="104317" y="337845"/>
                  </a:lnTo>
                  <a:lnTo>
                    <a:pt x="109499" y="324408"/>
                  </a:lnTo>
                  <a:lnTo>
                    <a:pt x="125488" y="314820"/>
                  </a:lnTo>
                  <a:lnTo>
                    <a:pt x="152234" y="309016"/>
                  </a:lnTo>
                  <a:lnTo>
                    <a:pt x="189661" y="306933"/>
                  </a:lnTo>
                  <a:lnTo>
                    <a:pt x="226656" y="309016"/>
                  </a:lnTo>
                  <a:lnTo>
                    <a:pt x="253441" y="314820"/>
                  </a:lnTo>
                  <a:lnTo>
                    <a:pt x="269748" y="324408"/>
                  </a:lnTo>
                  <a:lnTo>
                    <a:pt x="275323" y="337845"/>
                  </a:lnTo>
                  <a:lnTo>
                    <a:pt x="275323" y="275691"/>
                  </a:lnTo>
                  <a:lnTo>
                    <a:pt x="266763" y="272097"/>
                  </a:lnTo>
                  <a:lnTo>
                    <a:pt x="218643" y="264350"/>
                  </a:lnTo>
                  <a:lnTo>
                    <a:pt x="218643" y="233768"/>
                  </a:lnTo>
                  <a:lnTo>
                    <a:pt x="378434" y="233768"/>
                  </a:lnTo>
                  <a:lnTo>
                    <a:pt x="378434" y="187490"/>
                  </a:lnTo>
                  <a:close/>
                </a:path>
                <a:path w="2727959" h="988695">
                  <a:moveTo>
                    <a:pt x="428523" y="780084"/>
                  </a:moveTo>
                  <a:lnTo>
                    <a:pt x="407098" y="780084"/>
                  </a:lnTo>
                  <a:lnTo>
                    <a:pt x="407098" y="796594"/>
                  </a:lnTo>
                  <a:lnTo>
                    <a:pt x="407098" y="824534"/>
                  </a:lnTo>
                  <a:lnTo>
                    <a:pt x="286981" y="824534"/>
                  </a:lnTo>
                  <a:lnTo>
                    <a:pt x="286981" y="796594"/>
                  </a:lnTo>
                  <a:lnTo>
                    <a:pt x="407098" y="796594"/>
                  </a:lnTo>
                  <a:lnTo>
                    <a:pt x="407098" y="780084"/>
                  </a:lnTo>
                  <a:lnTo>
                    <a:pt x="286981" y="780084"/>
                  </a:lnTo>
                  <a:lnTo>
                    <a:pt x="286981" y="752144"/>
                  </a:lnTo>
                  <a:lnTo>
                    <a:pt x="265544" y="752144"/>
                  </a:lnTo>
                  <a:lnTo>
                    <a:pt x="265544" y="780084"/>
                  </a:lnTo>
                  <a:lnTo>
                    <a:pt x="265544" y="796594"/>
                  </a:lnTo>
                  <a:lnTo>
                    <a:pt x="265544" y="824534"/>
                  </a:lnTo>
                  <a:lnTo>
                    <a:pt x="265544" y="842314"/>
                  </a:lnTo>
                  <a:lnTo>
                    <a:pt x="428523" y="842314"/>
                  </a:lnTo>
                  <a:lnTo>
                    <a:pt x="428523" y="825042"/>
                  </a:lnTo>
                  <a:lnTo>
                    <a:pt x="428523" y="824534"/>
                  </a:lnTo>
                  <a:lnTo>
                    <a:pt x="428523" y="796594"/>
                  </a:lnTo>
                  <a:lnTo>
                    <a:pt x="428523" y="796264"/>
                  </a:lnTo>
                  <a:lnTo>
                    <a:pt x="428523" y="780084"/>
                  </a:lnTo>
                  <a:close/>
                </a:path>
                <a:path w="2727959" h="988695">
                  <a:moveTo>
                    <a:pt x="428523" y="751662"/>
                  </a:moveTo>
                  <a:lnTo>
                    <a:pt x="407098" y="751662"/>
                  </a:lnTo>
                  <a:lnTo>
                    <a:pt x="407098" y="779856"/>
                  </a:lnTo>
                  <a:lnTo>
                    <a:pt x="428523" y="779856"/>
                  </a:lnTo>
                  <a:lnTo>
                    <a:pt x="428523" y="751662"/>
                  </a:lnTo>
                  <a:close/>
                </a:path>
                <a:path w="2727959" h="988695">
                  <a:moveTo>
                    <a:pt x="430072" y="913434"/>
                  </a:moveTo>
                  <a:lnTo>
                    <a:pt x="260718" y="913434"/>
                  </a:lnTo>
                  <a:lnTo>
                    <a:pt x="260718" y="931214"/>
                  </a:lnTo>
                  <a:lnTo>
                    <a:pt x="408444" y="931214"/>
                  </a:lnTo>
                  <a:lnTo>
                    <a:pt x="408444" y="988364"/>
                  </a:lnTo>
                  <a:lnTo>
                    <a:pt x="430072" y="988364"/>
                  </a:lnTo>
                  <a:lnTo>
                    <a:pt x="430072" y="931214"/>
                  </a:lnTo>
                  <a:lnTo>
                    <a:pt x="430072" y="913434"/>
                  </a:lnTo>
                  <a:close/>
                </a:path>
                <a:path w="2727959" h="988695">
                  <a:moveTo>
                    <a:pt x="457492" y="871588"/>
                  </a:moveTo>
                  <a:lnTo>
                    <a:pt x="357466" y="871588"/>
                  </a:lnTo>
                  <a:lnTo>
                    <a:pt x="357466" y="842429"/>
                  </a:lnTo>
                  <a:lnTo>
                    <a:pt x="336219" y="842429"/>
                  </a:lnTo>
                  <a:lnTo>
                    <a:pt x="336219" y="871588"/>
                  </a:lnTo>
                  <a:lnTo>
                    <a:pt x="236194" y="871588"/>
                  </a:lnTo>
                  <a:lnTo>
                    <a:pt x="236194" y="889355"/>
                  </a:lnTo>
                  <a:lnTo>
                    <a:pt x="457492" y="889355"/>
                  </a:lnTo>
                  <a:lnTo>
                    <a:pt x="457492" y="871588"/>
                  </a:lnTo>
                  <a:close/>
                </a:path>
                <a:path w="2727959" h="988695">
                  <a:moveTo>
                    <a:pt x="582828" y="890511"/>
                  </a:moveTo>
                  <a:lnTo>
                    <a:pt x="562940" y="890511"/>
                  </a:lnTo>
                  <a:lnTo>
                    <a:pt x="562940" y="919861"/>
                  </a:lnTo>
                  <a:lnTo>
                    <a:pt x="562940" y="936663"/>
                  </a:lnTo>
                  <a:lnTo>
                    <a:pt x="562940" y="968336"/>
                  </a:lnTo>
                  <a:lnTo>
                    <a:pt x="519303" y="968336"/>
                  </a:lnTo>
                  <a:lnTo>
                    <a:pt x="519303" y="936663"/>
                  </a:lnTo>
                  <a:lnTo>
                    <a:pt x="562940" y="936663"/>
                  </a:lnTo>
                  <a:lnTo>
                    <a:pt x="562940" y="919861"/>
                  </a:lnTo>
                  <a:lnTo>
                    <a:pt x="519303" y="919861"/>
                  </a:lnTo>
                  <a:lnTo>
                    <a:pt x="519303" y="890511"/>
                  </a:lnTo>
                  <a:lnTo>
                    <a:pt x="499402" y="890511"/>
                  </a:lnTo>
                  <a:lnTo>
                    <a:pt x="499402" y="985329"/>
                  </a:lnTo>
                  <a:lnTo>
                    <a:pt x="582828" y="985329"/>
                  </a:lnTo>
                  <a:lnTo>
                    <a:pt x="582828" y="968336"/>
                  </a:lnTo>
                  <a:lnTo>
                    <a:pt x="582828" y="936663"/>
                  </a:lnTo>
                  <a:lnTo>
                    <a:pt x="582828" y="919861"/>
                  </a:lnTo>
                  <a:lnTo>
                    <a:pt x="582828" y="890511"/>
                  </a:lnTo>
                  <a:close/>
                </a:path>
                <a:path w="2727959" h="988695">
                  <a:moveTo>
                    <a:pt x="595960" y="760742"/>
                  </a:moveTo>
                  <a:lnTo>
                    <a:pt x="483768" y="760742"/>
                  </a:lnTo>
                  <a:lnTo>
                    <a:pt x="483768" y="778510"/>
                  </a:lnTo>
                  <a:lnTo>
                    <a:pt x="572401" y="778510"/>
                  </a:lnTo>
                  <a:lnTo>
                    <a:pt x="563702" y="806246"/>
                  </a:lnTo>
                  <a:lnTo>
                    <a:pt x="543750" y="830046"/>
                  </a:lnTo>
                  <a:lnTo>
                    <a:pt x="513257" y="849160"/>
                  </a:lnTo>
                  <a:lnTo>
                    <a:pt x="472948" y="862888"/>
                  </a:lnTo>
                  <a:lnTo>
                    <a:pt x="481063" y="880465"/>
                  </a:lnTo>
                  <a:lnTo>
                    <a:pt x="529234" y="862901"/>
                  </a:lnTo>
                  <a:lnTo>
                    <a:pt x="565378" y="836828"/>
                  </a:lnTo>
                  <a:lnTo>
                    <a:pt x="588086" y="802640"/>
                  </a:lnTo>
                  <a:lnTo>
                    <a:pt x="595960" y="760742"/>
                  </a:lnTo>
                  <a:close/>
                </a:path>
                <a:path w="2727959" h="988695">
                  <a:moveTo>
                    <a:pt x="690397" y="971232"/>
                  </a:moveTo>
                  <a:lnTo>
                    <a:pt x="658533" y="943825"/>
                  </a:lnTo>
                  <a:lnTo>
                    <a:pt x="647915" y="887996"/>
                  </a:lnTo>
                  <a:lnTo>
                    <a:pt x="627443" y="887996"/>
                  </a:lnTo>
                  <a:lnTo>
                    <a:pt x="627443" y="908469"/>
                  </a:lnTo>
                  <a:lnTo>
                    <a:pt x="624649" y="926287"/>
                  </a:lnTo>
                  <a:lnTo>
                    <a:pt x="616559" y="943813"/>
                  </a:lnTo>
                  <a:lnTo>
                    <a:pt x="603135" y="959383"/>
                  </a:lnTo>
                  <a:lnTo>
                    <a:pt x="584377" y="971232"/>
                  </a:lnTo>
                  <a:lnTo>
                    <a:pt x="596150" y="987640"/>
                  </a:lnTo>
                  <a:lnTo>
                    <a:pt x="610247" y="979360"/>
                  </a:lnTo>
                  <a:lnTo>
                    <a:pt x="621842" y="968781"/>
                  </a:lnTo>
                  <a:lnTo>
                    <a:pt x="630936" y="956449"/>
                  </a:lnTo>
                  <a:lnTo>
                    <a:pt x="637679" y="942746"/>
                  </a:lnTo>
                  <a:lnTo>
                    <a:pt x="644271" y="956398"/>
                  </a:lnTo>
                  <a:lnTo>
                    <a:pt x="653313" y="968857"/>
                  </a:lnTo>
                  <a:lnTo>
                    <a:pt x="664806" y="979424"/>
                  </a:lnTo>
                  <a:lnTo>
                    <a:pt x="678802" y="987640"/>
                  </a:lnTo>
                  <a:lnTo>
                    <a:pt x="690397" y="971232"/>
                  </a:lnTo>
                  <a:close/>
                </a:path>
                <a:path w="2727959" h="988695">
                  <a:moveTo>
                    <a:pt x="698703" y="802068"/>
                  </a:moveTo>
                  <a:lnTo>
                    <a:pt x="662203" y="802068"/>
                  </a:lnTo>
                  <a:lnTo>
                    <a:pt x="662203" y="746061"/>
                  </a:lnTo>
                  <a:lnTo>
                    <a:pt x="640765" y="746061"/>
                  </a:lnTo>
                  <a:lnTo>
                    <a:pt x="640765" y="877951"/>
                  </a:lnTo>
                  <a:lnTo>
                    <a:pt x="662203" y="877951"/>
                  </a:lnTo>
                  <a:lnTo>
                    <a:pt x="662203" y="820216"/>
                  </a:lnTo>
                  <a:lnTo>
                    <a:pt x="698703" y="820216"/>
                  </a:lnTo>
                  <a:lnTo>
                    <a:pt x="698703" y="802068"/>
                  </a:lnTo>
                  <a:close/>
                </a:path>
                <a:path w="2727959" h="988695">
                  <a:moveTo>
                    <a:pt x="744905" y="10248"/>
                  </a:moveTo>
                  <a:lnTo>
                    <a:pt x="687743" y="10248"/>
                  </a:lnTo>
                  <a:lnTo>
                    <a:pt x="687743" y="47523"/>
                  </a:lnTo>
                  <a:lnTo>
                    <a:pt x="687743" y="90703"/>
                  </a:lnTo>
                  <a:lnTo>
                    <a:pt x="687743" y="123723"/>
                  </a:lnTo>
                  <a:lnTo>
                    <a:pt x="522198" y="123723"/>
                  </a:lnTo>
                  <a:lnTo>
                    <a:pt x="522198" y="90703"/>
                  </a:lnTo>
                  <a:lnTo>
                    <a:pt x="687743" y="90703"/>
                  </a:lnTo>
                  <a:lnTo>
                    <a:pt x="687743" y="47523"/>
                  </a:lnTo>
                  <a:lnTo>
                    <a:pt x="522198" y="47523"/>
                  </a:lnTo>
                  <a:lnTo>
                    <a:pt x="522198" y="10693"/>
                  </a:lnTo>
                  <a:lnTo>
                    <a:pt x="465353" y="10693"/>
                  </a:lnTo>
                  <a:lnTo>
                    <a:pt x="465353" y="47523"/>
                  </a:lnTo>
                  <a:lnTo>
                    <a:pt x="465353" y="90703"/>
                  </a:lnTo>
                  <a:lnTo>
                    <a:pt x="465353" y="123723"/>
                  </a:lnTo>
                  <a:lnTo>
                    <a:pt x="465353" y="169443"/>
                  </a:lnTo>
                  <a:lnTo>
                    <a:pt x="744905" y="169443"/>
                  </a:lnTo>
                  <a:lnTo>
                    <a:pt x="744905" y="47523"/>
                  </a:lnTo>
                  <a:lnTo>
                    <a:pt x="744905" y="10248"/>
                  </a:lnTo>
                  <a:close/>
                </a:path>
                <a:path w="2727959" h="988695">
                  <a:moveTo>
                    <a:pt x="747471" y="279933"/>
                  </a:moveTo>
                  <a:lnTo>
                    <a:pt x="458952" y="279933"/>
                  </a:lnTo>
                  <a:lnTo>
                    <a:pt x="458952" y="324383"/>
                  </a:lnTo>
                  <a:lnTo>
                    <a:pt x="689673" y="324383"/>
                  </a:lnTo>
                  <a:lnTo>
                    <a:pt x="689673" y="412013"/>
                  </a:lnTo>
                  <a:lnTo>
                    <a:pt x="747471" y="412013"/>
                  </a:lnTo>
                  <a:lnTo>
                    <a:pt x="747471" y="324383"/>
                  </a:lnTo>
                  <a:lnTo>
                    <a:pt x="747471" y="279933"/>
                  </a:lnTo>
                  <a:close/>
                </a:path>
                <a:path w="2727959" h="988695">
                  <a:moveTo>
                    <a:pt x="793267" y="204622"/>
                  </a:moveTo>
                  <a:lnTo>
                    <a:pt x="633628" y="204622"/>
                  </a:lnTo>
                  <a:lnTo>
                    <a:pt x="633628" y="169887"/>
                  </a:lnTo>
                  <a:lnTo>
                    <a:pt x="575665" y="169887"/>
                  </a:lnTo>
                  <a:lnTo>
                    <a:pt x="575665" y="204622"/>
                  </a:lnTo>
                  <a:lnTo>
                    <a:pt x="417322" y="204622"/>
                  </a:lnTo>
                  <a:lnTo>
                    <a:pt x="417322" y="250901"/>
                  </a:lnTo>
                  <a:lnTo>
                    <a:pt x="793267" y="250901"/>
                  </a:lnTo>
                  <a:lnTo>
                    <a:pt x="793267" y="204622"/>
                  </a:lnTo>
                  <a:close/>
                </a:path>
                <a:path w="2727959" h="988695">
                  <a:moveTo>
                    <a:pt x="1044625" y="21463"/>
                  </a:moveTo>
                  <a:lnTo>
                    <a:pt x="849769" y="21463"/>
                  </a:lnTo>
                  <a:lnTo>
                    <a:pt x="849769" y="67894"/>
                  </a:lnTo>
                  <a:lnTo>
                    <a:pt x="980249" y="67894"/>
                  </a:lnTo>
                  <a:lnTo>
                    <a:pt x="967346" y="104305"/>
                  </a:lnTo>
                  <a:lnTo>
                    <a:pt x="938631" y="136461"/>
                  </a:lnTo>
                  <a:lnTo>
                    <a:pt x="893203" y="162902"/>
                  </a:lnTo>
                  <a:lnTo>
                    <a:pt x="830224" y="182206"/>
                  </a:lnTo>
                  <a:lnTo>
                    <a:pt x="851039" y="228968"/>
                  </a:lnTo>
                  <a:lnTo>
                    <a:pt x="901344" y="214325"/>
                  </a:lnTo>
                  <a:lnTo>
                    <a:pt x="944384" y="194703"/>
                  </a:lnTo>
                  <a:lnTo>
                    <a:pt x="979995" y="170078"/>
                  </a:lnTo>
                  <a:lnTo>
                    <a:pt x="1008011" y="140449"/>
                  </a:lnTo>
                  <a:lnTo>
                    <a:pt x="1028230" y="105816"/>
                  </a:lnTo>
                  <a:lnTo>
                    <a:pt x="1040498" y="66154"/>
                  </a:lnTo>
                  <a:lnTo>
                    <a:pt x="1044625" y="21463"/>
                  </a:lnTo>
                  <a:close/>
                </a:path>
                <a:path w="2727959" h="988695">
                  <a:moveTo>
                    <a:pt x="1205369" y="366979"/>
                  </a:moveTo>
                  <a:lnTo>
                    <a:pt x="1154023" y="326313"/>
                  </a:lnTo>
                  <a:lnTo>
                    <a:pt x="1138567" y="270751"/>
                  </a:lnTo>
                  <a:lnTo>
                    <a:pt x="1138453" y="239204"/>
                  </a:lnTo>
                  <a:lnTo>
                    <a:pt x="1083208" y="239204"/>
                  </a:lnTo>
                  <a:lnTo>
                    <a:pt x="1083208" y="270751"/>
                  </a:lnTo>
                  <a:lnTo>
                    <a:pt x="1079576" y="297294"/>
                  </a:lnTo>
                  <a:lnTo>
                    <a:pt x="1068692" y="322745"/>
                  </a:lnTo>
                  <a:lnTo>
                    <a:pt x="1049858" y="345503"/>
                  </a:lnTo>
                  <a:lnTo>
                    <a:pt x="1022362" y="363943"/>
                  </a:lnTo>
                  <a:lnTo>
                    <a:pt x="1022362" y="362496"/>
                  </a:lnTo>
                  <a:lnTo>
                    <a:pt x="1022362" y="326466"/>
                  </a:lnTo>
                  <a:lnTo>
                    <a:pt x="1022362" y="283718"/>
                  </a:lnTo>
                  <a:lnTo>
                    <a:pt x="1022362" y="244500"/>
                  </a:lnTo>
                  <a:lnTo>
                    <a:pt x="970013" y="244500"/>
                  </a:lnTo>
                  <a:lnTo>
                    <a:pt x="970013" y="283718"/>
                  </a:lnTo>
                  <a:lnTo>
                    <a:pt x="970013" y="326466"/>
                  </a:lnTo>
                  <a:lnTo>
                    <a:pt x="970013" y="362496"/>
                  </a:lnTo>
                  <a:lnTo>
                    <a:pt x="925982" y="362496"/>
                  </a:lnTo>
                  <a:lnTo>
                    <a:pt x="925982" y="326466"/>
                  </a:lnTo>
                  <a:lnTo>
                    <a:pt x="970013" y="326466"/>
                  </a:lnTo>
                  <a:lnTo>
                    <a:pt x="970013" y="283718"/>
                  </a:lnTo>
                  <a:lnTo>
                    <a:pt x="925982" y="283718"/>
                  </a:lnTo>
                  <a:lnTo>
                    <a:pt x="925982" y="244500"/>
                  </a:lnTo>
                  <a:lnTo>
                    <a:pt x="872820" y="244500"/>
                  </a:lnTo>
                  <a:lnTo>
                    <a:pt x="872820" y="406692"/>
                  </a:lnTo>
                  <a:lnTo>
                    <a:pt x="1022362" y="406692"/>
                  </a:lnTo>
                  <a:lnTo>
                    <a:pt x="1022362" y="376262"/>
                  </a:lnTo>
                  <a:lnTo>
                    <a:pt x="1046378" y="410527"/>
                  </a:lnTo>
                  <a:lnTo>
                    <a:pt x="1085164" y="384949"/>
                  </a:lnTo>
                  <a:lnTo>
                    <a:pt x="1110742" y="349046"/>
                  </a:lnTo>
                  <a:lnTo>
                    <a:pt x="1121803" y="368134"/>
                  </a:lnTo>
                  <a:lnTo>
                    <a:pt x="1136129" y="385013"/>
                  </a:lnTo>
                  <a:lnTo>
                    <a:pt x="1153909" y="399262"/>
                  </a:lnTo>
                  <a:lnTo>
                    <a:pt x="1175435" y="410527"/>
                  </a:lnTo>
                  <a:lnTo>
                    <a:pt x="1205369" y="366979"/>
                  </a:lnTo>
                  <a:close/>
                </a:path>
                <a:path w="2727959" h="988695">
                  <a:moveTo>
                    <a:pt x="1214501" y="85661"/>
                  </a:moveTo>
                  <a:lnTo>
                    <a:pt x="1159103" y="85661"/>
                  </a:lnTo>
                  <a:lnTo>
                    <a:pt x="1159103" y="0"/>
                  </a:lnTo>
                  <a:lnTo>
                    <a:pt x="1101140" y="0"/>
                  </a:lnTo>
                  <a:lnTo>
                    <a:pt x="1101140" y="223837"/>
                  </a:lnTo>
                  <a:lnTo>
                    <a:pt x="1159103" y="223837"/>
                  </a:lnTo>
                  <a:lnTo>
                    <a:pt x="1159103" y="133858"/>
                  </a:lnTo>
                  <a:lnTo>
                    <a:pt x="1214501" y="133858"/>
                  </a:lnTo>
                  <a:lnTo>
                    <a:pt x="1214501" y="85661"/>
                  </a:lnTo>
                  <a:close/>
                </a:path>
                <a:path w="2727959" h="988695">
                  <a:moveTo>
                    <a:pt x="1333601" y="337045"/>
                  </a:moveTo>
                  <a:lnTo>
                    <a:pt x="1269085" y="337045"/>
                  </a:lnTo>
                  <a:lnTo>
                    <a:pt x="1246670" y="465924"/>
                  </a:lnTo>
                  <a:lnTo>
                    <a:pt x="1294536" y="465924"/>
                  </a:lnTo>
                  <a:lnTo>
                    <a:pt x="1333601" y="337045"/>
                  </a:lnTo>
                  <a:close/>
                </a:path>
                <a:path w="2727959" h="988695">
                  <a:moveTo>
                    <a:pt x="1891398" y="320382"/>
                  </a:moveTo>
                  <a:lnTo>
                    <a:pt x="1795970" y="320382"/>
                  </a:lnTo>
                  <a:lnTo>
                    <a:pt x="1795970" y="242087"/>
                  </a:lnTo>
                  <a:lnTo>
                    <a:pt x="1858098" y="242087"/>
                  </a:lnTo>
                  <a:lnTo>
                    <a:pt x="1858098" y="195503"/>
                  </a:lnTo>
                  <a:lnTo>
                    <a:pt x="1801901" y="195503"/>
                  </a:lnTo>
                  <a:lnTo>
                    <a:pt x="1801901" y="79578"/>
                  </a:lnTo>
                  <a:lnTo>
                    <a:pt x="1860016" y="79578"/>
                  </a:lnTo>
                  <a:lnTo>
                    <a:pt x="1860016" y="33147"/>
                  </a:lnTo>
                  <a:lnTo>
                    <a:pt x="1744891" y="33147"/>
                  </a:lnTo>
                  <a:lnTo>
                    <a:pt x="1744891" y="79578"/>
                  </a:lnTo>
                  <a:lnTo>
                    <a:pt x="1744891" y="195503"/>
                  </a:lnTo>
                  <a:lnTo>
                    <a:pt x="1738007" y="195503"/>
                  </a:lnTo>
                  <a:lnTo>
                    <a:pt x="1738007" y="242087"/>
                  </a:lnTo>
                  <a:lnTo>
                    <a:pt x="1738007" y="320382"/>
                  </a:lnTo>
                  <a:lnTo>
                    <a:pt x="1665960" y="320382"/>
                  </a:lnTo>
                  <a:lnTo>
                    <a:pt x="1665960" y="242087"/>
                  </a:lnTo>
                  <a:lnTo>
                    <a:pt x="1738007" y="242087"/>
                  </a:lnTo>
                  <a:lnTo>
                    <a:pt x="1738007" y="195503"/>
                  </a:lnTo>
                  <a:lnTo>
                    <a:pt x="1658594" y="195503"/>
                  </a:lnTo>
                  <a:lnTo>
                    <a:pt x="1658594" y="79578"/>
                  </a:lnTo>
                  <a:lnTo>
                    <a:pt x="1744891" y="79578"/>
                  </a:lnTo>
                  <a:lnTo>
                    <a:pt x="1744891" y="33147"/>
                  </a:lnTo>
                  <a:lnTo>
                    <a:pt x="1543951" y="33147"/>
                  </a:lnTo>
                  <a:lnTo>
                    <a:pt x="1543951" y="79578"/>
                  </a:lnTo>
                  <a:lnTo>
                    <a:pt x="1600949" y="79578"/>
                  </a:lnTo>
                  <a:lnTo>
                    <a:pt x="1600949" y="195503"/>
                  </a:lnTo>
                  <a:lnTo>
                    <a:pt x="1545717" y="195503"/>
                  </a:lnTo>
                  <a:lnTo>
                    <a:pt x="1545717" y="242087"/>
                  </a:lnTo>
                  <a:lnTo>
                    <a:pt x="1607997" y="242087"/>
                  </a:lnTo>
                  <a:lnTo>
                    <a:pt x="1607997" y="320382"/>
                  </a:lnTo>
                  <a:lnTo>
                    <a:pt x="1514487" y="320382"/>
                  </a:lnTo>
                  <a:lnTo>
                    <a:pt x="1514487" y="366661"/>
                  </a:lnTo>
                  <a:lnTo>
                    <a:pt x="1891398" y="366661"/>
                  </a:lnTo>
                  <a:lnTo>
                    <a:pt x="1891398" y="320382"/>
                  </a:lnTo>
                  <a:close/>
                </a:path>
                <a:path w="2727959" h="988695">
                  <a:moveTo>
                    <a:pt x="2264283" y="358660"/>
                  </a:moveTo>
                  <a:lnTo>
                    <a:pt x="2030679" y="358660"/>
                  </a:lnTo>
                  <a:lnTo>
                    <a:pt x="2030679" y="286118"/>
                  </a:lnTo>
                  <a:lnTo>
                    <a:pt x="1973033" y="286118"/>
                  </a:lnTo>
                  <a:lnTo>
                    <a:pt x="1973033" y="405244"/>
                  </a:lnTo>
                  <a:lnTo>
                    <a:pt x="2264283" y="405244"/>
                  </a:lnTo>
                  <a:lnTo>
                    <a:pt x="2264283" y="358660"/>
                  </a:lnTo>
                  <a:close/>
                </a:path>
                <a:path w="2727959" h="988695">
                  <a:moveTo>
                    <a:pt x="2288298" y="140576"/>
                  </a:moveTo>
                  <a:lnTo>
                    <a:pt x="2234488" y="129400"/>
                  </a:lnTo>
                  <a:lnTo>
                    <a:pt x="2194915" y="111175"/>
                  </a:lnTo>
                  <a:lnTo>
                    <a:pt x="2185327" y="102628"/>
                  </a:lnTo>
                  <a:lnTo>
                    <a:pt x="2169325" y="88366"/>
                  </a:lnTo>
                  <a:lnTo>
                    <a:pt x="2157488" y="63411"/>
                  </a:lnTo>
                  <a:lnTo>
                    <a:pt x="2271331" y="63411"/>
                  </a:lnTo>
                  <a:lnTo>
                    <a:pt x="2271331" y="17932"/>
                  </a:lnTo>
                  <a:lnTo>
                    <a:pt x="1963432" y="17932"/>
                  </a:lnTo>
                  <a:lnTo>
                    <a:pt x="1963432" y="63411"/>
                  </a:lnTo>
                  <a:lnTo>
                    <a:pt x="2076475" y="63411"/>
                  </a:lnTo>
                  <a:lnTo>
                    <a:pt x="2064702" y="88303"/>
                  </a:lnTo>
                  <a:lnTo>
                    <a:pt x="2039289" y="111125"/>
                  </a:lnTo>
                  <a:lnTo>
                    <a:pt x="1999869" y="129374"/>
                  </a:lnTo>
                  <a:lnTo>
                    <a:pt x="1946135" y="140576"/>
                  </a:lnTo>
                  <a:lnTo>
                    <a:pt x="1966950" y="185889"/>
                  </a:lnTo>
                  <a:lnTo>
                    <a:pt x="2019706" y="175272"/>
                  </a:lnTo>
                  <a:lnTo>
                    <a:pt x="2062454" y="156997"/>
                  </a:lnTo>
                  <a:lnTo>
                    <a:pt x="2094890" y="132346"/>
                  </a:lnTo>
                  <a:lnTo>
                    <a:pt x="2116658" y="102628"/>
                  </a:lnTo>
                  <a:lnTo>
                    <a:pt x="2138489" y="132422"/>
                  </a:lnTo>
                  <a:lnTo>
                    <a:pt x="2171052" y="157048"/>
                  </a:lnTo>
                  <a:lnTo>
                    <a:pt x="2213965" y="175272"/>
                  </a:lnTo>
                  <a:lnTo>
                    <a:pt x="2267000" y="185889"/>
                  </a:lnTo>
                  <a:lnTo>
                    <a:pt x="2288298" y="140576"/>
                  </a:lnTo>
                  <a:close/>
                </a:path>
                <a:path w="2727959" h="988695">
                  <a:moveTo>
                    <a:pt x="2305748" y="205422"/>
                  </a:moveTo>
                  <a:lnTo>
                    <a:pt x="1928850" y="205422"/>
                  </a:lnTo>
                  <a:lnTo>
                    <a:pt x="1928850" y="251701"/>
                  </a:lnTo>
                  <a:lnTo>
                    <a:pt x="2093607" y="251701"/>
                  </a:lnTo>
                  <a:lnTo>
                    <a:pt x="2093607" y="322630"/>
                  </a:lnTo>
                  <a:lnTo>
                    <a:pt x="2150757" y="322630"/>
                  </a:lnTo>
                  <a:lnTo>
                    <a:pt x="2150757" y="251701"/>
                  </a:lnTo>
                  <a:lnTo>
                    <a:pt x="2305748" y="251701"/>
                  </a:lnTo>
                  <a:lnTo>
                    <a:pt x="2305748" y="205422"/>
                  </a:lnTo>
                  <a:close/>
                </a:path>
                <a:path w="2727959" h="988695">
                  <a:moveTo>
                    <a:pt x="2591689" y="46113"/>
                  </a:moveTo>
                  <a:lnTo>
                    <a:pt x="2498826" y="46113"/>
                  </a:lnTo>
                  <a:lnTo>
                    <a:pt x="2498826" y="2400"/>
                  </a:lnTo>
                  <a:lnTo>
                    <a:pt x="2440711" y="2400"/>
                  </a:lnTo>
                  <a:lnTo>
                    <a:pt x="2440711" y="46113"/>
                  </a:lnTo>
                  <a:lnTo>
                    <a:pt x="2347201" y="46113"/>
                  </a:lnTo>
                  <a:lnTo>
                    <a:pt x="2347201" y="91427"/>
                  </a:lnTo>
                  <a:lnTo>
                    <a:pt x="2591689" y="91427"/>
                  </a:lnTo>
                  <a:lnTo>
                    <a:pt x="2591689" y="46113"/>
                  </a:lnTo>
                  <a:close/>
                </a:path>
                <a:path w="2727959" h="988695">
                  <a:moveTo>
                    <a:pt x="2598737" y="326313"/>
                  </a:moveTo>
                  <a:lnTo>
                    <a:pt x="2595689" y="293014"/>
                  </a:lnTo>
                  <a:lnTo>
                    <a:pt x="2594902" y="284365"/>
                  </a:lnTo>
                  <a:lnTo>
                    <a:pt x="2571508" y="287286"/>
                  </a:lnTo>
                  <a:lnTo>
                    <a:pt x="2547582" y="289648"/>
                  </a:lnTo>
                  <a:lnTo>
                    <a:pt x="2523299" y="291528"/>
                  </a:lnTo>
                  <a:lnTo>
                    <a:pt x="2498826" y="293014"/>
                  </a:lnTo>
                  <a:lnTo>
                    <a:pt x="2498826" y="259867"/>
                  </a:lnTo>
                  <a:lnTo>
                    <a:pt x="2528544" y="250050"/>
                  </a:lnTo>
                  <a:lnTo>
                    <a:pt x="2551468" y="233730"/>
                  </a:lnTo>
                  <a:lnTo>
                    <a:pt x="2561729" y="218554"/>
                  </a:lnTo>
                  <a:lnTo>
                    <a:pt x="2566289" y="211810"/>
                  </a:lnTo>
                  <a:lnTo>
                    <a:pt x="2571673" y="185254"/>
                  </a:lnTo>
                  <a:lnTo>
                    <a:pt x="2563990" y="153593"/>
                  </a:lnTo>
                  <a:lnTo>
                    <a:pt x="2562301" y="151625"/>
                  </a:lnTo>
                  <a:lnTo>
                    <a:pt x="2542984" y="129070"/>
                  </a:lnTo>
                  <a:lnTo>
                    <a:pt x="2516124" y="115773"/>
                  </a:lnTo>
                  <a:lnTo>
                    <a:pt x="2516124" y="185254"/>
                  </a:lnTo>
                  <a:lnTo>
                    <a:pt x="2512822" y="199580"/>
                  </a:lnTo>
                  <a:lnTo>
                    <a:pt x="2503487" y="210007"/>
                  </a:lnTo>
                  <a:lnTo>
                    <a:pt x="2489035" y="216395"/>
                  </a:lnTo>
                  <a:lnTo>
                    <a:pt x="2470327" y="218554"/>
                  </a:lnTo>
                  <a:lnTo>
                    <a:pt x="2451138" y="216395"/>
                  </a:lnTo>
                  <a:lnTo>
                    <a:pt x="2436406" y="210007"/>
                  </a:lnTo>
                  <a:lnTo>
                    <a:pt x="2426982" y="199580"/>
                  </a:lnTo>
                  <a:lnTo>
                    <a:pt x="2423731" y="185254"/>
                  </a:lnTo>
                  <a:lnTo>
                    <a:pt x="2426982" y="170942"/>
                  </a:lnTo>
                  <a:lnTo>
                    <a:pt x="2436406" y="160401"/>
                  </a:lnTo>
                  <a:lnTo>
                    <a:pt x="2451138" y="153860"/>
                  </a:lnTo>
                  <a:lnTo>
                    <a:pt x="2470327" y="151625"/>
                  </a:lnTo>
                  <a:lnTo>
                    <a:pt x="2489035" y="153860"/>
                  </a:lnTo>
                  <a:lnTo>
                    <a:pt x="2503487" y="160401"/>
                  </a:lnTo>
                  <a:lnTo>
                    <a:pt x="2512822" y="170942"/>
                  </a:lnTo>
                  <a:lnTo>
                    <a:pt x="2516124" y="185254"/>
                  </a:lnTo>
                  <a:lnTo>
                    <a:pt x="2516124" y="115773"/>
                  </a:lnTo>
                  <a:lnTo>
                    <a:pt x="2510980" y="113220"/>
                  </a:lnTo>
                  <a:lnTo>
                    <a:pt x="2470327" y="107594"/>
                  </a:lnTo>
                  <a:lnTo>
                    <a:pt x="2429116" y="113220"/>
                  </a:lnTo>
                  <a:lnTo>
                    <a:pt x="2396998" y="129070"/>
                  </a:lnTo>
                  <a:lnTo>
                    <a:pt x="2376170" y="153593"/>
                  </a:lnTo>
                  <a:lnTo>
                    <a:pt x="2368816" y="185254"/>
                  </a:lnTo>
                  <a:lnTo>
                    <a:pt x="2373833" y="211696"/>
                  </a:lnTo>
                  <a:lnTo>
                    <a:pt x="2388311" y="233527"/>
                  </a:lnTo>
                  <a:lnTo>
                    <a:pt x="2411006" y="249834"/>
                  </a:lnTo>
                  <a:lnTo>
                    <a:pt x="2440711" y="259702"/>
                  </a:lnTo>
                  <a:lnTo>
                    <a:pt x="2440711" y="295249"/>
                  </a:lnTo>
                  <a:lnTo>
                    <a:pt x="2339200" y="296049"/>
                  </a:lnTo>
                  <a:lnTo>
                    <a:pt x="2346883" y="343128"/>
                  </a:lnTo>
                  <a:lnTo>
                    <a:pt x="2391321" y="342938"/>
                  </a:lnTo>
                  <a:lnTo>
                    <a:pt x="2440241" y="341909"/>
                  </a:lnTo>
                  <a:lnTo>
                    <a:pt x="2492121" y="339280"/>
                  </a:lnTo>
                  <a:lnTo>
                    <a:pt x="2545461" y="334327"/>
                  </a:lnTo>
                  <a:lnTo>
                    <a:pt x="2598737" y="326313"/>
                  </a:lnTo>
                  <a:close/>
                </a:path>
                <a:path w="2727959" h="988695">
                  <a:moveTo>
                    <a:pt x="2727464" y="167805"/>
                  </a:moveTo>
                  <a:lnTo>
                    <a:pt x="2673667" y="167805"/>
                  </a:lnTo>
                  <a:lnTo>
                    <a:pt x="2673667" y="0"/>
                  </a:lnTo>
                  <a:lnTo>
                    <a:pt x="2615387" y="0"/>
                  </a:lnTo>
                  <a:lnTo>
                    <a:pt x="2615387" y="412457"/>
                  </a:lnTo>
                  <a:lnTo>
                    <a:pt x="2673667" y="412457"/>
                  </a:lnTo>
                  <a:lnTo>
                    <a:pt x="2673667" y="215671"/>
                  </a:lnTo>
                  <a:lnTo>
                    <a:pt x="2727464" y="215671"/>
                  </a:lnTo>
                  <a:lnTo>
                    <a:pt x="2727464" y="167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896" y="3213016"/>
              <a:ext cx="200835" cy="24274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2623" y="3213016"/>
              <a:ext cx="210298" cy="24274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36335" y="3213023"/>
              <a:ext cx="1063625" cy="276860"/>
            </a:xfrm>
            <a:custGeom>
              <a:avLst/>
              <a:gdLst/>
              <a:ahLst/>
              <a:cxnLst/>
              <a:rect l="l" t="t" r="r" b="b"/>
              <a:pathLst>
                <a:path w="1063625" h="276860">
                  <a:moveTo>
                    <a:pt x="41325" y="201993"/>
                  </a:moveTo>
                  <a:lnTo>
                    <a:pt x="15062" y="201993"/>
                  </a:lnTo>
                  <a:lnTo>
                    <a:pt x="0" y="276339"/>
                  </a:lnTo>
                  <a:lnTo>
                    <a:pt x="20281" y="276339"/>
                  </a:lnTo>
                  <a:lnTo>
                    <a:pt x="41325" y="201993"/>
                  </a:lnTo>
                  <a:close/>
                </a:path>
                <a:path w="1063625" h="276860">
                  <a:moveTo>
                    <a:pt x="354863" y="195237"/>
                  </a:moveTo>
                  <a:lnTo>
                    <a:pt x="291325" y="195237"/>
                  </a:lnTo>
                  <a:lnTo>
                    <a:pt x="291325" y="137299"/>
                  </a:lnTo>
                  <a:lnTo>
                    <a:pt x="333032" y="137299"/>
                  </a:lnTo>
                  <a:lnTo>
                    <a:pt x="333032" y="119532"/>
                  </a:lnTo>
                  <a:lnTo>
                    <a:pt x="294995" y="119532"/>
                  </a:lnTo>
                  <a:lnTo>
                    <a:pt x="294995" y="40360"/>
                  </a:lnTo>
                  <a:lnTo>
                    <a:pt x="333616" y="40360"/>
                  </a:lnTo>
                  <a:lnTo>
                    <a:pt x="333616" y="22593"/>
                  </a:lnTo>
                  <a:lnTo>
                    <a:pt x="273939" y="22593"/>
                  </a:lnTo>
                  <a:lnTo>
                    <a:pt x="273939" y="40360"/>
                  </a:lnTo>
                  <a:lnTo>
                    <a:pt x="273939" y="119532"/>
                  </a:lnTo>
                  <a:lnTo>
                    <a:pt x="269887" y="119532"/>
                  </a:lnTo>
                  <a:lnTo>
                    <a:pt x="269887" y="137299"/>
                  </a:lnTo>
                  <a:lnTo>
                    <a:pt x="269887" y="195237"/>
                  </a:lnTo>
                  <a:lnTo>
                    <a:pt x="216014" y="195237"/>
                  </a:lnTo>
                  <a:lnTo>
                    <a:pt x="216014" y="137299"/>
                  </a:lnTo>
                  <a:lnTo>
                    <a:pt x="269887" y="137299"/>
                  </a:lnTo>
                  <a:lnTo>
                    <a:pt x="269887" y="119532"/>
                  </a:lnTo>
                  <a:lnTo>
                    <a:pt x="211950" y="119532"/>
                  </a:lnTo>
                  <a:lnTo>
                    <a:pt x="211950" y="40360"/>
                  </a:lnTo>
                  <a:lnTo>
                    <a:pt x="273939" y="40360"/>
                  </a:lnTo>
                  <a:lnTo>
                    <a:pt x="273939" y="22593"/>
                  </a:lnTo>
                  <a:lnTo>
                    <a:pt x="152285" y="22593"/>
                  </a:lnTo>
                  <a:lnTo>
                    <a:pt x="152285" y="40360"/>
                  </a:lnTo>
                  <a:lnTo>
                    <a:pt x="190715" y="40360"/>
                  </a:lnTo>
                  <a:lnTo>
                    <a:pt x="190715" y="119532"/>
                  </a:lnTo>
                  <a:lnTo>
                    <a:pt x="152666" y="119532"/>
                  </a:lnTo>
                  <a:lnTo>
                    <a:pt x="152666" y="137299"/>
                  </a:lnTo>
                  <a:lnTo>
                    <a:pt x="194576" y="137299"/>
                  </a:lnTo>
                  <a:lnTo>
                    <a:pt x="194576" y="195237"/>
                  </a:lnTo>
                  <a:lnTo>
                    <a:pt x="132588" y="195237"/>
                  </a:lnTo>
                  <a:lnTo>
                    <a:pt x="132588" y="213004"/>
                  </a:lnTo>
                  <a:lnTo>
                    <a:pt x="354863" y="213004"/>
                  </a:lnTo>
                  <a:lnTo>
                    <a:pt x="354863" y="195237"/>
                  </a:lnTo>
                  <a:close/>
                </a:path>
                <a:path w="1063625" h="276860">
                  <a:moveTo>
                    <a:pt x="565937" y="219570"/>
                  </a:moveTo>
                  <a:lnTo>
                    <a:pt x="418401" y="219570"/>
                  </a:lnTo>
                  <a:lnTo>
                    <a:pt x="418401" y="168198"/>
                  </a:lnTo>
                  <a:lnTo>
                    <a:pt x="396963" y="168198"/>
                  </a:lnTo>
                  <a:lnTo>
                    <a:pt x="396963" y="237337"/>
                  </a:lnTo>
                  <a:lnTo>
                    <a:pt x="565937" y="237337"/>
                  </a:lnTo>
                  <a:lnTo>
                    <a:pt x="565937" y="219570"/>
                  </a:lnTo>
                  <a:close/>
                </a:path>
                <a:path w="1063625" h="276860">
                  <a:moveTo>
                    <a:pt x="576757" y="90182"/>
                  </a:moveTo>
                  <a:lnTo>
                    <a:pt x="545604" y="82562"/>
                  </a:lnTo>
                  <a:lnTo>
                    <a:pt x="518896" y="69227"/>
                  </a:lnTo>
                  <a:lnTo>
                    <a:pt x="502539" y="53594"/>
                  </a:lnTo>
                  <a:lnTo>
                    <a:pt x="500253" y="51409"/>
                  </a:lnTo>
                  <a:lnTo>
                    <a:pt x="493331" y="30314"/>
                  </a:lnTo>
                  <a:lnTo>
                    <a:pt x="493331" y="29743"/>
                  </a:lnTo>
                  <a:lnTo>
                    <a:pt x="570191" y="29743"/>
                  </a:lnTo>
                  <a:lnTo>
                    <a:pt x="570191" y="12166"/>
                  </a:lnTo>
                  <a:lnTo>
                    <a:pt x="389051" y="12166"/>
                  </a:lnTo>
                  <a:lnTo>
                    <a:pt x="389051" y="29743"/>
                  </a:lnTo>
                  <a:lnTo>
                    <a:pt x="465518" y="29743"/>
                  </a:lnTo>
                  <a:lnTo>
                    <a:pt x="465518" y="30314"/>
                  </a:lnTo>
                  <a:lnTo>
                    <a:pt x="458546" y="51409"/>
                  </a:lnTo>
                  <a:lnTo>
                    <a:pt x="439978" y="69227"/>
                  </a:lnTo>
                  <a:lnTo>
                    <a:pt x="413385" y="82562"/>
                  </a:lnTo>
                  <a:lnTo>
                    <a:pt x="382282" y="90182"/>
                  </a:lnTo>
                  <a:lnTo>
                    <a:pt x="390398" y="107175"/>
                  </a:lnTo>
                  <a:lnTo>
                    <a:pt x="419023" y="100393"/>
                  </a:lnTo>
                  <a:lnTo>
                    <a:pt x="444690" y="88887"/>
                  </a:lnTo>
                  <a:lnTo>
                    <a:pt x="465455" y="73139"/>
                  </a:lnTo>
                  <a:lnTo>
                    <a:pt x="479425" y="53594"/>
                  </a:lnTo>
                  <a:lnTo>
                    <a:pt x="493344" y="73139"/>
                  </a:lnTo>
                  <a:lnTo>
                    <a:pt x="514121" y="88887"/>
                  </a:lnTo>
                  <a:lnTo>
                    <a:pt x="539800" y="100393"/>
                  </a:lnTo>
                  <a:lnTo>
                    <a:pt x="568452" y="107175"/>
                  </a:lnTo>
                  <a:lnTo>
                    <a:pt x="576757" y="90182"/>
                  </a:lnTo>
                  <a:close/>
                </a:path>
                <a:path w="1063625" h="276860">
                  <a:moveTo>
                    <a:pt x="590651" y="124942"/>
                  </a:moveTo>
                  <a:lnTo>
                    <a:pt x="368388" y="124942"/>
                  </a:lnTo>
                  <a:lnTo>
                    <a:pt x="368388" y="142709"/>
                  </a:lnTo>
                  <a:lnTo>
                    <a:pt x="470535" y="142709"/>
                  </a:lnTo>
                  <a:lnTo>
                    <a:pt x="470535" y="192341"/>
                  </a:lnTo>
                  <a:lnTo>
                    <a:pt x="491782" y="192341"/>
                  </a:lnTo>
                  <a:lnTo>
                    <a:pt x="491782" y="142709"/>
                  </a:lnTo>
                  <a:lnTo>
                    <a:pt x="590651" y="142709"/>
                  </a:lnTo>
                  <a:lnTo>
                    <a:pt x="590651" y="124942"/>
                  </a:lnTo>
                  <a:close/>
                </a:path>
                <a:path w="1063625" h="276860">
                  <a:moveTo>
                    <a:pt x="752678" y="29743"/>
                  </a:moveTo>
                  <a:lnTo>
                    <a:pt x="690308" y="29743"/>
                  </a:lnTo>
                  <a:lnTo>
                    <a:pt x="690308" y="381"/>
                  </a:lnTo>
                  <a:lnTo>
                    <a:pt x="668870" y="381"/>
                  </a:lnTo>
                  <a:lnTo>
                    <a:pt x="668870" y="29743"/>
                  </a:lnTo>
                  <a:lnTo>
                    <a:pt x="606310" y="29743"/>
                  </a:lnTo>
                  <a:lnTo>
                    <a:pt x="606310" y="47117"/>
                  </a:lnTo>
                  <a:lnTo>
                    <a:pt x="752678" y="47117"/>
                  </a:lnTo>
                  <a:lnTo>
                    <a:pt x="752678" y="29743"/>
                  </a:lnTo>
                  <a:close/>
                </a:path>
                <a:path w="1063625" h="276860">
                  <a:moveTo>
                    <a:pt x="758482" y="186550"/>
                  </a:moveTo>
                  <a:lnTo>
                    <a:pt x="757504" y="176314"/>
                  </a:lnTo>
                  <a:lnTo>
                    <a:pt x="756932" y="170319"/>
                  </a:lnTo>
                  <a:lnTo>
                    <a:pt x="740778" y="172415"/>
                  </a:lnTo>
                  <a:lnTo>
                    <a:pt x="724166" y="174078"/>
                  </a:lnTo>
                  <a:lnTo>
                    <a:pt x="707275" y="175361"/>
                  </a:lnTo>
                  <a:lnTo>
                    <a:pt x="690308" y="176314"/>
                  </a:lnTo>
                  <a:lnTo>
                    <a:pt x="690308" y="150431"/>
                  </a:lnTo>
                  <a:lnTo>
                    <a:pt x="709536" y="145567"/>
                  </a:lnTo>
                  <a:lnTo>
                    <a:pt x="724369" y="136245"/>
                  </a:lnTo>
                  <a:lnTo>
                    <a:pt x="725970" y="134023"/>
                  </a:lnTo>
                  <a:lnTo>
                    <a:pt x="733945" y="122999"/>
                  </a:lnTo>
                  <a:lnTo>
                    <a:pt x="737425" y="106400"/>
                  </a:lnTo>
                  <a:lnTo>
                    <a:pt x="733107" y="87769"/>
                  </a:lnTo>
                  <a:lnTo>
                    <a:pt x="724966" y="78016"/>
                  </a:lnTo>
                  <a:lnTo>
                    <a:pt x="721233" y="73533"/>
                  </a:lnTo>
                  <a:lnTo>
                    <a:pt x="716762" y="71297"/>
                  </a:lnTo>
                  <a:lnTo>
                    <a:pt x="716762" y="106400"/>
                  </a:lnTo>
                  <a:lnTo>
                    <a:pt x="714095" y="117830"/>
                  </a:lnTo>
                  <a:lnTo>
                    <a:pt x="706551" y="126580"/>
                  </a:lnTo>
                  <a:lnTo>
                    <a:pt x="694855" y="132143"/>
                  </a:lnTo>
                  <a:lnTo>
                    <a:pt x="679691" y="134023"/>
                  </a:lnTo>
                  <a:lnTo>
                    <a:pt x="664413" y="132143"/>
                  </a:lnTo>
                  <a:lnTo>
                    <a:pt x="652653" y="126580"/>
                  </a:lnTo>
                  <a:lnTo>
                    <a:pt x="645096" y="117830"/>
                  </a:lnTo>
                  <a:lnTo>
                    <a:pt x="642416" y="106400"/>
                  </a:lnTo>
                  <a:lnTo>
                    <a:pt x="645096" y="94792"/>
                  </a:lnTo>
                  <a:lnTo>
                    <a:pt x="652653" y="85839"/>
                  </a:lnTo>
                  <a:lnTo>
                    <a:pt x="664413" y="80060"/>
                  </a:lnTo>
                  <a:lnTo>
                    <a:pt x="679691" y="78016"/>
                  </a:lnTo>
                  <a:lnTo>
                    <a:pt x="694855" y="80060"/>
                  </a:lnTo>
                  <a:lnTo>
                    <a:pt x="706551" y="85839"/>
                  </a:lnTo>
                  <a:lnTo>
                    <a:pt x="714095" y="94792"/>
                  </a:lnTo>
                  <a:lnTo>
                    <a:pt x="716762" y="106400"/>
                  </a:lnTo>
                  <a:lnTo>
                    <a:pt x="716762" y="71297"/>
                  </a:lnTo>
                  <a:lnTo>
                    <a:pt x="703021" y="64414"/>
                  </a:lnTo>
                  <a:lnTo>
                    <a:pt x="679691" y="61214"/>
                  </a:lnTo>
                  <a:lnTo>
                    <a:pt x="656196" y="64414"/>
                  </a:lnTo>
                  <a:lnTo>
                    <a:pt x="638048" y="73533"/>
                  </a:lnTo>
                  <a:lnTo>
                    <a:pt x="626376" y="87769"/>
                  </a:lnTo>
                  <a:lnTo>
                    <a:pt x="622338" y="106400"/>
                  </a:lnTo>
                  <a:lnTo>
                    <a:pt x="625551" y="122986"/>
                  </a:lnTo>
                  <a:lnTo>
                    <a:pt x="634923" y="136207"/>
                  </a:lnTo>
                  <a:lnTo>
                    <a:pt x="649643" y="145516"/>
                  </a:lnTo>
                  <a:lnTo>
                    <a:pt x="668870" y="150431"/>
                  </a:lnTo>
                  <a:lnTo>
                    <a:pt x="668870" y="177177"/>
                  </a:lnTo>
                  <a:lnTo>
                    <a:pt x="633780" y="177825"/>
                  </a:lnTo>
                  <a:lnTo>
                    <a:pt x="601865" y="178054"/>
                  </a:lnTo>
                  <a:lnTo>
                    <a:pt x="605536" y="196202"/>
                  </a:lnTo>
                  <a:lnTo>
                    <a:pt x="639889" y="195973"/>
                  </a:lnTo>
                  <a:lnTo>
                    <a:pt x="678027" y="194779"/>
                  </a:lnTo>
                  <a:lnTo>
                    <a:pt x="718146" y="191884"/>
                  </a:lnTo>
                  <a:lnTo>
                    <a:pt x="758482" y="186550"/>
                  </a:lnTo>
                  <a:close/>
                </a:path>
                <a:path w="1063625" h="276860">
                  <a:moveTo>
                    <a:pt x="832053" y="103314"/>
                  </a:moveTo>
                  <a:lnTo>
                    <a:pt x="793242" y="103314"/>
                  </a:lnTo>
                  <a:lnTo>
                    <a:pt x="793242" y="0"/>
                  </a:lnTo>
                  <a:lnTo>
                    <a:pt x="771804" y="0"/>
                  </a:lnTo>
                  <a:lnTo>
                    <a:pt x="771804" y="242735"/>
                  </a:lnTo>
                  <a:lnTo>
                    <a:pt x="793242" y="242735"/>
                  </a:lnTo>
                  <a:lnTo>
                    <a:pt x="793242" y="121462"/>
                  </a:lnTo>
                  <a:lnTo>
                    <a:pt x="832053" y="121462"/>
                  </a:lnTo>
                  <a:lnTo>
                    <a:pt x="832053" y="103314"/>
                  </a:lnTo>
                  <a:close/>
                </a:path>
                <a:path w="1063625" h="276860">
                  <a:moveTo>
                    <a:pt x="1038694" y="78473"/>
                  </a:moveTo>
                  <a:lnTo>
                    <a:pt x="890955" y="78473"/>
                  </a:lnTo>
                  <a:lnTo>
                    <a:pt x="890955" y="58153"/>
                  </a:lnTo>
                  <a:lnTo>
                    <a:pt x="1034440" y="58153"/>
                  </a:lnTo>
                  <a:lnTo>
                    <a:pt x="1034440" y="42913"/>
                  </a:lnTo>
                  <a:lnTo>
                    <a:pt x="1034440" y="22593"/>
                  </a:lnTo>
                  <a:lnTo>
                    <a:pt x="1034440" y="7353"/>
                  </a:lnTo>
                  <a:lnTo>
                    <a:pt x="868946" y="7353"/>
                  </a:lnTo>
                  <a:lnTo>
                    <a:pt x="868946" y="22593"/>
                  </a:lnTo>
                  <a:lnTo>
                    <a:pt x="1013002" y="22593"/>
                  </a:lnTo>
                  <a:lnTo>
                    <a:pt x="1013002" y="42913"/>
                  </a:lnTo>
                  <a:lnTo>
                    <a:pt x="869721" y="42913"/>
                  </a:lnTo>
                  <a:lnTo>
                    <a:pt x="869721" y="58153"/>
                  </a:lnTo>
                  <a:lnTo>
                    <a:pt x="869721" y="78473"/>
                  </a:lnTo>
                  <a:lnTo>
                    <a:pt x="869721" y="94983"/>
                  </a:lnTo>
                  <a:lnTo>
                    <a:pt x="1038694" y="94983"/>
                  </a:lnTo>
                  <a:lnTo>
                    <a:pt x="1038694" y="78473"/>
                  </a:lnTo>
                  <a:close/>
                </a:path>
                <a:path w="1063625" h="276860">
                  <a:moveTo>
                    <a:pt x="1043127" y="223253"/>
                  </a:moveTo>
                  <a:lnTo>
                    <a:pt x="889419" y="223253"/>
                  </a:lnTo>
                  <a:lnTo>
                    <a:pt x="889419" y="200393"/>
                  </a:lnTo>
                  <a:lnTo>
                    <a:pt x="1035215" y="200393"/>
                  </a:lnTo>
                  <a:lnTo>
                    <a:pt x="1035215" y="185153"/>
                  </a:lnTo>
                  <a:lnTo>
                    <a:pt x="1035215" y="164833"/>
                  </a:lnTo>
                  <a:lnTo>
                    <a:pt x="1035215" y="149593"/>
                  </a:lnTo>
                  <a:lnTo>
                    <a:pt x="867587" y="149593"/>
                  </a:lnTo>
                  <a:lnTo>
                    <a:pt x="867587" y="164833"/>
                  </a:lnTo>
                  <a:lnTo>
                    <a:pt x="1013968" y="164833"/>
                  </a:lnTo>
                  <a:lnTo>
                    <a:pt x="1013968" y="185153"/>
                  </a:lnTo>
                  <a:lnTo>
                    <a:pt x="867981" y="185153"/>
                  </a:lnTo>
                  <a:lnTo>
                    <a:pt x="867981" y="200393"/>
                  </a:lnTo>
                  <a:lnTo>
                    <a:pt x="867981" y="223253"/>
                  </a:lnTo>
                  <a:lnTo>
                    <a:pt x="867981" y="239763"/>
                  </a:lnTo>
                  <a:lnTo>
                    <a:pt x="1043127" y="239763"/>
                  </a:lnTo>
                  <a:lnTo>
                    <a:pt x="1043127" y="223253"/>
                  </a:lnTo>
                  <a:close/>
                </a:path>
                <a:path w="1063625" h="276860">
                  <a:moveTo>
                    <a:pt x="1063015" y="112776"/>
                  </a:moveTo>
                  <a:lnTo>
                    <a:pt x="840752" y="112776"/>
                  </a:lnTo>
                  <a:lnTo>
                    <a:pt x="840752" y="129578"/>
                  </a:lnTo>
                  <a:lnTo>
                    <a:pt x="1063015" y="129578"/>
                  </a:lnTo>
                  <a:lnTo>
                    <a:pt x="1063015" y="112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7764" y="3213016"/>
              <a:ext cx="443391" cy="24274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5808" y="3213016"/>
              <a:ext cx="456716" cy="2394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64079" y="3213016"/>
              <a:ext cx="195042" cy="24274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8096" y="3217651"/>
              <a:ext cx="221305" cy="2375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29879" y="3213210"/>
              <a:ext cx="202380" cy="23714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69924" y="3213016"/>
              <a:ext cx="198325" cy="2427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03089" y="3573805"/>
              <a:ext cx="669925" cy="243204"/>
            </a:xfrm>
            <a:custGeom>
              <a:avLst/>
              <a:gdLst/>
              <a:ahLst/>
              <a:cxnLst/>
              <a:rect l="l" t="t" r="r" b="b"/>
              <a:pathLst>
                <a:path w="669925" h="243204">
                  <a:moveTo>
                    <a:pt x="135178" y="174193"/>
                  </a:moveTo>
                  <a:lnTo>
                    <a:pt x="133705" y="164147"/>
                  </a:lnTo>
                  <a:lnTo>
                    <a:pt x="132473" y="155651"/>
                  </a:lnTo>
                  <a:lnTo>
                    <a:pt x="106108" y="159778"/>
                  </a:lnTo>
                  <a:lnTo>
                    <a:pt x="79921" y="162369"/>
                  </a:lnTo>
                  <a:lnTo>
                    <a:pt x="52247" y="163715"/>
                  </a:lnTo>
                  <a:lnTo>
                    <a:pt x="21437" y="164147"/>
                  </a:lnTo>
                  <a:lnTo>
                    <a:pt x="21437" y="41325"/>
                  </a:lnTo>
                  <a:lnTo>
                    <a:pt x="113347" y="41325"/>
                  </a:lnTo>
                  <a:lnTo>
                    <a:pt x="113347" y="23761"/>
                  </a:lnTo>
                  <a:lnTo>
                    <a:pt x="0" y="23761"/>
                  </a:lnTo>
                  <a:lnTo>
                    <a:pt x="0" y="182308"/>
                  </a:lnTo>
                  <a:lnTo>
                    <a:pt x="19113" y="182308"/>
                  </a:lnTo>
                  <a:lnTo>
                    <a:pt x="51371" y="181991"/>
                  </a:lnTo>
                  <a:lnTo>
                    <a:pt x="80187" y="180784"/>
                  </a:lnTo>
                  <a:lnTo>
                    <a:pt x="107480" y="178308"/>
                  </a:lnTo>
                  <a:lnTo>
                    <a:pt x="135178" y="174193"/>
                  </a:lnTo>
                  <a:close/>
                </a:path>
                <a:path w="669925" h="243204">
                  <a:moveTo>
                    <a:pt x="217830" y="95986"/>
                  </a:moveTo>
                  <a:lnTo>
                    <a:pt x="177279" y="95986"/>
                  </a:lnTo>
                  <a:lnTo>
                    <a:pt x="177279" y="0"/>
                  </a:lnTo>
                  <a:lnTo>
                    <a:pt x="155841" y="0"/>
                  </a:lnTo>
                  <a:lnTo>
                    <a:pt x="155841" y="243128"/>
                  </a:lnTo>
                  <a:lnTo>
                    <a:pt x="177279" y="243128"/>
                  </a:lnTo>
                  <a:lnTo>
                    <a:pt x="177279" y="113944"/>
                  </a:lnTo>
                  <a:lnTo>
                    <a:pt x="217830" y="113944"/>
                  </a:lnTo>
                  <a:lnTo>
                    <a:pt x="217830" y="95986"/>
                  </a:lnTo>
                  <a:close/>
                </a:path>
                <a:path w="669925" h="243204">
                  <a:moveTo>
                    <a:pt x="425424" y="131711"/>
                  </a:moveTo>
                  <a:lnTo>
                    <a:pt x="274612" y="131711"/>
                  </a:lnTo>
                  <a:lnTo>
                    <a:pt x="274612" y="92341"/>
                  </a:lnTo>
                  <a:lnTo>
                    <a:pt x="419823" y="92341"/>
                  </a:lnTo>
                  <a:lnTo>
                    <a:pt x="419823" y="74561"/>
                  </a:lnTo>
                  <a:lnTo>
                    <a:pt x="419823" y="36461"/>
                  </a:lnTo>
                  <a:lnTo>
                    <a:pt x="419823" y="18681"/>
                  </a:lnTo>
                  <a:lnTo>
                    <a:pt x="252793" y="18681"/>
                  </a:lnTo>
                  <a:lnTo>
                    <a:pt x="252793" y="36461"/>
                  </a:lnTo>
                  <a:lnTo>
                    <a:pt x="398589" y="36461"/>
                  </a:lnTo>
                  <a:lnTo>
                    <a:pt x="398589" y="74561"/>
                  </a:lnTo>
                  <a:lnTo>
                    <a:pt x="253365" y="74561"/>
                  </a:lnTo>
                  <a:lnTo>
                    <a:pt x="253365" y="92341"/>
                  </a:lnTo>
                  <a:lnTo>
                    <a:pt x="253365" y="131711"/>
                  </a:lnTo>
                  <a:lnTo>
                    <a:pt x="253365" y="149491"/>
                  </a:lnTo>
                  <a:lnTo>
                    <a:pt x="425424" y="149491"/>
                  </a:lnTo>
                  <a:lnTo>
                    <a:pt x="425424" y="131711"/>
                  </a:lnTo>
                  <a:close/>
                </a:path>
                <a:path w="669925" h="243204">
                  <a:moveTo>
                    <a:pt x="447827" y="194081"/>
                  </a:moveTo>
                  <a:lnTo>
                    <a:pt x="225564" y="194081"/>
                  </a:lnTo>
                  <a:lnTo>
                    <a:pt x="225564" y="212039"/>
                  </a:lnTo>
                  <a:lnTo>
                    <a:pt x="447827" y="212039"/>
                  </a:lnTo>
                  <a:lnTo>
                    <a:pt x="447827" y="194081"/>
                  </a:lnTo>
                  <a:close/>
                </a:path>
                <a:path w="669925" h="243204">
                  <a:moveTo>
                    <a:pt x="618553" y="6565"/>
                  </a:moveTo>
                  <a:lnTo>
                    <a:pt x="598081" y="6565"/>
                  </a:lnTo>
                  <a:lnTo>
                    <a:pt x="598081" y="99656"/>
                  </a:lnTo>
                  <a:lnTo>
                    <a:pt x="554431" y="99656"/>
                  </a:lnTo>
                  <a:lnTo>
                    <a:pt x="559828" y="83146"/>
                  </a:lnTo>
                  <a:lnTo>
                    <a:pt x="563600" y="66141"/>
                  </a:lnTo>
                  <a:lnTo>
                    <a:pt x="565823" y="48704"/>
                  </a:lnTo>
                  <a:lnTo>
                    <a:pt x="566597" y="30899"/>
                  </a:lnTo>
                  <a:lnTo>
                    <a:pt x="472363" y="30899"/>
                  </a:lnTo>
                  <a:lnTo>
                    <a:pt x="472363" y="48856"/>
                  </a:lnTo>
                  <a:lnTo>
                    <a:pt x="545160" y="48856"/>
                  </a:lnTo>
                  <a:lnTo>
                    <a:pt x="537857" y="85559"/>
                  </a:lnTo>
                  <a:lnTo>
                    <a:pt x="521804" y="119126"/>
                  </a:lnTo>
                  <a:lnTo>
                    <a:pt x="496608" y="149047"/>
                  </a:lnTo>
                  <a:lnTo>
                    <a:pt x="461937" y="174777"/>
                  </a:lnTo>
                  <a:lnTo>
                    <a:pt x="474484" y="190220"/>
                  </a:lnTo>
                  <a:lnTo>
                    <a:pt x="497979" y="174320"/>
                  </a:lnTo>
                  <a:lnTo>
                    <a:pt x="517702" y="156705"/>
                  </a:lnTo>
                  <a:lnTo>
                    <a:pt x="533831" y="137553"/>
                  </a:lnTo>
                  <a:lnTo>
                    <a:pt x="546519" y="117030"/>
                  </a:lnTo>
                  <a:lnTo>
                    <a:pt x="598081" y="117030"/>
                  </a:lnTo>
                  <a:lnTo>
                    <a:pt x="598081" y="230390"/>
                  </a:lnTo>
                  <a:lnTo>
                    <a:pt x="618553" y="230390"/>
                  </a:lnTo>
                  <a:lnTo>
                    <a:pt x="618553" y="117030"/>
                  </a:lnTo>
                  <a:lnTo>
                    <a:pt x="618553" y="99656"/>
                  </a:lnTo>
                  <a:lnTo>
                    <a:pt x="618553" y="6565"/>
                  </a:lnTo>
                  <a:close/>
                </a:path>
                <a:path w="669925" h="243204">
                  <a:moveTo>
                    <a:pt x="669531" y="0"/>
                  </a:moveTo>
                  <a:lnTo>
                    <a:pt x="649058" y="0"/>
                  </a:lnTo>
                  <a:lnTo>
                    <a:pt x="649058" y="242747"/>
                  </a:lnTo>
                  <a:lnTo>
                    <a:pt x="669531" y="242747"/>
                  </a:lnTo>
                  <a:lnTo>
                    <a:pt x="669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5519" y="3573804"/>
              <a:ext cx="443005" cy="2373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38851" y="3573998"/>
              <a:ext cx="207208" cy="2371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39148" y="3573804"/>
              <a:ext cx="225747" cy="24158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38896" y="3580756"/>
              <a:ext cx="221691" cy="2352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81066" y="3573804"/>
              <a:ext cx="203539" cy="23945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93092" y="4989652"/>
              <a:ext cx="2680970" cy="466090"/>
            </a:xfrm>
            <a:custGeom>
              <a:avLst/>
              <a:gdLst/>
              <a:ahLst/>
              <a:cxnLst/>
              <a:rect l="l" t="t" r="r" b="b"/>
              <a:pathLst>
                <a:path w="2680970" h="466089">
                  <a:moveTo>
                    <a:pt x="342315" y="0"/>
                  </a:moveTo>
                  <a:lnTo>
                    <a:pt x="284683" y="0"/>
                  </a:lnTo>
                  <a:lnTo>
                    <a:pt x="284683" y="52031"/>
                  </a:lnTo>
                  <a:lnTo>
                    <a:pt x="206870" y="52031"/>
                  </a:lnTo>
                  <a:lnTo>
                    <a:pt x="207937" y="43421"/>
                  </a:lnTo>
                  <a:lnTo>
                    <a:pt x="208749" y="34607"/>
                  </a:lnTo>
                  <a:lnTo>
                    <a:pt x="209245" y="25577"/>
                  </a:lnTo>
                  <a:lnTo>
                    <a:pt x="209423" y="16332"/>
                  </a:lnTo>
                  <a:lnTo>
                    <a:pt x="23215" y="16332"/>
                  </a:lnTo>
                  <a:lnTo>
                    <a:pt x="23215" y="62598"/>
                  </a:lnTo>
                  <a:lnTo>
                    <a:pt x="145542" y="62598"/>
                  </a:lnTo>
                  <a:lnTo>
                    <a:pt x="132905" y="97624"/>
                  </a:lnTo>
                  <a:lnTo>
                    <a:pt x="105371" y="127850"/>
                  </a:lnTo>
                  <a:lnTo>
                    <a:pt x="61531" y="152311"/>
                  </a:lnTo>
                  <a:lnTo>
                    <a:pt x="0" y="170040"/>
                  </a:lnTo>
                  <a:lnTo>
                    <a:pt x="19532" y="216954"/>
                  </a:lnTo>
                  <a:lnTo>
                    <a:pt x="70307" y="202730"/>
                  </a:lnTo>
                  <a:lnTo>
                    <a:pt x="113271" y="183629"/>
                  </a:lnTo>
                  <a:lnTo>
                    <a:pt x="148386" y="159537"/>
                  </a:lnTo>
                  <a:lnTo>
                    <a:pt x="175590" y="130340"/>
                  </a:lnTo>
                  <a:lnTo>
                    <a:pt x="194856" y="95910"/>
                  </a:lnTo>
                  <a:lnTo>
                    <a:pt x="284683" y="95910"/>
                  </a:lnTo>
                  <a:lnTo>
                    <a:pt x="284683" y="131927"/>
                  </a:lnTo>
                  <a:lnTo>
                    <a:pt x="190538" y="131927"/>
                  </a:lnTo>
                  <a:lnTo>
                    <a:pt x="190538" y="175806"/>
                  </a:lnTo>
                  <a:lnTo>
                    <a:pt x="284683" y="175806"/>
                  </a:lnTo>
                  <a:lnTo>
                    <a:pt x="284683" y="207822"/>
                  </a:lnTo>
                  <a:lnTo>
                    <a:pt x="342315" y="207822"/>
                  </a:lnTo>
                  <a:lnTo>
                    <a:pt x="342315" y="95910"/>
                  </a:lnTo>
                  <a:lnTo>
                    <a:pt x="342315" y="52031"/>
                  </a:lnTo>
                  <a:lnTo>
                    <a:pt x="342315" y="0"/>
                  </a:lnTo>
                  <a:close/>
                </a:path>
                <a:path w="2680970" h="466089">
                  <a:moveTo>
                    <a:pt x="351447" y="362496"/>
                  </a:moveTo>
                  <a:lnTo>
                    <a:pt x="126644" y="362496"/>
                  </a:lnTo>
                  <a:lnTo>
                    <a:pt x="126644" y="335432"/>
                  </a:lnTo>
                  <a:lnTo>
                    <a:pt x="342315" y="335432"/>
                  </a:lnTo>
                  <a:lnTo>
                    <a:pt x="342315" y="222554"/>
                  </a:lnTo>
                  <a:lnTo>
                    <a:pt x="68211" y="222554"/>
                  </a:lnTo>
                  <a:lnTo>
                    <a:pt x="68211" y="267868"/>
                  </a:lnTo>
                  <a:lnTo>
                    <a:pt x="284353" y="267868"/>
                  </a:lnTo>
                  <a:lnTo>
                    <a:pt x="284353" y="292684"/>
                  </a:lnTo>
                  <a:lnTo>
                    <a:pt x="68846" y="292684"/>
                  </a:lnTo>
                  <a:lnTo>
                    <a:pt x="68846" y="408279"/>
                  </a:lnTo>
                  <a:lnTo>
                    <a:pt x="351447" y="408279"/>
                  </a:lnTo>
                  <a:lnTo>
                    <a:pt x="351447" y="362496"/>
                  </a:lnTo>
                  <a:close/>
                </a:path>
                <a:path w="2680970" h="466089">
                  <a:moveTo>
                    <a:pt x="740016" y="281952"/>
                  </a:moveTo>
                  <a:lnTo>
                    <a:pt x="451497" y="281952"/>
                  </a:lnTo>
                  <a:lnTo>
                    <a:pt x="451497" y="327266"/>
                  </a:lnTo>
                  <a:lnTo>
                    <a:pt x="682218" y="327266"/>
                  </a:lnTo>
                  <a:lnTo>
                    <a:pt x="682218" y="412445"/>
                  </a:lnTo>
                  <a:lnTo>
                    <a:pt x="740016" y="412445"/>
                  </a:lnTo>
                  <a:lnTo>
                    <a:pt x="740016" y="281952"/>
                  </a:lnTo>
                  <a:close/>
                </a:path>
                <a:path w="2680970" h="466089">
                  <a:moveTo>
                    <a:pt x="768845" y="145707"/>
                  </a:moveTo>
                  <a:lnTo>
                    <a:pt x="710095" y="137795"/>
                  </a:lnTo>
                  <a:lnTo>
                    <a:pt x="683285" y="128727"/>
                  </a:lnTo>
                  <a:lnTo>
                    <a:pt x="668248" y="123647"/>
                  </a:lnTo>
                  <a:lnTo>
                    <a:pt x="642073" y="104990"/>
                  </a:lnTo>
                  <a:lnTo>
                    <a:pt x="630339" y="83578"/>
                  </a:lnTo>
                  <a:lnTo>
                    <a:pt x="749312" y="83578"/>
                  </a:lnTo>
                  <a:lnTo>
                    <a:pt x="749312" y="38900"/>
                  </a:lnTo>
                  <a:lnTo>
                    <a:pt x="625856" y="38900"/>
                  </a:lnTo>
                  <a:lnTo>
                    <a:pt x="625856" y="1435"/>
                  </a:lnTo>
                  <a:lnTo>
                    <a:pt x="568540" y="1435"/>
                  </a:lnTo>
                  <a:lnTo>
                    <a:pt x="568540" y="38900"/>
                  </a:lnTo>
                  <a:lnTo>
                    <a:pt x="445897" y="38900"/>
                  </a:lnTo>
                  <a:lnTo>
                    <a:pt x="445897" y="83578"/>
                  </a:lnTo>
                  <a:lnTo>
                    <a:pt x="563892" y="83578"/>
                  </a:lnTo>
                  <a:lnTo>
                    <a:pt x="551992" y="104990"/>
                  </a:lnTo>
                  <a:lnTo>
                    <a:pt x="525792" y="123647"/>
                  </a:lnTo>
                  <a:lnTo>
                    <a:pt x="484098" y="137795"/>
                  </a:lnTo>
                  <a:lnTo>
                    <a:pt x="425716" y="145707"/>
                  </a:lnTo>
                  <a:lnTo>
                    <a:pt x="443166" y="189407"/>
                  </a:lnTo>
                  <a:lnTo>
                    <a:pt x="495477" y="182232"/>
                  </a:lnTo>
                  <a:lnTo>
                    <a:pt x="538797" y="169392"/>
                  </a:lnTo>
                  <a:lnTo>
                    <a:pt x="572820" y="151409"/>
                  </a:lnTo>
                  <a:lnTo>
                    <a:pt x="597204" y="128727"/>
                  </a:lnTo>
                  <a:lnTo>
                    <a:pt x="621461" y="151409"/>
                  </a:lnTo>
                  <a:lnTo>
                    <a:pt x="655396" y="169392"/>
                  </a:lnTo>
                  <a:lnTo>
                    <a:pt x="698703" y="182232"/>
                  </a:lnTo>
                  <a:lnTo>
                    <a:pt x="751065" y="189407"/>
                  </a:lnTo>
                  <a:lnTo>
                    <a:pt x="768845" y="145707"/>
                  </a:lnTo>
                  <a:close/>
                </a:path>
                <a:path w="2680970" h="466089">
                  <a:moveTo>
                    <a:pt x="785812" y="204457"/>
                  </a:moveTo>
                  <a:lnTo>
                    <a:pt x="409867" y="204457"/>
                  </a:lnTo>
                  <a:lnTo>
                    <a:pt x="409867" y="250571"/>
                  </a:lnTo>
                  <a:lnTo>
                    <a:pt x="785812" y="250571"/>
                  </a:lnTo>
                  <a:lnTo>
                    <a:pt x="785812" y="204457"/>
                  </a:lnTo>
                  <a:close/>
                </a:path>
                <a:path w="2680970" h="466089">
                  <a:moveTo>
                    <a:pt x="1088085" y="284835"/>
                  </a:moveTo>
                  <a:lnTo>
                    <a:pt x="1043190" y="256921"/>
                  </a:lnTo>
                  <a:lnTo>
                    <a:pt x="1014768" y="223037"/>
                  </a:lnTo>
                  <a:lnTo>
                    <a:pt x="992124" y="174853"/>
                  </a:lnTo>
                  <a:lnTo>
                    <a:pt x="985774" y="129374"/>
                  </a:lnTo>
                  <a:lnTo>
                    <a:pt x="985774" y="113360"/>
                  </a:lnTo>
                  <a:lnTo>
                    <a:pt x="1071270" y="113360"/>
                  </a:lnTo>
                  <a:lnTo>
                    <a:pt x="1071270" y="67411"/>
                  </a:lnTo>
                  <a:lnTo>
                    <a:pt x="985456" y="67411"/>
                  </a:lnTo>
                  <a:lnTo>
                    <a:pt x="985456" y="9448"/>
                  </a:lnTo>
                  <a:lnTo>
                    <a:pt x="927976" y="9448"/>
                  </a:lnTo>
                  <a:lnTo>
                    <a:pt x="927976" y="67411"/>
                  </a:lnTo>
                  <a:lnTo>
                    <a:pt x="840549" y="67411"/>
                  </a:lnTo>
                  <a:lnTo>
                    <a:pt x="840549" y="113360"/>
                  </a:lnTo>
                  <a:lnTo>
                    <a:pt x="928293" y="113360"/>
                  </a:lnTo>
                  <a:lnTo>
                    <a:pt x="928293" y="129374"/>
                  </a:lnTo>
                  <a:lnTo>
                    <a:pt x="921905" y="176923"/>
                  </a:lnTo>
                  <a:lnTo>
                    <a:pt x="902931" y="222592"/>
                  </a:lnTo>
                  <a:lnTo>
                    <a:pt x="871258" y="262077"/>
                  </a:lnTo>
                  <a:lnTo>
                    <a:pt x="826782" y="291084"/>
                  </a:lnTo>
                  <a:lnTo>
                    <a:pt x="857681" y="335432"/>
                  </a:lnTo>
                  <a:lnTo>
                    <a:pt x="890930" y="316407"/>
                  </a:lnTo>
                  <a:lnTo>
                    <a:pt x="918768" y="290461"/>
                  </a:lnTo>
                  <a:lnTo>
                    <a:pt x="941082" y="258902"/>
                  </a:lnTo>
                  <a:lnTo>
                    <a:pt x="957757" y="223037"/>
                  </a:lnTo>
                  <a:lnTo>
                    <a:pt x="974572" y="256794"/>
                  </a:lnTo>
                  <a:lnTo>
                    <a:pt x="996823" y="286473"/>
                  </a:lnTo>
                  <a:lnTo>
                    <a:pt x="1024356" y="310934"/>
                  </a:lnTo>
                  <a:lnTo>
                    <a:pt x="1057021" y="329031"/>
                  </a:lnTo>
                  <a:lnTo>
                    <a:pt x="1088085" y="284835"/>
                  </a:lnTo>
                  <a:close/>
                </a:path>
                <a:path w="2680970" h="466089">
                  <a:moveTo>
                    <a:pt x="1168946" y="0"/>
                  </a:moveTo>
                  <a:lnTo>
                    <a:pt x="1111148" y="0"/>
                  </a:lnTo>
                  <a:lnTo>
                    <a:pt x="1111148" y="412445"/>
                  </a:lnTo>
                  <a:lnTo>
                    <a:pt x="1168946" y="412445"/>
                  </a:lnTo>
                  <a:lnTo>
                    <a:pt x="1168946" y="0"/>
                  </a:lnTo>
                  <a:close/>
                </a:path>
                <a:path w="2680970" h="466089">
                  <a:moveTo>
                    <a:pt x="1326159" y="337032"/>
                  </a:moveTo>
                  <a:lnTo>
                    <a:pt x="1261630" y="337032"/>
                  </a:lnTo>
                  <a:lnTo>
                    <a:pt x="1239215" y="465924"/>
                  </a:lnTo>
                  <a:lnTo>
                    <a:pt x="1287081" y="465924"/>
                  </a:lnTo>
                  <a:lnTo>
                    <a:pt x="1326159" y="337032"/>
                  </a:lnTo>
                  <a:close/>
                </a:path>
                <a:path w="2680970" h="466089">
                  <a:moveTo>
                    <a:pt x="1736648" y="175806"/>
                  </a:moveTo>
                  <a:lnTo>
                    <a:pt x="1728368" y="115062"/>
                  </a:lnTo>
                  <a:lnTo>
                    <a:pt x="1711794" y="81330"/>
                  </a:lnTo>
                  <a:lnTo>
                    <a:pt x="1705660" y="68846"/>
                  </a:lnTo>
                  <a:lnTo>
                    <a:pt x="1680768" y="47548"/>
                  </a:lnTo>
                  <a:lnTo>
                    <a:pt x="1680768" y="175806"/>
                  </a:lnTo>
                  <a:lnTo>
                    <a:pt x="1676946" y="216649"/>
                  </a:lnTo>
                  <a:lnTo>
                    <a:pt x="1666189" y="246392"/>
                  </a:lnTo>
                  <a:lnTo>
                    <a:pt x="1649552" y="264579"/>
                  </a:lnTo>
                  <a:lnTo>
                    <a:pt x="1628089" y="270751"/>
                  </a:lnTo>
                  <a:lnTo>
                    <a:pt x="1606232" y="264579"/>
                  </a:lnTo>
                  <a:lnTo>
                    <a:pt x="1589379" y="246392"/>
                  </a:lnTo>
                  <a:lnTo>
                    <a:pt x="1578597" y="216649"/>
                  </a:lnTo>
                  <a:lnTo>
                    <a:pt x="1574927" y="175806"/>
                  </a:lnTo>
                  <a:lnTo>
                    <a:pt x="1578597" y="135305"/>
                  </a:lnTo>
                  <a:lnTo>
                    <a:pt x="1589379" y="105689"/>
                  </a:lnTo>
                  <a:lnTo>
                    <a:pt x="1606232" y="87515"/>
                  </a:lnTo>
                  <a:lnTo>
                    <a:pt x="1628089" y="81330"/>
                  </a:lnTo>
                  <a:lnTo>
                    <a:pt x="1649552" y="87515"/>
                  </a:lnTo>
                  <a:lnTo>
                    <a:pt x="1666189" y="105689"/>
                  </a:lnTo>
                  <a:lnTo>
                    <a:pt x="1676946" y="135305"/>
                  </a:lnTo>
                  <a:lnTo>
                    <a:pt x="1680768" y="175806"/>
                  </a:lnTo>
                  <a:lnTo>
                    <a:pt x="1680768" y="47548"/>
                  </a:lnTo>
                  <a:lnTo>
                    <a:pt x="1671307" y="39446"/>
                  </a:lnTo>
                  <a:lnTo>
                    <a:pt x="1628089" y="29133"/>
                  </a:lnTo>
                  <a:lnTo>
                    <a:pt x="1584413" y="39446"/>
                  </a:lnTo>
                  <a:lnTo>
                    <a:pt x="1549857" y="68846"/>
                  </a:lnTo>
                  <a:lnTo>
                    <a:pt x="1527149" y="115062"/>
                  </a:lnTo>
                  <a:lnTo>
                    <a:pt x="1519047" y="175806"/>
                  </a:lnTo>
                  <a:lnTo>
                    <a:pt x="1527149" y="237045"/>
                  </a:lnTo>
                  <a:lnTo>
                    <a:pt x="1549857" y="283438"/>
                  </a:lnTo>
                  <a:lnTo>
                    <a:pt x="1584413" y="312839"/>
                  </a:lnTo>
                  <a:lnTo>
                    <a:pt x="1628089" y="323100"/>
                  </a:lnTo>
                  <a:lnTo>
                    <a:pt x="1671307" y="312839"/>
                  </a:lnTo>
                  <a:lnTo>
                    <a:pt x="1705660" y="283438"/>
                  </a:lnTo>
                  <a:lnTo>
                    <a:pt x="1711871" y="270751"/>
                  </a:lnTo>
                  <a:lnTo>
                    <a:pt x="1728368" y="237045"/>
                  </a:lnTo>
                  <a:lnTo>
                    <a:pt x="1736648" y="175806"/>
                  </a:lnTo>
                  <a:close/>
                </a:path>
                <a:path w="2680970" h="466089">
                  <a:moveTo>
                    <a:pt x="1851926" y="0"/>
                  </a:moveTo>
                  <a:lnTo>
                    <a:pt x="1793481" y="0"/>
                  </a:lnTo>
                  <a:lnTo>
                    <a:pt x="1793481" y="413410"/>
                  </a:lnTo>
                  <a:lnTo>
                    <a:pt x="1851926" y="413410"/>
                  </a:lnTo>
                  <a:lnTo>
                    <a:pt x="1851926" y="0"/>
                  </a:lnTo>
                  <a:close/>
                </a:path>
                <a:path w="2680970" h="466089">
                  <a:moveTo>
                    <a:pt x="2166213" y="183007"/>
                  </a:moveTo>
                  <a:lnTo>
                    <a:pt x="2123986" y="163156"/>
                  </a:lnTo>
                  <a:lnTo>
                    <a:pt x="2094623" y="135229"/>
                  </a:lnTo>
                  <a:lnTo>
                    <a:pt x="2071903" y="64998"/>
                  </a:lnTo>
                  <a:lnTo>
                    <a:pt x="2071903" y="22098"/>
                  </a:lnTo>
                  <a:lnTo>
                    <a:pt x="2014105" y="22098"/>
                  </a:lnTo>
                  <a:lnTo>
                    <a:pt x="2014105" y="59397"/>
                  </a:lnTo>
                  <a:lnTo>
                    <a:pt x="2008238" y="101206"/>
                  </a:lnTo>
                  <a:lnTo>
                    <a:pt x="1990509" y="139471"/>
                  </a:lnTo>
                  <a:lnTo>
                    <a:pt x="1959952" y="171411"/>
                  </a:lnTo>
                  <a:lnTo>
                    <a:pt x="1915629" y="194221"/>
                  </a:lnTo>
                  <a:lnTo>
                    <a:pt x="1946694" y="239522"/>
                  </a:lnTo>
                  <a:lnTo>
                    <a:pt x="1979193" y="224523"/>
                  </a:lnTo>
                  <a:lnTo>
                    <a:pt x="2006117" y="204000"/>
                  </a:lnTo>
                  <a:lnTo>
                    <a:pt x="2027542" y="178714"/>
                  </a:lnTo>
                  <a:lnTo>
                    <a:pt x="2043557" y="149377"/>
                  </a:lnTo>
                  <a:lnTo>
                    <a:pt x="2059279" y="174840"/>
                  </a:lnTo>
                  <a:lnTo>
                    <a:pt x="2079802" y="196799"/>
                  </a:lnTo>
                  <a:lnTo>
                    <a:pt x="2105228" y="214706"/>
                  </a:lnTo>
                  <a:lnTo>
                    <a:pt x="2135632" y="228003"/>
                  </a:lnTo>
                  <a:lnTo>
                    <a:pt x="2166213" y="183007"/>
                  </a:lnTo>
                  <a:close/>
                </a:path>
                <a:path w="2680970" h="466089">
                  <a:moveTo>
                    <a:pt x="2252662" y="332397"/>
                  </a:moveTo>
                  <a:lnTo>
                    <a:pt x="2242947" y="298983"/>
                  </a:lnTo>
                  <a:lnTo>
                    <a:pt x="2242007" y="298132"/>
                  </a:lnTo>
                  <a:lnTo>
                    <a:pt x="2215159" y="274027"/>
                  </a:lnTo>
                  <a:lnTo>
                    <a:pt x="2195665" y="267106"/>
                  </a:lnTo>
                  <a:lnTo>
                    <a:pt x="2195665" y="332397"/>
                  </a:lnTo>
                  <a:lnTo>
                    <a:pt x="2190381" y="347726"/>
                  </a:lnTo>
                  <a:lnTo>
                    <a:pt x="2174710" y="358533"/>
                  </a:lnTo>
                  <a:lnTo>
                    <a:pt x="2148992" y="364947"/>
                  </a:lnTo>
                  <a:lnTo>
                    <a:pt x="2113534" y="367131"/>
                  </a:lnTo>
                  <a:lnTo>
                    <a:pt x="2077732" y="364947"/>
                  </a:lnTo>
                  <a:lnTo>
                    <a:pt x="2051608" y="358533"/>
                  </a:lnTo>
                  <a:lnTo>
                    <a:pt x="2035632" y="347726"/>
                  </a:lnTo>
                  <a:lnTo>
                    <a:pt x="2030272" y="332397"/>
                  </a:lnTo>
                  <a:lnTo>
                    <a:pt x="2035632" y="317652"/>
                  </a:lnTo>
                  <a:lnTo>
                    <a:pt x="2051608" y="306908"/>
                  </a:lnTo>
                  <a:lnTo>
                    <a:pt x="2077732" y="300355"/>
                  </a:lnTo>
                  <a:lnTo>
                    <a:pt x="2113534" y="298132"/>
                  </a:lnTo>
                  <a:lnTo>
                    <a:pt x="2148992" y="300355"/>
                  </a:lnTo>
                  <a:lnTo>
                    <a:pt x="2174710" y="306908"/>
                  </a:lnTo>
                  <a:lnTo>
                    <a:pt x="2190381" y="317652"/>
                  </a:lnTo>
                  <a:lnTo>
                    <a:pt x="2195665" y="332397"/>
                  </a:lnTo>
                  <a:lnTo>
                    <a:pt x="2195665" y="267106"/>
                  </a:lnTo>
                  <a:lnTo>
                    <a:pt x="2171344" y="258445"/>
                  </a:lnTo>
                  <a:lnTo>
                    <a:pt x="2113534" y="253136"/>
                  </a:lnTo>
                  <a:lnTo>
                    <a:pt x="2054860" y="258445"/>
                  </a:lnTo>
                  <a:lnTo>
                    <a:pt x="2010397" y="274027"/>
                  </a:lnTo>
                  <a:lnTo>
                    <a:pt x="1982241" y="298983"/>
                  </a:lnTo>
                  <a:lnTo>
                    <a:pt x="1972475" y="332397"/>
                  </a:lnTo>
                  <a:lnTo>
                    <a:pt x="1982241" y="366306"/>
                  </a:lnTo>
                  <a:lnTo>
                    <a:pt x="2010397" y="391439"/>
                  </a:lnTo>
                  <a:lnTo>
                    <a:pt x="2054860" y="407009"/>
                  </a:lnTo>
                  <a:lnTo>
                    <a:pt x="2113534" y="412292"/>
                  </a:lnTo>
                  <a:lnTo>
                    <a:pt x="2171344" y="407009"/>
                  </a:lnTo>
                  <a:lnTo>
                    <a:pt x="2215159" y="391439"/>
                  </a:lnTo>
                  <a:lnTo>
                    <a:pt x="2242032" y="367131"/>
                  </a:lnTo>
                  <a:lnTo>
                    <a:pt x="2242947" y="366306"/>
                  </a:lnTo>
                  <a:lnTo>
                    <a:pt x="2252662" y="332397"/>
                  </a:lnTo>
                  <a:close/>
                </a:path>
                <a:path w="2680970" h="466089">
                  <a:moveTo>
                    <a:pt x="2304224" y="96545"/>
                  </a:moveTo>
                  <a:lnTo>
                    <a:pt x="2248827" y="96545"/>
                  </a:lnTo>
                  <a:lnTo>
                    <a:pt x="2248827" y="0"/>
                  </a:lnTo>
                  <a:lnTo>
                    <a:pt x="2190864" y="0"/>
                  </a:lnTo>
                  <a:lnTo>
                    <a:pt x="2190864" y="244652"/>
                  </a:lnTo>
                  <a:lnTo>
                    <a:pt x="2248827" y="244652"/>
                  </a:lnTo>
                  <a:lnTo>
                    <a:pt x="2248827" y="144424"/>
                  </a:lnTo>
                  <a:lnTo>
                    <a:pt x="2304224" y="144424"/>
                  </a:lnTo>
                  <a:lnTo>
                    <a:pt x="2304224" y="96545"/>
                  </a:lnTo>
                  <a:close/>
                </a:path>
                <a:path w="2680970" h="466089">
                  <a:moveTo>
                    <a:pt x="2600096" y="284835"/>
                  </a:moveTo>
                  <a:lnTo>
                    <a:pt x="2555202" y="256921"/>
                  </a:lnTo>
                  <a:lnTo>
                    <a:pt x="2526779" y="223037"/>
                  </a:lnTo>
                  <a:lnTo>
                    <a:pt x="2504135" y="174853"/>
                  </a:lnTo>
                  <a:lnTo>
                    <a:pt x="2497785" y="129374"/>
                  </a:lnTo>
                  <a:lnTo>
                    <a:pt x="2497785" y="113360"/>
                  </a:lnTo>
                  <a:lnTo>
                    <a:pt x="2583281" y="113360"/>
                  </a:lnTo>
                  <a:lnTo>
                    <a:pt x="2583281" y="67411"/>
                  </a:lnTo>
                  <a:lnTo>
                    <a:pt x="2497467" y="67411"/>
                  </a:lnTo>
                  <a:lnTo>
                    <a:pt x="2497467" y="9448"/>
                  </a:lnTo>
                  <a:lnTo>
                    <a:pt x="2439987" y="9448"/>
                  </a:lnTo>
                  <a:lnTo>
                    <a:pt x="2439987" y="67411"/>
                  </a:lnTo>
                  <a:lnTo>
                    <a:pt x="2352560" y="67411"/>
                  </a:lnTo>
                  <a:lnTo>
                    <a:pt x="2352560" y="113360"/>
                  </a:lnTo>
                  <a:lnTo>
                    <a:pt x="2440305" y="113360"/>
                  </a:lnTo>
                  <a:lnTo>
                    <a:pt x="2440305" y="129374"/>
                  </a:lnTo>
                  <a:lnTo>
                    <a:pt x="2433917" y="176923"/>
                  </a:lnTo>
                  <a:lnTo>
                    <a:pt x="2414943" y="222592"/>
                  </a:lnTo>
                  <a:lnTo>
                    <a:pt x="2383269" y="262077"/>
                  </a:lnTo>
                  <a:lnTo>
                    <a:pt x="2338794" y="291084"/>
                  </a:lnTo>
                  <a:lnTo>
                    <a:pt x="2369693" y="335432"/>
                  </a:lnTo>
                  <a:lnTo>
                    <a:pt x="2402941" y="316407"/>
                  </a:lnTo>
                  <a:lnTo>
                    <a:pt x="2430780" y="290461"/>
                  </a:lnTo>
                  <a:lnTo>
                    <a:pt x="2453094" y="258902"/>
                  </a:lnTo>
                  <a:lnTo>
                    <a:pt x="2469756" y="223037"/>
                  </a:lnTo>
                  <a:lnTo>
                    <a:pt x="2486583" y="256794"/>
                  </a:lnTo>
                  <a:lnTo>
                    <a:pt x="2508834" y="286473"/>
                  </a:lnTo>
                  <a:lnTo>
                    <a:pt x="2536367" y="310934"/>
                  </a:lnTo>
                  <a:lnTo>
                    <a:pt x="2569032" y="329031"/>
                  </a:lnTo>
                  <a:lnTo>
                    <a:pt x="2600096" y="284835"/>
                  </a:lnTo>
                  <a:close/>
                </a:path>
                <a:path w="2680970" h="466089">
                  <a:moveTo>
                    <a:pt x="2680957" y="0"/>
                  </a:moveTo>
                  <a:lnTo>
                    <a:pt x="2623147" y="0"/>
                  </a:lnTo>
                  <a:lnTo>
                    <a:pt x="2623147" y="412445"/>
                  </a:lnTo>
                  <a:lnTo>
                    <a:pt x="2680957" y="412445"/>
                  </a:lnTo>
                  <a:lnTo>
                    <a:pt x="2680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985653" y="5735896"/>
            <a:ext cx="674370" cy="242570"/>
            <a:chOff x="5985653" y="5735896"/>
            <a:chExt cx="674370" cy="242570"/>
          </a:xfrm>
        </p:grpSpPr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85653" y="5743057"/>
              <a:ext cx="458068" cy="23241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70185" y="5735896"/>
              <a:ext cx="189828" cy="241968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63309" y="5735702"/>
            <a:ext cx="205470" cy="24042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758702" y="5734351"/>
            <a:ext cx="222271" cy="244479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295436" y="5735123"/>
            <a:ext cx="436245" cy="243840"/>
            <a:chOff x="7295436" y="5735123"/>
            <a:chExt cx="436245" cy="243840"/>
          </a:xfrm>
        </p:grpSpPr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36447" y="5735702"/>
              <a:ext cx="195235" cy="24274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95436" y="5735123"/>
              <a:ext cx="221305" cy="24332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7829568" y="5735702"/>
            <a:ext cx="515620" cy="276860"/>
            <a:chOff x="7829568" y="5735702"/>
            <a:chExt cx="515620" cy="276860"/>
          </a:xfrm>
        </p:grpSpPr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9568" y="5735702"/>
              <a:ext cx="210298" cy="24274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68841" y="5735702"/>
              <a:ext cx="200835" cy="24274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303286" y="5937697"/>
              <a:ext cx="41910" cy="74930"/>
            </a:xfrm>
            <a:custGeom>
              <a:avLst/>
              <a:gdLst/>
              <a:ahLst/>
              <a:cxnLst/>
              <a:rect l="l" t="t" r="r" b="b"/>
              <a:pathLst>
                <a:path w="41909" h="74929">
                  <a:moveTo>
                    <a:pt x="20276" y="74347"/>
                  </a:moveTo>
                  <a:lnTo>
                    <a:pt x="0" y="74347"/>
                  </a:lnTo>
                  <a:lnTo>
                    <a:pt x="15062" y="0"/>
                  </a:lnTo>
                  <a:lnTo>
                    <a:pt x="41325" y="0"/>
                  </a:lnTo>
                  <a:lnTo>
                    <a:pt x="20276" y="74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994729" y="6096491"/>
            <a:ext cx="663575" cy="243204"/>
            <a:chOff x="5994729" y="6096491"/>
            <a:chExt cx="663575" cy="243204"/>
          </a:xfrm>
        </p:grpSpPr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94729" y="6096491"/>
              <a:ext cx="190987" cy="24312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20870" y="6096491"/>
              <a:ext cx="437212" cy="242741"/>
            </a:xfrm>
            <a:prstGeom prst="rect">
              <a:avLst/>
            </a:prstGeom>
          </p:spPr>
        </p:pic>
      </p:grpSp>
      <p:sp>
        <p:nvSpPr>
          <p:cNvPr id="59" name="object 59"/>
          <p:cNvSpPr/>
          <p:nvPr/>
        </p:nvSpPr>
        <p:spPr>
          <a:xfrm>
            <a:off x="6693814" y="6105016"/>
            <a:ext cx="222885" cy="228600"/>
          </a:xfrm>
          <a:custGeom>
            <a:avLst/>
            <a:gdLst/>
            <a:ahLst/>
            <a:cxnLst/>
            <a:rect l="l" t="t" r="r" b="b"/>
            <a:pathLst>
              <a:path w="222884" h="228600">
                <a:moveTo>
                  <a:pt x="196583" y="64770"/>
                </a:moveTo>
                <a:lnTo>
                  <a:pt x="51752" y="64770"/>
                </a:lnTo>
                <a:lnTo>
                  <a:pt x="51752" y="0"/>
                </a:lnTo>
                <a:lnTo>
                  <a:pt x="30505" y="0"/>
                </a:lnTo>
                <a:lnTo>
                  <a:pt x="30505" y="64770"/>
                </a:lnTo>
                <a:lnTo>
                  <a:pt x="30505" y="82550"/>
                </a:lnTo>
                <a:lnTo>
                  <a:pt x="196583" y="82550"/>
                </a:lnTo>
                <a:lnTo>
                  <a:pt x="196583" y="64770"/>
                </a:lnTo>
                <a:close/>
              </a:path>
              <a:path w="222884" h="228600">
                <a:moveTo>
                  <a:pt x="198132" y="210820"/>
                </a:moveTo>
                <a:lnTo>
                  <a:pt x="50203" y="210820"/>
                </a:lnTo>
                <a:lnTo>
                  <a:pt x="50203" y="157480"/>
                </a:lnTo>
                <a:lnTo>
                  <a:pt x="28956" y="157480"/>
                </a:lnTo>
                <a:lnTo>
                  <a:pt x="28956" y="210820"/>
                </a:lnTo>
                <a:lnTo>
                  <a:pt x="28956" y="228600"/>
                </a:lnTo>
                <a:lnTo>
                  <a:pt x="198132" y="228600"/>
                </a:lnTo>
                <a:lnTo>
                  <a:pt x="198132" y="210820"/>
                </a:lnTo>
                <a:close/>
              </a:path>
              <a:path w="222884" h="228600">
                <a:moveTo>
                  <a:pt x="222262" y="115455"/>
                </a:moveTo>
                <a:lnTo>
                  <a:pt x="0" y="115455"/>
                </a:lnTo>
                <a:lnTo>
                  <a:pt x="0" y="132842"/>
                </a:lnTo>
                <a:lnTo>
                  <a:pt x="222262" y="132842"/>
                </a:lnTo>
                <a:lnTo>
                  <a:pt x="222262" y="115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995840" y="6094559"/>
            <a:ext cx="697865" cy="245110"/>
            <a:chOff x="6995840" y="6094559"/>
            <a:chExt cx="697865" cy="245110"/>
          </a:xfrm>
        </p:grpSpPr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95840" y="6096490"/>
              <a:ext cx="201029" cy="24254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229899" y="6094559"/>
              <a:ext cx="463668" cy="24467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68502" y="6096491"/>
            <a:ext cx="916305" cy="243204"/>
            <a:chOff x="7768502" y="6096491"/>
            <a:chExt cx="916305" cy="243204"/>
          </a:xfrm>
        </p:grpSpPr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68502" y="6096491"/>
              <a:ext cx="435667" cy="24312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43379" y="6096491"/>
              <a:ext cx="197553" cy="24274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79562" y="6096491"/>
              <a:ext cx="204891" cy="242741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8777135" y="6106286"/>
            <a:ext cx="458470" cy="233045"/>
          </a:xfrm>
          <a:custGeom>
            <a:avLst/>
            <a:gdLst/>
            <a:ahLst/>
            <a:cxnLst/>
            <a:rect l="l" t="t" r="r" b="b"/>
            <a:pathLst>
              <a:path w="458470" h="233045">
                <a:moveTo>
                  <a:pt x="195033" y="68808"/>
                </a:moveTo>
                <a:lnTo>
                  <a:pt x="173799" y="68808"/>
                </a:lnTo>
                <a:lnTo>
                  <a:pt x="173799" y="113995"/>
                </a:lnTo>
                <a:lnTo>
                  <a:pt x="195033" y="113995"/>
                </a:lnTo>
                <a:lnTo>
                  <a:pt x="195033" y="68808"/>
                </a:lnTo>
                <a:close/>
              </a:path>
              <a:path w="458470" h="233045">
                <a:moveTo>
                  <a:pt x="222262" y="183896"/>
                </a:moveTo>
                <a:lnTo>
                  <a:pt x="121069" y="183896"/>
                </a:lnTo>
                <a:lnTo>
                  <a:pt x="121069" y="132080"/>
                </a:lnTo>
                <a:lnTo>
                  <a:pt x="195033" y="132080"/>
                </a:lnTo>
                <a:lnTo>
                  <a:pt x="195033" y="114300"/>
                </a:lnTo>
                <a:lnTo>
                  <a:pt x="47688" y="114300"/>
                </a:lnTo>
                <a:lnTo>
                  <a:pt x="47688" y="68580"/>
                </a:lnTo>
                <a:lnTo>
                  <a:pt x="195033" y="68580"/>
                </a:lnTo>
                <a:lnTo>
                  <a:pt x="195033" y="51231"/>
                </a:lnTo>
                <a:lnTo>
                  <a:pt x="195033" y="50800"/>
                </a:lnTo>
                <a:lnTo>
                  <a:pt x="195033" y="7391"/>
                </a:lnTo>
                <a:lnTo>
                  <a:pt x="173799" y="7391"/>
                </a:lnTo>
                <a:lnTo>
                  <a:pt x="173799" y="50800"/>
                </a:lnTo>
                <a:lnTo>
                  <a:pt x="47688" y="50800"/>
                </a:lnTo>
                <a:lnTo>
                  <a:pt x="47688" y="7620"/>
                </a:lnTo>
                <a:lnTo>
                  <a:pt x="26250" y="7620"/>
                </a:lnTo>
                <a:lnTo>
                  <a:pt x="26250" y="50800"/>
                </a:lnTo>
                <a:lnTo>
                  <a:pt x="26250" y="68580"/>
                </a:lnTo>
                <a:lnTo>
                  <a:pt x="26250" y="114300"/>
                </a:lnTo>
                <a:lnTo>
                  <a:pt x="26250" y="132080"/>
                </a:lnTo>
                <a:lnTo>
                  <a:pt x="99834" y="132080"/>
                </a:lnTo>
                <a:lnTo>
                  <a:pt x="99834" y="183896"/>
                </a:lnTo>
                <a:lnTo>
                  <a:pt x="0" y="183896"/>
                </a:lnTo>
                <a:lnTo>
                  <a:pt x="0" y="201866"/>
                </a:lnTo>
                <a:lnTo>
                  <a:pt x="222262" y="201866"/>
                </a:lnTo>
                <a:lnTo>
                  <a:pt x="222262" y="183896"/>
                </a:lnTo>
                <a:close/>
              </a:path>
              <a:path w="458470" h="233045">
                <a:moveTo>
                  <a:pt x="436435" y="92710"/>
                </a:moveTo>
                <a:lnTo>
                  <a:pt x="284835" y="92710"/>
                </a:lnTo>
                <a:lnTo>
                  <a:pt x="284835" y="62230"/>
                </a:lnTo>
                <a:lnTo>
                  <a:pt x="431215" y="62230"/>
                </a:lnTo>
                <a:lnTo>
                  <a:pt x="431215" y="45720"/>
                </a:lnTo>
                <a:lnTo>
                  <a:pt x="431215" y="17780"/>
                </a:lnTo>
                <a:lnTo>
                  <a:pt x="431215" y="0"/>
                </a:lnTo>
                <a:lnTo>
                  <a:pt x="262636" y="0"/>
                </a:lnTo>
                <a:lnTo>
                  <a:pt x="262636" y="17780"/>
                </a:lnTo>
                <a:lnTo>
                  <a:pt x="409397" y="17780"/>
                </a:lnTo>
                <a:lnTo>
                  <a:pt x="409397" y="45720"/>
                </a:lnTo>
                <a:lnTo>
                  <a:pt x="263207" y="45720"/>
                </a:lnTo>
                <a:lnTo>
                  <a:pt x="263207" y="62230"/>
                </a:lnTo>
                <a:lnTo>
                  <a:pt x="263207" y="92710"/>
                </a:lnTo>
                <a:lnTo>
                  <a:pt x="263207" y="110490"/>
                </a:lnTo>
                <a:lnTo>
                  <a:pt x="436435" y="110490"/>
                </a:lnTo>
                <a:lnTo>
                  <a:pt x="436435" y="92710"/>
                </a:lnTo>
                <a:close/>
              </a:path>
              <a:path w="458470" h="233045">
                <a:moveTo>
                  <a:pt x="458063" y="135039"/>
                </a:moveTo>
                <a:lnTo>
                  <a:pt x="235788" y="135039"/>
                </a:lnTo>
                <a:lnTo>
                  <a:pt x="235788" y="152234"/>
                </a:lnTo>
                <a:lnTo>
                  <a:pt x="294106" y="152234"/>
                </a:lnTo>
                <a:lnTo>
                  <a:pt x="294106" y="232956"/>
                </a:lnTo>
                <a:lnTo>
                  <a:pt x="315544" y="232956"/>
                </a:lnTo>
                <a:lnTo>
                  <a:pt x="315544" y="152234"/>
                </a:lnTo>
                <a:lnTo>
                  <a:pt x="378307" y="152234"/>
                </a:lnTo>
                <a:lnTo>
                  <a:pt x="378307" y="232956"/>
                </a:lnTo>
                <a:lnTo>
                  <a:pt x="399745" y="232956"/>
                </a:lnTo>
                <a:lnTo>
                  <a:pt x="399745" y="152234"/>
                </a:lnTo>
                <a:lnTo>
                  <a:pt x="458063" y="152234"/>
                </a:lnTo>
                <a:lnTo>
                  <a:pt x="458063" y="135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02018" y="7512342"/>
            <a:ext cx="759460" cy="412750"/>
          </a:xfrm>
          <a:custGeom>
            <a:avLst/>
            <a:gdLst/>
            <a:ahLst/>
            <a:cxnLst/>
            <a:rect l="l" t="t" r="r" b="b"/>
            <a:pathLst>
              <a:path w="759459" h="412750">
                <a:moveTo>
                  <a:pt x="362496" y="146507"/>
                </a:moveTo>
                <a:lnTo>
                  <a:pt x="300215" y="130581"/>
                </a:lnTo>
                <a:lnTo>
                  <a:pt x="257505" y="104724"/>
                </a:lnTo>
                <a:lnTo>
                  <a:pt x="255155" y="103301"/>
                </a:lnTo>
                <a:lnTo>
                  <a:pt x="227787" y="69075"/>
                </a:lnTo>
                <a:lnTo>
                  <a:pt x="218554" y="32346"/>
                </a:lnTo>
                <a:lnTo>
                  <a:pt x="218554" y="12331"/>
                </a:lnTo>
                <a:lnTo>
                  <a:pt x="157873" y="12331"/>
                </a:lnTo>
                <a:lnTo>
                  <a:pt x="157873" y="32346"/>
                </a:lnTo>
                <a:lnTo>
                  <a:pt x="148590" y="69075"/>
                </a:lnTo>
                <a:lnTo>
                  <a:pt x="121285" y="103301"/>
                </a:lnTo>
                <a:lnTo>
                  <a:pt x="76454" y="130581"/>
                </a:lnTo>
                <a:lnTo>
                  <a:pt x="14566" y="146507"/>
                </a:lnTo>
                <a:lnTo>
                  <a:pt x="37312" y="193103"/>
                </a:lnTo>
                <a:lnTo>
                  <a:pt x="87223" y="181254"/>
                </a:lnTo>
                <a:lnTo>
                  <a:pt x="129413" y="161823"/>
                </a:lnTo>
                <a:lnTo>
                  <a:pt x="163258" y="135928"/>
                </a:lnTo>
                <a:lnTo>
                  <a:pt x="188137" y="104724"/>
                </a:lnTo>
                <a:lnTo>
                  <a:pt x="213067" y="135928"/>
                </a:lnTo>
                <a:lnTo>
                  <a:pt x="247091" y="161823"/>
                </a:lnTo>
                <a:lnTo>
                  <a:pt x="289585" y="181254"/>
                </a:lnTo>
                <a:lnTo>
                  <a:pt x="339915" y="193103"/>
                </a:lnTo>
                <a:lnTo>
                  <a:pt x="362496" y="146507"/>
                </a:lnTo>
                <a:close/>
              </a:path>
              <a:path w="759459" h="412750">
                <a:moveTo>
                  <a:pt x="375945" y="224320"/>
                </a:moveTo>
                <a:lnTo>
                  <a:pt x="0" y="224320"/>
                </a:lnTo>
                <a:lnTo>
                  <a:pt x="0" y="271399"/>
                </a:lnTo>
                <a:lnTo>
                  <a:pt x="158191" y="271399"/>
                </a:lnTo>
                <a:lnTo>
                  <a:pt x="158191" y="412457"/>
                </a:lnTo>
                <a:lnTo>
                  <a:pt x="215353" y="412457"/>
                </a:lnTo>
                <a:lnTo>
                  <a:pt x="215353" y="271399"/>
                </a:lnTo>
                <a:lnTo>
                  <a:pt x="375945" y="271399"/>
                </a:lnTo>
                <a:lnTo>
                  <a:pt x="375945" y="224320"/>
                </a:lnTo>
                <a:close/>
              </a:path>
              <a:path w="759459" h="412750">
                <a:moveTo>
                  <a:pt x="678218" y="284848"/>
                </a:moveTo>
                <a:lnTo>
                  <a:pt x="633323" y="256933"/>
                </a:lnTo>
                <a:lnTo>
                  <a:pt x="604901" y="223037"/>
                </a:lnTo>
                <a:lnTo>
                  <a:pt x="582256" y="174853"/>
                </a:lnTo>
                <a:lnTo>
                  <a:pt x="575906" y="129374"/>
                </a:lnTo>
                <a:lnTo>
                  <a:pt x="575906" y="113360"/>
                </a:lnTo>
                <a:lnTo>
                  <a:pt x="661403" y="113360"/>
                </a:lnTo>
                <a:lnTo>
                  <a:pt x="661403" y="67411"/>
                </a:lnTo>
                <a:lnTo>
                  <a:pt x="575589" y="67411"/>
                </a:lnTo>
                <a:lnTo>
                  <a:pt x="575589" y="9448"/>
                </a:lnTo>
                <a:lnTo>
                  <a:pt x="518109" y="9448"/>
                </a:lnTo>
                <a:lnTo>
                  <a:pt x="518109" y="67411"/>
                </a:lnTo>
                <a:lnTo>
                  <a:pt x="430682" y="67411"/>
                </a:lnTo>
                <a:lnTo>
                  <a:pt x="430682" y="113360"/>
                </a:lnTo>
                <a:lnTo>
                  <a:pt x="518426" y="113360"/>
                </a:lnTo>
                <a:lnTo>
                  <a:pt x="518426" y="129374"/>
                </a:lnTo>
                <a:lnTo>
                  <a:pt x="512051" y="176936"/>
                </a:lnTo>
                <a:lnTo>
                  <a:pt x="493064" y="222605"/>
                </a:lnTo>
                <a:lnTo>
                  <a:pt x="461391" y="262089"/>
                </a:lnTo>
                <a:lnTo>
                  <a:pt x="416915" y="291084"/>
                </a:lnTo>
                <a:lnTo>
                  <a:pt x="447814" y="335445"/>
                </a:lnTo>
                <a:lnTo>
                  <a:pt x="481063" y="316420"/>
                </a:lnTo>
                <a:lnTo>
                  <a:pt x="508901" y="290474"/>
                </a:lnTo>
                <a:lnTo>
                  <a:pt x="531215" y="258914"/>
                </a:lnTo>
                <a:lnTo>
                  <a:pt x="547890" y="223037"/>
                </a:lnTo>
                <a:lnTo>
                  <a:pt x="564705" y="256806"/>
                </a:lnTo>
                <a:lnTo>
                  <a:pt x="586955" y="286486"/>
                </a:lnTo>
                <a:lnTo>
                  <a:pt x="614489" y="310946"/>
                </a:lnTo>
                <a:lnTo>
                  <a:pt x="647153" y="329031"/>
                </a:lnTo>
                <a:lnTo>
                  <a:pt x="678218" y="284848"/>
                </a:lnTo>
                <a:close/>
              </a:path>
              <a:path w="759459" h="412750">
                <a:moveTo>
                  <a:pt x="759079" y="0"/>
                </a:moveTo>
                <a:lnTo>
                  <a:pt x="701281" y="0"/>
                </a:lnTo>
                <a:lnTo>
                  <a:pt x="701281" y="412457"/>
                </a:lnTo>
                <a:lnTo>
                  <a:pt x="759079" y="412457"/>
                </a:lnTo>
                <a:lnTo>
                  <a:pt x="759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26718" y="7512342"/>
            <a:ext cx="506730" cy="466090"/>
          </a:xfrm>
          <a:custGeom>
            <a:avLst/>
            <a:gdLst/>
            <a:ahLst/>
            <a:cxnLst/>
            <a:rect l="l" t="t" r="r" b="b"/>
            <a:pathLst>
              <a:path w="506729" h="466090">
                <a:moveTo>
                  <a:pt x="252501" y="46113"/>
                </a:moveTo>
                <a:lnTo>
                  <a:pt x="159639" y="46113"/>
                </a:lnTo>
                <a:lnTo>
                  <a:pt x="159639" y="2400"/>
                </a:lnTo>
                <a:lnTo>
                  <a:pt x="101511" y="2400"/>
                </a:lnTo>
                <a:lnTo>
                  <a:pt x="101511" y="46113"/>
                </a:lnTo>
                <a:lnTo>
                  <a:pt x="8013" y="46113"/>
                </a:lnTo>
                <a:lnTo>
                  <a:pt x="8013" y="91427"/>
                </a:lnTo>
                <a:lnTo>
                  <a:pt x="252501" y="91427"/>
                </a:lnTo>
                <a:lnTo>
                  <a:pt x="252501" y="46113"/>
                </a:lnTo>
                <a:close/>
              </a:path>
              <a:path w="506729" h="466090">
                <a:moveTo>
                  <a:pt x="259549" y="326313"/>
                </a:moveTo>
                <a:lnTo>
                  <a:pt x="256501" y="293014"/>
                </a:lnTo>
                <a:lnTo>
                  <a:pt x="255701" y="284365"/>
                </a:lnTo>
                <a:lnTo>
                  <a:pt x="232321" y="287286"/>
                </a:lnTo>
                <a:lnTo>
                  <a:pt x="208394" y="289648"/>
                </a:lnTo>
                <a:lnTo>
                  <a:pt x="184099" y="291528"/>
                </a:lnTo>
                <a:lnTo>
                  <a:pt x="159639" y="293014"/>
                </a:lnTo>
                <a:lnTo>
                  <a:pt x="159639" y="259867"/>
                </a:lnTo>
                <a:lnTo>
                  <a:pt x="189344" y="250050"/>
                </a:lnTo>
                <a:lnTo>
                  <a:pt x="212267" y="233730"/>
                </a:lnTo>
                <a:lnTo>
                  <a:pt x="222529" y="218554"/>
                </a:lnTo>
                <a:lnTo>
                  <a:pt x="227088" y="211823"/>
                </a:lnTo>
                <a:lnTo>
                  <a:pt x="232486" y="185254"/>
                </a:lnTo>
                <a:lnTo>
                  <a:pt x="224802" y="153593"/>
                </a:lnTo>
                <a:lnTo>
                  <a:pt x="223113" y="151625"/>
                </a:lnTo>
                <a:lnTo>
                  <a:pt x="203784" y="129070"/>
                </a:lnTo>
                <a:lnTo>
                  <a:pt x="176923" y="115773"/>
                </a:lnTo>
                <a:lnTo>
                  <a:pt x="176923" y="185254"/>
                </a:lnTo>
                <a:lnTo>
                  <a:pt x="173621" y="199580"/>
                </a:lnTo>
                <a:lnTo>
                  <a:pt x="164299" y="210007"/>
                </a:lnTo>
                <a:lnTo>
                  <a:pt x="149847" y="216395"/>
                </a:lnTo>
                <a:lnTo>
                  <a:pt x="131140" y="218554"/>
                </a:lnTo>
                <a:lnTo>
                  <a:pt x="111950" y="216395"/>
                </a:lnTo>
                <a:lnTo>
                  <a:pt x="97218" y="210007"/>
                </a:lnTo>
                <a:lnTo>
                  <a:pt x="87795" y="199580"/>
                </a:lnTo>
                <a:lnTo>
                  <a:pt x="84543" y="185254"/>
                </a:lnTo>
                <a:lnTo>
                  <a:pt x="87795" y="170954"/>
                </a:lnTo>
                <a:lnTo>
                  <a:pt x="97218" y="160401"/>
                </a:lnTo>
                <a:lnTo>
                  <a:pt x="111950" y="153873"/>
                </a:lnTo>
                <a:lnTo>
                  <a:pt x="131140" y="151625"/>
                </a:lnTo>
                <a:lnTo>
                  <a:pt x="149847" y="153873"/>
                </a:lnTo>
                <a:lnTo>
                  <a:pt x="164299" y="160401"/>
                </a:lnTo>
                <a:lnTo>
                  <a:pt x="173621" y="170954"/>
                </a:lnTo>
                <a:lnTo>
                  <a:pt x="176923" y="185254"/>
                </a:lnTo>
                <a:lnTo>
                  <a:pt x="176923" y="115773"/>
                </a:lnTo>
                <a:lnTo>
                  <a:pt x="171780" y="113220"/>
                </a:lnTo>
                <a:lnTo>
                  <a:pt x="131140" y="107594"/>
                </a:lnTo>
                <a:lnTo>
                  <a:pt x="89916" y="113220"/>
                </a:lnTo>
                <a:lnTo>
                  <a:pt x="57810" y="129070"/>
                </a:lnTo>
                <a:lnTo>
                  <a:pt x="36969" y="153593"/>
                </a:lnTo>
                <a:lnTo>
                  <a:pt x="29629" y="185254"/>
                </a:lnTo>
                <a:lnTo>
                  <a:pt x="34645" y="211709"/>
                </a:lnTo>
                <a:lnTo>
                  <a:pt x="49123" y="233527"/>
                </a:lnTo>
                <a:lnTo>
                  <a:pt x="71818" y="249834"/>
                </a:lnTo>
                <a:lnTo>
                  <a:pt x="101511" y="259702"/>
                </a:lnTo>
                <a:lnTo>
                  <a:pt x="101511" y="295249"/>
                </a:lnTo>
                <a:lnTo>
                  <a:pt x="0" y="296049"/>
                </a:lnTo>
                <a:lnTo>
                  <a:pt x="7683" y="343128"/>
                </a:lnTo>
                <a:lnTo>
                  <a:pt x="52133" y="342950"/>
                </a:lnTo>
                <a:lnTo>
                  <a:pt x="101041" y="341909"/>
                </a:lnTo>
                <a:lnTo>
                  <a:pt x="152933" y="339293"/>
                </a:lnTo>
                <a:lnTo>
                  <a:pt x="206273" y="334327"/>
                </a:lnTo>
                <a:lnTo>
                  <a:pt x="259549" y="326313"/>
                </a:lnTo>
                <a:close/>
              </a:path>
              <a:path w="506729" h="466090">
                <a:moveTo>
                  <a:pt x="388277" y="167805"/>
                </a:moveTo>
                <a:lnTo>
                  <a:pt x="334479" y="167805"/>
                </a:lnTo>
                <a:lnTo>
                  <a:pt x="334479" y="0"/>
                </a:lnTo>
                <a:lnTo>
                  <a:pt x="276199" y="0"/>
                </a:lnTo>
                <a:lnTo>
                  <a:pt x="276199" y="412457"/>
                </a:lnTo>
                <a:lnTo>
                  <a:pt x="334479" y="412457"/>
                </a:lnTo>
                <a:lnTo>
                  <a:pt x="334479" y="215671"/>
                </a:lnTo>
                <a:lnTo>
                  <a:pt x="388277" y="215671"/>
                </a:lnTo>
                <a:lnTo>
                  <a:pt x="388277" y="167805"/>
                </a:lnTo>
                <a:close/>
              </a:path>
              <a:path w="506729" h="466090">
                <a:moveTo>
                  <a:pt x="506425" y="337045"/>
                </a:moveTo>
                <a:lnTo>
                  <a:pt x="441896" y="337045"/>
                </a:lnTo>
                <a:lnTo>
                  <a:pt x="419481" y="465937"/>
                </a:lnTo>
                <a:lnTo>
                  <a:pt x="467360" y="465937"/>
                </a:lnTo>
                <a:lnTo>
                  <a:pt x="506425" y="3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10991" y="7555090"/>
            <a:ext cx="314325" cy="328295"/>
          </a:xfrm>
          <a:custGeom>
            <a:avLst/>
            <a:gdLst/>
            <a:ahLst/>
            <a:cxnLst/>
            <a:rect l="l" t="t" r="r" b="b"/>
            <a:pathLst>
              <a:path w="314325" h="328295">
                <a:moveTo>
                  <a:pt x="200941" y="327910"/>
                </a:moveTo>
                <a:lnTo>
                  <a:pt x="113359" y="327910"/>
                </a:lnTo>
                <a:lnTo>
                  <a:pt x="0" y="0"/>
                </a:lnTo>
                <a:lnTo>
                  <a:pt x="75733" y="0"/>
                </a:lnTo>
                <a:lnTo>
                  <a:pt x="155629" y="250256"/>
                </a:lnTo>
                <a:lnTo>
                  <a:pt x="158671" y="250256"/>
                </a:lnTo>
                <a:lnTo>
                  <a:pt x="238728" y="0"/>
                </a:lnTo>
                <a:lnTo>
                  <a:pt x="314301" y="0"/>
                </a:lnTo>
                <a:lnTo>
                  <a:pt x="200941" y="327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76189" y="7555090"/>
            <a:ext cx="68580" cy="328295"/>
          </a:xfrm>
          <a:custGeom>
            <a:avLst/>
            <a:gdLst/>
            <a:ahLst/>
            <a:cxnLst/>
            <a:rect l="l" t="t" r="r" b="b"/>
            <a:pathLst>
              <a:path w="68579" h="328295">
                <a:moveTo>
                  <a:pt x="68047" y="327910"/>
                </a:moveTo>
                <a:lnTo>
                  <a:pt x="0" y="327910"/>
                </a:lnTo>
                <a:lnTo>
                  <a:pt x="0" y="0"/>
                </a:lnTo>
                <a:lnTo>
                  <a:pt x="68047" y="0"/>
                </a:lnTo>
                <a:lnTo>
                  <a:pt x="68047" y="327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13545" y="7554785"/>
            <a:ext cx="216535" cy="327660"/>
          </a:xfrm>
          <a:custGeom>
            <a:avLst/>
            <a:gdLst/>
            <a:ahLst/>
            <a:cxnLst/>
            <a:rect l="l" t="t" r="r" b="b"/>
            <a:pathLst>
              <a:path w="216534" h="327659">
                <a:moveTo>
                  <a:pt x="216141" y="0"/>
                </a:moveTo>
                <a:lnTo>
                  <a:pt x="0" y="0"/>
                </a:lnTo>
                <a:lnTo>
                  <a:pt x="0" y="57150"/>
                </a:lnTo>
                <a:lnTo>
                  <a:pt x="0" y="135890"/>
                </a:lnTo>
                <a:lnTo>
                  <a:pt x="0" y="191770"/>
                </a:lnTo>
                <a:lnTo>
                  <a:pt x="0" y="327660"/>
                </a:lnTo>
                <a:lnTo>
                  <a:pt x="68046" y="327660"/>
                </a:lnTo>
                <a:lnTo>
                  <a:pt x="68046" y="191770"/>
                </a:lnTo>
                <a:lnTo>
                  <a:pt x="201739" y="191770"/>
                </a:lnTo>
                <a:lnTo>
                  <a:pt x="201739" y="135890"/>
                </a:lnTo>
                <a:lnTo>
                  <a:pt x="68046" y="135890"/>
                </a:lnTo>
                <a:lnTo>
                  <a:pt x="68046" y="57150"/>
                </a:lnTo>
                <a:lnTo>
                  <a:pt x="216141" y="57150"/>
                </a:lnTo>
                <a:lnTo>
                  <a:pt x="2161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6998189" y="8258402"/>
            <a:ext cx="695325" cy="243204"/>
            <a:chOff x="6998189" y="8258402"/>
            <a:chExt cx="695325" cy="243204"/>
          </a:xfrm>
        </p:grpSpPr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98189" y="8258402"/>
              <a:ext cx="443584" cy="24274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471907" y="8267092"/>
              <a:ext cx="221305" cy="234051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7773169" y="8258402"/>
            <a:ext cx="1166495" cy="242570"/>
            <a:chOff x="7773169" y="8258402"/>
            <a:chExt cx="1166495" cy="242570"/>
          </a:xfrm>
        </p:grpSpPr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73169" y="8258402"/>
              <a:ext cx="201415" cy="24216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008772" y="8258403"/>
              <a:ext cx="930910" cy="241935"/>
            </a:xfrm>
            <a:custGeom>
              <a:avLst/>
              <a:gdLst/>
              <a:ahLst/>
              <a:cxnLst/>
              <a:rect l="l" t="t" r="r" b="b"/>
              <a:pathLst>
                <a:path w="930909" h="241934">
                  <a:moveTo>
                    <a:pt x="199478" y="219570"/>
                  </a:moveTo>
                  <a:lnTo>
                    <a:pt x="48653" y="219570"/>
                  </a:lnTo>
                  <a:lnTo>
                    <a:pt x="48653" y="161442"/>
                  </a:lnTo>
                  <a:lnTo>
                    <a:pt x="27228" y="161442"/>
                  </a:lnTo>
                  <a:lnTo>
                    <a:pt x="27228" y="237337"/>
                  </a:lnTo>
                  <a:lnTo>
                    <a:pt x="199478" y="237337"/>
                  </a:lnTo>
                  <a:lnTo>
                    <a:pt x="199478" y="219570"/>
                  </a:lnTo>
                  <a:close/>
                </a:path>
                <a:path w="930909" h="241934">
                  <a:moveTo>
                    <a:pt x="222262" y="104279"/>
                  </a:moveTo>
                  <a:lnTo>
                    <a:pt x="187413" y="104279"/>
                  </a:lnTo>
                  <a:lnTo>
                    <a:pt x="190703" y="82842"/>
                  </a:lnTo>
                  <a:lnTo>
                    <a:pt x="192392" y="63855"/>
                  </a:lnTo>
                  <a:lnTo>
                    <a:pt x="193014" y="46926"/>
                  </a:lnTo>
                  <a:lnTo>
                    <a:pt x="193103" y="13335"/>
                  </a:lnTo>
                  <a:lnTo>
                    <a:pt x="27990" y="13335"/>
                  </a:lnTo>
                  <a:lnTo>
                    <a:pt x="27990" y="30708"/>
                  </a:lnTo>
                  <a:lnTo>
                    <a:pt x="171869" y="30708"/>
                  </a:lnTo>
                  <a:lnTo>
                    <a:pt x="171767" y="46926"/>
                  </a:lnTo>
                  <a:lnTo>
                    <a:pt x="171132" y="63677"/>
                  </a:lnTo>
                  <a:lnTo>
                    <a:pt x="169379" y="82664"/>
                  </a:lnTo>
                  <a:lnTo>
                    <a:pt x="165976" y="104279"/>
                  </a:lnTo>
                  <a:lnTo>
                    <a:pt x="0" y="104279"/>
                  </a:lnTo>
                  <a:lnTo>
                    <a:pt x="0" y="122047"/>
                  </a:lnTo>
                  <a:lnTo>
                    <a:pt x="73761" y="122047"/>
                  </a:lnTo>
                  <a:lnTo>
                    <a:pt x="73761" y="180759"/>
                  </a:lnTo>
                  <a:lnTo>
                    <a:pt x="94615" y="180759"/>
                  </a:lnTo>
                  <a:lnTo>
                    <a:pt x="94615" y="122047"/>
                  </a:lnTo>
                  <a:lnTo>
                    <a:pt x="139230" y="122047"/>
                  </a:lnTo>
                  <a:lnTo>
                    <a:pt x="139230" y="180759"/>
                  </a:lnTo>
                  <a:lnTo>
                    <a:pt x="160083" y="180759"/>
                  </a:lnTo>
                  <a:lnTo>
                    <a:pt x="160083" y="122047"/>
                  </a:lnTo>
                  <a:lnTo>
                    <a:pt x="222262" y="122047"/>
                  </a:lnTo>
                  <a:lnTo>
                    <a:pt x="222262" y="104279"/>
                  </a:lnTo>
                  <a:close/>
                </a:path>
                <a:path w="930909" h="241934">
                  <a:moveTo>
                    <a:pt x="346633" y="144449"/>
                  </a:moveTo>
                  <a:lnTo>
                    <a:pt x="326745" y="144449"/>
                  </a:lnTo>
                  <a:lnTo>
                    <a:pt x="326745" y="173799"/>
                  </a:lnTo>
                  <a:lnTo>
                    <a:pt x="326745" y="190601"/>
                  </a:lnTo>
                  <a:lnTo>
                    <a:pt x="326745" y="222275"/>
                  </a:lnTo>
                  <a:lnTo>
                    <a:pt x="283108" y="222275"/>
                  </a:lnTo>
                  <a:lnTo>
                    <a:pt x="283108" y="190601"/>
                  </a:lnTo>
                  <a:lnTo>
                    <a:pt x="326745" y="190601"/>
                  </a:lnTo>
                  <a:lnTo>
                    <a:pt x="326745" y="173799"/>
                  </a:lnTo>
                  <a:lnTo>
                    <a:pt x="283108" y="173799"/>
                  </a:lnTo>
                  <a:lnTo>
                    <a:pt x="283108" y="144449"/>
                  </a:lnTo>
                  <a:lnTo>
                    <a:pt x="263207" y="144449"/>
                  </a:lnTo>
                  <a:lnTo>
                    <a:pt x="263207" y="239268"/>
                  </a:lnTo>
                  <a:lnTo>
                    <a:pt x="346633" y="239268"/>
                  </a:lnTo>
                  <a:lnTo>
                    <a:pt x="346633" y="222275"/>
                  </a:lnTo>
                  <a:lnTo>
                    <a:pt x="346633" y="190601"/>
                  </a:lnTo>
                  <a:lnTo>
                    <a:pt x="346633" y="173799"/>
                  </a:lnTo>
                  <a:lnTo>
                    <a:pt x="346633" y="144449"/>
                  </a:lnTo>
                  <a:close/>
                </a:path>
                <a:path w="930909" h="241934">
                  <a:moveTo>
                    <a:pt x="359765" y="14681"/>
                  </a:moveTo>
                  <a:lnTo>
                    <a:pt x="247573" y="14681"/>
                  </a:lnTo>
                  <a:lnTo>
                    <a:pt x="247573" y="32448"/>
                  </a:lnTo>
                  <a:lnTo>
                    <a:pt x="336207" y="32448"/>
                  </a:lnTo>
                  <a:lnTo>
                    <a:pt x="327507" y="60185"/>
                  </a:lnTo>
                  <a:lnTo>
                    <a:pt x="307555" y="83985"/>
                  </a:lnTo>
                  <a:lnTo>
                    <a:pt x="277063" y="103111"/>
                  </a:lnTo>
                  <a:lnTo>
                    <a:pt x="236753" y="116840"/>
                  </a:lnTo>
                  <a:lnTo>
                    <a:pt x="244868" y="134416"/>
                  </a:lnTo>
                  <a:lnTo>
                    <a:pt x="293039" y="116840"/>
                  </a:lnTo>
                  <a:lnTo>
                    <a:pt x="329184" y="90766"/>
                  </a:lnTo>
                  <a:lnTo>
                    <a:pt x="351891" y="56578"/>
                  </a:lnTo>
                  <a:lnTo>
                    <a:pt x="359765" y="14681"/>
                  </a:lnTo>
                  <a:close/>
                </a:path>
                <a:path w="930909" h="241934">
                  <a:moveTo>
                    <a:pt x="454202" y="225171"/>
                  </a:moveTo>
                  <a:lnTo>
                    <a:pt x="422338" y="197777"/>
                  </a:lnTo>
                  <a:lnTo>
                    <a:pt x="411721" y="141947"/>
                  </a:lnTo>
                  <a:lnTo>
                    <a:pt x="391248" y="141947"/>
                  </a:lnTo>
                  <a:lnTo>
                    <a:pt x="391248" y="162407"/>
                  </a:lnTo>
                  <a:lnTo>
                    <a:pt x="388454" y="180225"/>
                  </a:lnTo>
                  <a:lnTo>
                    <a:pt x="380365" y="197751"/>
                  </a:lnTo>
                  <a:lnTo>
                    <a:pt x="366941" y="213334"/>
                  </a:lnTo>
                  <a:lnTo>
                    <a:pt x="348183" y="225171"/>
                  </a:lnTo>
                  <a:lnTo>
                    <a:pt x="359956" y="241592"/>
                  </a:lnTo>
                  <a:lnTo>
                    <a:pt x="374053" y="233311"/>
                  </a:lnTo>
                  <a:lnTo>
                    <a:pt x="385648" y="222719"/>
                  </a:lnTo>
                  <a:lnTo>
                    <a:pt x="394741" y="210400"/>
                  </a:lnTo>
                  <a:lnTo>
                    <a:pt x="401485" y="196684"/>
                  </a:lnTo>
                  <a:lnTo>
                    <a:pt x="408076" y="210350"/>
                  </a:lnTo>
                  <a:lnTo>
                    <a:pt x="417118" y="222796"/>
                  </a:lnTo>
                  <a:lnTo>
                    <a:pt x="428612" y="233362"/>
                  </a:lnTo>
                  <a:lnTo>
                    <a:pt x="442607" y="241592"/>
                  </a:lnTo>
                  <a:lnTo>
                    <a:pt x="454202" y="225171"/>
                  </a:lnTo>
                  <a:close/>
                </a:path>
                <a:path w="930909" h="241934">
                  <a:moveTo>
                    <a:pt x="462508" y="56007"/>
                  </a:moveTo>
                  <a:lnTo>
                    <a:pt x="426008" y="56007"/>
                  </a:lnTo>
                  <a:lnTo>
                    <a:pt x="426008" y="0"/>
                  </a:lnTo>
                  <a:lnTo>
                    <a:pt x="404571" y="0"/>
                  </a:lnTo>
                  <a:lnTo>
                    <a:pt x="404571" y="131902"/>
                  </a:lnTo>
                  <a:lnTo>
                    <a:pt x="426008" y="131902"/>
                  </a:lnTo>
                  <a:lnTo>
                    <a:pt x="426008" y="74155"/>
                  </a:lnTo>
                  <a:lnTo>
                    <a:pt x="462508" y="74155"/>
                  </a:lnTo>
                  <a:lnTo>
                    <a:pt x="462508" y="56007"/>
                  </a:lnTo>
                  <a:close/>
                </a:path>
                <a:path w="930909" h="241934">
                  <a:moveTo>
                    <a:pt x="671652" y="82461"/>
                  </a:moveTo>
                  <a:lnTo>
                    <a:pt x="664908" y="55105"/>
                  </a:lnTo>
                  <a:lnTo>
                    <a:pt x="650989" y="39395"/>
                  </a:lnTo>
                  <a:lnTo>
                    <a:pt x="650989" y="82461"/>
                  </a:lnTo>
                  <a:lnTo>
                    <a:pt x="645820" y="102514"/>
                  </a:lnTo>
                  <a:lnTo>
                    <a:pt x="631532" y="117995"/>
                  </a:lnTo>
                  <a:lnTo>
                    <a:pt x="609930" y="127977"/>
                  </a:lnTo>
                  <a:lnTo>
                    <a:pt x="582815" y="131508"/>
                  </a:lnTo>
                  <a:lnTo>
                    <a:pt x="555688" y="127977"/>
                  </a:lnTo>
                  <a:lnTo>
                    <a:pt x="534035" y="117995"/>
                  </a:lnTo>
                  <a:lnTo>
                    <a:pt x="519734" y="102514"/>
                  </a:lnTo>
                  <a:lnTo>
                    <a:pt x="514654" y="82461"/>
                  </a:lnTo>
                  <a:lnTo>
                    <a:pt x="519734" y="62445"/>
                  </a:lnTo>
                  <a:lnTo>
                    <a:pt x="534035" y="46837"/>
                  </a:lnTo>
                  <a:lnTo>
                    <a:pt x="555688" y="36728"/>
                  </a:lnTo>
                  <a:lnTo>
                    <a:pt x="582815" y="33223"/>
                  </a:lnTo>
                  <a:lnTo>
                    <a:pt x="609930" y="36728"/>
                  </a:lnTo>
                  <a:lnTo>
                    <a:pt x="631532" y="46837"/>
                  </a:lnTo>
                  <a:lnTo>
                    <a:pt x="645820" y="62445"/>
                  </a:lnTo>
                  <a:lnTo>
                    <a:pt x="650989" y="82461"/>
                  </a:lnTo>
                  <a:lnTo>
                    <a:pt x="650989" y="39395"/>
                  </a:lnTo>
                  <a:lnTo>
                    <a:pt x="646277" y="34061"/>
                  </a:lnTo>
                  <a:lnTo>
                    <a:pt x="644525" y="33223"/>
                  </a:lnTo>
                  <a:lnTo>
                    <a:pt x="618121" y="20523"/>
                  </a:lnTo>
                  <a:lnTo>
                    <a:pt x="582815" y="15646"/>
                  </a:lnTo>
                  <a:lnTo>
                    <a:pt x="547624" y="20523"/>
                  </a:lnTo>
                  <a:lnTo>
                    <a:pt x="519531" y="34061"/>
                  </a:lnTo>
                  <a:lnTo>
                    <a:pt x="500913" y="55105"/>
                  </a:lnTo>
                  <a:lnTo>
                    <a:pt x="494182" y="82461"/>
                  </a:lnTo>
                  <a:lnTo>
                    <a:pt x="500913" y="109931"/>
                  </a:lnTo>
                  <a:lnTo>
                    <a:pt x="519531" y="130987"/>
                  </a:lnTo>
                  <a:lnTo>
                    <a:pt x="547624" y="144437"/>
                  </a:lnTo>
                  <a:lnTo>
                    <a:pt x="582815" y="149085"/>
                  </a:lnTo>
                  <a:lnTo>
                    <a:pt x="618121" y="144437"/>
                  </a:lnTo>
                  <a:lnTo>
                    <a:pt x="645172" y="131508"/>
                  </a:lnTo>
                  <a:lnTo>
                    <a:pt x="646277" y="130987"/>
                  </a:lnTo>
                  <a:lnTo>
                    <a:pt x="664908" y="109931"/>
                  </a:lnTo>
                  <a:lnTo>
                    <a:pt x="671652" y="82461"/>
                  </a:lnTo>
                  <a:close/>
                </a:path>
                <a:path w="930909" h="241934">
                  <a:moveTo>
                    <a:pt x="694626" y="192341"/>
                  </a:moveTo>
                  <a:lnTo>
                    <a:pt x="472363" y="192341"/>
                  </a:lnTo>
                  <a:lnTo>
                    <a:pt x="472363" y="210299"/>
                  </a:lnTo>
                  <a:lnTo>
                    <a:pt x="694626" y="210299"/>
                  </a:lnTo>
                  <a:lnTo>
                    <a:pt x="694626" y="192341"/>
                  </a:lnTo>
                  <a:close/>
                </a:path>
                <a:path w="930909" h="241934">
                  <a:moveTo>
                    <a:pt x="930821" y="194043"/>
                  </a:moveTo>
                  <a:lnTo>
                    <a:pt x="829627" y="194043"/>
                  </a:lnTo>
                  <a:lnTo>
                    <a:pt x="829627" y="148323"/>
                  </a:lnTo>
                  <a:lnTo>
                    <a:pt x="908418" y="148323"/>
                  </a:lnTo>
                  <a:lnTo>
                    <a:pt x="908418" y="130543"/>
                  </a:lnTo>
                  <a:lnTo>
                    <a:pt x="757593" y="130543"/>
                  </a:lnTo>
                  <a:lnTo>
                    <a:pt x="757593" y="91173"/>
                  </a:lnTo>
                  <a:lnTo>
                    <a:pt x="902817" y="91173"/>
                  </a:lnTo>
                  <a:lnTo>
                    <a:pt x="902817" y="73393"/>
                  </a:lnTo>
                  <a:lnTo>
                    <a:pt x="902817" y="35293"/>
                  </a:lnTo>
                  <a:lnTo>
                    <a:pt x="902817" y="17513"/>
                  </a:lnTo>
                  <a:lnTo>
                    <a:pt x="735774" y="17513"/>
                  </a:lnTo>
                  <a:lnTo>
                    <a:pt x="735774" y="35293"/>
                  </a:lnTo>
                  <a:lnTo>
                    <a:pt x="881570" y="35293"/>
                  </a:lnTo>
                  <a:lnTo>
                    <a:pt x="881570" y="73393"/>
                  </a:lnTo>
                  <a:lnTo>
                    <a:pt x="736346" y="73393"/>
                  </a:lnTo>
                  <a:lnTo>
                    <a:pt x="736346" y="91173"/>
                  </a:lnTo>
                  <a:lnTo>
                    <a:pt x="736346" y="130543"/>
                  </a:lnTo>
                  <a:lnTo>
                    <a:pt x="736346" y="148323"/>
                  </a:lnTo>
                  <a:lnTo>
                    <a:pt x="808380" y="148323"/>
                  </a:lnTo>
                  <a:lnTo>
                    <a:pt x="808380" y="194043"/>
                  </a:lnTo>
                  <a:lnTo>
                    <a:pt x="708545" y="194043"/>
                  </a:lnTo>
                  <a:lnTo>
                    <a:pt x="708545" y="213093"/>
                  </a:lnTo>
                  <a:lnTo>
                    <a:pt x="930821" y="213093"/>
                  </a:lnTo>
                  <a:lnTo>
                    <a:pt x="930821" y="194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9017974" y="8258402"/>
            <a:ext cx="699770" cy="243204"/>
            <a:chOff x="9017974" y="8258402"/>
            <a:chExt cx="699770" cy="243204"/>
          </a:xfrm>
        </p:grpSpPr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17974" y="8267092"/>
              <a:ext cx="221305" cy="23405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58985" y="8258402"/>
              <a:ext cx="195235" cy="24274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87250" y="8258402"/>
              <a:ext cx="230188" cy="242741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803769" y="8258402"/>
            <a:ext cx="202187" cy="241968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103903" y="8258402"/>
            <a:ext cx="189249" cy="243127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10506548" y="8258402"/>
            <a:ext cx="21590" cy="243204"/>
          </a:xfrm>
          <a:custGeom>
            <a:avLst/>
            <a:gdLst/>
            <a:ahLst/>
            <a:cxnLst/>
            <a:rect l="l" t="t" r="r" b="b"/>
            <a:pathLst>
              <a:path w="21590" h="243204">
                <a:moveTo>
                  <a:pt x="21435" y="243127"/>
                </a:moveTo>
                <a:lnTo>
                  <a:pt x="0" y="243127"/>
                </a:lnTo>
                <a:lnTo>
                  <a:pt x="0" y="0"/>
                </a:lnTo>
                <a:lnTo>
                  <a:pt x="21435" y="0"/>
                </a:lnTo>
                <a:lnTo>
                  <a:pt x="21435" y="243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342016" y="8282266"/>
            <a:ext cx="112395" cy="157480"/>
          </a:xfrm>
          <a:custGeom>
            <a:avLst/>
            <a:gdLst/>
            <a:ahLst/>
            <a:cxnLst/>
            <a:rect l="l" t="t" r="r" b="b"/>
            <a:pathLst>
              <a:path w="112395" h="157479">
                <a:moveTo>
                  <a:pt x="112191" y="0"/>
                </a:moveTo>
                <a:lnTo>
                  <a:pt x="91338" y="0"/>
                </a:lnTo>
                <a:lnTo>
                  <a:pt x="91338" y="17780"/>
                </a:lnTo>
                <a:lnTo>
                  <a:pt x="91338" y="139700"/>
                </a:lnTo>
                <a:lnTo>
                  <a:pt x="21234" y="139700"/>
                </a:lnTo>
                <a:lnTo>
                  <a:pt x="21234" y="17780"/>
                </a:lnTo>
                <a:lnTo>
                  <a:pt x="91338" y="17780"/>
                </a:lnTo>
                <a:lnTo>
                  <a:pt x="91338" y="0"/>
                </a:lnTo>
                <a:lnTo>
                  <a:pt x="0" y="0"/>
                </a:lnTo>
                <a:lnTo>
                  <a:pt x="0" y="17780"/>
                </a:lnTo>
                <a:lnTo>
                  <a:pt x="0" y="139700"/>
                </a:lnTo>
                <a:lnTo>
                  <a:pt x="0" y="157480"/>
                </a:lnTo>
                <a:lnTo>
                  <a:pt x="112191" y="157480"/>
                </a:lnTo>
                <a:lnTo>
                  <a:pt x="112191" y="140284"/>
                </a:lnTo>
                <a:lnTo>
                  <a:pt x="112191" y="139700"/>
                </a:lnTo>
                <a:lnTo>
                  <a:pt x="112191" y="17780"/>
                </a:lnTo>
                <a:lnTo>
                  <a:pt x="112191" y="17272"/>
                </a:lnTo>
                <a:lnTo>
                  <a:pt x="112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43890" y="8258595"/>
            <a:ext cx="21590" cy="45085"/>
          </a:xfrm>
          <a:custGeom>
            <a:avLst/>
            <a:gdLst/>
            <a:ahLst/>
            <a:cxnLst/>
            <a:rect l="l" t="t" r="r" b="b"/>
            <a:pathLst>
              <a:path w="21590" h="45084">
                <a:moveTo>
                  <a:pt x="21435" y="44608"/>
                </a:moveTo>
                <a:lnTo>
                  <a:pt x="0" y="44608"/>
                </a:lnTo>
                <a:lnTo>
                  <a:pt x="0" y="0"/>
                </a:lnTo>
                <a:lnTo>
                  <a:pt x="21435" y="0"/>
                </a:lnTo>
                <a:lnTo>
                  <a:pt x="21435" y="44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88"/>
          <p:cNvGrpSpPr/>
          <p:nvPr/>
        </p:nvGrpSpPr>
        <p:grpSpPr>
          <a:xfrm>
            <a:off x="10576269" y="8267092"/>
            <a:ext cx="682625" cy="234315"/>
            <a:chOff x="10576269" y="8267092"/>
            <a:chExt cx="682625" cy="234315"/>
          </a:xfrm>
        </p:grpSpPr>
        <p:sp>
          <p:nvSpPr>
            <p:cNvPr id="89" name="object 89"/>
            <p:cNvSpPr/>
            <p:nvPr/>
          </p:nvSpPr>
          <p:spPr>
            <a:xfrm>
              <a:off x="10576268" y="8274646"/>
              <a:ext cx="194945" cy="220979"/>
            </a:xfrm>
            <a:custGeom>
              <a:avLst/>
              <a:gdLst/>
              <a:ahLst/>
              <a:cxnLst/>
              <a:rect l="l" t="t" r="r" b="b"/>
              <a:pathLst>
                <a:path w="194945" h="220979">
                  <a:moveTo>
                    <a:pt x="189052" y="46329"/>
                  </a:moveTo>
                  <a:lnTo>
                    <a:pt x="167614" y="46329"/>
                  </a:lnTo>
                  <a:lnTo>
                    <a:pt x="167614" y="80708"/>
                  </a:lnTo>
                  <a:lnTo>
                    <a:pt x="189052" y="80708"/>
                  </a:lnTo>
                  <a:lnTo>
                    <a:pt x="189052" y="46329"/>
                  </a:lnTo>
                  <a:close/>
                </a:path>
                <a:path w="194945" h="220979">
                  <a:moveTo>
                    <a:pt x="189052" y="27940"/>
                  </a:moveTo>
                  <a:lnTo>
                    <a:pt x="110261" y="27940"/>
                  </a:lnTo>
                  <a:lnTo>
                    <a:pt x="110261" y="0"/>
                  </a:lnTo>
                  <a:lnTo>
                    <a:pt x="89014" y="0"/>
                  </a:lnTo>
                  <a:lnTo>
                    <a:pt x="89014" y="104140"/>
                  </a:lnTo>
                  <a:lnTo>
                    <a:pt x="21424" y="104140"/>
                  </a:lnTo>
                  <a:lnTo>
                    <a:pt x="21424" y="59690"/>
                  </a:lnTo>
                  <a:lnTo>
                    <a:pt x="89014" y="59690"/>
                  </a:lnTo>
                  <a:lnTo>
                    <a:pt x="89014" y="43180"/>
                  </a:lnTo>
                  <a:lnTo>
                    <a:pt x="21424" y="43180"/>
                  </a:lnTo>
                  <a:lnTo>
                    <a:pt x="21424" y="0"/>
                  </a:lnTo>
                  <a:lnTo>
                    <a:pt x="0" y="0"/>
                  </a:lnTo>
                  <a:lnTo>
                    <a:pt x="0" y="121920"/>
                  </a:lnTo>
                  <a:lnTo>
                    <a:pt x="110261" y="121920"/>
                  </a:lnTo>
                  <a:lnTo>
                    <a:pt x="110261" y="104140"/>
                  </a:lnTo>
                  <a:lnTo>
                    <a:pt x="110261" y="99060"/>
                  </a:lnTo>
                  <a:lnTo>
                    <a:pt x="167614" y="99060"/>
                  </a:lnTo>
                  <a:lnTo>
                    <a:pt x="167614" y="163550"/>
                  </a:lnTo>
                  <a:lnTo>
                    <a:pt x="189052" y="163550"/>
                  </a:lnTo>
                  <a:lnTo>
                    <a:pt x="189052" y="99060"/>
                  </a:lnTo>
                  <a:lnTo>
                    <a:pt x="189052" y="98475"/>
                  </a:lnTo>
                  <a:lnTo>
                    <a:pt x="189052" y="81280"/>
                  </a:lnTo>
                  <a:lnTo>
                    <a:pt x="110261" y="81280"/>
                  </a:lnTo>
                  <a:lnTo>
                    <a:pt x="110261" y="59690"/>
                  </a:lnTo>
                  <a:lnTo>
                    <a:pt x="110261" y="45720"/>
                  </a:lnTo>
                  <a:lnTo>
                    <a:pt x="189052" y="45720"/>
                  </a:lnTo>
                  <a:lnTo>
                    <a:pt x="189052" y="43180"/>
                  </a:lnTo>
                  <a:lnTo>
                    <a:pt x="189052" y="27940"/>
                  </a:lnTo>
                  <a:close/>
                </a:path>
                <a:path w="194945" h="220979">
                  <a:moveTo>
                    <a:pt x="194652" y="203200"/>
                  </a:moveTo>
                  <a:lnTo>
                    <a:pt x="53682" y="203200"/>
                  </a:lnTo>
                  <a:lnTo>
                    <a:pt x="53682" y="146050"/>
                  </a:lnTo>
                  <a:lnTo>
                    <a:pt x="32054" y="146050"/>
                  </a:lnTo>
                  <a:lnTo>
                    <a:pt x="32054" y="203200"/>
                  </a:lnTo>
                  <a:lnTo>
                    <a:pt x="32054" y="220980"/>
                  </a:lnTo>
                  <a:lnTo>
                    <a:pt x="194652" y="220980"/>
                  </a:lnTo>
                  <a:lnTo>
                    <a:pt x="194652" y="203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800286" y="8267092"/>
              <a:ext cx="458454" cy="234051"/>
            </a:xfrm>
            <a:prstGeom prst="rect">
              <a:avLst/>
            </a:prstGeom>
          </p:spPr>
        </p:pic>
      </p:grpSp>
      <p:sp>
        <p:nvSpPr>
          <p:cNvPr id="91" name="object 91"/>
          <p:cNvSpPr/>
          <p:nvPr/>
        </p:nvSpPr>
        <p:spPr>
          <a:xfrm>
            <a:off x="7179328" y="8619383"/>
            <a:ext cx="21590" cy="45085"/>
          </a:xfrm>
          <a:custGeom>
            <a:avLst/>
            <a:gdLst/>
            <a:ahLst/>
            <a:cxnLst/>
            <a:rect l="l" t="t" r="r" b="b"/>
            <a:pathLst>
              <a:path w="21590" h="45084">
                <a:moveTo>
                  <a:pt x="21435" y="44608"/>
                </a:moveTo>
                <a:lnTo>
                  <a:pt x="0" y="44608"/>
                </a:lnTo>
                <a:lnTo>
                  <a:pt x="0" y="0"/>
                </a:lnTo>
                <a:lnTo>
                  <a:pt x="21435" y="0"/>
                </a:lnTo>
                <a:lnTo>
                  <a:pt x="21435" y="44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7011707" y="8618418"/>
            <a:ext cx="500380" cy="277495"/>
            <a:chOff x="7011707" y="8618418"/>
            <a:chExt cx="500380" cy="277495"/>
          </a:xfrm>
        </p:grpSpPr>
        <p:sp>
          <p:nvSpPr>
            <p:cNvPr id="93" name="object 93"/>
            <p:cNvSpPr/>
            <p:nvPr/>
          </p:nvSpPr>
          <p:spPr>
            <a:xfrm>
              <a:off x="7011696" y="8635326"/>
              <a:ext cx="194945" cy="220979"/>
            </a:xfrm>
            <a:custGeom>
              <a:avLst/>
              <a:gdLst/>
              <a:ahLst/>
              <a:cxnLst/>
              <a:rect l="l" t="t" r="r" b="b"/>
              <a:pathLst>
                <a:path w="194945" h="220979">
                  <a:moveTo>
                    <a:pt x="189064" y="29210"/>
                  </a:moveTo>
                  <a:lnTo>
                    <a:pt x="110274" y="29210"/>
                  </a:lnTo>
                  <a:lnTo>
                    <a:pt x="110274" y="0"/>
                  </a:lnTo>
                  <a:lnTo>
                    <a:pt x="89027" y="0"/>
                  </a:lnTo>
                  <a:lnTo>
                    <a:pt x="89027" y="104140"/>
                  </a:lnTo>
                  <a:lnTo>
                    <a:pt x="21437" y="104140"/>
                  </a:lnTo>
                  <a:lnTo>
                    <a:pt x="21437" y="59690"/>
                  </a:lnTo>
                  <a:lnTo>
                    <a:pt x="89027" y="59690"/>
                  </a:lnTo>
                  <a:lnTo>
                    <a:pt x="89027" y="43180"/>
                  </a:lnTo>
                  <a:lnTo>
                    <a:pt x="21437" y="43180"/>
                  </a:lnTo>
                  <a:lnTo>
                    <a:pt x="21437" y="0"/>
                  </a:lnTo>
                  <a:lnTo>
                    <a:pt x="0" y="0"/>
                  </a:lnTo>
                  <a:lnTo>
                    <a:pt x="0" y="121920"/>
                  </a:lnTo>
                  <a:lnTo>
                    <a:pt x="110274" y="121920"/>
                  </a:lnTo>
                  <a:lnTo>
                    <a:pt x="110274" y="104140"/>
                  </a:lnTo>
                  <a:lnTo>
                    <a:pt x="110274" y="99060"/>
                  </a:lnTo>
                  <a:lnTo>
                    <a:pt x="167627" y="99060"/>
                  </a:lnTo>
                  <a:lnTo>
                    <a:pt x="167627" y="163652"/>
                  </a:lnTo>
                  <a:lnTo>
                    <a:pt x="189064" y="163652"/>
                  </a:lnTo>
                  <a:lnTo>
                    <a:pt x="189064" y="99060"/>
                  </a:lnTo>
                  <a:lnTo>
                    <a:pt x="189064" y="98577"/>
                  </a:lnTo>
                  <a:lnTo>
                    <a:pt x="189064" y="81280"/>
                  </a:lnTo>
                  <a:lnTo>
                    <a:pt x="110274" y="81280"/>
                  </a:lnTo>
                  <a:lnTo>
                    <a:pt x="110274" y="59690"/>
                  </a:lnTo>
                  <a:lnTo>
                    <a:pt x="110274" y="46990"/>
                  </a:lnTo>
                  <a:lnTo>
                    <a:pt x="167627" y="46990"/>
                  </a:lnTo>
                  <a:lnTo>
                    <a:pt x="167627" y="80810"/>
                  </a:lnTo>
                  <a:lnTo>
                    <a:pt x="189064" y="80810"/>
                  </a:lnTo>
                  <a:lnTo>
                    <a:pt x="189064" y="46990"/>
                  </a:lnTo>
                  <a:lnTo>
                    <a:pt x="189064" y="46443"/>
                  </a:lnTo>
                  <a:lnTo>
                    <a:pt x="189064" y="43180"/>
                  </a:lnTo>
                  <a:lnTo>
                    <a:pt x="189064" y="29210"/>
                  </a:lnTo>
                  <a:close/>
                </a:path>
                <a:path w="194945" h="220979">
                  <a:moveTo>
                    <a:pt x="194665" y="203200"/>
                  </a:moveTo>
                  <a:lnTo>
                    <a:pt x="53695" y="203200"/>
                  </a:lnTo>
                  <a:lnTo>
                    <a:pt x="53695" y="146050"/>
                  </a:lnTo>
                  <a:lnTo>
                    <a:pt x="32067" y="146050"/>
                  </a:lnTo>
                  <a:lnTo>
                    <a:pt x="32067" y="203200"/>
                  </a:lnTo>
                  <a:lnTo>
                    <a:pt x="32067" y="220980"/>
                  </a:lnTo>
                  <a:lnTo>
                    <a:pt x="194665" y="220980"/>
                  </a:lnTo>
                  <a:lnTo>
                    <a:pt x="194665" y="203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234566" y="8618418"/>
              <a:ext cx="277122" cy="277114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7597929" y="8641677"/>
            <a:ext cx="373380" cy="198120"/>
            <a:chOff x="7597929" y="8641677"/>
            <a:chExt cx="373380" cy="198120"/>
          </a:xfrm>
        </p:grpSpPr>
        <p:pic>
          <p:nvPicPr>
            <p:cNvPr id="96" name="object 9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97929" y="8641977"/>
              <a:ext cx="170710" cy="197746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789685" y="8641677"/>
              <a:ext cx="181610" cy="198120"/>
            </a:xfrm>
            <a:custGeom>
              <a:avLst/>
              <a:gdLst/>
              <a:ahLst/>
              <a:cxnLst/>
              <a:rect l="l" t="t" r="r" b="b"/>
              <a:pathLst>
                <a:path w="181609" h="198120">
                  <a:moveTo>
                    <a:pt x="24536" y="304"/>
                  </a:moveTo>
                  <a:lnTo>
                    <a:pt x="0" y="304"/>
                  </a:lnTo>
                  <a:lnTo>
                    <a:pt x="0" y="198056"/>
                  </a:lnTo>
                  <a:lnTo>
                    <a:pt x="24536" y="198056"/>
                  </a:lnTo>
                  <a:lnTo>
                    <a:pt x="24536" y="304"/>
                  </a:lnTo>
                  <a:close/>
                </a:path>
                <a:path w="181609" h="198120">
                  <a:moveTo>
                    <a:pt x="181533" y="0"/>
                  </a:moveTo>
                  <a:lnTo>
                    <a:pt x="62585" y="0"/>
                  </a:lnTo>
                  <a:lnTo>
                    <a:pt x="62585" y="21590"/>
                  </a:lnTo>
                  <a:lnTo>
                    <a:pt x="62585" y="87630"/>
                  </a:lnTo>
                  <a:lnTo>
                    <a:pt x="62585" y="109220"/>
                  </a:lnTo>
                  <a:lnTo>
                    <a:pt x="62585" y="198120"/>
                  </a:lnTo>
                  <a:lnTo>
                    <a:pt x="87109" y="198120"/>
                  </a:lnTo>
                  <a:lnTo>
                    <a:pt x="87109" y="109220"/>
                  </a:lnTo>
                  <a:lnTo>
                    <a:pt x="172656" y="109220"/>
                  </a:lnTo>
                  <a:lnTo>
                    <a:pt x="172656" y="87630"/>
                  </a:lnTo>
                  <a:lnTo>
                    <a:pt x="87109" y="87630"/>
                  </a:lnTo>
                  <a:lnTo>
                    <a:pt x="87109" y="21590"/>
                  </a:lnTo>
                  <a:lnTo>
                    <a:pt x="181533" y="21590"/>
                  </a:lnTo>
                  <a:lnTo>
                    <a:pt x="1815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8" name="object 9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067675" y="8619190"/>
            <a:ext cx="202187" cy="241968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8355644" y="8619383"/>
            <a:ext cx="930910" cy="242570"/>
            <a:chOff x="8355644" y="8619383"/>
            <a:chExt cx="930910" cy="242570"/>
          </a:xfrm>
        </p:grpSpPr>
        <p:pic>
          <p:nvPicPr>
            <p:cNvPr id="100" name="object 1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55644" y="8619383"/>
              <a:ext cx="443584" cy="23714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828010" y="8627880"/>
              <a:ext cx="458454" cy="234051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9375486" y="8619190"/>
            <a:ext cx="1136650" cy="243204"/>
            <a:chOff x="9375486" y="8619190"/>
            <a:chExt cx="1136650" cy="243204"/>
          </a:xfrm>
        </p:grpSpPr>
        <p:sp>
          <p:nvSpPr>
            <p:cNvPr id="103" name="object 103"/>
            <p:cNvSpPr/>
            <p:nvPr/>
          </p:nvSpPr>
          <p:spPr>
            <a:xfrm>
              <a:off x="9375483" y="8619198"/>
              <a:ext cx="904875" cy="243204"/>
            </a:xfrm>
            <a:custGeom>
              <a:avLst/>
              <a:gdLst/>
              <a:ahLst/>
              <a:cxnLst/>
              <a:rect l="l" t="t" r="r" b="b"/>
              <a:pathLst>
                <a:path w="904875" h="243204">
                  <a:moveTo>
                    <a:pt x="135178" y="174180"/>
                  </a:moveTo>
                  <a:lnTo>
                    <a:pt x="133705" y="164147"/>
                  </a:lnTo>
                  <a:lnTo>
                    <a:pt x="132473" y="155651"/>
                  </a:lnTo>
                  <a:lnTo>
                    <a:pt x="106108" y="159766"/>
                  </a:lnTo>
                  <a:lnTo>
                    <a:pt x="79921" y="162356"/>
                  </a:lnTo>
                  <a:lnTo>
                    <a:pt x="52247" y="163715"/>
                  </a:lnTo>
                  <a:lnTo>
                    <a:pt x="21437" y="164147"/>
                  </a:lnTo>
                  <a:lnTo>
                    <a:pt x="21437" y="41325"/>
                  </a:lnTo>
                  <a:lnTo>
                    <a:pt x="113360" y="41325"/>
                  </a:lnTo>
                  <a:lnTo>
                    <a:pt x="113360" y="23749"/>
                  </a:lnTo>
                  <a:lnTo>
                    <a:pt x="0" y="23749"/>
                  </a:lnTo>
                  <a:lnTo>
                    <a:pt x="0" y="182295"/>
                  </a:lnTo>
                  <a:lnTo>
                    <a:pt x="19113" y="182295"/>
                  </a:lnTo>
                  <a:lnTo>
                    <a:pt x="51371" y="181978"/>
                  </a:lnTo>
                  <a:lnTo>
                    <a:pt x="80187" y="180771"/>
                  </a:lnTo>
                  <a:lnTo>
                    <a:pt x="107480" y="178308"/>
                  </a:lnTo>
                  <a:lnTo>
                    <a:pt x="135178" y="174180"/>
                  </a:lnTo>
                  <a:close/>
                </a:path>
                <a:path w="904875" h="243204">
                  <a:moveTo>
                    <a:pt x="217830" y="95973"/>
                  </a:moveTo>
                  <a:lnTo>
                    <a:pt x="177279" y="95973"/>
                  </a:lnTo>
                  <a:lnTo>
                    <a:pt x="177279" y="0"/>
                  </a:lnTo>
                  <a:lnTo>
                    <a:pt x="155841" y="0"/>
                  </a:lnTo>
                  <a:lnTo>
                    <a:pt x="155841" y="243128"/>
                  </a:lnTo>
                  <a:lnTo>
                    <a:pt x="177279" y="243128"/>
                  </a:lnTo>
                  <a:lnTo>
                    <a:pt x="177279" y="113931"/>
                  </a:lnTo>
                  <a:lnTo>
                    <a:pt x="217830" y="113931"/>
                  </a:lnTo>
                  <a:lnTo>
                    <a:pt x="217830" y="95973"/>
                  </a:lnTo>
                  <a:close/>
                </a:path>
                <a:path w="904875" h="243204">
                  <a:moveTo>
                    <a:pt x="434505" y="81876"/>
                  </a:moveTo>
                  <a:lnTo>
                    <a:pt x="376745" y="63830"/>
                  </a:lnTo>
                  <a:lnTo>
                    <a:pt x="350113" y="28778"/>
                  </a:lnTo>
                  <a:lnTo>
                    <a:pt x="426974" y="28778"/>
                  </a:lnTo>
                  <a:lnTo>
                    <a:pt x="426974" y="11391"/>
                  </a:lnTo>
                  <a:lnTo>
                    <a:pt x="245833" y="11391"/>
                  </a:lnTo>
                  <a:lnTo>
                    <a:pt x="245833" y="28778"/>
                  </a:lnTo>
                  <a:lnTo>
                    <a:pt x="322313" y="28778"/>
                  </a:lnTo>
                  <a:lnTo>
                    <a:pt x="314426" y="47917"/>
                  </a:lnTo>
                  <a:lnTo>
                    <a:pt x="295414" y="63830"/>
                  </a:lnTo>
                  <a:lnTo>
                    <a:pt x="268808" y="75488"/>
                  </a:lnTo>
                  <a:lnTo>
                    <a:pt x="238112" y="81876"/>
                  </a:lnTo>
                  <a:lnTo>
                    <a:pt x="245833" y="98869"/>
                  </a:lnTo>
                  <a:lnTo>
                    <a:pt x="274891" y="92824"/>
                  </a:lnTo>
                  <a:lnTo>
                    <a:pt x="300939" y="82296"/>
                  </a:lnTo>
                  <a:lnTo>
                    <a:pt x="322033" y="67627"/>
                  </a:lnTo>
                  <a:lnTo>
                    <a:pt x="336207" y="49149"/>
                  </a:lnTo>
                  <a:lnTo>
                    <a:pt x="350342" y="67627"/>
                  </a:lnTo>
                  <a:lnTo>
                    <a:pt x="371436" y="82296"/>
                  </a:lnTo>
                  <a:lnTo>
                    <a:pt x="397522" y="92824"/>
                  </a:lnTo>
                  <a:lnTo>
                    <a:pt x="426593" y="98869"/>
                  </a:lnTo>
                  <a:lnTo>
                    <a:pt x="434505" y="81876"/>
                  </a:lnTo>
                  <a:close/>
                </a:path>
                <a:path w="904875" h="243204">
                  <a:moveTo>
                    <a:pt x="446862" y="113550"/>
                  </a:moveTo>
                  <a:lnTo>
                    <a:pt x="225564" y="113550"/>
                  </a:lnTo>
                  <a:lnTo>
                    <a:pt x="225564" y="131318"/>
                  </a:lnTo>
                  <a:lnTo>
                    <a:pt x="325399" y="131318"/>
                  </a:lnTo>
                  <a:lnTo>
                    <a:pt x="325399" y="157187"/>
                  </a:lnTo>
                  <a:lnTo>
                    <a:pt x="294525" y="161099"/>
                  </a:lnTo>
                  <a:lnTo>
                    <a:pt x="271526" y="169633"/>
                  </a:lnTo>
                  <a:lnTo>
                    <a:pt x="257162" y="182575"/>
                  </a:lnTo>
                  <a:lnTo>
                    <a:pt x="252209" y="199682"/>
                  </a:lnTo>
                  <a:lnTo>
                    <a:pt x="257911" y="217805"/>
                  </a:lnTo>
                  <a:lnTo>
                    <a:pt x="274421" y="231127"/>
                  </a:lnTo>
                  <a:lnTo>
                    <a:pt x="300761" y="239356"/>
                  </a:lnTo>
                  <a:lnTo>
                    <a:pt x="336016" y="242163"/>
                  </a:lnTo>
                  <a:lnTo>
                    <a:pt x="371055" y="239356"/>
                  </a:lnTo>
                  <a:lnTo>
                    <a:pt x="397306" y="231127"/>
                  </a:lnTo>
                  <a:lnTo>
                    <a:pt x="404456" y="225361"/>
                  </a:lnTo>
                  <a:lnTo>
                    <a:pt x="413816" y="217805"/>
                  </a:lnTo>
                  <a:lnTo>
                    <a:pt x="419633" y="199682"/>
                  </a:lnTo>
                  <a:lnTo>
                    <a:pt x="414591" y="182575"/>
                  </a:lnTo>
                  <a:lnTo>
                    <a:pt x="404634" y="173609"/>
                  </a:lnTo>
                  <a:lnTo>
                    <a:pt x="400227" y="169633"/>
                  </a:lnTo>
                  <a:lnTo>
                    <a:pt x="398195" y="168884"/>
                  </a:lnTo>
                  <a:lnTo>
                    <a:pt x="398195" y="199682"/>
                  </a:lnTo>
                  <a:lnTo>
                    <a:pt x="393839" y="210566"/>
                  </a:lnTo>
                  <a:lnTo>
                    <a:pt x="381520" y="218668"/>
                  </a:lnTo>
                  <a:lnTo>
                    <a:pt x="362000" y="223710"/>
                  </a:lnTo>
                  <a:lnTo>
                    <a:pt x="336016" y="225361"/>
                  </a:lnTo>
                  <a:lnTo>
                    <a:pt x="309930" y="223710"/>
                  </a:lnTo>
                  <a:lnTo>
                    <a:pt x="290398" y="218668"/>
                  </a:lnTo>
                  <a:lnTo>
                    <a:pt x="278180" y="210566"/>
                  </a:lnTo>
                  <a:lnTo>
                    <a:pt x="274027" y="199682"/>
                  </a:lnTo>
                  <a:lnTo>
                    <a:pt x="278180" y="188709"/>
                  </a:lnTo>
                  <a:lnTo>
                    <a:pt x="290398" y="180555"/>
                  </a:lnTo>
                  <a:lnTo>
                    <a:pt x="309930" y="175450"/>
                  </a:lnTo>
                  <a:lnTo>
                    <a:pt x="336016" y="173609"/>
                  </a:lnTo>
                  <a:lnTo>
                    <a:pt x="362000" y="175450"/>
                  </a:lnTo>
                  <a:lnTo>
                    <a:pt x="381520" y="180555"/>
                  </a:lnTo>
                  <a:lnTo>
                    <a:pt x="393839" y="188709"/>
                  </a:lnTo>
                  <a:lnTo>
                    <a:pt x="398195" y="199682"/>
                  </a:lnTo>
                  <a:lnTo>
                    <a:pt x="398195" y="168884"/>
                  </a:lnTo>
                  <a:lnTo>
                    <a:pt x="377329" y="161099"/>
                  </a:lnTo>
                  <a:lnTo>
                    <a:pt x="346646" y="157187"/>
                  </a:lnTo>
                  <a:lnTo>
                    <a:pt x="346646" y="131318"/>
                  </a:lnTo>
                  <a:lnTo>
                    <a:pt x="446862" y="131318"/>
                  </a:lnTo>
                  <a:lnTo>
                    <a:pt x="446862" y="113550"/>
                  </a:lnTo>
                  <a:close/>
                </a:path>
                <a:path w="904875" h="243204">
                  <a:moveTo>
                    <a:pt x="654659" y="12357"/>
                  </a:moveTo>
                  <a:lnTo>
                    <a:pt x="488200" y="12357"/>
                  </a:lnTo>
                  <a:lnTo>
                    <a:pt x="488200" y="29933"/>
                  </a:lnTo>
                  <a:lnTo>
                    <a:pt x="633412" y="29933"/>
                  </a:lnTo>
                  <a:lnTo>
                    <a:pt x="633310" y="47155"/>
                  </a:lnTo>
                  <a:lnTo>
                    <a:pt x="632599" y="61696"/>
                  </a:lnTo>
                  <a:lnTo>
                    <a:pt x="630643" y="77393"/>
                  </a:lnTo>
                  <a:lnTo>
                    <a:pt x="626846" y="95008"/>
                  </a:lnTo>
                  <a:lnTo>
                    <a:pt x="647903" y="97332"/>
                  </a:lnTo>
                  <a:lnTo>
                    <a:pt x="651814" y="79425"/>
                  </a:lnTo>
                  <a:lnTo>
                    <a:pt x="653821" y="63068"/>
                  </a:lnTo>
                  <a:lnTo>
                    <a:pt x="654558" y="47764"/>
                  </a:lnTo>
                  <a:lnTo>
                    <a:pt x="654659" y="12357"/>
                  </a:lnTo>
                  <a:close/>
                </a:path>
                <a:path w="904875" h="243204">
                  <a:moveTo>
                    <a:pt x="656780" y="197942"/>
                  </a:moveTo>
                  <a:lnTo>
                    <a:pt x="650697" y="179070"/>
                  </a:lnTo>
                  <a:lnTo>
                    <a:pt x="639305" y="169748"/>
                  </a:lnTo>
                  <a:lnTo>
                    <a:pt x="635355" y="166509"/>
                  </a:lnTo>
                  <a:lnTo>
                    <a:pt x="635355" y="197942"/>
                  </a:lnTo>
                  <a:lnTo>
                    <a:pt x="630745" y="209283"/>
                  </a:lnTo>
                  <a:lnTo>
                    <a:pt x="617867" y="217855"/>
                  </a:lnTo>
                  <a:lnTo>
                    <a:pt x="597763" y="223278"/>
                  </a:lnTo>
                  <a:lnTo>
                    <a:pt x="571423" y="225171"/>
                  </a:lnTo>
                  <a:lnTo>
                    <a:pt x="545185" y="223278"/>
                  </a:lnTo>
                  <a:lnTo>
                    <a:pt x="525106" y="217855"/>
                  </a:lnTo>
                  <a:lnTo>
                    <a:pt x="512305" y="209283"/>
                  </a:lnTo>
                  <a:lnTo>
                    <a:pt x="507898" y="197942"/>
                  </a:lnTo>
                  <a:lnTo>
                    <a:pt x="512305" y="186232"/>
                  </a:lnTo>
                  <a:lnTo>
                    <a:pt x="571423" y="169748"/>
                  </a:lnTo>
                  <a:lnTo>
                    <a:pt x="617867" y="177393"/>
                  </a:lnTo>
                  <a:lnTo>
                    <a:pt x="635355" y="197942"/>
                  </a:lnTo>
                  <a:lnTo>
                    <a:pt x="635355" y="166509"/>
                  </a:lnTo>
                  <a:lnTo>
                    <a:pt x="633590" y="165061"/>
                  </a:lnTo>
                  <a:lnTo>
                    <a:pt x="606729" y="156337"/>
                  </a:lnTo>
                  <a:lnTo>
                    <a:pt x="571423" y="153327"/>
                  </a:lnTo>
                  <a:lnTo>
                    <a:pt x="536232" y="156337"/>
                  </a:lnTo>
                  <a:lnTo>
                    <a:pt x="509460" y="165061"/>
                  </a:lnTo>
                  <a:lnTo>
                    <a:pt x="492429" y="179070"/>
                  </a:lnTo>
                  <a:lnTo>
                    <a:pt x="486460" y="197942"/>
                  </a:lnTo>
                  <a:lnTo>
                    <a:pt x="492429" y="216585"/>
                  </a:lnTo>
                  <a:lnTo>
                    <a:pt x="509460" y="230479"/>
                  </a:lnTo>
                  <a:lnTo>
                    <a:pt x="536232" y="239166"/>
                  </a:lnTo>
                  <a:lnTo>
                    <a:pt x="571423" y="242163"/>
                  </a:lnTo>
                  <a:lnTo>
                    <a:pt x="606729" y="239166"/>
                  </a:lnTo>
                  <a:lnTo>
                    <a:pt x="633590" y="230479"/>
                  </a:lnTo>
                  <a:lnTo>
                    <a:pt x="640130" y="225171"/>
                  </a:lnTo>
                  <a:lnTo>
                    <a:pt x="650697" y="216585"/>
                  </a:lnTo>
                  <a:lnTo>
                    <a:pt x="656780" y="197942"/>
                  </a:lnTo>
                  <a:close/>
                </a:path>
                <a:path w="904875" h="243204">
                  <a:moveTo>
                    <a:pt x="682853" y="113157"/>
                  </a:moveTo>
                  <a:lnTo>
                    <a:pt x="574522" y="113157"/>
                  </a:lnTo>
                  <a:lnTo>
                    <a:pt x="574522" y="66230"/>
                  </a:lnTo>
                  <a:lnTo>
                    <a:pt x="553466" y="66230"/>
                  </a:lnTo>
                  <a:lnTo>
                    <a:pt x="553466" y="113157"/>
                  </a:lnTo>
                  <a:lnTo>
                    <a:pt x="461937" y="113157"/>
                  </a:lnTo>
                  <a:lnTo>
                    <a:pt x="461937" y="130733"/>
                  </a:lnTo>
                  <a:lnTo>
                    <a:pt x="682853" y="130733"/>
                  </a:lnTo>
                  <a:lnTo>
                    <a:pt x="682853" y="113157"/>
                  </a:lnTo>
                  <a:close/>
                </a:path>
                <a:path w="904875" h="243204">
                  <a:moveTo>
                    <a:pt x="841019" y="124358"/>
                  </a:moveTo>
                  <a:lnTo>
                    <a:pt x="816648" y="111455"/>
                  </a:lnTo>
                  <a:lnTo>
                    <a:pt x="797661" y="92964"/>
                  </a:lnTo>
                  <a:lnTo>
                    <a:pt x="792276" y="83134"/>
                  </a:lnTo>
                  <a:lnTo>
                    <a:pt x="785355" y="70510"/>
                  </a:lnTo>
                  <a:lnTo>
                    <a:pt x="780961" y="45770"/>
                  </a:lnTo>
                  <a:lnTo>
                    <a:pt x="780961" y="14871"/>
                  </a:lnTo>
                  <a:lnTo>
                    <a:pt x="759917" y="14871"/>
                  </a:lnTo>
                  <a:lnTo>
                    <a:pt x="759917" y="44996"/>
                  </a:lnTo>
                  <a:lnTo>
                    <a:pt x="755307" y="72059"/>
                  </a:lnTo>
                  <a:lnTo>
                    <a:pt x="742657" y="96266"/>
                  </a:lnTo>
                  <a:lnTo>
                    <a:pt x="723226" y="115976"/>
                  </a:lnTo>
                  <a:lnTo>
                    <a:pt x="698309" y="129578"/>
                  </a:lnTo>
                  <a:lnTo>
                    <a:pt x="709701" y="146951"/>
                  </a:lnTo>
                  <a:lnTo>
                    <a:pt x="729843" y="136296"/>
                  </a:lnTo>
                  <a:lnTo>
                    <a:pt x="747052" y="121742"/>
                  </a:lnTo>
                  <a:lnTo>
                    <a:pt x="760818" y="103847"/>
                  </a:lnTo>
                  <a:lnTo>
                    <a:pt x="770636" y="83134"/>
                  </a:lnTo>
                  <a:lnTo>
                    <a:pt x="780440" y="101828"/>
                  </a:lnTo>
                  <a:lnTo>
                    <a:pt x="793762" y="118046"/>
                  </a:lnTo>
                  <a:lnTo>
                    <a:pt x="810120" y="131318"/>
                  </a:lnTo>
                  <a:lnTo>
                    <a:pt x="829043" y="141160"/>
                  </a:lnTo>
                  <a:lnTo>
                    <a:pt x="841019" y="124358"/>
                  </a:lnTo>
                  <a:close/>
                </a:path>
                <a:path w="904875" h="243204">
                  <a:moveTo>
                    <a:pt x="899147" y="190"/>
                  </a:moveTo>
                  <a:lnTo>
                    <a:pt x="877709" y="190"/>
                  </a:lnTo>
                  <a:lnTo>
                    <a:pt x="877709" y="57353"/>
                  </a:lnTo>
                  <a:lnTo>
                    <a:pt x="823645" y="57353"/>
                  </a:lnTo>
                  <a:lnTo>
                    <a:pt x="823645" y="75311"/>
                  </a:lnTo>
                  <a:lnTo>
                    <a:pt x="877709" y="75311"/>
                  </a:lnTo>
                  <a:lnTo>
                    <a:pt x="877709" y="182105"/>
                  </a:lnTo>
                  <a:lnTo>
                    <a:pt x="899147" y="182105"/>
                  </a:lnTo>
                  <a:lnTo>
                    <a:pt x="899147" y="190"/>
                  </a:lnTo>
                  <a:close/>
                </a:path>
                <a:path w="904875" h="243204">
                  <a:moveTo>
                    <a:pt x="904748" y="219570"/>
                  </a:moveTo>
                  <a:lnTo>
                    <a:pt x="763778" y="219570"/>
                  </a:lnTo>
                  <a:lnTo>
                    <a:pt x="763778" y="161251"/>
                  </a:lnTo>
                  <a:lnTo>
                    <a:pt x="742149" y="161251"/>
                  </a:lnTo>
                  <a:lnTo>
                    <a:pt x="742149" y="237337"/>
                  </a:lnTo>
                  <a:lnTo>
                    <a:pt x="904748" y="237337"/>
                  </a:lnTo>
                  <a:lnTo>
                    <a:pt x="904748" y="219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309404" y="8619190"/>
              <a:ext cx="202187" cy="242161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0609091" y="8617259"/>
            <a:ext cx="445322" cy="244672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1441188" y="1362922"/>
            <a:ext cx="410845" cy="434340"/>
          </a:xfrm>
          <a:custGeom>
            <a:avLst/>
            <a:gdLst/>
            <a:ahLst/>
            <a:cxnLst/>
            <a:rect l="l" t="t" r="r" b="b"/>
            <a:pathLst>
              <a:path w="410844" h="434339">
                <a:moveTo>
                  <a:pt x="410453" y="433821"/>
                </a:moveTo>
                <a:lnTo>
                  <a:pt x="324603" y="433821"/>
                </a:lnTo>
                <a:lnTo>
                  <a:pt x="324603" y="0"/>
                </a:lnTo>
                <a:lnTo>
                  <a:pt x="410453" y="0"/>
                </a:lnTo>
                <a:lnTo>
                  <a:pt x="410453" y="433821"/>
                </a:lnTo>
                <a:close/>
              </a:path>
              <a:path w="410844" h="434339">
                <a:moveTo>
                  <a:pt x="285488" y="87881"/>
                </a:moveTo>
                <a:lnTo>
                  <a:pt x="3047" y="87881"/>
                </a:lnTo>
                <a:lnTo>
                  <a:pt x="3047" y="10159"/>
                </a:lnTo>
                <a:lnTo>
                  <a:pt x="285488" y="10159"/>
                </a:lnTo>
                <a:lnTo>
                  <a:pt x="285488" y="87881"/>
                </a:lnTo>
                <a:close/>
              </a:path>
              <a:path w="410844" h="434339">
                <a:moveTo>
                  <a:pt x="120900" y="335779"/>
                </a:moveTo>
                <a:lnTo>
                  <a:pt x="36575" y="335779"/>
                </a:lnTo>
                <a:lnTo>
                  <a:pt x="36575" y="87881"/>
                </a:lnTo>
                <a:lnTo>
                  <a:pt x="120900" y="87881"/>
                </a:lnTo>
                <a:lnTo>
                  <a:pt x="120900" y="335779"/>
                </a:lnTo>
                <a:close/>
              </a:path>
              <a:path w="410844" h="434339">
                <a:moveTo>
                  <a:pt x="185923" y="413501"/>
                </a:moveTo>
                <a:lnTo>
                  <a:pt x="0" y="413501"/>
                </a:lnTo>
                <a:lnTo>
                  <a:pt x="0" y="335779"/>
                </a:lnTo>
                <a:lnTo>
                  <a:pt x="167635" y="335779"/>
                </a:lnTo>
                <a:lnTo>
                  <a:pt x="167635" y="87881"/>
                </a:lnTo>
                <a:lnTo>
                  <a:pt x="251961" y="87881"/>
                </a:lnTo>
                <a:lnTo>
                  <a:pt x="251961" y="330191"/>
                </a:lnTo>
                <a:lnTo>
                  <a:pt x="301744" y="330191"/>
                </a:lnTo>
                <a:lnTo>
                  <a:pt x="301744" y="392674"/>
                </a:lnTo>
                <a:lnTo>
                  <a:pt x="278361" y="401500"/>
                </a:lnTo>
                <a:lnTo>
                  <a:pt x="249548" y="408040"/>
                </a:lnTo>
                <a:lnTo>
                  <a:pt x="217878" y="412104"/>
                </a:lnTo>
                <a:lnTo>
                  <a:pt x="185923" y="413501"/>
                </a:lnTo>
                <a:close/>
              </a:path>
              <a:path w="410844" h="434339">
                <a:moveTo>
                  <a:pt x="301744" y="330191"/>
                </a:moveTo>
                <a:lnTo>
                  <a:pt x="251961" y="330191"/>
                </a:lnTo>
                <a:lnTo>
                  <a:pt x="266026" y="327326"/>
                </a:lnTo>
                <a:lnTo>
                  <a:pt x="279139" y="324032"/>
                </a:lnTo>
                <a:lnTo>
                  <a:pt x="291108" y="320262"/>
                </a:lnTo>
                <a:lnTo>
                  <a:pt x="301744" y="315968"/>
                </a:lnTo>
                <a:lnTo>
                  <a:pt x="301744" y="33019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26316" y="1361398"/>
            <a:ext cx="416559" cy="435609"/>
          </a:xfrm>
          <a:custGeom>
            <a:avLst/>
            <a:gdLst/>
            <a:ahLst/>
            <a:cxnLst/>
            <a:rect l="l" t="t" r="r" b="b"/>
            <a:pathLst>
              <a:path w="416560" h="435610">
                <a:moveTo>
                  <a:pt x="195575" y="53338"/>
                </a:moveTo>
                <a:lnTo>
                  <a:pt x="107693" y="53338"/>
                </a:lnTo>
                <a:lnTo>
                  <a:pt x="107693" y="0"/>
                </a:lnTo>
                <a:lnTo>
                  <a:pt x="195575" y="0"/>
                </a:lnTo>
                <a:lnTo>
                  <a:pt x="195575" y="53338"/>
                </a:lnTo>
                <a:close/>
              </a:path>
              <a:path w="416560" h="435610">
                <a:moveTo>
                  <a:pt x="416549" y="435345"/>
                </a:moveTo>
                <a:lnTo>
                  <a:pt x="330699" y="435345"/>
                </a:lnTo>
                <a:lnTo>
                  <a:pt x="330699" y="250945"/>
                </a:lnTo>
                <a:lnTo>
                  <a:pt x="258057" y="250945"/>
                </a:lnTo>
                <a:lnTo>
                  <a:pt x="258057" y="169667"/>
                </a:lnTo>
                <a:lnTo>
                  <a:pt x="330699" y="169667"/>
                </a:lnTo>
                <a:lnTo>
                  <a:pt x="330699" y="1523"/>
                </a:lnTo>
                <a:lnTo>
                  <a:pt x="416549" y="1523"/>
                </a:lnTo>
                <a:lnTo>
                  <a:pt x="416549" y="435345"/>
                </a:lnTo>
                <a:close/>
              </a:path>
              <a:path w="416560" h="435610">
                <a:moveTo>
                  <a:pt x="288028" y="132584"/>
                </a:moveTo>
                <a:lnTo>
                  <a:pt x="9651" y="132584"/>
                </a:lnTo>
                <a:lnTo>
                  <a:pt x="9651" y="53338"/>
                </a:lnTo>
                <a:lnTo>
                  <a:pt x="288028" y="53338"/>
                </a:lnTo>
                <a:lnTo>
                  <a:pt x="288028" y="132584"/>
                </a:lnTo>
                <a:close/>
              </a:path>
              <a:path w="416560" h="435610">
                <a:moveTo>
                  <a:pt x="0" y="415025"/>
                </a:moveTo>
                <a:lnTo>
                  <a:pt x="0" y="330699"/>
                </a:lnTo>
                <a:lnTo>
                  <a:pt x="34709" y="318629"/>
                </a:lnTo>
                <a:lnTo>
                  <a:pt x="63469" y="290954"/>
                </a:lnTo>
                <a:lnTo>
                  <a:pt x="85695" y="249503"/>
                </a:lnTo>
                <a:lnTo>
                  <a:pt x="100800" y="196103"/>
                </a:lnTo>
                <a:lnTo>
                  <a:pt x="108201" y="132584"/>
                </a:lnTo>
                <a:lnTo>
                  <a:pt x="194559" y="132584"/>
                </a:lnTo>
                <a:lnTo>
                  <a:pt x="193130" y="153618"/>
                </a:lnTo>
                <a:lnTo>
                  <a:pt x="191130" y="173985"/>
                </a:lnTo>
                <a:lnTo>
                  <a:pt x="188558" y="193590"/>
                </a:lnTo>
                <a:lnTo>
                  <a:pt x="185415" y="212338"/>
                </a:lnTo>
                <a:lnTo>
                  <a:pt x="260828" y="303268"/>
                </a:lnTo>
                <a:lnTo>
                  <a:pt x="155444" y="303268"/>
                </a:lnTo>
                <a:lnTo>
                  <a:pt x="125512" y="350662"/>
                </a:lnTo>
                <a:lnTo>
                  <a:pt x="88961" y="385625"/>
                </a:lnTo>
                <a:lnTo>
                  <a:pt x="46790" y="407350"/>
                </a:lnTo>
                <a:lnTo>
                  <a:pt x="0" y="415025"/>
                </a:lnTo>
                <a:close/>
              </a:path>
              <a:path w="416560" h="435610">
                <a:moveTo>
                  <a:pt x="242309" y="414009"/>
                </a:moveTo>
                <a:lnTo>
                  <a:pt x="155444" y="303268"/>
                </a:lnTo>
                <a:lnTo>
                  <a:pt x="260828" y="303268"/>
                </a:lnTo>
                <a:lnTo>
                  <a:pt x="308856" y="361178"/>
                </a:lnTo>
                <a:lnTo>
                  <a:pt x="242309" y="4140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52553" y="1362922"/>
            <a:ext cx="436880" cy="434340"/>
          </a:xfrm>
          <a:custGeom>
            <a:avLst/>
            <a:gdLst/>
            <a:ahLst/>
            <a:cxnLst/>
            <a:rect l="l" t="t" r="r" b="b"/>
            <a:pathLst>
              <a:path w="436880" h="434339">
                <a:moveTo>
                  <a:pt x="106169" y="269741"/>
                </a:moveTo>
                <a:lnTo>
                  <a:pt x="61720" y="260843"/>
                </a:lnTo>
                <a:lnTo>
                  <a:pt x="28320" y="234753"/>
                </a:lnTo>
                <a:lnTo>
                  <a:pt x="7302" y="192376"/>
                </a:lnTo>
                <a:lnTo>
                  <a:pt x="0" y="134616"/>
                </a:lnTo>
                <a:lnTo>
                  <a:pt x="7302" y="77150"/>
                </a:lnTo>
                <a:lnTo>
                  <a:pt x="28320" y="34924"/>
                </a:lnTo>
                <a:lnTo>
                  <a:pt x="61720" y="8889"/>
                </a:lnTo>
                <a:lnTo>
                  <a:pt x="106169" y="0"/>
                </a:lnTo>
                <a:lnTo>
                  <a:pt x="143490" y="6008"/>
                </a:lnTo>
                <a:lnTo>
                  <a:pt x="173477" y="23684"/>
                </a:lnTo>
                <a:lnTo>
                  <a:pt x="195463" y="52505"/>
                </a:lnTo>
                <a:lnTo>
                  <a:pt x="201406" y="70102"/>
                </a:lnTo>
                <a:lnTo>
                  <a:pt x="106169" y="70102"/>
                </a:lnTo>
                <a:lnTo>
                  <a:pt x="94168" y="74253"/>
                </a:lnTo>
                <a:lnTo>
                  <a:pt x="85595" y="86548"/>
                </a:lnTo>
                <a:lnTo>
                  <a:pt x="80452" y="106748"/>
                </a:lnTo>
                <a:lnTo>
                  <a:pt x="78738" y="134616"/>
                </a:lnTo>
                <a:lnTo>
                  <a:pt x="80452" y="162563"/>
                </a:lnTo>
                <a:lnTo>
                  <a:pt x="85595" y="182938"/>
                </a:lnTo>
                <a:lnTo>
                  <a:pt x="94168" y="195408"/>
                </a:lnTo>
                <a:lnTo>
                  <a:pt x="106169" y="199639"/>
                </a:lnTo>
                <a:lnTo>
                  <a:pt x="201245" y="199639"/>
                </a:lnTo>
                <a:lnTo>
                  <a:pt x="197249" y="213164"/>
                </a:lnTo>
                <a:lnTo>
                  <a:pt x="175319" y="244214"/>
                </a:lnTo>
                <a:lnTo>
                  <a:pt x="144720" y="263264"/>
                </a:lnTo>
                <a:lnTo>
                  <a:pt x="106169" y="269741"/>
                </a:lnTo>
                <a:close/>
              </a:path>
              <a:path w="436880" h="434339">
                <a:moveTo>
                  <a:pt x="431281" y="321555"/>
                </a:moveTo>
                <a:lnTo>
                  <a:pt x="351019" y="321555"/>
                </a:lnTo>
                <a:lnTo>
                  <a:pt x="351019" y="0"/>
                </a:lnTo>
                <a:lnTo>
                  <a:pt x="431281" y="0"/>
                </a:lnTo>
                <a:lnTo>
                  <a:pt x="431281" y="321555"/>
                </a:lnTo>
                <a:close/>
              </a:path>
              <a:path w="436880" h="434339">
                <a:moveTo>
                  <a:pt x="321047" y="91945"/>
                </a:moveTo>
                <a:lnTo>
                  <a:pt x="241801" y="91945"/>
                </a:lnTo>
                <a:lnTo>
                  <a:pt x="241801" y="2031"/>
                </a:lnTo>
                <a:lnTo>
                  <a:pt x="321047" y="2031"/>
                </a:lnTo>
                <a:lnTo>
                  <a:pt x="321047" y="91945"/>
                </a:lnTo>
                <a:close/>
              </a:path>
              <a:path w="436880" h="434339">
                <a:moveTo>
                  <a:pt x="201245" y="199639"/>
                </a:moveTo>
                <a:lnTo>
                  <a:pt x="106169" y="199639"/>
                </a:lnTo>
                <a:lnTo>
                  <a:pt x="118384" y="195408"/>
                </a:lnTo>
                <a:lnTo>
                  <a:pt x="126933" y="182938"/>
                </a:lnTo>
                <a:lnTo>
                  <a:pt x="131957" y="162563"/>
                </a:lnTo>
                <a:lnTo>
                  <a:pt x="133600" y="134616"/>
                </a:lnTo>
                <a:lnTo>
                  <a:pt x="131957" y="106748"/>
                </a:lnTo>
                <a:lnTo>
                  <a:pt x="126933" y="86548"/>
                </a:lnTo>
                <a:lnTo>
                  <a:pt x="118384" y="74253"/>
                </a:lnTo>
                <a:lnTo>
                  <a:pt x="106169" y="70102"/>
                </a:lnTo>
                <a:lnTo>
                  <a:pt x="201406" y="70102"/>
                </a:lnTo>
                <a:lnTo>
                  <a:pt x="208782" y="91945"/>
                </a:lnTo>
                <a:lnTo>
                  <a:pt x="321047" y="91945"/>
                </a:lnTo>
                <a:lnTo>
                  <a:pt x="321047" y="170683"/>
                </a:lnTo>
                <a:lnTo>
                  <a:pt x="209798" y="170683"/>
                </a:lnTo>
                <a:lnTo>
                  <a:pt x="201245" y="199639"/>
                </a:lnTo>
                <a:close/>
              </a:path>
              <a:path w="436880" h="434339">
                <a:moveTo>
                  <a:pt x="321047" y="313936"/>
                </a:moveTo>
                <a:lnTo>
                  <a:pt x="241801" y="313936"/>
                </a:lnTo>
                <a:lnTo>
                  <a:pt x="241801" y="170683"/>
                </a:lnTo>
                <a:lnTo>
                  <a:pt x="321047" y="170683"/>
                </a:lnTo>
                <a:lnTo>
                  <a:pt x="321047" y="313936"/>
                </a:lnTo>
                <a:close/>
              </a:path>
              <a:path w="436880" h="434339">
                <a:moveTo>
                  <a:pt x="436361" y="433821"/>
                </a:moveTo>
                <a:lnTo>
                  <a:pt x="37083" y="433821"/>
                </a:lnTo>
                <a:lnTo>
                  <a:pt x="37083" y="289552"/>
                </a:lnTo>
                <a:lnTo>
                  <a:pt x="124456" y="289552"/>
                </a:lnTo>
                <a:lnTo>
                  <a:pt x="124456" y="356607"/>
                </a:lnTo>
                <a:lnTo>
                  <a:pt x="436361" y="356607"/>
                </a:lnTo>
                <a:lnTo>
                  <a:pt x="43636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48349" y="1362922"/>
            <a:ext cx="412115" cy="434340"/>
          </a:xfrm>
          <a:custGeom>
            <a:avLst/>
            <a:gdLst/>
            <a:ahLst/>
            <a:cxnLst/>
            <a:rect l="l" t="t" r="r" b="b"/>
            <a:pathLst>
              <a:path w="412114" h="434339">
                <a:moveTo>
                  <a:pt x="411977" y="433821"/>
                </a:moveTo>
                <a:lnTo>
                  <a:pt x="326127" y="433821"/>
                </a:lnTo>
                <a:lnTo>
                  <a:pt x="326127" y="0"/>
                </a:lnTo>
                <a:lnTo>
                  <a:pt x="411977" y="0"/>
                </a:lnTo>
                <a:lnTo>
                  <a:pt x="411977" y="433821"/>
                </a:lnTo>
                <a:close/>
              </a:path>
              <a:path w="412114" h="434339">
                <a:moveTo>
                  <a:pt x="289552" y="88897"/>
                </a:moveTo>
                <a:lnTo>
                  <a:pt x="12191" y="88897"/>
                </a:lnTo>
                <a:lnTo>
                  <a:pt x="12191" y="10159"/>
                </a:lnTo>
                <a:lnTo>
                  <a:pt x="289552" y="10159"/>
                </a:lnTo>
                <a:lnTo>
                  <a:pt x="289552" y="88897"/>
                </a:lnTo>
                <a:close/>
              </a:path>
              <a:path w="412114" h="434339">
                <a:moveTo>
                  <a:pt x="0" y="413501"/>
                </a:moveTo>
                <a:lnTo>
                  <a:pt x="0" y="327143"/>
                </a:lnTo>
                <a:lnTo>
                  <a:pt x="30001" y="316692"/>
                </a:lnTo>
                <a:lnTo>
                  <a:pt x="56123" y="293146"/>
                </a:lnTo>
                <a:lnTo>
                  <a:pt x="77785" y="257549"/>
                </a:lnTo>
                <a:lnTo>
                  <a:pt x="94410" y="210946"/>
                </a:lnTo>
                <a:lnTo>
                  <a:pt x="105419" y="154381"/>
                </a:lnTo>
                <a:lnTo>
                  <a:pt x="110233" y="88897"/>
                </a:lnTo>
                <a:lnTo>
                  <a:pt x="196591" y="88897"/>
                </a:lnTo>
                <a:lnTo>
                  <a:pt x="195352" y="117662"/>
                </a:lnTo>
                <a:lnTo>
                  <a:pt x="193162" y="145284"/>
                </a:lnTo>
                <a:lnTo>
                  <a:pt x="190019" y="171763"/>
                </a:lnTo>
                <a:lnTo>
                  <a:pt x="185923" y="197099"/>
                </a:lnTo>
                <a:lnTo>
                  <a:pt x="259477" y="292600"/>
                </a:lnTo>
                <a:lnTo>
                  <a:pt x="156460" y="292600"/>
                </a:lnTo>
                <a:lnTo>
                  <a:pt x="126512" y="343994"/>
                </a:lnTo>
                <a:lnTo>
                  <a:pt x="89850" y="381815"/>
                </a:lnTo>
                <a:lnTo>
                  <a:pt x="47377" y="405254"/>
                </a:lnTo>
                <a:lnTo>
                  <a:pt x="0" y="413501"/>
                </a:lnTo>
                <a:close/>
              </a:path>
              <a:path w="412114" h="434339">
                <a:moveTo>
                  <a:pt x="243833" y="411469"/>
                </a:moveTo>
                <a:lnTo>
                  <a:pt x="156460" y="292600"/>
                </a:lnTo>
                <a:lnTo>
                  <a:pt x="259477" y="292600"/>
                </a:lnTo>
                <a:lnTo>
                  <a:pt x="311904" y="360670"/>
                </a:lnTo>
                <a:lnTo>
                  <a:pt x="243833" y="4114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48716" y="1362922"/>
            <a:ext cx="400685" cy="434340"/>
          </a:xfrm>
          <a:custGeom>
            <a:avLst/>
            <a:gdLst/>
            <a:ahLst/>
            <a:cxnLst/>
            <a:rect l="l" t="t" r="r" b="b"/>
            <a:pathLst>
              <a:path w="400685" h="434339">
                <a:moveTo>
                  <a:pt x="400294" y="433821"/>
                </a:moveTo>
                <a:lnTo>
                  <a:pt x="314444" y="433821"/>
                </a:lnTo>
                <a:lnTo>
                  <a:pt x="314444" y="0"/>
                </a:lnTo>
                <a:lnTo>
                  <a:pt x="400294" y="0"/>
                </a:lnTo>
                <a:lnTo>
                  <a:pt x="400294" y="433821"/>
                </a:lnTo>
                <a:close/>
              </a:path>
              <a:path w="400685" h="434339">
                <a:moveTo>
                  <a:pt x="179319" y="413501"/>
                </a:moveTo>
                <a:lnTo>
                  <a:pt x="0" y="413501"/>
                </a:lnTo>
                <a:lnTo>
                  <a:pt x="0" y="7619"/>
                </a:lnTo>
                <a:lnTo>
                  <a:pt x="88389" y="7619"/>
                </a:lnTo>
                <a:lnTo>
                  <a:pt x="88389" y="335271"/>
                </a:lnTo>
                <a:lnTo>
                  <a:pt x="291584" y="335271"/>
                </a:lnTo>
                <a:lnTo>
                  <a:pt x="291584" y="392674"/>
                </a:lnTo>
                <a:lnTo>
                  <a:pt x="268757" y="401500"/>
                </a:lnTo>
                <a:lnTo>
                  <a:pt x="241166" y="408040"/>
                </a:lnTo>
                <a:lnTo>
                  <a:pt x="210719" y="412104"/>
                </a:lnTo>
                <a:lnTo>
                  <a:pt x="179319" y="413501"/>
                </a:lnTo>
                <a:close/>
              </a:path>
              <a:path w="400685" h="434339">
                <a:moveTo>
                  <a:pt x="291584" y="335271"/>
                </a:moveTo>
                <a:lnTo>
                  <a:pt x="179319" y="335271"/>
                </a:lnTo>
                <a:lnTo>
                  <a:pt x="210505" y="333803"/>
                </a:lnTo>
                <a:lnTo>
                  <a:pt x="240976" y="329620"/>
                </a:lnTo>
                <a:lnTo>
                  <a:pt x="268685" y="323056"/>
                </a:lnTo>
                <a:lnTo>
                  <a:pt x="291584" y="314444"/>
                </a:lnTo>
                <a:lnTo>
                  <a:pt x="291584" y="3352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28764" y="1362922"/>
            <a:ext cx="411480" cy="434340"/>
          </a:xfrm>
          <a:custGeom>
            <a:avLst/>
            <a:gdLst/>
            <a:ahLst/>
            <a:cxnLst/>
            <a:rect l="l" t="t" r="r" b="b"/>
            <a:pathLst>
              <a:path w="411479" h="434339">
                <a:moveTo>
                  <a:pt x="410961" y="163571"/>
                </a:moveTo>
                <a:lnTo>
                  <a:pt x="325111" y="163571"/>
                </a:lnTo>
                <a:lnTo>
                  <a:pt x="325111" y="0"/>
                </a:lnTo>
                <a:lnTo>
                  <a:pt x="410961" y="0"/>
                </a:lnTo>
                <a:lnTo>
                  <a:pt x="410961" y="163571"/>
                </a:lnTo>
                <a:close/>
              </a:path>
              <a:path w="411479" h="434339">
                <a:moveTo>
                  <a:pt x="134616" y="418581"/>
                </a:moveTo>
                <a:lnTo>
                  <a:pt x="96599" y="413179"/>
                </a:lnTo>
                <a:lnTo>
                  <a:pt x="37019" y="368735"/>
                </a:lnTo>
                <a:lnTo>
                  <a:pt x="16951" y="328874"/>
                </a:lnTo>
                <a:lnTo>
                  <a:pt x="4362" y="276709"/>
                </a:lnTo>
                <a:lnTo>
                  <a:pt x="0" y="211830"/>
                </a:lnTo>
                <a:lnTo>
                  <a:pt x="4362" y="146951"/>
                </a:lnTo>
                <a:lnTo>
                  <a:pt x="16951" y="94786"/>
                </a:lnTo>
                <a:lnTo>
                  <a:pt x="37019" y="54926"/>
                </a:lnTo>
                <a:lnTo>
                  <a:pt x="63818" y="26960"/>
                </a:lnTo>
                <a:lnTo>
                  <a:pt x="134616" y="5079"/>
                </a:lnTo>
                <a:lnTo>
                  <a:pt x="174589" y="11078"/>
                </a:lnTo>
                <a:lnTo>
                  <a:pt x="208612" y="29414"/>
                </a:lnTo>
                <a:lnTo>
                  <a:pt x="235856" y="60600"/>
                </a:lnTo>
                <a:lnTo>
                  <a:pt x="246090" y="83817"/>
                </a:lnTo>
                <a:lnTo>
                  <a:pt x="134616" y="83817"/>
                </a:lnTo>
                <a:lnTo>
                  <a:pt x="114836" y="90175"/>
                </a:lnTo>
                <a:lnTo>
                  <a:pt x="99057" y="111439"/>
                </a:lnTo>
                <a:lnTo>
                  <a:pt x="88612" y="150896"/>
                </a:lnTo>
                <a:lnTo>
                  <a:pt x="84833" y="211830"/>
                </a:lnTo>
                <a:lnTo>
                  <a:pt x="88612" y="272979"/>
                </a:lnTo>
                <a:lnTo>
                  <a:pt x="99057" y="312412"/>
                </a:lnTo>
                <a:lnTo>
                  <a:pt x="114836" y="333557"/>
                </a:lnTo>
                <a:lnTo>
                  <a:pt x="134616" y="339843"/>
                </a:lnTo>
                <a:lnTo>
                  <a:pt x="245861" y="339843"/>
                </a:lnTo>
                <a:lnTo>
                  <a:pt x="239075" y="357354"/>
                </a:lnTo>
                <a:lnTo>
                  <a:pt x="211529" y="391743"/>
                </a:lnTo>
                <a:lnTo>
                  <a:pt x="176401" y="411965"/>
                </a:lnTo>
                <a:lnTo>
                  <a:pt x="134616" y="418581"/>
                </a:lnTo>
                <a:close/>
              </a:path>
              <a:path w="411479" h="434339">
                <a:moveTo>
                  <a:pt x="245861" y="339843"/>
                </a:moveTo>
                <a:lnTo>
                  <a:pt x="134616" y="339843"/>
                </a:lnTo>
                <a:lnTo>
                  <a:pt x="154102" y="333557"/>
                </a:lnTo>
                <a:lnTo>
                  <a:pt x="169731" y="312412"/>
                </a:lnTo>
                <a:lnTo>
                  <a:pt x="180121" y="272979"/>
                </a:lnTo>
                <a:lnTo>
                  <a:pt x="183891" y="211830"/>
                </a:lnTo>
                <a:lnTo>
                  <a:pt x="180121" y="150896"/>
                </a:lnTo>
                <a:lnTo>
                  <a:pt x="169731" y="111439"/>
                </a:lnTo>
                <a:lnTo>
                  <a:pt x="154102" y="90175"/>
                </a:lnTo>
                <a:lnTo>
                  <a:pt x="134616" y="83817"/>
                </a:lnTo>
                <a:lnTo>
                  <a:pt x="246090" y="83817"/>
                </a:lnTo>
                <a:lnTo>
                  <a:pt x="255493" y="105149"/>
                </a:lnTo>
                <a:lnTo>
                  <a:pt x="266693" y="163571"/>
                </a:lnTo>
                <a:lnTo>
                  <a:pt x="410961" y="163571"/>
                </a:lnTo>
                <a:lnTo>
                  <a:pt x="410961" y="243833"/>
                </a:lnTo>
                <a:lnTo>
                  <a:pt x="267709" y="243833"/>
                </a:lnTo>
                <a:lnTo>
                  <a:pt x="258110" y="308238"/>
                </a:lnTo>
                <a:lnTo>
                  <a:pt x="245861" y="339843"/>
                </a:lnTo>
                <a:close/>
              </a:path>
              <a:path w="411479" h="434339">
                <a:moveTo>
                  <a:pt x="410961" y="433821"/>
                </a:moveTo>
                <a:lnTo>
                  <a:pt x="325111" y="433821"/>
                </a:lnTo>
                <a:lnTo>
                  <a:pt x="325111" y="243833"/>
                </a:lnTo>
                <a:lnTo>
                  <a:pt x="410961" y="243833"/>
                </a:lnTo>
                <a:lnTo>
                  <a:pt x="41096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19988" y="1362922"/>
            <a:ext cx="410845" cy="439420"/>
          </a:xfrm>
          <a:custGeom>
            <a:avLst/>
            <a:gdLst/>
            <a:ahLst/>
            <a:cxnLst/>
            <a:rect l="l" t="t" r="r" b="b"/>
            <a:pathLst>
              <a:path w="410845" h="439419">
                <a:moveTo>
                  <a:pt x="406389" y="257549"/>
                </a:moveTo>
                <a:lnTo>
                  <a:pt x="320539" y="257549"/>
                </a:lnTo>
                <a:lnTo>
                  <a:pt x="320539" y="0"/>
                </a:lnTo>
                <a:lnTo>
                  <a:pt x="406389" y="0"/>
                </a:lnTo>
                <a:lnTo>
                  <a:pt x="406389" y="257549"/>
                </a:lnTo>
                <a:close/>
              </a:path>
              <a:path w="410845" h="439419">
                <a:moveTo>
                  <a:pt x="196591" y="245357"/>
                </a:moveTo>
                <a:lnTo>
                  <a:pt x="1015" y="245357"/>
                </a:lnTo>
                <a:lnTo>
                  <a:pt x="1015" y="94993"/>
                </a:lnTo>
                <a:lnTo>
                  <a:pt x="179827" y="94993"/>
                </a:lnTo>
                <a:lnTo>
                  <a:pt x="179827" y="70102"/>
                </a:lnTo>
                <a:lnTo>
                  <a:pt x="0" y="70102"/>
                </a:lnTo>
                <a:lnTo>
                  <a:pt x="0" y="5079"/>
                </a:lnTo>
                <a:lnTo>
                  <a:pt x="264661" y="5079"/>
                </a:lnTo>
                <a:lnTo>
                  <a:pt x="264661" y="155444"/>
                </a:lnTo>
                <a:lnTo>
                  <a:pt x="85849" y="155444"/>
                </a:lnTo>
                <a:lnTo>
                  <a:pt x="85849" y="180335"/>
                </a:lnTo>
                <a:lnTo>
                  <a:pt x="297680" y="180335"/>
                </a:lnTo>
                <a:lnTo>
                  <a:pt x="297680" y="230118"/>
                </a:lnTo>
                <a:lnTo>
                  <a:pt x="278170" y="236571"/>
                </a:lnTo>
                <a:lnTo>
                  <a:pt x="253993" y="241357"/>
                </a:lnTo>
                <a:lnTo>
                  <a:pt x="226387" y="244333"/>
                </a:lnTo>
                <a:lnTo>
                  <a:pt x="196591" y="245357"/>
                </a:lnTo>
                <a:close/>
              </a:path>
              <a:path w="410845" h="439419">
                <a:moveTo>
                  <a:pt x="297680" y="180335"/>
                </a:moveTo>
                <a:lnTo>
                  <a:pt x="197607" y="180335"/>
                </a:lnTo>
                <a:lnTo>
                  <a:pt x="226530" y="179311"/>
                </a:lnTo>
                <a:lnTo>
                  <a:pt x="253739" y="176335"/>
                </a:lnTo>
                <a:lnTo>
                  <a:pt x="277900" y="171548"/>
                </a:lnTo>
                <a:lnTo>
                  <a:pt x="297680" y="165095"/>
                </a:lnTo>
                <a:lnTo>
                  <a:pt x="297680" y="180335"/>
                </a:lnTo>
                <a:close/>
              </a:path>
              <a:path w="410845" h="439419">
                <a:moveTo>
                  <a:pt x="212338" y="438901"/>
                </a:moveTo>
                <a:lnTo>
                  <a:pt x="149210" y="436149"/>
                </a:lnTo>
                <a:lnTo>
                  <a:pt x="94761" y="427131"/>
                </a:lnTo>
                <a:lnTo>
                  <a:pt x="52066" y="410701"/>
                </a:lnTo>
                <a:lnTo>
                  <a:pt x="14223" y="351019"/>
                </a:lnTo>
                <a:lnTo>
                  <a:pt x="24196" y="316325"/>
                </a:lnTo>
                <a:lnTo>
                  <a:pt x="52066" y="291336"/>
                </a:lnTo>
                <a:lnTo>
                  <a:pt x="94761" y="274906"/>
                </a:lnTo>
                <a:lnTo>
                  <a:pt x="149210" y="265888"/>
                </a:lnTo>
                <a:lnTo>
                  <a:pt x="212338" y="263137"/>
                </a:lnTo>
                <a:lnTo>
                  <a:pt x="275467" y="265888"/>
                </a:lnTo>
                <a:lnTo>
                  <a:pt x="329915" y="274906"/>
                </a:lnTo>
                <a:lnTo>
                  <a:pt x="372610" y="291336"/>
                </a:lnTo>
                <a:lnTo>
                  <a:pt x="400480" y="316325"/>
                </a:lnTo>
                <a:lnTo>
                  <a:pt x="404028" y="328667"/>
                </a:lnTo>
                <a:lnTo>
                  <a:pt x="212338" y="328667"/>
                </a:lnTo>
                <a:lnTo>
                  <a:pt x="170890" y="329731"/>
                </a:lnTo>
                <a:lnTo>
                  <a:pt x="137156" y="333366"/>
                </a:lnTo>
                <a:lnTo>
                  <a:pt x="114471" y="340240"/>
                </a:lnTo>
                <a:lnTo>
                  <a:pt x="106169" y="351019"/>
                </a:lnTo>
                <a:lnTo>
                  <a:pt x="114471" y="362012"/>
                </a:lnTo>
                <a:lnTo>
                  <a:pt x="137156" y="368862"/>
                </a:lnTo>
                <a:lnTo>
                  <a:pt x="170890" y="372378"/>
                </a:lnTo>
                <a:lnTo>
                  <a:pt x="212338" y="373370"/>
                </a:lnTo>
                <a:lnTo>
                  <a:pt x="404028" y="373370"/>
                </a:lnTo>
                <a:lnTo>
                  <a:pt x="400480" y="385712"/>
                </a:lnTo>
                <a:lnTo>
                  <a:pt x="372610" y="410701"/>
                </a:lnTo>
                <a:lnTo>
                  <a:pt x="329915" y="427131"/>
                </a:lnTo>
                <a:lnTo>
                  <a:pt x="275467" y="436149"/>
                </a:lnTo>
                <a:lnTo>
                  <a:pt x="212338" y="438901"/>
                </a:lnTo>
                <a:close/>
              </a:path>
              <a:path w="410845" h="439419">
                <a:moveTo>
                  <a:pt x="404028" y="373370"/>
                </a:moveTo>
                <a:lnTo>
                  <a:pt x="212338" y="373370"/>
                </a:lnTo>
                <a:lnTo>
                  <a:pt x="253787" y="372378"/>
                </a:lnTo>
                <a:lnTo>
                  <a:pt x="287520" y="368862"/>
                </a:lnTo>
                <a:lnTo>
                  <a:pt x="310205" y="362012"/>
                </a:lnTo>
                <a:lnTo>
                  <a:pt x="318508" y="351019"/>
                </a:lnTo>
                <a:lnTo>
                  <a:pt x="310205" y="340240"/>
                </a:lnTo>
                <a:lnTo>
                  <a:pt x="287520" y="333366"/>
                </a:lnTo>
                <a:lnTo>
                  <a:pt x="253787" y="329731"/>
                </a:lnTo>
                <a:lnTo>
                  <a:pt x="212338" y="328667"/>
                </a:lnTo>
                <a:lnTo>
                  <a:pt x="404028" y="328667"/>
                </a:lnTo>
                <a:lnTo>
                  <a:pt x="410453" y="351019"/>
                </a:lnTo>
                <a:lnTo>
                  <a:pt x="404028" y="3733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37607" y="1362925"/>
            <a:ext cx="914400" cy="439420"/>
          </a:xfrm>
          <a:custGeom>
            <a:avLst/>
            <a:gdLst/>
            <a:ahLst/>
            <a:cxnLst/>
            <a:rect l="l" t="t" r="r" b="b"/>
            <a:pathLst>
              <a:path w="914400" h="439419">
                <a:moveTo>
                  <a:pt x="269748" y="12700"/>
                </a:moveTo>
                <a:lnTo>
                  <a:pt x="13208" y="12700"/>
                </a:lnTo>
                <a:lnTo>
                  <a:pt x="13208" y="92456"/>
                </a:lnTo>
                <a:lnTo>
                  <a:pt x="183388" y="92456"/>
                </a:lnTo>
                <a:lnTo>
                  <a:pt x="183388" y="283972"/>
                </a:lnTo>
                <a:lnTo>
                  <a:pt x="269748" y="283972"/>
                </a:lnTo>
                <a:lnTo>
                  <a:pt x="269748" y="12700"/>
                </a:lnTo>
                <a:close/>
              </a:path>
              <a:path w="914400" h="439419">
                <a:moveTo>
                  <a:pt x="297688" y="315976"/>
                </a:moveTo>
                <a:lnTo>
                  <a:pt x="274421" y="323811"/>
                </a:lnTo>
                <a:lnTo>
                  <a:pt x="246507" y="329184"/>
                </a:lnTo>
                <a:lnTo>
                  <a:pt x="216103" y="332257"/>
                </a:lnTo>
                <a:lnTo>
                  <a:pt x="185420" y="333248"/>
                </a:lnTo>
                <a:lnTo>
                  <a:pt x="141732" y="333248"/>
                </a:lnTo>
                <a:lnTo>
                  <a:pt x="141732" y="176276"/>
                </a:lnTo>
                <a:lnTo>
                  <a:pt x="55372" y="176276"/>
                </a:lnTo>
                <a:lnTo>
                  <a:pt x="55372" y="333248"/>
                </a:lnTo>
                <a:lnTo>
                  <a:pt x="0" y="333248"/>
                </a:lnTo>
                <a:lnTo>
                  <a:pt x="0" y="413499"/>
                </a:lnTo>
                <a:lnTo>
                  <a:pt x="183896" y="413499"/>
                </a:lnTo>
                <a:lnTo>
                  <a:pt x="216103" y="412521"/>
                </a:lnTo>
                <a:lnTo>
                  <a:pt x="246888" y="409435"/>
                </a:lnTo>
                <a:lnTo>
                  <a:pt x="274612" y="404075"/>
                </a:lnTo>
                <a:lnTo>
                  <a:pt x="297688" y="396227"/>
                </a:lnTo>
                <a:lnTo>
                  <a:pt x="297688" y="315976"/>
                </a:lnTo>
                <a:close/>
              </a:path>
              <a:path w="914400" h="439419">
                <a:moveTo>
                  <a:pt x="458203" y="154432"/>
                </a:moveTo>
                <a:lnTo>
                  <a:pt x="408419" y="154432"/>
                </a:lnTo>
                <a:lnTo>
                  <a:pt x="408419" y="0"/>
                </a:lnTo>
                <a:lnTo>
                  <a:pt x="322580" y="0"/>
                </a:lnTo>
                <a:lnTo>
                  <a:pt x="322580" y="433819"/>
                </a:lnTo>
                <a:lnTo>
                  <a:pt x="408419" y="433819"/>
                </a:lnTo>
                <a:lnTo>
                  <a:pt x="408419" y="237744"/>
                </a:lnTo>
                <a:lnTo>
                  <a:pt x="458203" y="237744"/>
                </a:lnTo>
                <a:lnTo>
                  <a:pt x="458203" y="154432"/>
                </a:lnTo>
                <a:close/>
              </a:path>
              <a:path w="914400" h="439419">
                <a:moveTo>
                  <a:pt x="910310" y="0"/>
                </a:moveTo>
                <a:lnTo>
                  <a:pt x="824471" y="0"/>
                </a:lnTo>
                <a:lnTo>
                  <a:pt x="824471" y="67056"/>
                </a:lnTo>
                <a:lnTo>
                  <a:pt x="778751" y="67056"/>
                </a:lnTo>
                <a:lnTo>
                  <a:pt x="778751" y="5080"/>
                </a:lnTo>
                <a:lnTo>
                  <a:pt x="502399" y="5080"/>
                </a:lnTo>
                <a:lnTo>
                  <a:pt x="502399" y="76200"/>
                </a:lnTo>
                <a:lnTo>
                  <a:pt x="597903" y="76200"/>
                </a:lnTo>
                <a:lnTo>
                  <a:pt x="586244" y="106464"/>
                </a:lnTo>
                <a:lnTo>
                  <a:pt x="564819" y="133159"/>
                </a:lnTo>
                <a:lnTo>
                  <a:pt x="534543" y="152704"/>
                </a:lnTo>
                <a:lnTo>
                  <a:pt x="496303" y="161544"/>
                </a:lnTo>
                <a:lnTo>
                  <a:pt x="496303" y="236728"/>
                </a:lnTo>
                <a:lnTo>
                  <a:pt x="540766" y="230695"/>
                </a:lnTo>
                <a:lnTo>
                  <a:pt x="580694" y="215963"/>
                </a:lnTo>
                <a:lnTo>
                  <a:pt x="615391" y="194081"/>
                </a:lnTo>
                <a:lnTo>
                  <a:pt x="644131" y="166624"/>
                </a:lnTo>
                <a:lnTo>
                  <a:pt x="753859" y="232156"/>
                </a:lnTo>
                <a:lnTo>
                  <a:pt x="795007" y="169164"/>
                </a:lnTo>
                <a:lnTo>
                  <a:pt x="790549" y="166624"/>
                </a:lnTo>
                <a:lnTo>
                  <a:pt x="679183" y="103124"/>
                </a:lnTo>
                <a:lnTo>
                  <a:pt x="681202" y="96342"/>
                </a:lnTo>
                <a:lnTo>
                  <a:pt x="682739" y="89662"/>
                </a:lnTo>
                <a:lnTo>
                  <a:pt x="683895" y="82981"/>
                </a:lnTo>
                <a:lnTo>
                  <a:pt x="684771" y="76200"/>
                </a:lnTo>
                <a:lnTo>
                  <a:pt x="766559" y="76200"/>
                </a:lnTo>
                <a:lnTo>
                  <a:pt x="766559" y="140208"/>
                </a:lnTo>
                <a:lnTo>
                  <a:pt x="824471" y="140208"/>
                </a:lnTo>
                <a:lnTo>
                  <a:pt x="824471" y="242824"/>
                </a:lnTo>
                <a:lnTo>
                  <a:pt x="910310" y="242824"/>
                </a:lnTo>
                <a:lnTo>
                  <a:pt x="910310" y="67056"/>
                </a:lnTo>
                <a:lnTo>
                  <a:pt x="910310" y="0"/>
                </a:lnTo>
                <a:close/>
              </a:path>
              <a:path w="914400" h="439419">
                <a:moveTo>
                  <a:pt x="914374" y="343916"/>
                </a:moveTo>
                <a:lnTo>
                  <a:pt x="904405" y="306920"/>
                </a:lnTo>
                <a:lnTo>
                  <a:pt x="876541" y="279971"/>
                </a:lnTo>
                <a:lnTo>
                  <a:pt x="833843" y="262013"/>
                </a:lnTo>
                <a:lnTo>
                  <a:pt x="821931" y="259829"/>
                </a:lnTo>
                <a:lnTo>
                  <a:pt x="821931" y="343916"/>
                </a:lnTo>
                <a:lnTo>
                  <a:pt x="813625" y="356552"/>
                </a:lnTo>
                <a:lnTo>
                  <a:pt x="791006" y="365061"/>
                </a:lnTo>
                <a:lnTo>
                  <a:pt x="757415" y="369836"/>
                </a:lnTo>
                <a:lnTo>
                  <a:pt x="716267" y="371348"/>
                </a:lnTo>
                <a:lnTo>
                  <a:pt x="675106" y="369836"/>
                </a:lnTo>
                <a:lnTo>
                  <a:pt x="641527" y="365061"/>
                </a:lnTo>
                <a:lnTo>
                  <a:pt x="618896" y="356552"/>
                </a:lnTo>
                <a:lnTo>
                  <a:pt x="610603" y="343916"/>
                </a:lnTo>
                <a:lnTo>
                  <a:pt x="618896" y="331482"/>
                </a:lnTo>
                <a:lnTo>
                  <a:pt x="641527" y="322961"/>
                </a:lnTo>
                <a:lnTo>
                  <a:pt x="675106" y="318046"/>
                </a:lnTo>
                <a:lnTo>
                  <a:pt x="716267" y="316484"/>
                </a:lnTo>
                <a:lnTo>
                  <a:pt x="757415" y="318046"/>
                </a:lnTo>
                <a:lnTo>
                  <a:pt x="791006" y="322961"/>
                </a:lnTo>
                <a:lnTo>
                  <a:pt x="813625" y="331482"/>
                </a:lnTo>
                <a:lnTo>
                  <a:pt x="821931" y="343916"/>
                </a:lnTo>
                <a:lnTo>
                  <a:pt x="821931" y="259829"/>
                </a:lnTo>
                <a:lnTo>
                  <a:pt x="779399" y="252018"/>
                </a:lnTo>
                <a:lnTo>
                  <a:pt x="716267" y="248920"/>
                </a:lnTo>
                <a:lnTo>
                  <a:pt x="653135" y="252018"/>
                </a:lnTo>
                <a:lnTo>
                  <a:pt x="598690" y="262013"/>
                </a:lnTo>
                <a:lnTo>
                  <a:pt x="555993" y="279971"/>
                </a:lnTo>
                <a:lnTo>
                  <a:pt x="528116" y="306920"/>
                </a:lnTo>
                <a:lnTo>
                  <a:pt x="518147" y="343916"/>
                </a:lnTo>
                <a:lnTo>
                  <a:pt x="528116" y="380898"/>
                </a:lnTo>
                <a:lnTo>
                  <a:pt x="555993" y="407847"/>
                </a:lnTo>
                <a:lnTo>
                  <a:pt x="598690" y="425805"/>
                </a:lnTo>
                <a:lnTo>
                  <a:pt x="653135" y="435800"/>
                </a:lnTo>
                <a:lnTo>
                  <a:pt x="716267" y="438899"/>
                </a:lnTo>
                <a:lnTo>
                  <a:pt x="779399" y="435800"/>
                </a:lnTo>
                <a:lnTo>
                  <a:pt x="833843" y="425805"/>
                </a:lnTo>
                <a:lnTo>
                  <a:pt x="876541" y="407847"/>
                </a:lnTo>
                <a:lnTo>
                  <a:pt x="904405" y="380898"/>
                </a:lnTo>
                <a:lnTo>
                  <a:pt x="906983" y="371348"/>
                </a:lnTo>
                <a:lnTo>
                  <a:pt x="914374" y="34391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55086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638740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125899" y="1359874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09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09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09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09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09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09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024" y="598360"/>
            <a:ext cx="508000" cy="327025"/>
          </a:xfrm>
          <a:custGeom>
            <a:avLst/>
            <a:gdLst/>
            <a:ahLst/>
            <a:cxnLst/>
            <a:rect l="l" t="t" r="r" b="b"/>
            <a:pathLst>
              <a:path w="508000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508000" h="327025">
                <a:moveTo>
                  <a:pt x="507860" y="199263"/>
                </a:moveTo>
                <a:lnTo>
                  <a:pt x="467093" y="199263"/>
                </a:lnTo>
                <a:lnTo>
                  <a:pt x="467093" y="79629"/>
                </a:lnTo>
                <a:lnTo>
                  <a:pt x="467093" y="8382"/>
                </a:lnTo>
                <a:lnTo>
                  <a:pt x="401561" y="8382"/>
                </a:lnTo>
                <a:lnTo>
                  <a:pt x="401561" y="79629"/>
                </a:lnTo>
                <a:lnTo>
                  <a:pt x="401561" y="199263"/>
                </a:lnTo>
                <a:lnTo>
                  <a:pt x="328409" y="199263"/>
                </a:lnTo>
                <a:lnTo>
                  <a:pt x="401561" y="79629"/>
                </a:lnTo>
                <a:lnTo>
                  <a:pt x="401561" y="8382"/>
                </a:lnTo>
                <a:lnTo>
                  <a:pt x="382130" y="8382"/>
                </a:lnTo>
                <a:lnTo>
                  <a:pt x="262128" y="199263"/>
                </a:lnTo>
                <a:lnTo>
                  <a:pt x="262128" y="256413"/>
                </a:lnTo>
                <a:lnTo>
                  <a:pt x="401561" y="256413"/>
                </a:lnTo>
                <a:lnTo>
                  <a:pt x="401561" y="318897"/>
                </a:lnTo>
                <a:lnTo>
                  <a:pt x="467093" y="318897"/>
                </a:lnTo>
                <a:lnTo>
                  <a:pt x="467093" y="256413"/>
                </a:lnTo>
                <a:lnTo>
                  <a:pt x="507860" y="256413"/>
                </a:lnTo>
                <a:lnTo>
                  <a:pt x="507860" y="1992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3096" y="608659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19" h="298450">
                <a:moveTo>
                  <a:pt x="303263" y="35801"/>
                </a:moveTo>
                <a:lnTo>
                  <a:pt x="265544" y="35801"/>
                </a:lnTo>
                <a:lnTo>
                  <a:pt x="265544" y="149720"/>
                </a:lnTo>
                <a:lnTo>
                  <a:pt x="303263" y="149720"/>
                </a:lnTo>
                <a:lnTo>
                  <a:pt x="303263" y="35801"/>
                </a:lnTo>
                <a:close/>
              </a:path>
              <a:path w="325119" h="298450">
                <a:moveTo>
                  <a:pt x="303263" y="0"/>
                </a:moveTo>
                <a:lnTo>
                  <a:pt x="21336" y="0"/>
                </a:lnTo>
                <a:lnTo>
                  <a:pt x="21336" y="35560"/>
                </a:lnTo>
                <a:lnTo>
                  <a:pt x="21336" y="149860"/>
                </a:lnTo>
                <a:lnTo>
                  <a:pt x="21336" y="184150"/>
                </a:lnTo>
                <a:lnTo>
                  <a:pt x="303263" y="184150"/>
                </a:lnTo>
                <a:lnTo>
                  <a:pt x="303263" y="149860"/>
                </a:lnTo>
                <a:lnTo>
                  <a:pt x="59055" y="149860"/>
                </a:lnTo>
                <a:lnTo>
                  <a:pt x="59055" y="35560"/>
                </a:lnTo>
                <a:lnTo>
                  <a:pt x="303263" y="35560"/>
                </a:lnTo>
                <a:lnTo>
                  <a:pt x="303263" y="0"/>
                </a:lnTo>
                <a:close/>
              </a:path>
              <a:path w="325119" h="298450">
                <a:moveTo>
                  <a:pt x="324980" y="262877"/>
                </a:moveTo>
                <a:lnTo>
                  <a:pt x="181356" y="262877"/>
                </a:lnTo>
                <a:lnTo>
                  <a:pt x="181356" y="184772"/>
                </a:lnTo>
                <a:lnTo>
                  <a:pt x="142875" y="184772"/>
                </a:lnTo>
                <a:lnTo>
                  <a:pt x="142875" y="262877"/>
                </a:lnTo>
                <a:lnTo>
                  <a:pt x="0" y="262877"/>
                </a:lnTo>
                <a:lnTo>
                  <a:pt x="0" y="298310"/>
                </a:lnTo>
                <a:lnTo>
                  <a:pt x="324980" y="298310"/>
                </a:lnTo>
                <a:lnTo>
                  <a:pt x="324980" y="26287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9520" y="597217"/>
            <a:ext cx="311150" cy="321310"/>
          </a:xfrm>
          <a:custGeom>
            <a:avLst/>
            <a:gdLst/>
            <a:ahLst/>
            <a:cxnLst/>
            <a:rect l="l" t="t" r="r" b="b"/>
            <a:pathLst>
              <a:path w="311150" h="321309">
                <a:moveTo>
                  <a:pt x="302887" y="169159"/>
                </a:moveTo>
                <a:lnTo>
                  <a:pt x="267074" y="169159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69159"/>
                </a:lnTo>
                <a:close/>
              </a:path>
              <a:path w="311150" h="321309">
                <a:moveTo>
                  <a:pt x="224022" y="165730"/>
                </a:moveTo>
                <a:lnTo>
                  <a:pt x="188590" y="165730"/>
                </a:lnTo>
                <a:lnTo>
                  <a:pt x="188590" y="95247"/>
                </a:lnTo>
                <a:lnTo>
                  <a:pt x="112011" y="95247"/>
                </a:lnTo>
                <a:lnTo>
                  <a:pt x="112011" y="65530"/>
                </a:lnTo>
                <a:lnTo>
                  <a:pt x="188590" y="65530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165730"/>
                </a:lnTo>
                <a:close/>
              </a:path>
              <a:path w="311150" h="321309">
                <a:moveTo>
                  <a:pt x="69721" y="161539"/>
                </a:moveTo>
                <a:lnTo>
                  <a:pt x="0" y="161539"/>
                </a:lnTo>
                <a:lnTo>
                  <a:pt x="0" y="8000"/>
                </a:lnTo>
                <a:lnTo>
                  <a:pt x="143633" y="8000"/>
                </a:lnTo>
                <a:lnTo>
                  <a:pt x="143633" y="36956"/>
                </a:lnTo>
                <a:lnTo>
                  <a:pt x="35432" y="36956"/>
                </a:lnTo>
                <a:lnTo>
                  <a:pt x="35432" y="132584"/>
                </a:lnTo>
                <a:lnTo>
                  <a:pt x="163063" y="132584"/>
                </a:lnTo>
                <a:lnTo>
                  <a:pt x="163063" y="150110"/>
                </a:lnTo>
                <a:lnTo>
                  <a:pt x="144085" y="155271"/>
                </a:lnTo>
                <a:lnTo>
                  <a:pt x="121535" y="158825"/>
                </a:lnTo>
                <a:lnTo>
                  <a:pt x="96414" y="160879"/>
                </a:lnTo>
                <a:lnTo>
                  <a:pt x="69721" y="161539"/>
                </a:lnTo>
                <a:close/>
              </a:path>
              <a:path w="311150" h="321309">
                <a:moveTo>
                  <a:pt x="163063" y="132584"/>
                </a:moveTo>
                <a:lnTo>
                  <a:pt x="73531" y="132584"/>
                </a:lnTo>
                <a:lnTo>
                  <a:pt x="98932" y="131923"/>
                </a:lnTo>
                <a:lnTo>
                  <a:pt x="122726" y="129870"/>
                </a:lnTo>
                <a:lnTo>
                  <a:pt x="144306" y="126316"/>
                </a:lnTo>
                <a:lnTo>
                  <a:pt x="163063" y="121154"/>
                </a:lnTo>
                <a:lnTo>
                  <a:pt x="163063" y="132584"/>
                </a:lnTo>
                <a:close/>
              </a:path>
              <a:path w="311150" h="321309">
                <a:moveTo>
                  <a:pt x="310888" y="321174"/>
                </a:moveTo>
                <a:lnTo>
                  <a:pt x="18668" y="321174"/>
                </a:lnTo>
                <a:lnTo>
                  <a:pt x="18668" y="240024"/>
                </a:lnTo>
                <a:lnTo>
                  <a:pt x="265931" y="240024"/>
                </a:lnTo>
                <a:lnTo>
                  <a:pt x="265931" y="215259"/>
                </a:lnTo>
                <a:lnTo>
                  <a:pt x="17906" y="215259"/>
                </a:lnTo>
                <a:lnTo>
                  <a:pt x="17906" y="186685"/>
                </a:lnTo>
                <a:lnTo>
                  <a:pt x="302887" y="186685"/>
                </a:lnTo>
                <a:lnTo>
                  <a:pt x="302887" y="267074"/>
                </a:lnTo>
                <a:lnTo>
                  <a:pt x="55624" y="267074"/>
                </a:lnTo>
                <a:lnTo>
                  <a:pt x="55624" y="292600"/>
                </a:lnTo>
                <a:lnTo>
                  <a:pt x="310888" y="292600"/>
                </a:lnTo>
                <a:lnTo>
                  <a:pt x="310888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0224" y="597217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89552" y="193924"/>
                </a:moveTo>
                <a:lnTo>
                  <a:pt x="251834" y="193924"/>
                </a:lnTo>
                <a:lnTo>
                  <a:pt x="251834" y="0"/>
                </a:lnTo>
                <a:lnTo>
                  <a:pt x="289552" y="0"/>
                </a:lnTo>
                <a:lnTo>
                  <a:pt x="289552" y="193924"/>
                </a:lnTo>
                <a:close/>
              </a:path>
              <a:path w="294639" h="325755">
                <a:moveTo>
                  <a:pt x="122297" y="179065"/>
                </a:moveTo>
                <a:lnTo>
                  <a:pt x="761" y="179065"/>
                </a:lnTo>
                <a:lnTo>
                  <a:pt x="761" y="78103"/>
                </a:lnTo>
                <a:lnTo>
                  <a:pt x="155825" y="78103"/>
                </a:lnTo>
                <a:lnTo>
                  <a:pt x="155825" y="38861"/>
                </a:lnTo>
                <a:lnTo>
                  <a:pt x="0" y="38861"/>
                </a:lnTo>
                <a:lnTo>
                  <a:pt x="0" y="8000"/>
                </a:lnTo>
                <a:lnTo>
                  <a:pt x="193162" y="8000"/>
                </a:lnTo>
                <a:lnTo>
                  <a:pt x="193162" y="108201"/>
                </a:lnTo>
                <a:lnTo>
                  <a:pt x="38099" y="108201"/>
                </a:lnTo>
                <a:lnTo>
                  <a:pt x="38099" y="148205"/>
                </a:lnTo>
                <a:lnTo>
                  <a:pt x="226308" y="148205"/>
                </a:lnTo>
                <a:lnTo>
                  <a:pt x="226308" y="164587"/>
                </a:lnTo>
                <a:lnTo>
                  <a:pt x="208181" y="170546"/>
                </a:lnTo>
                <a:lnTo>
                  <a:pt x="184161" y="175112"/>
                </a:lnTo>
                <a:lnTo>
                  <a:pt x="155211" y="178035"/>
                </a:lnTo>
                <a:lnTo>
                  <a:pt x="122297" y="179065"/>
                </a:lnTo>
                <a:close/>
              </a:path>
              <a:path w="294639" h="325755">
                <a:moveTo>
                  <a:pt x="226308" y="148205"/>
                </a:moveTo>
                <a:lnTo>
                  <a:pt x="123821" y="148205"/>
                </a:lnTo>
                <a:lnTo>
                  <a:pt x="155533" y="147223"/>
                </a:lnTo>
                <a:lnTo>
                  <a:pt x="183780" y="144347"/>
                </a:lnTo>
                <a:lnTo>
                  <a:pt x="207669" y="139686"/>
                </a:lnTo>
                <a:lnTo>
                  <a:pt x="226308" y="133346"/>
                </a:lnTo>
                <a:lnTo>
                  <a:pt x="226308" y="148205"/>
                </a:lnTo>
                <a:close/>
              </a:path>
              <a:path w="294639" h="325755">
                <a:moveTo>
                  <a:pt x="153158" y="325365"/>
                </a:moveTo>
                <a:lnTo>
                  <a:pt x="97801" y="322222"/>
                </a:lnTo>
                <a:lnTo>
                  <a:pt x="52910" y="311935"/>
                </a:lnTo>
                <a:lnTo>
                  <a:pt x="22805" y="293219"/>
                </a:lnTo>
                <a:lnTo>
                  <a:pt x="11810" y="264788"/>
                </a:lnTo>
                <a:lnTo>
                  <a:pt x="22805" y="236196"/>
                </a:lnTo>
                <a:lnTo>
                  <a:pt x="52910" y="217497"/>
                </a:lnTo>
                <a:lnTo>
                  <a:pt x="97801" y="207300"/>
                </a:lnTo>
                <a:lnTo>
                  <a:pt x="153158" y="204210"/>
                </a:lnTo>
                <a:lnTo>
                  <a:pt x="208675" y="207300"/>
                </a:lnTo>
                <a:lnTo>
                  <a:pt x="253549" y="217497"/>
                </a:lnTo>
                <a:lnTo>
                  <a:pt x="280534" y="234309"/>
                </a:lnTo>
                <a:lnTo>
                  <a:pt x="153158" y="234309"/>
                </a:lnTo>
                <a:lnTo>
                  <a:pt x="113535" y="235964"/>
                </a:lnTo>
                <a:lnTo>
                  <a:pt x="81341" y="241262"/>
                </a:lnTo>
                <a:lnTo>
                  <a:pt x="59720" y="250703"/>
                </a:lnTo>
                <a:lnTo>
                  <a:pt x="51814" y="264788"/>
                </a:lnTo>
                <a:lnTo>
                  <a:pt x="59720" y="278873"/>
                </a:lnTo>
                <a:lnTo>
                  <a:pt x="81341" y="288314"/>
                </a:lnTo>
                <a:lnTo>
                  <a:pt x="113535" y="293612"/>
                </a:lnTo>
                <a:lnTo>
                  <a:pt x="153158" y="295267"/>
                </a:lnTo>
                <a:lnTo>
                  <a:pt x="280280" y="295267"/>
                </a:lnTo>
                <a:lnTo>
                  <a:pt x="253549" y="311935"/>
                </a:lnTo>
                <a:lnTo>
                  <a:pt x="208675" y="322222"/>
                </a:lnTo>
                <a:lnTo>
                  <a:pt x="153158" y="325365"/>
                </a:lnTo>
                <a:close/>
              </a:path>
              <a:path w="294639" h="325755">
                <a:moveTo>
                  <a:pt x="280280" y="295267"/>
                </a:moveTo>
                <a:lnTo>
                  <a:pt x="153158" y="295267"/>
                </a:lnTo>
                <a:lnTo>
                  <a:pt x="192941" y="293612"/>
                </a:lnTo>
                <a:lnTo>
                  <a:pt x="225117" y="288314"/>
                </a:lnTo>
                <a:lnTo>
                  <a:pt x="246649" y="278873"/>
                </a:lnTo>
                <a:lnTo>
                  <a:pt x="254501" y="264788"/>
                </a:lnTo>
                <a:lnTo>
                  <a:pt x="246649" y="250703"/>
                </a:lnTo>
                <a:lnTo>
                  <a:pt x="225117" y="241262"/>
                </a:lnTo>
                <a:lnTo>
                  <a:pt x="192941" y="235964"/>
                </a:lnTo>
                <a:lnTo>
                  <a:pt x="153158" y="234309"/>
                </a:lnTo>
                <a:lnTo>
                  <a:pt x="280534" y="234309"/>
                </a:lnTo>
                <a:lnTo>
                  <a:pt x="283564" y="236196"/>
                </a:lnTo>
                <a:lnTo>
                  <a:pt x="294505" y="264788"/>
                </a:lnTo>
                <a:lnTo>
                  <a:pt x="283564" y="293219"/>
                </a:lnTo>
                <a:lnTo>
                  <a:pt x="280280" y="29526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8168" y="1048038"/>
            <a:ext cx="4025265" cy="4025265"/>
          </a:xfrm>
          <a:custGeom>
            <a:avLst/>
            <a:gdLst/>
            <a:ahLst/>
            <a:cxnLst/>
            <a:rect l="l" t="t" r="r" b="b"/>
            <a:pathLst>
              <a:path w="4025265" h="4025265">
                <a:moveTo>
                  <a:pt x="4025162" y="4025162"/>
                </a:moveTo>
                <a:lnTo>
                  <a:pt x="2012581" y="4025162"/>
                </a:lnTo>
                <a:lnTo>
                  <a:pt x="1964413" y="4024596"/>
                </a:lnTo>
                <a:lnTo>
                  <a:pt x="1916521" y="4022907"/>
                </a:lnTo>
                <a:lnTo>
                  <a:pt x="1868919" y="4020106"/>
                </a:lnTo>
                <a:lnTo>
                  <a:pt x="1821618" y="4016207"/>
                </a:lnTo>
                <a:lnTo>
                  <a:pt x="1774632" y="4011222"/>
                </a:lnTo>
                <a:lnTo>
                  <a:pt x="1727972" y="4005165"/>
                </a:lnTo>
                <a:lnTo>
                  <a:pt x="1681653" y="3998046"/>
                </a:lnTo>
                <a:lnTo>
                  <a:pt x="1635685" y="3989880"/>
                </a:lnTo>
                <a:lnTo>
                  <a:pt x="1590083" y="3980679"/>
                </a:lnTo>
                <a:lnTo>
                  <a:pt x="1544858" y="3970456"/>
                </a:lnTo>
                <a:lnTo>
                  <a:pt x="1500023" y="3959223"/>
                </a:lnTo>
                <a:lnTo>
                  <a:pt x="1455591" y="3946992"/>
                </a:lnTo>
                <a:lnTo>
                  <a:pt x="1411575" y="3933777"/>
                </a:lnTo>
                <a:lnTo>
                  <a:pt x="1367987" y="3919590"/>
                </a:lnTo>
                <a:lnTo>
                  <a:pt x="1324839" y="3904444"/>
                </a:lnTo>
                <a:lnTo>
                  <a:pt x="1282146" y="3888351"/>
                </a:lnTo>
                <a:lnTo>
                  <a:pt x="1239918" y="3871324"/>
                </a:lnTo>
                <a:lnTo>
                  <a:pt x="1198169" y="3853376"/>
                </a:lnTo>
                <a:lnTo>
                  <a:pt x="1156911" y="3834519"/>
                </a:lnTo>
                <a:lnTo>
                  <a:pt x="1116157" y="3814767"/>
                </a:lnTo>
                <a:lnTo>
                  <a:pt x="1075921" y="3794130"/>
                </a:lnTo>
                <a:lnTo>
                  <a:pt x="1036213" y="3772624"/>
                </a:lnTo>
                <a:lnTo>
                  <a:pt x="997047" y="3750259"/>
                </a:lnTo>
                <a:lnTo>
                  <a:pt x="958436" y="3727048"/>
                </a:lnTo>
                <a:lnTo>
                  <a:pt x="920392" y="3703005"/>
                </a:lnTo>
                <a:lnTo>
                  <a:pt x="882929" y="3678142"/>
                </a:lnTo>
                <a:lnTo>
                  <a:pt x="846057" y="3652471"/>
                </a:lnTo>
                <a:lnTo>
                  <a:pt x="809791" y="3626005"/>
                </a:lnTo>
                <a:lnTo>
                  <a:pt x="774143" y="3598757"/>
                </a:lnTo>
                <a:lnTo>
                  <a:pt x="739125" y="3570739"/>
                </a:lnTo>
                <a:lnTo>
                  <a:pt x="704750" y="3541965"/>
                </a:lnTo>
                <a:lnTo>
                  <a:pt x="671031" y="3512446"/>
                </a:lnTo>
                <a:lnTo>
                  <a:pt x="637981" y="3482196"/>
                </a:lnTo>
                <a:lnTo>
                  <a:pt x="605611" y="3451226"/>
                </a:lnTo>
                <a:lnTo>
                  <a:pt x="573935" y="3419551"/>
                </a:lnTo>
                <a:lnTo>
                  <a:pt x="542966" y="3387181"/>
                </a:lnTo>
                <a:lnTo>
                  <a:pt x="512716" y="3354131"/>
                </a:lnTo>
                <a:lnTo>
                  <a:pt x="483197" y="3320412"/>
                </a:lnTo>
                <a:lnTo>
                  <a:pt x="454422" y="3286037"/>
                </a:lnTo>
                <a:lnTo>
                  <a:pt x="426405" y="3251019"/>
                </a:lnTo>
                <a:lnTo>
                  <a:pt x="399157" y="3215371"/>
                </a:lnTo>
                <a:lnTo>
                  <a:pt x="372691" y="3179105"/>
                </a:lnTo>
                <a:lnTo>
                  <a:pt x="347020" y="3142233"/>
                </a:lnTo>
                <a:lnTo>
                  <a:pt x="322157" y="3104769"/>
                </a:lnTo>
                <a:lnTo>
                  <a:pt x="298114" y="3066726"/>
                </a:lnTo>
                <a:lnTo>
                  <a:pt x="274903" y="3028115"/>
                </a:lnTo>
                <a:lnTo>
                  <a:pt x="252538" y="2988949"/>
                </a:lnTo>
                <a:lnTo>
                  <a:pt x="231031" y="2949241"/>
                </a:lnTo>
                <a:lnTo>
                  <a:pt x="210395" y="2909004"/>
                </a:lnTo>
                <a:lnTo>
                  <a:pt x="190642" y="2868251"/>
                </a:lnTo>
                <a:lnTo>
                  <a:pt x="171786" y="2826993"/>
                </a:lnTo>
                <a:lnTo>
                  <a:pt x="153838" y="2785244"/>
                </a:lnTo>
                <a:lnTo>
                  <a:pt x="136811" y="2743016"/>
                </a:lnTo>
                <a:lnTo>
                  <a:pt x="120718" y="2700322"/>
                </a:lnTo>
                <a:lnTo>
                  <a:pt x="105572" y="2657175"/>
                </a:lnTo>
                <a:lnTo>
                  <a:pt x="91385" y="2613587"/>
                </a:lnTo>
                <a:lnTo>
                  <a:pt x="78170" y="2569571"/>
                </a:lnTo>
                <a:lnTo>
                  <a:pt x="65939" y="2525139"/>
                </a:lnTo>
                <a:lnTo>
                  <a:pt x="54706" y="2480304"/>
                </a:lnTo>
                <a:lnTo>
                  <a:pt x="44482" y="2435079"/>
                </a:lnTo>
                <a:lnTo>
                  <a:pt x="35281" y="2389477"/>
                </a:lnTo>
                <a:lnTo>
                  <a:pt x="27115" y="2343509"/>
                </a:lnTo>
                <a:lnTo>
                  <a:pt x="19997" y="2297189"/>
                </a:lnTo>
                <a:lnTo>
                  <a:pt x="13940" y="2250530"/>
                </a:lnTo>
                <a:lnTo>
                  <a:pt x="8955" y="2203544"/>
                </a:lnTo>
                <a:lnTo>
                  <a:pt x="5056" y="2156243"/>
                </a:lnTo>
                <a:lnTo>
                  <a:pt x="2255" y="2108640"/>
                </a:lnTo>
                <a:lnTo>
                  <a:pt x="566" y="2060749"/>
                </a:lnTo>
                <a:lnTo>
                  <a:pt x="0" y="2012581"/>
                </a:lnTo>
                <a:lnTo>
                  <a:pt x="566" y="1964413"/>
                </a:lnTo>
                <a:lnTo>
                  <a:pt x="2255" y="1916521"/>
                </a:lnTo>
                <a:lnTo>
                  <a:pt x="5056" y="1868919"/>
                </a:lnTo>
                <a:lnTo>
                  <a:pt x="8955" y="1821618"/>
                </a:lnTo>
                <a:lnTo>
                  <a:pt x="13940" y="1774632"/>
                </a:lnTo>
                <a:lnTo>
                  <a:pt x="19997" y="1727972"/>
                </a:lnTo>
                <a:lnTo>
                  <a:pt x="27115" y="1681653"/>
                </a:lnTo>
                <a:lnTo>
                  <a:pt x="35281" y="1635685"/>
                </a:lnTo>
                <a:lnTo>
                  <a:pt x="44482" y="1590083"/>
                </a:lnTo>
                <a:lnTo>
                  <a:pt x="54706" y="1544858"/>
                </a:lnTo>
                <a:lnTo>
                  <a:pt x="65939" y="1500023"/>
                </a:lnTo>
                <a:lnTo>
                  <a:pt x="78170" y="1455591"/>
                </a:lnTo>
                <a:lnTo>
                  <a:pt x="91385" y="1411575"/>
                </a:lnTo>
                <a:lnTo>
                  <a:pt x="105572" y="1367987"/>
                </a:lnTo>
                <a:lnTo>
                  <a:pt x="120718" y="1324839"/>
                </a:lnTo>
                <a:lnTo>
                  <a:pt x="136811" y="1282146"/>
                </a:lnTo>
                <a:lnTo>
                  <a:pt x="153838" y="1239918"/>
                </a:lnTo>
                <a:lnTo>
                  <a:pt x="171786" y="1198169"/>
                </a:lnTo>
                <a:lnTo>
                  <a:pt x="190642" y="1156911"/>
                </a:lnTo>
                <a:lnTo>
                  <a:pt x="210395" y="1116157"/>
                </a:lnTo>
                <a:lnTo>
                  <a:pt x="231031" y="1075921"/>
                </a:lnTo>
                <a:lnTo>
                  <a:pt x="252538" y="1036213"/>
                </a:lnTo>
                <a:lnTo>
                  <a:pt x="274903" y="997047"/>
                </a:lnTo>
                <a:lnTo>
                  <a:pt x="298114" y="958436"/>
                </a:lnTo>
                <a:lnTo>
                  <a:pt x="322157" y="920392"/>
                </a:lnTo>
                <a:lnTo>
                  <a:pt x="347020" y="882929"/>
                </a:lnTo>
                <a:lnTo>
                  <a:pt x="372691" y="846057"/>
                </a:lnTo>
                <a:lnTo>
                  <a:pt x="399157" y="809791"/>
                </a:lnTo>
                <a:lnTo>
                  <a:pt x="426405" y="774143"/>
                </a:lnTo>
                <a:lnTo>
                  <a:pt x="454422" y="739125"/>
                </a:lnTo>
                <a:lnTo>
                  <a:pt x="483197" y="704750"/>
                </a:lnTo>
                <a:lnTo>
                  <a:pt x="512716" y="671031"/>
                </a:lnTo>
                <a:lnTo>
                  <a:pt x="542966" y="637981"/>
                </a:lnTo>
                <a:lnTo>
                  <a:pt x="573935" y="605611"/>
                </a:lnTo>
                <a:lnTo>
                  <a:pt x="605611" y="573935"/>
                </a:lnTo>
                <a:lnTo>
                  <a:pt x="637981" y="542966"/>
                </a:lnTo>
                <a:lnTo>
                  <a:pt x="671031" y="512716"/>
                </a:lnTo>
                <a:lnTo>
                  <a:pt x="704750" y="483197"/>
                </a:lnTo>
                <a:lnTo>
                  <a:pt x="739125" y="454422"/>
                </a:lnTo>
                <a:lnTo>
                  <a:pt x="774143" y="426405"/>
                </a:lnTo>
                <a:lnTo>
                  <a:pt x="809791" y="399157"/>
                </a:lnTo>
                <a:lnTo>
                  <a:pt x="846057" y="372691"/>
                </a:lnTo>
                <a:lnTo>
                  <a:pt x="882929" y="347020"/>
                </a:lnTo>
                <a:lnTo>
                  <a:pt x="920392" y="322157"/>
                </a:lnTo>
                <a:lnTo>
                  <a:pt x="958436" y="298114"/>
                </a:lnTo>
                <a:lnTo>
                  <a:pt x="997047" y="274903"/>
                </a:lnTo>
                <a:lnTo>
                  <a:pt x="1036213" y="252538"/>
                </a:lnTo>
                <a:lnTo>
                  <a:pt x="1075921" y="231031"/>
                </a:lnTo>
                <a:lnTo>
                  <a:pt x="1116157" y="210395"/>
                </a:lnTo>
                <a:lnTo>
                  <a:pt x="1156911" y="190642"/>
                </a:lnTo>
                <a:lnTo>
                  <a:pt x="1198169" y="171786"/>
                </a:lnTo>
                <a:lnTo>
                  <a:pt x="1239918" y="153838"/>
                </a:lnTo>
                <a:lnTo>
                  <a:pt x="1282146" y="136811"/>
                </a:lnTo>
                <a:lnTo>
                  <a:pt x="1324839" y="120718"/>
                </a:lnTo>
                <a:lnTo>
                  <a:pt x="1367987" y="105572"/>
                </a:lnTo>
                <a:lnTo>
                  <a:pt x="1411575" y="91385"/>
                </a:lnTo>
                <a:lnTo>
                  <a:pt x="1455591" y="78170"/>
                </a:lnTo>
                <a:lnTo>
                  <a:pt x="1500023" y="65939"/>
                </a:lnTo>
                <a:lnTo>
                  <a:pt x="1544858" y="54706"/>
                </a:lnTo>
                <a:lnTo>
                  <a:pt x="1590083" y="44482"/>
                </a:lnTo>
                <a:lnTo>
                  <a:pt x="1635685" y="35281"/>
                </a:lnTo>
                <a:lnTo>
                  <a:pt x="1681653" y="27115"/>
                </a:lnTo>
                <a:lnTo>
                  <a:pt x="1727972" y="19997"/>
                </a:lnTo>
                <a:lnTo>
                  <a:pt x="1774632" y="13940"/>
                </a:lnTo>
                <a:lnTo>
                  <a:pt x="1821618" y="8955"/>
                </a:lnTo>
                <a:lnTo>
                  <a:pt x="1868919" y="5056"/>
                </a:lnTo>
                <a:lnTo>
                  <a:pt x="1916521" y="2255"/>
                </a:lnTo>
                <a:lnTo>
                  <a:pt x="1964413" y="566"/>
                </a:lnTo>
                <a:lnTo>
                  <a:pt x="2012581" y="0"/>
                </a:lnTo>
                <a:lnTo>
                  <a:pt x="2060749" y="566"/>
                </a:lnTo>
                <a:lnTo>
                  <a:pt x="2108640" y="2255"/>
                </a:lnTo>
                <a:lnTo>
                  <a:pt x="2156243" y="5056"/>
                </a:lnTo>
                <a:lnTo>
                  <a:pt x="2203544" y="8955"/>
                </a:lnTo>
                <a:lnTo>
                  <a:pt x="2250530" y="13940"/>
                </a:lnTo>
                <a:lnTo>
                  <a:pt x="2297189" y="19997"/>
                </a:lnTo>
                <a:lnTo>
                  <a:pt x="2343509" y="27115"/>
                </a:lnTo>
                <a:lnTo>
                  <a:pt x="2389477" y="35281"/>
                </a:lnTo>
                <a:lnTo>
                  <a:pt x="2435079" y="44482"/>
                </a:lnTo>
                <a:lnTo>
                  <a:pt x="2480304" y="54706"/>
                </a:lnTo>
                <a:lnTo>
                  <a:pt x="2525139" y="65939"/>
                </a:lnTo>
                <a:lnTo>
                  <a:pt x="2569571" y="78170"/>
                </a:lnTo>
                <a:lnTo>
                  <a:pt x="2613587" y="91385"/>
                </a:lnTo>
                <a:lnTo>
                  <a:pt x="2657175" y="105572"/>
                </a:lnTo>
                <a:lnTo>
                  <a:pt x="2700322" y="120718"/>
                </a:lnTo>
                <a:lnTo>
                  <a:pt x="2743016" y="136811"/>
                </a:lnTo>
                <a:lnTo>
                  <a:pt x="2785244" y="153838"/>
                </a:lnTo>
                <a:lnTo>
                  <a:pt x="2826993" y="171786"/>
                </a:lnTo>
                <a:lnTo>
                  <a:pt x="2868251" y="190642"/>
                </a:lnTo>
                <a:lnTo>
                  <a:pt x="2909004" y="210395"/>
                </a:lnTo>
                <a:lnTo>
                  <a:pt x="2949241" y="231031"/>
                </a:lnTo>
                <a:lnTo>
                  <a:pt x="2988949" y="252538"/>
                </a:lnTo>
                <a:lnTo>
                  <a:pt x="3028115" y="274903"/>
                </a:lnTo>
                <a:lnTo>
                  <a:pt x="3066726" y="298114"/>
                </a:lnTo>
                <a:lnTo>
                  <a:pt x="3104769" y="322157"/>
                </a:lnTo>
                <a:lnTo>
                  <a:pt x="3142233" y="347020"/>
                </a:lnTo>
                <a:lnTo>
                  <a:pt x="3179105" y="372691"/>
                </a:lnTo>
                <a:lnTo>
                  <a:pt x="3215371" y="399157"/>
                </a:lnTo>
                <a:lnTo>
                  <a:pt x="3251019" y="426405"/>
                </a:lnTo>
                <a:lnTo>
                  <a:pt x="3286037" y="454422"/>
                </a:lnTo>
                <a:lnTo>
                  <a:pt x="3320412" y="483197"/>
                </a:lnTo>
                <a:lnTo>
                  <a:pt x="3354131" y="512716"/>
                </a:lnTo>
                <a:lnTo>
                  <a:pt x="3387181" y="542966"/>
                </a:lnTo>
                <a:lnTo>
                  <a:pt x="3419551" y="573935"/>
                </a:lnTo>
                <a:lnTo>
                  <a:pt x="3451226" y="605611"/>
                </a:lnTo>
                <a:lnTo>
                  <a:pt x="3482196" y="637981"/>
                </a:lnTo>
                <a:lnTo>
                  <a:pt x="3512446" y="671031"/>
                </a:lnTo>
                <a:lnTo>
                  <a:pt x="3541965" y="704750"/>
                </a:lnTo>
                <a:lnTo>
                  <a:pt x="3570739" y="739125"/>
                </a:lnTo>
                <a:lnTo>
                  <a:pt x="3598757" y="774143"/>
                </a:lnTo>
                <a:lnTo>
                  <a:pt x="3626005" y="809791"/>
                </a:lnTo>
                <a:lnTo>
                  <a:pt x="3652471" y="846057"/>
                </a:lnTo>
                <a:lnTo>
                  <a:pt x="3678142" y="882929"/>
                </a:lnTo>
                <a:lnTo>
                  <a:pt x="3703005" y="920392"/>
                </a:lnTo>
                <a:lnTo>
                  <a:pt x="3727048" y="958436"/>
                </a:lnTo>
                <a:lnTo>
                  <a:pt x="3750259" y="997047"/>
                </a:lnTo>
                <a:lnTo>
                  <a:pt x="3772624" y="1036213"/>
                </a:lnTo>
                <a:lnTo>
                  <a:pt x="3794130" y="1075921"/>
                </a:lnTo>
                <a:lnTo>
                  <a:pt x="3814767" y="1116157"/>
                </a:lnTo>
                <a:lnTo>
                  <a:pt x="3834519" y="1156911"/>
                </a:lnTo>
                <a:lnTo>
                  <a:pt x="3853376" y="1198169"/>
                </a:lnTo>
                <a:lnTo>
                  <a:pt x="3871324" y="1239918"/>
                </a:lnTo>
                <a:lnTo>
                  <a:pt x="3888351" y="1282146"/>
                </a:lnTo>
                <a:lnTo>
                  <a:pt x="3904444" y="1324839"/>
                </a:lnTo>
                <a:lnTo>
                  <a:pt x="3919590" y="1367987"/>
                </a:lnTo>
                <a:lnTo>
                  <a:pt x="3933777" y="1411575"/>
                </a:lnTo>
                <a:lnTo>
                  <a:pt x="3946992" y="1455591"/>
                </a:lnTo>
                <a:lnTo>
                  <a:pt x="3959223" y="1500023"/>
                </a:lnTo>
                <a:lnTo>
                  <a:pt x="3970456" y="1544858"/>
                </a:lnTo>
                <a:lnTo>
                  <a:pt x="3980679" y="1590083"/>
                </a:lnTo>
                <a:lnTo>
                  <a:pt x="3989880" y="1635685"/>
                </a:lnTo>
                <a:lnTo>
                  <a:pt x="3998046" y="1681653"/>
                </a:lnTo>
                <a:lnTo>
                  <a:pt x="4005165" y="1727972"/>
                </a:lnTo>
                <a:lnTo>
                  <a:pt x="4011222" y="1774632"/>
                </a:lnTo>
                <a:lnTo>
                  <a:pt x="4016207" y="1821618"/>
                </a:lnTo>
                <a:lnTo>
                  <a:pt x="4020106" y="1868919"/>
                </a:lnTo>
                <a:lnTo>
                  <a:pt x="4022907" y="1916521"/>
                </a:lnTo>
                <a:lnTo>
                  <a:pt x="4024596" y="1964413"/>
                </a:lnTo>
                <a:lnTo>
                  <a:pt x="4025162" y="2012581"/>
                </a:lnTo>
                <a:lnTo>
                  <a:pt x="4025162" y="4025162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8168" y="5192908"/>
            <a:ext cx="4025265" cy="4025265"/>
          </a:xfrm>
          <a:custGeom>
            <a:avLst/>
            <a:gdLst/>
            <a:ahLst/>
            <a:cxnLst/>
            <a:rect l="l" t="t" r="r" b="b"/>
            <a:pathLst>
              <a:path w="4025265" h="4025265">
                <a:moveTo>
                  <a:pt x="4025162" y="0"/>
                </a:moveTo>
                <a:lnTo>
                  <a:pt x="2012581" y="0"/>
                </a:lnTo>
                <a:lnTo>
                  <a:pt x="1964413" y="566"/>
                </a:lnTo>
                <a:lnTo>
                  <a:pt x="1916521" y="2255"/>
                </a:lnTo>
                <a:lnTo>
                  <a:pt x="1868919" y="5056"/>
                </a:lnTo>
                <a:lnTo>
                  <a:pt x="1821618" y="8955"/>
                </a:lnTo>
                <a:lnTo>
                  <a:pt x="1774632" y="13940"/>
                </a:lnTo>
                <a:lnTo>
                  <a:pt x="1727972" y="19997"/>
                </a:lnTo>
                <a:lnTo>
                  <a:pt x="1681653" y="27115"/>
                </a:lnTo>
                <a:lnTo>
                  <a:pt x="1635685" y="35281"/>
                </a:lnTo>
                <a:lnTo>
                  <a:pt x="1590083" y="44482"/>
                </a:lnTo>
                <a:lnTo>
                  <a:pt x="1544858" y="54706"/>
                </a:lnTo>
                <a:lnTo>
                  <a:pt x="1500023" y="65939"/>
                </a:lnTo>
                <a:lnTo>
                  <a:pt x="1455591" y="78170"/>
                </a:lnTo>
                <a:lnTo>
                  <a:pt x="1411575" y="91385"/>
                </a:lnTo>
                <a:lnTo>
                  <a:pt x="1367987" y="105572"/>
                </a:lnTo>
                <a:lnTo>
                  <a:pt x="1324839" y="120718"/>
                </a:lnTo>
                <a:lnTo>
                  <a:pt x="1282146" y="136811"/>
                </a:lnTo>
                <a:lnTo>
                  <a:pt x="1239918" y="153838"/>
                </a:lnTo>
                <a:lnTo>
                  <a:pt x="1198169" y="171786"/>
                </a:lnTo>
                <a:lnTo>
                  <a:pt x="1156911" y="190642"/>
                </a:lnTo>
                <a:lnTo>
                  <a:pt x="1116157" y="210395"/>
                </a:lnTo>
                <a:lnTo>
                  <a:pt x="1075921" y="231031"/>
                </a:lnTo>
                <a:lnTo>
                  <a:pt x="1036213" y="252538"/>
                </a:lnTo>
                <a:lnTo>
                  <a:pt x="997047" y="274903"/>
                </a:lnTo>
                <a:lnTo>
                  <a:pt x="958436" y="298114"/>
                </a:lnTo>
                <a:lnTo>
                  <a:pt x="920392" y="322157"/>
                </a:lnTo>
                <a:lnTo>
                  <a:pt x="882929" y="347020"/>
                </a:lnTo>
                <a:lnTo>
                  <a:pt x="846057" y="372691"/>
                </a:lnTo>
                <a:lnTo>
                  <a:pt x="809791" y="399157"/>
                </a:lnTo>
                <a:lnTo>
                  <a:pt x="774143" y="426405"/>
                </a:lnTo>
                <a:lnTo>
                  <a:pt x="739125" y="454422"/>
                </a:lnTo>
                <a:lnTo>
                  <a:pt x="704750" y="483197"/>
                </a:lnTo>
                <a:lnTo>
                  <a:pt x="671031" y="512716"/>
                </a:lnTo>
                <a:lnTo>
                  <a:pt x="637981" y="542966"/>
                </a:lnTo>
                <a:lnTo>
                  <a:pt x="605611" y="573935"/>
                </a:lnTo>
                <a:lnTo>
                  <a:pt x="573935" y="605611"/>
                </a:lnTo>
                <a:lnTo>
                  <a:pt x="542966" y="637981"/>
                </a:lnTo>
                <a:lnTo>
                  <a:pt x="512716" y="671031"/>
                </a:lnTo>
                <a:lnTo>
                  <a:pt x="483197" y="704750"/>
                </a:lnTo>
                <a:lnTo>
                  <a:pt x="454422" y="739125"/>
                </a:lnTo>
                <a:lnTo>
                  <a:pt x="426405" y="774143"/>
                </a:lnTo>
                <a:lnTo>
                  <a:pt x="399157" y="809791"/>
                </a:lnTo>
                <a:lnTo>
                  <a:pt x="372691" y="846057"/>
                </a:lnTo>
                <a:lnTo>
                  <a:pt x="347020" y="882929"/>
                </a:lnTo>
                <a:lnTo>
                  <a:pt x="322157" y="920392"/>
                </a:lnTo>
                <a:lnTo>
                  <a:pt x="298114" y="958436"/>
                </a:lnTo>
                <a:lnTo>
                  <a:pt x="274903" y="997047"/>
                </a:lnTo>
                <a:lnTo>
                  <a:pt x="252538" y="1036213"/>
                </a:lnTo>
                <a:lnTo>
                  <a:pt x="231031" y="1075921"/>
                </a:lnTo>
                <a:lnTo>
                  <a:pt x="210395" y="1116157"/>
                </a:lnTo>
                <a:lnTo>
                  <a:pt x="190642" y="1156911"/>
                </a:lnTo>
                <a:lnTo>
                  <a:pt x="171786" y="1198169"/>
                </a:lnTo>
                <a:lnTo>
                  <a:pt x="153838" y="1239918"/>
                </a:lnTo>
                <a:lnTo>
                  <a:pt x="136811" y="1282146"/>
                </a:lnTo>
                <a:lnTo>
                  <a:pt x="120718" y="1324839"/>
                </a:lnTo>
                <a:lnTo>
                  <a:pt x="105572" y="1367987"/>
                </a:lnTo>
                <a:lnTo>
                  <a:pt x="91385" y="1411575"/>
                </a:lnTo>
                <a:lnTo>
                  <a:pt x="78170" y="1455591"/>
                </a:lnTo>
                <a:lnTo>
                  <a:pt x="65939" y="1500023"/>
                </a:lnTo>
                <a:lnTo>
                  <a:pt x="54706" y="1544858"/>
                </a:lnTo>
                <a:lnTo>
                  <a:pt x="44482" y="1590083"/>
                </a:lnTo>
                <a:lnTo>
                  <a:pt x="35281" y="1635685"/>
                </a:lnTo>
                <a:lnTo>
                  <a:pt x="27115" y="1681653"/>
                </a:lnTo>
                <a:lnTo>
                  <a:pt x="19997" y="1727972"/>
                </a:lnTo>
                <a:lnTo>
                  <a:pt x="13940" y="1774632"/>
                </a:lnTo>
                <a:lnTo>
                  <a:pt x="8955" y="1821618"/>
                </a:lnTo>
                <a:lnTo>
                  <a:pt x="5056" y="1868919"/>
                </a:lnTo>
                <a:lnTo>
                  <a:pt x="2255" y="1916521"/>
                </a:lnTo>
                <a:lnTo>
                  <a:pt x="566" y="1964413"/>
                </a:lnTo>
                <a:lnTo>
                  <a:pt x="0" y="2012581"/>
                </a:lnTo>
                <a:lnTo>
                  <a:pt x="566" y="2060749"/>
                </a:lnTo>
                <a:lnTo>
                  <a:pt x="2255" y="2108640"/>
                </a:lnTo>
                <a:lnTo>
                  <a:pt x="5056" y="2156243"/>
                </a:lnTo>
                <a:lnTo>
                  <a:pt x="8955" y="2203544"/>
                </a:lnTo>
                <a:lnTo>
                  <a:pt x="13940" y="2250530"/>
                </a:lnTo>
                <a:lnTo>
                  <a:pt x="19997" y="2297189"/>
                </a:lnTo>
                <a:lnTo>
                  <a:pt x="27115" y="2343509"/>
                </a:lnTo>
                <a:lnTo>
                  <a:pt x="35281" y="2389477"/>
                </a:lnTo>
                <a:lnTo>
                  <a:pt x="44482" y="2435079"/>
                </a:lnTo>
                <a:lnTo>
                  <a:pt x="54706" y="2480304"/>
                </a:lnTo>
                <a:lnTo>
                  <a:pt x="65939" y="2525139"/>
                </a:lnTo>
                <a:lnTo>
                  <a:pt x="78170" y="2569571"/>
                </a:lnTo>
                <a:lnTo>
                  <a:pt x="91385" y="2613587"/>
                </a:lnTo>
                <a:lnTo>
                  <a:pt x="105572" y="2657175"/>
                </a:lnTo>
                <a:lnTo>
                  <a:pt x="120718" y="2700322"/>
                </a:lnTo>
                <a:lnTo>
                  <a:pt x="136811" y="2743016"/>
                </a:lnTo>
                <a:lnTo>
                  <a:pt x="153838" y="2785244"/>
                </a:lnTo>
                <a:lnTo>
                  <a:pt x="171786" y="2826993"/>
                </a:lnTo>
                <a:lnTo>
                  <a:pt x="190642" y="2868251"/>
                </a:lnTo>
                <a:lnTo>
                  <a:pt x="210395" y="2909004"/>
                </a:lnTo>
                <a:lnTo>
                  <a:pt x="231031" y="2949241"/>
                </a:lnTo>
                <a:lnTo>
                  <a:pt x="252538" y="2988949"/>
                </a:lnTo>
                <a:lnTo>
                  <a:pt x="274903" y="3028115"/>
                </a:lnTo>
                <a:lnTo>
                  <a:pt x="298114" y="3066726"/>
                </a:lnTo>
                <a:lnTo>
                  <a:pt x="322157" y="3104769"/>
                </a:lnTo>
                <a:lnTo>
                  <a:pt x="347020" y="3142233"/>
                </a:lnTo>
                <a:lnTo>
                  <a:pt x="372691" y="3179105"/>
                </a:lnTo>
                <a:lnTo>
                  <a:pt x="399157" y="3215371"/>
                </a:lnTo>
                <a:lnTo>
                  <a:pt x="426405" y="3251019"/>
                </a:lnTo>
                <a:lnTo>
                  <a:pt x="454422" y="3286037"/>
                </a:lnTo>
                <a:lnTo>
                  <a:pt x="483197" y="3320412"/>
                </a:lnTo>
                <a:lnTo>
                  <a:pt x="512716" y="3354131"/>
                </a:lnTo>
                <a:lnTo>
                  <a:pt x="542966" y="3387181"/>
                </a:lnTo>
                <a:lnTo>
                  <a:pt x="573935" y="3419551"/>
                </a:lnTo>
                <a:lnTo>
                  <a:pt x="605611" y="3451226"/>
                </a:lnTo>
                <a:lnTo>
                  <a:pt x="637981" y="3482196"/>
                </a:lnTo>
                <a:lnTo>
                  <a:pt x="671031" y="3512446"/>
                </a:lnTo>
                <a:lnTo>
                  <a:pt x="704750" y="3541965"/>
                </a:lnTo>
                <a:lnTo>
                  <a:pt x="739125" y="3570739"/>
                </a:lnTo>
                <a:lnTo>
                  <a:pt x="774143" y="3598757"/>
                </a:lnTo>
                <a:lnTo>
                  <a:pt x="809791" y="3626005"/>
                </a:lnTo>
                <a:lnTo>
                  <a:pt x="846057" y="3652471"/>
                </a:lnTo>
                <a:lnTo>
                  <a:pt x="882929" y="3678142"/>
                </a:lnTo>
                <a:lnTo>
                  <a:pt x="920392" y="3703005"/>
                </a:lnTo>
                <a:lnTo>
                  <a:pt x="958436" y="3727048"/>
                </a:lnTo>
                <a:lnTo>
                  <a:pt x="997047" y="3750259"/>
                </a:lnTo>
                <a:lnTo>
                  <a:pt x="1036213" y="3772624"/>
                </a:lnTo>
                <a:lnTo>
                  <a:pt x="1075921" y="3794130"/>
                </a:lnTo>
                <a:lnTo>
                  <a:pt x="1116157" y="3814767"/>
                </a:lnTo>
                <a:lnTo>
                  <a:pt x="1156911" y="3834519"/>
                </a:lnTo>
                <a:lnTo>
                  <a:pt x="1198169" y="3853376"/>
                </a:lnTo>
                <a:lnTo>
                  <a:pt x="1239918" y="3871324"/>
                </a:lnTo>
                <a:lnTo>
                  <a:pt x="1282146" y="3888351"/>
                </a:lnTo>
                <a:lnTo>
                  <a:pt x="1324839" y="3904444"/>
                </a:lnTo>
                <a:lnTo>
                  <a:pt x="1367987" y="3919590"/>
                </a:lnTo>
                <a:lnTo>
                  <a:pt x="1411575" y="3933777"/>
                </a:lnTo>
                <a:lnTo>
                  <a:pt x="1455591" y="3946992"/>
                </a:lnTo>
                <a:lnTo>
                  <a:pt x="1500023" y="3959223"/>
                </a:lnTo>
                <a:lnTo>
                  <a:pt x="1544858" y="3970456"/>
                </a:lnTo>
                <a:lnTo>
                  <a:pt x="1590083" y="3980679"/>
                </a:lnTo>
                <a:lnTo>
                  <a:pt x="1635685" y="3989880"/>
                </a:lnTo>
                <a:lnTo>
                  <a:pt x="1681653" y="3998046"/>
                </a:lnTo>
                <a:lnTo>
                  <a:pt x="1727972" y="4005165"/>
                </a:lnTo>
                <a:lnTo>
                  <a:pt x="1774632" y="4011222"/>
                </a:lnTo>
                <a:lnTo>
                  <a:pt x="1821618" y="4016207"/>
                </a:lnTo>
                <a:lnTo>
                  <a:pt x="1868919" y="4020106"/>
                </a:lnTo>
                <a:lnTo>
                  <a:pt x="1916521" y="4022907"/>
                </a:lnTo>
                <a:lnTo>
                  <a:pt x="1964413" y="4024596"/>
                </a:lnTo>
                <a:lnTo>
                  <a:pt x="2012581" y="4025162"/>
                </a:lnTo>
                <a:lnTo>
                  <a:pt x="2060749" y="4024596"/>
                </a:lnTo>
                <a:lnTo>
                  <a:pt x="2108640" y="4022907"/>
                </a:lnTo>
                <a:lnTo>
                  <a:pt x="2156243" y="4020106"/>
                </a:lnTo>
                <a:lnTo>
                  <a:pt x="2203544" y="4016207"/>
                </a:lnTo>
                <a:lnTo>
                  <a:pt x="2250530" y="4011222"/>
                </a:lnTo>
                <a:lnTo>
                  <a:pt x="2297189" y="4005165"/>
                </a:lnTo>
                <a:lnTo>
                  <a:pt x="2343509" y="3998046"/>
                </a:lnTo>
                <a:lnTo>
                  <a:pt x="2389477" y="3989880"/>
                </a:lnTo>
                <a:lnTo>
                  <a:pt x="2435079" y="3980679"/>
                </a:lnTo>
                <a:lnTo>
                  <a:pt x="2480304" y="3970456"/>
                </a:lnTo>
                <a:lnTo>
                  <a:pt x="2525139" y="3959223"/>
                </a:lnTo>
                <a:lnTo>
                  <a:pt x="2569571" y="3946992"/>
                </a:lnTo>
                <a:lnTo>
                  <a:pt x="2613587" y="3933777"/>
                </a:lnTo>
                <a:lnTo>
                  <a:pt x="2657175" y="3919590"/>
                </a:lnTo>
                <a:lnTo>
                  <a:pt x="2700322" y="3904444"/>
                </a:lnTo>
                <a:lnTo>
                  <a:pt x="2743016" y="3888351"/>
                </a:lnTo>
                <a:lnTo>
                  <a:pt x="2785244" y="3871324"/>
                </a:lnTo>
                <a:lnTo>
                  <a:pt x="2826993" y="3853376"/>
                </a:lnTo>
                <a:lnTo>
                  <a:pt x="2868251" y="3834519"/>
                </a:lnTo>
                <a:lnTo>
                  <a:pt x="2909004" y="3814767"/>
                </a:lnTo>
                <a:lnTo>
                  <a:pt x="2949241" y="3794130"/>
                </a:lnTo>
                <a:lnTo>
                  <a:pt x="2988949" y="3772624"/>
                </a:lnTo>
                <a:lnTo>
                  <a:pt x="3028115" y="3750259"/>
                </a:lnTo>
                <a:lnTo>
                  <a:pt x="3066726" y="3727048"/>
                </a:lnTo>
                <a:lnTo>
                  <a:pt x="3104769" y="3703005"/>
                </a:lnTo>
                <a:lnTo>
                  <a:pt x="3142233" y="3678142"/>
                </a:lnTo>
                <a:lnTo>
                  <a:pt x="3179105" y="3652471"/>
                </a:lnTo>
                <a:lnTo>
                  <a:pt x="3215371" y="3626005"/>
                </a:lnTo>
                <a:lnTo>
                  <a:pt x="3251019" y="3598757"/>
                </a:lnTo>
                <a:lnTo>
                  <a:pt x="3286037" y="3570739"/>
                </a:lnTo>
                <a:lnTo>
                  <a:pt x="3320412" y="3541965"/>
                </a:lnTo>
                <a:lnTo>
                  <a:pt x="3354131" y="3512446"/>
                </a:lnTo>
                <a:lnTo>
                  <a:pt x="3387181" y="3482196"/>
                </a:lnTo>
                <a:lnTo>
                  <a:pt x="3419551" y="3451226"/>
                </a:lnTo>
                <a:lnTo>
                  <a:pt x="3451226" y="3419551"/>
                </a:lnTo>
                <a:lnTo>
                  <a:pt x="3482196" y="3387181"/>
                </a:lnTo>
                <a:lnTo>
                  <a:pt x="3512446" y="3354131"/>
                </a:lnTo>
                <a:lnTo>
                  <a:pt x="3541965" y="3320412"/>
                </a:lnTo>
                <a:lnTo>
                  <a:pt x="3570739" y="3286037"/>
                </a:lnTo>
                <a:lnTo>
                  <a:pt x="3598757" y="3251019"/>
                </a:lnTo>
                <a:lnTo>
                  <a:pt x="3626005" y="3215371"/>
                </a:lnTo>
                <a:lnTo>
                  <a:pt x="3652471" y="3179105"/>
                </a:lnTo>
                <a:lnTo>
                  <a:pt x="3678142" y="3142233"/>
                </a:lnTo>
                <a:lnTo>
                  <a:pt x="3703005" y="3104769"/>
                </a:lnTo>
                <a:lnTo>
                  <a:pt x="3727048" y="3066726"/>
                </a:lnTo>
                <a:lnTo>
                  <a:pt x="3750259" y="3028115"/>
                </a:lnTo>
                <a:lnTo>
                  <a:pt x="3772624" y="2988949"/>
                </a:lnTo>
                <a:lnTo>
                  <a:pt x="3794130" y="2949241"/>
                </a:lnTo>
                <a:lnTo>
                  <a:pt x="3814767" y="2909004"/>
                </a:lnTo>
                <a:lnTo>
                  <a:pt x="3834519" y="2868251"/>
                </a:lnTo>
                <a:lnTo>
                  <a:pt x="3853376" y="2826993"/>
                </a:lnTo>
                <a:lnTo>
                  <a:pt x="3871324" y="2785244"/>
                </a:lnTo>
                <a:lnTo>
                  <a:pt x="3888351" y="2743016"/>
                </a:lnTo>
                <a:lnTo>
                  <a:pt x="3904444" y="2700322"/>
                </a:lnTo>
                <a:lnTo>
                  <a:pt x="3919590" y="2657175"/>
                </a:lnTo>
                <a:lnTo>
                  <a:pt x="3933777" y="2613587"/>
                </a:lnTo>
                <a:lnTo>
                  <a:pt x="3946992" y="2569571"/>
                </a:lnTo>
                <a:lnTo>
                  <a:pt x="3959223" y="2525139"/>
                </a:lnTo>
                <a:lnTo>
                  <a:pt x="3970456" y="2480304"/>
                </a:lnTo>
                <a:lnTo>
                  <a:pt x="3980679" y="2435079"/>
                </a:lnTo>
                <a:lnTo>
                  <a:pt x="3989880" y="2389477"/>
                </a:lnTo>
                <a:lnTo>
                  <a:pt x="3998046" y="2343509"/>
                </a:lnTo>
                <a:lnTo>
                  <a:pt x="4005165" y="2297189"/>
                </a:lnTo>
                <a:lnTo>
                  <a:pt x="4011222" y="2250530"/>
                </a:lnTo>
                <a:lnTo>
                  <a:pt x="4016207" y="2203544"/>
                </a:lnTo>
                <a:lnTo>
                  <a:pt x="4020106" y="2156243"/>
                </a:lnTo>
                <a:lnTo>
                  <a:pt x="4022907" y="2108640"/>
                </a:lnTo>
                <a:lnTo>
                  <a:pt x="4024596" y="2060749"/>
                </a:lnTo>
                <a:lnTo>
                  <a:pt x="4025162" y="2012581"/>
                </a:lnTo>
                <a:lnTo>
                  <a:pt x="4025162" y="0"/>
                </a:lnTo>
                <a:close/>
              </a:path>
            </a:pathLst>
          </a:custGeom>
          <a:solidFill>
            <a:srgbClr val="5D6DB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5239" y="5192908"/>
            <a:ext cx="4025265" cy="4025265"/>
          </a:xfrm>
          <a:custGeom>
            <a:avLst/>
            <a:gdLst/>
            <a:ahLst/>
            <a:cxnLst/>
            <a:rect l="l" t="t" r="r" b="b"/>
            <a:pathLst>
              <a:path w="4025265" h="4025265">
                <a:moveTo>
                  <a:pt x="0" y="0"/>
                </a:moveTo>
                <a:lnTo>
                  <a:pt x="2012581" y="0"/>
                </a:lnTo>
                <a:lnTo>
                  <a:pt x="2060749" y="566"/>
                </a:lnTo>
                <a:lnTo>
                  <a:pt x="2108640" y="2255"/>
                </a:lnTo>
                <a:lnTo>
                  <a:pt x="2156243" y="5056"/>
                </a:lnTo>
                <a:lnTo>
                  <a:pt x="2203544" y="8955"/>
                </a:lnTo>
                <a:lnTo>
                  <a:pt x="2250530" y="13940"/>
                </a:lnTo>
                <a:lnTo>
                  <a:pt x="2297189" y="19997"/>
                </a:lnTo>
                <a:lnTo>
                  <a:pt x="2343509" y="27115"/>
                </a:lnTo>
                <a:lnTo>
                  <a:pt x="2389477" y="35281"/>
                </a:lnTo>
                <a:lnTo>
                  <a:pt x="2435079" y="44482"/>
                </a:lnTo>
                <a:lnTo>
                  <a:pt x="2480304" y="54706"/>
                </a:lnTo>
                <a:lnTo>
                  <a:pt x="2525139" y="65939"/>
                </a:lnTo>
                <a:lnTo>
                  <a:pt x="2569571" y="78170"/>
                </a:lnTo>
                <a:lnTo>
                  <a:pt x="2613587" y="91385"/>
                </a:lnTo>
                <a:lnTo>
                  <a:pt x="2657175" y="105572"/>
                </a:lnTo>
                <a:lnTo>
                  <a:pt x="2700322" y="120718"/>
                </a:lnTo>
                <a:lnTo>
                  <a:pt x="2743016" y="136811"/>
                </a:lnTo>
                <a:lnTo>
                  <a:pt x="2785244" y="153838"/>
                </a:lnTo>
                <a:lnTo>
                  <a:pt x="2826993" y="171786"/>
                </a:lnTo>
                <a:lnTo>
                  <a:pt x="2868251" y="190642"/>
                </a:lnTo>
                <a:lnTo>
                  <a:pt x="2909004" y="210395"/>
                </a:lnTo>
                <a:lnTo>
                  <a:pt x="2949241" y="231031"/>
                </a:lnTo>
                <a:lnTo>
                  <a:pt x="2988949" y="252538"/>
                </a:lnTo>
                <a:lnTo>
                  <a:pt x="3028115" y="274903"/>
                </a:lnTo>
                <a:lnTo>
                  <a:pt x="3066726" y="298114"/>
                </a:lnTo>
                <a:lnTo>
                  <a:pt x="3104769" y="322157"/>
                </a:lnTo>
                <a:lnTo>
                  <a:pt x="3142233" y="347020"/>
                </a:lnTo>
                <a:lnTo>
                  <a:pt x="3179105" y="372691"/>
                </a:lnTo>
                <a:lnTo>
                  <a:pt x="3215371" y="399157"/>
                </a:lnTo>
                <a:lnTo>
                  <a:pt x="3251019" y="426405"/>
                </a:lnTo>
                <a:lnTo>
                  <a:pt x="3286037" y="454422"/>
                </a:lnTo>
                <a:lnTo>
                  <a:pt x="3320412" y="483197"/>
                </a:lnTo>
                <a:lnTo>
                  <a:pt x="3354131" y="512716"/>
                </a:lnTo>
                <a:lnTo>
                  <a:pt x="3387181" y="542966"/>
                </a:lnTo>
                <a:lnTo>
                  <a:pt x="3419551" y="573935"/>
                </a:lnTo>
                <a:lnTo>
                  <a:pt x="3451226" y="605611"/>
                </a:lnTo>
                <a:lnTo>
                  <a:pt x="3482196" y="637981"/>
                </a:lnTo>
                <a:lnTo>
                  <a:pt x="3512446" y="671031"/>
                </a:lnTo>
                <a:lnTo>
                  <a:pt x="3541965" y="704750"/>
                </a:lnTo>
                <a:lnTo>
                  <a:pt x="3570739" y="739125"/>
                </a:lnTo>
                <a:lnTo>
                  <a:pt x="3598757" y="774143"/>
                </a:lnTo>
                <a:lnTo>
                  <a:pt x="3626005" y="809791"/>
                </a:lnTo>
                <a:lnTo>
                  <a:pt x="3652471" y="846057"/>
                </a:lnTo>
                <a:lnTo>
                  <a:pt x="3678142" y="882929"/>
                </a:lnTo>
                <a:lnTo>
                  <a:pt x="3703005" y="920392"/>
                </a:lnTo>
                <a:lnTo>
                  <a:pt x="3727048" y="958436"/>
                </a:lnTo>
                <a:lnTo>
                  <a:pt x="3750259" y="997047"/>
                </a:lnTo>
                <a:lnTo>
                  <a:pt x="3772624" y="1036213"/>
                </a:lnTo>
                <a:lnTo>
                  <a:pt x="3794130" y="1075921"/>
                </a:lnTo>
                <a:lnTo>
                  <a:pt x="3814767" y="1116157"/>
                </a:lnTo>
                <a:lnTo>
                  <a:pt x="3834519" y="1156911"/>
                </a:lnTo>
                <a:lnTo>
                  <a:pt x="3853376" y="1198169"/>
                </a:lnTo>
                <a:lnTo>
                  <a:pt x="3871324" y="1239918"/>
                </a:lnTo>
                <a:lnTo>
                  <a:pt x="3888351" y="1282146"/>
                </a:lnTo>
                <a:lnTo>
                  <a:pt x="3904444" y="1324839"/>
                </a:lnTo>
                <a:lnTo>
                  <a:pt x="3919590" y="1367987"/>
                </a:lnTo>
                <a:lnTo>
                  <a:pt x="3933777" y="1411575"/>
                </a:lnTo>
                <a:lnTo>
                  <a:pt x="3946992" y="1455591"/>
                </a:lnTo>
                <a:lnTo>
                  <a:pt x="3959223" y="1500023"/>
                </a:lnTo>
                <a:lnTo>
                  <a:pt x="3970456" y="1544858"/>
                </a:lnTo>
                <a:lnTo>
                  <a:pt x="3980679" y="1590083"/>
                </a:lnTo>
                <a:lnTo>
                  <a:pt x="3989880" y="1635685"/>
                </a:lnTo>
                <a:lnTo>
                  <a:pt x="3998046" y="1681653"/>
                </a:lnTo>
                <a:lnTo>
                  <a:pt x="4005165" y="1727972"/>
                </a:lnTo>
                <a:lnTo>
                  <a:pt x="4011222" y="1774632"/>
                </a:lnTo>
                <a:lnTo>
                  <a:pt x="4016207" y="1821618"/>
                </a:lnTo>
                <a:lnTo>
                  <a:pt x="4020106" y="1868919"/>
                </a:lnTo>
                <a:lnTo>
                  <a:pt x="4022907" y="1916521"/>
                </a:lnTo>
                <a:lnTo>
                  <a:pt x="4024596" y="1964413"/>
                </a:lnTo>
                <a:lnTo>
                  <a:pt x="4025162" y="2012581"/>
                </a:lnTo>
                <a:lnTo>
                  <a:pt x="4024596" y="2060749"/>
                </a:lnTo>
                <a:lnTo>
                  <a:pt x="4022907" y="2108640"/>
                </a:lnTo>
                <a:lnTo>
                  <a:pt x="4020106" y="2156243"/>
                </a:lnTo>
                <a:lnTo>
                  <a:pt x="4016207" y="2203544"/>
                </a:lnTo>
                <a:lnTo>
                  <a:pt x="4011222" y="2250530"/>
                </a:lnTo>
                <a:lnTo>
                  <a:pt x="4005165" y="2297189"/>
                </a:lnTo>
                <a:lnTo>
                  <a:pt x="3998046" y="2343509"/>
                </a:lnTo>
                <a:lnTo>
                  <a:pt x="3989880" y="2389477"/>
                </a:lnTo>
                <a:lnTo>
                  <a:pt x="3980679" y="2435079"/>
                </a:lnTo>
                <a:lnTo>
                  <a:pt x="3970456" y="2480304"/>
                </a:lnTo>
                <a:lnTo>
                  <a:pt x="3959223" y="2525139"/>
                </a:lnTo>
                <a:lnTo>
                  <a:pt x="3946992" y="2569571"/>
                </a:lnTo>
                <a:lnTo>
                  <a:pt x="3933777" y="2613587"/>
                </a:lnTo>
                <a:lnTo>
                  <a:pt x="3919590" y="2657175"/>
                </a:lnTo>
                <a:lnTo>
                  <a:pt x="3904444" y="2700322"/>
                </a:lnTo>
                <a:lnTo>
                  <a:pt x="3888351" y="2743016"/>
                </a:lnTo>
                <a:lnTo>
                  <a:pt x="3871324" y="2785244"/>
                </a:lnTo>
                <a:lnTo>
                  <a:pt x="3853376" y="2826993"/>
                </a:lnTo>
                <a:lnTo>
                  <a:pt x="3834519" y="2868251"/>
                </a:lnTo>
                <a:lnTo>
                  <a:pt x="3814767" y="2909004"/>
                </a:lnTo>
                <a:lnTo>
                  <a:pt x="3794130" y="2949241"/>
                </a:lnTo>
                <a:lnTo>
                  <a:pt x="3772624" y="2988949"/>
                </a:lnTo>
                <a:lnTo>
                  <a:pt x="3750259" y="3028115"/>
                </a:lnTo>
                <a:lnTo>
                  <a:pt x="3727048" y="3066726"/>
                </a:lnTo>
                <a:lnTo>
                  <a:pt x="3703005" y="3104769"/>
                </a:lnTo>
                <a:lnTo>
                  <a:pt x="3678142" y="3142233"/>
                </a:lnTo>
                <a:lnTo>
                  <a:pt x="3652471" y="3179105"/>
                </a:lnTo>
                <a:lnTo>
                  <a:pt x="3626005" y="3215371"/>
                </a:lnTo>
                <a:lnTo>
                  <a:pt x="3598757" y="3251019"/>
                </a:lnTo>
                <a:lnTo>
                  <a:pt x="3570739" y="3286037"/>
                </a:lnTo>
                <a:lnTo>
                  <a:pt x="3541965" y="3320412"/>
                </a:lnTo>
                <a:lnTo>
                  <a:pt x="3512446" y="3354131"/>
                </a:lnTo>
                <a:lnTo>
                  <a:pt x="3482196" y="3387181"/>
                </a:lnTo>
                <a:lnTo>
                  <a:pt x="3451226" y="3419551"/>
                </a:lnTo>
                <a:lnTo>
                  <a:pt x="3419551" y="3451226"/>
                </a:lnTo>
                <a:lnTo>
                  <a:pt x="3387181" y="3482196"/>
                </a:lnTo>
                <a:lnTo>
                  <a:pt x="3354131" y="3512446"/>
                </a:lnTo>
                <a:lnTo>
                  <a:pt x="3320412" y="3541965"/>
                </a:lnTo>
                <a:lnTo>
                  <a:pt x="3286037" y="3570739"/>
                </a:lnTo>
                <a:lnTo>
                  <a:pt x="3251019" y="3598757"/>
                </a:lnTo>
                <a:lnTo>
                  <a:pt x="3215371" y="3626005"/>
                </a:lnTo>
                <a:lnTo>
                  <a:pt x="3179105" y="3652471"/>
                </a:lnTo>
                <a:lnTo>
                  <a:pt x="3142233" y="3678142"/>
                </a:lnTo>
                <a:lnTo>
                  <a:pt x="3104769" y="3703005"/>
                </a:lnTo>
                <a:lnTo>
                  <a:pt x="3066726" y="3727048"/>
                </a:lnTo>
                <a:lnTo>
                  <a:pt x="3028115" y="3750259"/>
                </a:lnTo>
                <a:lnTo>
                  <a:pt x="2988949" y="3772624"/>
                </a:lnTo>
                <a:lnTo>
                  <a:pt x="2949241" y="3794130"/>
                </a:lnTo>
                <a:lnTo>
                  <a:pt x="2909004" y="3814767"/>
                </a:lnTo>
                <a:lnTo>
                  <a:pt x="2868251" y="3834519"/>
                </a:lnTo>
                <a:lnTo>
                  <a:pt x="2826993" y="3853376"/>
                </a:lnTo>
                <a:lnTo>
                  <a:pt x="2785244" y="3871324"/>
                </a:lnTo>
                <a:lnTo>
                  <a:pt x="2743016" y="3888351"/>
                </a:lnTo>
                <a:lnTo>
                  <a:pt x="2700322" y="3904444"/>
                </a:lnTo>
                <a:lnTo>
                  <a:pt x="2657175" y="3919590"/>
                </a:lnTo>
                <a:lnTo>
                  <a:pt x="2613587" y="3933777"/>
                </a:lnTo>
                <a:lnTo>
                  <a:pt x="2569571" y="3946992"/>
                </a:lnTo>
                <a:lnTo>
                  <a:pt x="2525139" y="3959223"/>
                </a:lnTo>
                <a:lnTo>
                  <a:pt x="2480304" y="3970456"/>
                </a:lnTo>
                <a:lnTo>
                  <a:pt x="2435079" y="3980679"/>
                </a:lnTo>
                <a:lnTo>
                  <a:pt x="2389477" y="3989880"/>
                </a:lnTo>
                <a:lnTo>
                  <a:pt x="2343509" y="3998046"/>
                </a:lnTo>
                <a:lnTo>
                  <a:pt x="2297189" y="4005165"/>
                </a:lnTo>
                <a:lnTo>
                  <a:pt x="2250530" y="4011222"/>
                </a:lnTo>
                <a:lnTo>
                  <a:pt x="2203544" y="4016207"/>
                </a:lnTo>
                <a:lnTo>
                  <a:pt x="2156243" y="4020106"/>
                </a:lnTo>
                <a:lnTo>
                  <a:pt x="2108640" y="4022907"/>
                </a:lnTo>
                <a:lnTo>
                  <a:pt x="2060749" y="4024596"/>
                </a:lnTo>
                <a:lnTo>
                  <a:pt x="2012581" y="4025162"/>
                </a:lnTo>
                <a:lnTo>
                  <a:pt x="1964413" y="4024596"/>
                </a:lnTo>
                <a:lnTo>
                  <a:pt x="1916521" y="4022907"/>
                </a:lnTo>
                <a:lnTo>
                  <a:pt x="1868919" y="4020106"/>
                </a:lnTo>
                <a:lnTo>
                  <a:pt x="1821618" y="4016207"/>
                </a:lnTo>
                <a:lnTo>
                  <a:pt x="1774632" y="4011222"/>
                </a:lnTo>
                <a:lnTo>
                  <a:pt x="1727972" y="4005165"/>
                </a:lnTo>
                <a:lnTo>
                  <a:pt x="1681653" y="3998046"/>
                </a:lnTo>
                <a:lnTo>
                  <a:pt x="1635685" y="3989880"/>
                </a:lnTo>
                <a:lnTo>
                  <a:pt x="1590083" y="3980679"/>
                </a:lnTo>
                <a:lnTo>
                  <a:pt x="1544858" y="3970456"/>
                </a:lnTo>
                <a:lnTo>
                  <a:pt x="1500023" y="3959223"/>
                </a:lnTo>
                <a:lnTo>
                  <a:pt x="1455591" y="3946992"/>
                </a:lnTo>
                <a:lnTo>
                  <a:pt x="1411575" y="3933777"/>
                </a:lnTo>
                <a:lnTo>
                  <a:pt x="1367987" y="3919590"/>
                </a:lnTo>
                <a:lnTo>
                  <a:pt x="1324839" y="3904444"/>
                </a:lnTo>
                <a:lnTo>
                  <a:pt x="1282146" y="3888351"/>
                </a:lnTo>
                <a:lnTo>
                  <a:pt x="1239918" y="3871324"/>
                </a:lnTo>
                <a:lnTo>
                  <a:pt x="1198169" y="3853376"/>
                </a:lnTo>
                <a:lnTo>
                  <a:pt x="1156911" y="3834519"/>
                </a:lnTo>
                <a:lnTo>
                  <a:pt x="1116157" y="3814767"/>
                </a:lnTo>
                <a:lnTo>
                  <a:pt x="1075921" y="3794130"/>
                </a:lnTo>
                <a:lnTo>
                  <a:pt x="1036213" y="3772624"/>
                </a:lnTo>
                <a:lnTo>
                  <a:pt x="997047" y="3750259"/>
                </a:lnTo>
                <a:lnTo>
                  <a:pt x="958436" y="3727048"/>
                </a:lnTo>
                <a:lnTo>
                  <a:pt x="920392" y="3703005"/>
                </a:lnTo>
                <a:lnTo>
                  <a:pt x="882929" y="3678142"/>
                </a:lnTo>
                <a:lnTo>
                  <a:pt x="846057" y="3652471"/>
                </a:lnTo>
                <a:lnTo>
                  <a:pt x="809791" y="3626005"/>
                </a:lnTo>
                <a:lnTo>
                  <a:pt x="774143" y="3598757"/>
                </a:lnTo>
                <a:lnTo>
                  <a:pt x="739125" y="3570739"/>
                </a:lnTo>
                <a:lnTo>
                  <a:pt x="704750" y="3541965"/>
                </a:lnTo>
                <a:lnTo>
                  <a:pt x="671031" y="3512446"/>
                </a:lnTo>
                <a:lnTo>
                  <a:pt x="637981" y="3482196"/>
                </a:lnTo>
                <a:lnTo>
                  <a:pt x="605611" y="3451226"/>
                </a:lnTo>
                <a:lnTo>
                  <a:pt x="573935" y="3419551"/>
                </a:lnTo>
                <a:lnTo>
                  <a:pt x="542966" y="3387181"/>
                </a:lnTo>
                <a:lnTo>
                  <a:pt x="512716" y="3354131"/>
                </a:lnTo>
                <a:lnTo>
                  <a:pt x="483197" y="3320412"/>
                </a:lnTo>
                <a:lnTo>
                  <a:pt x="454422" y="3286037"/>
                </a:lnTo>
                <a:lnTo>
                  <a:pt x="426405" y="3251019"/>
                </a:lnTo>
                <a:lnTo>
                  <a:pt x="399157" y="3215371"/>
                </a:lnTo>
                <a:lnTo>
                  <a:pt x="372691" y="3179105"/>
                </a:lnTo>
                <a:lnTo>
                  <a:pt x="347020" y="3142233"/>
                </a:lnTo>
                <a:lnTo>
                  <a:pt x="322157" y="3104769"/>
                </a:lnTo>
                <a:lnTo>
                  <a:pt x="298114" y="3066726"/>
                </a:lnTo>
                <a:lnTo>
                  <a:pt x="274903" y="3028115"/>
                </a:lnTo>
                <a:lnTo>
                  <a:pt x="252538" y="2988949"/>
                </a:lnTo>
                <a:lnTo>
                  <a:pt x="231031" y="2949241"/>
                </a:lnTo>
                <a:lnTo>
                  <a:pt x="210395" y="2909004"/>
                </a:lnTo>
                <a:lnTo>
                  <a:pt x="190642" y="2868251"/>
                </a:lnTo>
                <a:lnTo>
                  <a:pt x="171786" y="2826993"/>
                </a:lnTo>
                <a:lnTo>
                  <a:pt x="153838" y="2785244"/>
                </a:lnTo>
                <a:lnTo>
                  <a:pt x="136811" y="2743016"/>
                </a:lnTo>
                <a:lnTo>
                  <a:pt x="120718" y="2700322"/>
                </a:lnTo>
                <a:lnTo>
                  <a:pt x="105572" y="2657175"/>
                </a:lnTo>
                <a:lnTo>
                  <a:pt x="91385" y="2613587"/>
                </a:lnTo>
                <a:lnTo>
                  <a:pt x="78170" y="2569571"/>
                </a:lnTo>
                <a:lnTo>
                  <a:pt x="65939" y="2525139"/>
                </a:lnTo>
                <a:lnTo>
                  <a:pt x="54706" y="2480304"/>
                </a:lnTo>
                <a:lnTo>
                  <a:pt x="44482" y="2435079"/>
                </a:lnTo>
                <a:lnTo>
                  <a:pt x="35281" y="2389477"/>
                </a:lnTo>
                <a:lnTo>
                  <a:pt x="27115" y="2343509"/>
                </a:lnTo>
                <a:lnTo>
                  <a:pt x="19997" y="2297189"/>
                </a:lnTo>
                <a:lnTo>
                  <a:pt x="13940" y="2250530"/>
                </a:lnTo>
                <a:lnTo>
                  <a:pt x="8955" y="2203544"/>
                </a:lnTo>
                <a:lnTo>
                  <a:pt x="5056" y="2156243"/>
                </a:lnTo>
                <a:lnTo>
                  <a:pt x="2255" y="2108640"/>
                </a:lnTo>
                <a:lnTo>
                  <a:pt x="566" y="2060749"/>
                </a:lnTo>
                <a:lnTo>
                  <a:pt x="0" y="2012581"/>
                </a:lnTo>
                <a:lnTo>
                  <a:pt x="0" y="0"/>
                </a:lnTo>
                <a:close/>
              </a:path>
            </a:pathLst>
          </a:custGeom>
          <a:solidFill>
            <a:srgbClr val="EFA8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2178" y="1878717"/>
            <a:ext cx="205104" cy="339725"/>
          </a:xfrm>
          <a:custGeom>
            <a:avLst/>
            <a:gdLst/>
            <a:ahLst/>
            <a:cxnLst/>
            <a:rect l="l" t="t" r="r" b="b"/>
            <a:pathLst>
              <a:path w="205104" h="339725">
                <a:moveTo>
                  <a:pt x="102270" y="339351"/>
                </a:moveTo>
                <a:lnTo>
                  <a:pt x="59587" y="331322"/>
                </a:lnTo>
                <a:lnTo>
                  <a:pt x="16224" y="286242"/>
                </a:lnTo>
                <a:lnTo>
                  <a:pt x="1710" y="219589"/>
                </a:lnTo>
                <a:lnTo>
                  <a:pt x="0" y="169464"/>
                </a:lnTo>
                <a:lnTo>
                  <a:pt x="1710" y="119584"/>
                </a:lnTo>
                <a:lnTo>
                  <a:pt x="7025" y="81668"/>
                </a:lnTo>
                <a:lnTo>
                  <a:pt x="29582" y="31272"/>
                </a:lnTo>
                <a:lnTo>
                  <a:pt x="79264" y="2033"/>
                </a:lnTo>
                <a:lnTo>
                  <a:pt x="102270" y="0"/>
                </a:lnTo>
                <a:lnTo>
                  <a:pt x="125579" y="2033"/>
                </a:lnTo>
                <a:lnTo>
                  <a:pt x="145481" y="8029"/>
                </a:lnTo>
                <a:lnTo>
                  <a:pt x="158347" y="15636"/>
                </a:lnTo>
                <a:lnTo>
                  <a:pt x="102270" y="15636"/>
                </a:lnTo>
                <a:lnTo>
                  <a:pt x="83689" y="17472"/>
                </a:lnTo>
                <a:lnTo>
                  <a:pt x="42683" y="41837"/>
                </a:lnTo>
                <a:lnTo>
                  <a:pt x="23665" y="87267"/>
                </a:lnTo>
                <a:lnTo>
                  <a:pt x="17326" y="169464"/>
                </a:lnTo>
                <a:lnTo>
                  <a:pt x="18911" y="216393"/>
                </a:lnTo>
                <a:lnTo>
                  <a:pt x="31589" y="278397"/>
                </a:lnTo>
                <a:lnTo>
                  <a:pt x="67405" y="316636"/>
                </a:lnTo>
                <a:lnTo>
                  <a:pt x="102270" y="323715"/>
                </a:lnTo>
                <a:lnTo>
                  <a:pt x="158347" y="323715"/>
                </a:lnTo>
                <a:lnTo>
                  <a:pt x="145481" y="331322"/>
                </a:lnTo>
                <a:lnTo>
                  <a:pt x="125579" y="337318"/>
                </a:lnTo>
                <a:lnTo>
                  <a:pt x="102270" y="339351"/>
                </a:lnTo>
                <a:close/>
              </a:path>
              <a:path w="205104" h="339725">
                <a:moveTo>
                  <a:pt x="158347" y="323715"/>
                </a:moveTo>
                <a:lnTo>
                  <a:pt x="102270" y="323715"/>
                </a:lnTo>
                <a:lnTo>
                  <a:pt x="120924" y="321879"/>
                </a:lnTo>
                <a:lnTo>
                  <a:pt x="137399" y="316636"/>
                </a:lnTo>
                <a:lnTo>
                  <a:pt x="173730" y="278397"/>
                </a:lnTo>
                <a:lnTo>
                  <a:pt x="186117" y="216393"/>
                </a:lnTo>
                <a:lnTo>
                  <a:pt x="187636" y="169464"/>
                </a:lnTo>
                <a:lnTo>
                  <a:pt x="186117" y="122780"/>
                </a:lnTo>
                <a:lnTo>
                  <a:pt x="173730" y="60947"/>
                </a:lnTo>
                <a:lnTo>
                  <a:pt x="137399" y="22715"/>
                </a:lnTo>
                <a:lnTo>
                  <a:pt x="102270" y="15636"/>
                </a:lnTo>
                <a:lnTo>
                  <a:pt x="158347" y="15636"/>
                </a:lnTo>
                <a:lnTo>
                  <a:pt x="188739" y="53102"/>
                </a:lnTo>
                <a:lnTo>
                  <a:pt x="203253" y="119584"/>
                </a:lnTo>
                <a:lnTo>
                  <a:pt x="204963" y="169464"/>
                </a:lnTo>
                <a:lnTo>
                  <a:pt x="203253" y="219589"/>
                </a:lnTo>
                <a:lnTo>
                  <a:pt x="197937" y="257630"/>
                </a:lnTo>
                <a:lnTo>
                  <a:pt x="188739" y="286242"/>
                </a:lnTo>
                <a:lnTo>
                  <a:pt x="175381" y="308079"/>
                </a:lnTo>
                <a:lnTo>
                  <a:pt x="162055" y="321523"/>
                </a:lnTo>
                <a:lnTo>
                  <a:pt x="158347" y="32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8152" y="1884211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30">
                <a:moveTo>
                  <a:pt x="105651" y="328364"/>
                </a:moveTo>
                <a:lnTo>
                  <a:pt x="88324" y="328364"/>
                </a:lnTo>
                <a:lnTo>
                  <a:pt x="88324" y="18172"/>
                </a:lnTo>
                <a:lnTo>
                  <a:pt x="0" y="57896"/>
                </a:lnTo>
                <a:lnTo>
                  <a:pt x="0" y="40570"/>
                </a:lnTo>
                <a:lnTo>
                  <a:pt x="90014" y="0"/>
                </a:lnTo>
                <a:lnTo>
                  <a:pt x="105651" y="0"/>
                </a:lnTo>
                <a:lnTo>
                  <a:pt x="105651" y="328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4722" y="2540634"/>
            <a:ext cx="188595" cy="125730"/>
          </a:xfrm>
          <a:custGeom>
            <a:avLst/>
            <a:gdLst/>
            <a:ahLst/>
            <a:cxnLst/>
            <a:rect l="l" t="t" r="r" b="b"/>
            <a:pathLst>
              <a:path w="188595" h="125730">
                <a:moveTo>
                  <a:pt x="188023" y="0"/>
                </a:moveTo>
                <a:lnTo>
                  <a:pt x="0" y="0"/>
                </a:lnTo>
                <a:lnTo>
                  <a:pt x="0" y="48260"/>
                </a:lnTo>
                <a:lnTo>
                  <a:pt x="0" y="125730"/>
                </a:lnTo>
                <a:lnTo>
                  <a:pt x="57340" y="125730"/>
                </a:lnTo>
                <a:lnTo>
                  <a:pt x="57340" y="48260"/>
                </a:lnTo>
                <a:lnTo>
                  <a:pt x="188023" y="48260"/>
                </a:lnTo>
                <a:lnTo>
                  <a:pt x="188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5239" y="1048038"/>
            <a:ext cx="4025162" cy="402516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084723" y="2534813"/>
            <a:ext cx="2305050" cy="320040"/>
            <a:chOff x="6084723" y="2534813"/>
            <a:chExt cx="2305050" cy="320040"/>
          </a:xfrm>
        </p:grpSpPr>
        <p:sp>
          <p:nvSpPr>
            <p:cNvPr id="21" name="object 21"/>
            <p:cNvSpPr/>
            <p:nvPr/>
          </p:nvSpPr>
          <p:spPr>
            <a:xfrm>
              <a:off x="6084722" y="2540278"/>
              <a:ext cx="270510" cy="309245"/>
            </a:xfrm>
            <a:custGeom>
              <a:avLst/>
              <a:gdLst/>
              <a:ahLst/>
              <a:cxnLst/>
              <a:rect l="l" t="t" r="r" b="b"/>
              <a:pathLst>
                <a:path w="270510" h="309244">
                  <a:moveTo>
                    <a:pt x="189966" y="259435"/>
                  </a:moveTo>
                  <a:lnTo>
                    <a:pt x="57340" y="259435"/>
                  </a:lnTo>
                  <a:lnTo>
                    <a:pt x="57340" y="174345"/>
                  </a:lnTo>
                  <a:lnTo>
                    <a:pt x="172021" y="174345"/>
                  </a:lnTo>
                  <a:lnTo>
                    <a:pt x="172021" y="126085"/>
                  </a:lnTo>
                  <a:lnTo>
                    <a:pt x="0" y="126085"/>
                  </a:lnTo>
                  <a:lnTo>
                    <a:pt x="0" y="174345"/>
                  </a:lnTo>
                  <a:lnTo>
                    <a:pt x="0" y="259435"/>
                  </a:lnTo>
                  <a:lnTo>
                    <a:pt x="0" y="308965"/>
                  </a:lnTo>
                  <a:lnTo>
                    <a:pt x="189966" y="308965"/>
                  </a:lnTo>
                  <a:lnTo>
                    <a:pt x="189966" y="259435"/>
                  </a:lnTo>
                  <a:close/>
                </a:path>
                <a:path w="270510" h="309244">
                  <a:moveTo>
                    <a:pt x="270205" y="0"/>
                  </a:moveTo>
                  <a:lnTo>
                    <a:pt x="215976" y="0"/>
                  </a:lnTo>
                  <a:lnTo>
                    <a:pt x="215976" y="308571"/>
                  </a:lnTo>
                  <a:lnTo>
                    <a:pt x="270205" y="308571"/>
                  </a:lnTo>
                  <a:lnTo>
                    <a:pt x="270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9378" y="2622975"/>
              <a:ext cx="397769" cy="2313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86766" y="2540278"/>
              <a:ext cx="219710" cy="311785"/>
            </a:xfrm>
            <a:custGeom>
              <a:avLst/>
              <a:gdLst/>
              <a:ahLst/>
              <a:cxnLst/>
              <a:rect l="l" t="t" r="r" b="b"/>
              <a:pathLst>
                <a:path w="219709" h="311785">
                  <a:moveTo>
                    <a:pt x="142773" y="88163"/>
                  </a:moveTo>
                  <a:lnTo>
                    <a:pt x="85826" y="88163"/>
                  </a:lnTo>
                  <a:lnTo>
                    <a:pt x="85826" y="25742"/>
                  </a:lnTo>
                  <a:lnTo>
                    <a:pt x="31203" y="25742"/>
                  </a:lnTo>
                  <a:lnTo>
                    <a:pt x="31203" y="88163"/>
                  </a:lnTo>
                  <a:lnTo>
                    <a:pt x="0" y="88163"/>
                  </a:lnTo>
                  <a:lnTo>
                    <a:pt x="0" y="131851"/>
                  </a:lnTo>
                  <a:lnTo>
                    <a:pt x="31203" y="131851"/>
                  </a:lnTo>
                  <a:lnTo>
                    <a:pt x="31203" y="246938"/>
                  </a:lnTo>
                  <a:lnTo>
                    <a:pt x="35610" y="277456"/>
                  </a:lnTo>
                  <a:lnTo>
                    <a:pt x="49491" y="297446"/>
                  </a:lnTo>
                  <a:lnTo>
                    <a:pt x="73837" y="308368"/>
                  </a:lnTo>
                  <a:lnTo>
                    <a:pt x="109613" y="311683"/>
                  </a:lnTo>
                  <a:lnTo>
                    <a:pt x="127368" y="311391"/>
                  </a:lnTo>
                  <a:lnTo>
                    <a:pt x="136055" y="311035"/>
                  </a:lnTo>
                  <a:lnTo>
                    <a:pt x="142773" y="310515"/>
                  </a:lnTo>
                  <a:lnTo>
                    <a:pt x="142773" y="268389"/>
                  </a:lnTo>
                  <a:lnTo>
                    <a:pt x="120535" y="268389"/>
                  </a:lnTo>
                  <a:lnTo>
                    <a:pt x="103759" y="267081"/>
                  </a:lnTo>
                  <a:lnTo>
                    <a:pt x="93091" y="262343"/>
                  </a:lnTo>
                  <a:lnTo>
                    <a:pt x="87464" y="252920"/>
                  </a:lnTo>
                  <a:lnTo>
                    <a:pt x="85826" y="237566"/>
                  </a:lnTo>
                  <a:lnTo>
                    <a:pt x="85826" y="131851"/>
                  </a:lnTo>
                  <a:lnTo>
                    <a:pt x="142773" y="131851"/>
                  </a:lnTo>
                  <a:lnTo>
                    <a:pt x="142773" y="88163"/>
                  </a:lnTo>
                  <a:close/>
                </a:path>
                <a:path w="219709" h="311785">
                  <a:moveTo>
                    <a:pt x="219494" y="88163"/>
                  </a:moveTo>
                  <a:lnTo>
                    <a:pt x="165277" y="88163"/>
                  </a:lnTo>
                  <a:lnTo>
                    <a:pt x="165277" y="308571"/>
                  </a:lnTo>
                  <a:lnTo>
                    <a:pt x="219494" y="308571"/>
                  </a:lnTo>
                  <a:lnTo>
                    <a:pt x="219494" y="88163"/>
                  </a:lnTo>
                  <a:close/>
                </a:path>
                <a:path w="219709" h="311785">
                  <a:moveTo>
                    <a:pt x="219494" y="0"/>
                  </a:moveTo>
                  <a:lnTo>
                    <a:pt x="165277" y="0"/>
                  </a:lnTo>
                  <a:lnTo>
                    <a:pt x="165277" y="50330"/>
                  </a:lnTo>
                  <a:lnTo>
                    <a:pt x="219494" y="50330"/>
                  </a:lnTo>
                  <a:lnTo>
                    <a:pt x="219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1495" y="2622975"/>
              <a:ext cx="197388" cy="23132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54111" y="2540274"/>
              <a:ext cx="223520" cy="308610"/>
            </a:xfrm>
            <a:custGeom>
              <a:avLst/>
              <a:gdLst/>
              <a:ahLst/>
              <a:cxnLst/>
              <a:rect l="l" t="t" r="r" b="b"/>
              <a:pathLst>
                <a:path w="223520" h="308610">
                  <a:moveTo>
                    <a:pt x="223525" y="308566"/>
                  </a:moveTo>
                  <a:lnTo>
                    <a:pt x="165010" y="308566"/>
                  </a:lnTo>
                  <a:lnTo>
                    <a:pt x="56563" y="99084"/>
                  </a:lnTo>
                  <a:lnTo>
                    <a:pt x="56563" y="308566"/>
                  </a:lnTo>
                  <a:lnTo>
                    <a:pt x="0" y="308566"/>
                  </a:lnTo>
                  <a:lnTo>
                    <a:pt x="0" y="0"/>
                  </a:lnTo>
                  <a:lnTo>
                    <a:pt x="58514" y="0"/>
                  </a:lnTo>
                  <a:lnTo>
                    <a:pt x="166961" y="209871"/>
                  </a:lnTo>
                  <a:lnTo>
                    <a:pt x="166961" y="0"/>
                  </a:lnTo>
                  <a:lnTo>
                    <a:pt x="223525" y="0"/>
                  </a:lnTo>
                  <a:lnTo>
                    <a:pt x="223525" y="3085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4424" y="2622975"/>
              <a:ext cx="200509" cy="23132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15720" y="2534817"/>
              <a:ext cx="673735" cy="320040"/>
            </a:xfrm>
            <a:custGeom>
              <a:avLst/>
              <a:gdLst/>
              <a:ahLst/>
              <a:cxnLst/>
              <a:rect l="l" t="t" r="r" b="b"/>
              <a:pathLst>
                <a:path w="673734" h="320039">
                  <a:moveTo>
                    <a:pt x="142773" y="93624"/>
                  </a:moveTo>
                  <a:lnTo>
                    <a:pt x="85826" y="93624"/>
                  </a:lnTo>
                  <a:lnTo>
                    <a:pt x="85826" y="31203"/>
                  </a:lnTo>
                  <a:lnTo>
                    <a:pt x="31203" y="31203"/>
                  </a:lnTo>
                  <a:lnTo>
                    <a:pt x="31203" y="93624"/>
                  </a:lnTo>
                  <a:lnTo>
                    <a:pt x="0" y="93624"/>
                  </a:lnTo>
                  <a:lnTo>
                    <a:pt x="0" y="137312"/>
                  </a:lnTo>
                  <a:lnTo>
                    <a:pt x="31203" y="137312"/>
                  </a:lnTo>
                  <a:lnTo>
                    <a:pt x="31203" y="252399"/>
                  </a:lnTo>
                  <a:lnTo>
                    <a:pt x="35610" y="282917"/>
                  </a:lnTo>
                  <a:lnTo>
                    <a:pt x="49491" y="302907"/>
                  </a:lnTo>
                  <a:lnTo>
                    <a:pt x="73837" y="313829"/>
                  </a:lnTo>
                  <a:lnTo>
                    <a:pt x="109613" y="317144"/>
                  </a:lnTo>
                  <a:lnTo>
                    <a:pt x="127368" y="316852"/>
                  </a:lnTo>
                  <a:lnTo>
                    <a:pt x="136055" y="316496"/>
                  </a:lnTo>
                  <a:lnTo>
                    <a:pt x="142773" y="315976"/>
                  </a:lnTo>
                  <a:lnTo>
                    <a:pt x="142773" y="273850"/>
                  </a:lnTo>
                  <a:lnTo>
                    <a:pt x="120535" y="273850"/>
                  </a:lnTo>
                  <a:lnTo>
                    <a:pt x="103759" y="272542"/>
                  </a:lnTo>
                  <a:lnTo>
                    <a:pt x="93091" y="267804"/>
                  </a:lnTo>
                  <a:lnTo>
                    <a:pt x="87464" y="258381"/>
                  </a:lnTo>
                  <a:lnTo>
                    <a:pt x="85826" y="243027"/>
                  </a:lnTo>
                  <a:lnTo>
                    <a:pt x="85826" y="137312"/>
                  </a:lnTo>
                  <a:lnTo>
                    <a:pt x="142773" y="137312"/>
                  </a:lnTo>
                  <a:lnTo>
                    <a:pt x="142773" y="93624"/>
                  </a:lnTo>
                  <a:close/>
                </a:path>
                <a:path w="673734" h="320039">
                  <a:moveTo>
                    <a:pt x="401675" y="109613"/>
                  </a:moveTo>
                  <a:lnTo>
                    <a:pt x="391972" y="65011"/>
                  </a:lnTo>
                  <a:lnTo>
                    <a:pt x="368223" y="30378"/>
                  </a:lnTo>
                  <a:lnTo>
                    <a:pt x="331457" y="7962"/>
                  </a:lnTo>
                  <a:lnTo>
                    <a:pt x="282689" y="0"/>
                  </a:lnTo>
                  <a:lnTo>
                    <a:pt x="251536" y="2984"/>
                  </a:lnTo>
                  <a:lnTo>
                    <a:pt x="204571" y="25184"/>
                  </a:lnTo>
                  <a:lnTo>
                    <a:pt x="174028" y="68757"/>
                  </a:lnTo>
                  <a:lnTo>
                    <a:pt x="161353" y="127723"/>
                  </a:lnTo>
                  <a:lnTo>
                    <a:pt x="160197" y="159550"/>
                  </a:lnTo>
                  <a:lnTo>
                    <a:pt x="161353" y="191655"/>
                  </a:lnTo>
                  <a:lnTo>
                    <a:pt x="174028" y="251053"/>
                  </a:lnTo>
                  <a:lnTo>
                    <a:pt x="204571" y="294640"/>
                  </a:lnTo>
                  <a:lnTo>
                    <a:pt x="251536" y="316572"/>
                  </a:lnTo>
                  <a:lnTo>
                    <a:pt x="282689" y="319493"/>
                  </a:lnTo>
                  <a:lnTo>
                    <a:pt x="331457" y="311581"/>
                  </a:lnTo>
                  <a:lnTo>
                    <a:pt x="368223" y="289306"/>
                  </a:lnTo>
                  <a:lnTo>
                    <a:pt x="391972" y="254812"/>
                  </a:lnTo>
                  <a:lnTo>
                    <a:pt x="401675" y="210261"/>
                  </a:lnTo>
                  <a:lnTo>
                    <a:pt x="344716" y="210261"/>
                  </a:lnTo>
                  <a:lnTo>
                    <a:pt x="339585" y="235508"/>
                  </a:lnTo>
                  <a:lnTo>
                    <a:pt x="327304" y="254533"/>
                  </a:lnTo>
                  <a:lnTo>
                    <a:pt x="308241" y="266547"/>
                  </a:lnTo>
                  <a:lnTo>
                    <a:pt x="282689" y="270725"/>
                  </a:lnTo>
                  <a:lnTo>
                    <a:pt x="266954" y="269151"/>
                  </a:lnTo>
                  <a:lnTo>
                    <a:pt x="233934" y="247319"/>
                  </a:lnTo>
                  <a:lnTo>
                    <a:pt x="218186" y="190766"/>
                  </a:lnTo>
                  <a:lnTo>
                    <a:pt x="217157" y="159550"/>
                  </a:lnTo>
                  <a:lnTo>
                    <a:pt x="218186" y="128727"/>
                  </a:lnTo>
                  <a:lnTo>
                    <a:pt x="226542" y="86702"/>
                  </a:lnTo>
                  <a:lnTo>
                    <a:pt x="253631" y="55295"/>
                  </a:lnTo>
                  <a:lnTo>
                    <a:pt x="282689" y="49149"/>
                  </a:lnTo>
                  <a:lnTo>
                    <a:pt x="308241" y="53340"/>
                  </a:lnTo>
                  <a:lnTo>
                    <a:pt x="327304" y="65341"/>
                  </a:lnTo>
                  <a:lnTo>
                    <a:pt x="339585" y="84366"/>
                  </a:lnTo>
                  <a:lnTo>
                    <a:pt x="344716" y="109613"/>
                  </a:lnTo>
                  <a:lnTo>
                    <a:pt x="401675" y="109613"/>
                  </a:lnTo>
                  <a:close/>
                </a:path>
                <a:path w="673734" h="320039">
                  <a:moveTo>
                    <a:pt x="673442" y="5461"/>
                  </a:moveTo>
                  <a:lnTo>
                    <a:pt x="614540" y="5461"/>
                  </a:lnTo>
                  <a:lnTo>
                    <a:pt x="540804" y="248881"/>
                  </a:lnTo>
                  <a:lnTo>
                    <a:pt x="467080" y="5461"/>
                  </a:lnTo>
                  <a:lnTo>
                    <a:pt x="408178" y="5461"/>
                  </a:lnTo>
                  <a:lnTo>
                    <a:pt x="508038" y="314032"/>
                  </a:lnTo>
                  <a:lnTo>
                    <a:pt x="573570" y="314032"/>
                  </a:lnTo>
                  <a:lnTo>
                    <a:pt x="673442" y="5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703154" y="3228221"/>
            <a:ext cx="1701800" cy="235585"/>
            <a:chOff x="5703154" y="3228221"/>
            <a:chExt cx="1701800" cy="235585"/>
          </a:xfrm>
        </p:grpSpPr>
        <p:sp>
          <p:nvSpPr>
            <p:cNvPr id="29" name="object 29"/>
            <p:cNvSpPr/>
            <p:nvPr/>
          </p:nvSpPr>
          <p:spPr>
            <a:xfrm>
              <a:off x="5703151" y="3242462"/>
              <a:ext cx="163195" cy="205104"/>
            </a:xfrm>
            <a:custGeom>
              <a:avLst/>
              <a:gdLst/>
              <a:ahLst/>
              <a:cxnLst/>
              <a:rect l="l" t="t" r="r" b="b"/>
              <a:pathLst>
                <a:path w="163195" h="205104">
                  <a:moveTo>
                    <a:pt x="119100" y="185420"/>
                  </a:moveTo>
                  <a:lnTo>
                    <a:pt x="22618" y="185420"/>
                  </a:lnTo>
                  <a:lnTo>
                    <a:pt x="22618" y="110490"/>
                  </a:lnTo>
                  <a:lnTo>
                    <a:pt x="107137" y="110490"/>
                  </a:lnTo>
                  <a:lnTo>
                    <a:pt x="107137" y="90170"/>
                  </a:lnTo>
                  <a:lnTo>
                    <a:pt x="22618" y="90170"/>
                  </a:lnTo>
                  <a:lnTo>
                    <a:pt x="22618" y="20320"/>
                  </a:lnTo>
                  <a:lnTo>
                    <a:pt x="117538" y="20320"/>
                  </a:lnTo>
                  <a:lnTo>
                    <a:pt x="117538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0" y="90170"/>
                  </a:lnTo>
                  <a:lnTo>
                    <a:pt x="0" y="110490"/>
                  </a:lnTo>
                  <a:lnTo>
                    <a:pt x="0" y="185420"/>
                  </a:lnTo>
                  <a:lnTo>
                    <a:pt x="0" y="204470"/>
                  </a:lnTo>
                  <a:lnTo>
                    <a:pt x="119100" y="204470"/>
                  </a:lnTo>
                  <a:lnTo>
                    <a:pt x="119100" y="185420"/>
                  </a:lnTo>
                  <a:close/>
                </a:path>
                <a:path w="163195" h="205104">
                  <a:moveTo>
                    <a:pt x="162966" y="584"/>
                  </a:moveTo>
                  <a:lnTo>
                    <a:pt x="141376" y="584"/>
                  </a:lnTo>
                  <a:lnTo>
                    <a:pt x="141376" y="204482"/>
                  </a:lnTo>
                  <a:lnTo>
                    <a:pt x="162966" y="204482"/>
                  </a:lnTo>
                  <a:lnTo>
                    <a:pt x="162966" y="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7610" y="3259948"/>
              <a:ext cx="349334" cy="19036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257125" y="3243046"/>
              <a:ext cx="21590" cy="204470"/>
            </a:xfrm>
            <a:custGeom>
              <a:avLst/>
              <a:gdLst/>
              <a:ahLst/>
              <a:cxnLst/>
              <a:rect l="l" t="t" r="r" b="b"/>
              <a:pathLst>
                <a:path w="21589" h="204470">
                  <a:moveTo>
                    <a:pt x="21590" y="58254"/>
                  </a:moveTo>
                  <a:lnTo>
                    <a:pt x="0" y="58254"/>
                  </a:lnTo>
                  <a:lnTo>
                    <a:pt x="0" y="203898"/>
                  </a:lnTo>
                  <a:lnTo>
                    <a:pt x="21590" y="203898"/>
                  </a:lnTo>
                  <a:lnTo>
                    <a:pt x="21590" y="58254"/>
                  </a:lnTo>
                  <a:close/>
                </a:path>
                <a:path w="21589" h="204470">
                  <a:moveTo>
                    <a:pt x="21590" y="0"/>
                  </a:moveTo>
                  <a:lnTo>
                    <a:pt x="0" y="0"/>
                  </a:lnTo>
                  <a:lnTo>
                    <a:pt x="0" y="28346"/>
                  </a:lnTo>
                  <a:lnTo>
                    <a:pt x="21590" y="28346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1253" y="3297917"/>
              <a:ext cx="123268" cy="1523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7833" y="3243044"/>
              <a:ext cx="141213" cy="20388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13131" y="3228225"/>
              <a:ext cx="791845" cy="235585"/>
            </a:xfrm>
            <a:custGeom>
              <a:avLst/>
              <a:gdLst/>
              <a:ahLst/>
              <a:cxnLst/>
              <a:rect l="l" t="t" r="r" b="b"/>
              <a:pathLst>
                <a:path w="791845" h="235585">
                  <a:moveTo>
                    <a:pt x="125349" y="145897"/>
                  </a:moveTo>
                  <a:lnTo>
                    <a:pt x="124142" y="135750"/>
                  </a:lnTo>
                  <a:lnTo>
                    <a:pt x="121513" y="113690"/>
                  </a:lnTo>
                  <a:lnTo>
                    <a:pt x="109905" y="89750"/>
                  </a:lnTo>
                  <a:lnTo>
                    <a:pt x="107137" y="87642"/>
                  </a:lnTo>
                  <a:lnTo>
                    <a:pt x="103505" y="84874"/>
                  </a:lnTo>
                  <a:lnTo>
                    <a:pt x="103505" y="135750"/>
                  </a:lnTo>
                  <a:lnTo>
                    <a:pt x="21590" y="135750"/>
                  </a:lnTo>
                  <a:lnTo>
                    <a:pt x="45059" y="90919"/>
                  </a:lnTo>
                  <a:lnTo>
                    <a:pt x="92646" y="100380"/>
                  </a:lnTo>
                  <a:lnTo>
                    <a:pt x="103505" y="135750"/>
                  </a:lnTo>
                  <a:lnTo>
                    <a:pt x="103505" y="84874"/>
                  </a:lnTo>
                  <a:lnTo>
                    <a:pt x="90347" y="74841"/>
                  </a:lnTo>
                  <a:lnTo>
                    <a:pt x="62674" y="69697"/>
                  </a:lnTo>
                  <a:lnTo>
                    <a:pt x="35001" y="74841"/>
                  </a:lnTo>
                  <a:lnTo>
                    <a:pt x="15443" y="89750"/>
                  </a:lnTo>
                  <a:lnTo>
                    <a:pt x="3835" y="113690"/>
                  </a:lnTo>
                  <a:lnTo>
                    <a:pt x="0" y="145897"/>
                  </a:lnTo>
                  <a:lnTo>
                    <a:pt x="3835" y="178206"/>
                  </a:lnTo>
                  <a:lnTo>
                    <a:pt x="15506" y="202133"/>
                  </a:lnTo>
                  <a:lnTo>
                    <a:pt x="35217" y="216992"/>
                  </a:lnTo>
                  <a:lnTo>
                    <a:pt x="63195" y="222097"/>
                  </a:lnTo>
                  <a:lnTo>
                    <a:pt x="85839" y="218922"/>
                  </a:lnTo>
                  <a:lnTo>
                    <a:pt x="103339" y="209778"/>
                  </a:lnTo>
                  <a:lnTo>
                    <a:pt x="108051" y="204152"/>
                  </a:lnTo>
                  <a:lnTo>
                    <a:pt x="115531" y="195211"/>
                  </a:lnTo>
                  <a:lnTo>
                    <a:pt x="122224" y="175806"/>
                  </a:lnTo>
                  <a:lnTo>
                    <a:pt x="100126" y="175806"/>
                  </a:lnTo>
                  <a:lnTo>
                    <a:pt x="95999" y="187248"/>
                  </a:lnTo>
                  <a:lnTo>
                    <a:pt x="88188" y="196215"/>
                  </a:lnTo>
                  <a:lnTo>
                    <a:pt x="77127" y="202057"/>
                  </a:lnTo>
                  <a:lnTo>
                    <a:pt x="63195" y="204152"/>
                  </a:lnTo>
                  <a:lnTo>
                    <a:pt x="44691" y="200672"/>
                  </a:lnTo>
                  <a:lnTo>
                    <a:pt x="31826" y="190525"/>
                  </a:lnTo>
                  <a:lnTo>
                    <a:pt x="24180" y="174193"/>
                  </a:lnTo>
                  <a:lnTo>
                    <a:pt x="21323" y="152133"/>
                  </a:lnTo>
                  <a:lnTo>
                    <a:pt x="125349" y="152133"/>
                  </a:lnTo>
                  <a:lnTo>
                    <a:pt x="125349" y="145897"/>
                  </a:lnTo>
                  <a:close/>
                </a:path>
                <a:path w="791845" h="235585">
                  <a:moveTo>
                    <a:pt x="221742" y="73075"/>
                  </a:moveTo>
                  <a:lnTo>
                    <a:pt x="179349" y="73075"/>
                  </a:lnTo>
                  <a:lnTo>
                    <a:pt x="179349" y="31724"/>
                  </a:lnTo>
                  <a:lnTo>
                    <a:pt x="157759" y="31724"/>
                  </a:lnTo>
                  <a:lnTo>
                    <a:pt x="157759" y="73075"/>
                  </a:lnTo>
                  <a:lnTo>
                    <a:pt x="136182" y="73075"/>
                  </a:lnTo>
                  <a:lnTo>
                    <a:pt x="136182" y="91020"/>
                  </a:lnTo>
                  <a:lnTo>
                    <a:pt x="157759" y="91020"/>
                  </a:lnTo>
                  <a:lnTo>
                    <a:pt x="157759" y="180225"/>
                  </a:lnTo>
                  <a:lnTo>
                    <a:pt x="160502" y="199618"/>
                  </a:lnTo>
                  <a:lnTo>
                    <a:pt x="168910" y="212115"/>
                  </a:lnTo>
                  <a:lnTo>
                    <a:pt x="183324" y="218808"/>
                  </a:lnTo>
                  <a:lnTo>
                    <a:pt x="204050" y="220789"/>
                  </a:lnTo>
                  <a:lnTo>
                    <a:pt x="216281" y="220789"/>
                  </a:lnTo>
                  <a:lnTo>
                    <a:pt x="221742" y="220268"/>
                  </a:lnTo>
                  <a:lnTo>
                    <a:pt x="221742" y="202844"/>
                  </a:lnTo>
                  <a:lnTo>
                    <a:pt x="207441" y="202844"/>
                  </a:lnTo>
                  <a:lnTo>
                    <a:pt x="194818" y="201752"/>
                  </a:lnTo>
                  <a:lnTo>
                    <a:pt x="186080" y="197751"/>
                  </a:lnTo>
                  <a:lnTo>
                    <a:pt x="181000" y="189788"/>
                  </a:lnTo>
                  <a:lnTo>
                    <a:pt x="179349" y="176847"/>
                  </a:lnTo>
                  <a:lnTo>
                    <a:pt x="179349" y="91020"/>
                  </a:lnTo>
                  <a:lnTo>
                    <a:pt x="221742" y="91020"/>
                  </a:lnTo>
                  <a:lnTo>
                    <a:pt x="221742" y="73075"/>
                  </a:lnTo>
                  <a:close/>
                </a:path>
                <a:path w="791845" h="235585">
                  <a:moveTo>
                    <a:pt x="390169" y="81915"/>
                  </a:moveTo>
                  <a:lnTo>
                    <a:pt x="383794" y="53022"/>
                  </a:lnTo>
                  <a:lnTo>
                    <a:pt x="368846" y="30784"/>
                  </a:lnTo>
                  <a:lnTo>
                    <a:pt x="345694" y="16497"/>
                  </a:lnTo>
                  <a:lnTo>
                    <a:pt x="314744" y="11442"/>
                  </a:lnTo>
                  <a:lnTo>
                    <a:pt x="277291" y="19710"/>
                  </a:lnTo>
                  <a:lnTo>
                    <a:pt x="253466" y="42265"/>
                  </a:lnTo>
                  <a:lnTo>
                    <a:pt x="240906" y="75742"/>
                  </a:lnTo>
                  <a:lnTo>
                    <a:pt x="237248" y="116763"/>
                  </a:lnTo>
                  <a:lnTo>
                    <a:pt x="240868" y="158026"/>
                  </a:lnTo>
                  <a:lnTo>
                    <a:pt x="253377" y="191477"/>
                  </a:lnTo>
                  <a:lnTo>
                    <a:pt x="277190" y="213906"/>
                  </a:lnTo>
                  <a:lnTo>
                    <a:pt x="314744" y="222097"/>
                  </a:lnTo>
                  <a:lnTo>
                    <a:pt x="345694" y="217081"/>
                  </a:lnTo>
                  <a:lnTo>
                    <a:pt x="368846" y="202882"/>
                  </a:lnTo>
                  <a:lnTo>
                    <a:pt x="383794" y="180733"/>
                  </a:lnTo>
                  <a:lnTo>
                    <a:pt x="390169" y="151879"/>
                  </a:lnTo>
                  <a:lnTo>
                    <a:pt x="367804" y="151879"/>
                  </a:lnTo>
                  <a:lnTo>
                    <a:pt x="363131" y="172923"/>
                  </a:lnTo>
                  <a:lnTo>
                    <a:pt x="352679" y="188810"/>
                  </a:lnTo>
                  <a:lnTo>
                    <a:pt x="336537" y="198831"/>
                  </a:lnTo>
                  <a:lnTo>
                    <a:pt x="314744" y="202323"/>
                  </a:lnTo>
                  <a:lnTo>
                    <a:pt x="288734" y="196570"/>
                  </a:lnTo>
                  <a:lnTo>
                    <a:pt x="271805" y="179832"/>
                  </a:lnTo>
                  <a:lnTo>
                    <a:pt x="262636" y="152958"/>
                  </a:lnTo>
                  <a:lnTo>
                    <a:pt x="259880" y="116763"/>
                  </a:lnTo>
                  <a:lnTo>
                    <a:pt x="262420" y="81343"/>
                  </a:lnTo>
                  <a:lnTo>
                    <a:pt x="271221" y="54381"/>
                  </a:lnTo>
                  <a:lnTo>
                    <a:pt x="288074" y="37223"/>
                  </a:lnTo>
                  <a:lnTo>
                    <a:pt x="314744" y="31203"/>
                  </a:lnTo>
                  <a:lnTo>
                    <a:pt x="336537" y="34747"/>
                  </a:lnTo>
                  <a:lnTo>
                    <a:pt x="352679" y="44856"/>
                  </a:lnTo>
                  <a:lnTo>
                    <a:pt x="363131" y="60833"/>
                  </a:lnTo>
                  <a:lnTo>
                    <a:pt x="367804" y="81915"/>
                  </a:lnTo>
                  <a:lnTo>
                    <a:pt x="390169" y="81915"/>
                  </a:lnTo>
                  <a:close/>
                </a:path>
                <a:path w="791845" h="235585">
                  <a:moveTo>
                    <a:pt x="566915" y="14820"/>
                  </a:moveTo>
                  <a:lnTo>
                    <a:pt x="543509" y="14820"/>
                  </a:lnTo>
                  <a:lnTo>
                    <a:pt x="482650" y="190627"/>
                  </a:lnTo>
                  <a:lnTo>
                    <a:pt x="421805" y="14820"/>
                  </a:lnTo>
                  <a:lnTo>
                    <a:pt x="398132" y="14820"/>
                  </a:lnTo>
                  <a:lnTo>
                    <a:pt x="469646" y="218719"/>
                  </a:lnTo>
                  <a:lnTo>
                    <a:pt x="495655" y="218719"/>
                  </a:lnTo>
                  <a:lnTo>
                    <a:pt x="566915" y="14820"/>
                  </a:lnTo>
                  <a:close/>
                </a:path>
                <a:path w="791845" h="235585">
                  <a:moveTo>
                    <a:pt x="781113" y="26530"/>
                  </a:moveTo>
                  <a:lnTo>
                    <a:pt x="777214" y="19507"/>
                  </a:lnTo>
                  <a:lnTo>
                    <a:pt x="773658" y="16903"/>
                  </a:lnTo>
                  <a:lnTo>
                    <a:pt x="769404" y="13779"/>
                  </a:lnTo>
                  <a:lnTo>
                    <a:pt x="760044" y="9232"/>
                  </a:lnTo>
                  <a:lnTo>
                    <a:pt x="760044" y="31991"/>
                  </a:lnTo>
                  <a:lnTo>
                    <a:pt x="760044" y="40309"/>
                  </a:lnTo>
                  <a:lnTo>
                    <a:pt x="711352" y="54406"/>
                  </a:lnTo>
                  <a:lnTo>
                    <a:pt x="687222" y="54876"/>
                  </a:lnTo>
                  <a:lnTo>
                    <a:pt x="663105" y="54406"/>
                  </a:lnTo>
                  <a:lnTo>
                    <a:pt x="620395" y="46291"/>
                  </a:lnTo>
                  <a:lnTo>
                    <a:pt x="614413" y="40309"/>
                  </a:lnTo>
                  <a:lnTo>
                    <a:pt x="614413" y="31991"/>
                  </a:lnTo>
                  <a:lnTo>
                    <a:pt x="663105" y="17411"/>
                  </a:lnTo>
                  <a:lnTo>
                    <a:pt x="687222" y="16903"/>
                  </a:lnTo>
                  <a:lnTo>
                    <a:pt x="711352" y="17411"/>
                  </a:lnTo>
                  <a:lnTo>
                    <a:pt x="754062" y="25488"/>
                  </a:lnTo>
                  <a:lnTo>
                    <a:pt x="760044" y="31991"/>
                  </a:lnTo>
                  <a:lnTo>
                    <a:pt x="760044" y="9232"/>
                  </a:lnTo>
                  <a:lnTo>
                    <a:pt x="756424" y="7467"/>
                  </a:lnTo>
                  <a:lnTo>
                    <a:pt x="738454" y="3187"/>
                  </a:lnTo>
                  <a:lnTo>
                    <a:pt x="715429" y="762"/>
                  </a:lnTo>
                  <a:lnTo>
                    <a:pt x="687222" y="0"/>
                  </a:lnTo>
                  <a:lnTo>
                    <a:pt x="659028" y="762"/>
                  </a:lnTo>
                  <a:lnTo>
                    <a:pt x="617931" y="7467"/>
                  </a:lnTo>
                  <a:lnTo>
                    <a:pt x="593344" y="26530"/>
                  </a:lnTo>
                  <a:lnTo>
                    <a:pt x="593344" y="45250"/>
                  </a:lnTo>
                  <a:lnTo>
                    <a:pt x="635965" y="68948"/>
                  </a:lnTo>
                  <a:lnTo>
                    <a:pt x="687222" y="72301"/>
                  </a:lnTo>
                  <a:lnTo>
                    <a:pt x="715429" y="71488"/>
                  </a:lnTo>
                  <a:lnTo>
                    <a:pt x="738454" y="68948"/>
                  </a:lnTo>
                  <a:lnTo>
                    <a:pt x="756424" y="64503"/>
                  </a:lnTo>
                  <a:lnTo>
                    <a:pt x="769404" y="58000"/>
                  </a:lnTo>
                  <a:lnTo>
                    <a:pt x="773861" y="54876"/>
                  </a:lnTo>
                  <a:lnTo>
                    <a:pt x="777214" y="52539"/>
                  </a:lnTo>
                  <a:lnTo>
                    <a:pt x="781113" y="45250"/>
                  </a:lnTo>
                  <a:lnTo>
                    <a:pt x="781113" y="26530"/>
                  </a:lnTo>
                  <a:close/>
                </a:path>
                <a:path w="791845" h="235585">
                  <a:moveTo>
                    <a:pt x="781634" y="218452"/>
                  </a:moveTo>
                  <a:lnTo>
                    <a:pt x="618832" y="218452"/>
                  </a:lnTo>
                  <a:lnTo>
                    <a:pt x="618832" y="195046"/>
                  </a:lnTo>
                  <a:lnTo>
                    <a:pt x="775906" y="195046"/>
                  </a:lnTo>
                  <a:lnTo>
                    <a:pt x="775906" y="137312"/>
                  </a:lnTo>
                  <a:lnTo>
                    <a:pt x="598030" y="137312"/>
                  </a:lnTo>
                  <a:lnTo>
                    <a:pt x="598030" y="154216"/>
                  </a:lnTo>
                  <a:lnTo>
                    <a:pt x="755103" y="154216"/>
                  </a:lnTo>
                  <a:lnTo>
                    <a:pt x="755103" y="177888"/>
                  </a:lnTo>
                  <a:lnTo>
                    <a:pt x="598030" y="177888"/>
                  </a:lnTo>
                  <a:lnTo>
                    <a:pt x="598030" y="235356"/>
                  </a:lnTo>
                  <a:lnTo>
                    <a:pt x="781634" y="235356"/>
                  </a:lnTo>
                  <a:lnTo>
                    <a:pt x="781634" y="218452"/>
                  </a:lnTo>
                  <a:close/>
                </a:path>
                <a:path w="791845" h="235585">
                  <a:moveTo>
                    <a:pt x="791768" y="94665"/>
                  </a:moveTo>
                  <a:lnTo>
                    <a:pt x="582168" y="94665"/>
                  </a:lnTo>
                  <a:lnTo>
                    <a:pt x="582168" y="112344"/>
                  </a:lnTo>
                  <a:lnTo>
                    <a:pt x="791768" y="112344"/>
                  </a:lnTo>
                  <a:lnTo>
                    <a:pt x="791768" y="94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11819" y="3228221"/>
            <a:ext cx="187504" cy="232494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7746561" y="3220939"/>
            <a:ext cx="466725" cy="247650"/>
            <a:chOff x="7746561" y="3220939"/>
            <a:chExt cx="466725" cy="24765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6561" y="3228221"/>
              <a:ext cx="209609" cy="2397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84683" y="3220939"/>
              <a:ext cx="228073" cy="24107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03926" y="3228221"/>
            <a:ext cx="191925" cy="23275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41788" y="3228221"/>
            <a:ext cx="195045" cy="23301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01917" y="3693527"/>
            <a:ext cx="191404" cy="23665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382051" y="3693527"/>
            <a:ext cx="20955" cy="30480"/>
          </a:xfrm>
          <a:custGeom>
            <a:avLst/>
            <a:gdLst/>
            <a:ahLst/>
            <a:cxnLst/>
            <a:rect l="l" t="t" r="r" b="b"/>
            <a:pathLst>
              <a:path w="20954" h="30479">
                <a:moveTo>
                  <a:pt x="20804" y="30427"/>
                </a:moveTo>
                <a:lnTo>
                  <a:pt x="0" y="30427"/>
                </a:lnTo>
                <a:lnTo>
                  <a:pt x="0" y="0"/>
                </a:lnTo>
                <a:lnTo>
                  <a:pt x="20804" y="0"/>
                </a:lnTo>
                <a:lnTo>
                  <a:pt x="20804" y="304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6215352" y="3694827"/>
            <a:ext cx="442595" cy="235585"/>
            <a:chOff x="6215352" y="3694827"/>
            <a:chExt cx="442595" cy="235585"/>
          </a:xfrm>
        </p:grpSpPr>
        <p:sp>
          <p:nvSpPr>
            <p:cNvPr id="44" name="object 44"/>
            <p:cNvSpPr/>
            <p:nvPr/>
          </p:nvSpPr>
          <p:spPr>
            <a:xfrm>
              <a:off x="6215342" y="3695852"/>
              <a:ext cx="192405" cy="231140"/>
            </a:xfrm>
            <a:custGeom>
              <a:avLst/>
              <a:gdLst/>
              <a:ahLst/>
              <a:cxnLst/>
              <a:rect l="l" t="t" r="r" b="b"/>
              <a:pathLst>
                <a:path w="192404" h="231139">
                  <a:moveTo>
                    <a:pt x="187502" y="46316"/>
                  </a:moveTo>
                  <a:lnTo>
                    <a:pt x="166700" y="46316"/>
                  </a:lnTo>
                  <a:lnTo>
                    <a:pt x="166700" y="83235"/>
                  </a:lnTo>
                  <a:lnTo>
                    <a:pt x="187502" y="83235"/>
                  </a:lnTo>
                  <a:lnTo>
                    <a:pt x="187502" y="46316"/>
                  </a:lnTo>
                  <a:close/>
                </a:path>
                <a:path w="192404" h="231139">
                  <a:moveTo>
                    <a:pt x="187502" y="27940"/>
                  </a:moveTo>
                  <a:lnTo>
                    <a:pt x="110528" y="27940"/>
                  </a:lnTo>
                  <a:lnTo>
                    <a:pt x="110528" y="0"/>
                  </a:lnTo>
                  <a:lnTo>
                    <a:pt x="89979" y="0"/>
                  </a:lnTo>
                  <a:lnTo>
                    <a:pt x="89979" y="111760"/>
                  </a:lnTo>
                  <a:lnTo>
                    <a:pt x="20548" y="111760"/>
                  </a:lnTo>
                  <a:lnTo>
                    <a:pt x="20548" y="64770"/>
                  </a:lnTo>
                  <a:lnTo>
                    <a:pt x="89979" y="64770"/>
                  </a:lnTo>
                  <a:lnTo>
                    <a:pt x="89979" y="46990"/>
                  </a:lnTo>
                  <a:lnTo>
                    <a:pt x="20548" y="46990"/>
                  </a:lnTo>
                  <a:lnTo>
                    <a:pt x="20548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64770"/>
                  </a:lnTo>
                  <a:lnTo>
                    <a:pt x="0" y="111760"/>
                  </a:lnTo>
                  <a:lnTo>
                    <a:pt x="0" y="129540"/>
                  </a:lnTo>
                  <a:lnTo>
                    <a:pt x="110528" y="129540"/>
                  </a:lnTo>
                  <a:lnTo>
                    <a:pt x="110528" y="111760"/>
                  </a:lnTo>
                  <a:lnTo>
                    <a:pt x="110528" y="101600"/>
                  </a:lnTo>
                  <a:lnTo>
                    <a:pt x="166700" y="101600"/>
                  </a:lnTo>
                  <a:lnTo>
                    <a:pt x="166700" y="162560"/>
                  </a:lnTo>
                  <a:lnTo>
                    <a:pt x="187502" y="162560"/>
                  </a:lnTo>
                  <a:lnTo>
                    <a:pt x="187502" y="101600"/>
                  </a:lnTo>
                  <a:lnTo>
                    <a:pt x="187502" y="101447"/>
                  </a:lnTo>
                  <a:lnTo>
                    <a:pt x="187502" y="83820"/>
                  </a:lnTo>
                  <a:lnTo>
                    <a:pt x="110528" y="83820"/>
                  </a:lnTo>
                  <a:lnTo>
                    <a:pt x="110528" y="64770"/>
                  </a:lnTo>
                  <a:lnTo>
                    <a:pt x="110528" y="46990"/>
                  </a:lnTo>
                  <a:lnTo>
                    <a:pt x="110528" y="45720"/>
                  </a:lnTo>
                  <a:lnTo>
                    <a:pt x="187502" y="45720"/>
                  </a:lnTo>
                  <a:lnTo>
                    <a:pt x="187502" y="27940"/>
                  </a:lnTo>
                  <a:close/>
                </a:path>
                <a:path w="192404" h="231139">
                  <a:moveTo>
                    <a:pt x="191935" y="213360"/>
                  </a:moveTo>
                  <a:lnTo>
                    <a:pt x="35636" y="213360"/>
                  </a:lnTo>
                  <a:lnTo>
                    <a:pt x="35636" y="158750"/>
                  </a:lnTo>
                  <a:lnTo>
                    <a:pt x="14566" y="158750"/>
                  </a:lnTo>
                  <a:lnTo>
                    <a:pt x="14566" y="213360"/>
                  </a:lnTo>
                  <a:lnTo>
                    <a:pt x="14566" y="231140"/>
                  </a:lnTo>
                  <a:lnTo>
                    <a:pt x="191935" y="231140"/>
                  </a:lnTo>
                  <a:lnTo>
                    <a:pt x="191935" y="213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0614" y="3694827"/>
              <a:ext cx="207008" cy="235355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64724" y="3693527"/>
            <a:ext cx="191925" cy="23249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8828" y="3693527"/>
            <a:ext cx="186203" cy="232754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7243559" y="3697122"/>
            <a:ext cx="207010" cy="218440"/>
          </a:xfrm>
          <a:custGeom>
            <a:avLst/>
            <a:gdLst/>
            <a:ahLst/>
            <a:cxnLst/>
            <a:rect l="l" t="t" r="r" b="b"/>
            <a:pathLst>
              <a:path w="207009" h="218439">
                <a:moveTo>
                  <a:pt x="207010" y="200660"/>
                </a:moveTo>
                <a:lnTo>
                  <a:pt x="114427" y="200660"/>
                </a:lnTo>
                <a:lnTo>
                  <a:pt x="114427" y="146050"/>
                </a:lnTo>
                <a:lnTo>
                  <a:pt x="197396" y="146050"/>
                </a:lnTo>
                <a:lnTo>
                  <a:pt x="197396" y="128270"/>
                </a:lnTo>
                <a:lnTo>
                  <a:pt x="33286" y="128270"/>
                </a:lnTo>
                <a:lnTo>
                  <a:pt x="33286" y="82550"/>
                </a:lnTo>
                <a:lnTo>
                  <a:pt x="194271" y="82550"/>
                </a:lnTo>
                <a:lnTo>
                  <a:pt x="194271" y="64770"/>
                </a:lnTo>
                <a:lnTo>
                  <a:pt x="194271" y="19050"/>
                </a:lnTo>
                <a:lnTo>
                  <a:pt x="194271" y="0"/>
                </a:lnTo>
                <a:lnTo>
                  <a:pt x="12484" y="0"/>
                </a:lnTo>
                <a:lnTo>
                  <a:pt x="12484" y="19050"/>
                </a:lnTo>
                <a:lnTo>
                  <a:pt x="173469" y="19050"/>
                </a:lnTo>
                <a:lnTo>
                  <a:pt x="173469" y="64770"/>
                </a:lnTo>
                <a:lnTo>
                  <a:pt x="12484" y="64770"/>
                </a:lnTo>
                <a:lnTo>
                  <a:pt x="12484" y="82550"/>
                </a:lnTo>
                <a:lnTo>
                  <a:pt x="12484" y="128270"/>
                </a:lnTo>
                <a:lnTo>
                  <a:pt x="12484" y="146050"/>
                </a:lnTo>
                <a:lnTo>
                  <a:pt x="93370" y="146050"/>
                </a:lnTo>
                <a:lnTo>
                  <a:pt x="93370" y="200660"/>
                </a:lnTo>
                <a:lnTo>
                  <a:pt x="0" y="200660"/>
                </a:lnTo>
                <a:lnTo>
                  <a:pt x="0" y="218440"/>
                </a:lnTo>
                <a:lnTo>
                  <a:pt x="207010" y="218440"/>
                </a:lnTo>
                <a:lnTo>
                  <a:pt x="207010" y="200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26391" y="3693527"/>
            <a:ext cx="20955" cy="30480"/>
          </a:xfrm>
          <a:custGeom>
            <a:avLst/>
            <a:gdLst/>
            <a:ahLst/>
            <a:cxnLst/>
            <a:rect l="l" t="t" r="r" b="b"/>
            <a:pathLst>
              <a:path w="20954" h="30479">
                <a:moveTo>
                  <a:pt x="20804" y="30427"/>
                </a:moveTo>
                <a:lnTo>
                  <a:pt x="0" y="30427"/>
                </a:lnTo>
                <a:lnTo>
                  <a:pt x="0" y="0"/>
                </a:lnTo>
                <a:lnTo>
                  <a:pt x="20804" y="0"/>
                </a:lnTo>
                <a:lnTo>
                  <a:pt x="20804" y="304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7559692" y="3694827"/>
            <a:ext cx="442595" cy="235585"/>
            <a:chOff x="7559692" y="3694827"/>
            <a:chExt cx="442595" cy="235585"/>
          </a:xfrm>
        </p:grpSpPr>
        <p:sp>
          <p:nvSpPr>
            <p:cNvPr id="51" name="object 51"/>
            <p:cNvSpPr/>
            <p:nvPr/>
          </p:nvSpPr>
          <p:spPr>
            <a:xfrm>
              <a:off x="7559688" y="3695852"/>
              <a:ext cx="192405" cy="231140"/>
            </a:xfrm>
            <a:custGeom>
              <a:avLst/>
              <a:gdLst/>
              <a:ahLst/>
              <a:cxnLst/>
              <a:rect l="l" t="t" r="r" b="b"/>
              <a:pathLst>
                <a:path w="192404" h="231139">
                  <a:moveTo>
                    <a:pt x="187502" y="46316"/>
                  </a:moveTo>
                  <a:lnTo>
                    <a:pt x="166700" y="46316"/>
                  </a:lnTo>
                  <a:lnTo>
                    <a:pt x="166700" y="83235"/>
                  </a:lnTo>
                  <a:lnTo>
                    <a:pt x="187502" y="83235"/>
                  </a:lnTo>
                  <a:lnTo>
                    <a:pt x="187502" y="46316"/>
                  </a:lnTo>
                  <a:close/>
                </a:path>
                <a:path w="192404" h="231139">
                  <a:moveTo>
                    <a:pt x="187502" y="27940"/>
                  </a:moveTo>
                  <a:lnTo>
                    <a:pt x="110528" y="27940"/>
                  </a:lnTo>
                  <a:lnTo>
                    <a:pt x="110528" y="0"/>
                  </a:lnTo>
                  <a:lnTo>
                    <a:pt x="89979" y="0"/>
                  </a:lnTo>
                  <a:lnTo>
                    <a:pt x="89979" y="111760"/>
                  </a:lnTo>
                  <a:lnTo>
                    <a:pt x="20548" y="111760"/>
                  </a:lnTo>
                  <a:lnTo>
                    <a:pt x="20548" y="64770"/>
                  </a:lnTo>
                  <a:lnTo>
                    <a:pt x="89979" y="64770"/>
                  </a:lnTo>
                  <a:lnTo>
                    <a:pt x="89979" y="46990"/>
                  </a:lnTo>
                  <a:lnTo>
                    <a:pt x="20548" y="46990"/>
                  </a:lnTo>
                  <a:lnTo>
                    <a:pt x="20548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64770"/>
                  </a:lnTo>
                  <a:lnTo>
                    <a:pt x="0" y="111760"/>
                  </a:lnTo>
                  <a:lnTo>
                    <a:pt x="0" y="129540"/>
                  </a:lnTo>
                  <a:lnTo>
                    <a:pt x="110528" y="129540"/>
                  </a:lnTo>
                  <a:lnTo>
                    <a:pt x="110528" y="111760"/>
                  </a:lnTo>
                  <a:lnTo>
                    <a:pt x="110528" y="101600"/>
                  </a:lnTo>
                  <a:lnTo>
                    <a:pt x="166700" y="101600"/>
                  </a:lnTo>
                  <a:lnTo>
                    <a:pt x="166700" y="162560"/>
                  </a:lnTo>
                  <a:lnTo>
                    <a:pt x="187502" y="162560"/>
                  </a:lnTo>
                  <a:lnTo>
                    <a:pt x="187502" y="101600"/>
                  </a:lnTo>
                  <a:lnTo>
                    <a:pt x="187502" y="101447"/>
                  </a:lnTo>
                  <a:lnTo>
                    <a:pt x="187502" y="83820"/>
                  </a:lnTo>
                  <a:lnTo>
                    <a:pt x="110528" y="83820"/>
                  </a:lnTo>
                  <a:lnTo>
                    <a:pt x="110528" y="64770"/>
                  </a:lnTo>
                  <a:lnTo>
                    <a:pt x="110528" y="46990"/>
                  </a:lnTo>
                  <a:lnTo>
                    <a:pt x="110528" y="45720"/>
                  </a:lnTo>
                  <a:lnTo>
                    <a:pt x="187502" y="45720"/>
                  </a:lnTo>
                  <a:lnTo>
                    <a:pt x="187502" y="27940"/>
                  </a:lnTo>
                  <a:close/>
                </a:path>
                <a:path w="192404" h="231139">
                  <a:moveTo>
                    <a:pt x="191922" y="213360"/>
                  </a:moveTo>
                  <a:lnTo>
                    <a:pt x="35623" y="213360"/>
                  </a:lnTo>
                  <a:lnTo>
                    <a:pt x="35623" y="158750"/>
                  </a:lnTo>
                  <a:lnTo>
                    <a:pt x="14566" y="158750"/>
                  </a:lnTo>
                  <a:lnTo>
                    <a:pt x="14566" y="213360"/>
                  </a:lnTo>
                  <a:lnTo>
                    <a:pt x="14566" y="231140"/>
                  </a:lnTo>
                  <a:lnTo>
                    <a:pt x="191922" y="231140"/>
                  </a:lnTo>
                  <a:lnTo>
                    <a:pt x="191922" y="213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94953" y="3694827"/>
              <a:ext cx="207008" cy="235355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101934" y="3693527"/>
            <a:ext cx="201027" cy="23379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351239" y="3693527"/>
            <a:ext cx="192705" cy="236655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11003623" y="5979413"/>
            <a:ext cx="452755" cy="339725"/>
          </a:xfrm>
          <a:custGeom>
            <a:avLst/>
            <a:gdLst/>
            <a:ahLst/>
            <a:cxnLst/>
            <a:rect l="l" t="t" r="r" b="b"/>
            <a:pathLst>
              <a:path w="452754" h="339725">
                <a:moveTo>
                  <a:pt x="204965" y="169456"/>
                </a:moveTo>
                <a:lnTo>
                  <a:pt x="203250" y="119583"/>
                </a:lnTo>
                <a:lnTo>
                  <a:pt x="197942" y="81661"/>
                </a:lnTo>
                <a:lnTo>
                  <a:pt x="188747" y="53098"/>
                </a:lnTo>
                <a:lnTo>
                  <a:pt x="187642" y="51295"/>
                </a:lnTo>
                <a:lnTo>
                  <a:pt x="187642" y="169456"/>
                </a:lnTo>
                <a:lnTo>
                  <a:pt x="186118" y="216395"/>
                </a:lnTo>
                <a:lnTo>
                  <a:pt x="173736" y="278396"/>
                </a:lnTo>
                <a:lnTo>
                  <a:pt x="137401" y="316636"/>
                </a:lnTo>
                <a:lnTo>
                  <a:pt x="102273" y="323710"/>
                </a:lnTo>
                <a:lnTo>
                  <a:pt x="83693" y="321881"/>
                </a:lnTo>
                <a:lnTo>
                  <a:pt x="42684" y="297510"/>
                </a:lnTo>
                <a:lnTo>
                  <a:pt x="23672" y="252031"/>
                </a:lnTo>
                <a:lnTo>
                  <a:pt x="17335" y="169456"/>
                </a:lnTo>
                <a:lnTo>
                  <a:pt x="18910" y="122770"/>
                </a:lnTo>
                <a:lnTo>
                  <a:pt x="31597" y="60947"/>
                </a:lnTo>
                <a:lnTo>
                  <a:pt x="67411" y="22707"/>
                </a:lnTo>
                <a:lnTo>
                  <a:pt x="102273" y="15633"/>
                </a:lnTo>
                <a:lnTo>
                  <a:pt x="120929" y="17462"/>
                </a:lnTo>
                <a:lnTo>
                  <a:pt x="162699" y="41833"/>
                </a:lnTo>
                <a:lnTo>
                  <a:pt x="181508" y="87261"/>
                </a:lnTo>
                <a:lnTo>
                  <a:pt x="187642" y="169456"/>
                </a:lnTo>
                <a:lnTo>
                  <a:pt x="187642" y="51295"/>
                </a:lnTo>
                <a:lnTo>
                  <a:pt x="175387" y="31267"/>
                </a:lnTo>
                <a:lnTo>
                  <a:pt x="162064" y="17818"/>
                </a:lnTo>
                <a:lnTo>
                  <a:pt x="158356" y="15633"/>
                </a:lnTo>
                <a:lnTo>
                  <a:pt x="145478" y="8026"/>
                </a:lnTo>
                <a:lnTo>
                  <a:pt x="125577" y="2032"/>
                </a:lnTo>
                <a:lnTo>
                  <a:pt x="102273" y="0"/>
                </a:lnTo>
                <a:lnTo>
                  <a:pt x="79273" y="2032"/>
                </a:lnTo>
                <a:lnTo>
                  <a:pt x="43078" y="17818"/>
                </a:lnTo>
                <a:lnTo>
                  <a:pt x="16230" y="53098"/>
                </a:lnTo>
                <a:lnTo>
                  <a:pt x="1714" y="119583"/>
                </a:lnTo>
                <a:lnTo>
                  <a:pt x="0" y="169456"/>
                </a:lnTo>
                <a:lnTo>
                  <a:pt x="1714" y="219583"/>
                </a:lnTo>
                <a:lnTo>
                  <a:pt x="7023" y="257632"/>
                </a:lnTo>
                <a:lnTo>
                  <a:pt x="29591" y="308076"/>
                </a:lnTo>
                <a:lnTo>
                  <a:pt x="79273" y="337312"/>
                </a:lnTo>
                <a:lnTo>
                  <a:pt x="102273" y="339344"/>
                </a:lnTo>
                <a:lnTo>
                  <a:pt x="125577" y="337312"/>
                </a:lnTo>
                <a:lnTo>
                  <a:pt x="162064" y="321513"/>
                </a:lnTo>
                <a:lnTo>
                  <a:pt x="188747" y="286232"/>
                </a:lnTo>
                <a:lnTo>
                  <a:pt x="203250" y="219583"/>
                </a:lnTo>
                <a:lnTo>
                  <a:pt x="204965" y="169456"/>
                </a:lnTo>
                <a:close/>
              </a:path>
              <a:path w="452754" h="339725">
                <a:moveTo>
                  <a:pt x="452628" y="239191"/>
                </a:moveTo>
                <a:lnTo>
                  <a:pt x="406133" y="239191"/>
                </a:lnTo>
                <a:lnTo>
                  <a:pt x="406133" y="35077"/>
                </a:lnTo>
                <a:lnTo>
                  <a:pt x="406133" y="5486"/>
                </a:lnTo>
                <a:lnTo>
                  <a:pt x="388810" y="5486"/>
                </a:lnTo>
                <a:lnTo>
                  <a:pt x="388810" y="35077"/>
                </a:lnTo>
                <a:lnTo>
                  <a:pt x="388810" y="239191"/>
                </a:lnTo>
                <a:lnTo>
                  <a:pt x="263715" y="239191"/>
                </a:lnTo>
                <a:lnTo>
                  <a:pt x="388810" y="35077"/>
                </a:lnTo>
                <a:lnTo>
                  <a:pt x="388810" y="5486"/>
                </a:lnTo>
                <a:lnTo>
                  <a:pt x="387972" y="5486"/>
                </a:lnTo>
                <a:lnTo>
                  <a:pt x="244284" y="239191"/>
                </a:lnTo>
                <a:lnTo>
                  <a:pt x="244284" y="254825"/>
                </a:lnTo>
                <a:lnTo>
                  <a:pt x="388810" y="254825"/>
                </a:lnTo>
                <a:lnTo>
                  <a:pt x="388810" y="333857"/>
                </a:lnTo>
                <a:lnTo>
                  <a:pt x="406133" y="333857"/>
                </a:lnTo>
                <a:lnTo>
                  <a:pt x="406133" y="254825"/>
                </a:lnTo>
                <a:lnTo>
                  <a:pt x="452628" y="254825"/>
                </a:lnTo>
                <a:lnTo>
                  <a:pt x="452628" y="239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79114" y="6605460"/>
            <a:ext cx="666750" cy="368935"/>
          </a:xfrm>
          <a:custGeom>
            <a:avLst/>
            <a:gdLst/>
            <a:ahLst/>
            <a:cxnLst/>
            <a:rect l="l" t="t" r="r" b="b"/>
            <a:pathLst>
              <a:path w="666750" h="368934">
                <a:moveTo>
                  <a:pt x="193090" y="232892"/>
                </a:moveTo>
                <a:lnTo>
                  <a:pt x="183680" y="169646"/>
                </a:lnTo>
                <a:lnTo>
                  <a:pt x="154089" y="128346"/>
                </a:lnTo>
                <a:lnTo>
                  <a:pt x="140042" y="120586"/>
                </a:lnTo>
                <a:lnTo>
                  <a:pt x="140042" y="232892"/>
                </a:lnTo>
                <a:lnTo>
                  <a:pt x="139179" y="255651"/>
                </a:lnTo>
                <a:lnTo>
                  <a:pt x="123659" y="298818"/>
                </a:lnTo>
                <a:lnTo>
                  <a:pt x="111950" y="305841"/>
                </a:lnTo>
                <a:lnTo>
                  <a:pt x="95186" y="305841"/>
                </a:lnTo>
                <a:lnTo>
                  <a:pt x="70942" y="274193"/>
                </a:lnTo>
                <a:lnTo>
                  <a:pt x="67487" y="232892"/>
                </a:lnTo>
                <a:lnTo>
                  <a:pt x="68287" y="210299"/>
                </a:lnTo>
                <a:lnTo>
                  <a:pt x="83477" y="166966"/>
                </a:lnTo>
                <a:lnTo>
                  <a:pt x="95186" y="159943"/>
                </a:lnTo>
                <a:lnTo>
                  <a:pt x="111950" y="159943"/>
                </a:lnTo>
                <a:lnTo>
                  <a:pt x="136385" y="191731"/>
                </a:lnTo>
                <a:lnTo>
                  <a:pt x="140042" y="232892"/>
                </a:lnTo>
                <a:lnTo>
                  <a:pt x="140042" y="120586"/>
                </a:lnTo>
                <a:lnTo>
                  <a:pt x="131559" y="117284"/>
                </a:lnTo>
                <a:lnTo>
                  <a:pt x="118313" y="114465"/>
                </a:lnTo>
                <a:lnTo>
                  <a:pt x="103759" y="113525"/>
                </a:lnTo>
                <a:lnTo>
                  <a:pt x="89039" y="114465"/>
                </a:lnTo>
                <a:lnTo>
                  <a:pt x="53047" y="128346"/>
                </a:lnTo>
                <a:lnTo>
                  <a:pt x="23787" y="169646"/>
                </a:lnTo>
                <a:lnTo>
                  <a:pt x="14427" y="232892"/>
                </a:lnTo>
                <a:lnTo>
                  <a:pt x="16738" y="267004"/>
                </a:lnTo>
                <a:lnTo>
                  <a:pt x="35826" y="320167"/>
                </a:lnTo>
                <a:lnTo>
                  <a:pt x="75768" y="348551"/>
                </a:lnTo>
                <a:lnTo>
                  <a:pt x="103759" y="352259"/>
                </a:lnTo>
                <a:lnTo>
                  <a:pt x="118313" y="351320"/>
                </a:lnTo>
                <a:lnTo>
                  <a:pt x="154089" y="337832"/>
                </a:lnTo>
                <a:lnTo>
                  <a:pt x="178841" y="305841"/>
                </a:lnTo>
                <a:lnTo>
                  <a:pt x="190779" y="267004"/>
                </a:lnTo>
                <a:lnTo>
                  <a:pt x="193090" y="232892"/>
                </a:lnTo>
                <a:close/>
              </a:path>
              <a:path w="666750" h="368934">
                <a:moveTo>
                  <a:pt x="203631" y="47993"/>
                </a:moveTo>
                <a:lnTo>
                  <a:pt x="128333" y="47993"/>
                </a:lnTo>
                <a:lnTo>
                  <a:pt x="128333" y="0"/>
                </a:lnTo>
                <a:lnTo>
                  <a:pt x="74891" y="0"/>
                </a:lnTo>
                <a:lnTo>
                  <a:pt x="74891" y="47993"/>
                </a:lnTo>
                <a:lnTo>
                  <a:pt x="0" y="47993"/>
                </a:lnTo>
                <a:lnTo>
                  <a:pt x="0" y="94411"/>
                </a:lnTo>
                <a:lnTo>
                  <a:pt x="203631" y="94411"/>
                </a:lnTo>
                <a:lnTo>
                  <a:pt x="203631" y="47993"/>
                </a:lnTo>
                <a:close/>
              </a:path>
              <a:path w="666750" h="368934">
                <a:moveTo>
                  <a:pt x="349529" y="152539"/>
                </a:moveTo>
                <a:lnTo>
                  <a:pt x="295694" y="152539"/>
                </a:lnTo>
                <a:lnTo>
                  <a:pt x="295694" y="10541"/>
                </a:lnTo>
                <a:lnTo>
                  <a:pt x="242252" y="10541"/>
                </a:lnTo>
                <a:lnTo>
                  <a:pt x="242252" y="368642"/>
                </a:lnTo>
                <a:lnTo>
                  <a:pt x="295694" y="368642"/>
                </a:lnTo>
                <a:lnTo>
                  <a:pt x="295694" y="198564"/>
                </a:lnTo>
                <a:lnTo>
                  <a:pt x="349529" y="198564"/>
                </a:lnTo>
                <a:lnTo>
                  <a:pt x="349529" y="152539"/>
                </a:lnTo>
                <a:close/>
              </a:path>
              <a:path w="666750" h="368934">
                <a:moveTo>
                  <a:pt x="560832" y="180225"/>
                </a:moveTo>
                <a:lnTo>
                  <a:pt x="559689" y="136207"/>
                </a:lnTo>
                <a:lnTo>
                  <a:pt x="555561" y="98069"/>
                </a:lnTo>
                <a:lnTo>
                  <a:pt x="547331" y="66294"/>
                </a:lnTo>
                <a:lnTo>
                  <a:pt x="542518" y="57353"/>
                </a:lnTo>
                <a:lnTo>
                  <a:pt x="533908" y="41351"/>
                </a:lnTo>
                <a:lnTo>
                  <a:pt x="521182" y="28371"/>
                </a:lnTo>
                <a:lnTo>
                  <a:pt x="507771" y="20205"/>
                </a:lnTo>
                <a:lnTo>
                  <a:pt x="507771" y="180225"/>
                </a:lnTo>
                <a:lnTo>
                  <a:pt x="507225" y="217335"/>
                </a:lnTo>
                <a:lnTo>
                  <a:pt x="500862" y="273100"/>
                </a:lnTo>
                <a:lnTo>
                  <a:pt x="475132" y="302641"/>
                </a:lnTo>
                <a:lnTo>
                  <a:pt x="467207" y="303504"/>
                </a:lnTo>
                <a:lnTo>
                  <a:pt x="459333" y="302641"/>
                </a:lnTo>
                <a:lnTo>
                  <a:pt x="433870" y="273100"/>
                </a:lnTo>
                <a:lnTo>
                  <a:pt x="427240" y="217335"/>
                </a:lnTo>
                <a:lnTo>
                  <a:pt x="426631" y="180225"/>
                </a:lnTo>
                <a:lnTo>
                  <a:pt x="427240" y="143357"/>
                </a:lnTo>
                <a:lnTo>
                  <a:pt x="433870" y="87744"/>
                </a:lnTo>
                <a:lnTo>
                  <a:pt x="459333" y="58216"/>
                </a:lnTo>
                <a:lnTo>
                  <a:pt x="467207" y="57353"/>
                </a:lnTo>
                <a:lnTo>
                  <a:pt x="475132" y="58216"/>
                </a:lnTo>
                <a:lnTo>
                  <a:pt x="500862" y="87744"/>
                </a:lnTo>
                <a:lnTo>
                  <a:pt x="507225" y="143357"/>
                </a:lnTo>
                <a:lnTo>
                  <a:pt x="507771" y="180225"/>
                </a:lnTo>
                <a:lnTo>
                  <a:pt x="507771" y="20205"/>
                </a:lnTo>
                <a:lnTo>
                  <a:pt x="505536" y="18834"/>
                </a:lnTo>
                <a:lnTo>
                  <a:pt x="487387" y="12941"/>
                </a:lnTo>
                <a:lnTo>
                  <a:pt x="467207" y="10934"/>
                </a:lnTo>
                <a:lnTo>
                  <a:pt x="447230" y="12941"/>
                </a:lnTo>
                <a:lnTo>
                  <a:pt x="400494" y="41351"/>
                </a:lnTo>
                <a:lnTo>
                  <a:pt x="379044" y="98069"/>
                </a:lnTo>
                <a:lnTo>
                  <a:pt x="375043" y="136207"/>
                </a:lnTo>
                <a:lnTo>
                  <a:pt x="373976" y="180225"/>
                </a:lnTo>
                <a:lnTo>
                  <a:pt x="375043" y="224485"/>
                </a:lnTo>
                <a:lnTo>
                  <a:pt x="379044" y="262737"/>
                </a:lnTo>
                <a:lnTo>
                  <a:pt x="400494" y="319493"/>
                </a:lnTo>
                <a:lnTo>
                  <a:pt x="447230" y="347586"/>
                </a:lnTo>
                <a:lnTo>
                  <a:pt x="467207" y="349529"/>
                </a:lnTo>
                <a:lnTo>
                  <a:pt x="487387" y="347586"/>
                </a:lnTo>
                <a:lnTo>
                  <a:pt x="533908" y="319493"/>
                </a:lnTo>
                <a:lnTo>
                  <a:pt x="555561" y="262737"/>
                </a:lnTo>
                <a:lnTo>
                  <a:pt x="559689" y="224485"/>
                </a:lnTo>
                <a:lnTo>
                  <a:pt x="560832" y="180225"/>
                </a:lnTo>
                <a:close/>
              </a:path>
              <a:path w="666750" h="368934">
                <a:moveTo>
                  <a:pt x="666153" y="10541"/>
                </a:moveTo>
                <a:lnTo>
                  <a:pt x="612711" y="10541"/>
                </a:lnTo>
                <a:lnTo>
                  <a:pt x="612711" y="368642"/>
                </a:lnTo>
                <a:lnTo>
                  <a:pt x="666153" y="368642"/>
                </a:lnTo>
                <a:lnTo>
                  <a:pt x="666153" y="105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10290" y="6615992"/>
            <a:ext cx="296545" cy="358140"/>
          </a:xfrm>
          <a:custGeom>
            <a:avLst/>
            <a:gdLst/>
            <a:ahLst/>
            <a:cxnLst/>
            <a:rect l="l" t="t" r="r" b="b"/>
            <a:pathLst>
              <a:path w="296545" h="358140">
                <a:moveTo>
                  <a:pt x="296473" y="358108"/>
                </a:moveTo>
                <a:lnTo>
                  <a:pt x="243030" y="358108"/>
                </a:lnTo>
                <a:lnTo>
                  <a:pt x="243030" y="184905"/>
                </a:lnTo>
                <a:lnTo>
                  <a:pt x="192707" y="184905"/>
                </a:lnTo>
                <a:lnTo>
                  <a:pt x="192707" y="138484"/>
                </a:lnTo>
                <a:lnTo>
                  <a:pt x="243030" y="138484"/>
                </a:lnTo>
                <a:lnTo>
                  <a:pt x="243030" y="0"/>
                </a:lnTo>
                <a:lnTo>
                  <a:pt x="296473" y="0"/>
                </a:lnTo>
                <a:lnTo>
                  <a:pt x="296473" y="358108"/>
                </a:lnTo>
                <a:close/>
              </a:path>
              <a:path w="296545" h="358140">
                <a:moveTo>
                  <a:pt x="207921" y="52663"/>
                </a:moveTo>
                <a:lnTo>
                  <a:pt x="4291" y="52663"/>
                </a:lnTo>
                <a:lnTo>
                  <a:pt x="4291" y="6241"/>
                </a:lnTo>
                <a:lnTo>
                  <a:pt x="207921" y="6241"/>
                </a:lnTo>
                <a:lnTo>
                  <a:pt x="207921" y="52663"/>
                </a:lnTo>
                <a:close/>
              </a:path>
              <a:path w="296545" h="358140">
                <a:moveTo>
                  <a:pt x="86601" y="287891"/>
                </a:moveTo>
                <a:lnTo>
                  <a:pt x="34328" y="287891"/>
                </a:lnTo>
                <a:lnTo>
                  <a:pt x="34328" y="52663"/>
                </a:lnTo>
                <a:lnTo>
                  <a:pt x="86601" y="52663"/>
                </a:lnTo>
                <a:lnTo>
                  <a:pt x="86601" y="287891"/>
                </a:lnTo>
                <a:close/>
              </a:path>
              <a:path w="296545" h="358140">
                <a:moveTo>
                  <a:pt x="169691" y="287891"/>
                </a:moveTo>
                <a:lnTo>
                  <a:pt x="119759" y="287891"/>
                </a:lnTo>
                <a:lnTo>
                  <a:pt x="122148" y="270013"/>
                </a:lnTo>
                <a:lnTo>
                  <a:pt x="123563" y="251124"/>
                </a:lnTo>
                <a:lnTo>
                  <a:pt x="124257" y="231058"/>
                </a:lnTo>
                <a:lnTo>
                  <a:pt x="124440" y="210261"/>
                </a:lnTo>
                <a:lnTo>
                  <a:pt x="124440" y="52663"/>
                </a:lnTo>
                <a:lnTo>
                  <a:pt x="177103" y="52663"/>
                </a:lnTo>
                <a:lnTo>
                  <a:pt x="177048" y="210261"/>
                </a:lnTo>
                <a:lnTo>
                  <a:pt x="176658" y="229577"/>
                </a:lnTo>
                <a:lnTo>
                  <a:pt x="175299" y="250490"/>
                </a:lnTo>
                <a:lnTo>
                  <a:pt x="172961" y="270166"/>
                </a:lnTo>
                <a:lnTo>
                  <a:pt x="169691" y="287891"/>
                </a:lnTo>
                <a:close/>
              </a:path>
              <a:path w="296545" h="358140">
                <a:moveTo>
                  <a:pt x="161499" y="334312"/>
                </a:moveTo>
                <a:lnTo>
                  <a:pt x="0" y="334312"/>
                </a:lnTo>
                <a:lnTo>
                  <a:pt x="0" y="287891"/>
                </a:lnTo>
                <a:lnTo>
                  <a:pt x="169691" y="287891"/>
                </a:lnTo>
                <a:lnTo>
                  <a:pt x="185027" y="287647"/>
                </a:lnTo>
                <a:lnTo>
                  <a:pt x="199339" y="286818"/>
                </a:lnTo>
                <a:lnTo>
                  <a:pt x="212480" y="285257"/>
                </a:lnTo>
                <a:lnTo>
                  <a:pt x="224305" y="282819"/>
                </a:lnTo>
                <a:lnTo>
                  <a:pt x="224305" y="326900"/>
                </a:lnTo>
                <a:lnTo>
                  <a:pt x="211200" y="330362"/>
                </a:lnTo>
                <a:lnTo>
                  <a:pt x="196120" y="332654"/>
                </a:lnTo>
                <a:lnTo>
                  <a:pt x="179432" y="333922"/>
                </a:lnTo>
                <a:lnTo>
                  <a:pt x="161499" y="334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69435" y="6616001"/>
            <a:ext cx="909955" cy="358140"/>
          </a:xfrm>
          <a:custGeom>
            <a:avLst/>
            <a:gdLst/>
            <a:ahLst/>
            <a:cxnLst/>
            <a:rect l="l" t="t" r="r" b="b"/>
            <a:pathLst>
              <a:path w="909954" h="358140">
                <a:moveTo>
                  <a:pt x="343674" y="141998"/>
                </a:moveTo>
                <a:lnTo>
                  <a:pt x="289839" y="141998"/>
                </a:lnTo>
                <a:lnTo>
                  <a:pt x="289839" y="0"/>
                </a:lnTo>
                <a:lnTo>
                  <a:pt x="236397" y="0"/>
                </a:lnTo>
                <a:lnTo>
                  <a:pt x="236397" y="273456"/>
                </a:lnTo>
                <a:lnTo>
                  <a:pt x="226110" y="279819"/>
                </a:lnTo>
                <a:lnTo>
                  <a:pt x="212356" y="284327"/>
                </a:lnTo>
                <a:lnTo>
                  <a:pt x="195313" y="287007"/>
                </a:lnTo>
                <a:lnTo>
                  <a:pt x="175158" y="287883"/>
                </a:lnTo>
                <a:lnTo>
                  <a:pt x="172034" y="287883"/>
                </a:lnTo>
                <a:lnTo>
                  <a:pt x="175298" y="270167"/>
                </a:lnTo>
                <a:lnTo>
                  <a:pt x="177634" y="250482"/>
                </a:lnTo>
                <a:lnTo>
                  <a:pt x="178993" y="229577"/>
                </a:lnTo>
                <a:lnTo>
                  <a:pt x="179387" y="210261"/>
                </a:lnTo>
                <a:lnTo>
                  <a:pt x="179438" y="52654"/>
                </a:lnTo>
                <a:lnTo>
                  <a:pt x="210261" y="52654"/>
                </a:lnTo>
                <a:lnTo>
                  <a:pt x="210261" y="6235"/>
                </a:lnTo>
                <a:lnTo>
                  <a:pt x="126784" y="6235"/>
                </a:lnTo>
                <a:lnTo>
                  <a:pt x="126784" y="52654"/>
                </a:lnTo>
                <a:lnTo>
                  <a:pt x="126784" y="210261"/>
                </a:lnTo>
                <a:lnTo>
                  <a:pt x="126593" y="231051"/>
                </a:lnTo>
                <a:lnTo>
                  <a:pt x="125907" y="251117"/>
                </a:lnTo>
                <a:lnTo>
                  <a:pt x="124485" y="270014"/>
                </a:lnTo>
                <a:lnTo>
                  <a:pt x="122097" y="287883"/>
                </a:lnTo>
                <a:lnTo>
                  <a:pt x="86995" y="287883"/>
                </a:lnTo>
                <a:lnTo>
                  <a:pt x="86995" y="52654"/>
                </a:lnTo>
                <a:lnTo>
                  <a:pt x="126784" y="52654"/>
                </a:lnTo>
                <a:lnTo>
                  <a:pt x="126784" y="6235"/>
                </a:lnTo>
                <a:lnTo>
                  <a:pt x="4292" y="6235"/>
                </a:lnTo>
                <a:lnTo>
                  <a:pt x="4292" y="52654"/>
                </a:lnTo>
                <a:lnTo>
                  <a:pt x="34328" y="52654"/>
                </a:lnTo>
                <a:lnTo>
                  <a:pt x="34328" y="287883"/>
                </a:lnTo>
                <a:lnTo>
                  <a:pt x="0" y="287883"/>
                </a:lnTo>
                <a:lnTo>
                  <a:pt x="0" y="334314"/>
                </a:lnTo>
                <a:lnTo>
                  <a:pt x="164617" y="334314"/>
                </a:lnTo>
                <a:lnTo>
                  <a:pt x="188506" y="333209"/>
                </a:lnTo>
                <a:lnTo>
                  <a:pt x="208851" y="329920"/>
                </a:lnTo>
                <a:lnTo>
                  <a:pt x="225018" y="324434"/>
                </a:lnTo>
                <a:lnTo>
                  <a:pt x="236397" y="316750"/>
                </a:lnTo>
                <a:lnTo>
                  <a:pt x="236397" y="358101"/>
                </a:lnTo>
                <a:lnTo>
                  <a:pt x="289839" y="358101"/>
                </a:lnTo>
                <a:lnTo>
                  <a:pt x="289839" y="316750"/>
                </a:lnTo>
                <a:lnTo>
                  <a:pt x="289839" y="188023"/>
                </a:lnTo>
                <a:lnTo>
                  <a:pt x="343674" y="188023"/>
                </a:lnTo>
                <a:lnTo>
                  <a:pt x="343674" y="141998"/>
                </a:lnTo>
                <a:close/>
              </a:path>
              <a:path w="909954" h="358140">
                <a:moveTo>
                  <a:pt x="705167" y="141998"/>
                </a:moveTo>
                <a:lnTo>
                  <a:pt x="651332" y="141998"/>
                </a:lnTo>
                <a:lnTo>
                  <a:pt x="651332" y="0"/>
                </a:lnTo>
                <a:lnTo>
                  <a:pt x="597890" y="0"/>
                </a:lnTo>
                <a:lnTo>
                  <a:pt x="597890" y="273456"/>
                </a:lnTo>
                <a:lnTo>
                  <a:pt x="587603" y="279819"/>
                </a:lnTo>
                <a:lnTo>
                  <a:pt x="573849" y="284327"/>
                </a:lnTo>
                <a:lnTo>
                  <a:pt x="556806" y="287007"/>
                </a:lnTo>
                <a:lnTo>
                  <a:pt x="536638" y="287883"/>
                </a:lnTo>
                <a:lnTo>
                  <a:pt x="423125" y="287883"/>
                </a:lnTo>
                <a:lnTo>
                  <a:pt x="423125" y="191528"/>
                </a:lnTo>
                <a:lnTo>
                  <a:pt x="542099" y="191528"/>
                </a:lnTo>
                <a:lnTo>
                  <a:pt x="542099" y="6235"/>
                </a:lnTo>
                <a:lnTo>
                  <a:pt x="370078" y="6235"/>
                </a:lnTo>
                <a:lnTo>
                  <a:pt x="370078" y="52654"/>
                </a:lnTo>
                <a:lnTo>
                  <a:pt x="489051" y="52654"/>
                </a:lnTo>
                <a:lnTo>
                  <a:pt x="489051" y="145110"/>
                </a:lnTo>
                <a:lnTo>
                  <a:pt x="370078" y="145110"/>
                </a:lnTo>
                <a:lnTo>
                  <a:pt x="370078" y="334314"/>
                </a:lnTo>
                <a:lnTo>
                  <a:pt x="526110" y="334314"/>
                </a:lnTo>
                <a:lnTo>
                  <a:pt x="549998" y="333209"/>
                </a:lnTo>
                <a:lnTo>
                  <a:pt x="570344" y="329920"/>
                </a:lnTo>
                <a:lnTo>
                  <a:pt x="586511" y="324434"/>
                </a:lnTo>
                <a:lnTo>
                  <a:pt x="597890" y="316750"/>
                </a:lnTo>
                <a:lnTo>
                  <a:pt x="597890" y="358101"/>
                </a:lnTo>
                <a:lnTo>
                  <a:pt x="651332" y="358101"/>
                </a:lnTo>
                <a:lnTo>
                  <a:pt x="651332" y="188023"/>
                </a:lnTo>
                <a:lnTo>
                  <a:pt x="705167" y="188023"/>
                </a:lnTo>
                <a:lnTo>
                  <a:pt x="705167" y="141998"/>
                </a:lnTo>
                <a:close/>
              </a:path>
              <a:path w="909954" h="358140">
                <a:moveTo>
                  <a:pt x="909840" y="6273"/>
                </a:moveTo>
                <a:lnTo>
                  <a:pt x="733513" y="6273"/>
                </a:lnTo>
                <a:lnTo>
                  <a:pt x="733513" y="53263"/>
                </a:lnTo>
                <a:lnTo>
                  <a:pt x="733513" y="288213"/>
                </a:lnTo>
                <a:lnTo>
                  <a:pt x="733513" y="333933"/>
                </a:lnTo>
                <a:lnTo>
                  <a:pt x="909840" y="333933"/>
                </a:lnTo>
                <a:lnTo>
                  <a:pt x="909840" y="288213"/>
                </a:lnTo>
                <a:lnTo>
                  <a:pt x="786561" y="288213"/>
                </a:lnTo>
                <a:lnTo>
                  <a:pt x="786561" y="53263"/>
                </a:lnTo>
                <a:lnTo>
                  <a:pt x="856780" y="53263"/>
                </a:lnTo>
                <a:lnTo>
                  <a:pt x="856780" y="287883"/>
                </a:lnTo>
                <a:lnTo>
                  <a:pt x="909840" y="287883"/>
                </a:lnTo>
                <a:lnTo>
                  <a:pt x="909840" y="53263"/>
                </a:lnTo>
                <a:lnTo>
                  <a:pt x="909840" y="52654"/>
                </a:lnTo>
                <a:lnTo>
                  <a:pt x="909840" y="6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037792" y="6615992"/>
            <a:ext cx="53975" cy="358140"/>
          </a:xfrm>
          <a:custGeom>
            <a:avLst/>
            <a:gdLst/>
            <a:ahLst/>
            <a:cxnLst/>
            <a:rect l="l" t="t" r="r" b="b"/>
            <a:pathLst>
              <a:path w="53975" h="358140">
                <a:moveTo>
                  <a:pt x="53443" y="358108"/>
                </a:moveTo>
                <a:lnTo>
                  <a:pt x="0" y="358108"/>
                </a:lnTo>
                <a:lnTo>
                  <a:pt x="0" y="0"/>
                </a:lnTo>
                <a:lnTo>
                  <a:pt x="53443" y="0"/>
                </a:lnTo>
                <a:lnTo>
                  <a:pt x="53443" y="358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164445" y="6615992"/>
            <a:ext cx="288290" cy="358140"/>
          </a:xfrm>
          <a:custGeom>
            <a:avLst/>
            <a:gdLst/>
            <a:ahLst/>
            <a:cxnLst/>
            <a:rect l="l" t="t" r="r" b="b"/>
            <a:pathLst>
              <a:path w="288290" h="358140">
                <a:moveTo>
                  <a:pt x="288281" y="358108"/>
                </a:moveTo>
                <a:lnTo>
                  <a:pt x="234838" y="358108"/>
                </a:lnTo>
                <a:lnTo>
                  <a:pt x="234838" y="186075"/>
                </a:lnTo>
                <a:lnTo>
                  <a:pt x="173982" y="186075"/>
                </a:lnTo>
                <a:lnTo>
                  <a:pt x="173982" y="139264"/>
                </a:lnTo>
                <a:lnTo>
                  <a:pt x="234838" y="139264"/>
                </a:lnTo>
                <a:lnTo>
                  <a:pt x="234838" y="0"/>
                </a:lnTo>
                <a:lnTo>
                  <a:pt x="288281" y="0"/>
                </a:lnTo>
                <a:lnTo>
                  <a:pt x="288281" y="358108"/>
                </a:lnTo>
                <a:close/>
              </a:path>
              <a:path w="288290" h="358140">
                <a:moveTo>
                  <a:pt x="140824" y="334312"/>
                </a:moveTo>
                <a:lnTo>
                  <a:pt x="0" y="334312"/>
                </a:lnTo>
                <a:lnTo>
                  <a:pt x="0" y="6241"/>
                </a:lnTo>
                <a:lnTo>
                  <a:pt x="176323" y="6241"/>
                </a:lnTo>
                <a:lnTo>
                  <a:pt x="176323" y="52663"/>
                </a:lnTo>
                <a:lnTo>
                  <a:pt x="53053" y="52663"/>
                </a:lnTo>
                <a:lnTo>
                  <a:pt x="53053" y="145115"/>
                </a:lnTo>
                <a:lnTo>
                  <a:pt x="159549" y="145115"/>
                </a:lnTo>
                <a:lnTo>
                  <a:pt x="159549" y="191537"/>
                </a:lnTo>
                <a:lnTo>
                  <a:pt x="53053" y="191537"/>
                </a:lnTo>
                <a:lnTo>
                  <a:pt x="53053" y="287891"/>
                </a:lnTo>
                <a:lnTo>
                  <a:pt x="203630" y="287891"/>
                </a:lnTo>
                <a:lnTo>
                  <a:pt x="203630" y="326900"/>
                </a:lnTo>
                <a:lnTo>
                  <a:pt x="190525" y="330362"/>
                </a:lnTo>
                <a:lnTo>
                  <a:pt x="175445" y="332654"/>
                </a:lnTo>
                <a:lnTo>
                  <a:pt x="158757" y="333922"/>
                </a:lnTo>
                <a:lnTo>
                  <a:pt x="140824" y="334312"/>
                </a:lnTo>
                <a:close/>
              </a:path>
              <a:path w="288290" h="358140">
                <a:moveTo>
                  <a:pt x="203630" y="287891"/>
                </a:moveTo>
                <a:lnTo>
                  <a:pt x="143555" y="287891"/>
                </a:lnTo>
                <a:lnTo>
                  <a:pt x="160567" y="287702"/>
                </a:lnTo>
                <a:lnTo>
                  <a:pt x="176372" y="286964"/>
                </a:lnTo>
                <a:lnTo>
                  <a:pt x="190787" y="285422"/>
                </a:lnTo>
                <a:lnTo>
                  <a:pt x="203630" y="282819"/>
                </a:lnTo>
                <a:lnTo>
                  <a:pt x="203630" y="287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9658029" y="7331716"/>
            <a:ext cx="1064260" cy="279400"/>
            <a:chOff x="9658029" y="7331716"/>
            <a:chExt cx="1064260" cy="279400"/>
          </a:xfrm>
        </p:grpSpPr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58029" y="7340347"/>
              <a:ext cx="155256" cy="21064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36858" y="7360632"/>
              <a:ext cx="359477" cy="25043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22768" y="7398601"/>
              <a:ext cx="119628" cy="14901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62067" y="7398601"/>
              <a:ext cx="125349" cy="15239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512286" y="7331722"/>
              <a:ext cx="210185" cy="232410"/>
            </a:xfrm>
            <a:custGeom>
              <a:avLst/>
              <a:gdLst/>
              <a:ahLst/>
              <a:cxnLst/>
              <a:rect l="l" t="t" r="r" b="b"/>
              <a:pathLst>
                <a:path w="210184" h="232409">
                  <a:moveTo>
                    <a:pt x="195300" y="71120"/>
                  </a:moveTo>
                  <a:lnTo>
                    <a:pt x="36664" y="71120"/>
                  </a:lnTo>
                  <a:lnTo>
                    <a:pt x="36664" y="50800"/>
                  </a:lnTo>
                  <a:lnTo>
                    <a:pt x="193738" y="50800"/>
                  </a:lnTo>
                  <a:lnTo>
                    <a:pt x="193738" y="35560"/>
                  </a:lnTo>
                  <a:lnTo>
                    <a:pt x="193738" y="16510"/>
                  </a:lnTo>
                  <a:lnTo>
                    <a:pt x="193738" y="0"/>
                  </a:lnTo>
                  <a:lnTo>
                    <a:pt x="15862" y="0"/>
                  </a:lnTo>
                  <a:lnTo>
                    <a:pt x="15862" y="16510"/>
                  </a:lnTo>
                  <a:lnTo>
                    <a:pt x="172935" y="16510"/>
                  </a:lnTo>
                  <a:lnTo>
                    <a:pt x="172935" y="35560"/>
                  </a:lnTo>
                  <a:lnTo>
                    <a:pt x="15862" y="35560"/>
                  </a:lnTo>
                  <a:lnTo>
                    <a:pt x="15862" y="50800"/>
                  </a:lnTo>
                  <a:lnTo>
                    <a:pt x="15862" y="71120"/>
                  </a:lnTo>
                  <a:lnTo>
                    <a:pt x="15862" y="87630"/>
                  </a:lnTo>
                  <a:lnTo>
                    <a:pt x="195300" y="87630"/>
                  </a:lnTo>
                  <a:lnTo>
                    <a:pt x="195300" y="71120"/>
                  </a:lnTo>
                  <a:close/>
                </a:path>
                <a:path w="210184" h="232409">
                  <a:moveTo>
                    <a:pt x="199466" y="217170"/>
                  </a:moveTo>
                  <a:lnTo>
                    <a:pt x="36664" y="217170"/>
                  </a:lnTo>
                  <a:lnTo>
                    <a:pt x="36664" y="195580"/>
                  </a:lnTo>
                  <a:lnTo>
                    <a:pt x="193738" y="195580"/>
                  </a:lnTo>
                  <a:lnTo>
                    <a:pt x="193738" y="181610"/>
                  </a:lnTo>
                  <a:lnTo>
                    <a:pt x="193738" y="161290"/>
                  </a:lnTo>
                  <a:lnTo>
                    <a:pt x="193738" y="146050"/>
                  </a:lnTo>
                  <a:lnTo>
                    <a:pt x="15862" y="146050"/>
                  </a:lnTo>
                  <a:lnTo>
                    <a:pt x="15862" y="161290"/>
                  </a:lnTo>
                  <a:lnTo>
                    <a:pt x="172935" y="161290"/>
                  </a:lnTo>
                  <a:lnTo>
                    <a:pt x="172935" y="181610"/>
                  </a:lnTo>
                  <a:lnTo>
                    <a:pt x="15862" y="181610"/>
                  </a:lnTo>
                  <a:lnTo>
                    <a:pt x="15862" y="195580"/>
                  </a:lnTo>
                  <a:lnTo>
                    <a:pt x="15862" y="217170"/>
                  </a:lnTo>
                  <a:lnTo>
                    <a:pt x="15862" y="232410"/>
                  </a:lnTo>
                  <a:lnTo>
                    <a:pt x="199466" y="232410"/>
                  </a:lnTo>
                  <a:lnTo>
                    <a:pt x="199466" y="217170"/>
                  </a:lnTo>
                  <a:close/>
                </a:path>
                <a:path w="210184" h="232409">
                  <a:moveTo>
                    <a:pt x="209600" y="107708"/>
                  </a:moveTo>
                  <a:lnTo>
                    <a:pt x="0" y="107708"/>
                  </a:lnTo>
                  <a:lnTo>
                    <a:pt x="0" y="124625"/>
                  </a:lnTo>
                  <a:lnTo>
                    <a:pt x="209600" y="124625"/>
                  </a:lnTo>
                  <a:lnTo>
                    <a:pt x="209600" y="107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828815" y="7328905"/>
            <a:ext cx="187504" cy="232494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11063557" y="7321623"/>
            <a:ext cx="466725" cy="247650"/>
            <a:chOff x="11063557" y="7321623"/>
            <a:chExt cx="466725" cy="247650"/>
          </a:xfrm>
        </p:grpSpPr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63557" y="7328905"/>
              <a:ext cx="209609" cy="23977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01679" y="7321623"/>
              <a:ext cx="228073" cy="241076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1612457" y="7321623"/>
            <a:ext cx="438784" cy="240665"/>
            <a:chOff x="11612457" y="7321623"/>
            <a:chExt cx="438784" cy="240665"/>
          </a:xfrm>
        </p:grpSpPr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612457" y="7321623"/>
              <a:ext cx="229113" cy="24003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863582" y="7328905"/>
              <a:ext cx="187504" cy="232494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2102485" y="7328905"/>
            <a:ext cx="190364" cy="232754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2342167" y="7328905"/>
            <a:ext cx="466725" cy="233045"/>
            <a:chOff x="12342167" y="7328905"/>
            <a:chExt cx="466725" cy="233045"/>
          </a:xfrm>
        </p:grpSpPr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342167" y="7328905"/>
              <a:ext cx="224692" cy="23275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89652" y="7328905"/>
              <a:ext cx="218971" cy="232754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9943249" y="7797812"/>
            <a:ext cx="111125" cy="213360"/>
          </a:xfrm>
          <a:custGeom>
            <a:avLst/>
            <a:gdLst/>
            <a:ahLst/>
            <a:cxnLst/>
            <a:rect l="l" t="t" r="r" b="b"/>
            <a:pathLst>
              <a:path w="111125" h="213359">
                <a:moveTo>
                  <a:pt x="110515" y="0"/>
                </a:moveTo>
                <a:lnTo>
                  <a:pt x="89979" y="0"/>
                </a:lnTo>
                <a:lnTo>
                  <a:pt x="89979" y="19050"/>
                </a:lnTo>
                <a:lnTo>
                  <a:pt x="89979" y="194310"/>
                </a:lnTo>
                <a:lnTo>
                  <a:pt x="20535" y="194310"/>
                </a:lnTo>
                <a:lnTo>
                  <a:pt x="20535" y="19050"/>
                </a:lnTo>
                <a:lnTo>
                  <a:pt x="89979" y="19050"/>
                </a:lnTo>
                <a:lnTo>
                  <a:pt x="89979" y="0"/>
                </a:lnTo>
                <a:lnTo>
                  <a:pt x="0" y="0"/>
                </a:lnTo>
                <a:lnTo>
                  <a:pt x="0" y="19050"/>
                </a:lnTo>
                <a:lnTo>
                  <a:pt x="0" y="194310"/>
                </a:lnTo>
                <a:lnTo>
                  <a:pt x="0" y="213360"/>
                </a:lnTo>
                <a:lnTo>
                  <a:pt x="110515" y="213360"/>
                </a:lnTo>
                <a:lnTo>
                  <a:pt x="110515" y="194830"/>
                </a:lnTo>
                <a:lnTo>
                  <a:pt x="110515" y="194310"/>
                </a:lnTo>
                <a:lnTo>
                  <a:pt x="110515" y="19050"/>
                </a:lnTo>
                <a:lnTo>
                  <a:pt x="110515" y="18770"/>
                </a:lnTo>
                <a:lnTo>
                  <a:pt x="110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06829" y="7794211"/>
            <a:ext cx="21590" cy="233045"/>
          </a:xfrm>
          <a:custGeom>
            <a:avLst/>
            <a:gdLst/>
            <a:ahLst/>
            <a:cxnLst/>
            <a:rect l="l" t="t" r="r" b="b"/>
            <a:pathLst>
              <a:path w="21590" h="233045">
                <a:moveTo>
                  <a:pt x="21064" y="232494"/>
                </a:moveTo>
                <a:lnTo>
                  <a:pt x="0" y="232494"/>
                </a:lnTo>
                <a:lnTo>
                  <a:pt x="0" y="0"/>
                </a:lnTo>
                <a:lnTo>
                  <a:pt x="21064" y="0"/>
                </a:lnTo>
                <a:lnTo>
                  <a:pt x="21064" y="232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object 8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185013" y="7794211"/>
            <a:ext cx="184643" cy="232754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0485861" y="7794211"/>
            <a:ext cx="690880" cy="238760"/>
            <a:chOff x="10485861" y="7794211"/>
            <a:chExt cx="690880" cy="238760"/>
          </a:xfrm>
        </p:grpSpPr>
        <p:sp>
          <p:nvSpPr>
            <p:cNvPr id="82" name="object 82"/>
            <p:cNvSpPr/>
            <p:nvPr/>
          </p:nvSpPr>
          <p:spPr>
            <a:xfrm>
              <a:off x="10485857" y="7796542"/>
              <a:ext cx="207010" cy="233679"/>
            </a:xfrm>
            <a:custGeom>
              <a:avLst/>
              <a:gdLst/>
              <a:ahLst/>
              <a:cxnLst/>
              <a:rect l="l" t="t" r="r" b="b"/>
              <a:pathLst>
                <a:path w="207009" h="233679">
                  <a:moveTo>
                    <a:pt x="197129" y="107950"/>
                  </a:moveTo>
                  <a:lnTo>
                    <a:pt x="33286" y="107950"/>
                  </a:lnTo>
                  <a:lnTo>
                    <a:pt x="33286" y="72390"/>
                  </a:lnTo>
                  <a:lnTo>
                    <a:pt x="191401" y="72390"/>
                  </a:lnTo>
                  <a:lnTo>
                    <a:pt x="191401" y="53340"/>
                  </a:lnTo>
                  <a:lnTo>
                    <a:pt x="33286" y="53340"/>
                  </a:lnTo>
                  <a:lnTo>
                    <a:pt x="33286" y="19050"/>
                  </a:lnTo>
                  <a:lnTo>
                    <a:pt x="194259" y="19050"/>
                  </a:lnTo>
                  <a:lnTo>
                    <a:pt x="194259" y="0"/>
                  </a:lnTo>
                  <a:lnTo>
                    <a:pt x="12484" y="0"/>
                  </a:lnTo>
                  <a:lnTo>
                    <a:pt x="12484" y="19050"/>
                  </a:lnTo>
                  <a:lnTo>
                    <a:pt x="12484" y="53340"/>
                  </a:lnTo>
                  <a:lnTo>
                    <a:pt x="12484" y="72390"/>
                  </a:lnTo>
                  <a:lnTo>
                    <a:pt x="12484" y="107950"/>
                  </a:lnTo>
                  <a:lnTo>
                    <a:pt x="12484" y="127000"/>
                  </a:lnTo>
                  <a:lnTo>
                    <a:pt x="197129" y="127000"/>
                  </a:lnTo>
                  <a:lnTo>
                    <a:pt x="197129" y="107950"/>
                  </a:lnTo>
                  <a:close/>
                </a:path>
                <a:path w="207009" h="233679">
                  <a:moveTo>
                    <a:pt x="207010" y="159689"/>
                  </a:moveTo>
                  <a:lnTo>
                    <a:pt x="0" y="159689"/>
                  </a:lnTo>
                  <a:lnTo>
                    <a:pt x="0" y="178155"/>
                  </a:lnTo>
                  <a:lnTo>
                    <a:pt x="47586" y="178155"/>
                  </a:lnTo>
                  <a:lnTo>
                    <a:pt x="47586" y="233553"/>
                  </a:lnTo>
                  <a:lnTo>
                    <a:pt x="68135" y="233553"/>
                  </a:lnTo>
                  <a:lnTo>
                    <a:pt x="68135" y="178155"/>
                  </a:lnTo>
                  <a:lnTo>
                    <a:pt x="139649" y="178155"/>
                  </a:lnTo>
                  <a:lnTo>
                    <a:pt x="139649" y="233553"/>
                  </a:lnTo>
                  <a:lnTo>
                    <a:pt x="160197" y="233553"/>
                  </a:lnTo>
                  <a:lnTo>
                    <a:pt x="160197" y="178155"/>
                  </a:lnTo>
                  <a:lnTo>
                    <a:pt x="207010" y="178155"/>
                  </a:lnTo>
                  <a:lnTo>
                    <a:pt x="207010" y="159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734126" y="7794211"/>
              <a:ext cx="192705" cy="23847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969387" y="7795771"/>
              <a:ext cx="207008" cy="220791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11211141" y="7797812"/>
            <a:ext cx="207010" cy="218440"/>
          </a:xfrm>
          <a:custGeom>
            <a:avLst/>
            <a:gdLst/>
            <a:ahLst/>
            <a:cxnLst/>
            <a:rect l="l" t="t" r="r" b="b"/>
            <a:pathLst>
              <a:path w="207009" h="218440">
                <a:moveTo>
                  <a:pt x="207010" y="200660"/>
                </a:moveTo>
                <a:lnTo>
                  <a:pt x="114427" y="200660"/>
                </a:lnTo>
                <a:lnTo>
                  <a:pt x="114427" y="146050"/>
                </a:lnTo>
                <a:lnTo>
                  <a:pt x="197396" y="146050"/>
                </a:lnTo>
                <a:lnTo>
                  <a:pt x="197396" y="128270"/>
                </a:lnTo>
                <a:lnTo>
                  <a:pt x="33286" y="128270"/>
                </a:lnTo>
                <a:lnTo>
                  <a:pt x="33286" y="82550"/>
                </a:lnTo>
                <a:lnTo>
                  <a:pt x="194271" y="82550"/>
                </a:lnTo>
                <a:lnTo>
                  <a:pt x="194271" y="64770"/>
                </a:lnTo>
                <a:lnTo>
                  <a:pt x="194271" y="19050"/>
                </a:lnTo>
                <a:lnTo>
                  <a:pt x="194271" y="0"/>
                </a:lnTo>
                <a:lnTo>
                  <a:pt x="12484" y="0"/>
                </a:lnTo>
                <a:lnTo>
                  <a:pt x="12484" y="19050"/>
                </a:lnTo>
                <a:lnTo>
                  <a:pt x="173469" y="19050"/>
                </a:lnTo>
                <a:lnTo>
                  <a:pt x="173469" y="64770"/>
                </a:lnTo>
                <a:lnTo>
                  <a:pt x="12484" y="64770"/>
                </a:lnTo>
                <a:lnTo>
                  <a:pt x="12484" y="82550"/>
                </a:lnTo>
                <a:lnTo>
                  <a:pt x="12484" y="128270"/>
                </a:lnTo>
                <a:lnTo>
                  <a:pt x="12484" y="146050"/>
                </a:lnTo>
                <a:lnTo>
                  <a:pt x="93370" y="146050"/>
                </a:lnTo>
                <a:lnTo>
                  <a:pt x="93370" y="200660"/>
                </a:lnTo>
                <a:lnTo>
                  <a:pt x="0" y="200660"/>
                </a:lnTo>
                <a:lnTo>
                  <a:pt x="0" y="218440"/>
                </a:lnTo>
                <a:lnTo>
                  <a:pt x="207010" y="218440"/>
                </a:lnTo>
                <a:lnTo>
                  <a:pt x="207010" y="200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1518218" y="7794211"/>
            <a:ext cx="452755" cy="240029"/>
            <a:chOff x="11518218" y="7794211"/>
            <a:chExt cx="452755" cy="240029"/>
          </a:xfrm>
        </p:grpSpPr>
        <p:pic>
          <p:nvPicPr>
            <p:cNvPr id="87" name="object 8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518218" y="7794211"/>
              <a:ext cx="201807" cy="23847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761282" y="7795511"/>
              <a:ext cx="209609" cy="238476"/>
            </a:xfrm>
            <a:prstGeom prst="rect">
              <a:avLst/>
            </a:prstGeom>
          </p:spPr>
        </p:pic>
      </p:grpSp>
      <p:pic>
        <p:nvPicPr>
          <p:cNvPr id="89" name="object 8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067071" y="7786929"/>
            <a:ext cx="469836" cy="245757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6856539" y="5979413"/>
            <a:ext cx="444500" cy="339725"/>
          </a:xfrm>
          <a:custGeom>
            <a:avLst/>
            <a:gdLst/>
            <a:ahLst/>
            <a:cxnLst/>
            <a:rect l="l" t="t" r="r" b="b"/>
            <a:pathLst>
              <a:path w="444500" h="339725">
                <a:moveTo>
                  <a:pt x="204965" y="169456"/>
                </a:moveTo>
                <a:lnTo>
                  <a:pt x="203263" y="119583"/>
                </a:lnTo>
                <a:lnTo>
                  <a:pt x="197942" y="81661"/>
                </a:lnTo>
                <a:lnTo>
                  <a:pt x="188747" y="53098"/>
                </a:lnTo>
                <a:lnTo>
                  <a:pt x="187642" y="51295"/>
                </a:lnTo>
                <a:lnTo>
                  <a:pt x="187642" y="169456"/>
                </a:lnTo>
                <a:lnTo>
                  <a:pt x="186118" y="216395"/>
                </a:lnTo>
                <a:lnTo>
                  <a:pt x="173736" y="278396"/>
                </a:lnTo>
                <a:lnTo>
                  <a:pt x="137401" y="316636"/>
                </a:lnTo>
                <a:lnTo>
                  <a:pt x="102273" y="323710"/>
                </a:lnTo>
                <a:lnTo>
                  <a:pt x="83693" y="321881"/>
                </a:lnTo>
                <a:lnTo>
                  <a:pt x="42684" y="297510"/>
                </a:lnTo>
                <a:lnTo>
                  <a:pt x="23672" y="252031"/>
                </a:lnTo>
                <a:lnTo>
                  <a:pt x="17335" y="169456"/>
                </a:lnTo>
                <a:lnTo>
                  <a:pt x="18923" y="122770"/>
                </a:lnTo>
                <a:lnTo>
                  <a:pt x="31597" y="60947"/>
                </a:lnTo>
                <a:lnTo>
                  <a:pt x="67411" y="22707"/>
                </a:lnTo>
                <a:lnTo>
                  <a:pt x="102273" y="15633"/>
                </a:lnTo>
                <a:lnTo>
                  <a:pt x="120929" y="17462"/>
                </a:lnTo>
                <a:lnTo>
                  <a:pt x="162712" y="41833"/>
                </a:lnTo>
                <a:lnTo>
                  <a:pt x="181508" y="87261"/>
                </a:lnTo>
                <a:lnTo>
                  <a:pt x="187642" y="169456"/>
                </a:lnTo>
                <a:lnTo>
                  <a:pt x="187642" y="51295"/>
                </a:lnTo>
                <a:lnTo>
                  <a:pt x="175387" y="31267"/>
                </a:lnTo>
                <a:lnTo>
                  <a:pt x="162064" y="17818"/>
                </a:lnTo>
                <a:lnTo>
                  <a:pt x="158356" y="15633"/>
                </a:lnTo>
                <a:lnTo>
                  <a:pt x="145491" y="8026"/>
                </a:lnTo>
                <a:lnTo>
                  <a:pt x="125590" y="2032"/>
                </a:lnTo>
                <a:lnTo>
                  <a:pt x="102273" y="0"/>
                </a:lnTo>
                <a:lnTo>
                  <a:pt x="79273" y="2032"/>
                </a:lnTo>
                <a:lnTo>
                  <a:pt x="43091" y="17818"/>
                </a:lnTo>
                <a:lnTo>
                  <a:pt x="16230" y="53098"/>
                </a:lnTo>
                <a:lnTo>
                  <a:pt x="1714" y="119583"/>
                </a:lnTo>
                <a:lnTo>
                  <a:pt x="0" y="169456"/>
                </a:lnTo>
                <a:lnTo>
                  <a:pt x="1714" y="219583"/>
                </a:lnTo>
                <a:lnTo>
                  <a:pt x="7035" y="257632"/>
                </a:lnTo>
                <a:lnTo>
                  <a:pt x="29591" y="308076"/>
                </a:lnTo>
                <a:lnTo>
                  <a:pt x="79273" y="337312"/>
                </a:lnTo>
                <a:lnTo>
                  <a:pt x="102273" y="339344"/>
                </a:lnTo>
                <a:lnTo>
                  <a:pt x="125590" y="337312"/>
                </a:lnTo>
                <a:lnTo>
                  <a:pt x="162064" y="321513"/>
                </a:lnTo>
                <a:lnTo>
                  <a:pt x="188747" y="286232"/>
                </a:lnTo>
                <a:lnTo>
                  <a:pt x="203263" y="219583"/>
                </a:lnTo>
                <a:lnTo>
                  <a:pt x="204965" y="169456"/>
                </a:lnTo>
                <a:close/>
              </a:path>
              <a:path w="444500" h="339725">
                <a:moveTo>
                  <a:pt x="444182" y="245110"/>
                </a:moveTo>
                <a:lnTo>
                  <a:pt x="439305" y="211975"/>
                </a:lnTo>
                <a:lnTo>
                  <a:pt x="425792" y="186359"/>
                </a:lnTo>
                <a:lnTo>
                  <a:pt x="405307" y="168681"/>
                </a:lnTo>
                <a:lnTo>
                  <a:pt x="379514" y="159321"/>
                </a:lnTo>
                <a:lnTo>
                  <a:pt x="402894" y="149085"/>
                </a:lnTo>
                <a:lnTo>
                  <a:pt x="420141" y="132270"/>
                </a:lnTo>
                <a:lnTo>
                  <a:pt x="430809" y="109753"/>
                </a:lnTo>
                <a:lnTo>
                  <a:pt x="434454" y="82397"/>
                </a:lnTo>
                <a:lnTo>
                  <a:pt x="428231" y="50088"/>
                </a:lnTo>
                <a:lnTo>
                  <a:pt x="410362" y="23926"/>
                </a:lnTo>
                <a:lnTo>
                  <a:pt x="382041" y="6388"/>
                </a:lnTo>
                <a:lnTo>
                  <a:pt x="344436" y="0"/>
                </a:lnTo>
                <a:lnTo>
                  <a:pt x="307086" y="6388"/>
                </a:lnTo>
                <a:lnTo>
                  <a:pt x="278879" y="23926"/>
                </a:lnTo>
                <a:lnTo>
                  <a:pt x="261061" y="50088"/>
                </a:lnTo>
                <a:lnTo>
                  <a:pt x="254850" y="82397"/>
                </a:lnTo>
                <a:lnTo>
                  <a:pt x="254850" y="90436"/>
                </a:lnTo>
                <a:lnTo>
                  <a:pt x="272173" y="90436"/>
                </a:lnTo>
                <a:lnTo>
                  <a:pt x="272173" y="83248"/>
                </a:lnTo>
                <a:lnTo>
                  <a:pt x="277114" y="56108"/>
                </a:lnTo>
                <a:lnTo>
                  <a:pt x="291350" y="34696"/>
                </a:lnTo>
                <a:lnTo>
                  <a:pt x="314071" y="20675"/>
                </a:lnTo>
                <a:lnTo>
                  <a:pt x="344436" y="15633"/>
                </a:lnTo>
                <a:lnTo>
                  <a:pt x="374700" y="20675"/>
                </a:lnTo>
                <a:lnTo>
                  <a:pt x="397586" y="34696"/>
                </a:lnTo>
                <a:lnTo>
                  <a:pt x="412076" y="56108"/>
                </a:lnTo>
                <a:lnTo>
                  <a:pt x="417131" y="83248"/>
                </a:lnTo>
                <a:lnTo>
                  <a:pt x="413054" y="108496"/>
                </a:lnTo>
                <a:lnTo>
                  <a:pt x="400697" y="130263"/>
                </a:lnTo>
                <a:lnTo>
                  <a:pt x="379869" y="145529"/>
                </a:lnTo>
                <a:lnTo>
                  <a:pt x="350354" y="151282"/>
                </a:lnTo>
                <a:lnTo>
                  <a:pt x="316547" y="151282"/>
                </a:lnTo>
                <a:lnTo>
                  <a:pt x="316547" y="166928"/>
                </a:lnTo>
                <a:lnTo>
                  <a:pt x="347827" y="166928"/>
                </a:lnTo>
                <a:lnTo>
                  <a:pt x="381203" y="172669"/>
                </a:lnTo>
                <a:lnTo>
                  <a:pt x="406031" y="188798"/>
                </a:lnTo>
                <a:lnTo>
                  <a:pt x="421513" y="213639"/>
                </a:lnTo>
                <a:lnTo>
                  <a:pt x="426847" y="245529"/>
                </a:lnTo>
                <a:lnTo>
                  <a:pt x="420751" y="277533"/>
                </a:lnTo>
                <a:lnTo>
                  <a:pt x="403707" y="302209"/>
                </a:lnTo>
                <a:lnTo>
                  <a:pt x="377647" y="318096"/>
                </a:lnTo>
                <a:lnTo>
                  <a:pt x="344436" y="323710"/>
                </a:lnTo>
                <a:lnTo>
                  <a:pt x="311238" y="317957"/>
                </a:lnTo>
                <a:lnTo>
                  <a:pt x="285165" y="301421"/>
                </a:lnTo>
                <a:lnTo>
                  <a:pt x="268135" y="275221"/>
                </a:lnTo>
                <a:lnTo>
                  <a:pt x="262039" y="240461"/>
                </a:lnTo>
                <a:lnTo>
                  <a:pt x="262039" y="239191"/>
                </a:lnTo>
                <a:lnTo>
                  <a:pt x="244703" y="239191"/>
                </a:lnTo>
                <a:lnTo>
                  <a:pt x="244703" y="240880"/>
                </a:lnTo>
                <a:lnTo>
                  <a:pt x="251917" y="281762"/>
                </a:lnTo>
                <a:lnTo>
                  <a:pt x="272224" y="312775"/>
                </a:lnTo>
                <a:lnTo>
                  <a:pt x="303720" y="332460"/>
                </a:lnTo>
                <a:lnTo>
                  <a:pt x="344436" y="339344"/>
                </a:lnTo>
                <a:lnTo>
                  <a:pt x="385343" y="332765"/>
                </a:lnTo>
                <a:lnTo>
                  <a:pt x="416814" y="313944"/>
                </a:lnTo>
                <a:lnTo>
                  <a:pt x="437032" y="284251"/>
                </a:lnTo>
                <a:lnTo>
                  <a:pt x="444182" y="245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60782" y="6614045"/>
            <a:ext cx="1042669" cy="368300"/>
          </a:xfrm>
          <a:custGeom>
            <a:avLst/>
            <a:gdLst/>
            <a:ahLst/>
            <a:cxnLst/>
            <a:rect l="l" t="t" r="r" b="b"/>
            <a:pathLst>
              <a:path w="1042670" h="368300">
                <a:moveTo>
                  <a:pt x="189585" y="96354"/>
                </a:moveTo>
                <a:lnTo>
                  <a:pt x="181584" y="51206"/>
                </a:lnTo>
                <a:lnTo>
                  <a:pt x="158381" y="19507"/>
                </a:lnTo>
                <a:lnTo>
                  <a:pt x="137706" y="7912"/>
                </a:lnTo>
                <a:lnTo>
                  <a:pt x="137706" y="96354"/>
                </a:lnTo>
                <a:lnTo>
                  <a:pt x="136766" y="109054"/>
                </a:lnTo>
                <a:lnTo>
                  <a:pt x="110782" y="144284"/>
                </a:lnTo>
                <a:lnTo>
                  <a:pt x="94792" y="146685"/>
                </a:lnTo>
                <a:lnTo>
                  <a:pt x="86448" y="146088"/>
                </a:lnTo>
                <a:lnTo>
                  <a:pt x="55981" y="120154"/>
                </a:lnTo>
                <a:lnTo>
                  <a:pt x="52273" y="96354"/>
                </a:lnTo>
                <a:lnTo>
                  <a:pt x="53213" y="83604"/>
                </a:lnTo>
                <a:lnTo>
                  <a:pt x="78994" y="48234"/>
                </a:lnTo>
                <a:lnTo>
                  <a:pt x="94792" y="45643"/>
                </a:lnTo>
                <a:lnTo>
                  <a:pt x="103187" y="46291"/>
                </a:lnTo>
                <a:lnTo>
                  <a:pt x="133997" y="72415"/>
                </a:lnTo>
                <a:lnTo>
                  <a:pt x="137706" y="96354"/>
                </a:lnTo>
                <a:lnTo>
                  <a:pt x="137706" y="7912"/>
                </a:lnTo>
                <a:lnTo>
                  <a:pt x="130390" y="4927"/>
                </a:lnTo>
                <a:lnTo>
                  <a:pt x="113499" y="1244"/>
                </a:lnTo>
                <a:lnTo>
                  <a:pt x="94792" y="0"/>
                </a:lnTo>
                <a:lnTo>
                  <a:pt x="76250" y="1244"/>
                </a:lnTo>
                <a:lnTo>
                  <a:pt x="31597" y="19507"/>
                </a:lnTo>
                <a:lnTo>
                  <a:pt x="8051" y="51206"/>
                </a:lnTo>
                <a:lnTo>
                  <a:pt x="0" y="96354"/>
                </a:lnTo>
                <a:lnTo>
                  <a:pt x="2032" y="120383"/>
                </a:lnTo>
                <a:lnTo>
                  <a:pt x="17932" y="159054"/>
                </a:lnTo>
                <a:lnTo>
                  <a:pt x="59397" y="187782"/>
                </a:lnTo>
                <a:lnTo>
                  <a:pt x="94792" y="192709"/>
                </a:lnTo>
                <a:lnTo>
                  <a:pt x="113499" y="191477"/>
                </a:lnTo>
                <a:lnTo>
                  <a:pt x="158381" y="173202"/>
                </a:lnTo>
                <a:lnTo>
                  <a:pt x="181584" y="141363"/>
                </a:lnTo>
                <a:lnTo>
                  <a:pt x="187566" y="120383"/>
                </a:lnTo>
                <a:lnTo>
                  <a:pt x="189585" y="96354"/>
                </a:lnTo>
                <a:close/>
              </a:path>
              <a:path w="1042670" h="368300">
                <a:moveTo>
                  <a:pt x="298030" y="289458"/>
                </a:moveTo>
                <a:lnTo>
                  <a:pt x="296252" y="273278"/>
                </a:lnTo>
                <a:lnTo>
                  <a:pt x="291109" y="259219"/>
                </a:lnTo>
                <a:lnTo>
                  <a:pt x="289636" y="257073"/>
                </a:lnTo>
                <a:lnTo>
                  <a:pt x="282892" y="247218"/>
                </a:lnTo>
                <a:lnTo>
                  <a:pt x="271894" y="237185"/>
                </a:lnTo>
                <a:lnTo>
                  <a:pt x="249783" y="225031"/>
                </a:lnTo>
                <a:lnTo>
                  <a:pt x="244589" y="223481"/>
                </a:lnTo>
                <a:lnTo>
                  <a:pt x="244589" y="281266"/>
                </a:lnTo>
                <a:lnTo>
                  <a:pt x="244589" y="298030"/>
                </a:lnTo>
                <a:lnTo>
                  <a:pt x="202895" y="319493"/>
                </a:lnTo>
                <a:lnTo>
                  <a:pt x="158775" y="322224"/>
                </a:lnTo>
                <a:lnTo>
                  <a:pt x="135394" y="321589"/>
                </a:lnTo>
                <a:lnTo>
                  <a:pt x="97713" y="315633"/>
                </a:lnTo>
                <a:lnTo>
                  <a:pt x="72948" y="298030"/>
                </a:lnTo>
                <a:lnTo>
                  <a:pt x="72948" y="281266"/>
                </a:lnTo>
                <a:lnTo>
                  <a:pt x="114833" y="259664"/>
                </a:lnTo>
                <a:lnTo>
                  <a:pt x="158775" y="257073"/>
                </a:lnTo>
                <a:lnTo>
                  <a:pt x="182321" y="257657"/>
                </a:lnTo>
                <a:lnTo>
                  <a:pt x="220040" y="263499"/>
                </a:lnTo>
                <a:lnTo>
                  <a:pt x="244589" y="281266"/>
                </a:lnTo>
                <a:lnTo>
                  <a:pt x="244589" y="223481"/>
                </a:lnTo>
                <a:lnTo>
                  <a:pt x="222796" y="216941"/>
                </a:lnTo>
                <a:lnTo>
                  <a:pt x="192074" y="212445"/>
                </a:lnTo>
                <a:lnTo>
                  <a:pt x="158775" y="211048"/>
                </a:lnTo>
                <a:lnTo>
                  <a:pt x="125463" y="212445"/>
                </a:lnTo>
                <a:lnTo>
                  <a:pt x="67767" y="225031"/>
                </a:lnTo>
                <a:lnTo>
                  <a:pt x="34645" y="247218"/>
                </a:lnTo>
                <a:lnTo>
                  <a:pt x="19507" y="289458"/>
                </a:lnTo>
                <a:lnTo>
                  <a:pt x="21285" y="305625"/>
                </a:lnTo>
                <a:lnTo>
                  <a:pt x="45643" y="341731"/>
                </a:lnTo>
                <a:lnTo>
                  <a:pt x="94742" y="361962"/>
                </a:lnTo>
                <a:lnTo>
                  <a:pt x="158775" y="367868"/>
                </a:lnTo>
                <a:lnTo>
                  <a:pt x="192074" y="366471"/>
                </a:lnTo>
                <a:lnTo>
                  <a:pt x="249783" y="353872"/>
                </a:lnTo>
                <a:lnTo>
                  <a:pt x="282892" y="331698"/>
                </a:lnTo>
                <a:lnTo>
                  <a:pt x="289369" y="322224"/>
                </a:lnTo>
                <a:lnTo>
                  <a:pt x="291109" y="319684"/>
                </a:lnTo>
                <a:lnTo>
                  <a:pt x="296252" y="305625"/>
                </a:lnTo>
                <a:lnTo>
                  <a:pt x="298030" y="289458"/>
                </a:lnTo>
                <a:close/>
              </a:path>
              <a:path w="1042670" h="368300">
                <a:moveTo>
                  <a:pt x="339382" y="78803"/>
                </a:moveTo>
                <a:lnTo>
                  <a:pt x="289839" y="78803"/>
                </a:lnTo>
                <a:lnTo>
                  <a:pt x="289839" y="1955"/>
                </a:lnTo>
                <a:lnTo>
                  <a:pt x="236397" y="1955"/>
                </a:lnTo>
                <a:lnTo>
                  <a:pt x="236397" y="206362"/>
                </a:lnTo>
                <a:lnTo>
                  <a:pt x="289839" y="206362"/>
                </a:lnTo>
                <a:lnTo>
                  <a:pt x="289839" y="125615"/>
                </a:lnTo>
                <a:lnTo>
                  <a:pt x="339382" y="125615"/>
                </a:lnTo>
                <a:lnTo>
                  <a:pt x="339382" y="78803"/>
                </a:lnTo>
                <a:close/>
              </a:path>
              <a:path w="1042670" h="368300">
                <a:moveTo>
                  <a:pt x="556145" y="150583"/>
                </a:moveTo>
                <a:lnTo>
                  <a:pt x="535914" y="141998"/>
                </a:lnTo>
                <a:lnTo>
                  <a:pt x="525246" y="137477"/>
                </a:lnTo>
                <a:lnTo>
                  <a:pt x="501777" y="116840"/>
                </a:lnTo>
                <a:lnTo>
                  <a:pt x="486867" y="86829"/>
                </a:lnTo>
                <a:lnTo>
                  <a:pt x="481634" y="45643"/>
                </a:lnTo>
                <a:lnTo>
                  <a:pt x="481634" y="3898"/>
                </a:lnTo>
                <a:lnTo>
                  <a:pt x="428193" y="3898"/>
                </a:lnTo>
                <a:lnTo>
                  <a:pt x="428193" y="45643"/>
                </a:lnTo>
                <a:lnTo>
                  <a:pt x="423125" y="86194"/>
                </a:lnTo>
                <a:lnTo>
                  <a:pt x="408444" y="117513"/>
                </a:lnTo>
                <a:lnTo>
                  <a:pt x="384911" y="140220"/>
                </a:lnTo>
                <a:lnTo>
                  <a:pt x="353301" y="154876"/>
                </a:lnTo>
                <a:lnTo>
                  <a:pt x="353301" y="201688"/>
                </a:lnTo>
                <a:lnTo>
                  <a:pt x="385394" y="192735"/>
                </a:lnTo>
                <a:lnTo>
                  <a:pt x="413715" y="179298"/>
                </a:lnTo>
                <a:lnTo>
                  <a:pt x="437286" y="162128"/>
                </a:lnTo>
                <a:lnTo>
                  <a:pt x="455117" y="141998"/>
                </a:lnTo>
                <a:lnTo>
                  <a:pt x="473583" y="161137"/>
                </a:lnTo>
                <a:lnTo>
                  <a:pt x="497293" y="177203"/>
                </a:lnTo>
                <a:lnTo>
                  <a:pt x="525170" y="189611"/>
                </a:lnTo>
                <a:lnTo>
                  <a:pt x="556145" y="197777"/>
                </a:lnTo>
                <a:lnTo>
                  <a:pt x="556145" y="150583"/>
                </a:lnTo>
                <a:close/>
              </a:path>
              <a:path w="1042670" h="368300">
                <a:moveTo>
                  <a:pt x="659523" y="289458"/>
                </a:moveTo>
                <a:lnTo>
                  <a:pt x="657745" y="273278"/>
                </a:lnTo>
                <a:lnTo>
                  <a:pt x="652602" y="259219"/>
                </a:lnTo>
                <a:lnTo>
                  <a:pt x="651129" y="257073"/>
                </a:lnTo>
                <a:lnTo>
                  <a:pt x="644385" y="247218"/>
                </a:lnTo>
                <a:lnTo>
                  <a:pt x="633387" y="237185"/>
                </a:lnTo>
                <a:lnTo>
                  <a:pt x="611263" y="225031"/>
                </a:lnTo>
                <a:lnTo>
                  <a:pt x="606082" y="223481"/>
                </a:lnTo>
                <a:lnTo>
                  <a:pt x="606082" y="281266"/>
                </a:lnTo>
                <a:lnTo>
                  <a:pt x="606082" y="298030"/>
                </a:lnTo>
                <a:lnTo>
                  <a:pt x="564388" y="319493"/>
                </a:lnTo>
                <a:lnTo>
                  <a:pt x="520255" y="322224"/>
                </a:lnTo>
                <a:lnTo>
                  <a:pt x="496887" y="321589"/>
                </a:lnTo>
                <a:lnTo>
                  <a:pt x="459206" y="315633"/>
                </a:lnTo>
                <a:lnTo>
                  <a:pt x="434441" y="298030"/>
                </a:lnTo>
                <a:lnTo>
                  <a:pt x="434441" y="281266"/>
                </a:lnTo>
                <a:lnTo>
                  <a:pt x="476326" y="259664"/>
                </a:lnTo>
                <a:lnTo>
                  <a:pt x="520255" y="257073"/>
                </a:lnTo>
                <a:lnTo>
                  <a:pt x="543801" y="257657"/>
                </a:lnTo>
                <a:lnTo>
                  <a:pt x="581533" y="263499"/>
                </a:lnTo>
                <a:lnTo>
                  <a:pt x="606082" y="281266"/>
                </a:lnTo>
                <a:lnTo>
                  <a:pt x="606082" y="223481"/>
                </a:lnTo>
                <a:lnTo>
                  <a:pt x="584288" y="216941"/>
                </a:lnTo>
                <a:lnTo>
                  <a:pt x="553567" y="212445"/>
                </a:lnTo>
                <a:lnTo>
                  <a:pt x="520255" y="211048"/>
                </a:lnTo>
                <a:lnTo>
                  <a:pt x="486943" y="212445"/>
                </a:lnTo>
                <a:lnTo>
                  <a:pt x="429247" y="225031"/>
                </a:lnTo>
                <a:lnTo>
                  <a:pt x="396138" y="247218"/>
                </a:lnTo>
                <a:lnTo>
                  <a:pt x="381000" y="289458"/>
                </a:lnTo>
                <a:lnTo>
                  <a:pt x="382778" y="305625"/>
                </a:lnTo>
                <a:lnTo>
                  <a:pt x="407136" y="341731"/>
                </a:lnTo>
                <a:lnTo>
                  <a:pt x="456234" y="361962"/>
                </a:lnTo>
                <a:lnTo>
                  <a:pt x="520255" y="367868"/>
                </a:lnTo>
                <a:lnTo>
                  <a:pt x="553567" y="366471"/>
                </a:lnTo>
                <a:lnTo>
                  <a:pt x="611263" y="353872"/>
                </a:lnTo>
                <a:lnTo>
                  <a:pt x="644385" y="331698"/>
                </a:lnTo>
                <a:lnTo>
                  <a:pt x="650862" y="322224"/>
                </a:lnTo>
                <a:lnTo>
                  <a:pt x="652602" y="319684"/>
                </a:lnTo>
                <a:lnTo>
                  <a:pt x="657745" y="305625"/>
                </a:lnTo>
                <a:lnTo>
                  <a:pt x="659523" y="289458"/>
                </a:lnTo>
                <a:close/>
              </a:path>
              <a:path w="1042670" h="368300">
                <a:moveTo>
                  <a:pt x="700874" y="78803"/>
                </a:moveTo>
                <a:lnTo>
                  <a:pt x="651332" y="78803"/>
                </a:lnTo>
                <a:lnTo>
                  <a:pt x="651332" y="1955"/>
                </a:lnTo>
                <a:lnTo>
                  <a:pt x="597890" y="1955"/>
                </a:lnTo>
                <a:lnTo>
                  <a:pt x="597890" y="206362"/>
                </a:lnTo>
                <a:lnTo>
                  <a:pt x="651332" y="206362"/>
                </a:lnTo>
                <a:lnTo>
                  <a:pt x="651332" y="125615"/>
                </a:lnTo>
                <a:lnTo>
                  <a:pt x="700874" y="125615"/>
                </a:lnTo>
                <a:lnTo>
                  <a:pt x="700874" y="78803"/>
                </a:lnTo>
                <a:close/>
              </a:path>
              <a:path w="1042670" h="368300">
                <a:moveTo>
                  <a:pt x="1019848" y="28549"/>
                </a:moveTo>
                <a:lnTo>
                  <a:pt x="966406" y="28549"/>
                </a:lnTo>
                <a:lnTo>
                  <a:pt x="966406" y="70459"/>
                </a:lnTo>
                <a:lnTo>
                  <a:pt x="966406" y="89509"/>
                </a:lnTo>
                <a:lnTo>
                  <a:pt x="796315" y="89509"/>
                </a:lnTo>
                <a:lnTo>
                  <a:pt x="796315" y="70459"/>
                </a:lnTo>
                <a:lnTo>
                  <a:pt x="966406" y="70459"/>
                </a:lnTo>
                <a:lnTo>
                  <a:pt x="966406" y="28549"/>
                </a:lnTo>
                <a:lnTo>
                  <a:pt x="796315" y="28549"/>
                </a:lnTo>
                <a:lnTo>
                  <a:pt x="796315" y="5689"/>
                </a:lnTo>
                <a:lnTo>
                  <a:pt x="742873" y="5689"/>
                </a:lnTo>
                <a:lnTo>
                  <a:pt x="742873" y="28549"/>
                </a:lnTo>
                <a:lnTo>
                  <a:pt x="742873" y="70459"/>
                </a:lnTo>
                <a:lnTo>
                  <a:pt x="742873" y="89509"/>
                </a:lnTo>
                <a:lnTo>
                  <a:pt x="742873" y="131419"/>
                </a:lnTo>
                <a:lnTo>
                  <a:pt x="1019848" y="131419"/>
                </a:lnTo>
                <a:lnTo>
                  <a:pt x="1019848" y="89725"/>
                </a:lnTo>
                <a:lnTo>
                  <a:pt x="1019848" y="89509"/>
                </a:lnTo>
                <a:lnTo>
                  <a:pt x="1019848" y="70459"/>
                </a:lnTo>
                <a:lnTo>
                  <a:pt x="1019848" y="70218"/>
                </a:lnTo>
                <a:lnTo>
                  <a:pt x="1019848" y="28549"/>
                </a:lnTo>
                <a:close/>
              </a:path>
              <a:path w="1042670" h="368300">
                <a:moveTo>
                  <a:pt x="1019848" y="6248"/>
                </a:moveTo>
                <a:lnTo>
                  <a:pt x="966406" y="6248"/>
                </a:lnTo>
                <a:lnTo>
                  <a:pt x="966406" y="28473"/>
                </a:lnTo>
                <a:lnTo>
                  <a:pt x="1019848" y="28473"/>
                </a:lnTo>
                <a:lnTo>
                  <a:pt x="1019848" y="6248"/>
                </a:lnTo>
                <a:close/>
              </a:path>
              <a:path w="1042670" h="368300">
                <a:moveTo>
                  <a:pt x="1028039" y="321919"/>
                </a:moveTo>
                <a:lnTo>
                  <a:pt x="796315" y="321919"/>
                </a:lnTo>
                <a:lnTo>
                  <a:pt x="796315" y="305409"/>
                </a:lnTo>
                <a:lnTo>
                  <a:pt x="1019848" y="305409"/>
                </a:lnTo>
                <a:lnTo>
                  <a:pt x="1019848" y="264769"/>
                </a:lnTo>
                <a:lnTo>
                  <a:pt x="1019848" y="248259"/>
                </a:lnTo>
                <a:lnTo>
                  <a:pt x="1019848" y="206349"/>
                </a:lnTo>
                <a:lnTo>
                  <a:pt x="742873" y="206349"/>
                </a:lnTo>
                <a:lnTo>
                  <a:pt x="742873" y="248259"/>
                </a:lnTo>
                <a:lnTo>
                  <a:pt x="966406" y="248259"/>
                </a:lnTo>
                <a:lnTo>
                  <a:pt x="966406" y="264769"/>
                </a:lnTo>
                <a:lnTo>
                  <a:pt x="742873" y="264769"/>
                </a:lnTo>
                <a:lnTo>
                  <a:pt x="742873" y="305409"/>
                </a:lnTo>
                <a:lnTo>
                  <a:pt x="742873" y="321919"/>
                </a:lnTo>
                <a:lnTo>
                  <a:pt x="742873" y="363829"/>
                </a:lnTo>
                <a:lnTo>
                  <a:pt x="1028039" y="363829"/>
                </a:lnTo>
                <a:lnTo>
                  <a:pt x="1028039" y="321919"/>
                </a:lnTo>
                <a:close/>
              </a:path>
              <a:path w="1042670" h="368300">
                <a:moveTo>
                  <a:pt x="1042466" y="147066"/>
                </a:moveTo>
                <a:lnTo>
                  <a:pt x="720255" y="147066"/>
                </a:lnTo>
                <a:lnTo>
                  <a:pt x="720255" y="191147"/>
                </a:lnTo>
                <a:lnTo>
                  <a:pt x="1042466" y="191147"/>
                </a:lnTo>
                <a:lnTo>
                  <a:pt x="1042466" y="147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67083" y="7327353"/>
            <a:ext cx="691515" cy="240029"/>
          </a:xfrm>
          <a:custGeom>
            <a:avLst/>
            <a:gdLst/>
            <a:ahLst/>
            <a:cxnLst/>
            <a:rect l="l" t="t" r="r" b="b"/>
            <a:pathLst>
              <a:path w="691514" h="240029">
                <a:moveTo>
                  <a:pt x="120675" y="60337"/>
                </a:moveTo>
                <a:lnTo>
                  <a:pt x="119468" y="45821"/>
                </a:lnTo>
                <a:lnTo>
                  <a:pt x="115900" y="33159"/>
                </a:lnTo>
                <a:lnTo>
                  <a:pt x="110032" y="22440"/>
                </a:lnTo>
                <a:lnTo>
                  <a:pt x="106070" y="18199"/>
                </a:lnTo>
                <a:lnTo>
                  <a:pt x="101942" y="13779"/>
                </a:lnTo>
                <a:lnTo>
                  <a:pt x="100126" y="12496"/>
                </a:lnTo>
                <a:lnTo>
                  <a:pt x="100126" y="60337"/>
                </a:lnTo>
                <a:lnTo>
                  <a:pt x="99352" y="70307"/>
                </a:lnTo>
                <a:lnTo>
                  <a:pt x="68605" y="102057"/>
                </a:lnTo>
                <a:lnTo>
                  <a:pt x="60337" y="102717"/>
                </a:lnTo>
                <a:lnTo>
                  <a:pt x="52006" y="102057"/>
                </a:lnTo>
                <a:lnTo>
                  <a:pt x="21094" y="70307"/>
                </a:lnTo>
                <a:lnTo>
                  <a:pt x="20294" y="60337"/>
                </a:lnTo>
                <a:lnTo>
                  <a:pt x="21094" y="50507"/>
                </a:lnTo>
                <a:lnTo>
                  <a:pt x="52006" y="18834"/>
                </a:lnTo>
                <a:lnTo>
                  <a:pt x="60337" y="18199"/>
                </a:lnTo>
                <a:lnTo>
                  <a:pt x="68605" y="18834"/>
                </a:lnTo>
                <a:lnTo>
                  <a:pt x="99352" y="50507"/>
                </a:lnTo>
                <a:lnTo>
                  <a:pt x="100126" y="60337"/>
                </a:lnTo>
                <a:lnTo>
                  <a:pt x="100126" y="12496"/>
                </a:lnTo>
                <a:lnTo>
                  <a:pt x="93472" y="7785"/>
                </a:lnTo>
                <a:lnTo>
                  <a:pt x="83680" y="3479"/>
                </a:lnTo>
                <a:lnTo>
                  <a:pt x="72618" y="876"/>
                </a:lnTo>
                <a:lnTo>
                  <a:pt x="60337" y="0"/>
                </a:lnTo>
                <a:lnTo>
                  <a:pt x="48133" y="876"/>
                </a:lnTo>
                <a:lnTo>
                  <a:pt x="10756" y="22440"/>
                </a:lnTo>
                <a:lnTo>
                  <a:pt x="0" y="60337"/>
                </a:lnTo>
                <a:lnTo>
                  <a:pt x="1244" y="74891"/>
                </a:lnTo>
                <a:lnTo>
                  <a:pt x="27127" y="113030"/>
                </a:lnTo>
                <a:lnTo>
                  <a:pt x="60337" y="120929"/>
                </a:lnTo>
                <a:lnTo>
                  <a:pt x="72618" y="120015"/>
                </a:lnTo>
                <a:lnTo>
                  <a:pt x="110032" y="98437"/>
                </a:lnTo>
                <a:lnTo>
                  <a:pt x="119468" y="74891"/>
                </a:lnTo>
                <a:lnTo>
                  <a:pt x="120675" y="60337"/>
                </a:lnTo>
                <a:close/>
              </a:path>
              <a:path w="691514" h="240029">
                <a:moveTo>
                  <a:pt x="192963" y="191922"/>
                </a:moveTo>
                <a:lnTo>
                  <a:pt x="171907" y="158216"/>
                </a:lnTo>
                <a:lnTo>
                  <a:pt x="171907" y="184378"/>
                </a:lnTo>
                <a:lnTo>
                  <a:pt x="171907" y="199199"/>
                </a:lnTo>
                <a:lnTo>
                  <a:pt x="137604" y="219290"/>
                </a:lnTo>
                <a:lnTo>
                  <a:pt x="103251" y="222084"/>
                </a:lnTo>
                <a:lnTo>
                  <a:pt x="84721" y="221399"/>
                </a:lnTo>
                <a:lnTo>
                  <a:pt x="45516" y="210642"/>
                </a:lnTo>
                <a:lnTo>
                  <a:pt x="34328" y="199199"/>
                </a:lnTo>
                <a:lnTo>
                  <a:pt x="34328" y="184378"/>
                </a:lnTo>
                <a:lnTo>
                  <a:pt x="68719" y="164426"/>
                </a:lnTo>
                <a:lnTo>
                  <a:pt x="103251" y="161493"/>
                </a:lnTo>
                <a:lnTo>
                  <a:pt x="121640" y="162229"/>
                </a:lnTo>
                <a:lnTo>
                  <a:pt x="161239" y="173202"/>
                </a:lnTo>
                <a:lnTo>
                  <a:pt x="171907" y="184378"/>
                </a:lnTo>
                <a:lnTo>
                  <a:pt x="171907" y="158216"/>
                </a:lnTo>
                <a:lnTo>
                  <a:pt x="161874" y="152730"/>
                </a:lnTo>
                <a:lnTo>
                  <a:pt x="144957" y="147447"/>
                </a:lnTo>
                <a:lnTo>
                  <a:pt x="125260" y="144322"/>
                </a:lnTo>
                <a:lnTo>
                  <a:pt x="103251" y="143294"/>
                </a:lnTo>
                <a:lnTo>
                  <a:pt x="81229" y="144322"/>
                </a:lnTo>
                <a:lnTo>
                  <a:pt x="30695" y="160197"/>
                </a:lnTo>
                <a:lnTo>
                  <a:pt x="13271" y="191922"/>
                </a:lnTo>
                <a:lnTo>
                  <a:pt x="14452" y="201523"/>
                </a:lnTo>
                <a:lnTo>
                  <a:pt x="44513" y="231152"/>
                </a:lnTo>
                <a:lnTo>
                  <a:pt x="103251" y="240030"/>
                </a:lnTo>
                <a:lnTo>
                  <a:pt x="125260" y="239090"/>
                </a:lnTo>
                <a:lnTo>
                  <a:pt x="144957" y="236169"/>
                </a:lnTo>
                <a:lnTo>
                  <a:pt x="161874" y="231152"/>
                </a:lnTo>
                <a:lnTo>
                  <a:pt x="175539" y="223913"/>
                </a:lnTo>
                <a:lnTo>
                  <a:pt x="177634" y="222084"/>
                </a:lnTo>
                <a:lnTo>
                  <a:pt x="182880" y="217525"/>
                </a:lnTo>
                <a:lnTo>
                  <a:pt x="188353" y="210058"/>
                </a:lnTo>
                <a:lnTo>
                  <a:pt x="191782" y="201523"/>
                </a:lnTo>
                <a:lnTo>
                  <a:pt x="192963" y="191922"/>
                </a:lnTo>
                <a:close/>
              </a:path>
              <a:path w="691514" h="240029">
                <a:moveTo>
                  <a:pt x="222618" y="55651"/>
                </a:moveTo>
                <a:lnTo>
                  <a:pt x="186982" y="55651"/>
                </a:lnTo>
                <a:lnTo>
                  <a:pt x="186982" y="1562"/>
                </a:lnTo>
                <a:lnTo>
                  <a:pt x="166179" y="1562"/>
                </a:lnTo>
                <a:lnTo>
                  <a:pt x="166179" y="133934"/>
                </a:lnTo>
                <a:lnTo>
                  <a:pt x="186982" y="133934"/>
                </a:lnTo>
                <a:lnTo>
                  <a:pt x="186982" y="74117"/>
                </a:lnTo>
                <a:lnTo>
                  <a:pt x="222618" y="74117"/>
                </a:lnTo>
                <a:lnTo>
                  <a:pt x="222618" y="55651"/>
                </a:lnTo>
                <a:close/>
              </a:path>
              <a:path w="691514" h="240029">
                <a:moveTo>
                  <a:pt x="367639" y="105321"/>
                </a:moveTo>
                <a:lnTo>
                  <a:pt x="346367" y="95745"/>
                </a:lnTo>
                <a:lnTo>
                  <a:pt x="328726" y="80810"/>
                </a:lnTo>
                <a:lnTo>
                  <a:pt x="325742" y="75679"/>
                </a:lnTo>
                <a:lnTo>
                  <a:pt x="316687" y="60121"/>
                </a:lnTo>
                <a:lnTo>
                  <a:pt x="312242" y="33286"/>
                </a:lnTo>
                <a:lnTo>
                  <a:pt x="312242" y="2857"/>
                </a:lnTo>
                <a:lnTo>
                  <a:pt x="291439" y="2857"/>
                </a:lnTo>
                <a:lnTo>
                  <a:pt x="291439" y="33286"/>
                </a:lnTo>
                <a:lnTo>
                  <a:pt x="287058" y="60045"/>
                </a:lnTo>
                <a:lnTo>
                  <a:pt x="275158" y="81622"/>
                </a:lnTo>
                <a:lnTo>
                  <a:pt x="257543" y="97688"/>
                </a:lnTo>
                <a:lnTo>
                  <a:pt x="236042" y="107924"/>
                </a:lnTo>
                <a:lnTo>
                  <a:pt x="236042" y="126911"/>
                </a:lnTo>
                <a:lnTo>
                  <a:pt x="258394" y="118389"/>
                </a:lnTo>
                <a:lnTo>
                  <a:pt x="277304" y="106362"/>
                </a:lnTo>
                <a:lnTo>
                  <a:pt x="291960" y="91795"/>
                </a:lnTo>
                <a:lnTo>
                  <a:pt x="301586" y="75679"/>
                </a:lnTo>
                <a:lnTo>
                  <a:pt x="312229" y="91211"/>
                </a:lnTo>
                <a:lnTo>
                  <a:pt x="327291" y="104927"/>
                </a:lnTo>
                <a:lnTo>
                  <a:pt x="346011" y="116128"/>
                </a:lnTo>
                <a:lnTo>
                  <a:pt x="367639" y="124040"/>
                </a:lnTo>
                <a:lnTo>
                  <a:pt x="367639" y="105321"/>
                </a:lnTo>
                <a:close/>
              </a:path>
              <a:path w="691514" h="240029">
                <a:moveTo>
                  <a:pt x="434733" y="191922"/>
                </a:moveTo>
                <a:lnTo>
                  <a:pt x="413664" y="158216"/>
                </a:lnTo>
                <a:lnTo>
                  <a:pt x="413664" y="184378"/>
                </a:lnTo>
                <a:lnTo>
                  <a:pt x="413664" y="199199"/>
                </a:lnTo>
                <a:lnTo>
                  <a:pt x="379374" y="219290"/>
                </a:lnTo>
                <a:lnTo>
                  <a:pt x="345008" y="222084"/>
                </a:lnTo>
                <a:lnTo>
                  <a:pt x="326478" y="221399"/>
                </a:lnTo>
                <a:lnTo>
                  <a:pt x="287274" y="210642"/>
                </a:lnTo>
                <a:lnTo>
                  <a:pt x="276098" y="199199"/>
                </a:lnTo>
                <a:lnTo>
                  <a:pt x="276098" y="184378"/>
                </a:lnTo>
                <a:lnTo>
                  <a:pt x="310489" y="164426"/>
                </a:lnTo>
                <a:lnTo>
                  <a:pt x="345008" y="161493"/>
                </a:lnTo>
                <a:lnTo>
                  <a:pt x="363397" y="162229"/>
                </a:lnTo>
                <a:lnTo>
                  <a:pt x="403009" y="173202"/>
                </a:lnTo>
                <a:lnTo>
                  <a:pt x="413664" y="184378"/>
                </a:lnTo>
                <a:lnTo>
                  <a:pt x="413664" y="158216"/>
                </a:lnTo>
                <a:lnTo>
                  <a:pt x="403631" y="152730"/>
                </a:lnTo>
                <a:lnTo>
                  <a:pt x="386715" y="147447"/>
                </a:lnTo>
                <a:lnTo>
                  <a:pt x="367017" y="144322"/>
                </a:lnTo>
                <a:lnTo>
                  <a:pt x="345008" y="143294"/>
                </a:lnTo>
                <a:lnTo>
                  <a:pt x="322999" y="144322"/>
                </a:lnTo>
                <a:lnTo>
                  <a:pt x="272453" y="160197"/>
                </a:lnTo>
                <a:lnTo>
                  <a:pt x="255028" y="191922"/>
                </a:lnTo>
                <a:lnTo>
                  <a:pt x="256222" y="201523"/>
                </a:lnTo>
                <a:lnTo>
                  <a:pt x="286283" y="231152"/>
                </a:lnTo>
                <a:lnTo>
                  <a:pt x="345008" y="240030"/>
                </a:lnTo>
                <a:lnTo>
                  <a:pt x="367017" y="239090"/>
                </a:lnTo>
                <a:lnTo>
                  <a:pt x="386715" y="236169"/>
                </a:lnTo>
                <a:lnTo>
                  <a:pt x="403631" y="231152"/>
                </a:lnTo>
                <a:lnTo>
                  <a:pt x="417309" y="223913"/>
                </a:lnTo>
                <a:lnTo>
                  <a:pt x="419392" y="222084"/>
                </a:lnTo>
                <a:lnTo>
                  <a:pt x="424637" y="217525"/>
                </a:lnTo>
                <a:lnTo>
                  <a:pt x="430110" y="210058"/>
                </a:lnTo>
                <a:lnTo>
                  <a:pt x="433552" y="201523"/>
                </a:lnTo>
                <a:lnTo>
                  <a:pt x="434733" y="191922"/>
                </a:lnTo>
                <a:close/>
              </a:path>
              <a:path w="691514" h="240029">
                <a:moveTo>
                  <a:pt x="464375" y="55651"/>
                </a:moveTo>
                <a:lnTo>
                  <a:pt x="428752" y="55651"/>
                </a:lnTo>
                <a:lnTo>
                  <a:pt x="428752" y="1562"/>
                </a:lnTo>
                <a:lnTo>
                  <a:pt x="407949" y="1562"/>
                </a:lnTo>
                <a:lnTo>
                  <a:pt x="407949" y="133934"/>
                </a:lnTo>
                <a:lnTo>
                  <a:pt x="428752" y="133934"/>
                </a:lnTo>
                <a:lnTo>
                  <a:pt x="428752" y="74117"/>
                </a:lnTo>
                <a:lnTo>
                  <a:pt x="464375" y="74117"/>
                </a:lnTo>
                <a:lnTo>
                  <a:pt x="464375" y="55651"/>
                </a:lnTo>
                <a:close/>
              </a:path>
              <a:path w="691514" h="240029">
                <a:moveTo>
                  <a:pt x="675449" y="4152"/>
                </a:moveTo>
                <a:lnTo>
                  <a:pt x="654646" y="4152"/>
                </a:lnTo>
                <a:lnTo>
                  <a:pt x="654646" y="24688"/>
                </a:lnTo>
                <a:lnTo>
                  <a:pt x="518375" y="24688"/>
                </a:lnTo>
                <a:lnTo>
                  <a:pt x="518375" y="4368"/>
                </a:lnTo>
                <a:lnTo>
                  <a:pt x="497573" y="4368"/>
                </a:lnTo>
                <a:lnTo>
                  <a:pt x="497573" y="24688"/>
                </a:lnTo>
                <a:lnTo>
                  <a:pt x="497573" y="42468"/>
                </a:lnTo>
                <a:lnTo>
                  <a:pt x="497573" y="65328"/>
                </a:lnTo>
                <a:lnTo>
                  <a:pt x="497573" y="81838"/>
                </a:lnTo>
                <a:lnTo>
                  <a:pt x="675449" y="81838"/>
                </a:lnTo>
                <a:lnTo>
                  <a:pt x="675449" y="65328"/>
                </a:lnTo>
                <a:lnTo>
                  <a:pt x="518375" y="65328"/>
                </a:lnTo>
                <a:lnTo>
                  <a:pt x="518375" y="42468"/>
                </a:lnTo>
                <a:lnTo>
                  <a:pt x="654646" y="42468"/>
                </a:lnTo>
                <a:lnTo>
                  <a:pt x="654646" y="65011"/>
                </a:lnTo>
                <a:lnTo>
                  <a:pt x="675449" y="65011"/>
                </a:lnTo>
                <a:lnTo>
                  <a:pt x="675449" y="42468"/>
                </a:lnTo>
                <a:lnTo>
                  <a:pt x="675449" y="41871"/>
                </a:lnTo>
                <a:lnTo>
                  <a:pt x="675449" y="25222"/>
                </a:lnTo>
                <a:lnTo>
                  <a:pt x="675449" y="24688"/>
                </a:lnTo>
                <a:lnTo>
                  <a:pt x="675449" y="4152"/>
                </a:lnTo>
                <a:close/>
              </a:path>
              <a:path w="691514" h="240029">
                <a:moveTo>
                  <a:pt x="681177" y="220268"/>
                </a:moveTo>
                <a:lnTo>
                  <a:pt x="518375" y="220268"/>
                </a:lnTo>
                <a:lnTo>
                  <a:pt x="518375" y="198678"/>
                </a:lnTo>
                <a:lnTo>
                  <a:pt x="675449" y="198678"/>
                </a:lnTo>
                <a:lnTo>
                  <a:pt x="675449" y="182168"/>
                </a:lnTo>
                <a:lnTo>
                  <a:pt x="675449" y="160578"/>
                </a:lnTo>
                <a:lnTo>
                  <a:pt x="675449" y="142798"/>
                </a:lnTo>
                <a:lnTo>
                  <a:pt x="497573" y="142798"/>
                </a:lnTo>
                <a:lnTo>
                  <a:pt x="497573" y="160578"/>
                </a:lnTo>
                <a:lnTo>
                  <a:pt x="654646" y="160578"/>
                </a:lnTo>
                <a:lnTo>
                  <a:pt x="654646" y="182168"/>
                </a:lnTo>
                <a:lnTo>
                  <a:pt x="497573" y="182168"/>
                </a:lnTo>
                <a:lnTo>
                  <a:pt x="497573" y="198678"/>
                </a:lnTo>
                <a:lnTo>
                  <a:pt x="497573" y="220268"/>
                </a:lnTo>
                <a:lnTo>
                  <a:pt x="497573" y="236778"/>
                </a:lnTo>
                <a:lnTo>
                  <a:pt x="681177" y="236778"/>
                </a:lnTo>
                <a:lnTo>
                  <a:pt x="681177" y="220268"/>
                </a:lnTo>
                <a:close/>
              </a:path>
              <a:path w="691514" h="240029">
                <a:moveTo>
                  <a:pt x="691324" y="103238"/>
                </a:moveTo>
                <a:lnTo>
                  <a:pt x="481711" y="103238"/>
                </a:lnTo>
                <a:lnTo>
                  <a:pt x="481711" y="120662"/>
                </a:lnTo>
                <a:lnTo>
                  <a:pt x="691324" y="120662"/>
                </a:lnTo>
                <a:lnTo>
                  <a:pt x="691324" y="103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466589" y="7328905"/>
            <a:ext cx="186203" cy="232494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6874531" y="7328905"/>
            <a:ext cx="20955" cy="51435"/>
          </a:xfrm>
          <a:custGeom>
            <a:avLst/>
            <a:gdLst/>
            <a:ahLst/>
            <a:cxnLst/>
            <a:rect l="l" t="t" r="r" b="b"/>
            <a:pathLst>
              <a:path w="20954" h="51434">
                <a:moveTo>
                  <a:pt x="20804" y="51232"/>
                </a:moveTo>
                <a:lnTo>
                  <a:pt x="0" y="51232"/>
                </a:lnTo>
                <a:lnTo>
                  <a:pt x="0" y="0"/>
                </a:lnTo>
                <a:lnTo>
                  <a:pt x="20804" y="0"/>
                </a:lnTo>
                <a:lnTo>
                  <a:pt x="20804" y="51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07823" y="7331506"/>
            <a:ext cx="187960" cy="233045"/>
          </a:xfrm>
          <a:custGeom>
            <a:avLst/>
            <a:gdLst/>
            <a:ahLst/>
            <a:cxnLst/>
            <a:rect l="l" t="t" r="r" b="b"/>
            <a:pathLst>
              <a:path w="187959" h="233045">
                <a:moveTo>
                  <a:pt x="111315" y="0"/>
                </a:moveTo>
                <a:lnTo>
                  <a:pt x="90766" y="0"/>
                </a:lnTo>
                <a:lnTo>
                  <a:pt x="90766" y="38239"/>
                </a:lnTo>
                <a:lnTo>
                  <a:pt x="111315" y="38239"/>
                </a:lnTo>
                <a:lnTo>
                  <a:pt x="111315" y="0"/>
                </a:lnTo>
                <a:close/>
              </a:path>
              <a:path w="187959" h="233045">
                <a:moveTo>
                  <a:pt x="187502" y="184645"/>
                </a:moveTo>
                <a:lnTo>
                  <a:pt x="166700" y="184645"/>
                </a:lnTo>
                <a:lnTo>
                  <a:pt x="166700" y="214820"/>
                </a:lnTo>
                <a:lnTo>
                  <a:pt x="187502" y="214820"/>
                </a:lnTo>
                <a:lnTo>
                  <a:pt x="187502" y="184645"/>
                </a:lnTo>
                <a:close/>
              </a:path>
              <a:path w="187959" h="233045">
                <a:moveTo>
                  <a:pt x="187502" y="138099"/>
                </a:moveTo>
                <a:lnTo>
                  <a:pt x="166700" y="138099"/>
                </a:lnTo>
                <a:lnTo>
                  <a:pt x="166700" y="166585"/>
                </a:lnTo>
                <a:lnTo>
                  <a:pt x="35636" y="166585"/>
                </a:lnTo>
                <a:lnTo>
                  <a:pt x="35636" y="138645"/>
                </a:lnTo>
                <a:lnTo>
                  <a:pt x="14566" y="138645"/>
                </a:lnTo>
                <a:lnTo>
                  <a:pt x="14566" y="166585"/>
                </a:lnTo>
                <a:lnTo>
                  <a:pt x="14566" y="184365"/>
                </a:lnTo>
                <a:lnTo>
                  <a:pt x="14566" y="214845"/>
                </a:lnTo>
                <a:lnTo>
                  <a:pt x="14566" y="232625"/>
                </a:lnTo>
                <a:lnTo>
                  <a:pt x="187502" y="232625"/>
                </a:lnTo>
                <a:lnTo>
                  <a:pt x="187502" y="214845"/>
                </a:lnTo>
                <a:lnTo>
                  <a:pt x="35636" y="214845"/>
                </a:lnTo>
                <a:lnTo>
                  <a:pt x="35636" y="184365"/>
                </a:lnTo>
                <a:lnTo>
                  <a:pt x="187502" y="184365"/>
                </a:lnTo>
                <a:lnTo>
                  <a:pt x="187502" y="166700"/>
                </a:lnTo>
                <a:lnTo>
                  <a:pt x="187502" y="138099"/>
                </a:lnTo>
                <a:close/>
              </a:path>
              <a:path w="187959" h="233045">
                <a:moveTo>
                  <a:pt x="187502" y="66586"/>
                </a:moveTo>
                <a:lnTo>
                  <a:pt x="166700" y="66586"/>
                </a:lnTo>
                <a:lnTo>
                  <a:pt x="166700" y="122237"/>
                </a:lnTo>
                <a:lnTo>
                  <a:pt x="187502" y="122237"/>
                </a:lnTo>
                <a:lnTo>
                  <a:pt x="187502" y="66586"/>
                </a:lnTo>
                <a:close/>
              </a:path>
              <a:path w="187959" h="233045">
                <a:moveTo>
                  <a:pt x="187502" y="48475"/>
                </a:moveTo>
                <a:lnTo>
                  <a:pt x="111315" y="48475"/>
                </a:lnTo>
                <a:lnTo>
                  <a:pt x="111315" y="38315"/>
                </a:lnTo>
                <a:lnTo>
                  <a:pt x="90766" y="38315"/>
                </a:lnTo>
                <a:lnTo>
                  <a:pt x="90766" y="56095"/>
                </a:lnTo>
                <a:lnTo>
                  <a:pt x="90766" y="66255"/>
                </a:lnTo>
                <a:lnTo>
                  <a:pt x="90766" y="95465"/>
                </a:lnTo>
                <a:lnTo>
                  <a:pt x="20548" y="95465"/>
                </a:lnTo>
                <a:lnTo>
                  <a:pt x="20548" y="56095"/>
                </a:lnTo>
                <a:lnTo>
                  <a:pt x="90766" y="56095"/>
                </a:lnTo>
                <a:lnTo>
                  <a:pt x="90766" y="38315"/>
                </a:lnTo>
                <a:lnTo>
                  <a:pt x="20548" y="38315"/>
                </a:lnTo>
                <a:lnTo>
                  <a:pt x="20548" y="215"/>
                </a:lnTo>
                <a:lnTo>
                  <a:pt x="0" y="215"/>
                </a:lnTo>
                <a:lnTo>
                  <a:pt x="0" y="114515"/>
                </a:lnTo>
                <a:lnTo>
                  <a:pt x="111315" y="114515"/>
                </a:lnTo>
                <a:lnTo>
                  <a:pt x="111315" y="95465"/>
                </a:lnTo>
                <a:lnTo>
                  <a:pt x="111315" y="66255"/>
                </a:lnTo>
                <a:lnTo>
                  <a:pt x="187502" y="66255"/>
                </a:lnTo>
                <a:lnTo>
                  <a:pt x="187502" y="56095"/>
                </a:lnTo>
                <a:lnTo>
                  <a:pt x="187502" y="48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941794" y="7328905"/>
            <a:ext cx="209609" cy="23535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255324" y="7328905"/>
            <a:ext cx="191404" cy="236655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7493186" y="7321623"/>
            <a:ext cx="440055" cy="247650"/>
            <a:chOff x="7493186" y="7321623"/>
            <a:chExt cx="440055" cy="247650"/>
          </a:xfrm>
        </p:grpSpPr>
        <p:pic>
          <p:nvPicPr>
            <p:cNvPr id="99" name="object 9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93186" y="7328905"/>
              <a:ext cx="209609" cy="23977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738070" y="7321623"/>
              <a:ext cx="194785" cy="240036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8043117" y="7328905"/>
            <a:ext cx="452755" cy="240029"/>
            <a:chOff x="8043117" y="7328905"/>
            <a:chExt cx="452755" cy="240029"/>
          </a:xfrm>
        </p:grpSpPr>
        <p:pic>
          <p:nvPicPr>
            <p:cNvPr id="102" name="object 10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43117" y="7328905"/>
              <a:ext cx="201807" cy="23847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286181" y="7330205"/>
              <a:ext cx="209609" cy="238476"/>
            </a:xfrm>
            <a:prstGeom prst="rect">
              <a:avLst/>
            </a:prstGeom>
          </p:spPr>
        </p:pic>
      </p:grpSp>
      <p:pic>
        <p:nvPicPr>
          <p:cNvPr id="104" name="object 10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851285" y="7786929"/>
            <a:ext cx="469836" cy="245757"/>
          </a:xfrm>
          <a:prstGeom prst="rect">
            <a:avLst/>
          </a:prstGeom>
        </p:spPr>
      </p:pic>
      <p:sp>
        <p:nvSpPr>
          <p:cNvPr id="105" name="object 105"/>
          <p:cNvSpPr/>
          <p:nvPr/>
        </p:nvSpPr>
        <p:spPr>
          <a:xfrm>
            <a:off x="5189595" y="6284899"/>
            <a:ext cx="46990" cy="23495"/>
          </a:xfrm>
          <a:custGeom>
            <a:avLst/>
            <a:gdLst/>
            <a:ahLst/>
            <a:cxnLst/>
            <a:rect l="l" t="t" r="r" b="b"/>
            <a:pathLst>
              <a:path w="46989" h="23495">
                <a:moveTo>
                  <a:pt x="46548" y="23207"/>
                </a:moveTo>
                <a:lnTo>
                  <a:pt x="0" y="23207"/>
                </a:lnTo>
                <a:lnTo>
                  <a:pt x="0" y="0"/>
                </a:lnTo>
                <a:lnTo>
                  <a:pt x="46548" y="0"/>
                </a:lnTo>
                <a:lnTo>
                  <a:pt x="46548" y="23207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00275" y="3850474"/>
            <a:ext cx="1098550" cy="2451100"/>
          </a:xfrm>
          <a:custGeom>
            <a:avLst/>
            <a:gdLst/>
            <a:ahLst/>
            <a:cxnLst/>
            <a:rect l="l" t="t" r="r" b="b"/>
            <a:pathLst>
              <a:path w="1098550" h="2451100">
                <a:moveTo>
                  <a:pt x="1096222" y="2450669"/>
                </a:moveTo>
                <a:lnTo>
                  <a:pt x="1073530" y="2448494"/>
                </a:lnTo>
                <a:lnTo>
                  <a:pt x="1050837" y="2445448"/>
                </a:lnTo>
                <a:lnTo>
                  <a:pt x="1028145" y="2441532"/>
                </a:lnTo>
                <a:lnTo>
                  <a:pt x="1005452" y="2436745"/>
                </a:lnTo>
                <a:lnTo>
                  <a:pt x="1010107" y="2413538"/>
                </a:lnTo>
                <a:lnTo>
                  <a:pt x="1098550" y="2427462"/>
                </a:lnTo>
                <a:lnTo>
                  <a:pt x="1096222" y="2450669"/>
                </a:lnTo>
                <a:close/>
              </a:path>
              <a:path w="1098550" h="2451100">
                <a:moveTo>
                  <a:pt x="914682" y="2415859"/>
                </a:moveTo>
                <a:lnTo>
                  <a:pt x="892026" y="2410202"/>
                </a:lnTo>
                <a:lnTo>
                  <a:pt x="869588" y="2403675"/>
                </a:lnTo>
                <a:lnTo>
                  <a:pt x="847586" y="2396278"/>
                </a:lnTo>
                <a:lnTo>
                  <a:pt x="826239" y="2388010"/>
                </a:lnTo>
                <a:lnTo>
                  <a:pt x="833222" y="2367124"/>
                </a:lnTo>
                <a:lnTo>
                  <a:pt x="854532" y="2374050"/>
                </a:lnTo>
                <a:lnTo>
                  <a:pt x="876279" y="2380758"/>
                </a:lnTo>
                <a:lnTo>
                  <a:pt x="898026" y="2387031"/>
                </a:lnTo>
                <a:lnTo>
                  <a:pt x="919337" y="2392652"/>
                </a:lnTo>
                <a:lnTo>
                  <a:pt x="914682" y="2415859"/>
                </a:lnTo>
                <a:close/>
              </a:path>
              <a:path w="1098550" h="2451100">
                <a:moveTo>
                  <a:pt x="740124" y="2355520"/>
                </a:moveTo>
                <a:lnTo>
                  <a:pt x="719177" y="2346419"/>
                </a:lnTo>
                <a:lnTo>
                  <a:pt x="698230" y="2336664"/>
                </a:lnTo>
                <a:lnTo>
                  <a:pt x="677284" y="2326475"/>
                </a:lnTo>
                <a:lnTo>
                  <a:pt x="656337" y="2316068"/>
                </a:lnTo>
                <a:lnTo>
                  <a:pt x="667974" y="2295182"/>
                </a:lnTo>
                <a:lnTo>
                  <a:pt x="687575" y="2305589"/>
                </a:lnTo>
                <a:lnTo>
                  <a:pt x="707831" y="2315778"/>
                </a:lnTo>
                <a:lnTo>
                  <a:pt x="728524" y="2325532"/>
                </a:lnTo>
                <a:lnTo>
                  <a:pt x="749434" y="2334634"/>
                </a:lnTo>
                <a:lnTo>
                  <a:pt x="740124" y="2355520"/>
                </a:lnTo>
                <a:close/>
              </a:path>
              <a:path w="1098550" h="2451100">
                <a:moveTo>
                  <a:pt x="577204" y="2269654"/>
                </a:moveTo>
                <a:lnTo>
                  <a:pt x="558002" y="2257108"/>
                </a:lnTo>
                <a:lnTo>
                  <a:pt x="519600" y="2231145"/>
                </a:lnTo>
                <a:lnTo>
                  <a:pt x="500398" y="2218598"/>
                </a:lnTo>
                <a:lnTo>
                  <a:pt x="514363" y="2200033"/>
                </a:lnTo>
                <a:lnTo>
                  <a:pt x="532219" y="2213558"/>
                </a:lnTo>
                <a:lnTo>
                  <a:pt x="550729" y="2226431"/>
                </a:lnTo>
                <a:lnTo>
                  <a:pt x="569676" y="2238868"/>
                </a:lnTo>
                <a:lnTo>
                  <a:pt x="588841" y="2251088"/>
                </a:lnTo>
                <a:lnTo>
                  <a:pt x="577204" y="2269654"/>
                </a:lnTo>
                <a:close/>
              </a:path>
              <a:path w="1098550" h="2451100">
                <a:moveTo>
                  <a:pt x="428248" y="2158260"/>
                </a:moveTo>
                <a:lnTo>
                  <a:pt x="410828" y="2142595"/>
                </a:lnTo>
                <a:lnTo>
                  <a:pt x="393627" y="2126930"/>
                </a:lnTo>
                <a:lnTo>
                  <a:pt x="376862" y="2111265"/>
                </a:lnTo>
                <a:lnTo>
                  <a:pt x="360752" y="2095601"/>
                </a:lnTo>
                <a:lnTo>
                  <a:pt x="377044" y="2079356"/>
                </a:lnTo>
                <a:lnTo>
                  <a:pt x="393154" y="2094984"/>
                </a:lnTo>
                <a:lnTo>
                  <a:pt x="409919" y="2110395"/>
                </a:lnTo>
                <a:lnTo>
                  <a:pt x="427120" y="2125371"/>
                </a:lnTo>
                <a:lnTo>
                  <a:pt x="444540" y="2139694"/>
                </a:lnTo>
                <a:lnTo>
                  <a:pt x="428248" y="2158260"/>
                </a:lnTo>
                <a:close/>
              </a:path>
              <a:path w="1098550" h="2451100">
                <a:moveTo>
                  <a:pt x="297911" y="2028300"/>
                </a:moveTo>
                <a:lnTo>
                  <a:pt x="282601" y="2010859"/>
                </a:lnTo>
                <a:lnTo>
                  <a:pt x="267946" y="1993199"/>
                </a:lnTo>
                <a:lnTo>
                  <a:pt x="253726" y="1975105"/>
                </a:lnTo>
                <a:lnTo>
                  <a:pt x="239725" y="1956358"/>
                </a:lnTo>
                <a:lnTo>
                  <a:pt x="258345" y="1942434"/>
                </a:lnTo>
                <a:lnTo>
                  <a:pt x="272310" y="1960166"/>
                </a:lnTo>
                <a:lnTo>
                  <a:pt x="286274" y="1978115"/>
                </a:lnTo>
                <a:lnTo>
                  <a:pt x="300239" y="1995629"/>
                </a:lnTo>
                <a:lnTo>
                  <a:pt x="314203" y="2012055"/>
                </a:lnTo>
                <a:lnTo>
                  <a:pt x="297911" y="2028300"/>
                </a:lnTo>
                <a:close/>
              </a:path>
              <a:path w="1098550" h="2451100">
                <a:moveTo>
                  <a:pt x="188522" y="1882095"/>
                </a:moveTo>
                <a:lnTo>
                  <a:pt x="176339" y="1862587"/>
                </a:lnTo>
                <a:lnTo>
                  <a:pt x="164375" y="1842643"/>
                </a:lnTo>
                <a:lnTo>
                  <a:pt x="152847" y="1822700"/>
                </a:lnTo>
                <a:lnTo>
                  <a:pt x="141973" y="1803191"/>
                </a:lnTo>
                <a:lnTo>
                  <a:pt x="162920" y="1791588"/>
                </a:lnTo>
                <a:lnTo>
                  <a:pt x="173757" y="1811096"/>
                </a:lnTo>
                <a:lnTo>
                  <a:pt x="196304" y="1850983"/>
                </a:lnTo>
                <a:lnTo>
                  <a:pt x="207141" y="1870492"/>
                </a:lnTo>
                <a:lnTo>
                  <a:pt x="188522" y="1882095"/>
                </a:lnTo>
                <a:close/>
              </a:path>
              <a:path w="1098550" h="2451100">
                <a:moveTo>
                  <a:pt x="102407" y="1719646"/>
                </a:moveTo>
                <a:lnTo>
                  <a:pt x="93679" y="1698723"/>
                </a:lnTo>
                <a:lnTo>
                  <a:pt x="84951" y="1677583"/>
                </a:lnTo>
                <a:lnTo>
                  <a:pt x="76223" y="1656007"/>
                </a:lnTo>
                <a:lnTo>
                  <a:pt x="67495" y="1633779"/>
                </a:lnTo>
                <a:lnTo>
                  <a:pt x="88442" y="1626817"/>
                </a:lnTo>
                <a:lnTo>
                  <a:pt x="95824" y="1647704"/>
                </a:lnTo>
                <a:lnTo>
                  <a:pt x="103861" y="1668590"/>
                </a:lnTo>
                <a:lnTo>
                  <a:pt x="112335" y="1689476"/>
                </a:lnTo>
                <a:lnTo>
                  <a:pt x="121026" y="1710363"/>
                </a:lnTo>
                <a:lnTo>
                  <a:pt x="102407" y="1719646"/>
                </a:lnTo>
                <a:close/>
              </a:path>
              <a:path w="1098550" h="2451100">
                <a:moveTo>
                  <a:pt x="41893" y="1545592"/>
                </a:moveTo>
                <a:lnTo>
                  <a:pt x="20946" y="1455085"/>
                </a:lnTo>
                <a:lnTo>
                  <a:pt x="44221" y="1450443"/>
                </a:lnTo>
                <a:lnTo>
                  <a:pt x="48148" y="1472708"/>
                </a:lnTo>
                <a:lnTo>
                  <a:pt x="52949" y="1494537"/>
                </a:lnTo>
                <a:lnTo>
                  <a:pt x="58622" y="1516366"/>
                </a:lnTo>
                <a:lnTo>
                  <a:pt x="65168" y="1538630"/>
                </a:lnTo>
                <a:lnTo>
                  <a:pt x="41893" y="1545592"/>
                </a:lnTo>
                <a:close/>
              </a:path>
              <a:path w="1098550" h="2451100">
                <a:moveTo>
                  <a:pt x="6982" y="1364577"/>
                </a:moveTo>
                <a:lnTo>
                  <a:pt x="3491" y="1319033"/>
                </a:lnTo>
                <a:lnTo>
                  <a:pt x="1647" y="1294376"/>
                </a:lnTo>
                <a:lnTo>
                  <a:pt x="0" y="1271749"/>
                </a:lnTo>
                <a:lnTo>
                  <a:pt x="23274" y="1271749"/>
                </a:lnTo>
                <a:lnTo>
                  <a:pt x="23710" y="1294376"/>
                </a:lnTo>
                <a:lnTo>
                  <a:pt x="25019" y="1317002"/>
                </a:lnTo>
                <a:lnTo>
                  <a:pt x="27201" y="1339629"/>
                </a:lnTo>
                <a:lnTo>
                  <a:pt x="30256" y="1362256"/>
                </a:lnTo>
                <a:lnTo>
                  <a:pt x="6982" y="1364577"/>
                </a:lnTo>
                <a:close/>
              </a:path>
              <a:path w="1098550" h="2451100">
                <a:moveTo>
                  <a:pt x="23274" y="1181241"/>
                </a:moveTo>
                <a:lnTo>
                  <a:pt x="0" y="1181241"/>
                </a:lnTo>
                <a:lnTo>
                  <a:pt x="436" y="1158578"/>
                </a:lnTo>
                <a:lnTo>
                  <a:pt x="1745" y="1135697"/>
                </a:lnTo>
                <a:lnTo>
                  <a:pt x="3927" y="1112381"/>
                </a:lnTo>
                <a:lnTo>
                  <a:pt x="6982" y="1088413"/>
                </a:lnTo>
                <a:lnTo>
                  <a:pt x="30256" y="1090733"/>
                </a:lnTo>
                <a:lnTo>
                  <a:pt x="27201" y="1113360"/>
                </a:lnTo>
                <a:lnTo>
                  <a:pt x="25019" y="1135987"/>
                </a:lnTo>
                <a:lnTo>
                  <a:pt x="23710" y="1158614"/>
                </a:lnTo>
                <a:lnTo>
                  <a:pt x="23274" y="1181241"/>
                </a:lnTo>
                <a:close/>
              </a:path>
              <a:path w="1098550" h="2451100">
                <a:moveTo>
                  <a:pt x="44221" y="1002546"/>
                </a:moveTo>
                <a:lnTo>
                  <a:pt x="20946" y="997905"/>
                </a:lnTo>
                <a:lnTo>
                  <a:pt x="24874" y="975278"/>
                </a:lnTo>
                <a:lnTo>
                  <a:pt x="29674" y="952651"/>
                </a:lnTo>
                <a:lnTo>
                  <a:pt x="35347" y="930024"/>
                </a:lnTo>
                <a:lnTo>
                  <a:pt x="41893" y="907397"/>
                </a:lnTo>
                <a:lnTo>
                  <a:pt x="65168" y="914359"/>
                </a:lnTo>
                <a:lnTo>
                  <a:pt x="58622" y="935645"/>
                </a:lnTo>
                <a:lnTo>
                  <a:pt x="52949" y="957582"/>
                </a:lnTo>
                <a:lnTo>
                  <a:pt x="48148" y="979956"/>
                </a:lnTo>
                <a:lnTo>
                  <a:pt x="44221" y="1002546"/>
                </a:lnTo>
                <a:close/>
              </a:path>
              <a:path w="1098550" h="2451100">
                <a:moveTo>
                  <a:pt x="90770" y="826172"/>
                </a:moveTo>
                <a:lnTo>
                  <a:pt x="69823" y="819210"/>
                </a:lnTo>
                <a:lnTo>
                  <a:pt x="77205" y="797961"/>
                </a:lnTo>
                <a:lnTo>
                  <a:pt x="85242" y="776277"/>
                </a:lnTo>
                <a:lnTo>
                  <a:pt x="93715" y="754593"/>
                </a:lnTo>
                <a:lnTo>
                  <a:pt x="102407" y="733344"/>
                </a:lnTo>
                <a:lnTo>
                  <a:pt x="123354" y="742627"/>
                </a:lnTo>
                <a:lnTo>
                  <a:pt x="114662" y="763513"/>
                </a:lnTo>
                <a:lnTo>
                  <a:pt x="106189" y="784400"/>
                </a:lnTo>
                <a:lnTo>
                  <a:pt x="98152" y="805286"/>
                </a:lnTo>
                <a:lnTo>
                  <a:pt x="90770" y="826172"/>
                </a:lnTo>
                <a:close/>
              </a:path>
              <a:path w="1098550" h="2451100">
                <a:moveTo>
                  <a:pt x="162920" y="661402"/>
                </a:moveTo>
                <a:lnTo>
                  <a:pt x="141973" y="649798"/>
                </a:lnTo>
                <a:lnTo>
                  <a:pt x="152847" y="629311"/>
                </a:lnTo>
                <a:lnTo>
                  <a:pt x="164375" y="609476"/>
                </a:lnTo>
                <a:lnTo>
                  <a:pt x="176339" y="590076"/>
                </a:lnTo>
                <a:lnTo>
                  <a:pt x="188522" y="570894"/>
                </a:lnTo>
                <a:lnTo>
                  <a:pt x="207141" y="582498"/>
                </a:lnTo>
                <a:lnTo>
                  <a:pt x="195322" y="602006"/>
                </a:lnTo>
                <a:lnTo>
                  <a:pt x="184158" y="621950"/>
                </a:lnTo>
                <a:lnTo>
                  <a:pt x="162920" y="661402"/>
                </a:lnTo>
                <a:close/>
              </a:path>
              <a:path w="1098550" h="2451100">
                <a:moveTo>
                  <a:pt x="258345" y="508235"/>
                </a:moveTo>
                <a:lnTo>
                  <a:pt x="239725" y="494311"/>
                </a:lnTo>
                <a:lnTo>
                  <a:pt x="253726" y="475564"/>
                </a:lnTo>
                <a:lnTo>
                  <a:pt x="267946" y="457469"/>
                </a:lnTo>
                <a:lnTo>
                  <a:pt x="282601" y="439810"/>
                </a:lnTo>
                <a:lnTo>
                  <a:pt x="297911" y="422369"/>
                </a:lnTo>
                <a:lnTo>
                  <a:pt x="316531" y="438614"/>
                </a:lnTo>
                <a:lnTo>
                  <a:pt x="301221" y="456019"/>
                </a:lnTo>
                <a:lnTo>
                  <a:pt x="286565" y="473424"/>
                </a:lnTo>
                <a:lnTo>
                  <a:pt x="272346" y="490830"/>
                </a:lnTo>
                <a:lnTo>
                  <a:pt x="258345" y="508235"/>
                </a:lnTo>
                <a:close/>
              </a:path>
              <a:path w="1098550" h="2451100">
                <a:moveTo>
                  <a:pt x="377044" y="371313"/>
                </a:moveTo>
                <a:lnTo>
                  <a:pt x="360752" y="355068"/>
                </a:lnTo>
                <a:lnTo>
                  <a:pt x="376862" y="339403"/>
                </a:lnTo>
                <a:lnTo>
                  <a:pt x="393627" y="323739"/>
                </a:lnTo>
                <a:lnTo>
                  <a:pt x="410828" y="308074"/>
                </a:lnTo>
                <a:lnTo>
                  <a:pt x="428248" y="292409"/>
                </a:lnTo>
                <a:lnTo>
                  <a:pt x="444540" y="310975"/>
                </a:lnTo>
                <a:lnTo>
                  <a:pt x="426139" y="325298"/>
                </a:lnTo>
                <a:lnTo>
                  <a:pt x="409046" y="340274"/>
                </a:lnTo>
                <a:lnTo>
                  <a:pt x="392827" y="355685"/>
                </a:lnTo>
                <a:lnTo>
                  <a:pt x="377044" y="371313"/>
                </a:lnTo>
                <a:close/>
              </a:path>
              <a:path w="1098550" h="2451100">
                <a:moveTo>
                  <a:pt x="514363" y="252957"/>
                </a:moveTo>
                <a:lnTo>
                  <a:pt x="538801" y="207993"/>
                </a:lnTo>
                <a:lnTo>
                  <a:pt x="577204" y="183336"/>
                </a:lnTo>
                <a:lnTo>
                  <a:pt x="588841" y="201901"/>
                </a:lnTo>
                <a:lnTo>
                  <a:pt x="569676" y="214448"/>
                </a:lnTo>
                <a:lnTo>
                  <a:pt x="550729" y="227429"/>
                </a:lnTo>
                <a:lnTo>
                  <a:pt x="514363" y="252957"/>
                </a:lnTo>
                <a:close/>
              </a:path>
              <a:path w="1098550" h="2451100">
                <a:moveTo>
                  <a:pt x="665646" y="157808"/>
                </a:moveTo>
                <a:lnTo>
                  <a:pt x="695903" y="116325"/>
                </a:lnTo>
                <a:lnTo>
                  <a:pt x="737797" y="97469"/>
                </a:lnTo>
                <a:lnTo>
                  <a:pt x="747107" y="118356"/>
                </a:lnTo>
                <a:lnTo>
                  <a:pt x="726523" y="127457"/>
                </a:lnTo>
                <a:lnTo>
                  <a:pt x="706377" y="137211"/>
                </a:lnTo>
                <a:lnTo>
                  <a:pt x="665646" y="157808"/>
                </a:lnTo>
                <a:close/>
              </a:path>
              <a:path w="1098550" h="2451100">
                <a:moveTo>
                  <a:pt x="830894" y="83545"/>
                </a:moveTo>
                <a:lnTo>
                  <a:pt x="823912" y="62659"/>
                </a:lnTo>
                <a:lnTo>
                  <a:pt x="912355" y="34810"/>
                </a:lnTo>
                <a:lnTo>
                  <a:pt x="919337" y="58017"/>
                </a:lnTo>
                <a:lnTo>
                  <a:pt x="897008" y="63638"/>
                </a:lnTo>
                <a:lnTo>
                  <a:pt x="875116" y="69911"/>
                </a:lnTo>
                <a:lnTo>
                  <a:pt x="830894" y="83545"/>
                </a:lnTo>
                <a:close/>
              </a:path>
              <a:path w="1098550" h="2451100">
                <a:moveTo>
                  <a:pt x="1007780" y="37131"/>
                </a:moveTo>
                <a:lnTo>
                  <a:pt x="1003125" y="13924"/>
                </a:lnTo>
                <a:lnTo>
                  <a:pt x="1093895" y="0"/>
                </a:lnTo>
                <a:lnTo>
                  <a:pt x="1096222" y="23207"/>
                </a:lnTo>
                <a:lnTo>
                  <a:pt x="1007780" y="37131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89595" y="3843512"/>
            <a:ext cx="46990" cy="23495"/>
          </a:xfrm>
          <a:custGeom>
            <a:avLst/>
            <a:gdLst/>
            <a:ahLst/>
            <a:cxnLst/>
            <a:rect l="l" t="t" r="r" b="b"/>
            <a:pathLst>
              <a:path w="46989" h="23495">
                <a:moveTo>
                  <a:pt x="46548" y="23207"/>
                </a:moveTo>
                <a:lnTo>
                  <a:pt x="0" y="23207"/>
                </a:lnTo>
                <a:lnTo>
                  <a:pt x="0" y="0"/>
                </a:lnTo>
                <a:lnTo>
                  <a:pt x="46548" y="0"/>
                </a:lnTo>
                <a:lnTo>
                  <a:pt x="46548" y="23207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80334" y="1243954"/>
            <a:ext cx="23495" cy="46990"/>
          </a:xfrm>
          <a:custGeom>
            <a:avLst/>
            <a:gdLst/>
            <a:ahLst/>
            <a:cxnLst/>
            <a:rect l="l" t="t" r="r" b="b"/>
            <a:pathLst>
              <a:path w="23495" h="46990">
                <a:moveTo>
                  <a:pt x="0" y="46548"/>
                </a:moveTo>
                <a:lnTo>
                  <a:pt x="0" y="0"/>
                </a:lnTo>
                <a:lnTo>
                  <a:pt x="23207" y="0"/>
                </a:lnTo>
                <a:lnTo>
                  <a:pt x="23207" y="46548"/>
                </a:lnTo>
                <a:lnTo>
                  <a:pt x="0" y="46548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87296" y="54634"/>
            <a:ext cx="2451100" cy="1098550"/>
          </a:xfrm>
          <a:custGeom>
            <a:avLst/>
            <a:gdLst/>
            <a:ahLst/>
            <a:cxnLst/>
            <a:rect l="l" t="t" r="r" b="b"/>
            <a:pathLst>
              <a:path w="2451100" h="1098550">
                <a:moveTo>
                  <a:pt x="0" y="1096222"/>
                </a:moveTo>
                <a:lnTo>
                  <a:pt x="2175" y="1073530"/>
                </a:lnTo>
                <a:lnTo>
                  <a:pt x="5221" y="1050837"/>
                </a:lnTo>
                <a:lnTo>
                  <a:pt x="9137" y="1028145"/>
                </a:lnTo>
                <a:lnTo>
                  <a:pt x="13924" y="1005452"/>
                </a:lnTo>
                <a:lnTo>
                  <a:pt x="37131" y="1010107"/>
                </a:lnTo>
                <a:lnTo>
                  <a:pt x="23207" y="1098550"/>
                </a:lnTo>
                <a:lnTo>
                  <a:pt x="0" y="1096222"/>
                </a:lnTo>
                <a:close/>
              </a:path>
              <a:path w="2451100" h="1098550">
                <a:moveTo>
                  <a:pt x="34810" y="914682"/>
                </a:moveTo>
                <a:lnTo>
                  <a:pt x="40467" y="892026"/>
                </a:lnTo>
                <a:lnTo>
                  <a:pt x="46994" y="869588"/>
                </a:lnTo>
                <a:lnTo>
                  <a:pt x="54391" y="847586"/>
                </a:lnTo>
                <a:lnTo>
                  <a:pt x="62659" y="826239"/>
                </a:lnTo>
                <a:lnTo>
                  <a:pt x="83545" y="833222"/>
                </a:lnTo>
                <a:lnTo>
                  <a:pt x="76619" y="854532"/>
                </a:lnTo>
                <a:lnTo>
                  <a:pt x="69911" y="876279"/>
                </a:lnTo>
                <a:lnTo>
                  <a:pt x="63638" y="898026"/>
                </a:lnTo>
                <a:lnTo>
                  <a:pt x="58017" y="919337"/>
                </a:lnTo>
                <a:lnTo>
                  <a:pt x="34810" y="914682"/>
                </a:lnTo>
                <a:close/>
              </a:path>
              <a:path w="2451100" h="1098550">
                <a:moveTo>
                  <a:pt x="95149" y="740124"/>
                </a:moveTo>
                <a:lnTo>
                  <a:pt x="104250" y="719177"/>
                </a:lnTo>
                <a:lnTo>
                  <a:pt x="114004" y="698230"/>
                </a:lnTo>
                <a:lnTo>
                  <a:pt x="124194" y="677284"/>
                </a:lnTo>
                <a:lnTo>
                  <a:pt x="134601" y="656337"/>
                </a:lnTo>
                <a:lnTo>
                  <a:pt x="155487" y="667974"/>
                </a:lnTo>
                <a:lnTo>
                  <a:pt x="145080" y="687575"/>
                </a:lnTo>
                <a:lnTo>
                  <a:pt x="134891" y="707831"/>
                </a:lnTo>
                <a:lnTo>
                  <a:pt x="125137" y="728524"/>
                </a:lnTo>
                <a:lnTo>
                  <a:pt x="116035" y="749434"/>
                </a:lnTo>
                <a:lnTo>
                  <a:pt x="95149" y="740124"/>
                </a:lnTo>
                <a:close/>
              </a:path>
              <a:path w="2451100" h="1098550">
                <a:moveTo>
                  <a:pt x="181015" y="577204"/>
                </a:moveTo>
                <a:lnTo>
                  <a:pt x="193561" y="558002"/>
                </a:lnTo>
                <a:lnTo>
                  <a:pt x="219524" y="519600"/>
                </a:lnTo>
                <a:lnTo>
                  <a:pt x="232071" y="500398"/>
                </a:lnTo>
                <a:lnTo>
                  <a:pt x="250636" y="514363"/>
                </a:lnTo>
                <a:lnTo>
                  <a:pt x="237111" y="532219"/>
                </a:lnTo>
                <a:lnTo>
                  <a:pt x="224238" y="550729"/>
                </a:lnTo>
                <a:lnTo>
                  <a:pt x="211801" y="569676"/>
                </a:lnTo>
                <a:lnTo>
                  <a:pt x="199581" y="588841"/>
                </a:lnTo>
                <a:lnTo>
                  <a:pt x="181015" y="577204"/>
                </a:lnTo>
                <a:close/>
              </a:path>
              <a:path w="2451100" h="1098550">
                <a:moveTo>
                  <a:pt x="292409" y="428248"/>
                </a:moveTo>
                <a:lnTo>
                  <a:pt x="308074" y="410828"/>
                </a:lnTo>
                <a:lnTo>
                  <a:pt x="323739" y="393627"/>
                </a:lnTo>
                <a:lnTo>
                  <a:pt x="339403" y="376862"/>
                </a:lnTo>
                <a:lnTo>
                  <a:pt x="355068" y="360752"/>
                </a:lnTo>
                <a:lnTo>
                  <a:pt x="371313" y="377044"/>
                </a:lnTo>
                <a:lnTo>
                  <a:pt x="355685" y="393154"/>
                </a:lnTo>
                <a:lnTo>
                  <a:pt x="340274" y="409919"/>
                </a:lnTo>
                <a:lnTo>
                  <a:pt x="325298" y="427120"/>
                </a:lnTo>
                <a:lnTo>
                  <a:pt x="310975" y="444540"/>
                </a:lnTo>
                <a:lnTo>
                  <a:pt x="292409" y="428248"/>
                </a:lnTo>
                <a:close/>
              </a:path>
              <a:path w="2451100" h="1098550">
                <a:moveTo>
                  <a:pt x="422369" y="297911"/>
                </a:moveTo>
                <a:lnTo>
                  <a:pt x="439810" y="282601"/>
                </a:lnTo>
                <a:lnTo>
                  <a:pt x="457469" y="267946"/>
                </a:lnTo>
                <a:lnTo>
                  <a:pt x="475564" y="253726"/>
                </a:lnTo>
                <a:lnTo>
                  <a:pt x="494311" y="239725"/>
                </a:lnTo>
                <a:lnTo>
                  <a:pt x="508235" y="258345"/>
                </a:lnTo>
                <a:lnTo>
                  <a:pt x="490503" y="272310"/>
                </a:lnTo>
                <a:lnTo>
                  <a:pt x="472554" y="286274"/>
                </a:lnTo>
                <a:lnTo>
                  <a:pt x="455040" y="300239"/>
                </a:lnTo>
                <a:lnTo>
                  <a:pt x="438614" y="314203"/>
                </a:lnTo>
                <a:lnTo>
                  <a:pt x="422369" y="297911"/>
                </a:lnTo>
                <a:close/>
              </a:path>
              <a:path w="2451100" h="1098550">
                <a:moveTo>
                  <a:pt x="568573" y="188522"/>
                </a:moveTo>
                <a:lnTo>
                  <a:pt x="588082" y="176339"/>
                </a:lnTo>
                <a:lnTo>
                  <a:pt x="608026" y="164375"/>
                </a:lnTo>
                <a:lnTo>
                  <a:pt x="627969" y="152847"/>
                </a:lnTo>
                <a:lnTo>
                  <a:pt x="647478" y="141973"/>
                </a:lnTo>
                <a:lnTo>
                  <a:pt x="659081" y="162920"/>
                </a:lnTo>
                <a:lnTo>
                  <a:pt x="639573" y="173757"/>
                </a:lnTo>
                <a:lnTo>
                  <a:pt x="599685" y="196304"/>
                </a:lnTo>
                <a:lnTo>
                  <a:pt x="580177" y="207141"/>
                </a:lnTo>
                <a:lnTo>
                  <a:pt x="568573" y="188522"/>
                </a:lnTo>
                <a:close/>
              </a:path>
              <a:path w="2451100" h="1098550">
                <a:moveTo>
                  <a:pt x="731023" y="102407"/>
                </a:moveTo>
                <a:lnTo>
                  <a:pt x="751946" y="93679"/>
                </a:lnTo>
                <a:lnTo>
                  <a:pt x="773086" y="84951"/>
                </a:lnTo>
                <a:lnTo>
                  <a:pt x="794661" y="76223"/>
                </a:lnTo>
                <a:lnTo>
                  <a:pt x="816889" y="67495"/>
                </a:lnTo>
                <a:lnTo>
                  <a:pt x="823852" y="88442"/>
                </a:lnTo>
                <a:lnTo>
                  <a:pt x="802965" y="95824"/>
                </a:lnTo>
                <a:lnTo>
                  <a:pt x="782079" y="103861"/>
                </a:lnTo>
                <a:lnTo>
                  <a:pt x="761192" y="112335"/>
                </a:lnTo>
                <a:lnTo>
                  <a:pt x="740306" y="121026"/>
                </a:lnTo>
                <a:lnTo>
                  <a:pt x="731023" y="102407"/>
                </a:lnTo>
                <a:close/>
              </a:path>
              <a:path w="2451100" h="1098550">
                <a:moveTo>
                  <a:pt x="905076" y="41893"/>
                </a:moveTo>
                <a:lnTo>
                  <a:pt x="995584" y="20946"/>
                </a:lnTo>
                <a:lnTo>
                  <a:pt x="1000226" y="44221"/>
                </a:lnTo>
                <a:lnTo>
                  <a:pt x="977961" y="48148"/>
                </a:lnTo>
                <a:lnTo>
                  <a:pt x="956132" y="52949"/>
                </a:lnTo>
                <a:lnTo>
                  <a:pt x="934303" y="58622"/>
                </a:lnTo>
                <a:lnTo>
                  <a:pt x="912039" y="65168"/>
                </a:lnTo>
                <a:lnTo>
                  <a:pt x="905076" y="41893"/>
                </a:lnTo>
                <a:close/>
              </a:path>
              <a:path w="2451100" h="1098550">
                <a:moveTo>
                  <a:pt x="1086092" y="6982"/>
                </a:moveTo>
                <a:lnTo>
                  <a:pt x="1131636" y="3491"/>
                </a:lnTo>
                <a:lnTo>
                  <a:pt x="1156293" y="1647"/>
                </a:lnTo>
                <a:lnTo>
                  <a:pt x="1178920" y="0"/>
                </a:lnTo>
                <a:lnTo>
                  <a:pt x="1178920" y="23274"/>
                </a:lnTo>
                <a:lnTo>
                  <a:pt x="1156293" y="23710"/>
                </a:lnTo>
                <a:lnTo>
                  <a:pt x="1133666" y="25019"/>
                </a:lnTo>
                <a:lnTo>
                  <a:pt x="1111039" y="27201"/>
                </a:lnTo>
                <a:lnTo>
                  <a:pt x="1088413" y="30256"/>
                </a:lnTo>
                <a:lnTo>
                  <a:pt x="1086092" y="6982"/>
                </a:lnTo>
                <a:close/>
              </a:path>
              <a:path w="2451100" h="1098550">
                <a:moveTo>
                  <a:pt x="1269428" y="23274"/>
                </a:moveTo>
                <a:lnTo>
                  <a:pt x="1269428" y="0"/>
                </a:lnTo>
                <a:lnTo>
                  <a:pt x="1292091" y="436"/>
                </a:lnTo>
                <a:lnTo>
                  <a:pt x="1314972" y="1745"/>
                </a:lnTo>
                <a:lnTo>
                  <a:pt x="1338288" y="3927"/>
                </a:lnTo>
                <a:lnTo>
                  <a:pt x="1362256" y="6982"/>
                </a:lnTo>
                <a:lnTo>
                  <a:pt x="1359936" y="30256"/>
                </a:lnTo>
                <a:lnTo>
                  <a:pt x="1337309" y="27201"/>
                </a:lnTo>
                <a:lnTo>
                  <a:pt x="1314682" y="25019"/>
                </a:lnTo>
                <a:lnTo>
                  <a:pt x="1292055" y="23710"/>
                </a:lnTo>
                <a:lnTo>
                  <a:pt x="1269428" y="23274"/>
                </a:lnTo>
                <a:close/>
              </a:path>
              <a:path w="2451100" h="1098550">
                <a:moveTo>
                  <a:pt x="1448123" y="44221"/>
                </a:moveTo>
                <a:lnTo>
                  <a:pt x="1452764" y="20946"/>
                </a:lnTo>
                <a:lnTo>
                  <a:pt x="1475391" y="24874"/>
                </a:lnTo>
                <a:lnTo>
                  <a:pt x="1498018" y="29674"/>
                </a:lnTo>
                <a:lnTo>
                  <a:pt x="1520645" y="35347"/>
                </a:lnTo>
                <a:lnTo>
                  <a:pt x="1543272" y="41893"/>
                </a:lnTo>
                <a:lnTo>
                  <a:pt x="1536310" y="65168"/>
                </a:lnTo>
                <a:lnTo>
                  <a:pt x="1515024" y="58622"/>
                </a:lnTo>
                <a:lnTo>
                  <a:pt x="1493086" y="52949"/>
                </a:lnTo>
                <a:lnTo>
                  <a:pt x="1470713" y="48148"/>
                </a:lnTo>
                <a:lnTo>
                  <a:pt x="1448123" y="44221"/>
                </a:lnTo>
                <a:close/>
              </a:path>
              <a:path w="2451100" h="1098550">
                <a:moveTo>
                  <a:pt x="1624497" y="90770"/>
                </a:moveTo>
                <a:lnTo>
                  <a:pt x="1631459" y="69823"/>
                </a:lnTo>
                <a:lnTo>
                  <a:pt x="1652708" y="77205"/>
                </a:lnTo>
                <a:lnTo>
                  <a:pt x="1674392" y="85242"/>
                </a:lnTo>
                <a:lnTo>
                  <a:pt x="1696076" y="93715"/>
                </a:lnTo>
                <a:lnTo>
                  <a:pt x="1717325" y="102407"/>
                </a:lnTo>
                <a:lnTo>
                  <a:pt x="1708042" y="123354"/>
                </a:lnTo>
                <a:lnTo>
                  <a:pt x="1687156" y="114662"/>
                </a:lnTo>
                <a:lnTo>
                  <a:pt x="1666269" y="106189"/>
                </a:lnTo>
                <a:lnTo>
                  <a:pt x="1645383" y="98152"/>
                </a:lnTo>
                <a:lnTo>
                  <a:pt x="1624497" y="90770"/>
                </a:lnTo>
                <a:close/>
              </a:path>
              <a:path w="2451100" h="1098550">
                <a:moveTo>
                  <a:pt x="1789267" y="162920"/>
                </a:moveTo>
                <a:lnTo>
                  <a:pt x="1800871" y="141973"/>
                </a:lnTo>
                <a:lnTo>
                  <a:pt x="1821358" y="152847"/>
                </a:lnTo>
                <a:lnTo>
                  <a:pt x="1841193" y="164375"/>
                </a:lnTo>
                <a:lnTo>
                  <a:pt x="1860593" y="176339"/>
                </a:lnTo>
                <a:lnTo>
                  <a:pt x="1879775" y="188522"/>
                </a:lnTo>
                <a:lnTo>
                  <a:pt x="1868171" y="207141"/>
                </a:lnTo>
                <a:lnTo>
                  <a:pt x="1848663" y="195322"/>
                </a:lnTo>
                <a:lnTo>
                  <a:pt x="1828719" y="184158"/>
                </a:lnTo>
                <a:lnTo>
                  <a:pt x="1789267" y="162920"/>
                </a:lnTo>
                <a:close/>
              </a:path>
              <a:path w="2451100" h="1098550">
                <a:moveTo>
                  <a:pt x="1942434" y="258345"/>
                </a:moveTo>
                <a:lnTo>
                  <a:pt x="1956358" y="239725"/>
                </a:lnTo>
                <a:lnTo>
                  <a:pt x="1975105" y="253726"/>
                </a:lnTo>
                <a:lnTo>
                  <a:pt x="1993199" y="267946"/>
                </a:lnTo>
                <a:lnTo>
                  <a:pt x="2010859" y="282601"/>
                </a:lnTo>
                <a:lnTo>
                  <a:pt x="2028300" y="297911"/>
                </a:lnTo>
                <a:lnTo>
                  <a:pt x="2012055" y="316531"/>
                </a:lnTo>
                <a:lnTo>
                  <a:pt x="1994650" y="301221"/>
                </a:lnTo>
                <a:lnTo>
                  <a:pt x="1977244" y="286565"/>
                </a:lnTo>
                <a:lnTo>
                  <a:pt x="1959839" y="272346"/>
                </a:lnTo>
                <a:lnTo>
                  <a:pt x="1942434" y="258345"/>
                </a:lnTo>
                <a:close/>
              </a:path>
              <a:path w="2451100" h="1098550">
                <a:moveTo>
                  <a:pt x="2079356" y="377044"/>
                </a:moveTo>
                <a:lnTo>
                  <a:pt x="2095601" y="360752"/>
                </a:lnTo>
                <a:lnTo>
                  <a:pt x="2111265" y="376862"/>
                </a:lnTo>
                <a:lnTo>
                  <a:pt x="2126930" y="393627"/>
                </a:lnTo>
                <a:lnTo>
                  <a:pt x="2142595" y="410828"/>
                </a:lnTo>
                <a:lnTo>
                  <a:pt x="2158260" y="428248"/>
                </a:lnTo>
                <a:lnTo>
                  <a:pt x="2139694" y="444540"/>
                </a:lnTo>
                <a:lnTo>
                  <a:pt x="2125371" y="426139"/>
                </a:lnTo>
                <a:lnTo>
                  <a:pt x="2110395" y="409046"/>
                </a:lnTo>
                <a:lnTo>
                  <a:pt x="2094984" y="392827"/>
                </a:lnTo>
                <a:lnTo>
                  <a:pt x="2079356" y="377044"/>
                </a:lnTo>
                <a:close/>
              </a:path>
              <a:path w="2451100" h="1098550">
                <a:moveTo>
                  <a:pt x="2197712" y="514363"/>
                </a:moveTo>
                <a:lnTo>
                  <a:pt x="2242676" y="538801"/>
                </a:lnTo>
                <a:lnTo>
                  <a:pt x="2267333" y="577204"/>
                </a:lnTo>
                <a:lnTo>
                  <a:pt x="2248768" y="588841"/>
                </a:lnTo>
                <a:lnTo>
                  <a:pt x="2236221" y="569676"/>
                </a:lnTo>
                <a:lnTo>
                  <a:pt x="2223240" y="550729"/>
                </a:lnTo>
                <a:lnTo>
                  <a:pt x="2197712" y="514363"/>
                </a:lnTo>
                <a:close/>
              </a:path>
              <a:path w="2451100" h="1098550">
                <a:moveTo>
                  <a:pt x="2292861" y="665646"/>
                </a:moveTo>
                <a:lnTo>
                  <a:pt x="2334344" y="695903"/>
                </a:lnTo>
                <a:lnTo>
                  <a:pt x="2353200" y="737797"/>
                </a:lnTo>
                <a:lnTo>
                  <a:pt x="2332313" y="747107"/>
                </a:lnTo>
                <a:lnTo>
                  <a:pt x="2323212" y="726523"/>
                </a:lnTo>
                <a:lnTo>
                  <a:pt x="2313457" y="706377"/>
                </a:lnTo>
                <a:lnTo>
                  <a:pt x="2292861" y="665646"/>
                </a:lnTo>
                <a:close/>
              </a:path>
              <a:path w="2451100" h="1098550">
                <a:moveTo>
                  <a:pt x="2367124" y="830894"/>
                </a:moveTo>
                <a:lnTo>
                  <a:pt x="2388010" y="823912"/>
                </a:lnTo>
                <a:lnTo>
                  <a:pt x="2415859" y="912355"/>
                </a:lnTo>
                <a:lnTo>
                  <a:pt x="2392652" y="919337"/>
                </a:lnTo>
                <a:lnTo>
                  <a:pt x="2387031" y="897008"/>
                </a:lnTo>
                <a:lnTo>
                  <a:pt x="2380758" y="875116"/>
                </a:lnTo>
                <a:lnTo>
                  <a:pt x="2367124" y="830894"/>
                </a:lnTo>
                <a:close/>
              </a:path>
              <a:path w="2451100" h="1098550">
                <a:moveTo>
                  <a:pt x="2413538" y="1007780"/>
                </a:moveTo>
                <a:lnTo>
                  <a:pt x="2436745" y="1003125"/>
                </a:lnTo>
                <a:lnTo>
                  <a:pt x="2450669" y="1093895"/>
                </a:lnTo>
                <a:lnTo>
                  <a:pt x="2427462" y="1096222"/>
                </a:lnTo>
                <a:lnTo>
                  <a:pt x="2413538" y="1007780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21721" y="1243954"/>
            <a:ext cx="23495" cy="46990"/>
          </a:xfrm>
          <a:custGeom>
            <a:avLst/>
            <a:gdLst/>
            <a:ahLst/>
            <a:cxnLst/>
            <a:rect l="l" t="t" r="r" b="b"/>
            <a:pathLst>
              <a:path w="23495" h="46990">
                <a:moveTo>
                  <a:pt x="0" y="46548"/>
                </a:moveTo>
                <a:lnTo>
                  <a:pt x="0" y="0"/>
                </a:lnTo>
                <a:lnTo>
                  <a:pt x="23207" y="0"/>
                </a:lnTo>
                <a:lnTo>
                  <a:pt x="23207" y="46548"/>
                </a:lnTo>
                <a:lnTo>
                  <a:pt x="0" y="46548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051856" y="6284899"/>
            <a:ext cx="46990" cy="23495"/>
          </a:xfrm>
          <a:custGeom>
            <a:avLst/>
            <a:gdLst/>
            <a:ahLst/>
            <a:cxnLst/>
            <a:rect l="l" t="t" r="r" b="b"/>
            <a:pathLst>
              <a:path w="46990" h="23495">
                <a:moveTo>
                  <a:pt x="0" y="23207"/>
                </a:moveTo>
                <a:lnTo>
                  <a:pt x="46548" y="23207"/>
                </a:lnTo>
                <a:lnTo>
                  <a:pt x="46548" y="0"/>
                </a:lnTo>
                <a:lnTo>
                  <a:pt x="0" y="0"/>
                </a:lnTo>
                <a:lnTo>
                  <a:pt x="0" y="23207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189174" y="3850474"/>
            <a:ext cx="1098550" cy="2451100"/>
          </a:xfrm>
          <a:custGeom>
            <a:avLst/>
            <a:gdLst/>
            <a:ahLst/>
            <a:cxnLst/>
            <a:rect l="l" t="t" r="r" b="b"/>
            <a:pathLst>
              <a:path w="1098550" h="2451100">
                <a:moveTo>
                  <a:pt x="2327" y="2450669"/>
                </a:moveTo>
                <a:lnTo>
                  <a:pt x="25019" y="2448494"/>
                </a:lnTo>
                <a:lnTo>
                  <a:pt x="47712" y="2445448"/>
                </a:lnTo>
                <a:lnTo>
                  <a:pt x="70404" y="2441532"/>
                </a:lnTo>
                <a:lnTo>
                  <a:pt x="93097" y="2436745"/>
                </a:lnTo>
                <a:lnTo>
                  <a:pt x="88442" y="2413538"/>
                </a:lnTo>
                <a:lnTo>
                  <a:pt x="0" y="2427462"/>
                </a:lnTo>
                <a:lnTo>
                  <a:pt x="2327" y="2450669"/>
                </a:lnTo>
                <a:close/>
              </a:path>
              <a:path w="1098550" h="2451100">
                <a:moveTo>
                  <a:pt x="183867" y="2415859"/>
                </a:moveTo>
                <a:lnTo>
                  <a:pt x="206523" y="2410202"/>
                </a:lnTo>
                <a:lnTo>
                  <a:pt x="228961" y="2403675"/>
                </a:lnTo>
                <a:lnTo>
                  <a:pt x="250963" y="2396278"/>
                </a:lnTo>
                <a:lnTo>
                  <a:pt x="272310" y="2388010"/>
                </a:lnTo>
                <a:lnTo>
                  <a:pt x="265327" y="2367124"/>
                </a:lnTo>
                <a:lnTo>
                  <a:pt x="244017" y="2374050"/>
                </a:lnTo>
                <a:lnTo>
                  <a:pt x="222270" y="2380758"/>
                </a:lnTo>
                <a:lnTo>
                  <a:pt x="200523" y="2387031"/>
                </a:lnTo>
                <a:lnTo>
                  <a:pt x="179212" y="2392652"/>
                </a:lnTo>
                <a:lnTo>
                  <a:pt x="183867" y="2415859"/>
                </a:lnTo>
                <a:close/>
              </a:path>
              <a:path w="1098550" h="2451100">
                <a:moveTo>
                  <a:pt x="358425" y="2355520"/>
                </a:moveTo>
                <a:lnTo>
                  <a:pt x="379372" y="2346419"/>
                </a:lnTo>
                <a:lnTo>
                  <a:pt x="400319" y="2336664"/>
                </a:lnTo>
                <a:lnTo>
                  <a:pt x="421266" y="2326475"/>
                </a:lnTo>
                <a:lnTo>
                  <a:pt x="442212" y="2316068"/>
                </a:lnTo>
                <a:lnTo>
                  <a:pt x="430575" y="2295182"/>
                </a:lnTo>
                <a:lnTo>
                  <a:pt x="410974" y="2305589"/>
                </a:lnTo>
                <a:lnTo>
                  <a:pt x="390718" y="2315778"/>
                </a:lnTo>
                <a:lnTo>
                  <a:pt x="370026" y="2325532"/>
                </a:lnTo>
                <a:lnTo>
                  <a:pt x="349115" y="2334634"/>
                </a:lnTo>
                <a:lnTo>
                  <a:pt x="358425" y="2355520"/>
                </a:lnTo>
                <a:close/>
              </a:path>
              <a:path w="1098550" h="2451100">
                <a:moveTo>
                  <a:pt x="521345" y="2269654"/>
                </a:moveTo>
                <a:lnTo>
                  <a:pt x="540547" y="2257108"/>
                </a:lnTo>
                <a:lnTo>
                  <a:pt x="578949" y="2231145"/>
                </a:lnTo>
                <a:lnTo>
                  <a:pt x="598151" y="2218598"/>
                </a:lnTo>
                <a:lnTo>
                  <a:pt x="584186" y="2200033"/>
                </a:lnTo>
                <a:lnTo>
                  <a:pt x="566330" y="2213558"/>
                </a:lnTo>
                <a:lnTo>
                  <a:pt x="547820" y="2226431"/>
                </a:lnTo>
                <a:lnTo>
                  <a:pt x="528873" y="2238868"/>
                </a:lnTo>
                <a:lnTo>
                  <a:pt x="509708" y="2251088"/>
                </a:lnTo>
                <a:lnTo>
                  <a:pt x="521345" y="2269654"/>
                </a:lnTo>
                <a:close/>
              </a:path>
              <a:path w="1098550" h="2451100">
                <a:moveTo>
                  <a:pt x="670301" y="2158260"/>
                </a:moveTo>
                <a:lnTo>
                  <a:pt x="687721" y="2142595"/>
                </a:lnTo>
                <a:lnTo>
                  <a:pt x="704922" y="2126930"/>
                </a:lnTo>
                <a:lnTo>
                  <a:pt x="721687" y="2111265"/>
                </a:lnTo>
                <a:lnTo>
                  <a:pt x="737797" y="2095601"/>
                </a:lnTo>
                <a:lnTo>
                  <a:pt x="721505" y="2079356"/>
                </a:lnTo>
                <a:lnTo>
                  <a:pt x="705395" y="2094984"/>
                </a:lnTo>
                <a:lnTo>
                  <a:pt x="688630" y="2110395"/>
                </a:lnTo>
                <a:lnTo>
                  <a:pt x="671429" y="2125371"/>
                </a:lnTo>
                <a:lnTo>
                  <a:pt x="654009" y="2139694"/>
                </a:lnTo>
                <a:lnTo>
                  <a:pt x="670301" y="2158260"/>
                </a:lnTo>
                <a:close/>
              </a:path>
              <a:path w="1098550" h="2451100">
                <a:moveTo>
                  <a:pt x="800638" y="2028300"/>
                </a:moveTo>
                <a:lnTo>
                  <a:pt x="815948" y="2010859"/>
                </a:lnTo>
                <a:lnTo>
                  <a:pt x="830603" y="1993199"/>
                </a:lnTo>
                <a:lnTo>
                  <a:pt x="844823" y="1975105"/>
                </a:lnTo>
                <a:lnTo>
                  <a:pt x="858824" y="1956358"/>
                </a:lnTo>
                <a:lnTo>
                  <a:pt x="840204" y="1942434"/>
                </a:lnTo>
                <a:lnTo>
                  <a:pt x="826239" y="1960166"/>
                </a:lnTo>
                <a:lnTo>
                  <a:pt x="812275" y="1978115"/>
                </a:lnTo>
                <a:lnTo>
                  <a:pt x="798310" y="1995629"/>
                </a:lnTo>
                <a:lnTo>
                  <a:pt x="784346" y="2012055"/>
                </a:lnTo>
                <a:lnTo>
                  <a:pt x="800638" y="2028300"/>
                </a:lnTo>
                <a:close/>
              </a:path>
              <a:path w="1098550" h="2451100">
                <a:moveTo>
                  <a:pt x="910027" y="1882095"/>
                </a:moveTo>
                <a:lnTo>
                  <a:pt x="922210" y="1862587"/>
                </a:lnTo>
                <a:lnTo>
                  <a:pt x="934174" y="1842643"/>
                </a:lnTo>
                <a:lnTo>
                  <a:pt x="945702" y="1822700"/>
                </a:lnTo>
                <a:lnTo>
                  <a:pt x="956576" y="1803191"/>
                </a:lnTo>
                <a:lnTo>
                  <a:pt x="935629" y="1791588"/>
                </a:lnTo>
                <a:lnTo>
                  <a:pt x="924792" y="1811096"/>
                </a:lnTo>
                <a:lnTo>
                  <a:pt x="902245" y="1850983"/>
                </a:lnTo>
                <a:lnTo>
                  <a:pt x="891408" y="1870492"/>
                </a:lnTo>
                <a:lnTo>
                  <a:pt x="910027" y="1882095"/>
                </a:lnTo>
                <a:close/>
              </a:path>
              <a:path w="1098550" h="2451100">
                <a:moveTo>
                  <a:pt x="996142" y="1719646"/>
                </a:moveTo>
                <a:lnTo>
                  <a:pt x="1004870" y="1698723"/>
                </a:lnTo>
                <a:lnTo>
                  <a:pt x="1013598" y="1677583"/>
                </a:lnTo>
                <a:lnTo>
                  <a:pt x="1022326" y="1656007"/>
                </a:lnTo>
                <a:lnTo>
                  <a:pt x="1031054" y="1633779"/>
                </a:lnTo>
                <a:lnTo>
                  <a:pt x="1010107" y="1626817"/>
                </a:lnTo>
                <a:lnTo>
                  <a:pt x="1002725" y="1647704"/>
                </a:lnTo>
                <a:lnTo>
                  <a:pt x="994688" y="1668590"/>
                </a:lnTo>
                <a:lnTo>
                  <a:pt x="986214" y="1689476"/>
                </a:lnTo>
                <a:lnTo>
                  <a:pt x="977523" y="1710363"/>
                </a:lnTo>
                <a:lnTo>
                  <a:pt x="996142" y="1719646"/>
                </a:lnTo>
                <a:close/>
              </a:path>
              <a:path w="1098550" h="2451100">
                <a:moveTo>
                  <a:pt x="1056656" y="1545592"/>
                </a:moveTo>
                <a:lnTo>
                  <a:pt x="1077603" y="1455085"/>
                </a:lnTo>
                <a:lnTo>
                  <a:pt x="1054328" y="1450443"/>
                </a:lnTo>
                <a:lnTo>
                  <a:pt x="1050401" y="1472708"/>
                </a:lnTo>
                <a:lnTo>
                  <a:pt x="1045600" y="1494537"/>
                </a:lnTo>
                <a:lnTo>
                  <a:pt x="1039927" y="1516366"/>
                </a:lnTo>
                <a:lnTo>
                  <a:pt x="1033381" y="1538630"/>
                </a:lnTo>
                <a:lnTo>
                  <a:pt x="1056656" y="1545592"/>
                </a:lnTo>
                <a:close/>
              </a:path>
              <a:path w="1098550" h="2451100">
                <a:moveTo>
                  <a:pt x="1091567" y="1364577"/>
                </a:moveTo>
                <a:lnTo>
                  <a:pt x="1095058" y="1319033"/>
                </a:lnTo>
                <a:lnTo>
                  <a:pt x="1096902" y="1294376"/>
                </a:lnTo>
                <a:lnTo>
                  <a:pt x="1098550" y="1271749"/>
                </a:lnTo>
                <a:lnTo>
                  <a:pt x="1075275" y="1271749"/>
                </a:lnTo>
                <a:lnTo>
                  <a:pt x="1074839" y="1294376"/>
                </a:lnTo>
                <a:lnTo>
                  <a:pt x="1073530" y="1317002"/>
                </a:lnTo>
                <a:lnTo>
                  <a:pt x="1071348" y="1339629"/>
                </a:lnTo>
                <a:lnTo>
                  <a:pt x="1068293" y="1362256"/>
                </a:lnTo>
                <a:lnTo>
                  <a:pt x="1091567" y="1364577"/>
                </a:lnTo>
                <a:close/>
              </a:path>
              <a:path w="1098550" h="2451100">
                <a:moveTo>
                  <a:pt x="1075275" y="1181241"/>
                </a:moveTo>
                <a:lnTo>
                  <a:pt x="1098550" y="1181241"/>
                </a:lnTo>
                <a:lnTo>
                  <a:pt x="1098113" y="1158578"/>
                </a:lnTo>
                <a:lnTo>
                  <a:pt x="1096804" y="1135697"/>
                </a:lnTo>
                <a:lnTo>
                  <a:pt x="1094622" y="1112381"/>
                </a:lnTo>
                <a:lnTo>
                  <a:pt x="1091567" y="1088413"/>
                </a:lnTo>
                <a:lnTo>
                  <a:pt x="1068293" y="1090733"/>
                </a:lnTo>
                <a:lnTo>
                  <a:pt x="1071348" y="1113360"/>
                </a:lnTo>
                <a:lnTo>
                  <a:pt x="1073530" y="1135987"/>
                </a:lnTo>
                <a:lnTo>
                  <a:pt x="1074839" y="1158614"/>
                </a:lnTo>
                <a:lnTo>
                  <a:pt x="1075275" y="1181241"/>
                </a:lnTo>
                <a:close/>
              </a:path>
              <a:path w="1098550" h="2451100">
                <a:moveTo>
                  <a:pt x="1054328" y="1002546"/>
                </a:moveTo>
                <a:lnTo>
                  <a:pt x="1077603" y="997905"/>
                </a:lnTo>
                <a:lnTo>
                  <a:pt x="1073675" y="975278"/>
                </a:lnTo>
                <a:lnTo>
                  <a:pt x="1068875" y="952651"/>
                </a:lnTo>
                <a:lnTo>
                  <a:pt x="1063202" y="930024"/>
                </a:lnTo>
                <a:lnTo>
                  <a:pt x="1056656" y="907397"/>
                </a:lnTo>
                <a:lnTo>
                  <a:pt x="1033381" y="914359"/>
                </a:lnTo>
                <a:lnTo>
                  <a:pt x="1039927" y="935645"/>
                </a:lnTo>
                <a:lnTo>
                  <a:pt x="1045600" y="957582"/>
                </a:lnTo>
                <a:lnTo>
                  <a:pt x="1050401" y="979956"/>
                </a:lnTo>
                <a:lnTo>
                  <a:pt x="1054328" y="1002546"/>
                </a:lnTo>
                <a:close/>
              </a:path>
              <a:path w="1098550" h="2451100">
                <a:moveTo>
                  <a:pt x="1007780" y="826172"/>
                </a:moveTo>
                <a:lnTo>
                  <a:pt x="1028726" y="819210"/>
                </a:lnTo>
                <a:lnTo>
                  <a:pt x="1021344" y="797961"/>
                </a:lnTo>
                <a:lnTo>
                  <a:pt x="1013307" y="776277"/>
                </a:lnTo>
                <a:lnTo>
                  <a:pt x="1004834" y="754593"/>
                </a:lnTo>
                <a:lnTo>
                  <a:pt x="996142" y="733344"/>
                </a:lnTo>
                <a:lnTo>
                  <a:pt x="975195" y="742627"/>
                </a:lnTo>
                <a:lnTo>
                  <a:pt x="983887" y="763513"/>
                </a:lnTo>
                <a:lnTo>
                  <a:pt x="992360" y="784400"/>
                </a:lnTo>
                <a:lnTo>
                  <a:pt x="1000397" y="805286"/>
                </a:lnTo>
                <a:lnTo>
                  <a:pt x="1007780" y="826172"/>
                </a:lnTo>
                <a:close/>
              </a:path>
              <a:path w="1098550" h="2451100">
                <a:moveTo>
                  <a:pt x="935629" y="661402"/>
                </a:moveTo>
                <a:lnTo>
                  <a:pt x="956576" y="649798"/>
                </a:lnTo>
                <a:lnTo>
                  <a:pt x="945702" y="629311"/>
                </a:lnTo>
                <a:lnTo>
                  <a:pt x="934174" y="609476"/>
                </a:lnTo>
                <a:lnTo>
                  <a:pt x="922210" y="590076"/>
                </a:lnTo>
                <a:lnTo>
                  <a:pt x="910027" y="570894"/>
                </a:lnTo>
                <a:lnTo>
                  <a:pt x="891408" y="582498"/>
                </a:lnTo>
                <a:lnTo>
                  <a:pt x="903227" y="602006"/>
                </a:lnTo>
                <a:lnTo>
                  <a:pt x="914391" y="621950"/>
                </a:lnTo>
                <a:lnTo>
                  <a:pt x="935629" y="661402"/>
                </a:lnTo>
                <a:close/>
              </a:path>
              <a:path w="1098550" h="2451100">
                <a:moveTo>
                  <a:pt x="840204" y="508235"/>
                </a:moveTo>
                <a:lnTo>
                  <a:pt x="858824" y="494311"/>
                </a:lnTo>
                <a:lnTo>
                  <a:pt x="844823" y="475564"/>
                </a:lnTo>
                <a:lnTo>
                  <a:pt x="830603" y="457469"/>
                </a:lnTo>
                <a:lnTo>
                  <a:pt x="815948" y="439810"/>
                </a:lnTo>
                <a:lnTo>
                  <a:pt x="800638" y="422369"/>
                </a:lnTo>
                <a:lnTo>
                  <a:pt x="782018" y="438614"/>
                </a:lnTo>
                <a:lnTo>
                  <a:pt x="797328" y="456019"/>
                </a:lnTo>
                <a:lnTo>
                  <a:pt x="811984" y="473424"/>
                </a:lnTo>
                <a:lnTo>
                  <a:pt x="826203" y="490830"/>
                </a:lnTo>
                <a:lnTo>
                  <a:pt x="840204" y="508235"/>
                </a:lnTo>
                <a:close/>
              </a:path>
              <a:path w="1098550" h="2451100">
                <a:moveTo>
                  <a:pt x="721505" y="371313"/>
                </a:moveTo>
                <a:lnTo>
                  <a:pt x="737797" y="355068"/>
                </a:lnTo>
                <a:lnTo>
                  <a:pt x="721687" y="339403"/>
                </a:lnTo>
                <a:lnTo>
                  <a:pt x="704922" y="323739"/>
                </a:lnTo>
                <a:lnTo>
                  <a:pt x="687721" y="308074"/>
                </a:lnTo>
                <a:lnTo>
                  <a:pt x="670301" y="292409"/>
                </a:lnTo>
                <a:lnTo>
                  <a:pt x="654009" y="310975"/>
                </a:lnTo>
                <a:lnTo>
                  <a:pt x="672410" y="325298"/>
                </a:lnTo>
                <a:lnTo>
                  <a:pt x="689503" y="340274"/>
                </a:lnTo>
                <a:lnTo>
                  <a:pt x="705722" y="355685"/>
                </a:lnTo>
                <a:lnTo>
                  <a:pt x="721505" y="371313"/>
                </a:lnTo>
                <a:close/>
              </a:path>
              <a:path w="1098550" h="2451100">
                <a:moveTo>
                  <a:pt x="584186" y="252957"/>
                </a:moveTo>
                <a:lnTo>
                  <a:pt x="559748" y="207993"/>
                </a:lnTo>
                <a:lnTo>
                  <a:pt x="521345" y="183336"/>
                </a:lnTo>
                <a:lnTo>
                  <a:pt x="509708" y="201901"/>
                </a:lnTo>
                <a:lnTo>
                  <a:pt x="528873" y="214448"/>
                </a:lnTo>
                <a:lnTo>
                  <a:pt x="547820" y="227429"/>
                </a:lnTo>
                <a:lnTo>
                  <a:pt x="584186" y="252957"/>
                </a:lnTo>
                <a:close/>
              </a:path>
              <a:path w="1098550" h="2451100">
                <a:moveTo>
                  <a:pt x="432903" y="157808"/>
                </a:moveTo>
                <a:lnTo>
                  <a:pt x="402646" y="116325"/>
                </a:lnTo>
                <a:lnTo>
                  <a:pt x="360752" y="97469"/>
                </a:lnTo>
                <a:lnTo>
                  <a:pt x="351442" y="118356"/>
                </a:lnTo>
                <a:lnTo>
                  <a:pt x="372026" y="127457"/>
                </a:lnTo>
                <a:lnTo>
                  <a:pt x="392173" y="137211"/>
                </a:lnTo>
                <a:lnTo>
                  <a:pt x="432903" y="157808"/>
                </a:lnTo>
                <a:close/>
              </a:path>
              <a:path w="1098550" h="2451100">
                <a:moveTo>
                  <a:pt x="267655" y="83545"/>
                </a:moveTo>
                <a:lnTo>
                  <a:pt x="274637" y="62659"/>
                </a:lnTo>
                <a:lnTo>
                  <a:pt x="186194" y="34810"/>
                </a:lnTo>
                <a:lnTo>
                  <a:pt x="179212" y="58017"/>
                </a:lnTo>
                <a:lnTo>
                  <a:pt x="201541" y="63638"/>
                </a:lnTo>
                <a:lnTo>
                  <a:pt x="223433" y="69911"/>
                </a:lnTo>
                <a:lnTo>
                  <a:pt x="267655" y="83545"/>
                </a:lnTo>
                <a:close/>
              </a:path>
              <a:path w="1098550" h="2451100">
                <a:moveTo>
                  <a:pt x="90770" y="37131"/>
                </a:moveTo>
                <a:lnTo>
                  <a:pt x="95424" y="13924"/>
                </a:lnTo>
                <a:lnTo>
                  <a:pt x="4654" y="0"/>
                </a:lnTo>
                <a:lnTo>
                  <a:pt x="2327" y="23207"/>
                </a:lnTo>
                <a:lnTo>
                  <a:pt x="90770" y="37131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051856" y="3843512"/>
            <a:ext cx="46990" cy="23495"/>
          </a:xfrm>
          <a:custGeom>
            <a:avLst/>
            <a:gdLst/>
            <a:ahLst/>
            <a:cxnLst/>
            <a:rect l="l" t="t" r="r" b="b"/>
            <a:pathLst>
              <a:path w="46990" h="23495">
                <a:moveTo>
                  <a:pt x="0" y="23207"/>
                </a:moveTo>
                <a:lnTo>
                  <a:pt x="46548" y="23207"/>
                </a:lnTo>
                <a:lnTo>
                  <a:pt x="46548" y="0"/>
                </a:lnTo>
                <a:lnTo>
                  <a:pt x="0" y="0"/>
                </a:lnTo>
                <a:lnTo>
                  <a:pt x="0" y="23207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80334" y="8996497"/>
            <a:ext cx="23495" cy="46990"/>
          </a:xfrm>
          <a:custGeom>
            <a:avLst/>
            <a:gdLst/>
            <a:ahLst/>
            <a:cxnLst/>
            <a:rect l="l" t="t" r="r" b="b"/>
            <a:pathLst>
              <a:path w="23495" h="46990">
                <a:moveTo>
                  <a:pt x="0" y="0"/>
                </a:moveTo>
                <a:lnTo>
                  <a:pt x="0" y="46548"/>
                </a:lnTo>
                <a:lnTo>
                  <a:pt x="23207" y="46548"/>
                </a:lnTo>
                <a:lnTo>
                  <a:pt x="23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87296" y="9133816"/>
            <a:ext cx="2451100" cy="1098550"/>
          </a:xfrm>
          <a:custGeom>
            <a:avLst/>
            <a:gdLst/>
            <a:ahLst/>
            <a:cxnLst/>
            <a:rect l="l" t="t" r="r" b="b"/>
            <a:pathLst>
              <a:path w="2451100" h="1098550">
                <a:moveTo>
                  <a:pt x="0" y="2327"/>
                </a:moveTo>
                <a:lnTo>
                  <a:pt x="2175" y="25019"/>
                </a:lnTo>
                <a:lnTo>
                  <a:pt x="5221" y="47712"/>
                </a:lnTo>
                <a:lnTo>
                  <a:pt x="9137" y="70404"/>
                </a:lnTo>
                <a:lnTo>
                  <a:pt x="13924" y="93097"/>
                </a:lnTo>
                <a:lnTo>
                  <a:pt x="37131" y="88442"/>
                </a:lnTo>
                <a:lnTo>
                  <a:pt x="23207" y="0"/>
                </a:lnTo>
                <a:lnTo>
                  <a:pt x="0" y="2327"/>
                </a:lnTo>
                <a:close/>
              </a:path>
              <a:path w="2451100" h="1098550">
                <a:moveTo>
                  <a:pt x="34810" y="183867"/>
                </a:moveTo>
                <a:lnTo>
                  <a:pt x="40467" y="206523"/>
                </a:lnTo>
                <a:lnTo>
                  <a:pt x="46994" y="228961"/>
                </a:lnTo>
                <a:lnTo>
                  <a:pt x="54391" y="250963"/>
                </a:lnTo>
                <a:lnTo>
                  <a:pt x="62659" y="272310"/>
                </a:lnTo>
                <a:lnTo>
                  <a:pt x="83545" y="265327"/>
                </a:lnTo>
                <a:lnTo>
                  <a:pt x="76619" y="244017"/>
                </a:lnTo>
                <a:lnTo>
                  <a:pt x="69911" y="222270"/>
                </a:lnTo>
                <a:lnTo>
                  <a:pt x="63638" y="200523"/>
                </a:lnTo>
                <a:lnTo>
                  <a:pt x="58017" y="179212"/>
                </a:lnTo>
                <a:lnTo>
                  <a:pt x="34810" y="183867"/>
                </a:lnTo>
                <a:close/>
              </a:path>
              <a:path w="2451100" h="1098550">
                <a:moveTo>
                  <a:pt x="95149" y="358425"/>
                </a:moveTo>
                <a:lnTo>
                  <a:pt x="104250" y="379372"/>
                </a:lnTo>
                <a:lnTo>
                  <a:pt x="114004" y="400319"/>
                </a:lnTo>
                <a:lnTo>
                  <a:pt x="124194" y="421266"/>
                </a:lnTo>
                <a:lnTo>
                  <a:pt x="134601" y="442212"/>
                </a:lnTo>
                <a:lnTo>
                  <a:pt x="155487" y="430575"/>
                </a:lnTo>
                <a:lnTo>
                  <a:pt x="145080" y="410974"/>
                </a:lnTo>
                <a:lnTo>
                  <a:pt x="134891" y="390718"/>
                </a:lnTo>
                <a:lnTo>
                  <a:pt x="125137" y="370026"/>
                </a:lnTo>
                <a:lnTo>
                  <a:pt x="116035" y="349115"/>
                </a:lnTo>
                <a:lnTo>
                  <a:pt x="95149" y="358425"/>
                </a:lnTo>
                <a:close/>
              </a:path>
              <a:path w="2451100" h="1098550">
                <a:moveTo>
                  <a:pt x="181015" y="521345"/>
                </a:moveTo>
                <a:lnTo>
                  <a:pt x="193561" y="540547"/>
                </a:lnTo>
                <a:lnTo>
                  <a:pt x="219524" y="578949"/>
                </a:lnTo>
                <a:lnTo>
                  <a:pt x="232071" y="598151"/>
                </a:lnTo>
                <a:lnTo>
                  <a:pt x="250636" y="584186"/>
                </a:lnTo>
                <a:lnTo>
                  <a:pt x="237111" y="566330"/>
                </a:lnTo>
                <a:lnTo>
                  <a:pt x="224238" y="547820"/>
                </a:lnTo>
                <a:lnTo>
                  <a:pt x="211801" y="528873"/>
                </a:lnTo>
                <a:lnTo>
                  <a:pt x="199581" y="509708"/>
                </a:lnTo>
                <a:lnTo>
                  <a:pt x="181015" y="521345"/>
                </a:lnTo>
                <a:close/>
              </a:path>
              <a:path w="2451100" h="1098550">
                <a:moveTo>
                  <a:pt x="292409" y="670301"/>
                </a:moveTo>
                <a:lnTo>
                  <a:pt x="308074" y="687721"/>
                </a:lnTo>
                <a:lnTo>
                  <a:pt x="323739" y="704922"/>
                </a:lnTo>
                <a:lnTo>
                  <a:pt x="339403" y="721687"/>
                </a:lnTo>
                <a:lnTo>
                  <a:pt x="355068" y="737797"/>
                </a:lnTo>
                <a:lnTo>
                  <a:pt x="371313" y="721505"/>
                </a:lnTo>
                <a:lnTo>
                  <a:pt x="355685" y="705395"/>
                </a:lnTo>
                <a:lnTo>
                  <a:pt x="340274" y="688630"/>
                </a:lnTo>
                <a:lnTo>
                  <a:pt x="325298" y="671429"/>
                </a:lnTo>
                <a:lnTo>
                  <a:pt x="310975" y="654009"/>
                </a:lnTo>
                <a:lnTo>
                  <a:pt x="292409" y="670301"/>
                </a:lnTo>
                <a:close/>
              </a:path>
              <a:path w="2451100" h="1098550">
                <a:moveTo>
                  <a:pt x="422369" y="800638"/>
                </a:moveTo>
                <a:lnTo>
                  <a:pt x="439810" y="815948"/>
                </a:lnTo>
                <a:lnTo>
                  <a:pt x="457469" y="830603"/>
                </a:lnTo>
                <a:lnTo>
                  <a:pt x="475564" y="844823"/>
                </a:lnTo>
                <a:lnTo>
                  <a:pt x="494311" y="858824"/>
                </a:lnTo>
                <a:lnTo>
                  <a:pt x="508235" y="840204"/>
                </a:lnTo>
                <a:lnTo>
                  <a:pt x="490503" y="826239"/>
                </a:lnTo>
                <a:lnTo>
                  <a:pt x="472554" y="812275"/>
                </a:lnTo>
                <a:lnTo>
                  <a:pt x="455040" y="798310"/>
                </a:lnTo>
                <a:lnTo>
                  <a:pt x="438614" y="784346"/>
                </a:lnTo>
                <a:lnTo>
                  <a:pt x="422369" y="800638"/>
                </a:lnTo>
                <a:close/>
              </a:path>
              <a:path w="2451100" h="1098550">
                <a:moveTo>
                  <a:pt x="568573" y="910027"/>
                </a:moveTo>
                <a:lnTo>
                  <a:pt x="588082" y="922210"/>
                </a:lnTo>
                <a:lnTo>
                  <a:pt x="608026" y="934174"/>
                </a:lnTo>
                <a:lnTo>
                  <a:pt x="627969" y="945702"/>
                </a:lnTo>
                <a:lnTo>
                  <a:pt x="647478" y="956576"/>
                </a:lnTo>
                <a:lnTo>
                  <a:pt x="659081" y="935629"/>
                </a:lnTo>
                <a:lnTo>
                  <a:pt x="639573" y="924792"/>
                </a:lnTo>
                <a:lnTo>
                  <a:pt x="599685" y="902245"/>
                </a:lnTo>
                <a:lnTo>
                  <a:pt x="580177" y="891408"/>
                </a:lnTo>
                <a:lnTo>
                  <a:pt x="568573" y="910027"/>
                </a:lnTo>
                <a:close/>
              </a:path>
              <a:path w="2451100" h="1098550">
                <a:moveTo>
                  <a:pt x="731023" y="996142"/>
                </a:moveTo>
                <a:lnTo>
                  <a:pt x="751946" y="1004870"/>
                </a:lnTo>
                <a:lnTo>
                  <a:pt x="773086" y="1013598"/>
                </a:lnTo>
                <a:lnTo>
                  <a:pt x="794661" y="1022326"/>
                </a:lnTo>
                <a:lnTo>
                  <a:pt x="816889" y="1031054"/>
                </a:lnTo>
                <a:lnTo>
                  <a:pt x="823852" y="1010107"/>
                </a:lnTo>
                <a:lnTo>
                  <a:pt x="802965" y="1002725"/>
                </a:lnTo>
                <a:lnTo>
                  <a:pt x="782079" y="994688"/>
                </a:lnTo>
                <a:lnTo>
                  <a:pt x="761192" y="986214"/>
                </a:lnTo>
                <a:lnTo>
                  <a:pt x="740306" y="977523"/>
                </a:lnTo>
                <a:lnTo>
                  <a:pt x="731023" y="996142"/>
                </a:lnTo>
                <a:close/>
              </a:path>
              <a:path w="2451100" h="1098550">
                <a:moveTo>
                  <a:pt x="905076" y="1056656"/>
                </a:moveTo>
                <a:lnTo>
                  <a:pt x="995584" y="1077603"/>
                </a:lnTo>
                <a:lnTo>
                  <a:pt x="1000226" y="1054328"/>
                </a:lnTo>
                <a:lnTo>
                  <a:pt x="977961" y="1050401"/>
                </a:lnTo>
                <a:lnTo>
                  <a:pt x="956132" y="1045600"/>
                </a:lnTo>
                <a:lnTo>
                  <a:pt x="934303" y="1039927"/>
                </a:lnTo>
                <a:lnTo>
                  <a:pt x="912039" y="1033381"/>
                </a:lnTo>
                <a:lnTo>
                  <a:pt x="905076" y="1056656"/>
                </a:lnTo>
                <a:close/>
              </a:path>
              <a:path w="2451100" h="1098550">
                <a:moveTo>
                  <a:pt x="1086092" y="1091567"/>
                </a:moveTo>
                <a:lnTo>
                  <a:pt x="1131636" y="1095058"/>
                </a:lnTo>
                <a:lnTo>
                  <a:pt x="1156293" y="1096902"/>
                </a:lnTo>
                <a:lnTo>
                  <a:pt x="1178920" y="1098550"/>
                </a:lnTo>
                <a:lnTo>
                  <a:pt x="1178920" y="1075275"/>
                </a:lnTo>
                <a:lnTo>
                  <a:pt x="1156293" y="1074839"/>
                </a:lnTo>
                <a:lnTo>
                  <a:pt x="1133666" y="1073530"/>
                </a:lnTo>
                <a:lnTo>
                  <a:pt x="1111039" y="1071348"/>
                </a:lnTo>
                <a:lnTo>
                  <a:pt x="1088413" y="1068293"/>
                </a:lnTo>
                <a:lnTo>
                  <a:pt x="1086092" y="1091567"/>
                </a:lnTo>
                <a:close/>
              </a:path>
              <a:path w="2451100" h="1098550">
                <a:moveTo>
                  <a:pt x="1269428" y="1075275"/>
                </a:moveTo>
                <a:lnTo>
                  <a:pt x="1269428" y="1098550"/>
                </a:lnTo>
                <a:lnTo>
                  <a:pt x="1292091" y="1098113"/>
                </a:lnTo>
                <a:lnTo>
                  <a:pt x="1314972" y="1096804"/>
                </a:lnTo>
                <a:lnTo>
                  <a:pt x="1338288" y="1094622"/>
                </a:lnTo>
                <a:lnTo>
                  <a:pt x="1362256" y="1091567"/>
                </a:lnTo>
                <a:lnTo>
                  <a:pt x="1359936" y="1068293"/>
                </a:lnTo>
                <a:lnTo>
                  <a:pt x="1337309" y="1071348"/>
                </a:lnTo>
                <a:lnTo>
                  <a:pt x="1314682" y="1073530"/>
                </a:lnTo>
                <a:lnTo>
                  <a:pt x="1292055" y="1074839"/>
                </a:lnTo>
                <a:lnTo>
                  <a:pt x="1269428" y="1075275"/>
                </a:lnTo>
                <a:close/>
              </a:path>
              <a:path w="2451100" h="1098550">
                <a:moveTo>
                  <a:pt x="1448123" y="1054328"/>
                </a:moveTo>
                <a:lnTo>
                  <a:pt x="1452764" y="1077603"/>
                </a:lnTo>
                <a:lnTo>
                  <a:pt x="1475391" y="1073675"/>
                </a:lnTo>
                <a:lnTo>
                  <a:pt x="1498018" y="1068875"/>
                </a:lnTo>
                <a:lnTo>
                  <a:pt x="1520645" y="1063202"/>
                </a:lnTo>
                <a:lnTo>
                  <a:pt x="1543272" y="1056656"/>
                </a:lnTo>
                <a:lnTo>
                  <a:pt x="1536310" y="1033381"/>
                </a:lnTo>
                <a:lnTo>
                  <a:pt x="1515024" y="1039927"/>
                </a:lnTo>
                <a:lnTo>
                  <a:pt x="1493086" y="1045600"/>
                </a:lnTo>
                <a:lnTo>
                  <a:pt x="1470713" y="1050401"/>
                </a:lnTo>
                <a:lnTo>
                  <a:pt x="1448123" y="1054328"/>
                </a:lnTo>
                <a:close/>
              </a:path>
              <a:path w="2451100" h="1098550">
                <a:moveTo>
                  <a:pt x="1624497" y="1007780"/>
                </a:moveTo>
                <a:lnTo>
                  <a:pt x="1631459" y="1028726"/>
                </a:lnTo>
                <a:lnTo>
                  <a:pt x="1652708" y="1021344"/>
                </a:lnTo>
                <a:lnTo>
                  <a:pt x="1674392" y="1013307"/>
                </a:lnTo>
                <a:lnTo>
                  <a:pt x="1696076" y="1004834"/>
                </a:lnTo>
                <a:lnTo>
                  <a:pt x="1717325" y="996142"/>
                </a:lnTo>
                <a:lnTo>
                  <a:pt x="1708042" y="975195"/>
                </a:lnTo>
                <a:lnTo>
                  <a:pt x="1687156" y="983887"/>
                </a:lnTo>
                <a:lnTo>
                  <a:pt x="1666269" y="992360"/>
                </a:lnTo>
                <a:lnTo>
                  <a:pt x="1645383" y="1000397"/>
                </a:lnTo>
                <a:lnTo>
                  <a:pt x="1624497" y="1007780"/>
                </a:lnTo>
                <a:close/>
              </a:path>
              <a:path w="2451100" h="1098550">
                <a:moveTo>
                  <a:pt x="1789267" y="935629"/>
                </a:moveTo>
                <a:lnTo>
                  <a:pt x="1800871" y="956576"/>
                </a:lnTo>
                <a:lnTo>
                  <a:pt x="1821358" y="945702"/>
                </a:lnTo>
                <a:lnTo>
                  <a:pt x="1841193" y="934174"/>
                </a:lnTo>
                <a:lnTo>
                  <a:pt x="1860593" y="922210"/>
                </a:lnTo>
                <a:lnTo>
                  <a:pt x="1879775" y="910027"/>
                </a:lnTo>
                <a:lnTo>
                  <a:pt x="1868171" y="891408"/>
                </a:lnTo>
                <a:lnTo>
                  <a:pt x="1848663" y="903227"/>
                </a:lnTo>
                <a:lnTo>
                  <a:pt x="1828719" y="914391"/>
                </a:lnTo>
                <a:lnTo>
                  <a:pt x="1789267" y="935629"/>
                </a:lnTo>
                <a:close/>
              </a:path>
              <a:path w="2451100" h="1098550">
                <a:moveTo>
                  <a:pt x="1942434" y="840204"/>
                </a:moveTo>
                <a:lnTo>
                  <a:pt x="1956358" y="858824"/>
                </a:lnTo>
                <a:lnTo>
                  <a:pt x="1975105" y="844823"/>
                </a:lnTo>
                <a:lnTo>
                  <a:pt x="1993199" y="830603"/>
                </a:lnTo>
                <a:lnTo>
                  <a:pt x="2010859" y="815948"/>
                </a:lnTo>
                <a:lnTo>
                  <a:pt x="2028300" y="800638"/>
                </a:lnTo>
                <a:lnTo>
                  <a:pt x="2012055" y="782018"/>
                </a:lnTo>
                <a:lnTo>
                  <a:pt x="1994650" y="797328"/>
                </a:lnTo>
                <a:lnTo>
                  <a:pt x="1977244" y="811984"/>
                </a:lnTo>
                <a:lnTo>
                  <a:pt x="1959839" y="826203"/>
                </a:lnTo>
                <a:lnTo>
                  <a:pt x="1942434" y="840204"/>
                </a:lnTo>
                <a:close/>
              </a:path>
              <a:path w="2451100" h="1098550">
                <a:moveTo>
                  <a:pt x="2079356" y="721505"/>
                </a:moveTo>
                <a:lnTo>
                  <a:pt x="2095601" y="737797"/>
                </a:lnTo>
                <a:lnTo>
                  <a:pt x="2111265" y="721687"/>
                </a:lnTo>
                <a:lnTo>
                  <a:pt x="2126930" y="704922"/>
                </a:lnTo>
                <a:lnTo>
                  <a:pt x="2142595" y="687721"/>
                </a:lnTo>
                <a:lnTo>
                  <a:pt x="2158260" y="670301"/>
                </a:lnTo>
                <a:lnTo>
                  <a:pt x="2139694" y="654009"/>
                </a:lnTo>
                <a:lnTo>
                  <a:pt x="2125371" y="672410"/>
                </a:lnTo>
                <a:lnTo>
                  <a:pt x="2110395" y="689503"/>
                </a:lnTo>
                <a:lnTo>
                  <a:pt x="2094984" y="705722"/>
                </a:lnTo>
                <a:lnTo>
                  <a:pt x="2079356" y="721505"/>
                </a:lnTo>
                <a:close/>
              </a:path>
              <a:path w="2451100" h="1098550">
                <a:moveTo>
                  <a:pt x="2197712" y="584186"/>
                </a:moveTo>
                <a:lnTo>
                  <a:pt x="2242676" y="559748"/>
                </a:lnTo>
                <a:lnTo>
                  <a:pt x="2267333" y="521345"/>
                </a:lnTo>
                <a:lnTo>
                  <a:pt x="2248768" y="509708"/>
                </a:lnTo>
                <a:lnTo>
                  <a:pt x="2236221" y="528873"/>
                </a:lnTo>
                <a:lnTo>
                  <a:pt x="2223240" y="547820"/>
                </a:lnTo>
                <a:lnTo>
                  <a:pt x="2197712" y="584186"/>
                </a:lnTo>
                <a:close/>
              </a:path>
              <a:path w="2451100" h="1098550">
                <a:moveTo>
                  <a:pt x="2292861" y="432903"/>
                </a:moveTo>
                <a:lnTo>
                  <a:pt x="2334344" y="402646"/>
                </a:lnTo>
                <a:lnTo>
                  <a:pt x="2353200" y="360752"/>
                </a:lnTo>
                <a:lnTo>
                  <a:pt x="2332313" y="351442"/>
                </a:lnTo>
                <a:lnTo>
                  <a:pt x="2323212" y="372026"/>
                </a:lnTo>
                <a:lnTo>
                  <a:pt x="2313457" y="392173"/>
                </a:lnTo>
                <a:lnTo>
                  <a:pt x="2292861" y="432903"/>
                </a:lnTo>
                <a:close/>
              </a:path>
              <a:path w="2451100" h="1098550">
                <a:moveTo>
                  <a:pt x="2367124" y="267655"/>
                </a:moveTo>
                <a:lnTo>
                  <a:pt x="2388010" y="274637"/>
                </a:lnTo>
                <a:lnTo>
                  <a:pt x="2415859" y="186194"/>
                </a:lnTo>
                <a:lnTo>
                  <a:pt x="2392652" y="179212"/>
                </a:lnTo>
                <a:lnTo>
                  <a:pt x="2387031" y="201541"/>
                </a:lnTo>
                <a:lnTo>
                  <a:pt x="2380758" y="223433"/>
                </a:lnTo>
                <a:lnTo>
                  <a:pt x="2367124" y="267655"/>
                </a:lnTo>
                <a:close/>
              </a:path>
              <a:path w="2451100" h="1098550">
                <a:moveTo>
                  <a:pt x="2413538" y="90770"/>
                </a:moveTo>
                <a:lnTo>
                  <a:pt x="2436745" y="95424"/>
                </a:lnTo>
                <a:lnTo>
                  <a:pt x="2450669" y="4654"/>
                </a:lnTo>
                <a:lnTo>
                  <a:pt x="2427462" y="2327"/>
                </a:lnTo>
                <a:lnTo>
                  <a:pt x="2413538" y="90770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21721" y="8996497"/>
            <a:ext cx="23495" cy="46990"/>
          </a:xfrm>
          <a:custGeom>
            <a:avLst/>
            <a:gdLst/>
            <a:ahLst/>
            <a:cxnLst/>
            <a:rect l="l" t="t" r="r" b="b"/>
            <a:pathLst>
              <a:path w="23495" h="46990">
                <a:moveTo>
                  <a:pt x="0" y="0"/>
                </a:moveTo>
                <a:lnTo>
                  <a:pt x="0" y="46548"/>
                </a:lnTo>
                <a:lnTo>
                  <a:pt x="23207" y="46548"/>
                </a:lnTo>
                <a:lnTo>
                  <a:pt x="23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A98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2547" y="1423885"/>
            <a:ext cx="439420" cy="408305"/>
          </a:xfrm>
          <a:custGeom>
            <a:avLst/>
            <a:gdLst/>
            <a:ahLst/>
            <a:cxnLst/>
            <a:rect l="l" t="t" r="r" b="b"/>
            <a:pathLst>
              <a:path w="439419" h="408305">
                <a:moveTo>
                  <a:pt x="415023" y="0"/>
                </a:moveTo>
                <a:lnTo>
                  <a:pt x="23876" y="0"/>
                </a:lnTo>
                <a:lnTo>
                  <a:pt x="23876" y="80010"/>
                </a:lnTo>
                <a:lnTo>
                  <a:pt x="23876" y="177800"/>
                </a:lnTo>
                <a:lnTo>
                  <a:pt x="23876" y="257810"/>
                </a:lnTo>
                <a:lnTo>
                  <a:pt x="415023" y="257810"/>
                </a:lnTo>
                <a:lnTo>
                  <a:pt x="415023" y="178079"/>
                </a:lnTo>
                <a:lnTo>
                  <a:pt x="415023" y="177800"/>
                </a:lnTo>
                <a:lnTo>
                  <a:pt x="415023" y="80048"/>
                </a:lnTo>
                <a:lnTo>
                  <a:pt x="329679" y="80048"/>
                </a:lnTo>
                <a:lnTo>
                  <a:pt x="329679" y="177800"/>
                </a:lnTo>
                <a:lnTo>
                  <a:pt x="109220" y="177800"/>
                </a:lnTo>
                <a:lnTo>
                  <a:pt x="109220" y="80010"/>
                </a:lnTo>
                <a:lnTo>
                  <a:pt x="415023" y="80010"/>
                </a:lnTo>
                <a:lnTo>
                  <a:pt x="415023" y="0"/>
                </a:lnTo>
                <a:close/>
              </a:path>
              <a:path w="439419" h="408305">
                <a:moveTo>
                  <a:pt x="438899" y="327939"/>
                </a:moveTo>
                <a:lnTo>
                  <a:pt x="263131" y="327939"/>
                </a:lnTo>
                <a:lnTo>
                  <a:pt x="263131" y="257835"/>
                </a:lnTo>
                <a:lnTo>
                  <a:pt x="175768" y="257835"/>
                </a:lnTo>
                <a:lnTo>
                  <a:pt x="175768" y="327939"/>
                </a:lnTo>
                <a:lnTo>
                  <a:pt x="0" y="327939"/>
                </a:lnTo>
                <a:lnTo>
                  <a:pt x="0" y="408203"/>
                </a:lnTo>
                <a:lnTo>
                  <a:pt x="438899" y="408203"/>
                </a:lnTo>
                <a:lnTo>
                  <a:pt x="438899" y="32793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28856" y="1413500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4169" y="224530"/>
                </a:moveTo>
                <a:lnTo>
                  <a:pt x="343907" y="224530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224530"/>
                </a:lnTo>
                <a:close/>
              </a:path>
              <a:path w="429260" h="434339">
                <a:moveTo>
                  <a:pt x="313936" y="219958"/>
                </a:moveTo>
                <a:lnTo>
                  <a:pt x="234690" y="219958"/>
                </a:lnTo>
                <a:lnTo>
                  <a:pt x="234690" y="137664"/>
                </a:lnTo>
                <a:lnTo>
                  <a:pt x="159000" y="137664"/>
                </a:lnTo>
                <a:lnTo>
                  <a:pt x="159000" y="78230"/>
                </a:lnTo>
                <a:lnTo>
                  <a:pt x="234690" y="78230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219958"/>
                </a:lnTo>
                <a:close/>
              </a:path>
              <a:path w="429260" h="434339">
                <a:moveTo>
                  <a:pt x="104645" y="221482"/>
                </a:moveTo>
                <a:lnTo>
                  <a:pt x="0" y="221482"/>
                </a:lnTo>
                <a:lnTo>
                  <a:pt x="0" y="5079"/>
                </a:lnTo>
                <a:lnTo>
                  <a:pt x="193543" y="5079"/>
                </a:lnTo>
                <a:lnTo>
                  <a:pt x="193543" y="65022"/>
                </a:lnTo>
                <a:lnTo>
                  <a:pt x="79246" y="65022"/>
                </a:lnTo>
                <a:lnTo>
                  <a:pt x="79246" y="162555"/>
                </a:lnTo>
                <a:lnTo>
                  <a:pt x="213354" y="162555"/>
                </a:lnTo>
                <a:lnTo>
                  <a:pt x="213354" y="207766"/>
                </a:lnTo>
                <a:lnTo>
                  <a:pt x="190582" y="213767"/>
                </a:lnTo>
                <a:lnTo>
                  <a:pt x="163000" y="218053"/>
                </a:lnTo>
                <a:lnTo>
                  <a:pt x="133418" y="220625"/>
                </a:lnTo>
                <a:lnTo>
                  <a:pt x="104645" y="221482"/>
                </a:lnTo>
                <a:close/>
              </a:path>
              <a:path w="429260" h="434339">
                <a:moveTo>
                  <a:pt x="213354" y="162555"/>
                </a:moveTo>
                <a:lnTo>
                  <a:pt x="112265" y="162555"/>
                </a:lnTo>
                <a:lnTo>
                  <a:pt x="138704" y="161714"/>
                </a:lnTo>
                <a:lnTo>
                  <a:pt x="165667" y="159254"/>
                </a:lnTo>
                <a:lnTo>
                  <a:pt x="191201" y="155269"/>
                </a:lnTo>
                <a:lnTo>
                  <a:pt x="213354" y="149856"/>
                </a:lnTo>
                <a:lnTo>
                  <a:pt x="213354" y="162555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24891" y="433821"/>
                </a:lnTo>
                <a:lnTo>
                  <a:pt x="24891" y="312920"/>
                </a:lnTo>
                <a:lnTo>
                  <a:pt x="340351" y="312920"/>
                </a:lnTo>
                <a:lnTo>
                  <a:pt x="340351" y="298696"/>
                </a:lnTo>
                <a:lnTo>
                  <a:pt x="23875" y="298696"/>
                </a:lnTo>
                <a:lnTo>
                  <a:pt x="23875" y="239770"/>
                </a:lnTo>
                <a:lnTo>
                  <a:pt x="424169" y="239770"/>
                </a:lnTo>
                <a:lnTo>
                  <a:pt x="424169" y="360670"/>
                </a:lnTo>
                <a:lnTo>
                  <a:pt x="108709" y="360670"/>
                </a:lnTo>
                <a:lnTo>
                  <a:pt x="108709" y="374894"/>
                </a:lnTo>
                <a:lnTo>
                  <a:pt x="428741" y="374894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23128" y="1413500"/>
            <a:ext cx="410845" cy="439420"/>
          </a:xfrm>
          <a:custGeom>
            <a:avLst/>
            <a:gdLst/>
            <a:ahLst/>
            <a:cxnLst/>
            <a:rect l="l" t="t" r="r" b="b"/>
            <a:pathLst>
              <a:path w="410844" h="439419">
                <a:moveTo>
                  <a:pt x="406389" y="257549"/>
                </a:moveTo>
                <a:lnTo>
                  <a:pt x="320539" y="257549"/>
                </a:lnTo>
                <a:lnTo>
                  <a:pt x="320539" y="0"/>
                </a:lnTo>
                <a:lnTo>
                  <a:pt x="406389" y="0"/>
                </a:lnTo>
                <a:lnTo>
                  <a:pt x="406389" y="257549"/>
                </a:lnTo>
                <a:close/>
              </a:path>
              <a:path w="410844" h="439419">
                <a:moveTo>
                  <a:pt x="196591" y="245357"/>
                </a:moveTo>
                <a:lnTo>
                  <a:pt x="1015" y="245357"/>
                </a:lnTo>
                <a:lnTo>
                  <a:pt x="1015" y="94993"/>
                </a:lnTo>
                <a:lnTo>
                  <a:pt x="179827" y="94993"/>
                </a:lnTo>
                <a:lnTo>
                  <a:pt x="179827" y="70102"/>
                </a:lnTo>
                <a:lnTo>
                  <a:pt x="0" y="70102"/>
                </a:lnTo>
                <a:lnTo>
                  <a:pt x="0" y="5079"/>
                </a:lnTo>
                <a:lnTo>
                  <a:pt x="264661" y="5079"/>
                </a:lnTo>
                <a:lnTo>
                  <a:pt x="264661" y="155444"/>
                </a:lnTo>
                <a:lnTo>
                  <a:pt x="85849" y="155444"/>
                </a:lnTo>
                <a:lnTo>
                  <a:pt x="85849" y="180335"/>
                </a:lnTo>
                <a:lnTo>
                  <a:pt x="297680" y="180335"/>
                </a:lnTo>
                <a:lnTo>
                  <a:pt x="297680" y="230118"/>
                </a:lnTo>
                <a:lnTo>
                  <a:pt x="278170" y="236571"/>
                </a:lnTo>
                <a:lnTo>
                  <a:pt x="253993" y="241357"/>
                </a:lnTo>
                <a:lnTo>
                  <a:pt x="226387" y="244333"/>
                </a:lnTo>
                <a:lnTo>
                  <a:pt x="196591" y="245357"/>
                </a:lnTo>
                <a:close/>
              </a:path>
              <a:path w="410844" h="439419">
                <a:moveTo>
                  <a:pt x="297680" y="180335"/>
                </a:moveTo>
                <a:lnTo>
                  <a:pt x="197607" y="180335"/>
                </a:lnTo>
                <a:lnTo>
                  <a:pt x="226530" y="179311"/>
                </a:lnTo>
                <a:lnTo>
                  <a:pt x="253739" y="176335"/>
                </a:lnTo>
                <a:lnTo>
                  <a:pt x="277900" y="171548"/>
                </a:lnTo>
                <a:lnTo>
                  <a:pt x="297680" y="165095"/>
                </a:lnTo>
                <a:lnTo>
                  <a:pt x="297680" y="180335"/>
                </a:lnTo>
                <a:close/>
              </a:path>
              <a:path w="410844" h="439419">
                <a:moveTo>
                  <a:pt x="212338" y="438901"/>
                </a:moveTo>
                <a:lnTo>
                  <a:pt x="149210" y="436149"/>
                </a:lnTo>
                <a:lnTo>
                  <a:pt x="94761" y="427131"/>
                </a:lnTo>
                <a:lnTo>
                  <a:pt x="52066" y="410701"/>
                </a:lnTo>
                <a:lnTo>
                  <a:pt x="14223" y="351019"/>
                </a:lnTo>
                <a:lnTo>
                  <a:pt x="24196" y="316325"/>
                </a:lnTo>
                <a:lnTo>
                  <a:pt x="52066" y="291336"/>
                </a:lnTo>
                <a:lnTo>
                  <a:pt x="94761" y="274906"/>
                </a:lnTo>
                <a:lnTo>
                  <a:pt x="149210" y="265888"/>
                </a:lnTo>
                <a:lnTo>
                  <a:pt x="212338" y="263137"/>
                </a:lnTo>
                <a:lnTo>
                  <a:pt x="275467" y="265888"/>
                </a:lnTo>
                <a:lnTo>
                  <a:pt x="329915" y="274906"/>
                </a:lnTo>
                <a:lnTo>
                  <a:pt x="372610" y="291336"/>
                </a:lnTo>
                <a:lnTo>
                  <a:pt x="400480" y="316325"/>
                </a:lnTo>
                <a:lnTo>
                  <a:pt x="404028" y="328667"/>
                </a:lnTo>
                <a:lnTo>
                  <a:pt x="212338" y="328667"/>
                </a:lnTo>
                <a:lnTo>
                  <a:pt x="170890" y="329731"/>
                </a:lnTo>
                <a:lnTo>
                  <a:pt x="137156" y="333366"/>
                </a:lnTo>
                <a:lnTo>
                  <a:pt x="114471" y="340240"/>
                </a:lnTo>
                <a:lnTo>
                  <a:pt x="106169" y="351019"/>
                </a:lnTo>
                <a:lnTo>
                  <a:pt x="114471" y="362012"/>
                </a:lnTo>
                <a:lnTo>
                  <a:pt x="137156" y="368862"/>
                </a:lnTo>
                <a:lnTo>
                  <a:pt x="170890" y="372378"/>
                </a:lnTo>
                <a:lnTo>
                  <a:pt x="212338" y="373370"/>
                </a:lnTo>
                <a:lnTo>
                  <a:pt x="404028" y="373370"/>
                </a:lnTo>
                <a:lnTo>
                  <a:pt x="400480" y="385712"/>
                </a:lnTo>
                <a:lnTo>
                  <a:pt x="372610" y="410701"/>
                </a:lnTo>
                <a:lnTo>
                  <a:pt x="329915" y="427131"/>
                </a:lnTo>
                <a:lnTo>
                  <a:pt x="275467" y="436149"/>
                </a:lnTo>
                <a:lnTo>
                  <a:pt x="212338" y="438901"/>
                </a:lnTo>
                <a:close/>
              </a:path>
              <a:path w="410844" h="439419">
                <a:moveTo>
                  <a:pt x="404028" y="373370"/>
                </a:moveTo>
                <a:lnTo>
                  <a:pt x="212338" y="373370"/>
                </a:lnTo>
                <a:lnTo>
                  <a:pt x="253787" y="372378"/>
                </a:lnTo>
                <a:lnTo>
                  <a:pt x="287520" y="368862"/>
                </a:lnTo>
                <a:lnTo>
                  <a:pt x="310205" y="362012"/>
                </a:lnTo>
                <a:lnTo>
                  <a:pt x="318508" y="351019"/>
                </a:lnTo>
                <a:lnTo>
                  <a:pt x="310205" y="340240"/>
                </a:lnTo>
                <a:lnTo>
                  <a:pt x="287520" y="333366"/>
                </a:lnTo>
                <a:lnTo>
                  <a:pt x="253787" y="329731"/>
                </a:lnTo>
                <a:lnTo>
                  <a:pt x="212338" y="328667"/>
                </a:lnTo>
                <a:lnTo>
                  <a:pt x="404028" y="328667"/>
                </a:lnTo>
                <a:lnTo>
                  <a:pt x="410453" y="351019"/>
                </a:lnTo>
                <a:lnTo>
                  <a:pt x="404028" y="3733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40684" y="1413509"/>
            <a:ext cx="914400" cy="439420"/>
          </a:xfrm>
          <a:custGeom>
            <a:avLst/>
            <a:gdLst/>
            <a:ahLst/>
            <a:cxnLst/>
            <a:rect l="l" t="t" r="r" b="b"/>
            <a:pathLst>
              <a:path w="914400" h="439419">
                <a:moveTo>
                  <a:pt x="269735" y="12700"/>
                </a:moveTo>
                <a:lnTo>
                  <a:pt x="13208" y="12700"/>
                </a:lnTo>
                <a:lnTo>
                  <a:pt x="13208" y="92456"/>
                </a:lnTo>
                <a:lnTo>
                  <a:pt x="183375" y="92456"/>
                </a:lnTo>
                <a:lnTo>
                  <a:pt x="183375" y="283959"/>
                </a:lnTo>
                <a:lnTo>
                  <a:pt x="269735" y="283959"/>
                </a:lnTo>
                <a:lnTo>
                  <a:pt x="269735" y="12700"/>
                </a:lnTo>
                <a:close/>
              </a:path>
              <a:path w="914400" h="439419">
                <a:moveTo>
                  <a:pt x="297675" y="315963"/>
                </a:moveTo>
                <a:lnTo>
                  <a:pt x="274421" y="323811"/>
                </a:lnTo>
                <a:lnTo>
                  <a:pt x="246494" y="329171"/>
                </a:lnTo>
                <a:lnTo>
                  <a:pt x="216103" y="332257"/>
                </a:lnTo>
                <a:lnTo>
                  <a:pt x="185407" y="333235"/>
                </a:lnTo>
                <a:lnTo>
                  <a:pt x="141719" y="333235"/>
                </a:lnTo>
                <a:lnTo>
                  <a:pt x="141719" y="176263"/>
                </a:lnTo>
                <a:lnTo>
                  <a:pt x="55372" y="176263"/>
                </a:lnTo>
                <a:lnTo>
                  <a:pt x="55372" y="333235"/>
                </a:lnTo>
                <a:lnTo>
                  <a:pt x="0" y="333235"/>
                </a:lnTo>
                <a:lnTo>
                  <a:pt x="0" y="413499"/>
                </a:lnTo>
                <a:lnTo>
                  <a:pt x="183883" y="413499"/>
                </a:lnTo>
                <a:lnTo>
                  <a:pt x="216103" y="412508"/>
                </a:lnTo>
                <a:lnTo>
                  <a:pt x="246875" y="409435"/>
                </a:lnTo>
                <a:lnTo>
                  <a:pt x="274612" y="404063"/>
                </a:lnTo>
                <a:lnTo>
                  <a:pt x="297675" y="396227"/>
                </a:lnTo>
                <a:lnTo>
                  <a:pt x="297675" y="315963"/>
                </a:lnTo>
                <a:close/>
              </a:path>
              <a:path w="914400" h="439419">
                <a:moveTo>
                  <a:pt x="458203" y="154419"/>
                </a:moveTo>
                <a:lnTo>
                  <a:pt x="408419" y="154419"/>
                </a:lnTo>
                <a:lnTo>
                  <a:pt x="408419" y="0"/>
                </a:lnTo>
                <a:lnTo>
                  <a:pt x="322567" y="0"/>
                </a:lnTo>
                <a:lnTo>
                  <a:pt x="322567" y="433819"/>
                </a:lnTo>
                <a:lnTo>
                  <a:pt x="408419" y="433819"/>
                </a:lnTo>
                <a:lnTo>
                  <a:pt x="408419" y="237731"/>
                </a:lnTo>
                <a:lnTo>
                  <a:pt x="458203" y="237731"/>
                </a:lnTo>
                <a:lnTo>
                  <a:pt x="458203" y="154419"/>
                </a:lnTo>
                <a:close/>
              </a:path>
              <a:path w="914400" h="439419">
                <a:moveTo>
                  <a:pt x="910310" y="0"/>
                </a:moveTo>
                <a:lnTo>
                  <a:pt x="824458" y="0"/>
                </a:lnTo>
                <a:lnTo>
                  <a:pt x="824458" y="67056"/>
                </a:lnTo>
                <a:lnTo>
                  <a:pt x="778738" y="67056"/>
                </a:lnTo>
                <a:lnTo>
                  <a:pt x="778738" y="5080"/>
                </a:lnTo>
                <a:lnTo>
                  <a:pt x="502399" y="5080"/>
                </a:lnTo>
                <a:lnTo>
                  <a:pt x="502399" y="76200"/>
                </a:lnTo>
                <a:lnTo>
                  <a:pt x="597903" y="76200"/>
                </a:lnTo>
                <a:lnTo>
                  <a:pt x="586232" y="106464"/>
                </a:lnTo>
                <a:lnTo>
                  <a:pt x="564819" y="133146"/>
                </a:lnTo>
                <a:lnTo>
                  <a:pt x="534530" y="152704"/>
                </a:lnTo>
                <a:lnTo>
                  <a:pt x="496303" y="161531"/>
                </a:lnTo>
                <a:lnTo>
                  <a:pt x="496303" y="236715"/>
                </a:lnTo>
                <a:lnTo>
                  <a:pt x="540753" y="230695"/>
                </a:lnTo>
                <a:lnTo>
                  <a:pt x="580694" y="215950"/>
                </a:lnTo>
                <a:lnTo>
                  <a:pt x="615378" y="194068"/>
                </a:lnTo>
                <a:lnTo>
                  <a:pt x="644118" y="166611"/>
                </a:lnTo>
                <a:lnTo>
                  <a:pt x="753846" y="232143"/>
                </a:lnTo>
                <a:lnTo>
                  <a:pt x="794994" y="169151"/>
                </a:lnTo>
                <a:lnTo>
                  <a:pt x="790536" y="166611"/>
                </a:lnTo>
                <a:lnTo>
                  <a:pt x="679170" y="103124"/>
                </a:lnTo>
                <a:lnTo>
                  <a:pt x="681189" y="96342"/>
                </a:lnTo>
                <a:lnTo>
                  <a:pt x="682726" y="89662"/>
                </a:lnTo>
                <a:lnTo>
                  <a:pt x="683895" y="82969"/>
                </a:lnTo>
                <a:lnTo>
                  <a:pt x="684758" y="76200"/>
                </a:lnTo>
                <a:lnTo>
                  <a:pt x="766546" y="76200"/>
                </a:lnTo>
                <a:lnTo>
                  <a:pt x="766546" y="140195"/>
                </a:lnTo>
                <a:lnTo>
                  <a:pt x="824458" y="140195"/>
                </a:lnTo>
                <a:lnTo>
                  <a:pt x="824458" y="242811"/>
                </a:lnTo>
                <a:lnTo>
                  <a:pt x="910310" y="242811"/>
                </a:lnTo>
                <a:lnTo>
                  <a:pt x="910310" y="67056"/>
                </a:lnTo>
                <a:lnTo>
                  <a:pt x="910310" y="0"/>
                </a:lnTo>
                <a:close/>
              </a:path>
              <a:path w="914400" h="439419">
                <a:moveTo>
                  <a:pt x="914374" y="343903"/>
                </a:moveTo>
                <a:lnTo>
                  <a:pt x="904405" y="306908"/>
                </a:lnTo>
                <a:lnTo>
                  <a:pt x="876528" y="279958"/>
                </a:lnTo>
                <a:lnTo>
                  <a:pt x="833831" y="262013"/>
                </a:lnTo>
                <a:lnTo>
                  <a:pt x="821918" y="259829"/>
                </a:lnTo>
                <a:lnTo>
                  <a:pt x="821918" y="343903"/>
                </a:lnTo>
                <a:lnTo>
                  <a:pt x="813625" y="356552"/>
                </a:lnTo>
                <a:lnTo>
                  <a:pt x="790994" y="365048"/>
                </a:lnTo>
                <a:lnTo>
                  <a:pt x="757415" y="369836"/>
                </a:lnTo>
                <a:lnTo>
                  <a:pt x="716254" y="371335"/>
                </a:lnTo>
                <a:lnTo>
                  <a:pt x="675106" y="369836"/>
                </a:lnTo>
                <a:lnTo>
                  <a:pt x="641515" y="365048"/>
                </a:lnTo>
                <a:lnTo>
                  <a:pt x="618896" y="356552"/>
                </a:lnTo>
                <a:lnTo>
                  <a:pt x="610603" y="343903"/>
                </a:lnTo>
                <a:lnTo>
                  <a:pt x="618896" y="331470"/>
                </a:lnTo>
                <a:lnTo>
                  <a:pt x="641515" y="322948"/>
                </a:lnTo>
                <a:lnTo>
                  <a:pt x="675106" y="318046"/>
                </a:lnTo>
                <a:lnTo>
                  <a:pt x="716254" y="316471"/>
                </a:lnTo>
                <a:lnTo>
                  <a:pt x="757415" y="318046"/>
                </a:lnTo>
                <a:lnTo>
                  <a:pt x="790994" y="322948"/>
                </a:lnTo>
                <a:lnTo>
                  <a:pt x="813625" y="331470"/>
                </a:lnTo>
                <a:lnTo>
                  <a:pt x="821918" y="343903"/>
                </a:lnTo>
                <a:lnTo>
                  <a:pt x="821918" y="259829"/>
                </a:lnTo>
                <a:lnTo>
                  <a:pt x="779386" y="252006"/>
                </a:lnTo>
                <a:lnTo>
                  <a:pt x="716254" y="248907"/>
                </a:lnTo>
                <a:lnTo>
                  <a:pt x="653135" y="252006"/>
                </a:lnTo>
                <a:lnTo>
                  <a:pt x="598678" y="262013"/>
                </a:lnTo>
                <a:lnTo>
                  <a:pt x="555980" y="279958"/>
                </a:lnTo>
                <a:lnTo>
                  <a:pt x="528116" y="306908"/>
                </a:lnTo>
                <a:lnTo>
                  <a:pt x="518147" y="343903"/>
                </a:lnTo>
                <a:lnTo>
                  <a:pt x="528116" y="380898"/>
                </a:lnTo>
                <a:lnTo>
                  <a:pt x="555980" y="407847"/>
                </a:lnTo>
                <a:lnTo>
                  <a:pt x="598678" y="425792"/>
                </a:lnTo>
                <a:lnTo>
                  <a:pt x="653135" y="435800"/>
                </a:lnTo>
                <a:lnTo>
                  <a:pt x="716254" y="438899"/>
                </a:lnTo>
                <a:lnTo>
                  <a:pt x="779386" y="435800"/>
                </a:lnTo>
                <a:lnTo>
                  <a:pt x="833831" y="425792"/>
                </a:lnTo>
                <a:lnTo>
                  <a:pt x="876528" y="407847"/>
                </a:lnTo>
                <a:lnTo>
                  <a:pt x="904405" y="380898"/>
                </a:lnTo>
                <a:lnTo>
                  <a:pt x="906983" y="371335"/>
                </a:lnTo>
                <a:lnTo>
                  <a:pt x="914374" y="3439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9222" y="9542056"/>
            <a:ext cx="69215" cy="204470"/>
          </a:xfrm>
          <a:custGeom>
            <a:avLst/>
            <a:gdLst/>
            <a:ahLst/>
            <a:cxnLst/>
            <a:rect l="l" t="t" r="r" b="b"/>
            <a:pathLst>
              <a:path w="69215" h="204470">
                <a:moveTo>
                  <a:pt x="68834" y="0"/>
                </a:moveTo>
                <a:lnTo>
                  <a:pt x="0" y="0"/>
                </a:lnTo>
                <a:lnTo>
                  <a:pt x="0" y="24130"/>
                </a:lnTo>
                <a:lnTo>
                  <a:pt x="42164" y="24130"/>
                </a:lnTo>
                <a:lnTo>
                  <a:pt x="42164" y="204470"/>
                </a:lnTo>
                <a:lnTo>
                  <a:pt x="68834" y="204470"/>
                </a:lnTo>
                <a:lnTo>
                  <a:pt x="68834" y="24130"/>
                </a:lnTo>
                <a:lnTo>
                  <a:pt x="68834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3021" y="9537727"/>
            <a:ext cx="150110" cy="21284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427805" y="9829955"/>
            <a:ext cx="357505" cy="7620"/>
          </a:xfrm>
          <a:custGeom>
            <a:avLst/>
            <a:gdLst/>
            <a:ahLst/>
            <a:cxnLst/>
            <a:rect l="l" t="t" r="r" b="b"/>
            <a:pathLst>
              <a:path w="357505" h="7620">
                <a:moveTo>
                  <a:pt x="357187" y="7143"/>
                </a:moveTo>
                <a:lnTo>
                  <a:pt x="0" y="7143"/>
                </a:lnTo>
                <a:lnTo>
                  <a:pt x="0" y="0"/>
                </a:lnTo>
                <a:lnTo>
                  <a:pt x="357187" y="0"/>
                </a:lnTo>
                <a:lnTo>
                  <a:pt x="357187" y="71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033" y="1484159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19" h="408939">
                <a:moveTo>
                  <a:pt x="415023" y="0"/>
                </a:moveTo>
                <a:lnTo>
                  <a:pt x="23876" y="0"/>
                </a:lnTo>
                <a:lnTo>
                  <a:pt x="23876" y="80010"/>
                </a:lnTo>
                <a:lnTo>
                  <a:pt x="23876" y="177800"/>
                </a:lnTo>
                <a:lnTo>
                  <a:pt x="23876" y="257810"/>
                </a:lnTo>
                <a:lnTo>
                  <a:pt x="415023" y="257810"/>
                </a:lnTo>
                <a:lnTo>
                  <a:pt x="415023" y="178308"/>
                </a:lnTo>
                <a:lnTo>
                  <a:pt x="415023" y="177800"/>
                </a:lnTo>
                <a:lnTo>
                  <a:pt x="415023" y="80264"/>
                </a:lnTo>
                <a:lnTo>
                  <a:pt x="329679" y="80264"/>
                </a:lnTo>
                <a:lnTo>
                  <a:pt x="329679" y="177800"/>
                </a:lnTo>
                <a:lnTo>
                  <a:pt x="109220" y="177800"/>
                </a:lnTo>
                <a:lnTo>
                  <a:pt x="109220" y="80010"/>
                </a:lnTo>
                <a:lnTo>
                  <a:pt x="415023" y="80010"/>
                </a:lnTo>
                <a:lnTo>
                  <a:pt x="415023" y="0"/>
                </a:lnTo>
                <a:close/>
              </a:path>
              <a:path w="439419" h="408939">
                <a:moveTo>
                  <a:pt x="438899" y="328155"/>
                </a:moveTo>
                <a:lnTo>
                  <a:pt x="263131" y="328155"/>
                </a:lnTo>
                <a:lnTo>
                  <a:pt x="263131" y="258051"/>
                </a:lnTo>
                <a:lnTo>
                  <a:pt x="175768" y="258051"/>
                </a:lnTo>
                <a:lnTo>
                  <a:pt x="175768" y="328155"/>
                </a:lnTo>
                <a:lnTo>
                  <a:pt x="0" y="328155"/>
                </a:lnTo>
                <a:lnTo>
                  <a:pt x="0" y="408419"/>
                </a:lnTo>
                <a:lnTo>
                  <a:pt x="438899" y="408419"/>
                </a:lnTo>
                <a:lnTo>
                  <a:pt x="438899" y="32815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3342" y="1473993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4169" y="224530"/>
                </a:moveTo>
                <a:lnTo>
                  <a:pt x="343907" y="224530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224530"/>
                </a:lnTo>
                <a:close/>
              </a:path>
              <a:path w="429260" h="434339">
                <a:moveTo>
                  <a:pt x="313936" y="219958"/>
                </a:moveTo>
                <a:lnTo>
                  <a:pt x="234690" y="219958"/>
                </a:lnTo>
                <a:lnTo>
                  <a:pt x="234690" y="137664"/>
                </a:lnTo>
                <a:lnTo>
                  <a:pt x="159000" y="137664"/>
                </a:lnTo>
                <a:lnTo>
                  <a:pt x="159000" y="78230"/>
                </a:lnTo>
                <a:lnTo>
                  <a:pt x="234690" y="78230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219958"/>
                </a:lnTo>
                <a:close/>
              </a:path>
              <a:path w="429260" h="434339">
                <a:moveTo>
                  <a:pt x="104645" y="221482"/>
                </a:moveTo>
                <a:lnTo>
                  <a:pt x="0" y="221482"/>
                </a:lnTo>
                <a:lnTo>
                  <a:pt x="0" y="5079"/>
                </a:lnTo>
                <a:lnTo>
                  <a:pt x="193543" y="5079"/>
                </a:lnTo>
                <a:lnTo>
                  <a:pt x="193543" y="65022"/>
                </a:lnTo>
                <a:lnTo>
                  <a:pt x="79246" y="65022"/>
                </a:lnTo>
                <a:lnTo>
                  <a:pt x="79246" y="162555"/>
                </a:lnTo>
                <a:lnTo>
                  <a:pt x="213354" y="162555"/>
                </a:lnTo>
                <a:lnTo>
                  <a:pt x="213354" y="207766"/>
                </a:lnTo>
                <a:lnTo>
                  <a:pt x="190582" y="213767"/>
                </a:lnTo>
                <a:lnTo>
                  <a:pt x="163000" y="218053"/>
                </a:lnTo>
                <a:lnTo>
                  <a:pt x="133418" y="220625"/>
                </a:lnTo>
                <a:lnTo>
                  <a:pt x="104645" y="221482"/>
                </a:lnTo>
                <a:close/>
              </a:path>
              <a:path w="429260" h="434339">
                <a:moveTo>
                  <a:pt x="213354" y="162555"/>
                </a:moveTo>
                <a:lnTo>
                  <a:pt x="112265" y="162555"/>
                </a:lnTo>
                <a:lnTo>
                  <a:pt x="138704" y="161714"/>
                </a:lnTo>
                <a:lnTo>
                  <a:pt x="165667" y="159254"/>
                </a:lnTo>
                <a:lnTo>
                  <a:pt x="191201" y="155269"/>
                </a:lnTo>
                <a:lnTo>
                  <a:pt x="213354" y="149856"/>
                </a:lnTo>
                <a:lnTo>
                  <a:pt x="213354" y="162555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24891" y="433821"/>
                </a:lnTo>
                <a:lnTo>
                  <a:pt x="24891" y="312920"/>
                </a:lnTo>
                <a:lnTo>
                  <a:pt x="340351" y="312920"/>
                </a:lnTo>
                <a:lnTo>
                  <a:pt x="340351" y="298696"/>
                </a:lnTo>
                <a:lnTo>
                  <a:pt x="23875" y="298696"/>
                </a:lnTo>
                <a:lnTo>
                  <a:pt x="23875" y="239770"/>
                </a:lnTo>
                <a:lnTo>
                  <a:pt x="424169" y="239770"/>
                </a:lnTo>
                <a:lnTo>
                  <a:pt x="424169" y="360670"/>
                </a:lnTo>
                <a:lnTo>
                  <a:pt x="108709" y="360670"/>
                </a:lnTo>
                <a:lnTo>
                  <a:pt x="108709" y="374894"/>
                </a:lnTo>
                <a:lnTo>
                  <a:pt x="428741" y="374894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515" y="1542064"/>
            <a:ext cx="101600" cy="303530"/>
          </a:xfrm>
          <a:custGeom>
            <a:avLst/>
            <a:gdLst/>
            <a:ahLst/>
            <a:cxnLst/>
            <a:rect l="l" t="t" r="r" b="b"/>
            <a:pathLst>
              <a:path w="101600" h="303530">
                <a:moveTo>
                  <a:pt x="50798" y="101597"/>
                </a:moveTo>
                <a:lnTo>
                  <a:pt x="30431" y="97731"/>
                </a:lnTo>
                <a:lnTo>
                  <a:pt x="14350" y="87056"/>
                </a:lnTo>
                <a:lnTo>
                  <a:pt x="3794" y="70951"/>
                </a:lnTo>
                <a:lnTo>
                  <a:pt x="0" y="50798"/>
                </a:lnTo>
                <a:lnTo>
                  <a:pt x="3794" y="30645"/>
                </a:lnTo>
                <a:lnTo>
                  <a:pt x="14350" y="14541"/>
                </a:lnTo>
                <a:lnTo>
                  <a:pt x="30431" y="3865"/>
                </a:lnTo>
                <a:lnTo>
                  <a:pt x="50798" y="0"/>
                </a:lnTo>
                <a:lnTo>
                  <a:pt x="70872" y="3865"/>
                </a:lnTo>
                <a:lnTo>
                  <a:pt x="86802" y="14541"/>
                </a:lnTo>
                <a:lnTo>
                  <a:pt x="97303" y="30645"/>
                </a:lnTo>
                <a:lnTo>
                  <a:pt x="101089" y="50798"/>
                </a:lnTo>
                <a:lnTo>
                  <a:pt x="97303" y="70951"/>
                </a:lnTo>
                <a:lnTo>
                  <a:pt x="86802" y="87056"/>
                </a:lnTo>
                <a:lnTo>
                  <a:pt x="70872" y="97731"/>
                </a:lnTo>
                <a:lnTo>
                  <a:pt x="50798" y="101597"/>
                </a:lnTo>
                <a:close/>
              </a:path>
              <a:path w="101600" h="303530">
                <a:moveTo>
                  <a:pt x="50798" y="303268"/>
                </a:moveTo>
                <a:lnTo>
                  <a:pt x="30431" y="299402"/>
                </a:lnTo>
                <a:lnTo>
                  <a:pt x="14350" y="288727"/>
                </a:lnTo>
                <a:lnTo>
                  <a:pt x="3794" y="272622"/>
                </a:lnTo>
                <a:lnTo>
                  <a:pt x="0" y="252469"/>
                </a:lnTo>
                <a:lnTo>
                  <a:pt x="3794" y="232316"/>
                </a:lnTo>
                <a:lnTo>
                  <a:pt x="14350" y="216212"/>
                </a:lnTo>
                <a:lnTo>
                  <a:pt x="30431" y="205536"/>
                </a:lnTo>
                <a:lnTo>
                  <a:pt x="50798" y="201670"/>
                </a:lnTo>
                <a:lnTo>
                  <a:pt x="70872" y="205536"/>
                </a:lnTo>
                <a:lnTo>
                  <a:pt x="86802" y="216212"/>
                </a:lnTo>
                <a:lnTo>
                  <a:pt x="97303" y="232316"/>
                </a:lnTo>
                <a:lnTo>
                  <a:pt x="101089" y="252469"/>
                </a:lnTo>
                <a:lnTo>
                  <a:pt x="97303" y="272622"/>
                </a:lnTo>
                <a:lnTo>
                  <a:pt x="86802" y="288727"/>
                </a:lnTo>
                <a:lnTo>
                  <a:pt x="70872" y="299402"/>
                </a:lnTo>
                <a:lnTo>
                  <a:pt x="50798" y="3032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9242" y="1486699"/>
            <a:ext cx="699135" cy="421640"/>
          </a:xfrm>
          <a:custGeom>
            <a:avLst/>
            <a:gdLst/>
            <a:ahLst/>
            <a:cxnLst/>
            <a:rect l="l" t="t" r="r" b="b"/>
            <a:pathLst>
              <a:path w="699135" h="421639">
                <a:moveTo>
                  <a:pt x="353555" y="414007"/>
                </a:moveTo>
                <a:lnTo>
                  <a:pt x="269354" y="283451"/>
                </a:lnTo>
                <a:lnTo>
                  <a:pt x="257556" y="265163"/>
                </a:lnTo>
                <a:lnTo>
                  <a:pt x="289953" y="244233"/>
                </a:lnTo>
                <a:lnTo>
                  <a:pt x="313690" y="216217"/>
                </a:lnTo>
                <a:lnTo>
                  <a:pt x="319849" y="201676"/>
                </a:lnTo>
                <a:lnTo>
                  <a:pt x="328269" y="181800"/>
                </a:lnTo>
                <a:lnTo>
                  <a:pt x="333248" y="141732"/>
                </a:lnTo>
                <a:lnTo>
                  <a:pt x="326009" y="94018"/>
                </a:lnTo>
                <a:lnTo>
                  <a:pt x="319417" y="81788"/>
                </a:lnTo>
                <a:lnTo>
                  <a:pt x="304876" y="54749"/>
                </a:lnTo>
                <a:lnTo>
                  <a:pt x="270700" y="25158"/>
                </a:lnTo>
                <a:lnTo>
                  <a:pt x="240792" y="13131"/>
                </a:lnTo>
                <a:lnTo>
                  <a:pt x="240792" y="141732"/>
                </a:lnTo>
                <a:lnTo>
                  <a:pt x="235419" y="167601"/>
                </a:lnTo>
                <a:lnTo>
                  <a:pt x="219964" y="186372"/>
                </a:lnTo>
                <a:lnTo>
                  <a:pt x="195351" y="197802"/>
                </a:lnTo>
                <a:lnTo>
                  <a:pt x="162560" y="201676"/>
                </a:lnTo>
                <a:lnTo>
                  <a:pt x="92456" y="201676"/>
                </a:lnTo>
                <a:lnTo>
                  <a:pt x="92456" y="81788"/>
                </a:lnTo>
                <a:lnTo>
                  <a:pt x="162560" y="81788"/>
                </a:lnTo>
                <a:lnTo>
                  <a:pt x="195351" y="85648"/>
                </a:lnTo>
                <a:lnTo>
                  <a:pt x="219964" y="97091"/>
                </a:lnTo>
                <a:lnTo>
                  <a:pt x="235419" y="115862"/>
                </a:lnTo>
                <a:lnTo>
                  <a:pt x="240792" y="141732"/>
                </a:lnTo>
                <a:lnTo>
                  <a:pt x="240792" y="13131"/>
                </a:lnTo>
                <a:lnTo>
                  <a:pt x="224332" y="6502"/>
                </a:lnTo>
                <a:lnTo>
                  <a:pt x="166624" y="0"/>
                </a:lnTo>
                <a:lnTo>
                  <a:pt x="0" y="0"/>
                </a:lnTo>
                <a:lnTo>
                  <a:pt x="0" y="414007"/>
                </a:lnTo>
                <a:lnTo>
                  <a:pt x="92456" y="414007"/>
                </a:lnTo>
                <a:lnTo>
                  <a:pt x="92456" y="283451"/>
                </a:lnTo>
                <a:lnTo>
                  <a:pt x="166116" y="283451"/>
                </a:lnTo>
                <a:lnTo>
                  <a:pt x="246380" y="414007"/>
                </a:lnTo>
                <a:lnTo>
                  <a:pt x="353555" y="414007"/>
                </a:lnTo>
                <a:close/>
              </a:path>
              <a:path w="699135" h="421639">
                <a:moveTo>
                  <a:pt x="698995" y="116332"/>
                </a:moveTo>
                <a:lnTo>
                  <a:pt x="610095" y="116332"/>
                </a:lnTo>
                <a:lnTo>
                  <a:pt x="610095" y="265163"/>
                </a:lnTo>
                <a:lnTo>
                  <a:pt x="604964" y="296760"/>
                </a:lnTo>
                <a:lnTo>
                  <a:pt x="590346" y="321678"/>
                </a:lnTo>
                <a:lnTo>
                  <a:pt x="567448" y="338035"/>
                </a:lnTo>
                <a:lnTo>
                  <a:pt x="537451" y="343903"/>
                </a:lnTo>
                <a:lnTo>
                  <a:pt x="508203" y="338035"/>
                </a:lnTo>
                <a:lnTo>
                  <a:pt x="485952" y="321678"/>
                </a:lnTo>
                <a:lnTo>
                  <a:pt x="471805" y="296760"/>
                </a:lnTo>
                <a:lnTo>
                  <a:pt x="466839" y="265163"/>
                </a:lnTo>
                <a:lnTo>
                  <a:pt x="471805" y="233578"/>
                </a:lnTo>
                <a:lnTo>
                  <a:pt x="485952" y="208661"/>
                </a:lnTo>
                <a:lnTo>
                  <a:pt x="508203" y="192303"/>
                </a:lnTo>
                <a:lnTo>
                  <a:pt x="537451" y="186436"/>
                </a:lnTo>
                <a:lnTo>
                  <a:pt x="567448" y="192303"/>
                </a:lnTo>
                <a:lnTo>
                  <a:pt x="590346" y="208661"/>
                </a:lnTo>
                <a:lnTo>
                  <a:pt x="604964" y="233578"/>
                </a:lnTo>
                <a:lnTo>
                  <a:pt x="610095" y="265163"/>
                </a:lnTo>
                <a:lnTo>
                  <a:pt x="610095" y="116332"/>
                </a:lnTo>
                <a:lnTo>
                  <a:pt x="608571" y="116332"/>
                </a:lnTo>
                <a:lnTo>
                  <a:pt x="608571" y="146812"/>
                </a:lnTo>
                <a:lnTo>
                  <a:pt x="593242" y="130860"/>
                </a:lnTo>
                <a:lnTo>
                  <a:pt x="573900" y="119062"/>
                </a:lnTo>
                <a:lnTo>
                  <a:pt x="550570" y="111734"/>
                </a:lnTo>
                <a:lnTo>
                  <a:pt x="523227" y="109220"/>
                </a:lnTo>
                <a:lnTo>
                  <a:pt x="475399" y="116751"/>
                </a:lnTo>
                <a:lnTo>
                  <a:pt x="435394" y="138074"/>
                </a:lnTo>
                <a:lnTo>
                  <a:pt x="404837" y="171208"/>
                </a:lnTo>
                <a:lnTo>
                  <a:pt x="385318" y="214223"/>
                </a:lnTo>
                <a:lnTo>
                  <a:pt x="378447" y="265163"/>
                </a:lnTo>
                <a:lnTo>
                  <a:pt x="385318" y="316115"/>
                </a:lnTo>
                <a:lnTo>
                  <a:pt x="404837" y="359130"/>
                </a:lnTo>
                <a:lnTo>
                  <a:pt x="435394" y="392264"/>
                </a:lnTo>
                <a:lnTo>
                  <a:pt x="475399" y="413588"/>
                </a:lnTo>
                <a:lnTo>
                  <a:pt x="523227" y="421119"/>
                </a:lnTo>
                <a:lnTo>
                  <a:pt x="550570" y="418604"/>
                </a:lnTo>
                <a:lnTo>
                  <a:pt x="573900" y="411276"/>
                </a:lnTo>
                <a:lnTo>
                  <a:pt x="593242" y="399478"/>
                </a:lnTo>
                <a:lnTo>
                  <a:pt x="608571" y="383527"/>
                </a:lnTo>
                <a:lnTo>
                  <a:pt x="608571" y="414007"/>
                </a:lnTo>
                <a:lnTo>
                  <a:pt x="698995" y="414007"/>
                </a:lnTo>
                <a:lnTo>
                  <a:pt x="698995" y="383527"/>
                </a:lnTo>
                <a:lnTo>
                  <a:pt x="698995" y="343903"/>
                </a:lnTo>
                <a:lnTo>
                  <a:pt x="698995" y="186436"/>
                </a:lnTo>
                <a:lnTo>
                  <a:pt x="698995" y="146812"/>
                </a:lnTo>
                <a:lnTo>
                  <a:pt x="698995" y="1163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6312" y="1595910"/>
            <a:ext cx="290195" cy="304800"/>
          </a:xfrm>
          <a:custGeom>
            <a:avLst/>
            <a:gdLst/>
            <a:ahLst/>
            <a:cxnLst/>
            <a:rect l="l" t="t" r="r" b="b"/>
            <a:pathLst>
              <a:path w="290195" h="304800">
                <a:moveTo>
                  <a:pt x="290060" y="304792"/>
                </a:moveTo>
                <a:lnTo>
                  <a:pt x="199639" y="304792"/>
                </a:lnTo>
                <a:lnTo>
                  <a:pt x="199639" y="147824"/>
                </a:lnTo>
                <a:lnTo>
                  <a:pt x="196249" y="117797"/>
                </a:lnTo>
                <a:lnTo>
                  <a:pt x="186240" y="95819"/>
                </a:lnTo>
                <a:lnTo>
                  <a:pt x="169850" y="82317"/>
                </a:lnTo>
                <a:lnTo>
                  <a:pt x="147316" y="77722"/>
                </a:lnTo>
                <a:lnTo>
                  <a:pt x="123425" y="82809"/>
                </a:lnTo>
                <a:lnTo>
                  <a:pt x="105534" y="97470"/>
                </a:lnTo>
                <a:lnTo>
                  <a:pt x="94311" y="120797"/>
                </a:lnTo>
                <a:lnTo>
                  <a:pt x="90421" y="151888"/>
                </a:lnTo>
                <a:lnTo>
                  <a:pt x="90421" y="304792"/>
                </a:lnTo>
                <a:lnTo>
                  <a:pt x="0" y="304792"/>
                </a:lnTo>
                <a:lnTo>
                  <a:pt x="0" y="7111"/>
                </a:lnTo>
                <a:lnTo>
                  <a:pt x="90421" y="7111"/>
                </a:lnTo>
                <a:lnTo>
                  <a:pt x="90421" y="37591"/>
                </a:lnTo>
                <a:lnTo>
                  <a:pt x="105581" y="21645"/>
                </a:lnTo>
                <a:lnTo>
                  <a:pt x="124456" y="9842"/>
                </a:lnTo>
                <a:lnTo>
                  <a:pt x="147141" y="2516"/>
                </a:lnTo>
                <a:lnTo>
                  <a:pt x="173731" y="0"/>
                </a:lnTo>
                <a:lnTo>
                  <a:pt x="221053" y="9143"/>
                </a:lnTo>
                <a:lnTo>
                  <a:pt x="257803" y="35432"/>
                </a:lnTo>
                <a:lnTo>
                  <a:pt x="281599" y="77150"/>
                </a:lnTo>
                <a:lnTo>
                  <a:pt x="290060" y="132584"/>
                </a:lnTo>
                <a:lnTo>
                  <a:pt x="290060" y="3047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2091" y="1473993"/>
            <a:ext cx="320675" cy="434340"/>
          </a:xfrm>
          <a:custGeom>
            <a:avLst/>
            <a:gdLst/>
            <a:ahLst/>
            <a:cxnLst/>
            <a:rect l="l" t="t" r="r" b="b"/>
            <a:pathLst>
              <a:path w="320675" h="434339">
                <a:moveTo>
                  <a:pt x="320539" y="159508"/>
                </a:moveTo>
                <a:lnTo>
                  <a:pt x="230118" y="159508"/>
                </a:lnTo>
                <a:lnTo>
                  <a:pt x="230118" y="0"/>
                </a:lnTo>
                <a:lnTo>
                  <a:pt x="320539" y="0"/>
                </a:lnTo>
                <a:lnTo>
                  <a:pt x="320539" y="159508"/>
                </a:lnTo>
                <a:close/>
              </a:path>
              <a:path w="320675" h="434339">
                <a:moveTo>
                  <a:pt x="144776" y="433821"/>
                </a:moveTo>
                <a:lnTo>
                  <a:pt x="96948" y="426282"/>
                </a:lnTo>
                <a:lnTo>
                  <a:pt x="56947" y="404967"/>
                </a:lnTo>
                <a:lnTo>
                  <a:pt x="26382" y="371826"/>
                </a:lnTo>
                <a:lnTo>
                  <a:pt x="6863" y="328810"/>
                </a:lnTo>
                <a:lnTo>
                  <a:pt x="0" y="277869"/>
                </a:lnTo>
                <a:lnTo>
                  <a:pt x="6863" y="226928"/>
                </a:lnTo>
                <a:lnTo>
                  <a:pt x="26382" y="183911"/>
                </a:lnTo>
                <a:lnTo>
                  <a:pt x="56947" y="150770"/>
                </a:lnTo>
                <a:lnTo>
                  <a:pt x="96948" y="129455"/>
                </a:lnTo>
                <a:lnTo>
                  <a:pt x="144776" y="121916"/>
                </a:lnTo>
                <a:lnTo>
                  <a:pt x="172112" y="124433"/>
                </a:lnTo>
                <a:lnTo>
                  <a:pt x="195448" y="131759"/>
                </a:lnTo>
                <a:lnTo>
                  <a:pt x="214783" y="143561"/>
                </a:lnTo>
                <a:lnTo>
                  <a:pt x="230118" y="159508"/>
                </a:lnTo>
                <a:lnTo>
                  <a:pt x="320539" y="159508"/>
                </a:lnTo>
                <a:lnTo>
                  <a:pt x="320539" y="199131"/>
                </a:lnTo>
                <a:lnTo>
                  <a:pt x="159000" y="199131"/>
                </a:lnTo>
                <a:lnTo>
                  <a:pt x="129751" y="205004"/>
                </a:lnTo>
                <a:lnTo>
                  <a:pt x="107502" y="221355"/>
                </a:lnTo>
                <a:lnTo>
                  <a:pt x="93350" y="246278"/>
                </a:lnTo>
                <a:lnTo>
                  <a:pt x="88389" y="277869"/>
                </a:lnTo>
                <a:lnTo>
                  <a:pt x="93350" y="309459"/>
                </a:lnTo>
                <a:lnTo>
                  <a:pt x="107502" y="334382"/>
                </a:lnTo>
                <a:lnTo>
                  <a:pt x="129751" y="350733"/>
                </a:lnTo>
                <a:lnTo>
                  <a:pt x="159000" y="356607"/>
                </a:lnTo>
                <a:lnTo>
                  <a:pt x="320539" y="356607"/>
                </a:lnTo>
                <a:lnTo>
                  <a:pt x="320539" y="396230"/>
                </a:lnTo>
                <a:lnTo>
                  <a:pt x="230118" y="396230"/>
                </a:lnTo>
                <a:lnTo>
                  <a:pt x="214783" y="412176"/>
                </a:lnTo>
                <a:lnTo>
                  <a:pt x="195448" y="423978"/>
                </a:lnTo>
                <a:lnTo>
                  <a:pt x="172112" y="431305"/>
                </a:lnTo>
                <a:lnTo>
                  <a:pt x="144776" y="433821"/>
                </a:lnTo>
                <a:close/>
              </a:path>
              <a:path w="320675" h="434339">
                <a:moveTo>
                  <a:pt x="320539" y="356607"/>
                </a:moveTo>
                <a:lnTo>
                  <a:pt x="159000" y="356607"/>
                </a:lnTo>
                <a:lnTo>
                  <a:pt x="188995" y="350733"/>
                </a:lnTo>
                <a:lnTo>
                  <a:pt x="211894" y="334382"/>
                </a:lnTo>
                <a:lnTo>
                  <a:pt x="226506" y="309459"/>
                </a:lnTo>
                <a:lnTo>
                  <a:pt x="231642" y="277869"/>
                </a:lnTo>
                <a:lnTo>
                  <a:pt x="226506" y="246278"/>
                </a:lnTo>
                <a:lnTo>
                  <a:pt x="211894" y="221355"/>
                </a:lnTo>
                <a:lnTo>
                  <a:pt x="188995" y="205004"/>
                </a:lnTo>
                <a:lnTo>
                  <a:pt x="159000" y="199131"/>
                </a:lnTo>
                <a:lnTo>
                  <a:pt x="320539" y="199131"/>
                </a:lnTo>
                <a:lnTo>
                  <a:pt x="320539" y="356607"/>
                </a:lnTo>
                <a:close/>
              </a:path>
              <a:path w="320675" h="434339">
                <a:moveTo>
                  <a:pt x="320539" y="426709"/>
                </a:moveTo>
                <a:lnTo>
                  <a:pt x="230118" y="426709"/>
                </a:lnTo>
                <a:lnTo>
                  <a:pt x="230118" y="396230"/>
                </a:lnTo>
                <a:lnTo>
                  <a:pt x="320539" y="396230"/>
                </a:lnTo>
                <a:lnTo>
                  <a:pt x="320539" y="4267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5462" y="1595910"/>
            <a:ext cx="316230" cy="312420"/>
          </a:xfrm>
          <a:custGeom>
            <a:avLst/>
            <a:gdLst/>
            <a:ahLst/>
            <a:cxnLst/>
            <a:rect l="l" t="t" r="r" b="b"/>
            <a:pathLst>
              <a:path w="316229" h="312419">
                <a:moveTo>
                  <a:pt x="157984" y="311904"/>
                </a:moveTo>
                <a:lnTo>
                  <a:pt x="106246" y="304365"/>
                </a:lnTo>
                <a:lnTo>
                  <a:pt x="62653" y="283050"/>
                </a:lnTo>
                <a:lnTo>
                  <a:pt x="29130" y="249909"/>
                </a:lnTo>
                <a:lnTo>
                  <a:pt x="7603" y="206893"/>
                </a:lnTo>
                <a:lnTo>
                  <a:pt x="0" y="155952"/>
                </a:lnTo>
                <a:lnTo>
                  <a:pt x="7603" y="105011"/>
                </a:lnTo>
                <a:lnTo>
                  <a:pt x="29130" y="61994"/>
                </a:lnTo>
                <a:lnTo>
                  <a:pt x="62653" y="28853"/>
                </a:lnTo>
                <a:lnTo>
                  <a:pt x="106246" y="7538"/>
                </a:lnTo>
                <a:lnTo>
                  <a:pt x="157984" y="0"/>
                </a:lnTo>
                <a:lnTo>
                  <a:pt x="209721" y="7538"/>
                </a:lnTo>
                <a:lnTo>
                  <a:pt x="253314" y="28853"/>
                </a:lnTo>
                <a:lnTo>
                  <a:pt x="286838" y="61994"/>
                </a:lnTo>
                <a:lnTo>
                  <a:pt x="294454" y="77214"/>
                </a:lnTo>
                <a:lnTo>
                  <a:pt x="157984" y="77214"/>
                </a:lnTo>
                <a:lnTo>
                  <a:pt x="128949" y="83087"/>
                </a:lnTo>
                <a:lnTo>
                  <a:pt x="106677" y="99438"/>
                </a:lnTo>
                <a:lnTo>
                  <a:pt x="92406" y="124361"/>
                </a:lnTo>
                <a:lnTo>
                  <a:pt x="87373" y="155952"/>
                </a:lnTo>
                <a:lnTo>
                  <a:pt x="92406" y="187542"/>
                </a:lnTo>
                <a:lnTo>
                  <a:pt x="106677" y="212465"/>
                </a:lnTo>
                <a:lnTo>
                  <a:pt x="128949" y="228816"/>
                </a:lnTo>
                <a:lnTo>
                  <a:pt x="157984" y="234690"/>
                </a:lnTo>
                <a:lnTo>
                  <a:pt x="294454" y="234690"/>
                </a:lnTo>
                <a:lnTo>
                  <a:pt x="286838" y="249909"/>
                </a:lnTo>
                <a:lnTo>
                  <a:pt x="253314" y="283050"/>
                </a:lnTo>
                <a:lnTo>
                  <a:pt x="209721" y="304365"/>
                </a:lnTo>
                <a:lnTo>
                  <a:pt x="157984" y="311904"/>
                </a:lnTo>
                <a:close/>
              </a:path>
              <a:path w="316229" h="312419">
                <a:moveTo>
                  <a:pt x="294454" y="234690"/>
                </a:moveTo>
                <a:lnTo>
                  <a:pt x="157984" y="234690"/>
                </a:lnTo>
                <a:lnTo>
                  <a:pt x="187018" y="228816"/>
                </a:lnTo>
                <a:lnTo>
                  <a:pt x="209290" y="212465"/>
                </a:lnTo>
                <a:lnTo>
                  <a:pt x="223562" y="187542"/>
                </a:lnTo>
                <a:lnTo>
                  <a:pt x="228594" y="155952"/>
                </a:lnTo>
                <a:lnTo>
                  <a:pt x="223562" y="124361"/>
                </a:lnTo>
                <a:lnTo>
                  <a:pt x="209290" y="99438"/>
                </a:lnTo>
                <a:lnTo>
                  <a:pt x="187018" y="83087"/>
                </a:lnTo>
                <a:lnTo>
                  <a:pt x="157984" y="77214"/>
                </a:lnTo>
                <a:lnTo>
                  <a:pt x="294454" y="77214"/>
                </a:lnTo>
                <a:lnTo>
                  <a:pt x="308364" y="105011"/>
                </a:lnTo>
                <a:lnTo>
                  <a:pt x="315968" y="155952"/>
                </a:lnTo>
                <a:lnTo>
                  <a:pt x="308364" y="206893"/>
                </a:lnTo>
                <a:lnTo>
                  <a:pt x="294454" y="2346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4261" y="1595910"/>
            <a:ext cx="465455" cy="304800"/>
          </a:xfrm>
          <a:custGeom>
            <a:avLst/>
            <a:gdLst/>
            <a:ahLst/>
            <a:cxnLst/>
            <a:rect l="l" t="t" r="r" b="b"/>
            <a:pathLst>
              <a:path w="465454" h="304800">
                <a:moveTo>
                  <a:pt x="465316" y="304792"/>
                </a:moveTo>
                <a:lnTo>
                  <a:pt x="374894" y="304792"/>
                </a:lnTo>
                <a:lnTo>
                  <a:pt x="374894" y="147824"/>
                </a:lnTo>
                <a:lnTo>
                  <a:pt x="371680" y="117797"/>
                </a:lnTo>
                <a:lnTo>
                  <a:pt x="362131" y="95819"/>
                </a:lnTo>
                <a:lnTo>
                  <a:pt x="346391" y="82317"/>
                </a:lnTo>
                <a:lnTo>
                  <a:pt x="324603" y="77722"/>
                </a:lnTo>
                <a:lnTo>
                  <a:pt x="305086" y="82032"/>
                </a:lnTo>
                <a:lnTo>
                  <a:pt x="290759" y="94676"/>
                </a:lnTo>
                <a:lnTo>
                  <a:pt x="281671" y="115225"/>
                </a:lnTo>
                <a:lnTo>
                  <a:pt x="277869" y="143252"/>
                </a:lnTo>
                <a:lnTo>
                  <a:pt x="277869" y="304792"/>
                </a:lnTo>
                <a:lnTo>
                  <a:pt x="187447" y="304792"/>
                </a:lnTo>
                <a:lnTo>
                  <a:pt x="187447" y="147824"/>
                </a:lnTo>
                <a:lnTo>
                  <a:pt x="184232" y="117797"/>
                </a:lnTo>
                <a:lnTo>
                  <a:pt x="174684" y="95819"/>
                </a:lnTo>
                <a:lnTo>
                  <a:pt x="158944" y="82317"/>
                </a:lnTo>
                <a:lnTo>
                  <a:pt x="137156" y="77722"/>
                </a:lnTo>
                <a:lnTo>
                  <a:pt x="117638" y="82032"/>
                </a:lnTo>
                <a:lnTo>
                  <a:pt x="103311" y="94676"/>
                </a:lnTo>
                <a:lnTo>
                  <a:pt x="94223" y="115225"/>
                </a:lnTo>
                <a:lnTo>
                  <a:pt x="90421" y="143252"/>
                </a:lnTo>
                <a:lnTo>
                  <a:pt x="90421" y="304792"/>
                </a:lnTo>
                <a:lnTo>
                  <a:pt x="0" y="304792"/>
                </a:lnTo>
                <a:lnTo>
                  <a:pt x="0" y="7111"/>
                </a:lnTo>
                <a:lnTo>
                  <a:pt x="90421" y="7111"/>
                </a:lnTo>
                <a:lnTo>
                  <a:pt x="90421" y="35559"/>
                </a:lnTo>
                <a:lnTo>
                  <a:pt x="104708" y="19930"/>
                </a:lnTo>
                <a:lnTo>
                  <a:pt x="121281" y="8826"/>
                </a:lnTo>
                <a:lnTo>
                  <a:pt x="140712" y="2198"/>
                </a:lnTo>
                <a:lnTo>
                  <a:pt x="163571" y="0"/>
                </a:lnTo>
                <a:lnTo>
                  <a:pt x="190455" y="2809"/>
                </a:lnTo>
                <a:lnTo>
                  <a:pt x="214434" y="11048"/>
                </a:lnTo>
                <a:lnTo>
                  <a:pt x="235079" y="24431"/>
                </a:lnTo>
                <a:lnTo>
                  <a:pt x="251961" y="42670"/>
                </a:lnTo>
                <a:lnTo>
                  <a:pt x="270511" y="24002"/>
                </a:lnTo>
                <a:lnTo>
                  <a:pt x="292918" y="10667"/>
                </a:lnTo>
                <a:lnTo>
                  <a:pt x="319611" y="2666"/>
                </a:lnTo>
                <a:lnTo>
                  <a:pt x="351019" y="0"/>
                </a:lnTo>
                <a:lnTo>
                  <a:pt x="397809" y="9072"/>
                </a:lnTo>
                <a:lnTo>
                  <a:pt x="433884" y="35241"/>
                </a:lnTo>
                <a:lnTo>
                  <a:pt x="457101" y="76936"/>
                </a:lnTo>
                <a:lnTo>
                  <a:pt x="465316" y="132584"/>
                </a:lnTo>
                <a:lnTo>
                  <a:pt x="465316" y="3047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3076" y="1486699"/>
            <a:ext cx="652780" cy="421640"/>
          </a:xfrm>
          <a:custGeom>
            <a:avLst/>
            <a:gdLst/>
            <a:ahLst/>
            <a:cxnLst/>
            <a:rect l="l" t="t" r="r" b="b"/>
            <a:pathLst>
              <a:path w="652779" h="421639">
                <a:moveTo>
                  <a:pt x="303771" y="0"/>
                </a:moveTo>
                <a:lnTo>
                  <a:pt x="0" y="0"/>
                </a:lnTo>
                <a:lnTo>
                  <a:pt x="0" y="81280"/>
                </a:lnTo>
                <a:lnTo>
                  <a:pt x="0" y="175260"/>
                </a:lnTo>
                <a:lnTo>
                  <a:pt x="0" y="255270"/>
                </a:lnTo>
                <a:lnTo>
                  <a:pt x="0" y="414020"/>
                </a:lnTo>
                <a:lnTo>
                  <a:pt x="92443" y="414020"/>
                </a:lnTo>
                <a:lnTo>
                  <a:pt x="92443" y="255270"/>
                </a:lnTo>
                <a:lnTo>
                  <a:pt x="280403" y="255270"/>
                </a:lnTo>
                <a:lnTo>
                  <a:pt x="280403" y="175260"/>
                </a:lnTo>
                <a:lnTo>
                  <a:pt x="92443" y="175260"/>
                </a:lnTo>
                <a:lnTo>
                  <a:pt x="92443" y="81280"/>
                </a:lnTo>
                <a:lnTo>
                  <a:pt x="303771" y="81280"/>
                </a:lnTo>
                <a:lnTo>
                  <a:pt x="303771" y="0"/>
                </a:lnTo>
                <a:close/>
              </a:path>
              <a:path w="652779" h="421639">
                <a:moveTo>
                  <a:pt x="652754" y="265163"/>
                </a:moveTo>
                <a:lnTo>
                  <a:pt x="645160" y="214223"/>
                </a:lnTo>
                <a:lnTo>
                  <a:pt x="631240" y="186436"/>
                </a:lnTo>
                <a:lnTo>
                  <a:pt x="623633" y="171208"/>
                </a:lnTo>
                <a:lnTo>
                  <a:pt x="590105" y="138074"/>
                </a:lnTo>
                <a:lnTo>
                  <a:pt x="565378" y="125984"/>
                </a:lnTo>
                <a:lnTo>
                  <a:pt x="565378" y="265163"/>
                </a:lnTo>
                <a:lnTo>
                  <a:pt x="560349" y="296760"/>
                </a:lnTo>
                <a:lnTo>
                  <a:pt x="546074" y="321678"/>
                </a:lnTo>
                <a:lnTo>
                  <a:pt x="523811" y="338035"/>
                </a:lnTo>
                <a:lnTo>
                  <a:pt x="494779" y="343903"/>
                </a:lnTo>
                <a:lnTo>
                  <a:pt x="465734" y="338035"/>
                </a:lnTo>
                <a:lnTo>
                  <a:pt x="443471" y="321678"/>
                </a:lnTo>
                <a:lnTo>
                  <a:pt x="429196" y="296760"/>
                </a:lnTo>
                <a:lnTo>
                  <a:pt x="424167" y="265163"/>
                </a:lnTo>
                <a:lnTo>
                  <a:pt x="429196" y="233578"/>
                </a:lnTo>
                <a:lnTo>
                  <a:pt x="443471" y="208661"/>
                </a:lnTo>
                <a:lnTo>
                  <a:pt x="465734" y="192303"/>
                </a:lnTo>
                <a:lnTo>
                  <a:pt x="494779" y="186436"/>
                </a:lnTo>
                <a:lnTo>
                  <a:pt x="523811" y="192303"/>
                </a:lnTo>
                <a:lnTo>
                  <a:pt x="546074" y="208661"/>
                </a:lnTo>
                <a:lnTo>
                  <a:pt x="560349" y="233578"/>
                </a:lnTo>
                <a:lnTo>
                  <a:pt x="565378" y="265163"/>
                </a:lnTo>
                <a:lnTo>
                  <a:pt x="565378" y="125984"/>
                </a:lnTo>
                <a:lnTo>
                  <a:pt x="546506" y="116751"/>
                </a:lnTo>
                <a:lnTo>
                  <a:pt x="494779" y="109220"/>
                </a:lnTo>
                <a:lnTo>
                  <a:pt x="443039" y="116751"/>
                </a:lnTo>
                <a:lnTo>
                  <a:pt x="399440" y="138074"/>
                </a:lnTo>
                <a:lnTo>
                  <a:pt x="365925" y="171208"/>
                </a:lnTo>
                <a:lnTo>
                  <a:pt x="344398" y="214223"/>
                </a:lnTo>
                <a:lnTo>
                  <a:pt x="336791" y="265163"/>
                </a:lnTo>
                <a:lnTo>
                  <a:pt x="344398" y="316115"/>
                </a:lnTo>
                <a:lnTo>
                  <a:pt x="365925" y="359130"/>
                </a:lnTo>
                <a:lnTo>
                  <a:pt x="399440" y="392264"/>
                </a:lnTo>
                <a:lnTo>
                  <a:pt x="443039" y="413588"/>
                </a:lnTo>
                <a:lnTo>
                  <a:pt x="494779" y="421119"/>
                </a:lnTo>
                <a:lnTo>
                  <a:pt x="546506" y="413588"/>
                </a:lnTo>
                <a:lnTo>
                  <a:pt x="590105" y="392264"/>
                </a:lnTo>
                <a:lnTo>
                  <a:pt x="623633" y="359130"/>
                </a:lnTo>
                <a:lnTo>
                  <a:pt x="631240" y="343903"/>
                </a:lnTo>
                <a:lnTo>
                  <a:pt x="645160" y="316115"/>
                </a:lnTo>
                <a:lnTo>
                  <a:pt x="652754" y="2651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8662" y="1595919"/>
            <a:ext cx="551815" cy="312420"/>
          </a:xfrm>
          <a:custGeom>
            <a:avLst/>
            <a:gdLst/>
            <a:ahLst/>
            <a:cxnLst/>
            <a:rect l="l" t="t" r="r" b="b"/>
            <a:pathLst>
              <a:path w="551814" h="312419">
                <a:moveTo>
                  <a:pt x="213868" y="89916"/>
                </a:moveTo>
                <a:lnTo>
                  <a:pt x="212852" y="5080"/>
                </a:lnTo>
                <a:lnTo>
                  <a:pt x="173736" y="0"/>
                </a:lnTo>
                <a:lnTo>
                  <a:pt x="147142" y="2514"/>
                </a:lnTo>
                <a:lnTo>
                  <a:pt x="124460" y="9842"/>
                </a:lnTo>
                <a:lnTo>
                  <a:pt x="105587" y="21640"/>
                </a:lnTo>
                <a:lnTo>
                  <a:pt x="90424" y="37592"/>
                </a:lnTo>
                <a:lnTo>
                  <a:pt x="90424" y="7112"/>
                </a:lnTo>
                <a:lnTo>
                  <a:pt x="0" y="7112"/>
                </a:lnTo>
                <a:lnTo>
                  <a:pt x="0" y="304787"/>
                </a:lnTo>
                <a:lnTo>
                  <a:pt x="90424" y="304787"/>
                </a:lnTo>
                <a:lnTo>
                  <a:pt x="90424" y="152387"/>
                </a:lnTo>
                <a:lnTo>
                  <a:pt x="95707" y="121970"/>
                </a:lnTo>
                <a:lnTo>
                  <a:pt x="110934" y="99123"/>
                </a:lnTo>
                <a:lnTo>
                  <a:pt x="135216" y="84747"/>
                </a:lnTo>
                <a:lnTo>
                  <a:pt x="167640" y="79756"/>
                </a:lnTo>
                <a:lnTo>
                  <a:pt x="180581" y="80403"/>
                </a:lnTo>
                <a:lnTo>
                  <a:pt x="192659" y="82359"/>
                </a:lnTo>
                <a:lnTo>
                  <a:pt x="203784" y="85534"/>
                </a:lnTo>
                <a:lnTo>
                  <a:pt x="213868" y="89916"/>
                </a:lnTo>
                <a:close/>
              </a:path>
              <a:path w="551814" h="312419">
                <a:moveTo>
                  <a:pt x="551675" y="155943"/>
                </a:moveTo>
                <a:lnTo>
                  <a:pt x="547420" y="126492"/>
                </a:lnTo>
                <a:lnTo>
                  <a:pt x="544296" y="104813"/>
                </a:lnTo>
                <a:lnTo>
                  <a:pt x="528129" y="71628"/>
                </a:lnTo>
                <a:lnTo>
                  <a:pt x="523328" y="61772"/>
                </a:lnTo>
                <a:lnTo>
                  <a:pt x="490562" y="28702"/>
                </a:lnTo>
                <a:lnTo>
                  <a:pt x="463283" y="15189"/>
                </a:lnTo>
                <a:lnTo>
                  <a:pt x="463283" y="126492"/>
                </a:lnTo>
                <a:lnTo>
                  <a:pt x="331203" y="126492"/>
                </a:lnTo>
                <a:lnTo>
                  <a:pt x="339661" y="102908"/>
                </a:lnTo>
                <a:lnTo>
                  <a:pt x="353491" y="85725"/>
                </a:lnTo>
                <a:lnTo>
                  <a:pt x="372567" y="75196"/>
                </a:lnTo>
                <a:lnTo>
                  <a:pt x="396735" y="71628"/>
                </a:lnTo>
                <a:lnTo>
                  <a:pt x="421068" y="75196"/>
                </a:lnTo>
                <a:lnTo>
                  <a:pt x="440486" y="85725"/>
                </a:lnTo>
                <a:lnTo>
                  <a:pt x="454672" y="102908"/>
                </a:lnTo>
                <a:lnTo>
                  <a:pt x="463283" y="126492"/>
                </a:lnTo>
                <a:lnTo>
                  <a:pt x="463283" y="15189"/>
                </a:lnTo>
                <a:lnTo>
                  <a:pt x="447763" y="7493"/>
                </a:lnTo>
                <a:lnTo>
                  <a:pt x="396735" y="0"/>
                </a:lnTo>
                <a:lnTo>
                  <a:pt x="345706" y="7531"/>
                </a:lnTo>
                <a:lnTo>
                  <a:pt x="302920" y="28854"/>
                </a:lnTo>
                <a:lnTo>
                  <a:pt x="270154" y="61988"/>
                </a:lnTo>
                <a:lnTo>
                  <a:pt x="249186" y="105003"/>
                </a:lnTo>
                <a:lnTo>
                  <a:pt x="241808" y="155943"/>
                </a:lnTo>
                <a:lnTo>
                  <a:pt x="249186" y="207086"/>
                </a:lnTo>
                <a:lnTo>
                  <a:pt x="270154" y="250126"/>
                </a:lnTo>
                <a:lnTo>
                  <a:pt x="302920" y="283197"/>
                </a:lnTo>
                <a:lnTo>
                  <a:pt x="345706" y="304406"/>
                </a:lnTo>
                <a:lnTo>
                  <a:pt x="396735" y="311899"/>
                </a:lnTo>
                <a:lnTo>
                  <a:pt x="447802" y="304901"/>
                </a:lnTo>
                <a:lnTo>
                  <a:pt x="490969" y="285229"/>
                </a:lnTo>
                <a:lnTo>
                  <a:pt x="523468" y="254901"/>
                </a:lnTo>
                <a:lnTo>
                  <a:pt x="531114" y="239255"/>
                </a:lnTo>
                <a:lnTo>
                  <a:pt x="542531" y="215887"/>
                </a:lnTo>
                <a:lnTo>
                  <a:pt x="451599" y="215887"/>
                </a:lnTo>
                <a:lnTo>
                  <a:pt x="443458" y="225539"/>
                </a:lnTo>
                <a:lnTo>
                  <a:pt x="431025" y="232905"/>
                </a:lnTo>
                <a:lnTo>
                  <a:pt x="415175" y="237604"/>
                </a:lnTo>
                <a:lnTo>
                  <a:pt x="396735" y="239255"/>
                </a:lnTo>
                <a:lnTo>
                  <a:pt x="373227" y="235623"/>
                </a:lnTo>
                <a:lnTo>
                  <a:pt x="354126" y="225031"/>
                </a:lnTo>
                <a:lnTo>
                  <a:pt x="340093" y="207975"/>
                </a:lnTo>
                <a:lnTo>
                  <a:pt x="331711" y="184899"/>
                </a:lnTo>
                <a:lnTo>
                  <a:pt x="549643" y="184899"/>
                </a:lnTo>
                <a:lnTo>
                  <a:pt x="550608" y="177088"/>
                </a:lnTo>
                <a:lnTo>
                  <a:pt x="551230" y="169659"/>
                </a:lnTo>
                <a:lnTo>
                  <a:pt x="551573" y="162610"/>
                </a:lnTo>
                <a:lnTo>
                  <a:pt x="551675" y="1559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3677" y="1595919"/>
            <a:ext cx="523240" cy="312420"/>
          </a:xfrm>
          <a:custGeom>
            <a:avLst/>
            <a:gdLst/>
            <a:ahLst/>
            <a:cxnLst/>
            <a:rect l="l" t="t" r="r" b="b"/>
            <a:pathLst>
              <a:path w="523240" h="312419">
                <a:moveTo>
                  <a:pt x="213868" y="89916"/>
                </a:moveTo>
                <a:lnTo>
                  <a:pt x="212852" y="5080"/>
                </a:lnTo>
                <a:lnTo>
                  <a:pt x="173736" y="0"/>
                </a:lnTo>
                <a:lnTo>
                  <a:pt x="147142" y="2514"/>
                </a:lnTo>
                <a:lnTo>
                  <a:pt x="124460" y="9842"/>
                </a:lnTo>
                <a:lnTo>
                  <a:pt x="105575" y="21640"/>
                </a:lnTo>
                <a:lnTo>
                  <a:pt x="90424" y="37592"/>
                </a:lnTo>
                <a:lnTo>
                  <a:pt x="90424" y="7112"/>
                </a:lnTo>
                <a:lnTo>
                  <a:pt x="0" y="7112"/>
                </a:lnTo>
                <a:lnTo>
                  <a:pt x="0" y="304787"/>
                </a:lnTo>
                <a:lnTo>
                  <a:pt x="90424" y="304787"/>
                </a:lnTo>
                <a:lnTo>
                  <a:pt x="90424" y="152387"/>
                </a:lnTo>
                <a:lnTo>
                  <a:pt x="95694" y="121970"/>
                </a:lnTo>
                <a:lnTo>
                  <a:pt x="110934" y="99123"/>
                </a:lnTo>
                <a:lnTo>
                  <a:pt x="135216" y="84747"/>
                </a:lnTo>
                <a:lnTo>
                  <a:pt x="167640" y="79756"/>
                </a:lnTo>
                <a:lnTo>
                  <a:pt x="180568" y="80403"/>
                </a:lnTo>
                <a:lnTo>
                  <a:pt x="192659" y="82359"/>
                </a:lnTo>
                <a:lnTo>
                  <a:pt x="203784" y="85534"/>
                </a:lnTo>
                <a:lnTo>
                  <a:pt x="213868" y="89916"/>
                </a:lnTo>
                <a:close/>
              </a:path>
              <a:path w="523240" h="312419">
                <a:moveTo>
                  <a:pt x="522719" y="213347"/>
                </a:moveTo>
                <a:lnTo>
                  <a:pt x="495985" y="152323"/>
                </a:lnTo>
                <a:lnTo>
                  <a:pt x="459066" y="132842"/>
                </a:lnTo>
                <a:lnTo>
                  <a:pt x="403339" y="119888"/>
                </a:lnTo>
                <a:lnTo>
                  <a:pt x="370878" y="113842"/>
                </a:lnTo>
                <a:lnTo>
                  <a:pt x="348983" y="107378"/>
                </a:lnTo>
                <a:lnTo>
                  <a:pt x="336626" y="99669"/>
                </a:lnTo>
                <a:lnTo>
                  <a:pt x="332727" y="89916"/>
                </a:lnTo>
                <a:lnTo>
                  <a:pt x="336257" y="80772"/>
                </a:lnTo>
                <a:lnTo>
                  <a:pt x="346062" y="73533"/>
                </a:lnTo>
                <a:lnTo>
                  <a:pt x="361022" y="68770"/>
                </a:lnTo>
                <a:lnTo>
                  <a:pt x="379971" y="67056"/>
                </a:lnTo>
                <a:lnTo>
                  <a:pt x="398551" y="69088"/>
                </a:lnTo>
                <a:lnTo>
                  <a:pt x="413880" y="74930"/>
                </a:lnTo>
                <a:lnTo>
                  <a:pt x="424840" y="84201"/>
                </a:lnTo>
                <a:lnTo>
                  <a:pt x="430263" y="96520"/>
                </a:lnTo>
                <a:lnTo>
                  <a:pt x="517639" y="96520"/>
                </a:lnTo>
                <a:lnTo>
                  <a:pt x="505294" y="56578"/>
                </a:lnTo>
                <a:lnTo>
                  <a:pt x="476046" y="26162"/>
                </a:lnTo>
                <a:lnTo>
                  <a:pt x="433552" y="6794"/>
                </a:lnTo>
                <a:lnTo>
                  <a:pt x="381495" y="0"/>
                </a:lnTo>
                <a:lnTo>
                  <a:pt x="328295" y="6616"/>
                </a:lnTo>
                <a:lnTo>
                  <a:pt x="285038" y="25527"/>
                </a:lnTo>
                <a:lnTo>
                  <a:pt x="255981" y="55283"/>
                </a:lnTo>
                <a:lnTo>
                  <a:pt x="245351" y="94488"/>
                </a:lnTo>
                <a:lnTo>
                  <a:pt x="253771" y="133007"/>
                </a:lnTo>
                <a:lnTo>
                  <a:pt x="277609" y="159626"/>
                </a:lnTo>
                <a:lnTo>
                  <a:pt x="314794" y="176923"/>
                </a:lnTo>
                <a:lnTo>
                  <a:pt x="363207" y="187439"/>
                </a:lnTo>
                <a:lnTo>
                  <a:pt x="396049" y="193497"/>
                </a:lnTo>
                <a:lnTo>
                  <a:pt x="418261" y="200456"/>
                </a:lnTo>
                <a:lnTo>
                  <a:pt x="430860" y="208661"/>
                </a:lnTo>
                <a:lnTo>
                  <a:pt x="434835" y="218427"/>
                </a:lnTo>
                <a:lnTo>
                  <a:pt x="431050" y="228028"/>
                </a:lnTo>
                <a:lnTo>
                  <a:pt x="420547" y="235762"/>
                </a:lnTo>
                <a:lnTo>
                  <a:pt x="404622" y="240931"/>
                </a:lnTo>
                <a:lnTo>
                  <a:pt x="384543" y="242811"/>
                </a:lnTo>
                <a:lnTo>
                  <a:pt x="364553" y="240525"/>
                </a:lnTo>
                <a:lnTo>
                  <a:pt x="348094" y="234048"/>
                </a:lnTo>
                <a:lnTo>
                  <a:pt x="336397" y="223951"/>
                </a:lnTo>
                <a:lnTo>
                  <a:pt x="330695" y="210807"/>
                </a:lnTo>
                <a:lnTo>
                  <a:pt x="243319" y="210807"/>
                </a:lnTo>
                <a:lnTo>
                  <a:pt x="255511" y="252971"/>
                </a:lnTo>
                <a:lnTo>
                  <a:pt x="285165" y="284784"/>
                </a:lnTo>
                <a:lnTo>
                  <a:pt x="328828" y="304888"/>
                </a:lnTo>
                <a:lnTo>
                  <a:pt x="383019" y="311899"/>
                </a:lnTo>
                <a:lnTo>
                  <a:pt x="436778" y="305079"/>
                </a:lnTo>
                <a:lnTo>
                  <a:pt x="481253" y="285483"/>
                </a:lnTo>
                <a:lnTo>
                  <a:pt x="511530" y="254469"/>
                </a:lnTo>
                <a:lnTo>
                  <a:pt x="522719" y="2133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3829" y="1514639"/>
            <a:ext cx="208279" cy="386080"/>
          </a:xfrm>
          <a:custGeom>
            <a:avLst/>
            <a:gdLst/>
            <a:ahLst/>
            <a:cxnLst/>
            <a:rect l="l" t="t" r="r" b="b"/>
            <a:pathLst>
              <a:path w="208279" h="386080">
                <a:moveTo>
                  <a:pt x="208267" y="88900"/>
                </a:moveTo>
                <a:lnTo>
                  <a:pt x="149352" y="88900"/>
                </a:lnTo>
                <a:lnTo>
                  <a:pt x="149352" y="0"/>
                </a:lnTo>
                <a:lnTo>
                  <a:pt x="58928" y="0"/>
                </a:lnTo>
                <a:lnTo>
                  <a:pt x="58928" y="88900"/>
                </a:lnTo>
                <a:lnTo>
                  <a:pt x="0" y="88900"/>
                </a:lnTo>
                <a:lnTo>
                  <a:pt x="0" y="166370"/>
                </a:lnTo>
                <a:lnTo>
                  <a:pt x="58928" y="166370"/>
                </a:lnTo>
                <a:lnTo>
                  <a:pt x="58928" y="386080"/>
                </a:lnTo>
                <a:lnTo>
                  <a:pt x="149352" y="386080"/>
                </a:lnTo>
                <a:lnTo>
                  <a:pt x="149352" y="166370"/>
                </a:lnTo>
                <a:lnTo>
                  <a:pt x="208267" y="166370"/>
                </a:lnTo>
                <a:lnTo>
                  <a:pt x="208267" y="889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5295" y="1663980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9965" y="1466881"/>
            <a:ext cx="439420" cy="441325"/>
          </a:xfrm>
          <a:custGeom>
            <a:avLst/>
            <a:gdLst/>
            <a:ahLst/>
            <a:cxnLst/>
            <a:rect l="l" t="t" r="r" b="b"/>
            <a:pathLst>
              <a:path w="439420" h="44132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439420" h="44132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439420" h="44132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439420" h="44132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439420" h="44132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3569" y="1473993"/>
            <a:ext cx="463550" cy="439420"/>
          </a:xfrm>
          <a:custGeom>
            <a:avLst/>
            <a:gdLst/>
            <a:ahLst/>
            <a:cxnLst/>
            <a:rect l="l" t="t" r="r" b="b"/>
            <a:pathLst>
              <a:path w="463550" h="439419">
                <a:moveTo>
                  <a:pt x="412485" y="258057"/>
                </a:moveTo>
                <a:lnTo>
                  <a:pt x="326635" y="258057"/>
                </a:lnTo>
                <a:lnTo>
                  <a:pt x="326635" y="0"/>
                </a:lnTo>
                <a:lnTo>
                  <a:pt x="412485" y="0"/>
                </a:lnTo>
                <a:lnTo>
                  <a:pt x="412485" y="79246"/>
                </a:lnTo>
                <a:lnTo>
                  <a:pt x="463284" y="79246"/>
                </a:lnTo>
                <a:lnTo>
                  <a:pt x="463284" y="161539"/>
                </a:lnTo>
                <a:lnTo>
                  <a:pt x="412485" y="161539"/>
                </a:lnTo>
                <a:lnTo>
                  <a:pt x="412485" y="258057"/>
                </a:lnTo>
                <a:close/>
              </a:path>
              <a:path w="463550" h="439419">
                <a:moveTo>
                  <a:pt x="139696" y="249421"/>
                </a:moveTo>
                <a:lnTo>
                  <a:pt x="93177" y="243500"/>
                </a:lnTo>
                <a:lnTo>
                  <a:pt x="54533" y="226680"/>
                </a:lnTo>
                <a:lnTo>
                  <a:pt x="25179" y="200374"/>
                </a:lnTo>
                <a:lnTo>
                  <a:pt x="6530" y="165998"/>
                </a:lnTo>
                <a:lnTo>
                  <a:pt x="0" y="124964"/>
                </a:lnTo>
                <a:lnTo>
                  <a:pt x="6530" y="84126"/>
                </a:lnTo>
                <a:lnTo>
                  <a:pt x="25179" y="49774"/>
                </a:lnTo>
                <a:lnTo>
                  <a:pt x="54533" y="23395"/>
                </a:lnTo>
                <a:lnTo>
                  <a:pt x="93177" y="6477"/>
                </a:lnTo>
                <a:lnTo>
                  <a:pt x="139696" y="507"/>
                </a:lnTo>
                <a:lnTo>
                  <a:pt x="186215" y="6477"/>
                </a:lnTo>
                <a:lnTo>
                  <a:pt x="224859" y="23395"/>
                </a:lnTo>
                <a:lnTo>
                  <a:pt x="254213" y="49774"/>
                </a:lnTo>
                <a:lnTo>
                  <a:pt x="265800" y="71118"/>
                </a:lnTo>
                <a:lnTo>
                  <a:pt x="139696" y="71118"/>
                </a:lnTo>
                <a:lnTo>
                  <a:pt x="117487" y="74817"/>
                </a:lnTo>
                <a:lnTo>
                  <a:pt x="100327" y="85468"/>
                </a:lnTo>
                <a:lnTo>
                  <a:pt x="89262" y="102407"/>
                </a:lnTo>
                <a:lnTo>
                  <a:pt x="85341" y="124964"/>
                </a:lnTo>
                <a:lnTo>
                  <a:pt x="89262" y="147522"/>
                </a:lnTo>
                <a:lnTo>
                  <a:pt x="100327" y="164460"/>
                </a:lnTo>
                <a:lnTo>
                  <a:pt x="117487" y="175112"/>
                </a:lnTo>
                <a:lnTo>
                  <a:pt x="139696" y="178811"/>
                </a:lnTo>
                <a:lnTo>
                  <a:pt x="265911" y="178811"/>
                </a:lnTo>
                <a:lnTo>
                  <a:pt x="254213" y="200374"/>
                </a:lnTo>
                <a:lnTo>
                  <a:pt x="224859" y="226680"/>
                </a:lnTo>
                <a:lnTo>
                  <a:pt x="186215" y="243500"/>
                </a:lnTo>
                <a:lnTo>
                  <a:pt x="139696" y="249421"/>
                </a:lnTo>
                <a:close/>
              </a:path>
              <a:path w="463550" h="439419">
                <a:moveTo>
                  <a:pt x="265911" y="178811"/>
                </a:moveTo>
                <a:lnTo>
                  <a:pt x="139696" y="178811"/>
                </a:lnTo>
                <a:lnTo>
                  <a:pt x="161690" y="175112"/>
                </a:lnTo>
                <a:lnTo>
                  <a:pt x="178875" y="164460"/>
                </a:lnTo>
                <a:lnTo>
                  <a:pt x="190058" y="147522"/>
                </a:lnTo>
                <a:lnTo>
                  <a:pt x="194051" y="124964"/>
                </a:lnTo>
                <a:lnTo>
                  <a:pt x="190058" y="102407"/>
                </a:lnTo>
                <a:lnTo>
                  <a:pt x="178875" y="85468"/>
                </a:lnTo>
                <a:lnTo>
                  <a:pt x="161690" y="74817"/>
                </a:lnTo>
                <a:lnTo>
                  <a:pt x="139696" y="71118"/>
                </a:lnTo>
                <a:lnTo>
                  <a:pt x="265800" y="71118"/>
                </a:lnTo>
                <a:lnTo>
                  <a:pt x="272862" y="84126"/>
                </a:lnTo>
                <a:lnTo>
                  <a:pt x="279393" y="124964"/>
                </a:lnTo>
                <a:lnTo>
                  <a:pt x="272862" y="165998"/>
                </a:lnTo>
                <a:lnTo>
                  <a:pt x="265911" y="178811"/>
                </a:lnTo>
                <a:close/>
              </a:path>
              <a:path w="463550" h="439419">
                <a:moveTo>
                  <a:pt x="412485" y="438901"/>
                </a:moveTo>
                <a:lnTo>
                  <a:pt x="325111" y="438901"/>
                </a:lnTo>
                <a:lnTo>
                  <a:pt x="325111" y="346955"/>
                </a:lnTo>
                <a:lnTo>
                  <a:pt x="32511" y="346955"/>
                </a:lnTo>
                <a:lnTo>
                  <a:pt x="32511" y="273297"/>
                </a:lnTo>
                <a:lnTo>
                  <a:pt x="412485" y="273297"/>
                </a:lnTo>
                <a:lnTo>
                  <a:pt x="412485" y="4389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07087" y="1473993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0850" y="1473993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4106" y="1473993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3007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9234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549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8604" y="2580727"/>
            <a:ext cx="6841589" cy="5444363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0495248" y="5100297"/>
            <a:ext cx="628650" cy="263525"/>
            <a:chOff x="10495248" y="5100297"/>
            <a:chExt cx="628650" cy="263525"/>
          </a:xfrm>
        </p:grpSpPr>
        <p:sp>
          <p:nvSpPr>
            <p:cNvPr id="36" name="object 36"/>
            <p:cNvSpPr/>
            <p:nvPr/>
          </p:nvSpPr>
          <p:spPr>
            <a:xfrm>
              <a:off x="10495242" y="5100307"/>
              <a:ext cx="220345" cy="259079"/>
            </a:xfrm>
            <a:custGeom>
              <a:avLst/>
              <a:gdLst/>
              <a:ahLst/>
              <a:cxnLst/>
              <a:rect l="l" t="t" r="r" b="b"/>
              <a:pathLst>
                <a:path w="220345" h="259079">
                  <a:moveTo>
                    <a:pt x="220218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93268" y="29210"/>
                  </a:lnTo>
                  <a:lnTo>
                    <a:pt x="93268" y="259080"/>
                  </a:lnTo>
                  <a:lnTo>
                    <a:pt x="127266" y="259080"/>
                  </a:lnTo>
                  <a:lnTo>
                    <a:pt x="127266" y="29210"/>
                  </a:lnTo>
                  <a:lnTo>
                    <a:pt x="220218" y="29210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1043" y="5169307"/>
              <a:ext cx="185560" cy="1943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56397" y="5169307"/>
              <a:ext cx="167425" cy="194304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1144225" y="5118087"/>
            <a:ext cx="116205" cy="241300"/>
          </a:xfrm>
          <a:custGeom>
            <a:avLst/>
            <a:gdLst/>
            <a:ahLst/>
            <a:cxnLst/>
            <a:rect l="l" t="t" r="r" b="b"/>
            <a:pathLst>
              <a:path w="116204" h="241300">
                <a:moveTo>
                  <a:pt x="115608" y="55880"/>
                </a:moveTo>
                <a:lnTo>
                  <a:pt x="74472" y="55880"/>
                </a:lnTo>
                <a:lnTo>
                  <a:pt x="74472" y="0"/>
                </a:lnTo>
                <a:lnTo>
                  <a:pt x="41122" y="0"/>
                </a:lnTo>
                <a:lnTo>
                  <a:pt x="41122" y="55880"/>
                </a:lnTo>
                <a:lnTo>
                  <a:pt x="0" y="55880"/>
                </a:lnTo>
                <a:lnTo>
                  <a:pt x="0" y="85090"/>
                </a:lnTo>
                <a:lnTo>
                  <a:pt x="41122" y="85090"/>
                </a:lnTo>
                <a:lnTo>
                  <a:pt x="41122" y="241300"/>
                </a:lnTo>
                <a:lnTo>
                  <a:pt x="74472" y="241300"/>
                </a:lnTo>
                <a:lnTo>
                  <a:pt x="74472" y="85090"/>
                </a:lnTo>
                <a:lnTo>
                  <a:pt x="115608" y="85090"/>
                </a:lnTo>
                <a:lnTo>
                  <a:pt x="115608" y="5588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70119" y="5220150"/>
            <a:ext cx="113664" cy="29209"/>
          </a:xfrm>
          <a:custGeom>
            <a:avLst/>
            <a:gdLst/>
            <a:ahLst/>
            <a:cxnLst/>
            <a:rect l="l" t="t" r="r" b="b"/>
            <a:pathLst>
              <a:path w="113665" h="29210">
                <a:moveTo>
                  <a:pt x="113344" y="29145"/>
                </a:moveTo>
                <a:lnTo>
                  <a:pt x="0" y="29145"/>
                </a:lnTo>
                <a:lnTo>
                  <a:pt x="0" y="0"/>
                </a:lnTo>
                <a:lnTo>
                  <a:pt x="113344" y="0"/>
                </a:lnTo>
                <a:lnTo>
                  <a:pt x="113344" y="29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1698459" y="5120555"/>
            <a:ext cx="885825" cy="245110"/>
            <a:chOff x="11698459" y="5120555"/>
            <a:chExt cx="885825" cy="24511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8459" y="5126105"/>
              <a:ext cx="190152" cy="2339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18406" y="5126105"/>
              <a:ext cx="234259" cy="2339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88592" y="5120555"/>
              <a:ext cx="190445" cy="2447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414962" y="5125707"/>
              <a:ext cx="168910" cy="234950"/>
            </a:xfrm>
            <a:custGeom>
              <a:avLst/>
              <a:gdLst/>
              <a:ahLst/>
              <a:cxnLst/>
              <a:rect l="l" t="t" r="r" b="b"/>
              <a:pathLst>
                <a:path w="168909" h="234950">
                  <a:moveTo>
                    <a:pt x="168833" y="207010"/>
                  </a:moveTo>
                  <a:lnTo>
                    <a:pt x="30670" y="207010"/>
                  </a:lnTo>
                  <a:lnTo>
                    <a:pt x="30670" y="128270"/>
                  </a:lnTo>
                  <a:lnTo>
                    <a:pt x="155981" y="128270"/>
                  </a:lnTo>
                  <a:lnTo>
                    <a:pt x="155981" y="101600"/>
                  </a:lnTo>
                  <a:lnTo>
                    <a:pt x="30670" y="101600"/>
                  </a:lnTo>
                  <a:lnTo>
                    <a:pt x="30670" y="27940"/>
                  </a:lnTo>
                  <a:lnTo>
                    <a:pt x="166204" y="27940"/>
                  </a:lnTo>
                  <a:lnTo>
                    <a:pt x="166204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101600"/>
                  </a:lnTo>
                  <a:lnTo>
                    <a:pt x="0" y="128270"/>
                  </a:lnTo>
                  <a:lnTo>
                    <a:pt x="0" y="207010"/>
                  </a:lnTo>
                  <a:lnTo>
                    <a:pt x="0" y="234950"/>
                  </a:lnTo>
                  <a:lnTo>
                    <a:pt x="168833" y="234950"/>
                  </a:lnTo>
                  <a:lnTo>
                    <a:pt x="168833" y="20701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2690926" y="5164661"/>
            <a:ext cx="40640" cy="157480"/>
          </a:xfrm>
          <a:custGeom>
            <a:avLst/>
            <a:gdLst/>
            <a:ahLst/>
            <a:cxnLst/>
            <a:rect l="l" t="t" r="r" b="b"/>
            <a:pathLst>
              <a:path w="40640" h="157479">
                <a:moveTo>
                  <a:pt x="20446" y="40893"/>
                </a:moveTo>
                <a:lnTo>
                  <a:pt x="12322" y="39300"/>
                </a:lnTo>
                <a:lnTo>
                  <a:pt x="5841" y="34941"/>
                </a:lnTo>
                <a:lnTo>
                  <a:pt x="1551" y="28447"/>
                </a:lnTo>
                <a:lnTo>
                  <a:pt x="0" y="20446"/>
                </a:lnTo>
                <a:lnTo>
                  <a:pt x="1551" y="12445"/>
                </a:lnTo>
                <a:lnTo>
                  <a:pt x="5841" y="5951"/>
                </a:lnTo>
                <a:lnTo>
                  <a:pt x="12322" y="1592"/>
                </a:lnTo>
                <a:lnTo>
                  <a:pt x="20446" y="0"/>
                </a:lnTo>
                <a:lnTo>
                  <a:pt x="28401" y="1592"/>
                </a:lnTo>
                <a:lnTo>
                  <a:pt x="34795" y="5951"/>
                </a:lnTo>
                <a:lnTo>
                  <a:pt x="39053" y="12445"/>
                </a:lnTo>
                <a:lnTo>
                  <a:pt x="40601" y="20446"/>
                </a:lnTo>
                <a:lnTo>
                  <a:pt x="39053" y="28447"/>
                </a:lnTo>
                <a:lnTo>
                  <a:pt x="34795" y="34941"/>
                </a:lnTo>
                <a:lnTo>
                  <a:pt x="28401" y="39300"/>
                </a:lnTo>
                <a:lnTo>
                  <a:pt x="20446" y="40893"/>
                </a:lnTo>
                <a:close/>
              </a:path>
              <a:path w="40640" h="157479">
                <a:moveTo>
                  <a:pt x="20446" y="156854"/>
                </a:moveTo>
                <a:lnTo>
                  <a:pt x="12322" y="155307"/>
                </a:lnTo>
                <a:lnTo>
                  <a:pt x="5841" y="151048"/>
                </a:lnTo>
                <a:lnTo>
                  <a:pt x="1551" y="144654"/>
                </a:lnTo>
                <a:lnTo>
                  <a:pt x="0" y="136699"/>
                </a:lnTo>
                <a:lnTo>
                  <a:pt x="1551" y="128575"/>
                </a:lnTo>
                <a:lnTo>
                  <a:pt x="5841" y="122095"/>
                </a:lnTo>
                <a:lnTo>
                  <a:pt x="12322" y="117805"/>
                </a:lnTo>
                <a:lnTo>
                  <a:pt x="20446" y="116253"/>
                </a:lnTo>
                <a:lnTo>
                  <a:pt x="28401" y="117805"/>
                </a:lnTo>
                <a:lnTo>
                  <a:pt x="34795" y="122095"/>
                </a:lnTo>
                <a:lnTo>
                  <a:pt x="39053" y="128575"/>
                </a:lnTo>
                <a:lnTo>
                  <a:pt x="40601" y="136699"/>
                </a:lnTo>
                <a:lnTo>
                  <a:pt x="39053" y="144654"/>
                </a:lnTo>
                <a:lnTo>
                  <a:pt x="34795" y="151048"/>
                </a:lnTo>
                <a:lnTo>
                  <a:pt x="28401" y="155307"/>
                </a:lnTo>
                <a:lnTo>
                  <a:pt x="20446" y="1568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2837875" y="5120555"/>
            <a:ext cx="607060" cy="245110"/>
            <a:chOff x="12837875" y="5120555"/>
            <a:chExt cx="607060" cy="24511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37875" y="5120555"/>
              <a:ext cx="165617" cy="24477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3030657" y="5322392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738" y="41477"/>
                  </a:moveTo>
                  <a:lnTo>
                    <a:pt x="12569" y="39879"/>
                  </a:lnTo>
                  <a:lnTo>
                    <a:pt x="5987" y="35489"/>
                  </a:lnTo>
                  <a:lnTo>
                    <a:pt x="1597" y="28908"/>
                  </a:lnTo>
                  <a:lnTo>
                    <a:pt x="0" y="20738"/>
                  </a:lnTo>
                  <a:lnTo>
                    <a:pt x="1597" y="12569"/>
                  </a:lnTo>
                  <a:lnTo>
                    <a:pt x="5987" y="5987"/>
                  </a:lnTo>
                  <a:lnTo>
                    <a:pt x="12569" y="1597"/>
                  </a:lnTo>
                  <a:lnTo>
                    <a:pt x="20738" y="0"/>
                  </a:lnTo>
                  <a:lnTo>
                    <a:pt x="28862" y="1597"/>
                  </a:lnTo>
                  <a:lnTo>
                    <a:pt x="35343" y="5987"/>
                  </a:lnTo>
                  <a:lnTo>
                    <a:pt x="39633" y="12569"/>
                  </a:lnTo>
                  <a:lnTo>
                    <a:pt x="41185" y="20738"/>
                  </a:lnTo>
                  <a:lnTo>
                    <a:pt x="39633" y="28908"/>
                  </a:lnTo>
                  <a:lnTo>
                    <a:pt x="35343" y="35489"/>
                  </a:lnTo>
                  <a:lnTo>
                    <a:pt x="28862" y="39879"/>
                  </a:lnTo>
                  <a:lnTo>
                    <a:pt x="20738" y="414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99007" y="5120555"/>
              <a:ext cx="165617" cy="24477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84486" y="5126105"/>
              <a:ext cx="160359" cy="233967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1707307" y="5582857"/>
            <a:ext cx="684530" cy="234315"/>
            <a:chOff x="11707307" y="5582857"/>
            <a:chExt cx="684530" cy="234315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07307" y="5582857"/>
              <a:ext cx="234259" cy="2339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69608" y="5582857"/>
              <a:ext cx="224912" cy="23396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222848" y="5582907"/>
              <a:ext cx="168910" cy="233679"/>
            </a:xfrm>
            <a:custGeom>
              <a:avLst/>
              <a:gdLst/>
              <a:ahLst/>
              <a:cxnLst/>
              <a:rect l="l" t="t" r="r" b="b"/>
              <a:pathLst>
                <a:path w="168909" h="233679">
                  <a:moveTo>
                    <a:pt x="168833" y="207010"/>
                  </a:moveTo>
                  <a:lnTo>
                    <a:pt x="30670" y="207010"/>
                  </a:lnTo>
                  <a:lnTo>
                    <a:pt x="30670" y="128270"/>
                  </a:lnTo>
                  <a:lnTo>
                    <a:pt x="155981" y="128270"/>
                  </a:lnTo>
                  <a:lnTo>
                    <a:pt x="155981" y="100330"/>
                  </a:lnTo>
                  <a:lnTo>
                    <a:pt x="30670" y="100330"/>
                  </a:lnTo>
                  <a:lnTo>
                    <a:pt x="30670" y="26670"/>
                  </a:lnTo>
                  <a:lnTo>
                    <a:pt x="166204" y="26670"/>
                  </a:lnTo>
                  <a:lnTo>
                    <a:pt x="166204" y="0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0" y="100330"/>
                  </a:lnTo>
                  <a:lnTo>
                    <a:pt x="0" y="128270"/>
                  </a:lnTo>
                  <a:lnTo>
                    <a:pt x="0" y="207010"/>
                  </a:lnTo>
                  <a:lnTo>
                    <a:pt x="0" y="233680"/>
                  </a:lnTo>
                  <a:lnTo>
                    <a:pt x="168833" y="233680"/>
                  </a:lnTo>
                  <a:lnTo>
                    <a:pt x="168833" y="20701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2489425" y="5582857"/>
            <a:ext cx="549275" cy="238125"/>
            <a:chOff x="12489425" y="5582857"/>
            <a:chExt cx="549275" cy="238125"/>
          </a:xfrm>
        </p:grpSpPr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89425" y="5582857"/>
              <a:ext cx="185479" cy="23396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694767" y="5779144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738" y="41477"/>
                  </a:moveTo>
                  <a:lnTo>
                    <a:pt x="12569" y="39879"/>
                  </a:lnTo>
                  <a:lnTo>
                    <a:pt x="5987" y="35489"/>
                  </a:lnTo>
                  <a:lnTo>
                    <a:pt x="1597" y="28908"/>
                  </a:lnTo>
                  <a:lnTo>
                    <a:pt x="0" y="20738"/>
                  </a:lnTo>
                  <a:lnTo>
                    <a:pt x="1597" y="12569"/>
                  </a:lnTo>
                  <a:lnTo>
                    <a:pt x="5987" y="5987"/>
                  </a:lnTo>
                  <a:lnTo>
                    <a:pt x="12569" y="1597"/>
                  </a:lnTo>
                  <a:lnTo>
                    <a:pt x="20738" y="0"/>
                  </a:lnTo>
                  <a:lnTo>
                    <a:pt x="28862" y="1597"/>
                  </a:lnTo>
                  <a:lnTo>
                    <a:pt x="35343" y="5987"/>
                  </a:lnTo>
                  <a:lnTo>
                    <a:pt x="39633" y="12569"/>
                  </a:lnTo>
                  <a:lnTo>
                    <a:pt x="41185" y="20738"/>
                  </a:lnTo>
                  <a:lnTo>
                    <a:pt x="39633" y="28908"/>
                  </a:lnTo>
                  <a:lnTo>
                    <a:pt x="35343" y="35489"/>
                  </a:lnTo>
                  <a:lnTo>
                    <a:pt x="28862" y="39879"/>
                  </a:lnTo>
                  <a:lnTo>
                    <a:pt x="20738" y="414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57567" y="5582857"/>
              <a:ext cx="280701" cy="233967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90753" y="6021007"/>
            <a:ext cx="190152" cy="233967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1980666" y="6129666"/>
            <a:ext cx="102235" cy="26670"/>
          </a:xfrm>
          <a:custGeom>
            <a:avLst/>
            <a:gdLst/>
            <a:ahLst/>
            <a:cxnLst/>
            <a:rect l="l" t="t" r="r" b="b"/>
            <a:pathLst>
              <a:path w="102234" h="26670">
                <a:moveTo>
                  <a:pt x="102232" y="26288"/>
                </a:moveTo>
                <a:lnTo>
                  <a:pt x="0" y="26288"/>
                </a:lnTo>
                <a:lnTo>
                  <a:pt x="0" y="0"/>
                </a:lnTo>
                <a:lnTo>
                  <a:pt x="102232" y="0"/>
                </a:lnTo>
                <a:lnTo>
                  <a:pt x="102232" y="2628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2190410" y="6013705"/>
            <a:ext cx="1293495" cy="312420"/>
            <a:chOff x="12190410" y="6013705"/>
            <a:chExt cx="1293495" cy="312420"/>
          </a:xfrm>
        </p:grpSpPr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90410" y="6083807"/>
              <a:ext cx="151012" cy="17525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67711" y="6083807"/>
              <a:ext cx="172043" cy="24214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580355" y="6087897"/>
              <a:ext cx="153933" cy="17116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769924" y="6083807"/>
              <a:ext cx="172043" cy="17525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86365" y="6083807"/>
              <a:ext cx="298519" cy="1752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11465" y="6013705"/>
              <a:ext cx="172043" cy="245358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13599887" y="6059563"/>
            <a:ext cx="40640" cy="157480"/>
          </a:xfrm>
          <a:custGeom>
            <a:avLst/>
            <a:gdLst/>
            <a:ahLst/>
            <a:cxnLst/>
            <a:rect l="l" t="t" r="r" b="b"/>
            <a:pathLst>
              <a:path w="40640" h="157479">
                <a:moveTo>
                  <a:pt x="20446" y="40893"/>
                </a:moveTo>
                <a:lnTo>
                  <a:pt x="12322" y="39300"/>
                </a:lnTo>
                <a:lnTo>
                  <a:pt x="5841" y="34941"/>
                </a:lnTo>
                <a:lnTo>
                  <a:pt x="1551" y="28447"/>
                </a:lnTo>
                <a:lnTo>
                  <a:pt x="0" y="20446"/>
                </a:lnTo>
                <a:lnTo>
                  <a:pt x="1551" y="12445"/>
                </a:lnTo>
                <a:lnTo>
                  <a:pt x="5841" y="5951"/>
                </a:lnTo>
                <a:lnTo>
                  <a:pt x="12322" y="1592"/>
                </a:lnTo>
                <a:lnTo>
                  <a:pt x="20446" y="0"/>
                </a:lnTo>
                <a:lnTo>
                  <a:pt x="28401" y="1592"/>
                </a:lnTo>
                <a:lnTo>
                  <a:pt x="34795" y="5951"/>
                </a:lnTo>
                <a:lnTo>
                  <a:pt x="39053" y="12445"/>
                </a:lnTo>
                <a:lnTo>
                  <a:pt x="40601" y="20446"/>
                </a:lnTo>
                <a:lnTo>
                  <a:pt x="39053" y="28447"/>
                </a:lnTo>
                <a:lnTo>
                  <a:pt x="34795" y="34941"/>
                </a:lnTo>
                <a:lnTo>
                  <a:pt x="28401" y="39300"/>
                </a:lnTo>
                <a:lnTo>
                  <a:pt x="20446" y="40893"/>
                </a:lnTo>
                <a:close/>
              </a:path>
              <a:path w="40640" h="157479">
                <a:moveTo>
                  <a:pt x="20446" y="156854"/>
                </a:moveTo>
                <a:lnTo>
                  <a:pt x="12322" y="155307"/>
                </a:lnTo>
                <a:lnTo>
                  <a:pt x="5841" y="151048"/>
                </a:lnTo>
                <a:lnTo>
                  <a:pt x="1551" y="144654"/>
                </a:lnTo>
                <a:lnTo>
                  <a:pt x="0" y="136699"/>
                </a:lnTo>
                <a:lnTo>
                  <a:pt x="1551" y="128575"/>
                </a:lnTo>
                <a:lnTo>
                  <a:pt x="5841" y="122095"/>
                </a:lnTo>
                <a:lnTo>
                  <a:pt x="12322" y="117805"/>
                </a:lnTo>
                <a:lnTo>
                  <a:pt x="20446" y="116253"/>
                </a:lnTo>
                <a:lnTo>
                  <a:pt x="28401" y="117805"/>
                </a:lnTo>
                <a:lnTo>
                  <a:pt x="34795" y="122095"/>
                </a:lnTo>
                <a:lnTo>
                  <a:pt x="39053" y="128575"/>
                </a:lnTo>
                <a:lnTo>
                  <a:pt x="40601" y="136699"/>
                </a:lnTo>
                <a:lnTo>
                  <a:pt x="39053" y="144654"/>
                </a:lnTo>
                <a:lnTo>
                  <a:pt x="34795" y="151048"/>
                </a:lnTo>
                <a:lnTo>
                  <a:pt x="28401" y="155307"/>
                </a:lnTo>
                <a:lnTo>
                  <a:pt x="20446" y="15685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13748588" y="6015458"/>
            <a:ext cx="525780" cy="245110"/>
            <a:chOff x="13748588" y="6015458"/>
            <a:chExt cx="525780" cy="245110"/>
          </a:xfrm>
        </p:grpSpPr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48588" y="6015458"/>
              <a:ext cx="172627" cy="24477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950133" y="6217294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738" y="41477"/>
                  </a:moveTo>
                  <a:lnTo>
                    <a:pt x="12569" y="39879"/>
                  </a:lnTo>
                  <a:lnTo>
                    <a:pt x="5987" y="35489"/>
                  </a:lnTo>
                  <a:lnTo>
                    <a:pt x="1597" y="28908"/>
                  </a:lnTo>
                  <a:lnTo>
                    <a:pt x="0" y="20738"/>
                  </a:lnTo>
                  <a:lnTo>
                    <a:pt x="1597" y="12569"/>
                  </a:lnTo>
                  <a:lnTo>
                    <a:pt x="5987" y="5987"/>
                  </a:lnTo>
                  <a:lnTo>
                    <a:pt x="12569" y="1597"/>
                  </a:lnTo>
                  <a:lnTo>
                    <a:pt x="20738" y="0"/>
                  </a:lnTo>
                  <a:lnTo>
                    <a:pt x="28862" y="1597"/>
                  </a:lnTo>
                  <a:lnTo>
                    <a:pt x="35343" y="5987"/>
                  </a:lnTo>
                  <a:lnTo>
                    <a:pt x="39633" y="12569"/>
                  </a:lnTo>
                  <a:lnTo>
                    <a:pt x="41185" y="20738"/>
                  </a:lnTo>
                  <a:lnTo>
                    <a:pt x="39633" y="28908"/>
                  </a:lnTo>
                  <a:lnTo>
                    <a:pt x="35343" y="35489"/>
                  </a:lnTo>
                  <a:lnTo>
                    <a:pt x="28862" y="39879"/>
                  </a:lnTo>
                  <a:lnTo>
                    <a:pt x="20738" y="414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14978" y="6021007"/>
              <a:ext cx="160359" cy="23396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4195196" y="6021057"/>
              <a:ext cx="79375" cy="233679"/>
            </a:xfrm>
            <a:custGeom>
              <a:avLst/>
              <a:gdLst/>
              <a:ahLst/>
              <a:cxnLst/>
              <a:rect l="l" t="t" r="r" b="b"/>
              <a:pathLst>
                <a:path w="79375" h="233679">
                  <a:moveTo>
                    <a:pt x="7915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48488" y="26670"/>
                  </a:lnTo>
                  <a:lnTo>
                    <a:pt x="48488" y="233680"/>
                  </a:lnTo>
                  <a:lnTo>
                    <a:pt x="79159" y="233680"/>
                  </a:lnTo>
                  <a:lnTo>
                    <a:pt x="79159" y="26670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0495248" y="4274693"/>
            <a:ext cx="1416685" cy="354330"/>
            <a:chOff x="10495248" y="4274693"/>
            <a:chExt cx="1416685" cy="354330"/>
          </a:xfrm>
        </p:grpSpPr>
        <p:sp>
          <p:nvSpPr>
            <p:cNvPr id="76" name="object 76"/>
            <p:cNvSpPr/>
            <p:nvPr/>
          </p:nvSpPr>
          <p:spPr>
            <a:xfrm>
              <a:off x="10495242" y="4286097"/>
              <a:ext cx="220345" cy="259079"/>
            </a:xfrm>
            <a:custGeom>
              <a:avLst/>
              <a:gdLst/>
              <a:ahLst/>
              <a:cxnLst/>
              <a:rect l="l" t="t" r="r" b="b"/>
              <a:pathLst>
                <a:path w="220345" h="259079">
                  <a:moveTo>
                    <a:pt x="22021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93268" y="30480"/>
                  </a:lnTo>
                  <a:lnTo>
                    <a:pt x="93268" y="259080"/>
                  </a:lnTo>
                  <a:lnTo>
                    <a:pt x="127266" y="259080"/>
                  </a:lnTo>
                  <a:lnTo>
                    <a:pt x="127266" y="30480"/>
                  </a:lnTo>
                  <a:lnTo>
                    <a:pt x="220218" y="30480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0758" y="4355653"/>
              <a:ext cx="125326" cy="18977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96163" y="4355653"/>
              <a:ext cx="190742" cy="19430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1130623" y="4274693"/>
              <a:ext cx="44450" cy="271145"/>
            </a:xfrm>
            <a:custGeom>
              <a:avLst/>
              <a:gdLst/>
              <a:ahLst/>
              <a:cxnLst/>
              <a:rect l="l" t="t" r="r" b="b"/>
              <a:pathLst>
                <a:path w="44450" h="271145">
                  <a:moveTo>
                    <a:pt x="22021" y="44042"/>
                  </a:moveTo>
                  <a:lnTo>
                    <a:pt x="13252" y="42377"/>
                  </a:lnTo>
                  <a:lnTo>
                    <a:pt x="6274" y="37767"/>
                  </a:lnTo>
                  <a:lnTo>
                    <a:pt x="1664" y="30790"/>
                  </a:lnTo>
                  <a:lnTo>
                    <a:pt x="0" y="22021"/>
                  </a:lnTo>
                  <a:lnTo>
                    <a:pt x="1664" y="13252"/>
                  </a:lnTo>
                  <a:lnTo>
                    <a:pt x="6274" y="6274"/>
                  </a:lnTo>
                  <a:lnTo>
                    <a:pt x="13252" y="1664"/>
                  </a:lnTo>
                  <a:lnTo>
                    <a:pt x="22021" y="0"/>
                  </a:lnTo>
                  <a:lnTo>
                    <a:pt x="30977" y="1664"/>
                  </a:lnTo>
                  <a:lnTo>
                    <a:pt x="38051" y="6274"/>
                  </a:lnTo>
                  <a:lnTo>
                    <a:pt x="42696" y="13252"/>
                  </a:lnTo>
                  <a:lnTo>
                    <a:pt x="44366" y="22021"/>
                  </a:lnTo>
                  <a:lnTo>
                    <a:pt x="42696" y="30790"/>
                  </a:lnTo>
                  <a:lnTo>
                    <a:pt x="38051" y="37767"/>
                  </a:lnTo>
                  <a:lnTo>
                    <a:pt x="30977" y="42377"/>
                  </a:lnTo>
                  <a:lnTo>
                    <a:pt x="22021" y="44042"/>
                  </a:lnTo>
                  <a:close/>
                </a:path>
                <a:path w="44450" h="271145">
                  <a:moveTo>
                    <a:pt x="38860" y="271054"/>
                  </a:moveTo>
                  <a:lnTo>
                    <a:pt x="5505" y="271054"/>
                  </a:lnTo>
                  <a:lnTo>
                    <a:pt x="5505" y="85493"/>
                  </a:lnTo>
                  <a:lnTo>
                    <a:pt x="38860" y="85493"/>
                  </a:lnTo>
                  <a:lnTo>
                    <a:pt x="38860" y="27105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218708" y="4355653"/>
              <a:ext cx="170663" cy="18977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1427909" y="4274693"/>
              <a:ext cx="44450" cy="271145"/>
            </a:xfrm>
            <a:custGeom>
              <a:avLst/>
              <a:gdLst/>
              <a:ahLst/>
              <a:cxnLst/>
              <a:rect l="l" t="t" r="r" b="b"/>
              <a:pathLst>
                <a:path w="44450" h="271145">
                  <a:moveTo>
                    <a:pt x="22021" y="44042"/>
                  </a:moveTo>
                  <a:lnTo>
                    <a:pt x="13252" y="42377"/>
                  </a:lnTo>
                  <a:lnTo>
                    <a:pt x="6274" y="37767"/>
                  </a:lnTo>
                  <a:lnTo>
                    <a:pt x="1664" y="30790"/>
                  </a:lnTo>
                  <a:lnTo>
                    <a:pt x="0" y="22021"/>
                  </a:lnTo>
                  <a:lnTo>
                    <a:pt x="1664" y="13252"/>
                  </a:lnTo>
                  <a:lnTo>
                    <a:pt x="6274" y="6274"/>
                  </a:lnTo>
                  <a:lnTo>
                    <a:pt x="13252" y="1664"/>
                  </a:lnTo>
                  <a:lnTo>
                    <a:pt x="22021" y="0"/>
                  </a:lnTo>
                  <a:lnTo>
                    <a:pt x="30977" y="1664"/>
                  </a:lnTo>
                  <a:lnTo>
                    <a:pt x="38051" y="6274"/>
                  </a:lnTo>
                  <a:lnTo>
                    <a:pt x="42696" y="13252"/>
                  </a:lnTo>
                  <a:lnTo>
                    <a:pt x="44366" y="22021"/>
                  </a:lnTo>
                  <a:lnTo>
                    <a:pt x="42696" y="30790"/>
                  </a:lnTo>
                  <a:lnTo>
                    <a:pt x="38051" y="37767"/>
                  </a:lnTo>
                  <a:lnTo>
                    <a:pt x="30977" y="42377"/>
                  </a:lnTo>
                  <a:lnTo>
                    <a:pt x="22021" y="44042"/>
                  </a:lnTo>
                  <a:close/>
                </a:path>
                <a:path w="44450" h="271145">
                  <a:moveTo>
                    <a:pt x="38860" y="271054"/>
                  </a:moveTo>
                  <a:lnTo>
                    <a:pt x="5505" y="271054"/>
                  </a:lnTo>
                  <a:lnTo>
                    <a:pt x="5505" y="85493"/>
                  </a:lnTo>
                  <a:lnTo>
                    <a:pt x="38860" y="85493"/>
                  </a:lnTo>
                  <a:lnTo>
                    <a:pt x="38860" y="27105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515993" y="4355653"/>
              <a:ext cx="170663" cy="18977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1720984" y="4355653"/>
              <a:ext cx="191135" cy="273050"/>
            </a:xfrm>
            <a:custGeom>
              <a:avLst/>
              <a:gdLst/>
              <a:ahLst/>
              <a:cxnLst/>
              <a:rect l="l" t="t" r="r" b="b"/>
              <a:pathLst>
                <a:path w="191134" h="273050">
                  <a:moveTo>
                    <a:pt x="91646" y="191713"/>
                  </a:moveTo>
                  <a:lnTo>
                    <a:pt x="55194" y="184437"/>
                  </a:lnTo>
                  <a:lnTo>
                    <a:pt x="26150" y="164349"/>
                  </a:lnTo>
                  <a:lnTo>
                    <a:pt x="6942" y="134059"/>
                  </a:lnTo>
                  <a:lnTo>
                    <a:pt x="0" y="96180"/>
                  </a:lnTo>
                  <a:lnTo>
                    <a:pt x="6942" y="58063"/>
                  </a:lnTo>
                  <a:lnTo>
                    <a:pt x="26150" y="27566"/>
                  </a:lnTo>
                  <a:lnTo>
                    <a:pt x="55194" y="7331"/>
                  </a:lnTo>
                  <a:lnTo>
                    <a:pt x="91646" y="0"/>
                  </a:lnTo>
                  <a:lnTo>
                    <a:pt x="114806" y="2777"/>
                  </a:lnTo>
                  <a:lnTo>
                    <a:pt x="133624" y="10079"/>
                  </a:lnTo>
                  <a:lnTo>
                    <a:pt x="147888" y="20356"/>
                  </a:lnTo>
                  <a:lnTo>
                    <a:pt x="155284" y="29469"/>
                  </a:lnTo>
                  <a:lnTo>
                    <a:pt x="94561" y="29469"/>
                  </a:lnTo>
                  <a:lnTo>
                    <a:pt x="69185" y="34564"/>
                  </a:lnTo>
                  <a:lnTo>
                    <a:pt x="49669" y="48616"/>
                  </a:lnTo>
                  <a:lnTo>
                    <a:pt x="37135" y="69772"/>
                  </a:lnTo>
                  <a:lnTo>
                    <a:pt x="32707" y="96180"/>
                  </a:lnTo>
                  <a:lnTo>
                    <a:pt x="37135" y="122588"/>
                  </a:lnTo>
                  <a:lnTo>
                    <a:pt x="49669" y="143744"/>
                  </a:lnTo>
                  <a:lnTo>
                    <a:pt x="69185" y="157796"/>
                  </a:lnTo>
                  <a:lnTo>
                    <a:pt x="94561" y="162891"/>
                  </a:lnTo>
                  <a:lnTo>
                    <a:pt x="154758" y="162891"/>
                  </a:lnTo>
                  <a:lnTo>
                    <a:pt x="147888" y="171357"/>
                  </a:lnTo>
                  <a:lnTo>
                    <a:pt x="133624" y="181634"/>
                  </a:lnTo>
                  <a:lnTo>
                    <a:pt x="114806" y="188935"/>
                  </a:lnTo>
                  <a:lnTo>
                    <a:pt x="91646" y="191713"/>
                  </a:lnTo>
                  <a:close/>
                </a:path>
                <a:path w="191134" h="273050">
                  <a:moveTo>
                    <a:pt x="190742" y="32060"/>
                  </a:moveTo>
                  <a:lnTo>
                    <a:pt x="157386" y="32060"/>
                  </a:lnTo>
                  <a:lnTo>
                    <a:pt x="157386" y="4533"/>
                  </a:lnTo>
                  <a:lnTo>
                    <a:pt x="190742" y="4533"/>
                  </a:lnTo>
                  <a:lnTo>
                    <a:pt x="190742" y="32060"/>
                  </a:lnTo>
                  <a:close/>
                </a:path>
                <a:path w="191134" h="273050">
                  <a:moveTo>
                    <a:pt x="154758" y="162891"/>
                  </a:moveTo>
                  <a:lnTo>
                    <a:pt x="94561" y="162891"/>
                  </a:lnTo>
                  <a:lnTo>
                    <a:pt x="120326" y="157796"/>
                  </a:lnTo>
                  <a:lnTo>
                    <a:pt x="140384" y="143744"/>
                  </a:lnTo>
                  <a:lnTo>
                    <a:pt x="153399" y="122588"/>
                  </a:lnTo>
                  <a:lnTo>
                    <a:pt x="158034" y="96180"/>
                  </a:lnTo>
                  <a:lnTo>
                    <a:pt x="153399" y="69772"/>
                  </a:lnTo>
                  <a:lnTo>
                    <a:pt x="140384" y="48616"/>
                  </a:lnTo>
                  <a:lnTo>
                    <a:pt x="120326" y="34564"/>
                  </a:lnTo>
                  <a:lnTo>
                    <a:pt x="94561" y="29469"/>
                  </a:lnTo>
                  <a:lnTo>
                    <a:pt x="155284" y="29469"/>
                  </a:lnTo>
                  <a:lnTo>
                    <a:pt x="157386" y="32060"/>
                  </a:lnTo>
                  <a:lnTo>
                    <a:pt x="190742" y="32060"/>
                  </a:lnTo>
                  <a:lnTo>
                    <a:pt x="190742" y="159653"/>
                  </a:lnTo>
                  <a:lnTo>
                    <a:pt x="157386" y="159653"/>
                  </a:lnTo>
                  <a:lnTo>
                    <a:pt x="154758" y="162891"/>
                  </a:lnTo>
                  <a:close/>
                </a:path>
                <a:path w="191134" h="273050">
                  <a:moveTo>
                    <a:pt x="168369" y="244175"/>
                  </a:moveTo>
                  <a:lnTo>
                    <a:pt x="100390" y="244175"/>
                  </a:lnTo>
                  <a:lnTo>
                    <a:pt x="123504" y="240066"/>
                  </a:lnTo>
                  <a:lnTo>
                    <a:pt x="141518" y="228307"/>
                  </a:lnTo>
                  <a:lnTo>
                    <a:pt x="153217" y="209747"/>
                  </a:lnTo>
                  <a:lnTo>
                    <a:pt x="157331" y="185560"/>
                  </a:lnTo>
                  <a:lnTo>
                    <a:pt x="157386" y="159653"/>
                  </a:lnTo>
                  <a:lnTo>
                    <a:pt x="190742" y="159653"/>
                  </a:lnTo>
                  <a:lnTo>
                    <a:pt x="190742" y="185560"/>
                  </a:lnTo>
                  <a:lnTo>
                    <a:pt x="184093" y="220808"/>
                  </a:lnTo>
                  <a:lnTo>
                    <a:pt x="168369" y="244175"/>
                  </a:lnTo>
                  <a:close/>
                </a:path>
                <a:path w="191134" h="273050">
                  <a:moveTo>
                    <a:pt x="100390" y="272997"/>
                  </a:moveTo>
                  <a:lnTo>
                    <a:pt x="65183" y="267644"/>
                  </a:lnTo>
                  <a:lnTo>
                    <a:pt x="39022" y="253243"/>
                  </a:lnTo>
                  <a:lnTo>
                    <a:pt x="21606" y="232284"/>
                  </a:lnTo>
                  <a:lnTo>
                    <a:pt x="12629" y="207257"/>
                  </a:lnTo>
                  <a:lnTo>
                    <a:pt x="46633" y="207257"/>
                  </a:lnTo>
                  <a:lnTo>
                    <a:pt x="51981" y="221360"/>
                  </a:lnTo>
                  <a:lnTo>
                    <a:pt x="62460" y="233124"/>
                  </a:lnTo>
                  <a:lnTo>
                    <a:pt x="78465" y="241185"/>
                  </a:lnTo>
                  <a:lnTo>
                    <a:pt x="100390" y="244175"/>
                  </a:lnTo>
                  <a:lnTo>
                    <a:pt x="168369" y="244175"/>
                  </a:lnTo>
                  <a:lnTo>
                    <a:pt x="165482" y="248466"/>
                  </a:lnTo>
                  <a:lnTo>
                    <a:pt x="136913" y="266530"/>
                  </a:lnTo>
                  <a:lnTo>
                    <a:pt x="100390" y="27299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12040041" y="4406496"/>
            <a:ext cx="113664" cy="29209"/>
          </a:xfrm>
          <a:custGeom>
            <a:avLst/>
            <a:gdLst/>
            <a:ahLst/>
            <a:cxnLst/>
            <a:rect l="l" t="t" r="r" b="b"/>
            <a:pathLst>
              <a:path w="113665" h="29210">
                <a:moveTo>
                  <a:pt x="113344" y="29145"/>
                </a:moveTo>
                <a:lnTo>
                  <a:pt x="0" y="29145"/>
                </a:lnTo>
                <a:lnTo>
                  <a:pt x="0" y="0"/>
                </a:lnTo>
                <a:lnTo>
                  <a:pt x="113344" y="0"/>
                </a:lnTo>
                <a:lnTo>
                  <a:pt x="113344" y="2914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2270851" y="4306901"/>
            <a:ext cx="638175" cy="245110"/>
            <a:chOff x="12270851" y="4306901"/>
            <a:chExt cx="638175" cy="245110"/>
          </a:xfrm>
        </p:grpSpPr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270851" y="4306901"/>
              <a:ext cx="172627" cy="24477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2472396" y="4508738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10">
                  <a:moveTo>
                    <a:pt x="20738" y="41477"/>
                  </a:moveTo>
                  <a:lnTo>
                    <a:pt x="12569" y="39879"/>
                  </a:lnTo>
                  <a:lnTo>
                    <a:pt x="5987" y="35489"/>
                  </a:lnTo>
                  <a:lnTo>
                    <a:pt x="1597" y="28908"/>
                  </a:lnTo>
                  <a:lnTo>
                    <a:pt x="0" y="20738"/>
                  </a:lnTo>
                  <a:lnTo>
                    <a:pt x="1597" y="12569"/>
                  </a:lnTo>
                  <a:lnTo>
                    <a:pt x="5987" y="5987"/>
                  </a:lnTo>
                  <a:lnTo>
                    <a:pt x="12569" y="1597"/>
                  </a:lnTo>
                  <a:lnTo>
                    <a:pt x="20738" y="0"/>
                  </a:lnTo>
                  <a:lnTo>
                    <a:pt x="28862" y="1597"/>
                  </a:lnTo>
                  <a:lnTo>
                    <a:pt x="35343" y="5987"/>
                  </a:lnTo>
                  <a:lnTo>
                    <a:pt x="39633" y="12569"/>
                  </a:lnTo>
                  <a:lnTo>
                    <a:pt x="41185" y="20738"/>
                  </a:lnTo>
                  <a:lnTo>
                    <a:pt x="39633" y="28908"/>
                  </a:lnTo>
                  <a:lnTo>
                    <a:pt x="35343" y="35489"/>
                  </a:lnTo>
                  <a:lnTo>
                    <a:pt x="28862" y="39879"/>
                  </a:lnTo>
                  <a:lnTo>
                    <a:pt x="20738" y="4147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536364" y="4306901"/>
              <a:ext cx="372419" cy="239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687" y="3070041"/>
            <a:ext cx="1384935" cy="1383665"/>
          </a:xfrm>
          <a:custGeom>
            <a:avLst/>
            <a:gdLst/>
            <a:ahLst/>
            <a:cxnLst/>
            <a:rect l="l" t="t" r="r" b="b"/>
            <a:pathLst>
              <a:path w="1384935" h="1383664">
                <a:moveTo>
                  <a:pt x="716117" y="1383613"/>
                </a:moveTo>
                <a:lnTo>
                  <a:pt x="668320" y="1383613"/>
                </a:lnTo>
                <a:lnTo>
                  <a:pt x="620611" y="1380316"/>
                </a:lnTo>
                <a:lnTo>
                  <a:pt x="573167" y="1373721"/>
                </a:lnTo>
                <a:lnTo>
                  <a:pt x="526165" y="1363829"/>
                </a:lnTo>
                <a:lnTo>
                  <a:pt x="479782" y="1350639"/>
                </a:lnTo>
                <a:lnTo>
                  <a:pt x="434193" y="1334152"/>
                </a:lnTo>
                <a:lnTo>
                  <a:pt x="389577" y="1314368"/>
                </a:lnTo>
                <a:lnTo>
                  <a:pt x="346109" y="1291286"/>
                </a:lnTo>
                <a:lnTo>
                  <a:pt x="304386" y="1265183"/>
                </a:lnTo>
                <a:lnTo>
                  <a:pt x="264944" y="1236436"/>
                </a:lnTo>
                <a:lnTo>
                  <a:pt x="227871" y="1205199"/>
                </a:lnTo>
                <a:lnTo>
                  <a:pt x="193257" y="1171624"/>
                </a:lnTo>
                <a:lnTo>
                  <a:pt x="161189" y="1135865"/>
                </a:lnTo>
                <a:lnTo>
                  <a:pt x="131756" y="1098075"/>
                </a:lnTo>
                <a:lnTo>
                  <a:pt x="105046" y="1058407"/>
                </a:lnTo>
                <a:lnTo>
                  <a:pt x="81147" y="1017013"/>
                </a:lnTo>
                <a:lnTo>
                  <a:pt x="60148" y="974047"/>
                </a:lnTo>
                <a:lnTo>
                  <a:pt x="42138" y="929662"/>
                </a:lnTo>
                <a:lnTo>
                  <a:pt x="27203" y="884011"/>
                </a:lnTo>
                <a:lnTo>
                  <a:pt x="15434" y="837247"/>
                </a:lnTo>
                <a:lnTo>
                  <a:pt x="6918" y="789523"/>
                </a:lnTo>
                <a:lnTo>
                  <a:pt x="1744" y="740992"/>
                </a:lnTo>
                <a:lnTo>
                  <a:pt x="0" y="691806"/>
                </a:lnTo>
                <a:lnTo>
                  <a:pt x="1744" y="642621"/>
                </a:lnTo>
                <a:lnTo>
                  <a:pt x="6918" y="594090"/>
                </a:lnTo>
                <a:lnTo>
                  <a:pt x="15434" y="546366"/>
                </a:lnTo>
                <a:lnTo>
                  <a:pt x="27203" y="499602"/>
                </a:lnTo>
                <a:lnTo>
                  <a:pt x="42138" y="453951"/>
                </a:lnTo>
                <a:lnTo>
                  <a:pt x="60148" y="409566"/>
                </a:lnTo>
                <a:lnTo>
                  <a:pt x="81147" y="366600"/>
                </a:lnTo>
                <a:lnTo>
                  <a:pt x="105046" y="325206"/>
                </a:lnTo>
                <a:lnTo>
                  <a:pt x="131756" y="285538"/>
                </a:lnTo>
                <a:lnTo>
                  <a:pt x="161189" y="247748"/>
                </a:lnTo>
                <a:lnTo>
                  <a:pt x="193257" y="211989"/>
                </a:lnTo>
                <a:lnTo>
                  <a:pt x="227871" y="178414"/>
                </a:lnTo>
                <a:lnTo>
                  <a:pt x="264944" y="147177"/>
                </a:lnTo>
                <a:lnTo>
                  <a:pt x="304386" y="118430"/>
                </a:lnTo>
                <a:lnTo>
                  <a:pt x="346109" y="92327"/>
                </a:lnTo>
                <a:lnTo>
                  <a:pt x="389577" y="69245"/>
                </a:lnTo>
                <a:lnTo>
                  <a:pt x="434193" y="49461"/>
                </a:lnTo>
                <a:lnTo>
                  <a:pt x="479782" y="32974"/>
                </a:lnTo>
                <a:lnTo>
                  <a:pt x="526165" y="19784"/>
                </a:lnTo>
                <a:lnTo>
                  <a:pt x="573167" y="9892"/>
                </a:lnTo>
                <a:lnTo>
                  <a:pt x="620611" y="3297"/>
                </a:lnTo>
                <a:lnTo>
                  <a:pt x="668320" y="0"/>
                </a:lnTo>
                <a:lnTo>
                  <a:pt x="716117" y="0"/>
                </a:lnTo>
                <a:lnTo>
                  <a:pt x="763826" y="3297"/>
                </a:lnTo>
                <a:lnTo>
                  <a:pt x="811270" y="9892"/>
                </a:lnTo>
                <a:lnTo>
                  <a:pt x="858272" y="19784"/>
                </a:lnTo>
                <a:lnTo>
                  <a:pt x="904656" y="32974"/>
                </a:lnTo>
                <a:lnTo>
                  <a:pt x="950244" y="49461"/>
                </a:lnTo>
                <a:lnTo>
                  <a:pt x="994860" y="69245"/>
                </a:lnTo>
                <a:lnTo>
                  <a:pt x="1038328" y="92327"/>
                </a:lnTo>
                <a:lnTo>
                  <a:pt x="1080052" y="118430"/>
                </a:lnTo>
                <a:lnTo>
                  <a:pt x="1119494" y="147177"/>
                </a:lnTo>
                <a:lnTo>
                  <a:pt x="1156566" y="178414"/>
                </a:lnTo>
                <a:lnTo>
                  <a:pt x="1191181" y="211989"/>
                </a:lnTo>
                <a:lnTo>
                  <a:pt x="1223249" y="247748"/>
                </a:lnTo>
                <a:lnTo>
                  <a:pt x="1252682" y="285538"/>
                </a:lnTo>
                <a:lnTo>
                  <a:pt x="1279392" y="325206"/>
                </a:lnTo>
                <a:lnTo>
                  <a:pt x="1303290" y="366600"/>
                </a:lnTo>
                <a:lnTo>
                  <a:pt x="1324289" y="409566"/>
                </a:lnTo>
                <a:lnTo>
                  <a:pt x="1342300" y="453951"/>
                </a:lnTo>
                <a:lnTo>
                  <a:pt x="1357234" y="499602"/>
                </a:lnTo>
                <a:lnTo>
                  <a:pt x="1369003" y="546366"/>
                </a:lnTo>
                <a:lnTo>
                  <a:pt x="1377519" y="594090"/>
                </a:lnTo>
                <a:lnTo>
                  <a:pt x="1382693" y="642621"/>
                </a:lnTo>
                <a:lnTo>
                  <a:pt x="1384438" y="691806"/>
                </a:lnTo>
                <a:lnTo>
                  <a:pt x="1382693" y="740992"/>
                </a:lnTo>
                <a:lnTo>
                  <a:pt x="1377519" y="789523"/>
                </a:lnTo>
                <a:lnTo>
                  <a:pt x="1369003" y="837247"/>
                </a:lnTo>
                <a:lnTo>
                  <a:pt x="1357234" y="884011"/>
                </a:lnTo>
                <a:lnTo>
                  <a:pt x="1342300" y="929662"/>
                </a:lnTo>
                <a:lnTo>
                  <a:pt x="1324289" y="974047"/>
                </a:lnTo>
                <a:lnTo>
                  <a:pt x="1303290" y="1017013"/>
                </a:lnTo>
                <a:lnTo>
                  <a:pt x="1279392" y="1058407"/>
                </a:lnTo>
                <a:lnTo>
                  <a:pt x="1252682" y="1098075"/>
                </a:lnTo>
                <a:lnTo>
                  <a:pt x="1223249" y="1135865"/>
                </a:lnTo>
                <a:lnTo>
                  <a:pt x="1191181" y="1171624"/>
                </a:lnTo>
                <a:lnTo>
                  <a:pt x="1156566" y="1205199"/>
                </a:lnTo>
                <a:lnTo>
                  <a:pt x="1119494" y="1236436"/>
                </a:lnTo>
                <a:lnTo>
                  <a:pt x="1080052" y="1265183"/>
                </a:lnTo>
                <a:lnTo>
                  <a:pt x="1038328" y="1291286"/>
                </a:lnTo>
                <a:lnTo>
                  <a:pt x="994860" y="1314368"/>
                </a:lnTo>
                <a:lnTo>
                  <a:pt x="950244" y="1334152"/>
                </a:lnTo>
                <a:lnTo>
                  <a:pt x="904656" y="1350639"/>
                </a:lnTo>
                <a:lnTo>
                  <a:pt x="858272" y="1363829"/>
                </a:lnTo>
                <a:lnTo>
                  <a:pt x="811270" y="1373721"/>
                </a:lnTo>
                <a:lnTo>
                  <a:pt x="763826" y="1380316"/>
                </a:lnTo>
                <a:lnTo>
                  <a:pt x="716117" y="1383613"/>
                </a:lnTo>
                <a:close/>
              </a:path>
            </a:pathLst>
          </a:custGeom>
          <a:solidFill>
            <a:srgbClr val="32B6D5">
              <a:alpha val="60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87" y="0"/>
            <a:ext cx="16286625" cy="2724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42908" y="3607618"/>
            <a:ext cx="165735" cy="740410"/>
          </a:xfrm>
          <a:custGeom>
            <a:avLst/>
            <a:gdLst/>
            <a:ahLst/>
            <a:cxnLst/>
            <a:rect l="l" t="t" r="r" b="b"/>
            <a:pathLst>
              <a:path w="165735" h="740410">
                <a:moveTo>
                  <a:pt x="165261" y="740042"/>
                </a:moveTo>
                <a:lnTo>
                  <a:pt x="0" y="740042"/>
                </a:lnTo>
                <a:lnTo>
                  <a:pt x="0" y="0"/>
                </a:lnTo>
                <a:lnTo>
                  <a:pt x="165261" y="0"/>
                </a:lnTo>
                <a:lnTo>
                  <a:pt x="165261" y="7400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8925" y="3598537"/>
            <a:ext cx="673100" cy="749300"/>
          </a:xfrm>
          <a:custGeom>
            <a:avLst/>
            <a:gdLst/>
            <a:ahLst/>
            <a:cxnLst/>
            <a:rect l="l" t="t" r="r" b="b"/>
            <a:pathLst>
              <a:path w="673100" h="749300">
                <a:moveTo>
                  <a:pt x="165261" y="749122"/>
                </a:moveTo>
                <a:lnTo>
                  <a:pt x="0" y="749122"/>
                </a:lnTo>
                <a:lnTo>
                  <a:pt x="0" y="9080"/>
                </a:lnTo>
                <a:lnTo>
                  <a:pt x="138020" y="9080"/>
                </a:lnTo>
                <a:lnTo>
                  <a:pt x="507587" y="454013"/>
                </a:lnTo>
                <a:lnTo>
                  <a:pt x="507587" y="0"/>
                </a:lnTo>
                <a:lnTo>
                  <a:pt x="672848" y="0"/>
                </a:lnTo>
                <a:lnTo>
                  <a:pt x="672848" y="740042"/>
                </a:lnTo>
                <a:lnTo>
                  <a:pt x="534828" y="740042"/>
                </a:lnTo>
                <a:lnTo>
                  <a:pt x="165261" y="295109"/>
                </a:lnTo>
                <a:lnTo>
                  <a:pt x="165261" y="7491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2530" y="3607618"/>
            <a:ext cx="683895" cy="740410"/>
          </a:xfrm>
          <a:custGeom>
            <a:avLst/>
            <a:gdLst/>
            <a:ahLst/>
            <a:cxnLst/>
            <a:rect l="l" t="t" r="r" b="b"/>
            <a:pathLst>
              <a:path w="683895" h="740410">
                <a:moveTo>
                  <a:pt x="286936" y="740042"/>
                </a:moveTo>
                <a:lnTo>
                  <a:pt x="0" y="740042"/>
                </a:lnTo>
                <a:lnTo>
                  <a:pt x="0" y="0"/>
                </a:lnTo>
                <a:lnTo>
                  <a:pt x="286936" y="0"/>
                </a:lnTo>
                <a:lnTo>
                  <a:pt x="341827" y="2653"/>
                </a:lnTo>
                <a:lnTo>
                  <a:pt x="393238" y="10459"/>
                </a:lnTo>
                <a:lnTo>
                  <a:pt x="441011" y="23188"/>
                </a:lnTo>
                <a:lnTo>
                  <a:pt x="484988" y="40609"/>
                </a:lnTo>
                <a:lnTo>
                  <a:pt x="525009" y="62491"/>
                </a:lnTo>
                <a:lnTo>
                  <a:pt x="560917" y="88604"/>
                </a:lnTo>
                <a:lnTo>
                  <a:pt x="592551" y="118716"/>
                </a:lnTo>
                <a:lnTo>
                  <a:pt x="614612" y="146192"/>
                </a:lnTo>
                <a:lnTo>
                  <a:pt x="165261" y="146192"/>
                </a:lnTo>
                <a:lnTo>
                  <a:pt x="165261" y="593850"/>
                </a:lnTo>
                <a:lnTo>
                  <a:pt x="615086" y="593850"/>
                </a:lnTo>
                <a:lnTo>
                  <a:pt x="592551" y="621832"/>
                </a:lnTo>
                <a:lnTo>
                  <a:pt x="560917" y="651840"/>
                </a:lnTo>
                <a:lnTo>
                  <a:pt x="525009" y="677850"/>
                </a:lnTo>
                <a:lnTo>
                  <a:pt x="484988" y="699638"/>
                </a:lnTo>
                <a:lnTo>
                  <a:pt x="441011" y="716976"/>
                </a:lnTo>
                <a:lnTo>
                  <a:pt x="393238" y="729640"/>
                </a:lnTo>
                <a:lnTo>
                  <a:pt x="341827" y="737404"/>
                </a:lnTo>
                <a:lnTo>
                  <a:pt x="286936" y="740042"/>
                </a:lnTo>
                <a:close/>
              </a:path>
              <a:path w="683895" h="740410">
                <a:moveTo>
                  <a:pt x="615086" y="593850"/>
                </a:moveTo>
                <a:lnTo>
                  <a:pt x="289660" y="593850"/>
                </a:lnTo>
                <a:lnTo>
                  <a:pt x="340162" y="590099"/>
                </a:lnTo>
                <a:lnTo>
                  <a:pt x="385174" y="578995"/>
                </a:lnTo>
                <a:lnTo>
                  <a:pt x="424311" y="560762"/>
                </a:lnTo>
                <a:lnTo>
                  <a:pt x="457191" y="535622"/>
                </a:lnTo>
                <a:lnTo>
                  <a:pt x="483432" y="503801"/>
                </a:lnTo>
                <a:lnTo>
                  <a:pt x="502650" y="465520"/>
                </a:lnTo>
                <a:lnTo>
                  <a:pt x="514461" y="421003"/>
                </a:lnTo>
                <a:lnTo>
                  <a:pt x="518483" y="370475"/>
                </a:lnTo>
                <a:lnTo>
                  <a:pt x="514461" y="319907"/>
                </a:lnTo>
                <a:lnTo>
                  <a:pt x="502650" y="275288"/>
                </a:lnTo>
                <a:lnTo>
                  <a:pt x="483432" y="236862"/>
                </a:lnTo>
                <a:lnTo>
                  <a:pt x="457191" y="204873"/>
                </a:lnTo>
                <a:lnTo>
                  <a:pt x="424311" y="179567"/>
                </a:lnTo>
                <a:lnTo>
                  <a:pt x="385174" y="161189"/>
                </a:lnTo>
                <a:lnTo>
                  <a:pt x="340162" y="149982"/>
                </a:lnTo>
                <a:lnTo>
                  <a:pt x="289660" y="146192"/>
                </a:lnTo>
                <a:lnTo>
                  <a:pt x="614612" y="146192"/>
                </a:lnTo>
                <a:lnTo>
                  <a:pt x="642368" y="190018"/>
                </a:lnTo>
                <a:lnTo>
                  <a:pt x="660232" y="230747"/>
                </a:lnTo>
                <a:lnTo>
                  <a:pt x="673189" y="274553"/>
                </a:lnTo>
                <a:lnTo>
                  <a:pt x="681079" y="321206"/>
                </a:lnTo>
                <a:lnTo>
                  <a:pt x="683744" y="370475"/>
                </a:lnTo>
                <a:lnTo>
                  <a:pt x="681079" y="419729"/>
                </a:lnTo>
                <a:lnTo>
                  <a:pt x="673189" y="466339"/>
                </a:lnTo>
                <a:lnTo>
                  <a:pt x="660232" y="510080"/>
                </a:lnTo>
                <a:lnTo>
                  <a:pt x="642368" y="550726"/>
                </a:lnTo>
                <a:lnTo>
                  <a:pt x="619755" y="588052"/>
                </a:lnTo>
                <a:lnTo>
                  <a:pt x="615086" y="593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5240" y="3608260"/>
            <a:ext cx="558800" cy="739140"/>
          </a:xfrm>
          <a:custGeom>
            <a:avLst/>
            <a:gdLst/>
            <a:ahLst/>
            <a:cxnLst/>
            <a:rect l="l" t="t" r="r" b="b"/>
            <a:pathLst>
              <a:path w="558800" h="739139">
                <a:moveTo>
                  <a:pt x="558444" y="595630"/>
                </a:moveTo>
                <a:lnTo>
                  <a:pt x="165265" y="595630"/>
                </a:lnTo>
                <a:lnTo>
                  <a:pt x="165265" y="436880"/>
                </a:lnTo>
                <a:lnTo>
                  <a:pt x="518490" y="436880"/>
                </a:lnTo>
                <a:lnTo>
                  <a:pt x="518490" y="293370"/>
                </a:lnTo>
                <a:lnTo>
                  <a:pt x="165265" y="293370"/>
                </a:lnTo>
                <a:lnTo>
                  <a:pt x="165265" y="142240"/>
                </a:lnTo>
                <a:lnTo>
                  <a:pt x="550265" y="142240"/>
                </a:lnTo>
                <a:lnTo>
                  <a:pt x="550265" y="0"/>
                </a:lnTo>
                <a:lnTo>
                  <a:pt x="0" y="0"/>
                </a:lnTo>
                <a:lnTo>
                  <a:pt x="0" y="142240"/>
                </a:lnTo>
                <a:lnTo>
                  <a:pt x="0" y="293370"/>
                </a:lnTo>
                <a:lnTo>
                  <a:pt x="0" y="436880"/>
                </a:lnTo>
                <a:lnTo>
                  <a:pt x="0" y="595630"/>
                </a:lnTo>
                <a:lnTo>
                  <a:pt x="0" y="739140"/>
                </a:lnTo>
                <a:lnTo>
                  <a:pt x="558444" y="739140"/>
                </a:lnTo>
                <a:lnTo>
                  <a:pt x="558444" y="5956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7260" y="3607618"/>
            <a:ext cx="702945" cy="740410"/>
          </a:xfrm>
          <a:custGeom>
            <a:avLst/>
            <a:gdLst/>
            <a:ahLst/>
            <a:cxnLst/>
            <a:rect l="l" t="t" r="r" b="b"/>
            <a:pathLst>
              <a:path w="702945" h="740410">
                <a:moveTo>
                  <a:pt x="702813" y="740042"/>
                </a:moveTo>
                <a:lnTo>
                  <a:pt x="509403" y="740042"/>
                </a:lnTo>
                <a:lnTo>
                  <a:pt x="350498" y="484886"/>
                </a:lnTo>
                <a:lnTo>
                  <a:pt x="187961" y="740042"/>
                </a:lnTo>
                <a:lnTo>
                  <a:pt x="0" y="740042"/>
                </a:lnTo>
                <a:lnTo>
                  <a:pt x="245167" y="366843"/>
                </a:lnTo>
                <a:lnTo>
                  <a:pt x="8172" y="0"/>
                </a:lnTo>
                <a:lnTo>
                  <a:pt x="204306" y="0"/>
                </a:lnTo>
                <a:lnTo>
                  <a:pt x="353222" y="241535"/>
                </a:lnTo>
                <a:lnTo>
                  <a:pt x="506679" y="0"/>
                </a:lnTo>
                <a:lnTo>
                  <a:pt x="694641" y="0"/>
                </a:lnTo>
                <a:lnTo>
                  <a:pt x="456737" y="361395"/>
                </a:lnTo>
                <a:lnTo>
                  <a:pt x="702813" y="7400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2077" y="5009552"/>
            <a:ext cx="603250" cy="337820"/>
          </a:xfrm>
          <a:custGeom>
            <a:avLst/>
            <a:gdLst/>
            <a:ahLst/>
            <a:cxnLst/>
            <a:rect l="l" t="t" r="r" b="b"/>
            <a:pathLst>
              <a:path w="603250" h="337820">
                <a:moveTo>
                  <a:pt x="237921" y="168681"/>
                </a:moveTo>
                <a:lnTo>
                  <a:pt x="232067" y="107848"/>
                </a:lnTo>
                <a:lnTo>
                  <a:pt x="215595" y="60604"/>
                </a:lnTo>
                <a:lnTo>
                  <a:pt x="198120" y="37439"/>
                </a:lnTo>
                <a:lnTo>
                  <a:pt x="197256" y="36296"/>
                </a:lnTo>
                <a:lnTo>
                  <a:pt x="197256" y="168681"/>
                </a:lnTo>
                <a:lnTo>
                  <a:pt x="191173" y="226212"/>
                </a:lnTo>
                <a:lnTo>
                  <a:pt x="174510" y="267208"/>
                </a:lnTo>
                <a:lnTo>
                  <a:pt x="149707" y="291757"/>
                </a:lnTo>
                <a:lnTo>
                  <a:pt x="119164" y="299923"/>
                </a:lnTo>
                <a:lnTo>
                  <a:pt x="88379" y="291757"/>
                </a:lnTo>
                <a:lnTo>
                  <a:pt x="63449" y="267208"/>
                </a:lnTo>
                <a:lnTo>
                  <a:pt x="46748" y="226212"/>
                </a:lnTo>
                <a:lnTo>
                  <a:pt x="40652" y="168681"/>
                </a:lnTo>
                <a:lnTo>
                  <a:pt x="46748" y="111315"/>
                </a:lnTo>
                <a:lnTo>
                  <a:pt x="63449" y="70294"/>
                </a:lnTo>
                <a:lnTo>
                  <a:pt x="88379" y="45656"/>
                </a:lnTo>
                <a:lnTo>
                  <a:pt x="119164" y="37439"/>
                </a:lnTo>
                <a:lnTo>
                  <a:pt x="149707" y="45656"/>
                </a:lnTo>
                <a:lnTo>
                  <a:pt x="174510" y="70294"/>
                </a:lnTo>
                <a:lnTo>
                  <a:pt x="191173" y="111315"/>
                </a:lnTo>
                <a:lnTo>
                  <a:pt x="197256" y="168681"/>
                </a:lnTo>
                <a:lnTo>
                  <a:pt x="197256" y="36296"/>
                </a:lnTo>
                <a:lnTo>
                  <a:pt x="190182" y="26911"/>
                </a:lnTo>
                <a:lnTo>
                  <a:pt x="157480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28" y="26911"/>
                </a:lnTo>
                <a:lnTo>
                  <a:pt x="22352" y="60604"/>
                </a:lnTo>
                <a:lnTo>
                  <a:pt x="5854" y="107848"/>
                </a:lnTo>
                <a:lnTo>
                  <a:pt x="0" y="168681"/>
                </a:lnTo>
                <a:lnTo>
                  <a:pt x="5854" y="229514"/>
                </a:lnTo>
                <a:lnTo>
                  <a:pt x="22352" y="276758"/>
                </a:lnTo>
                <a:lnTo>
                  <a:pt x="47828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80" y="330644"/>
                </a:lnTo>
                <a:lnTo>
                  <a:pt x="190182" y="310451"/>
                </a:lnTo>
                <a:lnTo>
                  <a:pt x="198120" y="299923"/>
                </a:lnTo>
                <a:lnTo>
                  <a:pt x="215595" y="276758"/>
                </a:lnTo>
                <a:lnTo>
                  <a:pt x="232067" y="229514"/>
                </a:lnTo>
                <a:lnTo>
                  <a:pt x="237921" y="168681"/>
                </a:lnTo>
                <a:close/>
              </a:path>
              <a:path w="603250" h="337820">
                <a:moveTo>
                  <a:pt x="502424" y="293484"/>
                </a:moveTo>
                <a:lnTo>
                  <a:pt x="338975" y="293484"/>
                </a:lnTo>
                <a:lnTo>
                  <a:pt x="423519" y="210553"/>
                </a:lnTo>
                <a:lnTo>
                  <a:pt x="454520" y="176784"/>
                </a:lnTo>
                <a:lnTo>
                  <a:pt x="475653" y="148196"/>
                </a:lnTo>
                <a:lnTo>
                  <a:pt x="487718" y="122402"/>
                </a:lnTo>
                <a:lnTo>
                  <a:pt x="491553" y="97028"/>
                </a:lnTo>
                <a:lnTo>
                  <a:pt x="483870" y="57404"/>
                </a:lnTo>
                <a:lnTo>
                  <a:pt x="462114" y="26771"/>
                </a:lnTo>
                <a:lnTo>
                  <a:pt x="428205" y="7010"/>
                </a:lnTo>
                <a:lnTo>
                  <a:pt x="384060" y="0"/>
                </a:lnTo>
                <a:lnTo>
                  <a:pt x="338582" y="8394"/>
                </a:lnTo>
                <a:lnTo>
                  <a:pt x="304101" y="31254"/>
                </a:lnTo>
                <a:lnTo>
                  <a:pt x="282219" y="65049"/>
                </a:lnTo>
                <a:lnTo>
                  <a:pt x="274561" y="106286"/>
                </a:lnTo>
                <a:lnTo>
                  <a:pt x="316826" y="106286"/>
                </a:lnTo>
                <a:lnTo>
                  <a:pt x="321157" y="80403"/>
                </a:lnTo>
                <a:lnTo>
                  <a:pt x="333933" y="58420"/>
                </a:lnTo>
                <a:lnTo>
                  <a:pt x="354876" y="43154"/>
                </a:lnTo>
                <a:lnTo>
                  <a:pt x="383654" y="37439"/>
                </a:lnTo>
                <a:lnTo>
                  <a:pt x="410959" y="41490"/>
                </a:lnTo>
                <a:lnTo>
                  <a:pt x="431761" y="53238"/>
                </a:lnTo>
                <a:lnTo>
                  <a:pt x="445020" y="72085"/>
                </a:lnTo>
                <a:lnTo>
                  <a:pt x="449681" y="97421"/>
                </a:lnTo>
                <a:lnTo>
                  <a:pt x="446519" y="115430"/>
                </a:lnTo>
                <a:lnTo>
                  <a:pt x="436499" y="135775"/>
                </a:lnTo>
                <a:lnTo>
                  <a:pt x="418769" y="159588"/>
                </a:lnTo>
                <a:lnTo>
                  <a:pt x="392518" y="188010"/>
                </a:lnTo>
                <a:lnTo>
                  <a:pt x="278180" y="302742"/>
                </a:lnTo>
                <a:lnTo>
                  <a:pt x="278180" y="330123"/>
                </a:lnTo>
                <a:lnTo>
                  <a:pt x="502424" y="330123"/>
                </a:lnTo>
                <a:lnTo>
                  <a:pt x="502424" y="293484"/>
                </a:lnTo>
                <a:close/>
              </a:path>
              <a:path w="603250" h="337820">
                <a:moveTo>
                  <a:pt x="602665" y="306768"/>
                </a:moveTo>
                <a:lnTo>
                  <a:pt x="600519" y="295503"/>
                </a:lnTo>
                <a:lnTo>
                  <a:pt x="594614" y="286435"/>
                </a:lnTo>
                <a:lnTo>
                  <a:pt x="585673" y="280390"/>
                </a:lnTo>
                <a:lnTo>
                  <a:pt x="574484" y="278180"/>
                </a:lnTo>
                <a:lnTo>
                  <a:pt x="563219" y="280390"/>
                </a:lnTo>
                <a:lnTo>
                  <a:pt x="554151" y="286435"/>
                </a:lnTo>
                <a:lnTo>
                  <a:pt x="548106" y="295503"/>
                </a:lnTo>
                <a:lnTo>
                  <a:pt x="545896" y="306768"/>
                </a:lnTo>
                <a:lnTo>
                  <a:pt x="548106" y="318033"/>
                </a:lnTo>
                <a:lnTo>
                  <a:pt x="554151" y="327101"/>
                </a:lnTo>
                <a:lnTo>
                  <a:pt x="563219" y="333146"/>
                </a:lnTo>
                <a:lnTo>
                  <a:pt x="574484" y="335356"/>
                </a:lnTo>
                <a:lnTo>
                  <a:pt x="585673" y="333146"/>
                </a:lnTo>
                <a:lnTo>
                  <a:pt x="594614" y="327101"/>
                </a:lnTo>
                <a:lnTo>
                  <a:pt x="600519" y="318033"/>
                </a:lnTo>
                <a:lnTo>
                  <a:pt x="602665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3501" y="5004320"/>
            <a:ext cx="697865" cy="344170"/>
          </a:xfrm>
          <a:custGeom>
            <a:avLst/>
            <a:gdLst/>
            <a:ahLst/>
            <a:cxnLst/>
            <a:rect l="l" t="t" r="r" b="b"/>
            <a:pathLst>
              <a:path w="697865" h="344170">
                <a:moveTo>
                  <a:pt x="204914" y="167881"/>
                </a:moveTo>
                <a:lnTo>
                  <a:pt x="200037" y="109359"/>
                </a:lnTo>
                <a:lnTo>
                  <a:pt x="186207" y="64490"/>
                </a:lnTo>
                <a:lnTo>
                  <a:pt x="172643" y="44678"/>
                </a:lnTo>
                <a:lnTo>
                  <a:pt x="165061" y="33616"/>
                </a:lnTo>
                <a:lnTo>
                  <a:pt x="165061" y="167881"/>
                </a:lnTo>
                <a:lnTo>
                  <a:pt x="160299" y="223977"/>
                </a:lnTo>
                <a:lnTo>
                  <a:pt x="147154" y="262229"/>
                </a:lnTo>
                <a:lnTo>
                  <a:pt x="127355" y="284099"/>
                </a:lnTo>
                <a:lnTo>
                  <a:pt x="102666" y="291071"/>
                </a:lnTo>
                <a:lnTo>
                  <a:pt x="77736" y="284099"/>
                </a:lnTo>
                <a:lnTo>
                  <a:pt x="57823" y="262229"/>
                </a:lnTo>
                <a:lnTo>
                  <a:pt x="44640" y="223977"/>
                </a:lnTo>
                <a:lnTo>
                  <a:pt x="39865" y="167881"/>
                </a:lnTo>
                <a:lnTo>
                  <a:pt x="44640" y="111937"/>
                </a:lnTo>
                <a:lnTo>
                  <a:pt x="57823" y="73672"/>
                </a:lnTo>
                <a:lnTo>
                  <a:pt x="77736" y="51701"/>
                </a:lnTo>
                <a:lnTo>
                  <a:pt x="102666" y="44678"/>
                </a:lnTo>
                <a:lnTo>
                  <a:pt x="127355" y="51701"/>
                </a:lnTo>
                <a:lnTo>
                  <a:pt x="147154" y="73672"/>
                </a:lnTo>
                <a:lnTo>
                  <a:pt x="160299" y="111937"/>
                </a:lnTo>
                <a:lnTo>
                  <a:pt x="165061" y="167881"/>
                </a:lnTo>
                <a:lnTo>
                  <a:pt x="165061" y="33616"/>
                </a:lnTo>
                <a:lnTo>
                  <a:pt x="164566" y="32893"/>
                </a:lnTo>
                <a:lnTo>
                  <a:pt x="136334" y="14198"/>
                </a:lnTo>
                <a:lnTo>
                  <a:pt x="102666" y="8051"/>
                </a:lnTo>
                <a:lnTo>
                  <a:pt x="68795" y="14198"/>
                </a:lnTo>
                <a:lnTo>
                  <a:pt x="40436" y="32893"/>
                </a:lnTo>
                <a:lnTo>
                  <a:pt x="18745" y="64490"/>
                </a:lnTo>
                <a:lnTo>
                  <a:pt x="4889" y="109359"/>
                </a:lnTo>
                <a:lnTo>
                  <a:pt x="0" y="167881"/>
                </a:lnTo>
                <a:lnTo>
                  <a:pt x="4889" y="226390"/>
                </a:lnTo>
                <a:lnTo>
                  <a:pt x="18745" y="271259"/>
                </a:lnTo>
                <a:lnTo>
                  <a:pt x="40436" y="302869"/>
                </a:lnTo>
                <a:lnTo>
                  <a:pt x="68795" y="321551"/>
                </a:lnTo>
                <a:lnTo>
                  <a:pt x="102666" y="327698"/>
                </a:lnTo>
                <a:lnTo>
                  <a:pt x="136334" y="321551"/>
                </a:lnTo>
                <a:lnTo>
                  <a:pt x="164566" y="302869"/>
                </a:lnTo>
                <a:lnTo>
                  <a:pt x="172643" y="291071"/>
                </a:lnTo>
                <a:lnTo>
                  <a:pt x="186207" y="271259"/>
                </a:lnTo>
                <a:lnTo>
                  <a:pt x="200037" y="226390"/>
                </a:lnTo>
                <a:lnTo>
                  <a:pt x="204914" y="167881"/>
                </a:lnTo>
                <a:close/>
              </a:path>
              <a:path w="697865" h="344170">
                <a:moveTo>
                  <a:pt x="348640" y="139293"/>
                </a:moveTo>
                <a:lnTo>
                  <a:pt x="300329" y="139293"/>
                </a:lnTo>
                <a:lnTo>
                  <a:pt x="300329" y="0"/>
                </a:lnTo>
                <a:lnTo>
                  <a:pt x="260477" y="0"/>
                </a:lnTo>
                <a:lnTo>
                  <a:pt x="260477" y="343801"/>
                </a:lnTo>
                <a:lnTo>
                  <a:pt x="300329" y="343801"/>
                </a:lnTo>
                <a:lnTo>
                  <a:pt x="300329" y="177533"/>
                </a:lnTo>
                <a:lnTo>
                  <a:pt x="348640" y="177533"/>
                </a:lnTo>
                <a:lnTo>
                  <a:pt x="348640" y="139293"/>
                </a:lnTo>
                <a:close/>
              </a:path>
              <a:path w="697865" h="344170">
                <a:moveTo>
                  <a:pt x="599046" y="167881"/>
                </a:moveTo>
                <a:lnTo>
                  <a:pt x="594080" y="109359"/>
                </a:lnTo>
                <a:lnTo>
                  <a:pt x="579996" y="64490"/>
                </a:lnTo>
                <a:lnTo>
                  <a:pt x="566216" y="44678"/>
                </a:lnTo>
                <a:lnTo>
                  <a:pt x="559193" y="34607"/>
                </a:lnTo>
                <a:lnTo>
                  <a:pt x="559193" y="167881"/>
                </a:lnTo>
                <a:lnTo>
                  <a:pt x="554228" y="223977"/>
                </a:lnTo>
                <a:lnTo>
                  <a:pt x="540626" y="262229"/>
                </a:lnTo>
                <a:lnTo>
                  <a:pt x="520293" y="284099"/>
                </a:lnTo>
                <a:lnTo>
                  <a:pt x="495185" y="291071"/>
                </a:lnTo>
                <a:lnTo>
                  <a:pt x="469658" y="284099"/>
                </a:lnTo>
                <a:lnTo>
                  <a:pt x="449237" y="262229"/>
                </a:lnTo>
                <a:lnTo>
                  <a:pt x="435686" y="223977"/>
                </a:lnTo>
                <a:lnTo>
                  <a:pt x="430771" y="167881"/>
                </a:lnTo>
                <a:lnTo>
                  <a:pt x="435686" y="111937"/>
                </a:lnTo>
                <a:lnTo>
                  <a:pt x="449237" y="73672"/>
                </a:lnTo>
                <a:lnTo>
                  <a:pt x="469658" y="51701"/>
                </a:lnTo>
                <a:lnTo>
                  <a:pt x="495185" y="44678"/>
                </a:lnTo>
                <a:lnTo>
                  <a:pt x="520293" y="51701"/>
                </a:lnTo>
                <a:lnTo>
                  <a:pt x="540626" y="73672"/>
                </a:lnTo>
                <a:lnTo>
                  <a:pt x="554228" y="111937"/>
                </a:lnTo>
                <a:lnTo>
                  <a:pt x="559193" y="167881"/>
                </a:lnTo>
                <a:lnTo>
                  <a:pt x="559193" y="34607"/>
                </a:lnTo>
                <a:lnTo>
                  <a:pt x="557999" y="32893"/>
                </a:lnTo>
                <a:lnTo>
                  <a:pt x="529323" y="14198"/>
                </a:lnTo>
                <a:lnTo>
                  <a:pt x="495185" y="8051"/>
                </a:lnTo>
                <a:lnTo>
                  <a:pt x="460844" y="14198"/>
                </a:lnTo>
                <a:lnTo>
                  <a:pt x="432041" y="32893"/>
                </a:lnTo>
                <a:lnTo>
                  <a:pt x="409994" y="64490"/>
                </a:lnTo>
                <a:lnTo>
                  <a:pt x="395884" y="109359"/>
                </a:lnTo>
                <a:lnTo>
                  <a:pt x="390918" y="167881"/>
                </a:lnTo>
                <a:lnTo>
                  <a:pt x="395884" y="226390"/>
                </a:lnTo>
                <a:lnTo>
                  <a:pt x="409994" y="271259"/>
                </a:lnTo>
                <a:lnTo>
                  <a:pt x="432041" y="302869"/>
                </a:lnTo>
                <a:lnTo>
                  <a:pt x="460844" y="321551"/>
                </a:lnTo>
                <a:lnTo>
                  <a:pt x="495185" y="327698"/>
                </a:lnTo>
                <a:lnTo>
                  <a:pt x="529323" y="321551"/>
                </a:lnTo>
                <a:lnTo>
                  <a:pt x="557999" y="302869"/>
                </a:lnTo>
                <a:lnTo>
                  <a:pt x="566216" y="291071"/>
                </a:lnTo>
                <a:lnTo>
                  <a:pt x="579996" y="271259"/>
                </a:lnTo>
                <a:lnTo>
                  <a:pt x="594080" y="226390"/>
                </a:lnTo>
                <a:lnTo>
                  <a:pt x="599046" y="167881"/>
                </a:lnTo>
                <a:close/>
              </a:path>
              <a:path w="697865" h="344170">
                <a:moveTo>
                  <a:pt x="697687" y="0"/>
                </a:moveTo>
                <a:lnTo>
                  <a:pt x="657428" y="0"/>
                </a:lnTo>
                <a:lnTo>
                  <a:pt x="657428" y="343801"/>
                </a:lnTo>
                <a:lnTo>
                  <a:pt x="697687" y="343801"/>
                </a:lnTo>
                <a:lnTo>
                  <a:pt x="697687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7342" y="5004312"/>
            <a:ext cx="300990" cy="344805"/>
          </a:xfrm>
          <a:custGeom>
            <a:avLst/>
            <a:gdLst/>
            <a:ahLst/>
            <a:cxnLst/>
            <a:rect l="l" t="t" r="r" b="b"/>
            <a:pathLst>
              <a:path w="300990" h="344804">
                <a:moveTo>
                  <a:pt x="260874" y="344209"/>
                </a:moveTo>
                <a:lnTo>
                  <a:pt x="260874" y="0"/>
                </a:lnTo>
                <a:lnTo>
                  <a:pt x="300729" y="0"/>
                </a:lnTo>
                <a:lnTo>
                  <a:pt x="300729" y="343806"/>
                </a:lnTo>
                <a:lnTo>
                  <a:pt x="260874" y="344209"/>
                </a:lnTo>
                <a:close/>
              </a:path>
              <a:path w="300990" h="344804">
                <a:moveTo>
                  <a:pt x="138891" y="323274"/>
                </a:moveTo>
                <a:lnTo>
                  <a:pt x="0" y="323274"/>
                </a:lnTo>
                <a:lnTo>
                  <a:pt x="0" y="12480"/>
                </a:lnTo>
                <a:lnTo>
                  <a:pt x="202096" y="12480"/>
                </a:lnTo>
                <a:lnTo>
                  <a:pt x="202096" y="49115"/>
                </a:lnTo>
                <a:lnTo>
                  <a:pt x="40258" y="49115"/>
                </a:lnTo>
                <a:lnTo>
                  <a:pt x="40258" y="286639"/>
                </a:lnTo>
                <a:lnTo>
                  <a:pt x="229070" y="286639"/>
                </a:lnTo>
                <a:lnTo>
                  <a:pt x="229070" y="306768"/>
                </a:lnTo>
                <a:lnTo>
                  <a:pt x="210790" y="313593"/>
                </a:lnTo>
                <a:lnTo>
                  <a:pt x="188509" y="318795"/>
                </a:lnTo>
                <a:lnTo>
                  <a:pt x="163964" y="322110"/>
                </a:lnTo>
                <a:lnTo>
                  <a:pt x="138891" y="323274"/>
                </a:lnTo>
                <a:close/>
              </a:path>
              <a:path w="300990" h="344804">
                <a:moveTo>
                  <a:pt x="229070" y="286639"/>
                </a:moveTo>
                <a:lnTo>
                  <a:pt x="140099" y="286639"/>
                </a:lnTo>
                <a:lnTo>
                  <a:pt x="164813" y="285475"/>
                </a:lnTo>
                <a:lnTo>
                  <a:pt x="188962" y="282160"/>
                </a:lnTo>
                <a:lnTo>
                  <a:pt x="210922" y="276958"/>
                </a:lnTo>
                <a:lnTo>
                  <a:pt x="229070" y="270133"/>
                </a:lnTo>
                <a:lnTo>
                  <a:pt x="229070" y="2866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7381" y="5004312"/>
            <a:ext cx="311150" cy="344170"/>
          </a:xfrm>
          <a:custGeom>
            <a:avLst/>
            <a:gdLst/>
            <a:ahLst/>
            <a:cxnLst/>
            <a:rect l="l" t="t" r="r" b="b"/>
            <a:pathLst>
              <a:path w="311150" h="344170">
                <a:moveTo>
                  <a:pt x="310794" y="142514"/>
                </a:moveTo>
                <a:lnTo>
                  <a:pt x="270938" y="142514"/>
                </a:lnTo>
                <a:lnTo>
                  <a:pt x="270938" y="0"/>
                </a:lnTo>
                <a:lnTo>
                  <a:pt x="310794" y="0"/>
                </a:lnTo>
                <a:lnTo>
                  <a:pt x="310794" y="142514"/>
                </a:lnTo>
                <a:close/>
              </a:path>
              <a:path w="311150" h="344170">
                <a:moveTo>
                  <a:pt x="102658" y="327703"/>
                </a:moveTo>
                <a:lnTo>
                  <a:pt x="40435" y="302865"/>
                </a:lnTo>
                <a:lnTo>
                  <a:pt x="18744" y="271267"/>
                </a:lnTo>
                <a:lnTo>
                  <a:pt x="4879" y="226393"/>
                </a:lnTo>
                <a:lnTo>
                  <a:pt x="0" y="167877"/>
                </a:lnTo>
                <a:lnTo>
                  <a:pt x="4879" y="109361"/>
                </a:lnTo>
                <a:lnTo>
                  <a:pt x="18744" y="64487"/>
                </a:lnTo>
                <a:lnTo>
                  <a:pt x="40435" y="32889"/>
                </a:lnTo>
                <a:lnTo>
                  <a:pt x="68793" y="14199"/>
                </a:lnTo>
                <a:lnTo>
                  <a:pt x="102658" y="8051"/>
                </a:lnTo>
                <a:lnTo>
                  <a:pt x="140929" y="16153"/>
                </a:lnTo>
                <a:lnTo>
                  <a:pt x="171802" y="40862"/>
                </a:lnTo>
                <a:lnTo>
                  <a:pt x="173779" y="44686"/>
                </a:lnTo>
                <a:lnTo>
                  <a:pt x="102658" y="44686"/>
                </a:lnTo>
                <a:lnTo>
                  <a:pt x="77730" y="51706"/>
                </a:lnTo>
                <a:lnTo>
                  <a:pt x="57821" y="73672"/>
                </a:lnTo>
                <a:lnTo>
                  <a:pt x="44630" y="111943"/>
                </a:lnTo>
                <a:lnTo>
                  <a:pt x="39855" y="167877"/>
                </a:lnTo>
                <a:lnTo>
                  <a:pt x="44630" y="223981"/>
                </a:lnTo>
                <a:lnTo>
                  <a:pt x="57821" y="262232"/>
                </a:lnTo>
                <a:lnTo>
                  <a:pt x="77730" y="284104"/>
                </a:lnTo>
                <a:lnTo>
                  <a:pt x="102658" y="291067"/>
                </a:lnTo>
                <a:lnTo>
                  <a:pt x="174402" y="291067"/>
                </a:lnTo>
                <a:lnTo>
                  <a:pt x="174167" y="291571"/>
                </a:lnTo>
                <a:lnTo>
                  <a:pt x="142470" y="318770"/>
                </a:lnTo>
                <a:lnTo>
                  <a:pt x="102658" y="327703"/>
                </a:lnTo>
                <a:close/>
              </a:path>
              <a:path w="311150" h="344170">
                <a:moveTo>
                  <a:pt x="174402" y="291067"/>
                </a:moveTo>
                <a:lnTo>
                  <a:pt x="102658" y="291067"/>
                </a:lnTo>
                <a:lnTo>
                  <a:pt x="127354" y="284104"/>
                </a:lnTo>
                <a:lnTo>
                  <a:pt x="147144" y="262232"/>
                </a:lnTo>
                <a:lnTo>
                  <a:pt x="160291" y="223981"/>
                </a:lnTo>
                <a:lnTo>
                  <a:pt x="165059" y="167877"/>
                </a:lnTo>
                <a:lnTo>
                  <a:pt x="160291" y="111943"/>
                </a:lnTo>
                <a:lnTo>
                  <a:pt x="147144" y="73672"/>
                </a:lnTo>
                <a:lnTo>
                  <a:pt x="127354" y="51706"/>
                </a:lnTo>
                <a:lnTo>
                  <a:pt x="102658" y="44686"/>
                </a:lnTo>
                <a:lnTo>
                  <a:pt x="173779" y="44686"/>
                </a:lnTo>
                <a:lnTo>
                  <a:pt x="193466" y="82781"/>
                </a:lnTo>
                <a:lnTo>
                  <a:pt x="204109" y="142514"/>
                </a:lnTo>
                <a:lnTo>
                  <a:pt x="310794" y="142514"/>
                </a:lnTo>
                <a:lnTo>
                  <a:pt x="310794" y="179954"/>
                </a:lnTo>
                <a:lnTo>
                  <a:pt x="204915" y="179954"/>
                </a:lnTo>
                <a:lnTo>
                  <a:pt x="195674" y="245500"/>
                </a:lnTo>
                <a:lnTo>
                  <a:pt x="174402" y="291067"/>
                </a:lnTo>
                <a:close/>
              </a:path>
              <a:path w="311150" h="344170">
                <a:moveTo>
                  <a:pt x="310794" y="343806"/>
                </a:moveTo>
                <a:lnTo>
                  <a:pt x="270938" y="343806"/>
                </a:lnTo>
                <a:lnTo>
                  <a:pt x="270938" y="179954"/>
                </a:lnTo>
                <a:lnTo>
                  <a:pt x="310794" y="179954"/>
                </a:lnTo>
                <a:lnTo>
                  <a:pt x="310794" y="34380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4278" y="5005922"/>
            <a:ext cx="343535" cy="325755"/>
          </a:xfrm>
          <a:custGeom>
            <a:avLst/>
            <a:gdLst/>
            <a:ahLst/>
            <a:cxnLst/>
            <a:rect l="l" t="t" r="r" b="b"/>
            <a:pathLst>
              <a:path w="343534" h="325754">
                <a:moveTo>
                  <a:pt x="6843" y="208940"/>
                </a:moveTo>
                <a:lnTo>
                  <a:pt x="6843" y="171098"/>
                </a:lnTo>
                <a:lnTo>
                  <a:pt x="50448" y="162424"/>
                </a:lnTo>
                <a:lnTo>
                  <a:pt x="90458" y="138234"/>
                </a:lnTo>
                <a:lnTo>
                  <a:pt x="124730" y="101270"/>
                </a:lnTo>
                <a:lnTo>
                  <a:pt x="151117" y="54277"/>
                </a:lnTo>
                <a:lnTo>
                  <a:pt x="167474" y="0"/>
                </a:lnTo>
                <a:lnTo>
                  <a:pt x="208538" y="7246"/>
                </a:lnTo>
                <a:lnTo>
                  <a:pt x="204323" y="26325"/>
                </a:lnTo>
                <a:lnTo>
                  <a:pt x="198976" y="44837"/>
                </a:lnTo>
                <a:lnTo>
                  <a:pt x="192573" y="62670"/>
                </a:lnTo>
                <a:lnTo>
                  <a:pt x="185188" y="79711"/>
                </a:lnTo>
                <a:lnTo>
                  <a:pt x="233738" y="111515"/>
                </a:lnTo>
                <a:lnTo>
                  <a:pt x="167474" y="111515"/>
                </a:lnTo>
                <a:lnTo>
                  <a:pt x="135016" y="151704"/>
                </a:lnTo>
                <a:lnTo>
                  <a:pt x="96519" y="182420"/>
                </a:lnTo>
                <a:lnTo>
                  <a:pt x="53342" y="202040"/>
                </a:lnTo>
                <a:lnTo>
                  <a:pt x="6843" y="208940"/>
                </a:lnTo>
                <a:close/>
              </a:path>
              <a:path w="343534" h="325754">
                <a:moveTo>
                  <a:pt x="314015" y="210148"/>
                </a:moveTo>
                <a:lnTo>
                  <a:pt x="167474" y="111515"/>
                </a:lnTo>
                <a:lnTo>
                  <a:pt x="233738" y="111515"/>
                </a:lnTo>
                <a:lnTo>
                  <a:pt x="335754" y="178344"/>
                </a:lnTo>
                <a:lnTo>
                  <a:pt x="314015" y="210148"/>
                </a:lnTo>
                <a:close/>
              </a:path>
              <a:path w="343534" h="325754">
                <a:moveTo>
                  <a:pt x="191629" y="288249"/>
                </a:moveTo>
                <a:lnTo>
                  <a:pt x="150968" y="288249"/>
                </a:lnTo>
                <a:lnTo>
                  <a:pt x="150968" y="192032"/>
                </a:lnTo>
                <a:lnTo>
                  <a:pt x="191629" y="192032"/>
                </a:lnTo>
                <a:lnTo>
                  <a:pt x="191629" y="288249"/>
                </a:lnTo>
                <a:close/>
              </a:path>
              <a:path w="343534" h="325754">
                <a:moveTo>
                  <a:pt x="343403" y="325690"/>
                </a:moveTo>
                <a:lnTo>
                  <a:pt x="0" y="325690"/>
                </a:lnTo>
                <a:lnTo>
                  <a:pt x="0" y="288249"/>
                </a:lnTo>
                <a:lnTo>
                  <a:pt x="343403" y="288249"/>
                </a:lnTo>
                <a:lnTo>
                  <a:pt x="343403" y="32569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9213" y="5004312"/>
            <a:ext cx="323215" cy="344170"/>
          </a:xfrm>
          <a:custGeom>
            <a:avLst/>
            <a:gdLst/>
            <a:ahLst/>
            <a:cxnLst/>
            <a:rect l="l" t="t" r="r" b="b"/>
            <a:pathLst>
              <a:path w="323215" h="344170">
                <a:moveTo>
                  <a:pt x="322872" y="138488"/>
                </a:moveTo>
                <a:lnTo>
                  <a:pt x="284626" y="138488"/>
                </a:lnTo>
                <a:lnTo>
                  <a:pt x="284626" y="0"/>
                </a:lnTo>
                <a:lnTo>
                  <a:pt x="322872" y="0"/>
                </a:lnTo>
                <a:lnTo>
                  <a:pt x="322872" y="138488"/>
                </a:lnTo>
                <a:close/>
              </a:path>
              <a:path w="323215" h="344170">
                <a:moveTo>
                  <a:pt x="225849" y="337767"/>
                </a:moveTo>
                <a:lnTo>
                  <a:pt x="187603" y="337767"/>
                </a:lnTo>
                <a:lnTo>
                  <a:pt x="187603" y="2012"/>
                </a:lnTo>
                <a:lnTo>
                  <a:pt x="225849" y="2012"/>
                </a:lnTo>
                <a:lnTo>
                  <a:pt x="225849" y="138488"/>
                </a:lnTo>
                <a:lnTo>
                  <a:pt x="322872" y="138488"/>
                </a:lnTo>
                <a:lnTo>
                  <a:pt x="322872" y="175929"/>
                </a:lnTo>
                <a:lnTo>
                  <a:pt x="225849" y="175929"/>
                </a:lnTo>
                <a:lnTo>
                  <a:pt x="225849" y="337767"/>
                </a:lnTo>
                <a:close/>
              </a:path>
              <a:path w="323215" h="344170">
                <a:moveTo>
                  <a:pt x="322872" y="343806"/>
                </a:moveTo>
                <a:lnTo>
                  <a:pt x="284626" y="343806"/>
                </a:lnTo>
                <a:lnTo>
                  <a:pt x="284626" y="175929"/>
                </a:lnTo>
                <a:lnTo>
                  <a:pt x="322872" y="175929"/>
                </a:lnTo>
                <a:lnTo>
                  <a:pt x="322872" y="343806"/>
                </a:lnTo>
                <a:close/>
              </a:path>
              <a:path w="323215" h="344170">
                <a:moveTo>
                  <a:pt x="0" y="322469"/>
                </a:moveTo>
                <a:lnTo>
                  <a:pt x="0" y="285029"/>
                </a:lnTo>
                <a:lnTo>
                  <a:pt x="35507" y="275953"/>
                </a:lnTo>
                <a:lnTo>
                  <a:pt x="64638" y="252133"/>
                </a:lnTo>
                <a:lnTo>
                  <a:pt x="86523" y="215056"/>
                </a:lnTo>
                <a:lnTo>
                  <a:pt x="100291" y="166212"/>
                </a:lnTo>
                <a:lnTo>
                  <a:pt x="105074" y="107087"/>
                </a:lnTo>
                <a:lnTo>
                  <a:pt x="105074" y="48712"/>
                </a:lnTo>
                <a:lnTo>
                  <a:pt x="0" y="48712"/>
                </a:lnTo>
                <a:lnTo>
                  <a:pt x="0" y="12480"/>
                </a:lnTo>
                <a:lnTo>
                  <a:pt x="143722" y="12480"/>
                </a:lnTo>
                <a:lnTo>
                  <a:pt x="143722" y="105074"/>
                </a:lnTo>
                <a:lnTo>
                  <a:pt x="138919" y="167251"/>
                </a:lnTo>
                <a:lnTo>
                  <a:pt x="125158" y="220302"/>
                </a:lnTo>
                <a:lnTo>
                  <a:pt x="103413" y="263289"/>
                </a:lnTo>
                <a:lnTo>
                  <a:pt x="74656" y="295272"/>
                </a:lnTo>
                <a:lnTo>
                  <a:pt x="39861" y="315312"/>
                </a:lnTo>
                <a:lnTo>
                  <a:pt x="0" y="3224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91126" y="5009552"/>
            <a:ext cx="603885" cy="337820"/>
          </a:xfrm>
          <a:custGeom>
            <a:avLst/>
            <a:gdLst/>
            <a:ahLst/>
            <a:cxnLst/>
            <a:rect l="l" t="t" r="r" b="b"/>
            <a:pathLst>
              <a:path w="603884" h="337820">
                <a:moveTo>
                  <a:pt x="237921" y="168681"/>
                </a:moveTo>
                <a:lnTo>
                  <a:pt x="232067" y="107861"/>
                </a:lnTo>
                <a:lnTo>
                  <a:pt x="215595" y="60617"/>
                </a:lnTo>
                <a:lnTo>
                  <a:pt x="198120" y="37439"/>
                </a:lnTo>
                <a:lnTo>
                  <a:pt x="197256" y="36296"/>
                </a:lnTo>
                <a:lnTo>
                  <a:pt x="197256" y="168681"/>
                </a:lnTo>
                <a:lnTo>
                  <a:pt x="191173" y="226212"/>
                </a:lnTo>
                <a:lnTo>
                  <a:pt x="174510" y="267220"/>
                </a:lnTo>
                <a:lnTo>
                  <a:pt x="149707" y="291757"/>
                </a:lnTo>
                <a:lnTo>
                  <a:pt x="119164" y="299923"/>
                </a:lnTo>
                <a:lnTo>
                  <a:pt x="88379" y="291757"/>
                </a:lnTo>
                <a:lnTo>
                  <a:pt x="63449" y="267220"/>
                </a:lnTo>
                <a:lnTo>
                  <a:pt x="46748" y="226212"/>
                </a:lnTo>
                <a:lnTo>
                  <a:pt x="40652" y="168681"/>
                </a:lnTo>
                <a:lnTo>
                  <a:pt x="46748" y="111328"/>
                </a:lnTo>
                <a:lnTo>
                  <a:pt x="63449" y="70307"/>
                </a:lnTo>
                <a:lnTo>
                  <a:pt x="88379" y="45669"/>
                </a:lnTo>
                <a:lnTo>
                  <a:pt x="119164" y="37439"/>
                </a:lnTo>
                <a:lnTo>
                  <a:pt x="149707" y="45669"/>
                </a:lnTo>
                <a:lnTo>
                  <a:pt x="174510" y="70307"/>
                </a:lnTo>
                <a:lnTo>
                  <a:pt x="191173" y="111328"/>
                </a:lnTo>
                <a:lnTo>
                  <a:pt x="197256" y="168681"/>
                </a:lnTo>
                <a:lnTo>
                  <a:pt x="197256" y="36296"/>
                </a:lnTo>
                <a:lnTo>
                  <a:pt x="190182" y="26911"/>
                </a:lnTo>
                <a:lnTo>
                  <a:pt x="157480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28" y="26911"/>
                </a:lnTo>
                <a:lnTo>
                  <a:pt x="22352" y="60617"/>
                </a:lnTo>
                <a:lnTo>
                  <a:pt x="5854" y="107861"/>
                </a:lnTo>
                <a:lnTo>
                  <a:pt x="0" y="168681"/>
                </a:lnTo>
                <a:lnTo>
                  <a:pt x="5854" y="229514"/>
                </a:lnTo>
                <a:lnTo>
                  <a:pt x="22352" y="276758"/>
                </a:lnTo>
                <a:lnTo>
                  <a:pt x="47828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80" y="330644"/>
                </a:lnTo>
                <a:lnTo>
                  <a:pt x="190182" y="310451"/>
                </a:lnTo>
                <a:lnTo>
                  <a:pt x="198120" y="299923"/>
                </a:lnTo>
                <a:lnTo>
                  <a:pt x="215595" y="276758"/>
                </a:lnTo>
                <a:lnTo>
                  <a:pt x="232067" y="229514"/>
                </a:lnTo>
                <a:lnTo>
                  <a:pt x="237921" y="168681"/>
                </a:lnTo>
                <a:close/>
              </a:path>
              <a:path w="603884" h="337820">
                <a:moveTo>
                  <a:pt x="503631" y="242354"/>
                </a:moveTo>
                <a:lnTo>
                  <a:pt x="497903" y="212471"/>
                </a:lnTo>
                <a:lnTo>
                  <a:pt x="482841" y="189826"/>
                </a:lnTo>
                <a:lnTo>
                  <a:pt x="461683" y="174421"/>
                </a:lnTo>
                <a:lnTo>
                  <a:pt x="437603" y="166268"/>
                </a:lnTo>
                <a:lnTo>
                  <a:pt x="459168" y="157187"/>
                </a:lnTo>
                <a:lnTo>
                  <a:pt x="477558" y="141312"/>
                </a:lnTo>
                <a:lnTo>
                  <a:pt x="490372" y="119392"/>
                </a:lnTo>
                <a:lnTo>
                  <a:pt x="495173" y="92189"/>
                </a:lnTo>
                <a:lnTo>
                  <a:pt x="487400" y="56388"/>
                </a:lnTo>
                <a:lnTo>
                  <a:pt x="465328" y="27076"/>
                </a:lnTo>
                <a:lnTo>
                  <a:pt x="430809" y="7277"/>
                </a:lnTo>
                <a:lnTo>
                  <a:pt x="385673" y="0"/>
                </a:lnTo>
                <a:lnTo>
                  <a:pt x="340702" y="7810"/>
                </a:lnTo>
                <a:lnTo>
                  <a:pt x="306158" y="29235"/>
                </a:lnTo>
                <a:lnTo>
                  <a:pt x="283997" y="61315"/>
                </a:lnTo>
                <a:lnTo>
                  <a:pt x="276174" y="101053"/>
                </a:lnTo>
                <a:lnTo>
                  <a:pt x="318439" y="101053"/>
                </a:lnTo>
                <a:lnTo>
                  <a:pt x="322834" y="76492"/>
                </a:lnTo>
                <a:lnTo>
                  <a:pt x="335749" y="55816"/>
                </a:lnTo>
                <a:lnTo>
                  <a:pt x="356819" y="41554"/>
                </a:lnTo>
                <a:lnTo>
                  <a:pt x="385673" y="36233"/>
                </a:lnTo>
                <a:lnTo>
                  <a:pt x="414235" y="40754"/>
                </a:lnTo>
                <a:lnTo>
                  <a:pt x="435495" y="53047"/>
                </a:lnTo>
                <a:lnTo>
                  <a:pt x="448741" y="71221"/>
                </a:lnTo>
                <a:lnTo>
                  <a:pt x="453301" y="93408"/>
                </a:lnTo>
                <a:lnTo>
                  <a:pt x="448322" y="116370"/>
                </a:lnTo>
                <a:lnTo>
                  <a:pt x="434289" y="134315"/>
                </a:lnTo>
                <a:lnTo>
                  <a:pt x="412546" y="145999"/>
                </a:lnTo>
                <a:lnTo>
                  <a:pt x="384467" y="150164"/>
                </a:lnTo>
                <a:lnTo>
                  <a:pt x="349034" y="150164"/>
                </a:lnTo>
                <a:lnTo>
                  <a:pt x="349034" y="185191"/>
                </a:lnTo>
                <a:lnTo>
                  <a:pt x="384467" y="185191"/>
                </a:lnTo>
                <a:lnTo>
                  <a:pt x="417156" y="189090"/>
                </a:lnTo>
                <a:lnTo>
                  <a:pt x="441579" y="200393"/>
                </a:lnTo>
                <a:lnTo>
                  <a:pt x="456869" y="218478"/>
                </a:lnTo>
                <a:lnTo>
                  <a:pt x="462165" y="242760"/>
                </a:lnTo>
                <a:lnTo>
                  <a:pt x="457238" y="265404"/>
                </a:lnTo>
                <a:lnTo>
                  <a:pt x="443039" y="283819"/>
                </a:lnTo>
                <a:lnTo>
                  <a:pt x="420382" y="296202"/>
                </a:lnTo>
                <a:lnTo>
                  <a:pt x="390093" y="300736"/>
                </a:lnTo>
                <a:lnTo>
                  <a:pt x="359752" y="295973"/>
                </a:lnTo>
                <a:lnTo>
                  <a:pt x="337261" y="282917"/>
                </a:lnTo>
                <a:lnTo>
                  <a:pt x="323075" y="263372"/>
                </a:lnTo>
                <a:lnTo>
                  <a:pt x="317639" y="239141"/>
                </a:lnTo>
                <a:lnTo>
                  <a:pt x="275767" y="239141"/>
                </a:lnTo>
                <a:lnTo>
                  <a:pt x="284911" y="278269"/>
                </a:lnTo>
                <a:lnTo>
                  <a:pt x="307873" y="309384"/>
                </a:lnTo>
                <a:lnTo>
                  <a:pt x="343357" y="329946"/>
                </a:lnTo>
                <a:lnTo>
                  <a:pt x="390093" y="337362"/>
                </a:lnTo>
                <a:lnTo>
                  <a:pt x="436372" y="330111"/>
                </a:lnTo>
                <a:lnTo>
                  <a:pt x="472224" y="310095"/>
                </a:lnTo>
                <a:lnTo>
                  <a:pt x="495401" y="279958"/>
                </a:lnTo>
                <a:lnTo>
                  <a:pt x="503631" y="242354"/>
                </a:lnTo>
                <a:close/>
              </a:path>
              <a:path w="603884" h="337820">
                <a:moveTo>
                  <a:pt x="603465" y="306768"/>
                </a:moveTo>
                <a:lnTo>
                  <a:pt x="601332" y="295516"/>
                </a:lnTo>
                <a:lnTo>
                  <a:pt x="595414" y="286435"/>
                </a:lnTo>
                <a:lnTo>
                  <a:pt x="586486" y="280390"/>
                </a:lnTo>
                <a:lnTo>
                  <a:pt x="575284" y="278193"/>
                </a:lnTo>
                <a:lnTo>
                  <a:pt x="564032" y="280390"/>
                </a:lnTo>
                <a:lnTo>
                  <a:pt x="554951" y="286435"/>
                </a:lnTo>
                <a:lnTo>
                  <a:pt x="548906" y="295516"/>
                </a:lnTo>
                <a:lnTo>
                  <a:pt x="546709" y="306768"/>
                </a:lnTo>
                <a:lnTo>
                  <a:pt x="548906" y="318033"/>
                </a:lnTo>
                <a:lnTo>
                  <a:pt x="554951" y="327101"/>
                </a:lnTo>
                <a:lnTo>
                  <a:pt x="564032" y="333159"/>
                </a:lnTo>
                <a:lnTo>
                  <a:pt x="575284" y="335356"/>
                </a:lnTo>
                <a:lnTo>
                  <a:pt x="586486" y="333159"/>
                </a:lnTo>
                <a:lnTo>
                  <a:pt x="595414" y="327101"/>
                </a:lnTo>
                <a:lnTo>
                  <a:pt x="601332" y="318033"/>
                </a:lnTo>
                <a:lnTo>
                  <a:pt x="603465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63024" y="5004315"/>
            <a:ext cx="320675" cy="344170"/>
          </a:xfrm>
          <a:custGeom>
            <a:avLst/>
            <a:gdLst/>
            <a:ahLst/>
            <a:cxnLst/>
            <a:rect l="l" t="t" r="r" b="b"/>
            <a:pathLst>
              <a:path w="320675" h="344170">
                <a:moveTo>
                  <a:pt x="320054" y="343806"/>
                </a:moveTo>
                <a:lnTo>
                  <a:pt x="282211" y="343806"/>
                </a:lnTo>
                <a:lnTo>
                  <a:pt x="282211" y="0"/>
                </a:lnTo>
                <a:lnTo>
                  <a:pt x="320054" y="0"/>
                </a:lnTo>
                <a:lnTo>
                  <a:pt x="320054" y="343806"/>
                </a:lnTo>
                <a:close/>
              </a:path>
              <a:path w="320675" h="344170">
                <a:moveTo>
                  <a:pt x="236719" y="337767"/>
                </a:moveTo>
                <a:lnTo>
                  <a:pt x="199278" y="337767"/>
                </a:lnTo>
                <a:lnTo>
                  <a:pt x="199278" y="175526"/>
                </a:lnTo>
                <a:lnTo>
                  <a:pt x="111515" y="175526"/>
                </a:lnTo>
                <a:lnTo>
                  <a:pt x="111515" y="138488"/>
                </a:lnTo>
                <a:lnTo>
                  <a:pt x="199278" y="138488"/>
                </a:lnTo>
                <a:lnTo>
                  <a:pt x="199278" y="2012"/>
                </a:lnTo>
                <a:lnTo>
                  <a:pt x="236719" y="2012"/>
                </a:lnTo>
                <a:lnTo>
                  <a:pt x="236719" y="337767"/>
                </a:lnTo>
                <a:close/>
              </a:path>
              <a:path w="320675" h="344170">
                <a:moveTo>
                  <a:pt x="82932" y="323274"/>
                </a:moveTo>
                <a:lnTo>
                  <a:pt x="0" y="323274"/>
                </a:lnTo>
                <a:lnTo>
                  <a:pt x="0" y="12480"/>
                </a:lnTo>
                <a:lnTo>
                  <a:pt x="152579" y="12480"/>
                </a:lnTo>
                <a:lnTo>
                  <a:pt x="152579" y="47907"/>
                </a:lnTo>
                <a:lnTo>
                  <a:pt x="39050" y="47907"/>
                </a:lnTo>
                <a:lnTo>
                  <a:pt x="39050" y="287847"/>
                </a:lnTo>
                <a:lnTo>
                  <a:pt x="167474" y="287847"/>
                </a:lnTo>
                <a:lnTo>
                  <a:pt x="167474" y="307573"/>
                </a:lnTo>
                <a:lnTo>
                  <a:pt x="149962" y="314103"/>
                </a:lnTo>
                <a:lnTo>
                  <a:pt x="129128" y="319047"/>
                </a:lnTo>
                <a:lnTo>
                  <a:pt x="106332" y="322180"/>
                </a:lnTo>
                <a:lnTo>
                  <a:pt x="82932" y="323274"/>
                </a:lnTo>
                <a:close/>
              </a:path>
              <a:path w="320675" h="344170">
                <a:moveTo>
                  <a:pt x="167474" y="287847"/>
                </a:moveTo>
                <a:lnTo>
                  <a:pt x="87360" y="287847"/>
                </a:lnTo>
                <a:lnTo>
                  <a:pt x="109332" y="286759"/>
                </a:lnTo>
                <a:lnTo>
                  <a:pt x="130588" y="283670"/>
                </a:lnTo>
                <a:lnTo>
                  <a:pt x="150258" y="278845"/>
                </a:lnTo>
                <a:lnTo>
                  <a:pt x="167474" y="272549"/>
                </a:lnTo>
                <a:lnTo>
                  <a:pt x="167474" y="28784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54336" y="5004315"/>
            <a:ext cx="307340" cy="344170"/>
          </a:xfrm>
          <a:custGeom>
            <a:avLst/>
            <a:gdLst/>
            <a:ahLst/>
            <a:cxnLst/>
            <a:rect l="l" t="t" r="r" b="b"/>
            <a:pathLst>
              <a:path w="307340" h="344170">
                <a:moveTo>
                  <a:pt x="306768" y="343806"/>
                </a:moveTo>
                <a:lnTo>
                  <a:pt x="266510" y="343806"/>
                </a:lnTo>
                <a:lnTo>
                  <a:pt x="266510" y="0"/>
                </a:lnTo>
                <a:lnTo>
                  <a:pt x="306768" y="0"/>
                </a:lnTo>
                <a:lnTo>
                  <a:pt x="306768" y="343806"/>
                </a:lnTo>
                <a:close/>
              </a:path>
              <a:path w="307340" h="344170">
                <a:moveTo>
                  <a:pt x="104269" y="327703"/>
                </a:moveTo>
                <a:lnTo>
                  <a:pt x="41131" y="302865"/>
                </a:lnTo>
                <a:lnTo>
                  <a:pt x="19079" y="271267"/>
                </a:lnTo>
                <a:lnTo>
                  <a:pt x="4969" y="226393"/>
                </a:lnTo>
                <a:lnTo>
                  <a:pt x="0" y="167877"/>
                </a:lnTo>
                <a:lnTo>
                  <a:pt x="4969" y="109361"/>
                </a:lnTo>
                <a:lnTo>
                  <a:pt x="19079" y="64487"/>
                </a:lnTo>
                <a:lnTo>
                  <a:pt x="41131" y="32889"/>
                </a:lnTo>
                <a:lnTo>
                  <a:pt x="69927" y="14199"/>
                </a:lnTo>
                <a:lnTo>
                  <a:pt x="104269" y="8051"/>
                </a:lnTo>
                <a:lnTo>
                  <a:pt x="138414" y="14199"/>
                </a:lnTo>
                <a:lnTo>
                  <a:pt x="167091" y="32889"/>
                </a:lnTo>
                <a:lnTo>
                  <a:pt x="175301" y="44686"/>
                </a:lnTo>
                <a:lnTo>
                  <a:pt x="104269" y="44686"/>
                </a:lnTo>
                <a:lnTo>
                  <a:pt x="78749" y="51706"/>
                </a:lnTo>
                <a:lnTo>
                  <a:pt x="58324" y="73672"/>
                </a:lnTo>
                <a:lnTo>
                  <a:pt x="44768" y="111943"/>
                </a:lnTo>
                <a:lnTo>
                  <a:pt x="39855" y="167877"/>
                </a:lnTo>
                <a:lnTo>
                  <a:pt x="44768" y="223981"/>
                </a:lnTo>
                <a:lnTo>
                  <a:pt x="58324" y="262232"/>
                </a:lnTo>
                <a:lnTo>
                  <a:pt x="78749" y="284104"/>
                </a:lnTo>
                <a:lnTo>
                  <a:pt x="104269" y="291067"/>
                </a:lnTo>
                <a:lnTo>
                  <a:pt x="175301" y="291067"/>
                </a:lnTo>
                <a:lnTo>
                  <a:pt x="167091" y="302865"/>
                </a:lnTo>
                <a:lnTo>
                  <a:pt x="138414" y="321554"/>
                </a:lnTo>
                <a:lnTo>
                  <a:pt x="104269" y="327703"/>
                </a:lnTo>
                <a:close/>
              </a:path>
              <a:path w="307340" h="344170">
                <a:moveTo>
                  <a:pt x="175301" y="291067"/>
                </a:moveTo>
                <a:lnTo>
                  <a:pt x="104269" y="291067"/>
                </a:lnTo>
                <a:lnTo>
                  <a:pt x="129386" y="284104"/>
                </a:lnTo>
                <a:lnTo>
                  <a:pt x="149710" y="262232"/>
                </a:lnTo>
                <a:lnTo>
                  <a:pt x="163316" y="223981"/>
                </a:lnTo>
                <a:lnTo>
                  <a:pt x="168279" y="167877"/>
                </a:lnTo>
                <a:lnTo>
                  <a:pt x="163316" y="111943"/>
                </a:lnTo>
                <a:lnTo>
                  <a:pt x="149710" y="73672"/>
                </a:lnTo>
                <a:lnTo>
                  <a:pt x="129386" y="51706"/>
                </a:lnTo>
                <a:lnTo>
                  <a:pt x="104269" y="44686"/>
                </a:lnTo>
                <a:lnTo>
                  <a:pt x="175301" y="44686"/>
                </a:lnTo>
                <a:lnTo>
                  <a:pt x="189082" y="64487"/>
                </a:lnTo>
                <a:lnTo>
                  <a:pt x="203169" y="109361"/>
                </a:lnTo>
                <a:lnTo>
                  <a:pt x="208135" y="167877"/>
                </a:lnTo>
                <a:lnTo>
                  <a:pt x="203169" y="226393"/>
                </a:lnTo>
                <a:lnTo>
                  <a:pt x="189082" y="271267"/>
                </a:lnTo>
                <a:lnTo>
                  <a:pt x="175301" y="29106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5245" y="5004315"/>
            <a:ext cx="306070" cy="344170"/>
          </a:xfrm>
          <a:custGeom>
            <a:avLst/>
            <a:gdLst/>
            <a:ahLst/>
            <a:cxnLst/>
            <a:rect l="l" t="t" r="r" b="b"/>
            <a:pathLst>
              <a:path w="306070" h="344170">
                <a:moveTo>
                  <a:pt x="305560" y="343806"/>
                </a:moveTo>
                <a:lnTo>
                  <a:pt x="265302" y="343806"/>
                </a:lnTo>
                <a:lnTo>
                  <a:pt x="265302" y="177539"/>
                </a:lnTo>
                <a:lnTo>
                  <a:pt x="201694" y="177539"/>
                </a:lnTo>
                <a:lnTo>
                  <a:pt x="201694" y="140099"/>
                </a:lnTo>
                <a:lnTo>
                  <a:pt x="265302" y="140099"/>
                </a:lnTo>
                <a:lnTo>
                  <a:pt x="265302" y="0"/>
                </a:lnTo>
                <a:lnTo>
                  <a:pt x="305560" y="0"/>
                </a:lnTo>
                <a:lnTo>
                  <a:pt x="305560" y="343806"/>
                </a:lnTo>
                <a:close/>
              </a:path>
              <a:path w="306070" h="344170">
                <a:moveTo>
                  <a:pt x="131644" y="323274"/>
                </a:moveTo>
                <a:lnTo>
                  <a:pt x="0" y="323274"/>
                </a:lnTo>
                <a:lnTo>
                  <a:pt x="0" y="12480"/>
                </a:lnTo>
                <a:lnTo>
                  <a:pt x="196460" y="12480"/>
                </a:lnTo>
                <a:lnTo>
                  <a:pt x="196460" y="49115"/>
                </a:lnTo>
                <a:lnTo>
                  <a:pt x="39855" y="49115"/>
                </a:lnTo>
                <a:lnTo>
                  <a:pt x="39855" y="146943"/>
                </a:lnTo>
                <a:lnTo>
                  <a:pt x="177136" y="146943"/>
                </a:lnTo>
                <a:lnTo>
                  <a:pt x="177136" y="183578"/>
                </a:lnTo>
                <a:lnTo>
                  <a:pt x="39855" y="183578"/>
                </a:lnTo>
                <a:lnTo>
                  <a:pt x="39855" y="286639"/>
                </a:lnTo>
                <a:lnTo>
                  <a:pt x="220615" y="286639"/>
                </a:lnTo>
                <a:lnTo>
                  <a:pt x="220615" y="306768"/>
                </a:lnTo>
                <a:lnTo>
                  <a:pt x="202524" y="313763"/>
                </a:lnTo>
                <a:lnTo>
                  <a:pt x="180659" y="318946"/>
                </a:lnTo>
                <a:lnTo>
                  <a:pt x="156529" y="322167"/>
                </a:lnTo>
                <a:lnTo>
                  <a:pt x="131644" y="323274"/>
                </a:lnTo>
                <a:close/>
              </a:path>
              <a:path w="306070" h="344170">
                <a:moveTo>
                  <a:pt x="220615" y="286639"/>
                </a:moveTo>
                <a:lnTo>
                  <a:pt x="131644" y="286639"/>
                </a:lnTo>
                <a:lnTo>
                  <a:pt x="156359" y="285475"/>
                </a:lnTo>
                <a:lnTo>
                  <a:pt x="180508" y="282160"/>
                </a:lnTo>
                <a:lnTo>
                  <a:pt x="202468" y="276958"/>
                </a:lnTo>
                <a:lnTo>
                  <a:pt x="220615" y="270133"/>
                </a:lnTo>
                <a:lnTo>
                  <a:pt x="220615" y="2866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7135" y="5001900"/>
            <a:ext cx="343535" cy="354330"/>
          </a:xfrm>
          <a:custGeom>
            <a:avLst/>
            <a:gdLst/>
            <a:ahLst/>
            <a:cxnLst/>
            <a:rect l="l" t="t" r="r" b="b"/>
            <a:pathLst>
              <a:path w="343534" h="354329">
                <a:moveTo>
                  <a:pt x="8051" y="184785"/>
                </a:moveTo>
                <a:lnTo>
                  <a:pt x="8051" y="146943"/>
                </a:lnTo>
                <a:lnTo>
                  <a:pt x="51604" y="139622"/>
                </a:lnTo>
                <a:lnTo>
                  <a:pt x="91737" y="118813"/>
                </a:lnTo>
                <a:lnTo>
                  <a:pt x="125995" y="86970"/>
                </a:lnTo>
                <a:lnTo>
                  <a:pt x="151925" y="46548"/>
                </a:lnTo>
                <a:lnTo>
                  <a:pt x="167072" y="0"/>
                </a:lnTo>
                <a:lnTo>
                  <a:pt x="208135" y="6441"/>
                </a:lnTo>
                <a:lnTo>
                  <a:pt x="204525" y="22878"/>
                </a:lnTo>
                <a:lnTo>
                  <a:pt x="199782" y="38899"/>
                </a:lnTo>
                <a:lnTo>
                  <a:pt x="193982" y="54392"/>
                </a:lnTo>
                <a:lnTo>
                  <a:pt x="187201" y="69244"/>
                </a:lnTo>
                <a:lnTo>
                  <a:pt x="242365" y="99840"/>
                </a:lnTo>
                <a:lnTo>
                  <a:pt x="167877" y="99840"/>
                </a:lnTo>
                <a:lnTo>
                  <a:pt x="135601" y="134966"/>
                </a:lnTo>
                <a:lnTo>
                  <a:pt x="97173" y="161637"/>
                </a:lnTo>
                <a:lnTo>
                  <a:pt x="54141" y="178646"/>
                </a:lnTo>
                <a:lnTo>
                  <a:pt x="8051" y="184785"/>
                </a:lnTo>
                <a:close/>
              </a:path>
              <a:path w="343534" h="354329">
                <a:moveTo>
                  <a:pt x="316028" y="184383"/>
                </a:moveTo>
                <a:lnTo>
                  <a:pt x="167877" y="99840"/>
                </a:lnTo>
                <a:lnTo>
                  <a:pt x="242365" y="99840"/>
                </a:lnTo>
                <a:lnTo>
                  <a:pt x="334547" y="150968"/>
                </a:lnTo>
                <a:lnTo>
                  <a:pt x="316028" y="184383"/>
                </a:lnTo>
                <a:close/>
              </a:path>
              <a:path w="343534" h="354329">
                <a:moveTo>
                  <a:pt x="343403" y="258056"/>
                </a:moveTo>
                <a:lnTo>
                  <a:pt x="0" y="258056"/>
                </a:lnTo>
                <a:lnTo>
                  <a:pt x="0" y="221018"/>
                </a:lnTo>
                <a:lnTo>
                  <a:pt x="343403" y="221018"/>
                </a:lnTo>
                <a:lnTo>
                  <a:pt x="343403" y="258056"/>
                </a:lnTo>
                <a:close/>
              </a:path>
              <a:path w="343534" h="354329">
                <a:moveTo>
                  <a:pt x="191629" y="354273"/>
                </a:moveTo>
                <a:lnTo>
                  <a:pt x="150968" y="354273"/>
                </a:lnTo>
                <a:lnTo>
                  <a:pt x="150968" y="258056"/>
                </a:lnTo>
                <a:lnTo>
                  <a:pt x="191629" y="258056"/>
                </a:lnTo>
                <a:lnTo>
                  <a:pt x="191629" y="3542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22875" y="5004315"/>
            <a:ext cx="312420" cy="339725"/>
          </a:xfrm>
          <a:custGeom>
            <a:avLst/>
            <a:gdLst/>
            <a:ahLst/>
            <a:cxnLst/>
            <a:rect l="l" t="t" r="r" b="b"/>
            <a:pathLst>
              <a:path w="312419" h="339725">
                <a:moveTo>
                  <a:pt x="312404" y="178747"/>
                </a:moveTo>
                <a:lnTo>
                  <a:pt x="272549" y="178747"/>
                </a:lnTo>
                <a:lnTo>
                  <a:pt x="272549" y="0"/>
                </a:lnTo>
                <a:lnTo>
                  <a:pt x="312404" y="0"/>
                </a:lnTo>
                <a:lnTo>
                  <a:pt x="312404" y="178747"/>
                </a:lnTo>
                <a:close/>
              </a:path>
              <a:path w="312419" h="339725">
                <a:moveTo>
                  <a:pt x="227057" y="42673"/>
                </a:moveTo>
                <a:lnTo>
                  <a:pt x="4428" y="42673"/>
                </a:lnTo>
                <a:lnTo>
                  <a:pt x="4428" y="8856"/>
                </a:lnTo>
                <a:lnTo>
                  <a:pt x="227057" y="8856"/>
                </a:lnTo>
                <a:lnTo>
                  <a:pt x="227057" y="42673"/>
                </a:lnTo>
                <a:close/>
              </a:path>
              <a:path w="312419" h="339725">
                <a:moveTo>
                  <a:pt x="0" y="175123"/>
                </a:moveTo>
                <a:lnTo>
                  <a:pt x="0" y="139696"/>
                </a:lnTo>
                <a:lnTo>
                  <a:pt x="38559" y="128556"/>
                </a:lnTo>
                <a:lnTo>
                  <a:pt x="68439" y="107640"/>
                </a:lnTo>
                <a:lnTo>
                  <a:pt x="88656" y="78497"/>
                </a:lnTo>
                <a:lnTo>
                  <a:pt x="98230" y="42673"/>
                </a:lnTo>
                <a:lnTo>
                  <a:pt x="138488" y="42673"/>
                </a:lnTo>
                <a:lnTo>
                  <a:pt x="137513" y="52549"/>
                </a:lnTo>
                <a:lnTo>
                  <a:pt x="135821" y="62199"/>
                </a:lnTo>
                <a:lnTo>
                  <a:pt x="133450" y="71546"/>
                </a:lnTo>
                <a:lnTo>
                  <a:pt x="130437" y="80516"/>
                </a:lnTo>
                <a:lnTo>
                  <a:pt x="184030" y="111113"/>
                </a:lnTo>
                <a:lnTo>
                  <a:pt x="115138" y="111113"/>
                </a:lnTo>
                <a:lnTo>
                  <a:pt x="94091" y="135381"/>
                </a:lnTo>
                <a:lnTo>
                  <a:pt x="67533" y="154592"/>
                </a:lnTo>
                <a:lnTo>
                  <a:pt x="35993" y="168066"/>
                </a:lnTo>
                <a:lnTo>
                  <a:pt x="0" y="175123"/>
                </a:lnTo>
                <a:close/>
              </a:path>
              <a:path w="312419" h="339725">
                <a:moveTo>
                  <a:pt x="219408" y="171903"/>
                </a:moveTo>
                <a:lnTo>
                  <a:pt x="115138" y="111113"/>
                </a:lnTo>
                <a:lnTo>
                  <a:pt x="184030" y="111113"/>
                </a:lnTo>
                <a:lnTo>
                  <a:pt x="238329" y="142112"/>
                </a:lnTo>
                <a:lnTo>
                  <a:pt x="219408" y="171903"/>
                </a:lnTo>
                <a:close/>
              </a:path>
              <a:path w="312419" h="339725">
                <a:moveTo>
                  <a:pt x="312404" y="339378"/>
                </a:moveTo>
                <a:lnTo>
                  <a:pt x="20934" y="339378"/>
                </a:lnTo>
                <a:lnTo>
                  <a:pt x="20934" y="193642"/>
                </a:lnTo>
                <a:lnTo>
                  <a:pt x="59984" y="193642"/>
                </a:lnTo>
                <a:lnTo>
                  <a:pt x="59984" y="231888"/>
                </a:lnTo>
                <a:lnTo>
                  <a:pt x="312404" y="231888"/>
                </a:lnTo>
                <a:lnTo>
                  <a:pt x="312404" y="264094"/>
                </a:lnTo>
                <a:lnTo>
                  <a:pt x="59984" y="264094"/>
                </a:lnTo>
                <a:lnTo>
                  <a:pt x="59984" y="306768"/>
                </a:lnTo>
                <a:lnTo>
                  <a:pt x="312404" y="306768"/>
                </a:lnTo>
                <a:lnTo>
                  <a:pt x="312404" y="339378"/>
                </a:lnTo>
                <a:close/>
              </a:path>
              <a:path w="312419" h="339725">
                <a:moveTo>
                  <a:pt x="312404" y="231888"/>
                </a:moveTo>
                <a:lnTo>
                  <a:pt x="273354" y="231888"/>
                </a:lnTo>
                <a:lnTo>
                  <a:pt x="273354" y="193642"/>
                </a:lnTo>
                <a:lnTo>
                  <a:pt x="312404" y="193642"/>
                </a:lnTo>
                <a:lnTo>
                  <a:pt x="312404" y="231888"/>
                </a:lnTo>
                <a:close/>
              </a:path>
              <a:path w="312419" h="339725">
                <a:moveTo>
                  <a:pt x="312404" y="306768"/>
                </a:moveTo>
                <a:lnTo>
                  <a:pt x="273354" y="306768"/>
                </a:lnTo>
                <a:lnTo>
                  <a:pt x="273354" y="264094"/>
                </a:lnTo>
                <a:lnTo>
                  <a:pt x="312404" y="264094"/>
                </a:lnTo>
                <a:lnTo>
                  <a:pt x="312404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30290" y="5004315"/>
            <a:ext cx="318770" cy="344805"/>
          </a:xfrm>
          <a:custGeom>
            <a:avLst/>
            <a:gdLst/>
            <a:ahLst/>
            <a:cxnLst/>
            <a:rect l="l" t="t" r="r" b="b"/>
            <a:pathLst>
              <a:path w="318769" h="344804">
                <a:moveTo>
                  <a:pt x="305158" y="187603"/>
                </a:moveTo>
                <a:lnTo>
                  <a:pt x="265302" y="187603"/>
                </a:lnTo>
                <a:lnTo>
                  <a:pt x="265302" y="0"/>
                </a:lnTo>
                <a:lnTo>
                  <a:pt x="305158" y="0"/>
                </a:lnTo>
                <a:lnTo>
                  <a:pt x="305158" y="187603"/>
                </a:lnTo>
                <a:close/>
              </a:path>
              <a:path w="318769" h="344804">
                <a:moveTo>
                  <a:pt x="204512" y="159825"/>
                </a:moveTo>
                <a:lnTo>
                  <a:pt x="0" y="159825"/>
                </a:lnTo>
                <a:lnTo>
                  <a:pt x="0" y="8454"/>
                </a:lnTo>
                <a:lnTo>
                  <a:pt x="204512" y="8454"/>
                </a:lnTo>
                <a:lnTo>
                  <a:pt x="204512" y="41868"/>
                </a:lnTo>
                <a:lnTo>
                  <a:pt x="39453" y="41868"/>
                </a:lnTo>
                <a:lnTo>
                  <a:pt x="39453" y="126411"/>
                </a:lnTo>
                <a:lnTo>
                  <a:pt x="204512" y="126411"/>
                </a:lnTo>
                <a:lnTo>
                  <a:pt x="204512" y="159825"/>
                </a:lnTo>
                <a:close/>
              </a:path>
              <a:path w="318769" h="344804">
                <a:moveTo>
                  <a:pt x="204512" y="126411"/>
                </a:moveTo>
                <a:lnTo>
                  <a:pt x="165059" y="126411"/>
                </a:lnTo>
                <a:lnTo>
                  <a:pt x="165059" y="41868"/>
                </a:lnTo>
                <a:lnTo>
                  <a:pt x="204512" y="41868"/>
                </a:lnTo>
                <a:lnTo>
                  <a:pt x="204512" y="126411"/>
                </a:lnTo>
                <a:close/>
              </a:path>
              <a:path w="318769" h="344804">
                <a:moveTo>
                  <a:pt x="181162" y="211759"/>
                </a:moveTo>
                <a:lnTo>
                  <a:pt x="140501" y="211759"/>
                </a:lnTo>
                <a:lnTo>
                  <a:pt x="140501" y="177941"/>
                </a:lnTo>
                <a:lnTo>
                  <a:pt x="181162" y="177941"/>
                </a:lnTo>
                <a:lnTo>
                  <a:pt x="181162" y="211759"/>
                </a:lnTo>
                <a:close/>
              </a:path>
              <a:path w="318769" h="344804">
                <a:moveTo>
                  <a:pt x="309989" y="244770"/>
                </a:moveTo>
                <a:lnTo>
                  <a:pt x="11272" y="244770"/>
                </a:lnTo>
                <a:lnTo>
                  <a:pt x="11272" y="211759"/>
                </a:lnTo>
                <a:lnTo>
                  <a:pt x="309989" y="211759"/>
                </a:lnTo>
                <a:lnTo>
                  <a:pt x="309989" y="244770"/>
                </a:lnTo>
                <a:close/>
              </a:path>
              <a:path w="318769" h="344804">
                <a:moveTo>
                  <a:pt x="8856" y="339378"/>
                </a:moveTo>
                <a:lnTo>
                  <a:pt x="8856" y="305560"/>
                </a:lnTo>
                <a:lnTo>
                  <a:pt x="52732" y="301497"/>
                </a:lnTo>
                <a:lnTo>
                  <a:pt x="92644" y="289658"/>
                </a:lnTo>
                <a:lnTo>
                  <a:pt x="124178" y="270573"/>
                </a:lnTo>
                <a:lnTo>
                  <a:pt x="142917" y="244770"/>
                </a:lnTo>
                <a:lnTo>
                  <a:pt x="183175" y="244770"/>
                </a:lnTo>
                <a:lnTo>
                  <a:pt x="181162" y="252017"/>
                </a:lnTo>
                <a:lnTo>
                  <a:pt x="178747" y="259263"/>
                </a:lnTo>
                <a:lnTo>
                  <a:pt x="175123" y="265705"/>
                </a:lnTo>
                <a:lnTo>
                  <a:pt x="258098" y="292275"/>
                </a:lnTo>
                <a:lnTo>
                  <a:pt x="154592" y="292275"/>
                </a:lnTo>
                <a:lnTo>
                  <a:pt x="125593" y="312882"/>
                </a:lnTo>
                <a:lnTo>
                  <a:pt x="90178" y="327602"/>
                </a:lnTo>
                <a:lnTo>
                  <a:pt x="50536" y="336434"/>
                </a:lnTo>
                <a:lnTo>
                  <a:pt x="8856" y="339378"/>
                </a:lnTo>
                <a:close/>
              </a:path>
              <a:path w="318769" h="344804">
                <a:moveTo>
                  <a:pt x="306768" y="344209"/>
                </a:moveTo>
                <a:lnTo>
                  <a:pt x="154592" y="292275"/>
                </a:lnTo>
                <a:lnTo>
                  <a:pt x="258098" y="292275"/>
                </a:lnTo>
                <a:lnTo>
                  <a:pt x="318443" y="311599"/>
                </a:lnTo>
                <a:lnTo>
                  <a:pt x="306768" y="34420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26883" y="5017591"/>
            <a:ext cx="233045" cy="322580"/>
          </a:xfrm>
          <a:custGeom>
            <a:avLst/>
            <a:gdLst/>
            <a:ahLst/>
            <a:cxnLst/>
            <a:rect l="l" t="t" r="r" b="b"/>
            <a:pathLst>
              <a:path w="233044" h="322579">
                <a:moveTo>
                  <a:pt x="232689" y="284480"/>
                </a:moveTo>
                <a:lnTo>
                  <a:pt x="42265" y="284480"/>
                </a:lnTo>
                <a:lnTo>
                  <a:pt x="42265" y="176530"/>
                </a:lnTo>
                <a:lnTo>
                  <a:pt x="214972" y="176530"/>
                </a:lnTo>
                <a:lnTo>
                  <a:pt x="214972" y="138430"/>
                </a:lnTo>
                <a:lnTo>
                  <a:pt x="42265" y="138430"/>
                </a:lnTo>
                <a:lnTo>
                  <a:pt x="42265" y="36830"/>
                </a:lnTo>
                <a:lnTo>
                  <a:pt x="229069" y="36830"/>
                </a:lnTo>
                <a:lnTo>
                  <a:pt x="229069" y="0"/>
                </a:lnTo>
                <a:lnTo>
                  <a:pt x="0" y="0"/>
                </a:lnTo>
                <a:lnTo>
                  <a:pt x="0" y="36830"/>
                </a:lnTo>
                <a:lnTo>
                  <a:pt x="0" y="138430"/>
                </a:lnTo>
                <a:lnTo>
                  <a:pt x="0" y="176530"/>
                </a:lnTo>
                <a:lnTo>
                  <a:pt x="0" y="284480"/>
                </a:lnTo>
                <a:lnTo>
                  <a:pt x="0" y="322580"/>
                </a:lnTo>
                <a:lnTo>
                  <a:pt x="232689" y="322580"/>
                </a:lnTo>
                <a:lnTo>
                  <a:pt x="232689" y="28448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613915" y="5017210"/>
            <a:ext cx="629285" cy="322580"/>
          </a:xfrm>
          <a:custGeom>
            <a:avLst/>
            <a:gdLst/>
            <a:ahLst/>
            <a:cxnLst/>
            <a:rect l="l" t="t" r="r" b="b"/>
            <a:pathLst>
              <a:path w="629284" h="322579">
                <a:moveTo>
                  <a:pt x="289864" y="161429"/>
                </a:moveTo>
                <a:lnTo>
                  <a:pt x="284581" y="116065"/>
                </a:lnTo>
                <a:lnTo>
                  <a:pt x="269049" y="76809"/>
                </a:lnTo>
                <a:lnTo>
                  <a:pt x="247192" y="48996"/>
                </a:lnTo>
                <a:lnTo>
                  <a:pt x="247192" y="161429"/>
                </a:lnTo>
                <a:lnTo>
                  <a:pt x="238112" y="213728"/>
                </a:lnTo>
                <a:lnTo>
                  <a:pt x="212013" y="252260"/>
                </a:lnTo>
                <a:lnTo>
                  <a:pt x="170599" y="276072"/>
                </a:lnTo>
                <a:lnTo>
                  <a:pt x="115544" y="284213"/>
                </a:lnTo>
                <a:lnTo>
                  <a:pt x="42278" y="284213"/>
                </a:lnTo>
                <a:lnTo>
                  <a:pt x="42278" y="37833"/>
                </a:lnTo>
                <a:lnTo>
                  <a:pt x="115544" y="37833"/>
                </a:lnTo>
                <a:lnTo>
                  <a:pt x="170599" y="46113"/>
                </a:lnTo>
                <a:lnTo>
                  <a:pt x="212013" y="70192"/>
                </a:lnTo>
                <a:lnTo>
                  <a:pt x="238112" y="109004"/>
                </a:lnTo>
                <a:lnTo>
                  <a:pt x="247192" y="161429"/>
                </a:lnTo>
                <a:lnTo>
                  <a:pt x="247192" y="48996"/>
                </a:lnTo>
                <a:lnTo>
                  <a:pt x="209232" y="20459"/>
                </a:lnTo>
                <a:lnTo>
                  <a:pt x="165925" y="5270"/>
                </a:lnTo>
                <a:lnTo>
                  <a:pt x="114338" y="0"/>
                </a:lnTo>
                <a:lnTo>
                  <a:pt x="0" y="0"/>
                </a:lnTo>
                <a:lnTo>
                  <a:pt x="0" y="322465"/>
                </a:lnTo>
                <a:lnTo>
                  <a:pt x="114338" y="322465"/>
                </a:lnTo>
                <a:lnTo>
                  <a:pt x="165925" y="317220"/>
                </a:lnTo>
                <a:lnTo>
                  <a:pt x="209232" y="302094"/>
                </a:lnTo>
                <a:lnTo>
                  <a:pt x="234886" y="284213"/>
                </a:lnTo>
                <a:lnTo>
                  <a:pt x="243763" y="278028"/>
                </a:lnTo>
                <a:lnTo>
                  <a:pt x="269049" y="245948"/>
                </a:lnTo>
                <a:lnTo>
                  <a:pt x="284581" y="206768"/>
                </a:lnTo>
                <a:lnTo>
                  <a:pt x="289864" y="161429"/>
                </a:lnTo>
                <a:close/>
              </a:path>
              <a:path w="629284" h="322579">
                <a:moveTo>
                  <a:pt x="629246" y="322465"/>
                </a:moveTo>
                <a:lnTo>
                  <a:pt x="596506" y="242747"/>
                </a:lnTo>
                <a:lnTo>
                  <a:pt x="581126" y="205308"/>
                </a:lnTo>
                <a:lnTo>
                  <a:pt x="535838" y="95059"/>
                </a:lnTo>
                <a:lnTo>
                  <a:pt x="535838" y="205308"/>
                </a:lnTo>
                <a:lnTo>
                  <a:pt x="410641" y="205308"/>
                </a:lnTo>
                <a:lnTo>
                  <a:pt x="473443" y="49517"/>
                </a:lnTo>
                <a:lnTo>
                  <a:pt x="535838" y="205308"/>
                </a:lnTo>
                <a:lnTo>
                  <a:pt x="535838" y="95059"/>
                </a:lnTo>
                <a:lnTo>
                  <a:pt x="517131" y="49517"/>
                </a:lnTo>
                <a:lnTo>
                  <a:pt x="496798" y="0"/>
                </a:lnTo>
                <a:lnTo>
                  <a:pt x="452107" y="0"/>
                </a:lnTo>
                <a:lnTo>
                  <a:pt x="319252" y="322465"/>
                </a:lnTo>
                <a:lnTo>
                  <a:pt x="363537" y="322465"/>
                </a:lnTo>
                <a:lnTo>
                  <a:pt x="395744" y="242747"/>
                </a:lnTo>
                <a:lnTo>
                  <a:pt x="550735" y="242747"/>
                </a:lnTo>
                <a:lnTo>
                  <a:pt x="582942" y="322465"/>
                </a:lnTo>
                <a:lnTo>
                  <a:pt x="629246" y="3224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6980" y="4990225"/>
            <a:ext cx="189230" cy="376555"/>
          </a:xfrm>
          <a:custGeom>
            <a:avLst/>
            <a:gdLst/>
            <a:ahLst/>
            <a:cxnLst/>
            <a:rect l="l" t="t" r="r" b="b"/>
            <a:pathLst>
              <a:path w="189230" h="376554">
                <a:moveTo>
                  <a:pt x="41868" y="376415"/>
                </a:moveTo>
                <a:lnTo>
                  <a:pt x="0" y="376415"/>
                </a:lnTo>
                <a:lnTo>
                  <a:pt x="147345" y="0"/>
                </a:lnTo>
                <a:lnTo>
                  <a:pt x="189214" y="0"/>
                </a:lnTo>
                <a:lnTo>
                  <a:pt x="41868" y="37641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20328" y="5004315"/>
            <a:ext cx="324485" cy="339725"/>
          </a:xfrm>
          <a:custGeom>
            <a:avLst/>
            <a:gdLst/>
            <a:ahLst/>
            <a:cxnLst/>
            <a:rect l="l" t="t" r="r" b="b"/>
            <a:pathLst>
              <a:path w="324484" h="339725">
                <a:moveTo>
                  <a:pt x="316833" y="255640"/>
                </a:moveTo>
                <a:lnTo>
                  <a:pt x="276977" y="255640"/>
                </a:lnTo>
                <a:lnTo>
                  <a:pt x="276977" y="116346"/>
                </a:lnTo>
                <a:lnTo>
                  <a:pt x="210148" y="116346"/>
                </a:lnTo>
                <a:lnTo>
                  <a:pt x="210148" y="81321"/>
                </a:lnTo>
                <a:lnTo>
                  <a:pt x="276977" y="81321"/>
                </a:lnTo>
                <a:lnTo>
                  <a:pt x="276977" y="0"/>
                </a:lnTo>
                <a:lnTo>
                  <a:pt x="316833" y="0"/>
                </a:lnTo>
                <a:lnTo>
                  <a:pt x="316833" y="255640"/>
                </a:lnTo>
                <a:close/>
              </a:path>
              <a:path w="324484" h="339725">
                <a:moveTo>
                  <a:pt x="223836" y="43479"/>
                </a:moveTo>
                <a:lnTo>
                  <a:pt x="4428" y="43479"/>
                </a:lnTo>
                <a:lnTo>
                  <a:pt x="4428" y="8856"/>
                </a:lnTo>
                <a:lnTo>
                  <a:pt x="223836" y="8856"/>
                </a:lnTo>
                <a:lnTo>
                  <a:pt x="223836" y="43479"/>
                </a:lnTo>
                <a:close/>
              </a:path>
              <a:path w="324484" h="339725">
                <a:moveTo>
                  <a:pt x="0" y="206525"/>
                </a:moveTo>
                <a:lnTo>
                  <a:pt x="0" y="169890"/>
                </a:lnTo>
                <a:lnTo>
                  <a:pt x="38937" y="156422"/>
                </a:lnTo>
                <a:lnTo>
                  <a:pt x="68741" y="129480"/>
                </a:lnTo>
                <a:lnTo>
                  <a:pt x="88430" y="91141"/>
                </a:lnTo>
                <a:lnTo>
                  <a:pt x="97022" y="43479"/>
                </a:lnTo>
                <a:lnTo>
                  <a:pt x="137281" y="43479"/>
                </a:lnTo>
                <a:lnTo>
                  <a:pt x="136236" y="57210"/>
                </a:lnTo>
                <a:lnTo>
                  <a:pt x="134362" y="70603"/>
                </a:lnTo>
                <a:lnTo>
                  <a:pt x="131732" y="83617"/>
                </a:lnTo>
                <a:lnTo>
                  <a:pt x="128424" y="96217"/>
                </a:lnTo>
                <a:lnTo>
                  <a:pt x="173860" y="130034"/>
                </a:lnTo>
                <a:lnTo>
                  <a:pt x="114333" y="130034"/>
                </a:lnTo>
                <a:lnTo>
                  <a:pt x="93751" y="159423"/>
                </a:lnTo>
                <a:lnTo>
                  <a:pt x="67432" y="182471"/>
                </a:lnTo>
                <a:lnTo>
                  <a:pt x="35980" y="198423"/>
                </a:lnTo>
                <a:lnTo>
                  <a:pt x="0" y="206525"/>
                </a:lnTo>
                <a:close/>
              </a:path>
              <a:path w="324484" h="339725">
                <a:moveTo>
                  <a:pt x="211356" y="203707"/>
                </a:moveTo>
                <a:lnTo>
                  <a:pt x="114333" y="130034"/>
                </a:lnTo>
                <a:lnTo>
                  <a:pt x="173860" y="130034"/>
                </a:lnTo>
                <a:lnTo>
                  <a:pt x="233901" y="174721"/>
                </a:lnTo>
                <a:lnTo>
                  <a:pt x="211356" y="203707"/>
                </a:lnTo>
                <a:close/>
              </a:path>
              <a:path w="324484" h="339725">
                <a:moveTo>
                  <a:pt x="324079" y="339378"/>
                </a:moveTo>
                <a:lnTo>
                  <a:pt x="24155" y="339378"/>
                </a:lnTo>
                <a:lnTo>
                  <a:pt x="24155" y="229875"/>
                </a:lnTo>
                <a:lnTo>
                  <a:pt x="64815" y="229875"/>
                </a:lnTo>
                <a:lnTo>
                  <a:pt x="64815" y="303548"/>
                </a:lnTo>
                <a:lnTo>
                  <a:pt x="324079" y="303548"/>
                </a:lnTo>
                <a:lnTo>
                  <a:pt x="324079" y="33937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06406" y="5001095"/>
            <a:ext cx="318135" cy="347345"/>
          </a:xfrm>
          <a:custGeom>
            <a:avLst/>
            <a:gdLst/>
            <a:ahLst/>
            <a:cxnLst/>
            <a:rect l="l" t="t" r="r" b="b"/>
            <a:pathLst>
              <a:path w="318134" h="347345">
                <a:moveTo>
                  <a:pt x="138891" y="56361"/>
                </a:moveTo>
                <a:lnTo>
                  <a:pt x="98230" y="56361"/>
                </a:lnTo>
                <a:lnTo>
                  <a:pt x="98230" y="0"/>
                </a:lnTo>
                <a:lnTo>
                  <a:pt x="138891" y="0"/>
                </a:lnTo>
                <a:lnTo>
                  <a:pt x="138891" y="56361"/>
                </a:lnTo>
                <a:close/>
              </a:path>
              <a:path w="318134" h="347345">
                <a:moveTo>
                  <a:pt x="318041" y="347027"/>
                </a:moveTo>
                <a:lnTo>
                  <a:pt x="278185" y="347027"/>
                </a:lnTo>
                <a:lnTo>
                  <a:pt x="278185" y="186396"/>
                </a:lnTo>
                <a:lnTo>
                  <a:pt x="204512" y="186396"/>
                </a:lnTo>
                <a:lnTo>
                  <a:pt x="204512" y="148955"/>
                </a:lnTo>
                <a:lnTo>
                  <a:pt x="278185" y="148955"/>
                </a:lnTo>
                <a:lnTo>
                  <a:pt x="278185" y="3220"/>
                </a:lnTo>
                <a:lnTo>
                  <a:pt x="318041" y="3220"/>
                </a:lnTo>
                <a:lnTo>
                  <a:pt x="318041" y="347027"/>
                </a:lnTo>
                <a:close/>
              </a:path>
              <a:path w="318134" h="347345">
                <a:moveTo>
                  <a:pt x="226252" y="93399"/>
                </a:moveTo>
                <a:lnTo>
                  <a:pt x="6038" y="93399"/>
                </a:lnTo>
                <a:lnTo>
                  <a:pt x="6038" y="56361"/>
                </a:lnTo>
                <a:lnTo>
                  <a:pt x="226252" y="56361"/>
                </a:lnTo>
                <a:lnTo>
                  <a:pt x="226252" y="93399"/>
                </a:lnTo>
                <a:close/>
              </a:path>
              <a:path w="318134" h="347345">
                <a:moveTo>
                  <a:pt x="0" y="326495"/>
                </a:moveTo>
                <a:lnTo>
                  <a:pt x="0" y="287444"/>
                </a:lnTo>
                <a:lnTo>
                  <a:pt x="32052" y="273254"/>
                </a:lnTo>
                <a:lnTo>
                  <a:pt x="58345" y="244648"/>
                </a:lnTo>
                <a:lnTo>
                  <a:pt x="78436" y="203733"/>
                </a:lnTo>
                <a:lnTo>
                  <a:pt x="91879" y="152614"/>
                </a:lnTo>
                <a:lnTo>
                  <a:pt x="98230" y="93399"/>
                </a:lnTo>
                <a:lnTo>
                  <a:pt x="138488" y="93399"/>
                </a:lnTo>
                <a:lnTo>
                  <a:pt x="137211" y="114157"/>
                </a:lnTo>
                <a:lnTo>
                  <a:pt x="135217" y="134161"/>
                </a:lnTo>
                <a:lnTo>
                  <a:pt x="132544" y="153409"/>
                </a:lnTo>
                <a:lnTo>
                  <a:pt x="129229" y="171903"/>
                </a:lnTo>
                <a:lnTo>
                  <a:pt x="166186" y="215382"/>
                </a:lnTo>
                <a:lnTo>
                  <a:pt x="116749" y="215382"/>
                </a:lnTo>
                <a:lnTo>
                  <a:pt x="95733" y="259578"/>
                </a:lnTo>
                <a:lnTo>
                  <a:pt x="68791" y="293282"/>
                </a:lnTo>
                <a:lnTo>
                  <a:pt x="36641" y="315814"/>
                </a:lnTo>
                <a:lnTo>
                  <a:pt x="0" y="326495"/>
                </a:lnTo>
                <a:close/>
              </a:path>
              <a:path w="318134" h="347345">
                <a:moveTo>
                  <a:pt x="208538" y="326092"/>
                </a:moveTo>
                <a:lnTo>
                  <a:pt x="116749" y="215382"/>
                </a:lnTo>
                <a:lnTo>
                  <a:pt x="166186" y="215382"/>
                </a:lnTo>
                <a:lnTo>
                  <a:pt x="238732" y="300729"/>
                </a:lnTo>
                <a:lnTo>
                  <a:pt x="208538" y="32609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06976" y="5004315"/>
            <a:ext cx="302260" cy="344170"/>
          </a:xfrm>
          <a:custGeom>
            <a:avLst/>
            <a:gdLst/>
            <a:ahLst/>
            <a:cxnLst/>
            <a:rect l="l" t="t" r="r" b="b"/>
            <a:pathLst>
              <a:path w="302259" h="344170">
                <a:moveTo>
                  <a:pt x="301937" y="343806"/>
                </a:moveTo>
                <a:lnTo>
                  <a:pt x="262081" y="343806"/>
                </a:lnTo>
                <a:lnTo>
                  <a:pt x="262081" y="0"/>
                </a:lnTo>
                <a:lnTo>
                  <a:pt x="301937" y="0"/>
                </a:lnTo>
                <a:lnTo>
                  <a:pt x="301937" y="343806"/>
                </a:lnTo>
                <a:close/>
              </a:path>
              <a:path w="302259" h="344170">
                <a:moveTo>
                  <a:pt x="140099" y="323274"/>
                </a:moveTo>
                <a:lnTo>
                  <a:pt x="805" y="323274"/>
                </a:lnTo>
                <a:lnTo>
                  <a:pt x="805" y="146943"/>
                </a:lnTo>
                <a:lnTo>
                  <a:pt x="154592" y="146943"/>
                </a:lnTo>
                <a:lnTo>
                  <a:pt x="154592" y="49115"/>
                </a:lnTo>
                <a:lnTo>
                  <a:pt x="0" y="49115"/>
                </a:lnTo>
                <a:lnTo>
                  <a:pt x="0" y="12480"/>
                </a:lnTo>
                <a:lnTo>
                  <a:pt x="194447" y="12480"/>
                </a:lnTo>
                <a:lnTo>
                  <a:pt x="194447" y="183578"/>
                </a:lnTo>
                <a:lnTo>
                  <a:pt x="40660" y="183578"/>
                </a:lnTo>
                <a:lnTo>
                  <a:pt x="40660" y="286639"/>
                </a:lnTo>
                <a:lnTo>
                  <a:pt x="230277" y="286639"/>
                </a:lnTo>
                <a:lnTo>
                  <a:pt x="230277" y="306768"/>
                </a:lnTo>
                <a:lnTo>
                  <a:pt x="212054" y="313763"/>
                </a:lnTo>
                <a:lnTo>
                  <a:pt x="189868" y="318946"/>
                </a:lnTo>
                <a:lnTo>
                  <a:pt x="165342" y="322167"/>
                </a:lnTo>
                <a:lnTo>
                  <a:pt x="140099" y="323274"/>
                </a:lnTo>
                <a:close/>
              </a:path>
              <a:path w="302259" h="344170">
                <a:moveTo>
                  <a:pt x="230277" y="286639"/>
                </a:moveTo>
                <a:lnTo>
                  <a:pt x="141306" y="286639"/>
                </a:lnTo>
                <a:lnTo>
                  <a:pt x="166021" y="285475"/>
                </a:lnTo>
                <a:lnTo>
                  <a:pt x="190170" y="282160"/>
                </a:lnTo>
                <a:lnTo>
                  <a:pt x="212130" y="276958"/>
                </a:lnTo>
                <a:lnTo>
                  <a:pt x="230277" y="270133"/>
                </a:lnTo>
                <a:lnTo>
                  <a:pt x="230277" y="2866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27805" y="9829955"/>
            <a:ext cx="357505" cy="7620"/>
          </a:xfrm>
          <a:custGeom>
            <a:avLst/>
            <a:gdLst/>
            <a:ahLst/>
            <a:cxnLst/>
            <a:rect l="l" t="t" r="r" b="b"/>
            <a:pathLst>
              <a:path w="357505" h="7620">
                <a:moveTo>
                  <a:pt x="357187" y="7143"/>
                </a:moveTo>
                <a:lnTo>
                  <a:pt x="0" y="7143"/>
                </a:lnTo>
                <a:lnTo>
                  <a:pt x="0" y="0"/>
                </a:lnTo>
                <a:lnTo>
                  <a:pt x="357187" y="0"/>
                </a:lnTo>
                <a:lnTo>
                  <a:pt x="357187" y="71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8531" y="6535711"/>
            <a:ext cx="612775" cy="337820"/>
          </a:xfrm>
          <a:custGeom>
            <a:avLst/>
            <a:gdLst/>
            <a:ahLst/>
            <a:cxnLst/>
            <a:rect l="l" t="t" r="r" b="b"/>
            <a:pathLst>
              <a:path w="612775" h="337820">
                <a:moveTo>
                  <a:pt x="237921" y="168681"/>
                </a:moveTo>
                <a:lnTo>
                  <a:pt x="232067" y="107848"/>
                </a:lnTo>
                <a:lnTo>
                  <a:pt x="215595" y="60604"/>
                </a:lnTo>
                <a:lnTo>
                  <a:pt x="198132" y="37439"/>
                </a:lnTo>
                <a:lnTo>
                  <a:pt x="197269" y="36296"/>
                </a:lnTo>
                <a:lnTo>
                  <a:pt x="197269" y="168681"/>
                </a:lnTo>
                <a:lnTo>
                  <a:pt x="191173" y="226212"/>
                </a:lnTo>
                <a:lnTo>
                  <a:pt x="174523" y="267208"/>
                </a:lnTo>
                <a:lnTo>
                  <a:pt x="149707" y="291757"/>
                </a:lnTo>
                <a:lnTo>
                  <a:pt x="119164" y="299923"/>
                </a:lnTo>
                <a:lnTo>
                  <a:pt x="88379" y="291757"/>
                </a:lnTo>
                <a:lnTo>
                  <a:pt x="63461" y="267208"/>
                </a:lnTo>
                <a:lnTo>
                  <a:pt x="46761" y="226212"/>
                </a:lnTo>
                <a:lnTo>
                  <a:pt x="40665" y="168681"/>
                </a:lnTo>
                <a:lnTo>
                  <a:pt x="46761" y="111315"/>
                </a:lnTo>
                <a:lnTo>
                  <a:pt x="63461" y="70294"/>
                </a:lnTo>
                <a:lnTo>
                  <a:pt x="88379" y="45656"/>
                </a:lnTo>
                <a:lnTo>
                  <a:pt x="119164" y="37439"/>
                </a:lnTo>
                <a:lnTo>
                  <a:pt x="149707" y="45656"/>
                </a:lnTo>
                <a:lnTo>
                  <a:pt x="174523" y="70294"/>
                </a:lnTo>
                <a:lnTo>
                  <a:pt x="191173" y="111315"/>
                </a:lnTo>
                <a:lnTo>
                  <a:pt x="197269" y="168681"/>
                </a:lnTo>
                <a:lnTo>
                  <a:pt x="197269" y="36296"/>
                </a:lnTo>
                <a:lnTo>
                  <a:pt x="190182" y="26911"/>
                </a:lnTo>
                <a:lnTo>
                  <a:pt x="157492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28" y="26911"/>
                </a:lnTo>
                <a:lnTo>
                  <a:pt x="22352" y="60604"/>
                </a:lnTo>
                <a:lnTo>
                  <a:pt x="5867" y="107848"/>
                </a:lnTo>
                <a:lnTo>
                  <a:pt x="0" y="168681"/>
                </a:lnTo>
                <a:lnTo>
                  <a:pt x="5867" y="229501"/>
                </a:lnTo>
                <a:lnTo>
                  <a:pt x="22352" y="276745"/>
                </a:lnTo>
                <a:lnTo>
                  <a:pt x="47828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92" y="330644"/>
                </a:lnTo>
                <a:lnTo>
                  <a:pt x="190182" y="310451"/>
                </a:lnTo>
                <a:lnTo>
                  <a:pt x="198132" y="299923"/>
                </a:lnTo>
                <a:lnTo>
                  <a:pt x="215595" y="276745"/>
                </a:lnTo>
                <a:lnTo>
                  <a:pt x="232067" y="229501"/>
                </a:lnTo>
                <a:lnTo>
                  <a:pt x="237921" y="168681"/>
                </a:lnTo>
                <a:close/>
              </a:path>
              <a:path w="612775" h="337820">
                <a:moveTo>
                  <a:pt x="524560" y="221411"/>
                </a:moveTo>
                <a:lnTo>
                  <a:pt x="471830" y="221411"/>
                </a:lnTo>
                <a:lnTo>
                  <a:pt x="471830" y="53936"/>
                </a:lnTo>
                <a:lnTo>
                  <a:pt x="471830" y="7645"/>
                </a:lnTo>
                <a:lnTo>
                  <a:pt x="431571" y="7645"/>
                </a:lnTo>
                <a:lnTo>
                  <a:pt x="431571" y="53936"/>
                </a:lnTo>
                <a:lnTo>
                  <a:pt x="431571" y="221411"/>
                </a:lnTo>
                <a:lnTo>
                  <a:pt x="312407" y="221411"/>
                </a:lnTo>
                <a:lnTo>
                  <a:pt x="431571" y="53936"/>
                </a:lnTo>
                <a:lnTo>
                  <a:pt x="431571" y="7645"/>
                </a:lnTo>
                <a:lnTo>
                  <a:pt x="421906" y="7645"/>
                </a:lnTo>
                <a:lnTo>
                  <a:pt x="268922" y="221411"/>
                </a:lnTo>
                <a:lnTo>
                  <a:pt x="268922" y="257251"/>
                </a:lnTo>
                <a:lnTo>
                  <a:pt x="431571" y="257251"/>
                </a:lnTo>
                <a:lnTo>
                  <a:pt x="431571" y="330111"/>
                </a:lnTo>
                <a:lnTo>
                  <a:pt x="471830" y="330111"/>
                </a:lnTo>
                <a:lnTo>
                  <a:pt x="471830" y="257251"/>
                </a:lnTo>
                <a:lnTo>
                  <a:pt x="524560" y="257251"/>
                </a:lnTo>
                <a:lnTo>
                  <a:pt x="524560" y="221411"/>
                </a:lnTo>
                <a:close/>
              </a:path>
              <a:path w="612775" h="337820">
                <a:moveTo>
                  <a:pt x="612736" y="306768"/>
                </a:moveTo>
                <a:lnTo>
                  <a:pt x="610590" y="295503"/>
                </a:lnTo>
                <a:lnTo>
                  <a:pt x="604685" y="286435"/>
                </a:lnTo>
                <a:lnTo>
                  <a:pt x="595744" y="280377"/>
                </a:lnTo>
                <a:lnTo>
                  <a:pt x="584555" y="278180"/>
                </a:lnTo>
                <a:lnTo>
                  <a:pt x="573290" y="280377"/>
                </a:lnTo>
                <a:lnTo>
                  <a:pt x="564222" y="286435"/>
                </a:lnTo>
                <a:lnTo>
                  <a:pt x="558165" y="295503"/>
                </a:lnTo>
                <a:lnTo>
                  <a:pt x="555967" y="306768"/>
                </a:lnTo>
                <a:lnTo>
                  <a:pt x="558165" y="318020"/>
                </a:lnTo>
                <a:lnTo>
                  <a:pt x="564222" y="327101"/>
                </a:lnTo>
                <a:lnTo>
                  <a:pt x="573290" y="333146"/>
                </a:lnTo>
                <a:lnTo>
                  <a:pt x="584555" y="335343"/>
                </a:lnTo>
                <a:lnTo>
                  <a:pt x="595744" y="333146"/>
                </a:lnTo>
                <a:lnTo>
                  <a:pt x="604685" y="327101"/>
                </a:lnTo>
                <a:lnTo>
                  <a:pt x="610590" y="318020"/>
                </a:lnTo>
                <a:lnTo>
                  <a:pt x="612736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9091" y="6542481"/>
            <a:ext cx="343535" cy="315595"/>
          </a:xfrm>
          <a:custGeom>
            <a:avLst/>
            <a:gdLst/>
            <a:ahLst/>
            <a:cxnLst/>
            <a:rect l="l" t="t" r="r" b="b"/>
            <a:pathLst>
              <a:path w="343535" h="315595">
                <a:moveTo>
                  <a:pt x="343408" y="277850"/>
                </a:moveTo>
                <a:lnTo>
                  <a:pt x="191630" y="277850"/>
                </a:lnTo>
                <a:lnTo>
                  <a:pt x="191630" y="195580"/>
                </a:lnTo>
                <a:lnTo>
                  <a:pt x="320459" y="195580"/>
                </a:lnTo>
                <a:lnTo>
                  <a:pt x="320459" y="158750"/>
                </a:lnTo>
                <a:lnTo>
                  <a:pt x="62407" y="158750"/>
                </a:lnTo>
                <a:lnTo>
                  <a:pt x="62407" y="38100"/>
                </a:lnTo>
                <a:lnTo>
                  <a:pt x="280606" y="38100"/>
                </a:lnTo>
                <a:lnTo>
                  <a:pt x="280606" y="158292"/>
                </a:lnTo>
                <a:lnTo>
                  <a:pt x="320459" y="158292"/>
                </a:lnTo>
                <a:lnTo>
                  <a:pt x="320459" y="38100"/>
                </a:lnTo>
                <a:lnTo>
                  <a:pt x="320459" y="37909"/>
                </a:lnTo>
                <a:lnTo>
                  <a:pt x="320459" y="0"/>
                </a:lnTo>
                <a:lnTo>
                  <a:pt x="22542" y="0"/>
                </a:lnTo>
                <a:lnTo>
                  <a:pt x="22542" y="38100"/>
                </a:lnTo>
                <a:lnTo>
                  <a:pt x="22542" y="158750"/>
                </a:lnTo>
                <a:lnTo>
                  <a:pt x="22542" y="195580"/>
                </a:lnTo>
                <a:lnTo>
                  <a:pt x="150977" y="195580"/>
                </a:lnTo>
                <a:lnTo>
                  <a:pt x="150977" y="277850"/>
                </a:lnTo>
                <a:lnTo>
                  <a:pt x="0" y="277850"/>
                </a:lnTo>
                <a:lnTo>
                  <a:pt x="0" y="315290"/>
                </a:lnTo>
                <a:lnTo>
                  <a:pt x="343408" y="315290"/>
                </a:lnTo>
                <a:lnTo>
                  <a:pt x="343408" y="277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6853" y="6530468"/>
            <a:ext cx="328930" cy="339725"/>
          </a:xfrm>
          <a:custGeom>
            <a:avLst/>
            <a:gdLst/>
            <a:ahLst/>
            <a:cxnLst/>
            <a:rect l="l" t="t" r="r" b="b"/>
            <a:pathLst>
              <a:path w="328929" h="339725">
                <a:moveTo>
                  <a:pt x="320054" y="178747"/>
                </a:moveTo>
                <a:lnTo>
                  <a:pt x="282211" y="178747"/>
                </a:lnTo>
                <a:lnTo>
                  <a:pt x="282211" y="0"/>
                </a:lnTo>
                <a:lnTo>
                  <a:pt x="320054" y="0"/>
                </a:lnTo>
                <a:lnTo>
                  <a:pt x="320054" y="178747"/>
                </a:lnTo>
                <a:close/>
              </a:path>
              <a:path w="328929" h="339725">
                <a:moveTo>
                  <a:pt x="236719" y="175123"/>
                </a:moveTo>
                <a:lnTo>
                  <a:pt x="199278" y="175123"/>
                </a:lnTo>
                <a:lnTo>
                  <a:pt x="199278" y="100645"/>
                </a:lnTo>
                <a:lnTo>
                  <a:pt x="118359" y="100645"/>
                </a:lnTo>
                <a:lnTo>
                  <a:pt x="118359" y="69244"/>
                </a:lnTo>
                <a:lnTo>
                  <a:pt x="199278" y="69244"/>
                </a:lnTo>
                <a:lnTo>
                  <a:pt x="199278" y="2012"/>
                </a:lnTo>
                <a:lnTo>
                  <a:pt x="236719" y="2012"/>
                </a:lnTo>
                <a:lnTo>
                  <a:pt x="236719" y="175123"/>
                </a:lnTo>
                <a:close/>
              </a:path>
              <a:path w="328929" h="339725">
                <a:moveTo>
                  <a:pt x="73672" y="170695"/>
                </a:moveTo>
                <a:lnTo>
                  <a:pt x="0" y="170695"/>
                </a:lnTo>
                <a:lnTo>
                  <a:pt x="0" y="8454"/>
                </a:lnTo>
                <a:lnTo>
                  <a:pt x="151774" y="8454"/>
                </a:lnTo>
                <a:lnTo>
                  <a:pt x="151774" y="39050"/>
                </a:lnTo>
                <a:lnTo>
                  <a:pt x="37440" y="39050"/>
                </a:lnTo>
                <a:lnTo>
                  <a:pt x="37440" y="140099"/>
                </a:lnTo>
                <a:lnTo>
                  <a:pt x="172305" y="140099"/>
                </a:lnTo>
                <a:lnTo>
                  <a:pt x="172305" y="158617"/>
                </a:lnTo>
                <a:lnTo>
                  <a:pt x="152252" y="164071"/>
                </a:lnTo>
                <a:lnTo>
                  <a:pt x="128424" y="167827"/>
                </a:lnTo>
                <a:lnTo>
                  <a:pt x="101878" y="169997"/>
                </a:lnTo>
                <a:lnTo>
                  <a:pt x="73672" y="170695"/>
                </a:lnTo>
                <a:close/>
              </a:path>
              <a:path w="328929" h="339725">
                <a:moveTo>
                  <a:pt x="172305" y="140099"/>
                </a:moveTo>
                <a:lnTo>
                  <a:pt x="77698" y="140099"/>
                </a:lnTo>
                <a:lnTo>
                  <a:pt x="104539" y="139400"/>
                </a:lnTo>
                <a:lnTo>
                  <a:pt x="129682" y="137230"/>
                </a:lnTo>
                <a:lnTo>
                  <a:pt x="152484" y="133475"/>
                </a:lnTo>
                <a:lnTo>
                  <a:pt x="172305" y="128021"/>
                </a:lnTo>
                <a:lnTo>
                  <a:pt x="172305" y="140099"/>
                </a:lnTo>
                <a:close/>
              </a:path>
              <a:path w="328929" h="339725">
                <a:moveTo>
                  <a:pt x="328508" y="339378"/>
                </a:moveTo>
                <a:lnTo>
                  <a:pt x="19726" y="339378"/>
                </a:lnTo>
                <a:lnTo>
                  <a:pt x="19726" y="253627"/>
                </a:lnTo>
                <a:lnTo>
                  <a:pt x="281003" y="253627"/>
                </a:lnTo>
                <a:lnTo>
                  <a:pt x="281003" y="227459"/>
                </a:lnTo>
                <a:lnTo>
                  <a:pt x="18921" y="227459"/>
                </a:lnTo>
                <a:lnTo>
                  <a:pt x="18921" y="197265"/>
                </a:lnTo>
                <a:lnTo>
                  <a:pt x="320054" y="197265"/>
                </a:lnTo>
                <a:lnTo>
                  <a:pt x="320054" y="282211"/>
                </a:lnTo>
                <a:lnTo>
                  <a:pt x="58777" y="282211"/>
                </a:lnTo>
                <a:lnTo>
                  <a:pt x="58777" y="309184"/>
                </a:lnTo>
                <a:lnTo>
                  <a:pt x="328508" y="309184"/>
                </a:lnTo>
                <a:lnTo>
                  <a:pt x="328508" y="33937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8566" y="6530468"/>
            <a:ext cx="311785" cy="344170"/>
          </a:xfrm>
          <a:custGeom>
            <a:avLst/>
            <a:gdLst/>
            <a:ahLst/>
            <a:cxnLst/>
            <a:rect l="l" t="t" r="r" b="b"/>
            <a:pathLst>
              <a:path w="311785" h="344170">
                <a:moveTo>
                  <a:pt x="305963" y="204915"/>
                </a:moveTo>
                <a:lnTo>
                  <a:pt x="266107" y="204915"/>
                </a:lnTo>
                <a:lnTo>
                  <a:pt x="266107" y="0"/>
                </a:lnTo>
                <a:lnTo>
                  <a:pt x="305963" y="0"/>
                </a:lnTo>
                <a:lnTo>
                  <a:pt x="305963" y="204915"/>
                </a:lnTo>
                <a:close/>
              </a:path>
              <a:path w="311785" h="344170">
                <a:moveTo>
                  <a:pt x="129229" y="189214"/>
                </a:moveTo>
                <a:lnTo>
                  <a:pt x="805" y="189214"/>
                </a:lnTo>
                <a:lnTo>
                  <a:pt x="805" y="82529"/>
                </a:lnTo>
                <a:lnTo>
                  <a:pt x="164656" y="82529"/>
                </a:lnTo>
                <a:lnTo>
                  <a:pt x="164656" y="41063"/>
                </a:lnTo>
                <a:lnTo>
                  <a:pt x="0" y="41063"/>
                </a:lnTo>
                <a:lnTo>
                  <a:pt x="0" y="8454"/>
                </a:lnTo>
                <a:lnTo>
                  <a:pt x="204109" y="8454"/>
                </a:lnTo>
                <a:lnTo>
                  <a:pt x="204109" y="114333"/>
                </a:lnTo>
                <a:lnTo>
                  <a:pt x="40258" y="114333"/>
                </a:lnTo>
                <a:lnTo>
                  <a:pt x="40258" y="156605"/>
                </a:lnTo>
                <a:lnTo>
                  <a:pt x="239134" y="156605"/>
                </a:lnTo>
                <a:lnTo>
                  <a:pt x="239134" y="173916"/>
                </a:lnTo>
                <a:lnTo>
                  <a:pt x="219980" y="180212"/>
                </a:lnTo>
                <a:lnTo>
                  <a:pt x="194598" y="185037"/>
                </a:lnTo>
                <a:lnTo>
                  <a:pt x="164008" y="188126"/>
                </a:lnTo>
                <a:lnTo>
                  <a:pt x="129229" y="189214"/>
                </a:lnTo>
                <a:close/>
              </a:path>
              <a:path w="311785" h="344170">
                <a:moveTo>
                  <a:pt x="239134" y="156605"/>
                </a:moveTo>
                <a:lnTo>
                  <a:pt x="130839" y="156605"/>
                </a:lnTo>
                <a:lnTo>
                  <a:pt x="164348" y="155567"/>
                </a:lnTo>
                <a:lnTo>
                  <a:pt x="194196" y="152528"/>
                </a:lnTo>
                <a:lnTo>
                  <a:pt x="219439" y="147603"/>
                </a:lnTo>
                <a:lnTo>
                  <a:pt x="239134" y="140904"/>
                </a:lnTo>
                <a:lnTo>
                  <a:pt x="239134" y="156605"/>
                </a:lnTo>
                <a:close/>
              </a:path>
              <a:path w="311785" h="344170">
                <a:moveTo>
                  <a:pt x="161838" y="343806"/>
                </a:moveTo>
                <a:lnTo>
                  <a:pt x="103344" y="340485"/>
                </a:lnTo>
                <a:lnTo>
                  <a:pt x="55908" y="329615"/>
                </a:lnTo>
                <a:lnTo>
                  <a:pt x="24098" y="309838"/>
                </a:lnTo>
                <a:lnTo>
                  <a:pt x="12480" y="279795"/>
                </a:lnTo>
                <a:lnTo>
                  <a:pt x="24098" y="249582"/>
                </a:lnTo>
                <a:lnTo>
                  <a:pt x="55908" y="229824"/>
                </a:lnTo>
                <a:lnTo>
                  <a:pt x="103344" y="219049"/>
                </a:lnTo>
                <a:lnTo>
                  <a:pt x="161838" y="215784"/>
                </a:lnTo>
                <a:lnTo>
                  <a:pt x="220502" y="219049"/>
                </a:lnTo>
                <a:lnTo>
                  <a:pt x="267919" y="229824"/>
                </a:lnTo>
                <a:lnTo>
                  <a:pt x="296434" y="247588"/>
                </a:lnTo>
                <a:lnTo>
                  <a:pt x="161838" y="247588"/>
                </a:lnTo>
                <a:lnTo>
                  <a:pt x="119969" y="249337"/>
                </a:lnTo>
                <a:lnTo>
                  <a:pt x="85951" y="254936"/>
                </a:lnTo>
                <a:lnTo>
                  <a:pt x="63104" y="264912"/>
                </a:lnTo>
                <a:lnTo>
                  <a:pt x="54751" y="279795"/>
                </a:lnTo>
                <a:lnTo>
                  <a:pt x="63104" y="294678"/>
                </a:lnTo>
                <a:lnTo>
                  <a:pt x="85951" y="304655"/>
                </a:lnTo>
                <a:lnTo>
                  <a:pt x="119969" y="310253"/>
                </a:lnTo>
                <a:lnTo>
                  <a:pt x="161838" y="312002"/>
                </a:lnTo>
                <a:lnTo>
                  <a:pt x="296165" y="312002"/>
                </a:lnTo>
                <a:lnTo>
                  <a:pt x="267919" y="329615"/>
                </a:lnTo>
                <a:lnTo>
                  <a:pt x="220502" y="340485"/>
                </a:lnTo>
                <a:lnTo>
                  <a:pt x="161838" y="343806"/>
                </a:lnTo>
                <a:close/>
              </a:path>
              <a:path w="311785" h="344170">
                <a:moveTo>
                  <a:pt x="296165" y="312002"/>
                </a:moveTo>
                <a:lnTo>
                  <a:pt x="161838" y="312002"/>
                </a:lnTo>
                <a:lnTo>
                  <a:pt x="203877" y="310253"/>
                </a:lnTo>
                <a:lnTo>
                  <a:pt x="237876" y="304655"/>
                </a:lnTo>
                <a:lnTo>
                  <a:pt x="260628" y="294678"/>
                </a:lnTo>
                <a:lnTo>
                  <a:pt x="268925" y="279795"/>
                </a:lnTo>
                <a:lnTo>
                  <a:pt x="260628" y="264912"/>
                </a:lnTo>
                <a:lnTo>
                  <a:pt x="237876" y="254936"/>
                </a:lnTo>
                <a:lnTo>
                  <a:pt x="203877" y="249337"/>
                </a:lnTo>
                <a:lnTo>
                  <a:pt x="161838" y="247588"/>
                </a:lnTo>
                <a:lnTo>
                  <a:pt x="296434" y="247588"/>
                </a:lnTo>
                <a:lnTo>
                  <a:pt x="299635" y="249582"/>
                </a:lnTo>
                <a:lnTo>
                  <a:pt x="311197" y="279795"/>
                </a:lnTo>
                <a:lnTo>
                  <a:pt x="299635" y="309838"/>
                </a:lnTo>
                <a:lnTo>
                  <a:pt x="296165" y="3120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29014" y="6535711"/>
            <a:ext cx="603885" cy="337820"/>
          </a:xfrm>
          <a:custGeom>
            <a:avLst/>
            <a:gdLst/>
            <a:ahLst/>
            <a:cxnLst/>
            <a:rect l="l" t="t" r="r" b="b"/>
            <a:pathLst>
              <a:path w="603884" h="337820">
                <a:moveTo>
                  <a:pt x="237934" y="168681"/>
                </a:moveTo>
                <a:lnTo>
                  <a:pt x="232067" y="107848"/>
                </a:lnTo>
                <a:lnTo>
                  <a:pt x="215607" y="60604"/>
                </a:lnTo>
                <a:lnTo>
                  <a:pt x="198132" y="37439"/>
                </a:lnTo>
                <a:lnTo>
                  <a:pt x="197269" y="36296"/>
                </a:lnTo>
                <a:lnTo>
                  <a:pt x="197269" y="168681"/>
                </a:lnTo>
                <a:lnTo>
                  <a:pt x="191185" y="226212"/>
                </a:lnTo>
                <a:lnTo>
                  <a:pt x="174523" y="267208"/>
                </a:lnTo>
                <a:lnTo>
                  <a:pt x="149720" y="291757"/>
                </a:lnTo>
                <a:lnTo>
                  <a:pt x="119164" y="299923"/>
                </a:lnTo>
                <a:lnTo>
                  <a:pt x="88392" y="291757"/>
                </a:lnTo>
                <a:lnTo>
                  <a:pt x="63461" y="267208"/>
                </a:lnTo>
                <a:lnTo>
                  <a:pt x="46761" y="226212"/>
                </a:lnTo>
                <a:lnTo>
                  <a:pt x="40665" y="168681"/>
                </a:lnTo>
                <a:lnTo>
                  <a:pt x="46761" y="111315"/>
                </a:lnTo>
                <a:lnTo>
                  <a:pt x="63461" y="70294"/>
                </a:lnTo>
                <a:lnTo>
                  <a:pt x="88392" y="45656"/>
                </a:lnTo>
                <a:lnTo>
                  <a:pt x="119164" y="37439"/>
                </a:lnTo>
                <a:lnTo>
                  <a:pt x="149720" y="45656"/>
                </a:lnTo>
                <a:lnTo>
                  <a:pt x="174523" y="70294"/>
                </a:lnTo>
                <a:lnTo>
                  <a:pt x="191185" y="111315"/>
                </a:lnTo>
                <a:lnTo>
                  <a:pt x="197269" y="168681"/>
                </a:lnTo>
                <a:lnTo>
                  <a:pt x="197269" y="36296"/>
                </a:lnTo>
                <a:lnTo>
                  <a:pt x="190195" y="26911"/>
                </a:lnTo>
                <a:lnTo>
                  <a:pt x="157492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28" y="26911"/>
                </a:lnTo>
                <a:lnTo>
                  <a:pt x="22352" y="60604"/>
                </a:lnTo>
                <a:lnTo>
                  <a:pt x="5867" y="107848"/>
                </a:lnTo>
                <a:lnTo>
                  <a:pt x="0" y="168681"/>
                </a:lnTo>
                <a:lnTo>
                  <a:pt x="5867" y="229501"/>
                </a:lnTo>
                <a:lnTo>
                  <a:pt x="22352" y="276745"/>
                </a:lnTo>
                <a:lnTo>
                  <a:pt x="47828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92" y="330644"/>
                </a:lnTo>
                <a:lnTo>
                  <a:pt x="190195" y="310451"/>
                </a:lnTo>
                <a:lnTo>
                  <a:pt x="198132" y="299923"/>
                </a:lnTo>
                <a:lnTo>
                  <a:pt x="215607" y="276745"/>
                </a:lnTo>
                <a:lnTo>
                  <a:pt x="232067" y="229501"/>
                </a:lnTo>
                <a:lnTo>
                  <a:pt x="237934" y="168681"/>
                </a:lnTo>
                <a:close/>
              </a:path>
              <a:path w="603884" h="337820">
                <a:moveTo>
                  <a:pt x="503631" y="227050"/>
                </a:moveTo>
                <a:lnTo>
                  <a:pt x="495630" y="182956"/>
                </a:lnTo>
                <a:lnTo>
                  <a:pt x="473443" y="148755"/>
                </a:lnTo>
                <a:lnTo>
                  <a:pt x="439775" y="126619"/>
                </a:lnTo>
                <a:lnTo>
                  <a:pt x="397357" y="118757"/>
                </a:lnTo>
                <a:lnTo>
                  <a:pt x="372046" y="121513"/>
                </a:lnTo>
                <a:lnTo>
                  <a:pt x="351561" y="128676"/>
                </a:lnTo>
                <a:lnTo>
                  <a:pt x="335762" y="138633"/>
                </a:lnTo>
                <a:lnTo>
                  <a:pt x="324485" y="149758"/>
                </a:lnTo>
                <a:lnTo>
                  <a:pt x="330123" y="44284"/>
                </a:lnTo>
                <a:lnTo>
                  <a:pt x="487133" y="44284"/>
                </a:lnTo>
                <a:lnTo>
                  <a:pt x="487133" y="7645"/>
                </a:lnTo>
                <a:lnTo>
                  <a:pt x="291477" y="7645"/>
                </a:lnTo>
                <a:lnTo>
                  <a:pt x="282219" y="193230"/>
                </a:lnTo>
                <a:lnTo>
                  <a:pt x="323684" y="193230"/>
                </a:lnTo>
                <a:lnTo>
                  <a:pt x="333730" y="178765"/>
                </a:lnTo>
                <a:lnTo>
                  <a:pt x="347891" y="166560"/>
                </a:lnTo>
                <a:lnTo>
                  <a:pt x="366649" y="158140"/>
                </a:lnTo>
                <a:lnTo>
                  <a:pt x="390512" y="154990"/>
                </a:lnTo>
                <a:lnTo>
                  <a:pt x="419709" y="160413"/>
                </a:lnTo>
                <a:lnTo>
                  <a:pt x="442341" y="175475"/>
                </a:lnTo>
                <a:lnTo>
                  <a:pt x="456971" y="198297"/>
                </a:lnTo>
                <a:lnTo>
                  <a:pt x="462165" y="227050"/>
                </a:lnTo>
                <a:lnTo>
                  <a:pt x="457136" y="256400"/>
                </a:lnTo>
                <a:lnTo>
                  <a:pt x="442696" y="279742"/>
                </a:lnTo>
                <a:lnTo>
                  <a:pt x="419874" y="295160"/>
                </a:lnTo>
                <a:lnTo>
                  <a:pt x="389699" y="300723"/>
                </a:lnTo>
                <a:lnTo>
                  <a:pt x="359422" y="295973"/>
                </a:lnTo>
                <a:lnTo>
                  <a:pt x="337070" y="282917"/>
                </a:lnTo>
                <a:lnTo>
                  <a:pt x="323011" y="263359"/>
                </a:lnTo>
                <a:lnTo>
                  <a:pt x="317639" y="239128"/>
                </a:lnTo>
                <a:lnTo>
                  <a:pt x="275767" y="239128"/>
                </a:lnTo>
                <a:lnTo>
                  <a:pt x="284797" y="278091"/>
                </a:lnTo>
                <a:lnTo>
                  <a:pt x="307530" y="309232"/>
                </a:lnTo>
                <a:lnTo>
                  <a:pt x="342861" y="329882"/>
                </a:lnTo>
                <a:lnTo>
                  <a:pt x="389699" y="337362"/>
                </a:lnTo>
                <a:lnTo>
                  <a:pt x="436041" y="329133"/>
                </a:lnTo>
                <a:lnTo>
                  <a:pt x="472033" y="306209"/>
                </a:lnTo>
                <a:lnTo>
                  <a:pt x="495350" y="271297"/>
                </a:lnTo>
                <a:lnTo>
                  <a:pt x="503631" y="227050"/>
                </a:lnTo>
                <a:close/>
              </a:path>
              <a:path w="603884" h="337820">
                <a:moveTo>
                  <a:pt x="603478" y="306768"/>
                </a:moveTo>
                <a:lnTo>
                  <a:pt x="601332" y="295503"/>
                </a:lnTo>
                <a:lnTo>
                  <a:pt x="595426" y="286435"/>
                </a:lnTo>
                <a:lnTo>
                  <a:pt x="586498" y="280377"/>
                </a:lnTo>
                <a:lnTo>
                  <a:pt x="575297" y="278180"/>
                </a:lnTo>
                <a:lnTo>
                  <a:pt x="564032" y="280377"/>
                </a:lnTo>
                <a:lnTo>
                  <a:pt x="554964" y="286435"/>
                </a:lnTo>
                <a:lnTo>
                  <a:pt x="548919" y="295503"/>
                </a:lnTo>
                <a:lnTo>
                  <a:pt x="546709" y="306768"/>
                </a:lnTo>
                <a:lnTo>
                  <a:pt x="548919" y="318020"/>
                </a:lnTo>
                <a:lnTo>
                  <a:pt x="554964" y="327101"/>
                </a:lnTo>
                <a:lnTo>
                  <a:pt x="564032" y="333146"/>
                </a:lnTo>
                <a:lnTo>
                  <a:pt x="575297" y="335343"/>
                </a:lnTo>
                <a:lnTo>
                  <a:pt x="586498" y="333146"/>
                </a:lnTo>
                <a:lnTo>
                  <a:pt x="595426" y="327101"/>
                </a:lnTo>
                <a:lnTo>
                  <a:pt x="601332" y="318020"/>
                </a:lnTo>
                <a:lnTo>
                  <a:pt x="603478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91249" y="6530468"/>
            <a:ext cx="325755" cy="344170"/>
          </a:xfrm>
          <a:custGeom>
            <a:avLst/>
            <a:gdLst/>
            <a:ahLst/>
            <a:cxnLst/>
            <a:rect l="l" t="t" r="r" b="b"/>
            <a:pathLst>
              <a:path w="325754" h="344170">
                <a:moveTo>
                  <a:pt x="322872" y="193240"/>
                </a:moveTo>
                <a:lnTo>
                  <a:pt x="283016" y="193240"/>
                </a:lnTo>
                <a:lnTo>
                  <a:pt x="283016" y="91386"/>
                </a:lnTo>
                <a:lnTo>
                  <a:pt x="200084" y="91386"/>
                </a:lnTo>
                <a:lnTo>
                  <a:pt x="200084" y="55959"/>
                </a:lnTo>
                <a:lnTo>
                  <a:pt x="283016" y="55959"/>
                </a:lnTo>
                <a:lnTo>
                  <a:pt x="283016" y="0"/>
                </a:lnTo>
                <a:lnTo>
                  <a:pt x="322872" y="0"/>
                </a:lnTo>
                <a:lnTo>
                  <a:pt x="322872" y="193240"/>
                </a:lnTo>
                <a:close/>
              </a:path>
              <a:path w="325754" h="344170">
                <a:moveTo>
                  <a:pt x="0" y="186396"/>
                </a:moveTo>
                <a:lnTo>
                  <a:pt x="0" y="150163"/>
                </a:lnTo>
                <a:lnTo>
                  <a:pt x="43164" y="132412"/>
                </a:lnTo>
                <a:lnTo>
                  <a:pt x="75383" y="99639"/>
                </a:lnTo>
                <a:lnTo>
                  <a:pt x="95676" y="55392"/>
                </a:lnTo>
                <a:lnTo>
                  <a:pt x="103061" y="3220"/>
                </a:lnTo>
                <a:lnTo>
                  <a:pt x="142917" y="5636"/>
                </a:lnTo>
                <a:lnTo>
                  <a:pt x="142093" y="25249"/>
                </a:lnTo>
                <a:lnTo>
                  <a:pt x="139646" y="44183"/>
                </a:lnTo>
                <a:lnTo>
                  <a:pt x="135614" y="62362"/>
                </a:lnTo>
                <a:lnTo>
                  <a:pt x="130034" y="79711"/>
                </a:lnTo>
                <a:lnTo>
                  <a:pt x="177078" y="111918"/>
                </a:lnTo>
                <a:lnTo>
                  <a:pt x="114333" y="111918"/>
                </a:lnTo>
                <a:lnTo>
                  <a:pt x="93185" y="139407"/>
                </a:lnTo>
                <a:lnTo>
                  <a:pt x="66828" y="161536"/>
                </a:lnTo>
                <a:lnTo>
                  <a:pt x="35641" y="177476"/>
                </a:lnTo>
                <a:lnTo>
                  <a:pt x="0" y="186396"/>
                </a:lnTo>
                <a:close/>
              </a:path>
              <a:path w="325754" h="344170">
                <a:moveTo>
                  <a:pt x="212564" y="179552"/>
                </a:moveTo>
                <a:lnTo>
                  <a:pt x="114333" y="111918"/>
                </a:lnTo>
                <a:lnTo>
                  <a:pt x="177078" y="111918"/>
                </a:lnTo>
                <a:lnTo>
                  <a:pt x="234706" y="151371"/>
                </a:lnTo>
                <a:lnTo>
                  <a:pt x="212564" y="179552"/>
                </a:lnTo>
                <a:close/>
              </a:path>
              <a:path w="325754" h="344170">
                <a:moveTo>
                  <a:pt x="177136" y="343806"/>
                </a:moveTo>
                <a:lnTo>
                  <a:pt x="118768" y="340000"/>
                </a:lnTo>
                <a:lnTo>
                  <a:pt x="71609" y="327854"/>
                </a:lnTo>
                <a:lnTo>
                  <a:pt x="40075" y="306271"/>
                </a:lnTo>
                <a:lnTo>
                  <a:pt x="28583" y="274159"/>
                </a:lnTo>
                <a:lnTo>
                  <a:pt x="40075" y="242047"/>
                </a:lnTo>
                <a:lnTo>
                  <a:pt x="71609" y="220464"/>
                </a:lnTo>
                <a:lnTo>
                  <a:pt x="118768" y="208318"/>
                </a:lnTo>
                <a:lnTo>
                  <a:pt x="177136" y="204512"/>
                </a:lnTo>
                <a:lnTo>
                  <a:pt x="235505" y="208318"/>
                </a:lnTo>
                <a:lnTo>
                  <a:pt x="282664" y="220464"/>
                </a:lnTo>
                <a:lnTo>
                  <a:pt x="307001" y="237121"/>
                </a:lnTo>
                <a:lnTo>
                  <a:pt x="177136" y="237121"/>
                </a:lnTo>
                <a:lnTo>
                  <a:pt x="135563" y="239342"/>
                </a:lnTo>
                <a:lnTo>
                  <a:pt x="101803" y="246129"/>
                </a:lnTo>
                <a:lnTo>
                  <a:pt x="79139" y="257672"/>
                </a:lnTo>
                <a:lnTo>
                  <a:pt x="70854" y="274159"/>
                </a:lnTo>
                <a:lnTo>
                  <a:pt x="79139" y="290646"/>
                </a:lnTo>
                <a:lnTo>
                  <a:pt x="101803" y="302189"/>
                </a:lnTo>
                <a:lnTo>
                  <a:pt x="135563" y="308976"/>
                </a:lnTo>
                <a:lnTo>
                  <a:pt x="177136" y="311197"/>
                </a:lnTo>
                <a:lnTo>
                  <a:pt x="307001" y="311197"/>
                </a:lnTo>
                <a:lnTo>
                  <a:pt x="282664" y="327854"/>
                </a:lnTo>
                <a:lnTo>
                  <a:pt x="235505" y="340000"/>
                </a:lnTo>
                <a:lnTo>
                  <a:pt x="177136" y="343806"/>
                </a:lnTo>
                <a:close/>
              </a:path>
              <a:path w="325754" h="344170">
                <a:moveTo>
                  <a:pt x="307001" y="311197"/>
                </a:moveTo>
                <a:lnTo>
                  <a:pt x="177136" y="311197"/>
                </a:lnTo>
                <a:lnTo>
                  <a:pt x="218709" y="308976"/>
                </a:lnTo>
                <a:lnTo>
                  <a:pt x="252470" y="302189"/>
                </a:lnTo>
                <a:lnTo>
                  <a:pt x="275134" y="290646"/>
                </a:lnTo>
                <a:lnTo>
                  <a:pt x="283418" y="274159"/>
                </a:lnTo>
                <a:lnTo>
                  <a:pt x="275134" y="257672"/>
                </a:lnTo>
                <a:lnTo>
                  <a:pt x="252470" y="246129"/>
                </a:lnTo>
                <a:lnTo>
                  <a:pt x="218709" y="239342"/>
                </a:lnTo>
                <a:lnTo>
                  <a:pt x="177136" y="237121"/>
                </a:lnTo>
                <a:lnTo>
                  <a:pt x="307001" y="237121"/>
                </a:lnTo>
                <a:lnTo>
                  <a:pt x="314197" y="242047"/>
                </a:lnTo>
                <a:lnTo>
                  <a:pt x="325690" y="274159"/>
                </a:lnTo>
                <a:lnTo>
                  <a:pt x="314197" y="306271"/>
                </a:lnTo>
                <a:lnTo>
                  <a:pt x="307001" y="31119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77729" y="6530468"/>
            <a:ext cx="343535" cy="344805"/>
          </a:xfrm>
          <a:custGeom>
            <a:avLst/>
            <a:gdLst/>
            <a:ahLst/>
            <a:cxnLst/>
            <a:rect l="l" t="t" r="r" b="b"/>
            <a:pathLst>
              <a:path w="343534" h="344804">
                <a:moveTo>
                  <a:pt x="322872" y="121177"/>
                </a:moveTo>
                <a:lnTo>
                  <a:pt x="24557" y="121177"/>
                </a:lnTo>
                <a:lnTo>
                  <a:pt x="24557" y="0"/>
                </a:lnTo>
                <a:lnTo>
                  <a:pt x="64815" y="0"/>
                </a:lnTo>
                <a:lnTo>
                  <a:pt x="64815" y="88970"/>
                </a:lnTo>
                <a:lnTo>
                  <a:pt x="322872" y="88970"/>
                </a:lnTo>
                <a:lnTo>
                  <a:pt x="322872" y="121177"/>
                </a:lnTo>
                <a:close/>
              </a:path>
              <a:path w="343534" h="344804">
                <a:moveTo>
                  <a:pt x="343403" y="187603"/>
                </a:moveTo>
                <a:lnTo>
                  <a:pt x="0" y="187603"/>
                </a:lnTo>
                <a:lnTo>
                  <a:pt x="0" y="155397"/>
                </a:lnTo>
                <a:lnTo>
                  <a:pt x="343403" y="155397"/>
                </a:lnTo>
                <a:lnTo>
                  <a:pt x="343403" y="187603"/>
                </a:lnTo>
                <a:close/>
              </a:path>
              <a:path w="343534" h="344804">
                <a:moveTo>
                  <a:pt x="171500" y="344611"/>
                </a:moveTo>
                <a:lnTo>
                  <a:pt x="113264" y="341359"/>
                </a:lnTo>
                <a:lnTo>
                  <a:pt x="65218" y="330672"/>
                </a:lnTo>
                <a:lnTo>
                  <a:pt x="32571" y="311153"/>
                </a:lnTo>
                <a:lnTo>
                  <a:pt x="20531" y="281405"/>
                </a:lnTo>
                <a:lnTo>
                  <a:pt x="32571" y="251721"/>
                </a:lnTo>
                <a:lnTo>
                  <a:pt x="65218" y="232341"/>
                </a:lnTo>
                <a:lnTo>
                  <a:pt x="113264" y="221792"/>
                </a:lnTo>
                <a:lnTo>
                  <a:pt x="171500" y="218602"/>
                </a:lnTo>
                <a:lnTo>
                  <a:pt x="229736" y="221792"/>
                </a:lnTo>
                <a:lnTo>
                  <a:pt x="277782" y="232341"/>
                </a:lnTo>
                <a:lnTo>
                  <a:pt x="307536" y="250004"/>
                </a:lnTo>
                <a:lnTo>
                  <a:pt x="171500" y="250004"/>
                </a:lnTo>
                <a:lnTo>
                  <a:pt x="131015" y="251627"/>
                </a:lnTo>
                <a:lnTo>
                  <a:pt x="96116" y="256949"/>
                </a:lnTo>
                <a:lnTo>
                  <a:pt x="71634" y="266648"/>
                </a:lnTo>
                <a:lnTo>
                  <a:pt x="62400" y="281405"/>
                </a:lnTo>
                <a:lnTo>
                  <a:pt x="71634" y="296395"/>
                </a:lnTo>
                <a:lnTo>
                  <a:pt x="96116" y="306215"/>
                </a:lnTo>
                <a:lnTo>
                  <a:pt x="131015" y="311580"/>
                </a:lnTo>
                <a:lnTo>
                  <a:pt x="171500" y="313210"/>
                </a:lnTo>
                <a:lnTo>
                  <a:pt x="306989" y="313210"/>
                </a:lnTo>
                <a:lnTo>
                  <a:pt x="277782" y="330672"/>
                </a:lnTo>
                <a:lnTo>
                  <a:pt x="229736" y="341359"/>
                </a:lnTo>
                <a:lnTo>
                  <a:pt x="171500" y="344611"/>
                </a:lnTo>
                <a:close/>
              </a:path>
              <a:path w="343534" h="344804">
                <a:moveTo>
                  <a:pt x="306989" y="313210"/>
                </a:moveTo>
                <a:lnTo>
                  <a:pt x="171500" y="313210"/>
                </a:lnTo>
                <a:lnTo>
                  <a:pt x="211985" y="311580"/>
                </a:lnTo>
                <a:lnTo>
                  <a:pt x="246884" y="306215"/>
                </a:lnTo>
                <a:lnTo>
                  <a:pt x="271366" y="296395"/>
                </a:lnTo>
                <a:lnTo>
                  <a:pt x="280600" y="281405"/>
                </a:lnTo>
                <a:lnTo>
                  <a:pt x="271366" y="266648"/>
                </a:lnTo>
                <a:lnTo>
                  <a:pt x="246884" y="256949"/>
                </a:lnTo>
                <a:lnTo>
                  <a:pt x="211985" y="251627"/>
                </a:lnTo>
                <a:lnTo>
                  <a:pt x="171500" y="250004"/>
                </a:lnTo>
                <a:lnTo>
                  <a:pt x="307536" y="250004"/>
                </a:lnTo>
                <a:lnTo>
                  <a:pt x="310429" y="251721"/>
                </a:lnTo>
                <a:lnTo>
                  <a:pt x="322469" y="281405"/>
                </a:lnTo>
                <a:lnTo>
                  <a:pt x="310429" y="311153"/>
                </a:lnTo>
                <a:lnTo>
                  <a:pt x="306989" y="3132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88567" y="6530468"/>
            <a:ext cx="313055" cy="339725"/>
          </a:xfrm>
          <a:custGeom>
            <a:avLst/>
            <a:gdLst/>
            <a:ahLst/>
            <a:cxnLst/>
            <a:rect l="l" t="t" r="r" b="b"/>
            <a:pathLst>
              <a:path w="313054" h="339725">
                <a:moveTo>
                  <a:pt x="312807" y="75685"/>
                </a:moveTo>
                <a:lnTo>
                  <a:pt x="272951" y="75685"/>
                </a:lnTo>
                <a:lnTo>
                  <a:pt x="272951" y="0"/>
                </a:lnTo>
                <a:lnTo>
                  <a:pt x="312807" y="0"/>
                </a:lnTo>
                <a:lnTo>
                  <a:pt x="312807" y="75685"/>
                </a:lnTo>
                <a:close/>
              </a:path>
              <a:path w="313054" h="339725">
                <a:moveTo>
                  <a:pt x="0" y="179149"/>
                </a:moveTo>
                <a:lnTo>
                  <a:pt x="0" y="144527"/>
                </a:lnTo>
                <a:lnTo>
                  <a:pt x="65589" y="138734"/>
                </a:lnTo>
                <a:lnTo>
                  <a:pt x="115289" y="121731"/>
                </a:lnTo>
                <a:lnTo>
                  <a:pt x="146798" y="93179"/>
                </a:lnTo>
                <a:lnTo>
                  <a:pt x="157812" y="52738"/>
                </a:lnTo>
                <a:lnTo>
                  <a:pt x="157812" y="42271"/>
                </a:lnTo>
                <a:lnTo>
                  <a:pt x="0" y="42271"/>
                </a:lnTo>
                <a:lnTo>
                  <a:pt x="0" y="8454"/>
                </a:lnTo>
                <a:lnTo>
                  <a:pt x="198071" y="8454"/>
                </a:lnTo>
                <a:lnTo>
                  <a:pt x="198071" y="45894"/>
                </a:lnTo>
                <a:lnTo>
                  <a:pt x="197857" y="53663"/>
                </a:lnTo>
                <a:lnTo>
                  <a:pt x="197265" y="61243"/>
                </a:lnTo>
                <a:lnTo>
                  <a:pt x="196372" y="68596"/>
                </a:lnTo>
                <a:lnTo>
                  <a:pt x="195253" y="75685"/>
                </a:lnTo>
                <a:lnTo>
                  <a:pt x="312807" y="75685"/>
                </a:lnTo>
                <a:lnTo>
                  <a:pt x="312807" y="112320"/>
                </a:lnTo>
                <a:lnTo>
                  <a:pt x="180357" y="112320"/>
                </a:lnTo>
                <a:lnTo>
                  <a:pt x="151667" y="142294"/>
                </a:lnTo>
                <a:lnTo>
                  <a:pt x="111163" y="163096"/>
                </a:lnTo>
                <a:lnTo>
                  <a:pt x="60167" y="175218"/>
                </a:lnTo>
                <a:lnTo>
                  <a:pt x="0" y="179149"/>
                </a:lnTo>
                <a:close/>
              </a:path>
              <a:path w="313054" h="339725">
                <a:moveTo>
                  <a:pt x="312807" y="186798"/>
                </a:moveTo>
                <a:lnTo>
                  <a:pt x="272951" y="186798"/>
                </a:lnTo>
                <a:lnTo>
                  <a:pt x="272951" y="112320"/>
                </a:lnTo>
                <a:lnTo>
                  <a:pt x="312807" y="112320"/>
                </a:lnTo>
                <a:lnTo>
                  <a:pt x="312807" y="186798"/>
                </a:lnTo>
                <a:close/>
              </a:path>
              <a:path w="313054" h="339725">
                <a:moveTo>
                  <a:pt x="312807" y="339378"/>
                </a:moveTo>
                <a:lnTo>
                  <a:pt x="20129" y="339378"/>
                </a:lnTo>
                <a:lnTo>
                  <a:pt x="20129" y="205720"/>
                </a:lnTo>
                <a:lnTo>
                  <a:pt x="312807" y="205720"/>
                </a:lnTo>
                <a:lnTo>
                  <a:pt x="312807" y="239537"/>
                </a:lnTo>
                <a:lnTo>
                  <a:pt x="59984" y="239537"/>
                </a:lnTo>
                <a:lnTo>
                  <a:pt x="59984" y="305560"/>
                </a:lnTo>
                <a:lnTo>
                  <a:pt x="312807" y="305560"/>
                </a:lnTo>
                <a:lnTo>
                  <a:pt x="312807" y="339378"/>
                </a:lnTo>
                <a:close/>
              </a:path>
              <a:path w="313054" h="339725">
                <a:moveTo>
                  <a:pt x="312807" y="305560"/>
                </a:moveTo>
                <a:lnTo>
                  <a:pt x="272951" y="305560"/>
                </a:lnTo>
                <a:lnTo>
                  <a:pt x="272951" y="239537"/>
                </a:lnTo>
                <a:lnTo>
                  <a:pt x="312807" y="239537"/>
                </a:lnTo>
                <a:lnTo>
                  <a:pt x="312807" y="30556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64983" y="6534494"/>
            <a:ext cx="343535" cy="340995"/>
          </a:xfrm>
          <a:custGeom>
            <a:avLst/>
            <a:gdLst/>
            <a:ahLst/>
            <a:cxnLst/>
            <a:rect l="l" t="t" r="r" b="b"/>
            <a:pathLst>
              <a:path w="343534" h="340995">
                <a:moveTo>
                  <a:pt x="319651" y="32206"/>
                </a:moveTo>
                <a:lnTo>
                  <a:pt x="23349" y="32206"/>
                </a:lnTo>
                <a:lnTo>
                  <a:pt x="23349" y="0"/>
                </a:lnTo>
                <a:lnTo>
                  <a:pt x="319651" y="0"/>
                </a:lnTo>
                <a:lnTo>
                  <a:pt x="319651" y="32206"/>
                </a:lnTo>
                <a:close/>
              </a:path>
              <a:path w="343534" h="340995">
                <a:moveTo>
                  <a:pt x="17713" y="126813"/>
                </a:moveTo>
                <a:lnTo>
                  <a:pt x="17713" y="94204"/>
                </a:lnTo>
                <a:lnTo>
                  <a:pt x="63262" y="89442"/>
                </a:lnTo>
                <a:lnTo>
                  <a:pt x="105829" y="77547"/>
                </a:lnTo>
                <a:lnTo>
                  <a:pt x="139262" y="58481"/>
                </a:lnTo>
                <a:lnTo>
                  <a:pt x="157410" y="32206"/>
                </a:lnTo>
                <a:lnTo>
                  <a:pt x="198071" y="32206"/>
                </a:lnTo>
                <a:lnTo>
                  <a:pt x="196794" y="39000"/>
                </a:lnTo>
                <a:lnTo>
                  <a:pt x="194800" y="45491"/>
                </a:lnTo>
                <a:lnTo>
                  <a:pt x="192126" y="51681"/>
                </a:lnTo>
                <a:lnTo>
                  <a:pt x="188811" y="57569"/>
                </a:lnTo>
                <a:lnTo>
                  <a:pt x="281734" y="83737"/>
                </a:lnTo>
                <a:lnTo>
                  <a:pt x="165864" y="83737"/>
                </a:lnTo>
                <a:lnTo>
                  <a:pt x="135752" y="102187"/>
                </a:lnTo>
                <a:lnTo>
                  <a:pt x="99488" y="115390"/>
                </a:lnTo>
                <a:lnTo>
                  <a:pt x="59374" y="123536"/>
                </a:lnTo>
                <a:lnTo>
                  <a:pt x="17713" y="126813"/>
                </a:lnTo>
                <a:close/>
              </a:path>
              <a:path w="343534" h="340995">
                <a:moveTo>
                  <a:pt x="318443" y="128424"/>
                </a:moveTo>
                <a:lnTo>
                  <a:pt x="165864" y="83737"/>
                </a:lnTo>
                <a:lnTo>
                  <a:pt x="281734" y="83737"/>
                </a:lnTo>
                <a:lnTo>
                  <a:pt x="328910" y="97022"/>
                </a:lnTo>
                <a:lnTo>
                  <a:pt x="318443" y="128424"/>
                </a:lnTo>
                <a:close/>
              </a:path>
              <a:path w="343534" h="340995">
                <a:moveTo>
                  <a:pt x="343403" y="185591"/>
                </a:moveTo>
                <a:lnTo>
                  <a:pt x="0" y="185591"/>
                </a:lnTo>
                <a:lnTo>
                  <a:pt x="0" y="153384"/>
                </a:lnTo>
                <a:lnTo>
                  <a:pt x="343403" y="153384"/>
                </a:lnTo>
                <a:lnTo>
                  <a:pt x="343403" y="185591"/>
                </a:lnTo>
                <a:close/>
              </a:path>
              <a:path w="343534" h="340995">
                <a:moveTo>
                  <a:pt x="171500" y="340585"/>
                </a:moveTo>
                <a:lnTo>
                  <a:pt x="113264" y="337396"/>
                </a:lnTo>
                <a:lnTo>
                  <a:pt x="65218" y="326847"/>
                </a:lnTo>
                <a:lnTo>
                  <a:pt x="32571" y="307466"/>
                </a:lnTo>
                <a:lnTo>
                  <a:pt x="20531" y="277782"/>
                </a:lnTo>
                <a:lnTo>
                  <a:pt x="32571" y="248224"/>
                </a:lnTo>
                <a:lnTo>
                  <a:pt x="65218" y="229120"/>
                </a:lnTo>
                <a:lnTo>
                  <a:pt x="113264" y="218848"/>
                </a:lnTo>
                <a:lnTo>
                  <a:pt x="171500" y="215784"/>
                </a:lnTo>
                <a:lnTo>
                  <a:pt x="229736" y="218848"/>
                </a:lnTo>
                <a:lnTo>
                  <a:pt x="277782" y="229120"/>
                </a:lnTo>
                <a:lnTo>
                  <a:pt x="308656" y="247186"/>
                </a:lnTo>
                <a:lnTo>
                  <a:pt x="171500" y="247186"/>
                </a:lnTo>
                <a:lnTo>
                  <a:pt x="131078" y="248683"/>
                </a:lnTo>
                <a:lnTo>
                  <a:pt x="96318" y="253728"/>
                </a:lnTo>
                <a:lnTo>
                  <a:pt x="71974" y="263151"/>
                </a:lnTo>
                <a:lnTo>
                  <a:pt x="62803" y="277782"/>
                </a:lnTo>
                <a:lnTo>
                  <a:pt x="71974" y="292709"/>
                </a:lnTo>
                <a:lnTo>
                  <a:pt x="96318" y="302390"/>
                </a:lnTo>
                <a:lnTo>
                  <a:pt x="131078" y="307617"/>
                </a:lnTo>
                <a:lnTo>
                  <a:pt x="171500" y="309184"/>
                </a:lnTo>
                <a:lnTo>
                  <a:pt x="307536" y="309184"/>
                </a:lnTo>
                <a:lnTo>
                  <a:pt x="277782" y="326847"/>
                </a:lnTo>
                <a:lnTo>
                  <a:pt x="229736" y="337396"/>
                </a:lnTo>
                <a:lnTo>
                  <a:pt x="171500" y="340585"/>
                </a:lnTo>
                <a:close/>
              </a:path>
              <a:path w="343534" h="340995">
                <a:moveTo>
                  <a:pt x="307536" y="309184"/>
                </a:moveTo>
                <a:lnTo>
                  <a:pt x="171500" y="309184"/>
                </a:lnTo>
                <a:lnTo>
                  <a:pt x="211985" y="307617"/>
                </a:lnTo>
                <a:lnTo>
                  <a:pt x="246884" y="302390"/>
                </a:lnTo>
                <a:lnTo>
                  <a:pt x="271366" y="292709"/>
                </a:lnTo>
                <a:lnTo>
                  <a:pt x="280600" y="277782"/>
                </a:lnTo>
                <a:lnTo>
                  <a:pt x="271366" y="263151"/>
                </a:lnTo>
                <a:lnTo>
                  <a:pt x="246884" y="253728"/>
                </a:lnTo>
                <a:lnTo>
                  <a:pt x="211985" y="248683"/>
                </a:lnTo>
                <a:lnTo>
                  <a:pt x="171500" y="247186"/>
                </a:lnTo>
                <a:lnTo>
                  <a:pt x="308656" y="247186"/>
                </a:lnTo>
                <a:lnTo>
                  <a:pt x="310429" y="248224"/>
                </a:lnTo>
                <a:lnTo>
                  <a:pt x="322469" y="277782"/>
                </a:lnTo>
                <a:lnTo>
                  <a:pt x="310429" y="307466"/>
                </a:lnTo>
                <a:lnTo>
                  <a:pt x="307536" y="30918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52461" y="6535711"/>
            <a:ext cx="601980" cy="337820"/>
          </a:xfrm>
          <a:custGeom>
            <a:avLst/>
            <a:gdLst/>
            <a:ahLst/>
            <a:cxnLst/>
            <a:rect l="l" t="t" r="r" b="b"/>
            <a:pathLst>
              <a:path w="601980" h="337820">
                <a:moveTo>
                  <a:pt x="237921" y="168681"/>
                </a:moveTo>
                <a:lnTo>
                  <a:pt x="232067" y="107848"/>
                </a:lnTo>
                <a:lnTo>
                  <a:pt x="215595" y="60604"/>
                </a:lnTo>
                <a:lnTo>
                  <a:pt x="198120" y="37439"/>
                </a:lnTo>
                <a:lnTo>
                  <a:pt x="197256" y="36296"/>
                </a:lnTo>
                <a:lnTo>
                  <a:pt x="197256" y="168681"/>
                </a:lnTo>
                <a:lnTo>
                  <a:pt x="191173" y="226212"/>
                </a:lnTo>
                <a:lnTo>
                  <a:pt x="174510" y="267208"/>
                </a:lnTo>
                <a:lnTo>
                  <a:pt x="149707" y="291757"/>
                </a:lnTo>
                <a:lnTo>
                  <a:pt x="119164" y="299923"/>
                </a:lnTo>
                <a:lnTo>
                  <a:pt x="88379" y="291757"/>
                </a:lnTo>
                <a:lnTo>
                  <a:pt x="63449" y="267208"/>
                </a:lnTo>
                <a:lnTo>
                  <a:pt x="46748" y="226212"/>
                </a:lnTo>
                <a:lnTo>
                  <a:pt x="40652" y="168681"/>
                </a:lnTo>
                <a:lnTo>
                  <a:pt x="46748" y="111315"/>
                </a:lnTo>
                <a:lnTo>
                  <a:pt x="63449" y="70294"/>
                </a:lnTo>
                <a:lnTo>
                  <a:pt x="88379" y="45656"/>
                </a:lnTo>
                <a:lnTo>
                  <a:pt x="119164" y="37439"/>
                </a:lnTo>
                <a:lnTo>
                  <a:pt x="149707" y="45656"/>
                </a:lnTo>
                <a:lnTo>
                  <a:pt x="174510" y="70294"/>
                </a:lnTo>
                <a:lnTo>
                  <a:pt x="191173" y="111315"/>
                </a:lnTo>
                <a:lnTo>
                  <a:pt x="197256" y="168681"/>
                </a:lnTo>
                <a:lnTo>
                  <a:pt x="197256" y="36296"/>
                </a:lnTo>
                <a:lnTo>
                  <a:pt x="190182" y="26911"/>
                </a:lnTo>
                <a:lnTo>
                  <a:pt x="157480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15" y="26911"/>
                </a:lnTo>
                <a:lnTo>
                  <a:pt x="22352" y="60604"/>
                </a:lnTo>
                <a:lnTo>
                  <a:pt x="5854" y="107848"/>
                </a:lnTo>
                <a:lnTo>
                  <a:pt x="0" y="168681"/>
                </a:lnTo>
                <a:lnTo>
                  <a:pt x="5854" y="229501"/>
                </a:lnTo>
                <a:lnTo>
                  <a:pt x="22352" y="276745"/>
                </a:lnTo>
                <a:lnTo>
                  <a:pt x="47815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80" y="330644"/>
                </a:lnTo>
                <a:lnTo>
                  <a:pt x="190182" y="310451"/>
                </a:lnTo>
                <a:lnTo>
                  <a:pt x="198120" y="299923"/>
                </a:lnTo>
                <a:lnTo>
                  <a:pt x="215595" y="276745"/>
                </a:lnTo>
                <a:lnTo>
                  <a:pt x="232067" y="229501"/>
                </a:lnTo>
                <a:lnTo>
                  <a:pt x="237921" y="168681"/>
                </a:lnTo>
                <a:close/>
              </a:path>
              <a:path w="601980" h="337820">
                <a:moveTo>
                  <a:pt x="509663" y="227050"/>
                </a:moveTo>
                <a:lnTo>
                  <a:pt x="500761" y="182384"/>
                </a:lnTo>
                <a:lnTo>
                  <a:pt x="480479" y="153784"/>
                </a:lnTo>
                <a:lnTo>
                  <a:pt x="476453" y="148094"/>
                </a:lnTo>
                <a:lnTo>
                  <a:pt x="468198" y="143065"/>
                </a:lnTo>
                <a:lnTo>
                  <a:pt x="468198" y="227457"/>
                </a:lnTo>
                <a:lnTo>
                  <a:pt x="462953" y="256222"/>
                </a:lnTo>
                <a:lnTo>
                  <a:pt x="447916" y="279488"/>
                </a:lnTo>
                <a:lnTo>
                  <a:pt x="424205" y="295046"/>
                </a:lnTo>
                <a:lnTo>
                  <a:pt x="392912" y="300723"/>
                </a:lnTo>
                <a:lnTo>
                  <a:pt x="361391" y="295046"/>
                </a:lnTo>
                <a:lnTo>
                  <a:pt x="337566" y="279488"/>
                </a:lnTo>
                <a:lnTo>
                  <a:pt x="322491" y="256222"/>
                </a:lnTo>
                <a:lnTo>
                  <a:pt x="317233" y="227457"/>
                </a:lnTo>
                <a:lnTo>
                  <a:pt x="322491" y="198615"/>
                </a:lnTo>
                <a:lnTo>
                  <a:pt x="337566" y="175221"/>
                </a:lnTo>
                <a:lnTo>
                  <a:pt x="361391" y="159524"/>
                </a:lnTo>
                <a:lnTo>
                  <a:pt x="392912" y="153784"/>
                </a:lnTo>
                <a:lnTo>
                  <a:pt x="424205" y="159461"/>
                </a:lnTo>
                <a:lnTo>
                  <a:pt x="447916" y="175069"/>
                </a:lnTo>
                <a:lnTo>
                  <a:pt x="462953" y="198450"/>
                </a:lnTo>
                <a:lnTo>
                  <a:pt x="468198" y="227457"/>
                </a:lnTo>
                <a:lnTo>
                  <a:pt x="468198" y="143065"/>
                </a:lnTo>
                <a:lnTo>
                  <a:pt x="440372" y="126111"/>
                </a:lnTo>
                <a:lnTo>
                  <a:pt x="439762" y="126009"/>
                </a:lnTo>
                <a:lnTo>
                  <a:pt x="396138" y="118351"/>
                </a:lnTo>
                <a:lnTo>
                  <a:pt x="385864" y="119037"/>
                </a:lnTo>
                <a:lnTo>
                  <a:pt x="376415" y="120827"/>
                </a:lnTo>
                <a:lnTo>
                  <a:pt x="368173" y="123278"/>
                </a:lnTo>
                <a:lnTo>
                  <a:pt x="361518" y="126009"/>
                </a:lnTo>
                <a:lnTo>
                  <a:pt x="442836" y="7645"/>
                </a:lnTo>
                <a:lnTo>
                  <a:pt x="394525" y="7645"/>
                </a:lnTo>
                <a:lnTo>
                  <a:pt x="307162" y="138480"/>
                </a:lnTo>
                <a:lnTo>
                  <a:pt x="293763" y="160248"/>
                </a:lnTo>
                <a:lnTo>
                  <a:pt x="283921" y="181559"/>
                </a:lnTo>
                <a:lnTo>
                  <a:pt x="277837" y="203479"/>
                </a:lnTo>
                <a:lnTo>
                  <a:pt x="275767" y="227050"/>
                </a:lnTo>
                <a:lnTo>
                  <a:pt x="284899" y="272656"/>
                </a:lnTo>
                <a:lnTo>
                  <a:pt x="309880" y="307416"/>
                </a:lnTo>
                <a:lnTo>
                  <a:pt x="347091" y="329577"/>
                </a:lnTo>
                <a:lnTo>
                  <a:pt x="392912" y="337362"/>
                </a:lnTo>
                <a:lnTo>
                  <a:pt x="438505" y="329577"/>
                </a:lnTo>
                <a:lnTo>
                  <a:pt x="475602" y="307416"/>
                </a:lnTo>
                <a:lnTo>
                  <a:pt x="480402" y="300723"/>
                </a:lnTo>
                <a:lnTo>
                  <a:pt x="500532" y="272656"/>
                </a:lnTo>
                <a:lnTo>
                  <a:pt x="509663" y="227050"/>
                </a:lnTo>
                <a:close/>
              </a:path>
              <a:path w="601980" h="337820">
                <a:moveTo>
                  <a:pt x="601853" y="306768"/>
                </a:moveTo>
                <a:lnTo>
                  <a:pt x="599719" y="295503"/>
                </a:lnTo>
                <a:lnTo>
                  <a:pt x="593801" y="286435"/>
                </a:lnTo>
                <a:lnTo>
                  <a:pt x="584873" y="280377"/>
                </a:lnTo>
                <a:lnTo>
                  <a:pt x="573671" y="278180"/>
                </a:lnTo>
                <a:lnTo>
                  <a:pt x="562419" y="280377"/>
                </a:lnTo>
                <a:lnTo>
                  <a:pt x="553351" y="286435"/>
                </a:lnTo>
                <a:lnTo>
                  <a:pt x="547293" y="295503"/>
                </a:lnTo>
                <a:lnTo>
                  <a:pt x="545096" y="306768"/>
                </a:lnTo>
                <a:lnTo>
                  <a:pt x="547293" y="318020"/>
                </a:lnTo>
                <a:lnTo>
                  <a:pt x="553351" y="327101"/>
                </a:lnTo>
                <a:lnTo>
                  <a:pt x="562419" y="333146"/>
                </a:lnTo>
                <a:lnTo>
                  <a:pt x="573671" y="335343"/>
                </a:lnTo>
                <a:lnTo>
                  <a:pt x="584873" y="333146"/>
                </a:lnTo>
                <a:lnTo>
                  <a:pt x="593801" y="327101"/>
                </a:lnTo>
                <a:lnTo>
                  <a:pt x="599719" y="318020"/>
                </a:lnTo>
                <a:lnTo>
                  <a:pt x="601853" y="30676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923036" y="6530468"/>
            <a:ext cx="321310" cy="339725"/>
          </a:xfrm>
          <a:custGeom>
            <a:avLst/>
            <a:gdLst/>
            <a:ahLst/>
            <a:cxnLst/>
            <a:rect l="l" t="t" r="r" b="b"/>
            <a:pathLst>
              <a:path w="321309" h="339725">
                <a:moveTo>
                  <a:pt x="312807" y="169085"/>
                </a:moveTo>
                <a:lnTo>
                  <a:pt x="272951" y="169085"/>
                </a:lnTo>
                <a:lnTo>
                  <a:pt x="272951" y="134462"/>
                </a:lnTo>
                <a:lnTo>
                  <a:pt x="198071" y="134462"/>
                </a:lnTo>
                <a:lnTo>
                  <a:pt x="198071" y="101853"/>
                </a:lnTo>
                <a:lnTo>
                  <a:pt x="272951" y="101853"/>
                </a:lnTo>
                <a:lnTo>
                  <a:pt x="272951" y="66426"/>
                </a:lnTo>
                <a:lnTo>
                  <a:pt x="212966" y="66426"/>
                </a:lnTo>
                <a:lnTo>
                  <a:pt x="212966" y="33817"/>
                </a:lnTo>
                <a:lnTo>
                  <a:pt x="272951" y="33817"/>
                </a:lnTo>
                <a:lnTo>
                  <a:pt x="272951" y="0"/>
                </a:lnTo>
                <a:lnTo>
                  <a:pt x="312807" y="0"/>
                </a:lnTo>
                <a:lnTo>
                  <a:pt x="312807" y="169085"/>
                </a:lnTo>
                <a:close/>
              </a:path>
              <a:path w="321309" h="339725">
                <a:moveTo>
                  <a:pt x="0" y="163046"/>
                </a:moveTo>
                <a:lnTo>
                  <a:pt x="0" y="129631"/>
                </a:lnTo>
                <a:lnTo>
                  <a:pt x="64658" y="124819"/>
                </a:lnTo>
                <a:lnTo>
                  <a:pt x="113880" y="110458"/>
                </a:lnTo>
                <a:lnTo>
                  <a:pt x="145213" y="85756"/>
                </a:lnTo>
                <a:lnTo>
                  <a:pt x="156202" y="49920"/>
                </a:lnTo>
                <a:lnTo>
                  <a:pt x="156202" y="41868"/>
                </a:lnTo>
                <a:lnTo>
                  <a:pt x="0" y="41868"/>
                </a:lnTo>
                <a:lnTo>
                  <a:pt x="0" y="8454"/>
                </a:lnTo>
                <a:lnTo>
                  <a:pt x="196058" y="8454"/>
                </a:lnTo>
                <a:lnTo>
                  <a:pt x="196058" y="43479"/>
                </a:lnTo>
                <a:lnTo>
                  <a:pt x="189670" y="81551"/>
                </a:lnTo>
                <a:lnTo>
                  <a:pt x="141961" y="134815"/>
                </a:lnTo>
                <a:lnTo>
                  <a:pt x="102897" y="150745"/>
                </a:lnTo>
                <a:lnTo>
                  <a:pt x="55200" y="160032"/>
                </a:lnTo>
                <a:lnTo>
                  <a:pt x="0" y="163046"/>
                </a:lnTo>
                <a:close/>
              </a:path>
              <a:path w="321309" h="339725">
                <a:moveTo>
                  <a:pt x="321261" y="339378"/>
                </a:moveTo>
                <a:lnTo>
                  <a:pt x="21739" y="339378"/>
                </a:lnTo>
                <a:lnTo>
                  <a:pt x="21739" y="248394"/>
                </a:lnTo>
                <a:lnTo>
                  <a:pt x="273354" y="248394"/>
                </a:lnTo>
                <a:lnTo>
                  <a:pt x="273354" y="218602"/>
                </a:lnTo>
                <a:lnTo>
                  <a:pt x="20934" y="218602"/>
                </a:lnTo>
                <a:lnTo>
                  <a:pt x="20934" y="187201"/>
                </a:lnTo>
                <a:lnTo>
                  <a:pt x="312807" y="187201"/>
                </a:lnTo>
                <a:lnTo>
                  <a:pt x="312807" y="278185"/>
                </a:lnTo>
                <a:lnTo>
                  <a:pt x="61192" y="278185"/>
                </a:lnTo>
                <a:lnTo>
                  <a:pt x="61192" y="307976"/>
                </a:lnTo>
                <a:lnTo>
                  <a:pt x="321261" y="307976"/>
                </a:lnTo>
                <a:lnTo>
                  <a:pt x="321261" y="33937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299449" y="6534860"/>
            <a:ext cx="343535" cy="335280"/>
          </a:xfrm>
          <a:custGeom>
            <a:avLst/>
            <a:gdLst/>
            <a:ahLst/>
            <a:cxnLst/>
            <a:rect l="l" t="t" r="r" b="b"/>
            <a:pathLst>
              <a:path w="343534" h="335279">
                <a:moveTo>
                  <a:pt x="325691" y="302260"/>
                </a:moveTo>
                <a:lnTo>
                  <a:pt x="64414" y="302260"/>
                </a:lnTo>
                <a:lnTo>
                  <a:pt x="64414" y="251460"/>
                </a:lnTo>
                <a:lnTo>
                  <a:pt x="23749" y="251460"/>
                </a:lnTo>
                <a:lnTo>
                  <a:pt x="23749" y="302260"/>
                </a:lnTo>
                <a:lnTo>
                  <a:pt x="23749" y="335280"/>
                </a:lnTo>
                <a:lnTo>
                  <a:pt x="325691" y="335280"/>
                </a:lnTo>
                <a:lnTo>
                  <a:pt x="325691" y="302260"/>
                </a:lnTo>
                <a:close/>
              </a:path>
              <a:path w="343534" h="335279">
                <a:moveTo>
                  <a:pt x="343395" y="194487"/>
                </a:moveTo>
                <a:lnTo>
                  <a:pt x="191630" y="194487"/>
                </a:lnTo>
                <a:lnTo>
                  <a:pt x="191630" y="158750"/>
                </a:lnTo>
                <a:lnTo>
                  <a:pt x="323672" y="158750"/>
                </a:lnTo>
                <a:lnTo>
                  <a:pt x="323672" y="127000"/>
                </a:lnTo>
                <a:lnTo>
                  <a:pt x="64414" y="127000"/>
                </a:lnTo>
                <a:lnTo>
                  <a:pt x="64414" y="93980"/>
                </a:lnTo>
                <a:lnTo>
                  <a:pt x="318846" y="93980"/>
                </a:lnTo>
                <a:lnTo>
                  <a:pt x="318846" y="63500"/>
                </a:lnTo>
                <a:lnTo>
                  <a:pt x="318846" y="30480"/>
                </a:lnTo>
                <a:lnTo>
                  <a:pt x="318846" y="0"/>
                </a:lnTo>
                <a:lnTo>
                  <a:pt x="24955" y="0"/>
                </a:lnTo>
                <a:lnTo>
                  <a:pt x="24955" y="30480"/>
                </a:lnTo>
                <a:lnTo>
                  <a:pt x="279793" y="30480"/>
                </a:lnTo>
                <a:lnTo>
                  <a:pt x="279793" y="63500"/>
                </a:lnTo>
                <a:lnTo>
                  <a:pt x="24955" y="63500"/>
                </a:lnTo>
                <a:lnTo>
                  <a:pt x="24955" y="93980"/>
                </a:lnTo>
                <a:lnTo>
                  <a:pt x="24955" y="127000"/>
                </a:lnTo>
                <a:lnTo>
                  <a:pt x="24955" y="158750"/>
                </a:lnTo>
                <a:lnTo>
                  <a:pt x="151371" y="158750"/>
                </a:lnTo>
                <a:lnTo>
                  <a:pt x="151371" y="194487"/>
                </a:lnTo>
                <a:lnTo>
                  <a:pt x="0" y="194487"/>
                </a:lnTo>
                <a:lnTo>
                  <a:pt x="0" y="226695"/>
                </a:lnTo>
                <a:lnTo>
                  <a:pt x="343395" y="226695"/>
                </a:lnTo>
                <a:lnTo>
                  <a:pt x="343395" y="19448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1581" y="5009552"/>
            <a:ext cx="386080" cy="337820"/>
          </a:xfrm>
          <a:custGeom>
            <a:avLst/>
            <a:gdLst/>
            <a:ahLst/>
            <a:cxnLst/>
            <a:rect l="l" t="t" r="r" b="b"/>
            <a:pathLst>
              <a:path w="386080" h="337820">
                <a:moveTo>
                  <a:pt x="237934" y="168681"/>
                </a:moveTo>
                <a:lnTo>
                  <a:pt x="232067" y="107848"/>
                </a:lnTo>
                <a:lnTo>
                  <a:pt x="215607" y="60604"/>
                </a:lnTo>
                <a:lnTo>
                  <a:pt x="198132" y="37439"/>
                </a:lnTo>
                <a:lnTo>
                  <a:pt x="197269" y="36296"/>
                </a:lnTo>
                <a:lnTo>
                  <a:pt x="197269" y="168681"/>
                </a:lnTo>
                <a:lnTo>
                  <a:pt x="191185" y="226212"/>
                </a:lnTo>
                <a:lnTo>
                  <a:pt x="174523" y="267208"/>
                </a:lnTo>
                <a:lnTo>
                  <a:pt x="149720" y="291757"/>
                </a:lnTo>
                <a:lnTo>
                  <a:pt x="119164" y="299923"/>
                </a:lnTo>
                <a:lnTo>
                  <a:pt x="88392" y="291757"/>
                </a:lnTo>
                <a:lnTo>
                  <a:pt x="63461" y="267208"/>
                </a:lnTo>
                <a:lnTo>
                  <a:pt x="46761" y="226212"/>
                </a:lnTo>
                <a:lnTo>
                  <a:pt x="40665" y="168681"/>
                </a:lnTo>
                <a:lnTo>
                  <a:pt x="46761" y="111315"/>
                </a:lnTo>
                <a:lnTo>
                  <a:pt x="63461" y="70294"/>
                </a:lnTo>
                <a:lnTo>
                  <a:pt x="88392" y="45656"/>
                </a:lnTo>
                <a:lnTo>
                  <a:pt x="119164" y="37439"/>
                </a:lnTo>
                <a:lnTo>
                  <a:pt x="149720" y="45656"/>
                </a:lnTo>
                <a:lnTo>
                  <a:pt x="174523" y="70294"/>
                </a:lnTo>
                <a:lnTo>
                  <a:pt x="191185" y="111315"/>
                </a:lnTo>
                <a:lnTo>
                  <a:pt x="197269" y="168681"/>
                </a:lnTo>
                <a:lnTo>
                  <a:pt x="197269" y="36296"/>
                </a:lnTo>
                <a:lnTo>
                  <a:pt x="190195" y="26911"/>
                </a:lnTo>
                <a:lnTo>
                  <a:pt x="157492" y="6718"/>
                </a:lnTo>
                <a:lnTo>
                  <a:pt x="119164" y="0"/>
                </a:lnTo>
                <a:lnTo>
                  <a:pt x="80645" y="6718"/>
                </a:lnTo>
                <a:lnTo>
                  <a:pt x="47828" y="26911"/>
                </a:lnTo>
                <a:lnTo>
                  <a:pt x="22352" y="60604"/>
                </a:lnTo>
                <a:lnTo>
                  <a:pt x="5867" y="107848"/>
                </a:lnTo>
                <a:lnTo>
                  <a:pt x="0" y="168681"/>
                </a:lnTo>
                <a:lnTo>
                  <a:pt x="5867" y="229514"/>
                </a:lnTo>
                <a:lnTo>
                  <a:pt x="22352" y="276758"/>
                </a:lnTo>
                <a:lnTo>
                  <a:pt x="47828" y="310451"/>
                </a:lnTo>
                <a:lnTo>
                  <a:pt x="80645" y="330644"/>
                </a:lnTo>
                <a:lnTo>
                  <a:pt x="119164" y="337362"/>
                </a:lnTo>
                <a:lnTo>
                  <a:pt x="157492" y="330644"/>
                </a:lnTo>
                <a:lnTo>
                  <a:pt x="190195" y="310451"/>
                </a:lnTo>
                <a:lnTo>
                  <a:pt x="198132" y="299923"/>
                </a:lnTo>
                <a:lnTo>
                  <a:pt x="215607" y="276758"/>
                </a:lnTo>
                <a:lnTo>
                  <a:pt x="232067" y="229514"/>
                </a:lnTo>
                <a:lnTo>
                  <a:pt x="237934" y="168681"/>
                </a:lnTo>
                <a:close/>
              </a:path>
              <a:path w="386080" h="337820">
                <a:moveTo>
                  <a:pt x="385673" y="8039"/>
                </a:moveTo>
                <a:lnTo>
                  <a:pt x="276580" y="8039"/>
                </a:lnTo>
                <a:lnTo>
                  <a:pt x="276580" y="44869"/>
                </a:lnTo>
                <a:lnTo>
                  <a:pt x="343408" y="44869"/>
                </a:lnTo>
                <a:lnTo>
                  <a:pt x="343408" y="330619"/>
                </a:lnTo>
                <a:lnTo>
                  <a:pt x="385673" y="330619"/>
                </a:lnTo>
                <a:lnTo>
                  <a:pt x="385673" y="44869"/>
                </a:lnTo>
                <a:lnTo>
                  <a:pt x="385673" y="80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45368" y="5287731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28583" y="57166"/>
                </a:moveTo>
                <a:lnTo>
                  <a:pt x="17323" y="54965"/>
                </a:lnTo>
                <a:lnTo>
                  <a:pt x="8252" y="48913"/>
                </a:lnTo>
                <a:lnTo>
                  <a:pt x="2201" y="39843"/>
                </a:lnTo>
                <a:lnTo>
                  <a:pt x="0" y="28583"/>
                </a:lnTo>
                <a:lnTo>
                  <a:pt x="2201" y="17323"/>
                </a:lnTo>
                <a:lnTo>
                  <a:pt x="8252" y="8252"/>
                </a:lnTo>
                <a:lnTo>
                  <a:pt x="17323" y="2201"/>
                </a:lnTo>
                <a:lnTo>
                  <a:pt x="28583" y="0"/>
                </a:lnTo>
                <a:lnTo>
                  <a:pt x="39780" y="2201"/>
                </a:lnTo>
                <a:lnTo>
                  <a:pt x="48712" y="8252"/>
                </a:lnTo>
                <a:lnTo>
                  <a:pt x="54625" y="17323"/>
                </a:lnTo>
                <a:lnTo>
                  <a:pt x="56764" y="28583"/>
                </a:lnTo>
                <a:lnTo>
                  <a:pt x="54625" y="39843"/>
                </a:lnTo>
                <a:lnTo>
                  <a:pt x="48712" y="48913"/>
                </a:lnTo>
                <a:lnTo>
                  <a:pt x="39780" y="54965"/>
                </a:lnTo>
                <a:lnTo>
                  <a:pt x="28583" y="5716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71013" y="5004320"/>
            <a:ext cx="697865" cy="344170"/>
          </a:xfrm>
          <a:custGeom>
            <a:avLst/>
            <a:gdLst/>
            <a:ahLst/>
            <a:cxnLst/>
            <a:rect l="l" t="t" r="r" b="b"/>
            <a:pathLst>
              <a:path w="697864" h="344170">
                <a:moveTo>
                  <a:pt x="204914" y="167881"/>
                </a:moveTo>
                <a:lnTo>
                  <a:pt x="200037" y="109359"/>
                </a:lnTo>
                <a:lnTo>
                  <a:pt x="186194" y="64490"/>
                </a:lnTo>
                <a:lnTo>
                  <a:pt x="172631" y="44678"/>
                </a:lnTo>
                <a:lnTo>
                  <a:pt x="165049" y="33604"/>
                </a:lnTo>
                <a:lnTo>
                  <a:pt x="165049" y="167881"/>
                </a:lnTo>
                <a:lnTo>
                  <a:pt x="160286" y="223977"/>
                </a:lnTo>
                <a:lnTo>
                  <a:pt x="147142" y="262229"/>
                </a:lnTo>
                <a:lnTo>
                  <a:pt x="127342" y="284099"/>
                </a:lnTo>
                <a:lnTo>
                  <a:pt x="102654" y="291071"/>
                </a:lnTo>
                <a:lnTo>
                  <a:pt x="77724" y="284099"/>
                </a:lnTo>
                <a:lnTo>
                  <a:pt x="57810" y="262229"/>
                </a:lnTo>
                <a:lnTo>
                  <a:pt x="44627" y="223977"/>
                </a:lnTo>
                <a:lnTo>
                  <a:pt x="39852" y="167881"/>
                </a:lnTo>
                <a:lnTo>
                  <a:pt x="44627" y="111937"/>
                </a:lnTo>
                <a:lnTo>
                  <a:pt x="57810" y="73672"/>
                </a:lnTo>
                <a:lnTo>
                  <a:pt x="77724" y="51701"/>
                </a:lnTo>
                <a:lnTo>
                  <a:pt x="102654" y="44678"/>
                </a:lnTo>
                <a:lnTo>
                  <a:pt x="127342" y="51701"/>
                </a:lnTo>
                <a:lnTo>
                  <a:pt x="147142" y="73672"/>
                </a:lnTo>
                <a:lnTo>
                  <a:pt x="160286" y="111937"/>
                </a:lnTo>
                <a:lnTo>
                  <a:pt x="165049" y="167881"/>
                </a:lnTo>
                <a:lnTo>
                  <a:pt x="165049" y="33604"/>
                </a:lnTo>
                <a:lnTo>
                  <a:pt x="164566" y="32893"/>
                </a:lnTo>
                <a:lnTo>
                  <a:pt x="136321" y="14198"/>
                </a:lnTo>
                <a:lnTo>
                  <a:pt x="102654" y="8051"/>
                </a:lnTo>
                <a:lnTo>
                  <a:pt x="68783" y="14198"/>
                </a:lnTo>
                <a:lnTo>
                  <a:pt x="40424" y="32893"/>
                </a:lnTo>
                <a:lnTo>
                  <a:pt x="18732" y="64490"/>
                </a:lnTo>
                <a:lnTo>
                  <a:pt x="4876" y="109359"/>
                </a:lnTo>
                <a:lnTo>
                  <a:pt x="0" y="167881"/>
                </a:lnTo>
                <a:lnTo>
                  <a:pt x="4876" y="226390"/>
                </a:lnTo>
                <a:lnTo>
                  <a:pt x="18732" y="271259"/>
                </a:lnTo>
                <a:lnTo>
                  <a:pt x="40424" y="302869"/>
                </a:lnTo>
                <a:lnTo>
                  <a:pt x="68783" y="321551"/>
                </a:lnTo>
                <a:lnTo>
                  <a:pt x="102654" y="327698"/>
                </a:lnTo>
                <a:lnTo>
                  <a:pt x="136321" y="321551"/>
                </a:lnTo>
                <a:lnTo>
                  <a:pt x="164566" y="302869"/>
                </a:lnTo>
                <a:lnTo>
                  <a:pt x="172631" y="291071"/>
                </a:lnTo>
                <a:lnTo>
                  <a:pt x="186194" y="271259"/>
                </a:lnTo>
                <a:lnTo>
                  <a:pt x="200037" y="226390"/>
                </a:lnTo>
                <a:lnTo>
                  <a:pt x="204914" y="167881"/>
                </a:lnTo>
                <a:close/>
              </a:path>
              <a:path w="697864" h="344170">
                <a:moveTo>
                  <a:pt x="348627" y="139293"/>
                </a:moveTo>
                <a:lnTo>
                  <a:pt x="300316" y="139293"/>
                </a:lnTo>
                <a:lnTo>
                  <a:pt x="300316" y="0"/>
                </a:lnTo>
                <a:lnTo>
                  <a:pt x="260464" y="0"/>
                </a:lnTo>
                <a:lnTo>
                  <a:pt x="260464" y="343801"/>
                </a:lnTo>
                <a:lnTo>
                  <a:pt x="300316" y="343801"/>
                </a:lnTo>
                <a:lnTo>
                  <a:pt x="300316" y="177533"/>
                </a:lnTo>
                <a:lnTo>
                  <a:pt x="348627" y="177533"/>
                </a:lnTo>
                <a:lnTo>
                  <a:pt x="348627" y="139293"/>
                </a:lnTo>
                <a:close/>
              </a:path>
              <a:path w="697864" h="344170">
                <a:moveTo>
                  <a:pt x="599033" y="167881"/>
                </a:moveTo>
                <a:lnTo>
                  <a:pt x="594067" y="109359"/>
                </a:lnTo>
                <a:lnTo>
                  <a:pt x="579983" y="64490"/>
                </a:lnTo>
                <a:lnTo>
                  <a:pt x="566204" y="44678"/>
                </a:lnTo>
                <a:lnTo>
                  <a:pt x="559181" y="34594"/>
                </a:lnTo>
                <a:lnTo>
                  <a:pt x="559181" y="167881"/>
                </a:lnTo>
                <a:lnTo>
                  <a:pt x="554215" y="223977"/>
                </a:lnTo>
                <a:lnTo>
                  <a:pt x="540613" y="262229"/>
                </a:lnTo>
                <a:lnTo>
                  <a:pt x="520293" y="284099"/>
                </a:lnTo>
                <a:lnTo>
                  <a:pt x="495173" y="291071"/>
                </a:lnTo>
                <a:lnTo>
                  <a:pt x="469646" y="284099"/>
                </a:lnTo>
                <a:lnTo>
                  <a:pt x="449224" y="262229"/>
                </a:lnTo>
                <a:lnTo>
                  <a:pt x="435673" y="223977"/>
                </a:lnTo>
                <a:lnTo>
                  <a:pt x="430758" y="167881"/>
                </a:lnTo>
                <a:lnTo>
                  <a:pt x="435673" y="111937"/>
                </a:lnTo>
                <a:lnTo>
                  <a:pt x="449224" y="73672"/>
                </a:lnTo>
                <a:lnTo>
                  <a:pt x="469646" y="51701"/>
                </a:lnTo>
                <a:lnTo>
                  <a:pt x="495173" y="44678"/>
                </a:lnTo>
                <a:lnTo>
                  <a:pt x="520293" y="51701"/>
                </a:lnTo>
                <a:lnTo>
                  <a:pt x="540613" y="73672"/>
                </a:lnTo>
                <a:lnTo>
                  <a:pt x="554215" y="111937"/>
                </a:lnTo>
                <a:lnTo>
                  <a:pt x="559181" y="167881"/>
                </a:lnTo>
                <a:lnTo>
                  <a:pt x="559181" y="34594"/>
                </a:lnTo>
                <a:lnTo>
                  <a:pt x="557999" y="32893"/>
                </a:lnTo>
                <a:lnTo>
                  <a:pt x="529323" y="14198"/>
                </a:lnTo>
                <a:lnTo>
                  <a:pt x="495173" y="8051"/>
                </a:lnTo>
                <a:lnTo>
                  <a:pt x="460832" y="14198"/>
                </a:lnTo>
                <a:lnTo>
                  <a:pt x="432028" y="32893"/>
                </a:lnTo>
                <a:lnTo>
                  <a:pt x="409981" y="64490"/>
                </a:lnTo>
                <a:lnTo>
                  <a:pt x="395871" y="109359"/>
                </a:lnTo>
                <a:lnTo>
                  <a:pt x="390906" y="167881"/>
                </a:lnTo>
                <a:lnTo>
                  <a:pt x="395871" y="226390"/>
                </a:lnTo>
                <a:lnTo>
                  <a:pt x="409981" y="271259"/>
                </a:lnTo>
                <a:lnTo>
                  <a:pt x="432028" y="302869"/>
                </a:lnTo>
                <a:lnTo>
                  <a:pt x="460832" y="321551"/>
                </a:lnTo>
                <a:lnTo>
                  <a:pt x="495173" y="327698"/>
                </a:lnTo>
                <a:lnTo>
                  <a:pt x="529323" y="321551"/>
                </a:lnTo>
                <a:lnTo>
                  <a:pt x="557999" y="302869"/>
                </a:lnTo>
                <a:lnTo>
                  <a:pt x="566204" y="291071"/>
                </a:lnTo>
                <a:lnTo>
                  <a:pt x="579983" y="271259"/>
                </a:lnTo>
                <a:lnTo>
                  <a:pt x="594067" y="226390"/>
                </a:lnTo>
                <a:lnTo>
                  <a:pt x="599033" y="167881"/>
                </a:lnTo>
                <a:close/>
              </a:path>
              <a:path w="697864" h="344170">
                <a:moveTo>
                  <a:pt x="697674" y="0"/>
                </a:moveTo>
                <a:lnTo>
                  <a:pt x="657415" y="0"/>
                </a:lnTo>
                <a:lnTo>
                  <a:pt x="657415" y="343801"/>
                </a:lnTo>
                <a:lnTo>
                  <a:pt x="697674" y="343801"/>
                </a:lnTo>
                <a:lnTo>
                  <a:pt x="697674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54844" y="5004312"/>
            <a:ext cx="300990" cy="344805"/>
          </a:xfrm>
          <a:custGeom>
            <a:avLst/>
            <a:gdLst/>
            <a:ahLst/>
            <a:cxnLst/>
            <a:rect l="l" t="t" r="r" b="b"/>
            <a:pathLst>
              <a:path w="300989" h="344804">
                <a:moveTo>
                  <a:pt x="260874" y="344209"/>
                </a:moveTo>
                <a:lnTo>
                  <a:pt x="260874" y="0"/>
                </a:lnTo>
                <a:lnTo>
                  <a:pt x="300729" y="0"/>
                </a:lnTo>
                <a:lnTo>
                  <a:pt x="300729" y="343806"/>
                </a:lnTo>
                <a:lnTo>
                  <a:pt x="260874" y="344209"/>
                </a:lnTo>
                <a:close/>
              </a:path>
              <a:path w="300989" h="344804">
                <a:moveTo>
                  <a:pt x="138891" y="323274"/>
                </a:moveTo>
                <a:lnTo>
                  <a:pt x="0" y="323274"/>
                </a:lnTo>
                <a:lnTo>
                  <a:pt x="0" y="12480"/>
                </a:lnTo>
                <a:lnTo>
                  <a:pt x="202096" y="12480"/>
                </a:lnTo>
                <a:lnTo>
                  <a:pt x="202096" y="49115"/>
                </a:lnTo>
                <a:lnTo>
                  <a:pt x="40258" y="49115"/>
                </a:lnTo>
                <a:lnTo>
                  <a:pt x="40258" y="286639"/>
                </a:lnTo>
                <a:lnTo>
                  <a:pt x="229070" y="286639"/>
                </a:lnTo>
                <a:lnTo>
                  <a:pt x="229070" y="306768"/>
                </a:lnTo>
                <a:lnTo>
                  <a:pt x="210790" y="313593"/>
                </a:lnTo>
                <a:lnTo>
                  <a:pt x="188509" y="318795"/>
                </a:lnTo>
                <a:lnTo>
                  <a:pt x="163964" y="322110"/>
                </a:lnTo>
                <a:lnTo>
                  <a:pt x="138891" y="323274"/>
                </a:lnTo>
                <a:close/>
              </a:path>
              <a:path w="300989" h="344804">
                <a:moveTo>
                  <a:pt x="229070" y="286639"/>
                </a:moveTo>
                <a:lnTo>
                  <a:pt x="140099" y="286639"/>
                </a:lnTo>
                <a:lnTo>
                  <a:pt x="164813" y="285475"/>
                </a:lnTo>
                <a:lnTo>
                  <a:pt x="188962" y="282160"/>
                </a:lnTo>
                <a:lnTo>
                  <a:pt x="210922" y="276958"/>
                </a:lnTo>
                <a:lnTo>
                  <a:pt x="229070" y="270133"/>
                </a:lnTo>
                <a:lnTo>
                  <a:pt x="229070" y="2866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4883" y="5004312"/>
            <a:ext cx="311150" cy="344170"/>
          </a:xfrm>
          <a:custGeom>
            <a:avLst/>
            <a:gdLst/>
            <a:ahLst/>
            <a:cxnLst/>
            <a:rect l="l" t="t" r="r" b="b"/>
            <a:pathLst>
              <a:path w="311150" h="344170">
                <a:moveTo>
                  <a:pt x="310794" y="142514"/>
                </a:moveTo>
                <a:lnTo>
                  <a:pt x="270938" y="142514"/>
                </a:lnTo>
                <a:lnTo>
                  <a:pt x="270938" y="0"/>
                </a:lnTo>
                <a:lnTo>
                  <a:pt x="310794" y="0"/>
                </a:lnTo>
                <a:lnTo>
                  <a:pt x="310794" y="142514"/>
                </a:lnTo>
                <a:close/>
              </a:path>
              <a:path w="311150" h="344170">
                <a:moveTo>
                  <a:pt x="102658" y="327703"/>
                </a:moveTo>
                <a:lnTo>
                  <a:pt x="40435" y="302865"/>
                </a:lnTo>
                <a:lnTo>
                  <a:pt x="18744" y="271267"/>
                </a:lnTo>
                <a:lnTo>
                  <a:pt x="4879" y="226393"/>
                </a:lnTo>
                <a:lnTo>
                  <a:pt x="0" y="167877"/>
                </a:lnTo>
                <a:lnTo>
                  <a:pt x="4879" y="109361"/>
                </a:lnTo>
                <a:lnTo>
                  <a:pt x="18744" y="64487"/>
                </a:lnTo>
                <a:lnTo>
                  <a:pt x="40435" y="32889"/>
                </a:lnTo>
                <a:lnTo>
                  <a:pt x="68793" y="14199"/>
                </a:lnTo>
                <a:lnTo>
                  <a:pt x="102658" y="8051"/>
                </a:lnTo>
                <a:lnTo>
                  <a:pt x="140929" y="16153"/>
                </a:lnTo>
                <a:lnTo>
                  <a:pt x="171802" y="40862"/>
                </a:lnTo>
                <a:lnTo>
                  <a:pt x="173779" y="44686"/>
                </a:lnTo>
                <a:lnTo>
                  <a:pt x="102658" y="44686"/>
                </a:lnTo>
                <a:lnTo>
                  <a:pt x="77730" y="51706"/>
                </a:lnTo>
                <a:lnTo>
                  <a:pt x="57821" y="73672"/>
                </a:lnTo>
                <a:lnTo>
                  <a:pt x="44630" y="111943"/>
                </a:lnTo>
                <a:lnTo>
                  <a:pt x="39855" y="167877"/>
                </a:lnTo>
                <a:lnTo>
                  <a:pt x="44630" y="223981"/>
                </a:lnTo>
                <a:lnTo>
                  <a:pt x="57821" y="262232"/>
                </a:lnTo>
                <a:lnTo>
                  <a:pt x="77730" y="284104"/>
                </a:lnTo>
                <a:lnTo>
                  <a:pt x="102658" y="291067"/>
                </a:lnTo>
                <a:lnTo>
                  <a:pt x="174402" y="291067"/>
                </a:lnTo>
                <a:lnTo>
                  <a:pt x="174167" y="291571"/>
                </a:lnTo>
                <a:lnTo>
                  <a:pt x="142470" y="318770"/>
                </a:lnTo>
                <a:lnTo>
                  <a:pt x="102658" y="327703"/>
                </a:lnTo>
                <a:close/>
              </a:path>
              <a:path w="311150" h="344170">
                <a:moveTo>
                  <a:pt x="174402" y="291067"/>
                </a:moveTo>
                <a:lnTo>
                  <a:pt x="102658" y="291067"/>
                </a:lnTo>
                <a:lnTo>
                  <a:pt x="127354" y="284104"/>
                </a:lnTo>
                <a:lnTo>
                  <a:pt x="147144" y="262232"/>
                </a:lnTo>
                <a:lnTo>
                  <a:pt x="160291" y="223981"/>
                </a:lnTo>
                <a:lnTo>
                  <a:pt x="165059" y="167877"/>
                </a:lnTo>
                <a:lnTo>
                  <a:pt x="160291" y="111943"/>
                </a:lnTo>
                <a:lnTo>
                  <a:pt x="147144" y="73672"/>
                </a:lnTo>
                <a:lnTo>
                  <a:pt x="127354" y="51706"/>
                </a:lnTo>
                <a:lnTo>
                  <a:pt x="102658" y="44686"/>
                </a:lnTo>
                <a:lnTo>
                  <a:pt x="173779" y="44686"/>
                </a:lnTo>
                <a:lnTo>
                  <a:pt x="193466" y="82781"/>
                </a:lnTo>
                <a:lnTo>
                  <a:pt x="204109" y="142514"/>
                </a:lnTo>
                <a:lnTo>
                  <a:pt x="310794" y="142514"/>
                </a:lnTo>
                <a:lnTo>
                  <a:pt x="310794" y="179954"/>
                </a:lnTo>
                <a:lnTo>
                  <a:pt x="204915" y="179954"/>
                </a:lnTo>
                <a:lnTo>
                  <a:pt x="195674" y="245500"/>
                </a:lnTo>
                <a:lnTo>
                  <a:pt x="174402" y="291067"/>
                </a:lnTo>
                <a:close/>
              </a:path>
              <a:path w="311150" h="344170">
                <a:moveTo>
                  <a:pt x="310794" y="343806"/>
                </a:moveTo>
                <a:lnTo>
                  <a:pt x="270938" y="343806"/>
                </a:lnTo>
                <a:lnTo>
                  <a:pt x="270938" y="179954"/>
                </a:lnTo>
                <a:lnTo>
                  <a:pt x="310794" y="179954"/>
                </a:lnTo>
                <a:lnTo>
                  <a:pt x="310794" y="34380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4458" y="5004312"/>
            <a:ext cx="38100" cy="139065"/>
          </a:xfrm>
          <a:custGeom>
            <a:avLst/>
            <a:gdLst/>
            <a:ahLst/>
            <a:cxnLst/>
            <a:rect l="l" t="t" r="r" b="b"/>
            <a:pathLst>
              <a:path w="38100" h="139064">
                <a:moveTo>
                  <a:pt x="37842" y="138488"/>
                </a:moveTo>
                <a:lnTo>
                  <a:pt x="0" y="138488"/>
                </a:lnTo>
                <a:lnTo>
                  <a:pt x="0" y="0"/>
                </a:lnTo>
                <a:lnTo>
                  <a:pt x="37842" y="0"/>
                </a:lnTo>
                <a:lnTo>
                  <a:pt x="37842" y="13848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20654" y="5006161"/>
            <a:ext cx="132080" cy="342265"/>
          </a:xfrm>
          <a:custGeom>
            <a:avLst/>
            <a:gdLst/>
            <a:ahLst/>
            <a:cxnLst/>
            <a:rect l="l" t="t" r="r" b="b"/>
            <a:pathLst>
              <a:path w="132079" h="342264">
                <a:moveTo>
                  <a:pt x="131635" y="174091"/>
                </a:moveTo>
                <a:lnTo>
                  <a:pt x="93802" y="174091"/>
                </a:lnTo>
                <a:lnTo>
                  <a:pt x="93802" y="341960"/>
                </a:lnTo>
                <a:lnTo>
                  <a:pt x="131635" y="341960"/>
                </a:lnTo>
                <a:lnTo>
                  <a:pt x="131635" y="174091"/>
                </a:lnTo>
                <a:close/>
              </a:path>
              <a:path w="132079" h="342264">
                <a:moveTo>
                  <a:pt x="131635" y="137160"/>
                </a:moveTo>
                <a:lnTo>
                  <a:pt x="37833" y="137160"/>
                </a:lnTo>
                <a:lnTo>
                  <a:pt x="37833" y="0"/>
                </a:lnTo>
                <a:lnTo>
                  <a:pt x="0" y="0"/>
                </a:lnTo>
                <a:lnTo>
                  <a:pt x="0" y="137160"/>
                </a:lnTo>
                <a:lnTo>
                  <a:pt x="0" y="173990"/>
                </a:lnTo>
                <a:lnTo>
                  <a:pt x="0" y="336550"/>
                </a:lnTo>
                <a:lnTo>
                  <a:pt x="37833" y="336550"/>
                </a:lnTo>
                <a:lnTo>
                  <a:pt x="37833" y="173990"/>
                </a:lnTo>
                <a:lnTo>
                  <a:pt x="131635" y="173990"/>
                </a:lnTo>
                <a:lnTo>
                  <a:pt x="131635" y="13716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2237" y="5013781"/>
            <a:ext cx="147955" cy="313690"/>
          </a:xfrm>
          <a:custGeom>
            <a:avLst/>
            <a:gdLst/>
            <a:ahLst/>
            <a:cxnLst/>
            <a:rect l="l" t="t" r="r" b="b"/>
            <a:pathLst>
              <a:path w="147954" h="313689">
                <a:moveTo>
                  <a:pt x="147345" y="596"/>
                </a:moveTo>
                <a:lnTo>
                  <a:pt x="110312" y="596"/>
                </a:lnTo>
                <a:lnTo>
                  <a:pt x="110312" y="119380"/>
                </a:lnTo>
                <a:lnTo>
                  <a:pt x="37045" y="119380"/>
                </a:lnTo>
                <a:lnTo>
                  <a:pt x="37045" y="0"/>
                </a:lnTo>
                <a:lnTo>
                  <a:pt x="0" y="0"/>
                </a:lnTo>
                <a:lnTo>
                  <a:pt x="0" y="119380"/>
                </a:lnTo>
                <a:lnTo>
                  <a:pt x="0" y="156210"/>
                </a:lnTo>
                <a:lnTo>
                  <a:pt x="0" y="278130"/>
                </a:lnTo>
                <a:lnTo>
                  <a:pt x="0" y="313690"/>
                </a:lnTo>
                <a:lnTo>
                  <a:pt x="147345" y="313690"/>
                </a:lnTo>
                <a:lnTo>
                  <a:pt x="147345" y="278130"/>
                </a:lnTo>
                <a:lnTo>
                  <a:pt x="37045" y="278130"/>
                </a:lnTo>
                <a:lnTo>
                  <a:pt x="37045" y="156210"/>
                </a:lnTo>
                <a:lnTo>
                  <a:pt x="110312" y="156210"/>
                </a:lnTo>
                <a:lnTo>
                  <a:pt x="110312" y="277583"/>
                </a:lnTo>
                <a:lnTo>
                  <a:pt x="147345" y="277583"/>
                </a:lnTo>
                <a:lnTo>
                  <a:pt x="147345" y="156210"/>
                </a:lnTo>
                <a:lnTo>
                  <a:pt x="147345" y="155600"/>
                </a:lnTo>
                <a:lnTo>
                  <a:pt x="147345" y="119761"/>
                </a:lnTo>
                <a:lnTo>
                  <a:pt x="147345" y="119380"/>
                </a:lnTo>
                <a:lnTo>
                  <a:pt x="147345" y="59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19935" y="5004312"/>
            <a:ext cx="318135" cy="344170"/>
          </a:xfrm>
          <a:custGeom>
            <a:avLst/>
            <a:gdLst/>
            <a:ahLst/>
            <a:cxnLst/>
            <a:rect l="l" t="t" r="r" b="b"/>
            <a:pathLst>
              <a:path w="318135" h="344170">
                <a:moveTo>
                  <a:pt x="312807" y="190019"/>
                </a:moveTo>
                <a:lnTo>
                  <a:pt x="272951" y="190019"/>
                </a:lnTo>
                <a:lnTo>
                  <a:pt x="272951" y="152579"/>
                </a:lnTo>
                <a:lnTo>
                  <a:pt x="199681" y="152579"/>
                </a:lnTo>
                <a:lnTo>
                  <a:pt x="199681" y="117554"/>
                </a:lnTo>
                <a:lnTo>
                  <a:pt x="272951" y="117554"/>
                </a:lnTo>
                <a:lnTo>
                  <a:pt x="272951" y="72062"/>
                </a:lnTo>
                <a:lnTo>
                  <a:pt x="212966" y="72062"/>
                </a:lnTo>
                <a:lnTo>
                  <a:pt x="212966" y="37037"/>
                </a:lnTo>
                <a:lnTo>
                  <a:pt x="272951" y="37037"/>
                </a:lnTo>
                <a:lnTo>
                  <a:pt x="272951" y="0"/>
                </a:lnTo>
                <a:lnTo>
                  <a:pt x="312807" y="0"/>
                </a:lnTo>
                <a:lnTo>
                  <a:pt x="312807" y="190019"/>
                </a:lnTo>
                <a:close/>
              </a:path>
              <a:path w="318135" h="344170">
                <a:moveTo>
                  <a:pt x="0" y="179149"/>
                </a:moveTo>
                <a:lnTo>
                  <a:pt x="0" y="144527"/>
                </a:lnTo>
                <a:lnTo>
                  <a:pt x="64935" y="138677"/>
                </a:lnTo>
                <a:lnTo>
                  <a:pt x="113981" y="121580"/>
                </a:lnTo>
                <a:lnTo>
                  <a:pt x="144986" y="93009"/>
                </a:lnTo>
                <a:lnTo>
                  <a:pt x="155799" y="52738"/>
                </a:lnTo>
                <a:lnTo>
                  <a:pt x="155799" y="42271"/>
                </a:lnTo>
                <a:lnTo>
                  <a:pt x="0" y="42271"/>
                </a:lnTo>
                <a:lnTo>
                  <a:pt x="0" y="8454"/>
                </a:lnTo>
                <a:lnTo>
                  <a:pt x="196058" y="8454"/>
                </a:lnTo>
                <a:lnTo>
                  <a:pt x="196058" y="45894"/>
                </a:lnTo>
                <a:lnTo>
                  <a:pt x="189782" y="88195"/>
                </a:lnTo>
                <a:lnTo>
                  <a:pt x="171619" y="121953"/>
                </a:lnTo>
                <a:lnTo>
                  <a:pt x="142564" y="147546"/>
                </a:lnTo>
                <a:lnTo>
                  <a:pt x="103613" y="165357"/>
                </a:lnTo>
                <a:lnTo>
                  <a:pt x="55759" y="175765"/>
                </a:lnTo>
                <a:lnTo>
                  <a:pt x="0" y="179149"/>
                </a:lnTo>
                <a:close/>
              </a:path>
              <a:path w="318135" h="344170">
                <a:moveTo>
                  <a:pt x="167877" y="343806"/>
                </a:moveTo>
                <a:lnTo>
                  <a:pt x="109829" y="339975"/>
                </a:lnTo>
                <a:lnTo>
                  <a:pt x="62199" y="327652"/>
                </a:lnTo>
                <a:lnTo>
                  <a:pt x="29967" y="305592"/>
                </a:lnTo>
                <a:lnTo>
                  <a:pt x="18116" y="272549"/>
                </a:lnTo>
                <a:lnTo>
                  <a:pt x="29967" y="239335"/>
                </a:lnTo>
                <a:lnTo>
                  <a:pt x="62199" y="217294"/>
                </a:lnTo>
                <a:lnTo>
                  <a:pt x="109829" y="205066"/>
                </a:lnTo>
                <a:lnTo>
                  <a:pt x="167877" y="201291"/>
                </a:lnTo>
                <a:lnTo>
                  <a:pt x="225924" y="205066"/>
                </a:lnTo>
                <a:lnTo>
                  <a:pt x="273555" y="217294"/>
                </a:lnTo>
                <a:lnTo>
                  <a:pt x="298428" y="234303"/>
                </a:lnTo>
                <a:lnTo>
                  <a:pt x="167877" y="234303"/>
                </a:lnTo>
                <a:lnTo>
                  <a:pt x="126625" y="236486"/>
                </a:lnTo>
                <a:lnTo>
                  <a:pt x="92392" y="243311"/>
                </a:lnTo>
                <a:lnTo>
                  <a:pt x="69030" y="255194"/>
                </a:lnTo>
                <a:lnTo>
                  <a:pt x="60387" y="272549"/>
                </a:lnTo>
                <a:lnTo>
                  <a:pt x="69030" y="289904"/>
                </a:lnTo>
                <a:lnTo>
                  <a:pt x="92392" y="301786"/>
                </a:lnTo>
                <a:lnTo>
                  <a:pt x="126625" y="308611"/>
                </a:lnTo>
                <a:lnTo>
                  <a:pt x="167877" y="310794"/>
                </a:lnTo>
                <a:lnTo>
                  <a:pt x="298186" y="310794"/>
                </a:lnTo>
                <a:lnTo>
                  <a:pt x="273555" y="327652"/>
                </a:lnTo>
                <a:lnTo>
                  <a:pt x="225924" y="339975"/>
                </a:lnTo>
                <a:lnTo>
                  <a:pt x="167877" y="343806"/>
                </a:lnTo>
                <a:close/>
              </a:path>
              <a:path w="318135" h="344170">
                <a:moveTo>
                  <a:pt x="298186" y="310794"/>
                </a:moveTo>
                <a:lnTo>
                  <a:pt x="167877" y="310794"/>
                </a:lnTo>
                <a:lnTo>
                  <a:pt x="209299" y="308611"/>
                </a:lnTo>
                <a:lnTo>
                  <a:pt x="243512" y="301786"/>
                </a:lnTo>
                <a:lnTo>
                  <a:pt x="266780" y="289904"/>
                </a:lnTo>
                <a:lnTo>
                  <a:pt x="275367" y="272549"/>
                </a:lnTo>
                <a:lnTo>
                  <a:pt x="266780" y="255194"/>
                </a:lnTo>
                <a:lnTo>
                  <a:pt x="243512" y="243311"/>
                </a:lnTo>
                <a:lnTo>
                  <a:pt x="209299" y="236486"/>
                </a:lnTo>
                <a:lnTo>
                  <a:pt x="167877" y="234303"/>
                </a:lnTo>
                <a:lnTo>
                  <a:pt x="298428" y="234303"/>
                </a:lnTo>
                <a:lnTo>
                  <a:pt x="305787" y="239335"/>
                </a:lnTo>
                <a:lnTo>
                  <a:pt x="317638" y="272549"/>
                </a:lnTo>
                <a:lnTo>
                  <a:pt x="305787" y="305592"/>
                </a:lnTo>
                <a:lnTo>
                  <a:pt x="298186" y="3107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5149" y="7991485"/>
            <a:ext cx="16291101" cy="229551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655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881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13648" y="2263231"/>
            <a:ext cx="15860394" cy="6541770"/>
            <a:chOff x="1213648" y="2263231"/>
            <a:chExt cx="15860394" cy="6541770"/>
          </a:xfrm>
        </p:grpSpPr>
        <p:sp>
          <p:nvSpPr>
            <p:cNvPr id="14" name="object 14"/>
            <p:cNvSpPr/>
            <p:nvPr/>
          </p:nvSpPr>
          <p:spPr>
            <a:xfrm>
              <a:off x="1217218" y="2266809"/>
              <a:ext cx="15853410" cy="1081405"/>
            </a:xfrm>
            <a:custGeom>
              <a:avLst/>
              <a:gdLst/>
              <a:ahLst/>
              <a:cxnLst/>
              <a:rect l="l" t="t" r="r" b="b"/>
              <a:pathLst>
                <a:path w="15853410" h="1081404">
                  <a:moveTo>
                    <a:pt x="15853156" y="0"/>
                  </a:moveTo>
                  <a:lnTo>
                    <a:pt x="15853156" y="0"/>
                  </a:lnTo>
                  <a:lnTo>
                    <a:pt x="0" y="0"/>
                  </a:lnTo>
                  <a:lnTo>
                    <a:pt x="0" y="1081201"/>
                  </a:lnTo>
                  <a:lnTo>
                    <a:pt x="15853156" y="1081201"/>
                  </a:lnTo>
                  <a:lnTo>
                    <a:pt x="15853156" y="0"/>
                  </a:lnTo>
                  <a:close/>
                </a:path>
              </a:pathLst>
            </a:custGeom>
            <a:solidFill>
              <a:srgbClr val="49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7218" y="3348011"/>
              <a:ext cx="15853410" cy="1081405"/>
            </a:xfrm>
            <a:custGeom>
              <a:avLst/>
              <a:gdLst/>
              <a:ahLst/>
              <a:cxnLst/>
              <a:rect l="l" t="t" r="r" b="b"/>
              <a:pathLst>
                <a:path w="15853410" h="1081404">
                  <a:moveTo>
                    <a:pt x="15853156" y="0"/>
                  </a:moveTo>
                  <a:lnTo>
                    <a:pt x="15853156" y="0"/>
                  </a:lnTo>
                  <a:lnTo>
                    <a:pt x="0" y="0"/>
                  </a:lnTo>
                  <a:lnTo>
                    <a:pt x="0" y="1081189"/>
                  </a:lnTo>
                  <a:lnTo>
                    <a:pt x="15853156" y="1081189"/>
                  </a:lnTo>
                  <a:lnTo>
                    <a:pt x="15853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7218" y="4429200"/>
              <a:ext cx="15853410" cy="2186305"/>
            </a:xfrm>
            <a:custGeom>
              <a:avLst/>
              <a:gdLst/>
              <a:ahLst/>
              <a:cxnLst/>
              <a:rect l="l" t="t" r="r" b="b"/>
              <a:pathLst>
                <a:path w="15853410" h="2186304">
                  <a:moveTo>
                    <a:pt x="15853156" y="0"/>
                  </a:moveTo>
                  <a:lnTo>
                    <a:pt x="15853156" y="0"/>
                  </a:lnTo>
                  <a:lnTo>
                    <a:pt x="0" y="0"/>
                  </a:lnTo>
                  <a:lnTo>
                    <a:pt x="0" y="2185949"/>
                  </a:lnTo>
                  <a:lnTo>
                    <a:pt x="15853156" y="2185949"/>
                  </a:lnTo>
                  <a:lnTo>
                    <a:pt x="1585315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7218" y="6615150"/>
              <a:ext cx="15853410" cy="2186305"/>
            </a:xfrm>
            <a:custGeom>
              <a:avLst/>
              <a:gdLst/>
              <a:ahLst/>
              <a:cxnLst/>
              <a:rect l="l" t="t" r="r" b="b"/>
              <a:pathLst>
                <a:path w="15853410" h="2186304">
                  <a:moveTo>
                    <a:pt x="15853156" y="0"/>
                  </a:moveTo>
                  <a:lnTo>
                    <a:pt x="15853156" y="0"/>
                  </a:lnTo>
                  <a:lnTo>
                    <a:pt x="0" y="0"/>
                  </a:lnTo>
                  <a:lnTo>
                    <a:pt x="0" y="2185936"/>
                  </a:lnTo>
                  <a:lnTo>
                    <a:pt x="15853156" y="2185936"/>
                  </a:lnTo>
                  <a:lnTo>
                    <a:pt x="15853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7404" y="2711025"/>
              <a:ext cx="141982" cy="1991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0467" y="2764618"/>
              <a:ext cx="125472" cy="1488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118" y="2764618"/>
              <a:ext cx="119885" cy="1455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8402" y="2711025"/>
              <a:ext cx="125726" cy="2024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0036" y="2764618"/>
              <a:ext cx="125726" cy="1488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1924" y="2764618"/>
              <a:ext cx="203194" cy="1455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376" y="2710667"/>
              <a:ext cx="260597" cy="2027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4135" y="2764618"/>
              <a:ext cx="218942" cy="1488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4667" y="2727535"/>
              <a:ext cx="215894" cy="1859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2911" y="2707723"/>
              <a:ext cx="152650" cy="2057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7056" y="2764618"/>
              <a:ext cx="217672" cy="1488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7081" y="2711025"/>
              <a:ext cx="125726" cy="20243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24295" y="2711030"/>
              <a:ext cx="28575" cy="199390"/>
            </a:xfrm>
            <a:custGeom>
              <a:avLst/>
              <a:gdLst/>
              <a:ahLst/>
              <a:cxnLst/>
              <a:rect l="l" t="t" r="r" b="b"/>
              <a:pathLst>
                <a:path w="28575" h="199389">
                  <a:moveTo>
                    <a:pt x="28194" y="56896"/>
                  </a:moveTo>
                  <a:lnTo>
                    <a:pt x="0" y="56896"/>
                  </a:lnTo>
                  <a:lnTo>
                    <a:pt x="0" y="199136"/>
                  </a:lnTo>
                  <a:lnTo>
                    <a:pt x="28194" y="199136"/>
                  </a:lnTo>
                  <a:lnTo>
                    <a:pt x="28194" y="56896"/>
                  </a:lnTo>
                  <a:close/>
                </a:path>
                <a:path w="28575" h="199389">
                  <a:moveTo>
                    <a:pt x="28194" y="0"/>
                  </a:moveTo>
                  <a:lnTo>
                    <a:pt x="0" y="0"/>
                  </a:lnTo>
                  <a:lnTo>
                    <a:pt x="0" y="29972"/>
                  </a:lnTo>
                  <a:lnTo>
                    <a:pt x="28194" y="299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79673" y="2764618"/>
              <a:ext cx="125726" cy="1488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1561" y="2764618"/>
              <a:ext cx="119885" cy="1455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72528" y="2727535"/>
              <a:ext cx="87119" cy="18465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6063" y="2711025"/>
              <a:ext cx="140204" cy="1991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46587" y="2764618"/>
              <a:ext cx="125726" cy="14884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3649" y="2764618"/>
              <a:ext cx="125726" cy="1488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40966" y="2727535"/>
              <a:ext cx="215894" cy="185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581748" y="2711030"/>
              <a:ext cx="28575" cy="199390"/>
            </a:xfrm>
            <a:custGeom>
              <a:avLst/>
              <a:gdLst/>
              <a:ahLst/>
              <a:cxnLst/>
              <a:rect l="l" t="t" r="r" b="b"/>
              <a:pathLst>
                <a:path w="28575" h="199389">
                  <a:moveTo>
                    <a:pt x="28194" y="56896"/>
                  </a:moveTo>
                  <a:lnTo>
                    <a:pt x="0" y="56896"/>
                  </a:lnTo>
                  <a:lnTo>
                    <a:pt x="0" y="199136"/>
                  </a:lnTo>
                  <a:lnTo>
                    <a:pt x="28194" y="199136"/>
                  </a:lnTo>
                  <a:lnTo>
                    <a:pt x="28194" y="56896"/>
                  </a:lnTo>
                  <a:close/>
                </a:path>
                <a:path w="28575" h="199389">
                  <a:moveTo>
                    <a:pt x="28194" y="0"/>
                  </a:moveTo>
                  <a:lnTo>
                    <a:pt x="0" y="0"/>
                  </a:lnTo>
                  <a:lnTo>
                    <a:pt x="0" y="29972"/>
                  </a:lnTo>
                  <a:lnTo>
                    <a:pt x="28194" y="299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1948" y="2764618"/>
              <a:ext cx="119885" cy="1455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87232" y="2764618"/>
              <a:ext cx="125726" cy="2115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88482" y="2707723"/>
              <a:ext cx="331461" cy="20573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53725" y="2711025"/>
              <a:ext cx="140204" cy="19913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65014" y="2707723"/>
              <a:ext cx="288536" cy="20573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87331" y="2711025"/>
              <a:ext cx="140204" cy="1991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54967" y="2711025"/>
              <a:ext cx="197861" cy="19913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039112" y="2710667"/>
              <a:ext cx="358385" cy="2015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421626" y="2764618"/>
              <a:ext cx="217672" cy="1488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654786" y="2710674"/>
              <a:ext cx="142240" cy="199390"/>
            </a:xfrm>
            <a:custGeom>
              <a:avLst/>
              <a:gdLst/>
              <a:ahLst/>
              <a:cxnLst/>
              <a:rect l="l" t="t" r="r" b="b"/>
              <a:pathLst>
                <a:path w="142240" h="199389">
                  <a:moveTo>
                    <a:pt x="141732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6134" y="25400"/>
                  </a:lnTo>
                  <a:lnTo>
                    <a:pt x="56134" y="199390"/>
                  </a:lnTo>
                  <a:lnTo>
                    <a:pt x="85598" y="199390"/>
                  </a:lnTo>
                  <a:lnTo>
                    <a:pt x="85598" y="25400"/>
                  </a:lnTo>
                  <a:lnTo>
                    <a:pt x="141732" y="25400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15825" y="2764618"/>
              <a:ext cx="218942" cy="1488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56102" y="2764618"/>
              <a:ext cx="125726" cy="1488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203419" y="2764618"/>
              <a:ext cx="112519" cy="1488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250313" y="2707723"/>
              <a:ext cx="385308" cy="20573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657974" y="2764618"/>
              <a:ext cx="123694" cy="1488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806306" y="2711025"/>
              <a:ext cx="164841" cy="19913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3151" y="2764618"/>
              <a:ext cx="119885" cy="1455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148435" y="2764618"/>
              <a:ext cx="125726" cy="2115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302102" y="2707723"/>
              <a:ext cx="334509" cy="20573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42264" y="3776249"/>
              <a:ext cx="198623" cy="2313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90416" y="3776249"/>
              <a:ext cx="195575" cy="23570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11210" y="3776249"/>
              <a:ext cx="186685" cy="2303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649964" y="3776249"/>
              <a:ext cx="204464" cy="2329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29043" y="3641124"/>
              <a:ext cx="1647402" cy="49782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94299" y="3649252"/>
              <a:ext cx="221482" cy="2303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91551" y="3642648"/>
              <a:ext cx="1972006" cy="4975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56619" y="3779043"/>
              <a:ext cx="207512" cy="23418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00453" y="3775995"/>
              <a:ext cx="207512" cy="23164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923279" y="3776249"/>
              <a:ext cx="191765" cy="2303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62033" y="3768121"/>
              <a:ext cx="207512" cy="24230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479017" y="3776249"/>
              <a:ext cx="199893" cy="23570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723613" y="3777773"/>
              <a:ext cx="207512" cy="23545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426725" y="3649662"/>
              <a:ext cx="1405890" cy="247650"/>
            </a:xfrm>
            <a:custGeom>
              <a:avLst/>
              <a:gdLst/>
              <a:ahLst/>
              <a:cxnLst/>
              <a:rect l="l" t="t" r="r" b="b"/>
              <a:pathLst>
                <a:path w="1405890" h="247650">
                  <a:moveTo>
                    <a:pt x="133083" y="3657"/>
                  </a:moveTo>
                  <a:lnTo>
                    <a:pt x="107937" y="3657"/>
                  </a:lnTo>
                  <a:lnTo>
                    <a:pt x="107937" y="85090"/>
                  </a:lnTo>
                  <a:lnTo>
                    <a:pt x="107937" y="109220"/>
                  </a:lnTo>
                  <a:lnTo>
                    <a:pt x="107937" y="190500"/>
                  </a:lnTo>
                  <a:lnTo>
                    <a:pt x="78994" y="190500"/>
                  </a:lnTo>
                  <a:lnTo>
                    <a:pt x="78994" y="109220"/>
                  </a:lnTo>
                  <a:lnTo>
                    <a:pt x="107937" y="109220"/>
                  </a:lnTo>
                  <a:lnTo>
                    <a:pt x="107937" y="85090"/>
                  </a:lnTo>
                  <a:lnTo>
                    <a:pt x="78994" y="85090"/>
                  </a:lnTo>
                  <a:lnTo>
                    <a:pt x="78994" y="3657"/>
                  </a:lnTo>
                  <a:lnTo>
                    <a:pt x="54356" y="3657"/>
                  </a:lnTo>
                  <a:lnTo>
                    <a:pt x="54356" y="85090"/>
                  </a:lnTo>
                  <a:lnTo>
                    <a:pt x="54356" y="109220"/>
                  </a:lnTo>
                  <a:lnTo>
                    <a:pt x="54356" y="190500"/>
                  </a:lnTo>
                  <a:lnTo>
                    <a:pt x="25654" y="190500"/>
                  </a:lnTo>
                  <a:lnTo>
                    <a:pt x="25654" y="109220"/>
                  </a:lnTo>
                  <a:lnTo>
                    <a:pt x="54356" y="109220"/>
                  </a:lnTo>
                  <a:lnTo>
                    <a:pt x="54356" y="85090"/>
                  </a:lnTo>
                  <a:lnTo>
                    <a:pt x="25654" y="85090"/>
                  </a:lnTo>
                  <a:lnTo>
                    <a:pt x="25654" y="3810"/>
                  </a:lnTo>
                  <a:lnTo>
                    <a:pt x="0" y="3810"/>
                  </a:lnTo>
                  <a:lnTo>
                    <a:pt x="0" y="85090"/>
                  </a:lnTo>
                  <a:lnTo>
                    <a:pt x="0" y="109220"/>
                  </a:lnTo>
                  <a:lnTo>
                    <a:pt x="0" y="190500"/>
                  </a:lnTo>
                  <a:lnTo>
                    <a:pt x="0" y="214630"/>
                  </a:lnTo>
                  <a:lnTo>
                    <a:pt x="133083" y="214630"/>
                  </a:lnTo>
                  <a:lnTo>
                    <a:pt x="133083" y="85090"/>
                  </a:lnTo>
                  <a:lnTo>
                    <a:pt x="133083" y="3657"/>
                  </a:lnTo>
                  <a:close/>
                </a:path>
                <a:path w="1405890" h="247650">
                  <a:moveTo>
                    <a:pt x="220713" y="93980"/>
                  </a:moveTo>
                  <a:lnTo>
                    <a:pt x="187693" y="93980"/>
                  </a:lnTo>
                  <a:lnTo>
                    <a:pt x="187693" y="0"/>
                  </a:lnTo>
                  <a:lnTo>
                    <a:pt x="160007" y="0"/>
                  </a:lnTo>
                  <a:lnTo>
                    <a:pt x="160007" y="93980"/>
                  </a:lnTo>
                  <a:lnTo>
                    <a:pt x="160007" y="118110"/>
                  </a:lnTo>
                  <a:lnTo>
                    <a:pt x="160007" y="229870"/>
                  </a:lnTo>
                  <a:lnTo>
                    <a:pt x="187693" y="229870"/>
                  </a:lnTo>
                  <a:lnTo>
                    <a:pt x="187693" y="118110"/>
                  </a:lnTo>
                  <a:lnTo>
                    <a:pt x="220713" y="118110"/>
                  </a:lnTo>
                  <a:lnTo>
                    <a:pt x="220713" y="93980"/>
                  </a:lnTo>
                  <a:close/>
                </a:path>
                <a:path w="1405890" h="247650">
                  <a:moveTo>
                    <a:pt x="434327" y="88900"/>
                  </a:moveTo>
                  <a:lnTo>
                    <a:pt x="283197" y="88900"/>
                  </a:lnTo>
                  <a:lnTo>
                    <a:pt x="283197" y="68580"/>
                  </a:lnTo>
                  <a:lnTo>
                    <a:pt x="433057" y="68580"/>
                  </a:lnTo>
                  <a:lnTo>
                    <a:pt x="433057" y="45720"/>
                  </a:lnTo>
                  <a:lnTo>
                    <a:pt x="433057" y="25400"/>
                  </a:lnTo>
                  <a:lnTo>
                    <a:pt x="433057" y="2540"/>
                  </a:lnTo>
                  <a:lnTo>
                    <a:pt x="255765" y="2540"/>
                  </a:lnTo>
                  <a:lnTo>
                    <a:pt x="255765" y="25400"/>
                  </a:lnTo>
                  <a:lnTo>
                    <a:pt x="405371" y="25400"/>
                  </a:lnTo>
                  <a:lnTo>
                    <a:pt x="405371" y="45720"/>
                  </a:lnTo>
                  <a:lnTo>
                    <a:pt x="255765" y="45720"/>
                  </a:lnTo>
                  <a:lnTo>
                    <a:pt x="255765" y="68580"/>
                  </a:lnTo>
                  <a:lnTo>
                    <a:pt x="255765" y="88900"/>
                  </a:lnTo>
                  <a:lnTo>
                    <a:pt x="255765" y="111760"/>
                  </a:lnTo>
                  <a:lnTo>
                    <a:pt x="434327" y="111760"/>
                  </a:lnTo>
                  <a:lnTo>
                    <a:pt x="434327" y="88900"/>
                  </a:lnTo>
                  <a:close/>
                </a:path>
                <a:path w="1405890" h="247650">
                  <a:moveTo>
                    <a:pt x="437121" y="207010"/>
                  </a:moveTo>
                  <a:lnTo>
                    <a:pt x="283197" y="207010"/>
                  </a:lnTo>
                  <a:lnTo>
                    <a:pt x="283197" y="171450"/>
                  </a:lnTo>
                  <a:lnTo>
                    <a:pt x="255765" y="171450"/>
                  </a:lnTo>
                  <a:lnTo>
                    <a:pt x="255765" y="207010"/>
                  </a:lnTo>
                  <a:lnTo>
                    <a:pt x="255765" y="231140"/>
                  </a:lnTo>
                  <a:lnTo>
                    <a:pt x="437121" y="231140"/>
                  </a:lnTo>
                  <a:lnTo>
                    <a:pt x="437121" y="207010"/>
                  </a:lnTo>
                  <a:close/>
                </a:path>
                <a:path w="1405890" h="247650">
                  <a:moveTo>
                    <a:pt x="448043" y="131673"/>
                  </a:moveTo>
                  <a:lnTo>
                    <a:pt x="240525" y="131673"/>
                  </a:lnTo>
                  <a:lnTo>
                    <a:pt x="240525" y="155041"/>
                  </a:lnTo>
                  <a:lnTo>
                    <a:pt x="448043" y="155041"/>
                  </a:lnTo>
                  <a:lnTo>
                    <a:pt x="448043" y="131673"/>
                  </a:lnTo>
                  <a:close/>
                </a:path>
                <a:path w="1405890" h="247650">
                  <a:moveTo>
                    <a:pt x="750798" y="160883"/>
                  </a:moveTo>
                  <a:lnTo>
                    <a:pt x="571995" y="160883"/>
                  </a:lnTo>
                  <a:lnTo>
                    <a:pt x="571995" y="184505"/>
                  </a:lnTo>
                  <a:lnTo>
                    <a:pt x="723112" y="184505"/>
                  </a:lnTo>
                  <a:lnTo>
                    <a:pt x="723112" y="233781"/>
                  </a:lnTo>
                  <a:lnTo>
                    <a:pt x="750798" y="233781"/>
                  </a:lnTo>
                  <a:lnTo>
                    <a:pt x="750798" y="160883"/>
                  </a:lnTo>
                  <a:close/>
                </a:path>
                <a:path w="1405890" h="247650">
                  <a:moveTo>
                    <a:pt x="758926" y="67411"/>
                  </a:moveTo>
                  <a:lnTo>
                    <a:pt x="727227" y="60528"/>
                  </a:lnTo>
                  <a:lnTo>
                    <a:pt x="704646" y="50647"/>
                  </a:lnTo>
                  <a:lnTo>
                    <a:pt x="700570" y="48869"/>
                  </a:lnTo>
                  <a:lnTo>
                    <a:pt x="682205" y="32270"/>
                  </a:lnTo>
                  <a:lnTo>
                    <a:pt x="675360" y="10515"/>
                  </a:lnTo>
                  <a:lnTo>
                    <a:pt x="675360" y="1117"/>
                  </a:lnTo>
                  <a:lnTo>
                    <a:pt x="647928" y="1117"/>
                  </a:lnTo>
                  <a:lnTo>
                    <a:pt x="647928" y="10515"/>
                  </a:lnTo>
                  <a:lnTo>
                    <a:pt x="641032" y="32296"/>
                  </a:lnTo>
                  <a:lnTo>
                    <a:pt x="622592" y="48971"/>
                  </a:lnTo>
                  <a:lnTo>
                    <a:pt x="596074" y="60629"/>
                  </a:lnTo>
                  <a:lnTo>
                    <a:pt x="564883" y="67411"/>
                  </a:lnTo>
                  <a:lnTo>
                    <a:pt x="564883" y="91795"/>
                  </a:lnTo>
                  <a:lnTo>
                    <a:pt x="595680" y="86436"/>
                  </a:lnTo>
                  <a:lnTo>
                    <a:pt x="622884" y="77317"/>
                  </a:lnTo>
                  <a:lnTo>
                    <a:pt x="645274" y="65151"/>
                  </a:lnTo>
                  <a:lnTo>
                    <a:pt x="661644" y="50647"/>
                  </a:lnTo>
                  <a:lnTo>
                    <a:pt x="678027" y="65049"/>
                  </a:lnTo>
                  <a:lnTo>
                    <a:pt x="700481" y="77228"/>
                  </a:lnTo>
                  <a:lnTo>
                    <a:pt x="727837" y="86398"/>
                  </a:lnTo>
                  <a:lnTo>
                    <a:pt x="758926" y="91795"/>
                  </a:lnTo>
                  <a:lnTo>
                    <a:pt x="758926" y="67411"/>
                  </a:lnTo>
                  <a:close/>
                </a:path>
                <a:path w="1405890" h="247650">
                  <a:moveTo>
                    <a:pt x="765784" y="113385"/>
                  </a:moveTo>
                  <a:lnTo>
                    <a:pt x="675360" y="113385"/>
                  </a:lnTo>
                  <a:lnTo>
                    <a:pt x="675360" y="79857"/>
                  </a:lnTo>
                  <a:lnTo>
                    <a:pt x="647928" y="79857"/>
                  </a:lnTo>
                  <a:lnTo>
                    <a:pt x="647928" y="113385"/>
                  </a:lnTo>
                  <a:lnTo>
                    <a:pt x="558279" y="113385"/>
                  </a:lnTo>
                  <a:lnTo>
                    <a:pt x="558279" y="137007"/>
                  </a:lnTo>
                  <a:lnTo>
                    <a:pt x="765784" y="137007"/>
                  </a:lnTo>
                  <a:lnTo>
                    <a:pt x="765784" y="113385"/>
                  </a:lnTo>
                  <a:close/>
                </a:path>
                <a:path w="1405890" h="247650">
                  <a:moveTo>
                    <a:pt x="1008100" y="195580"/>
                  </a:moveTo>
                  <a:lnTo>
                    <a:pt x="920216" y="195580"/>
                  </a:lnTo>
                  <a:lnTo>
                    <a:pt x="920216" y="130810"/>
                  </a:lnTo>
                  <a:lnTo>
                    <a:pt x="997940" y="130810"/>
                  </a:lnTo>
                  <a:lnTo>
                    <a:pt x="997940" y="106680"/>
                  </a:lnTo>
                  <a:lnTo>
                    <a:pt x="843254" y="106680"/>
                  </a:lnTo>
                  <a:lnTo>
                    <a:pt x="843254" y="27940"/>
                  </a:lnTo>
                  <a:lnTo>
                    <a:pt x="996162" y="27940"/>
                  </a:lnTo>
                  <a:lnTo>
                    <a:pt x="996162" y="3810"/>
                  </a:lnTo>
                  <a:lnTo>
                    <a:pt x="815568" y="3810"/>
                  </a:lnTo>
                  <a:lnTo>
                    <a:pt x="815568" y="27940"/>
                  </a:lnTo>
                  <a:lnTo>
                    <a:pt x="815568" y="106680"/>
                  </a:lnTo>
                  <a:lnTo>
                    <a:pt x="815568" y="130810"/>
                  </a:lnTo>
                  <a:lnTo>
                    <a:pt x="892784" y="130810"/>
                  </a:lnTo>
                  <a:lnTo>
                    <a:pt x="892784" y="195580"/>
                  </a:lnTo>
                  <a:lnTo>
                    <a:pt x="803630" y="195580"/>
                  </a:lnTo>
                  <a:lnTo>
                    <a:pt x="803630" y="219710"/>
                  </a:lnTo>
                  <a:lnTo>
                    <a:pt x="1008100" y="219710"/>
                  </a:lnTo>
                  <a:lnTo>
                    <a:pt x="1008100" y="195580"/>
                  </a:lnTo>
                  <a:close/>
                </a:path>
                <a:path w="1405890" h="247650">
                  <a:moveTo>
                    <a:pt x="1082522" y="181203"/>
                  </a:moveTo>
                  <a:lnTo>
                    <a:pt x="1051280" y="181203"/>
                  </a:lnTo>
                  <a:lnTo>
                    <a:pt x="1051280" y="214731"/>
                  </a:lnTo>
                  <a:lnTo>
                    <a:pt x="1066774" y="214731"/>
                  </a:lnTo>
                  <a:lnTo>
                    <a:pt x="1066774" y="226923"/>
                  </a:lnTo>
                  <a:lnTo>
                    <a:pt x="1061440" y="233019"/>
                  </a:lnTo>
                  <a:lnTo>
                    <a:pt x="1050264" y="233527"/>
                  </a:lnTo>
                  <a:lnTo>
                    <a:pt x="1050264" y="247497"/>
                  </a:lnTo>
                  <a:lnTo>
                    <a:pt x="1063980" y="244703"/>
                  </a:lnTo>
                  <a:lnTo>
                    <a:pt x="1074102" y="238671"/>
                  </a:lnTo>
                  <a:lnTo>
                    <a:pt x="1080376" y="229489"/>
                  </a:lnTo>
                  <a:lnTo>
                    <a:pt x="1082522" y="217271"/>
                  </a:lnTo>
                  <a:lnTo>
                    <a:pt x="1082522" y="181203"/>
                  </a:lnTo>
                  <a:close/>
                </a:path>
                <a:path w="1405890" h="247650">
                  <a:moveTo>
                    <a:pt x="1392897" y="54203"/>
                  </a:moveTo>
                  <a:lnTo>
                    <a:pt x="1367586" y="51600"/>
                  </a:lnTo>
                  <a:lnTo>
                    <a:pt x="1351584" y="47599"/>
                  </a:lnTo>
                  <a:lnTo>
                    <a:pt x="1344358" y="45796"/>
                  </a:lnTo>
                  <a:lnTo>
                    <a:pt x="1326210" y="36880"/>
                  </a:lnTo>
                  <a:lnTo>
                    <a:pt x="1316189" y="24993"/>
                  </a:lnTo>
                  <a:lnTo>
                    <a:pt x="1390611" y="24993"/>
                  </a:lnTo>
                  <a:lnTo>
                    <a:pt x="1390611" y="2387"/>
                  </a:lnTo>
                  <a:lnTo>
                    <a:pt x="1213319" y="2387"/>
                  </a:lnTo>
                  <a:lnTo>
                    <a:pt x="1213319" y="24993"/>
                  </a:lnTo>
                  <a:lnTo>
                    <a:pt x="1286725" y="24993"/>
                  </a:lnTo>
                  <a:lnTo>
                    <a:pt x="1276667" y="36995"/>
                  </a:lnTo>
                  <a:lnTo>
                    <a:pt x="1258468" y="45885"/>
                  </a:lnTo>
                  <a:lnTo>
                    <a:pt x="1235227" y="51638"/>
                  </a:lnTo>
                  <a:lnTo>
                    <a:pt x="1210017" y="54203"/>
                  </a:lnTo>
                  <a:lnTo>
                    <a:pt x="1210017" y="61823"/>
                  </a:lnTo>
                  <a:lnTo>
                    <a:pt x="1209878" y="66141"/>
                  </a:lnTo>
                  <a:lnTo>
                    <a:pt x="1209763" y="76809"/>
                  </a:lnTo>
                  <a:lnTo>
                    <a:pt x="1238173" y="73850"/>
                  </a:lnTo>
                  <a:lnTo>
                    <a:pt x="1264221" y="67830"/>
                  </a:lnTo>
                  <a:lnTo>
                    <a:pt x="1286027" y="58991"/>
                  </a:lnTo>
                  <a:lnTo>
                    <a:pt x="1301711" y="47599"/>
                  </a:lnTo>
                  <a:lnTo>
                    <a:pt x="1317536" y="58775"/>
                  </a:lnTo>
                  <a:lnTo>
                    <a:pt x="1339303" y="67640"/>
                  </a:lnTo>
                  <a:lnTo>
                    <a:pt x="1365072" y="73787"/>
                  </a:lnTo>
                  <a:lnTo>
                    <a:pt x="1392897" y="76809"/>
                  </a:lnTo>
                  <a:lnTo>
                    <a:pt x="1392897" y="54203"/>
                  </a:lnTo>
                  <a:close/>
                </a:path>
                <a:path w="1405890" h="247650">
                  <a:moveTo>
                    <a:pt x="1394421" y="198983"/>
                  </a:moveTo>
                  <a:lnTo>
                    <a:pt x="1389087" y="192379"/>
                  </a:lnTo>
                  <a:lnTo>
                    <a:pt x="1378927" y="188061"/>
                  </a:lnTo>
                  <a:lnTo>
                    <a:pt x="1366989" y="184289"/>
                  </a:lnTo>
                  <a:lnTo>
                    <a:pt x="1366989" y="205587"/>
                  </a:lnTo>
                  <a:lnTo>
                    <a:pt x="1366989" y="209651"/>
                  </a:lnTo>
                  <a:lnTo>
                    <a:pt x="1322463" y="216306"/>
                  </a:lnTo>
                  <a:lnTo>
                    <a:pt x="1315910" y="216369"/>
                  </a:lnTo>
                  <a:lnTo>
                    <a:pt x="1280414" y="216306"/>
                  </a:lnTo>
                  <a:lnTo>
                    <a:pt x="1241513" y="212445"/>
                  </a:lnTo>
                  <a:lnTo>
                    <a:pt x="1235925" y="209651"/>
                  </a:lnTo>
                  <a:lnTo>
                    <a:pt x="1235925" y="205841"/>
                  </a:lnTo>
                  <a:lnTo>
                    <a:pt x="1280160" y="199440"/>
                  </a:lnTo>
                  <a:lnTo>
                    <a:pt x="1301457" y="199237"/>
                  </a:lnTo>
                  <a:lnTo>
                    <a:pt x="1322743" y="199402"/>
                  </a:lnTo>
                  <a:lnTo>
                    <a:pt x="1364957" y="204063"/>
                  </a:lnTo>
                  <a:lnTo>
                    <a:pt x="1366989" y="205587"/>
                  </a:lnTo>
                  <a:lnTo>
                    <a:pt x="1366989" y="184289"/>
                  </a:lnTo>
                  <a:lnTo>
                    <a:pt x="1365605" y="183845"/>
                  </a:lnTo>
                  <a:lnTo>
                    <a:pt x="1348193" y="181013"/>
                  </a:lnTo>
                  <a:lnTo>
                    <a:pt x="1326781" y="179412"/>
                  </a:lnTo>
                  <a:lnTo>
                    <a:pt x="1301457" y="178917"/>
                  </a:lnTo>
                  <a:lnTo>
                    <a:pt x="1276007" y="179412"/>
                  </a:lnTo>
                  <a:lnTo>
                    <a:pt x="1237665" y="183629"/>
                  </a:lnTo>
                  <a:lnTo>
                    <a:pt x="1208239" y="207873"/>
                  </a:lnTo>
                  <a:lnTo>
                    <a:pt x="1208239" y="216763"/>
                  </a:lnTo>
                  <a:lnTo>
                    <a:pt x="1254404" y="234607"/>
                  </a:lnTo>
                  <a:lnTo>
                    <a:pt x="1301457" y="236575"/>
                  </a:lnTo>
                  <a:lnTo>
                    <a:pt x="1327429" y="236156"/>
                  </a:lnTo>
                  <a:lnTo>
                    <a:pt x="1366329" y="232067"/>
                  </a:lnTo>
                  <a:lnTo>
                    <a:pt x="1394421" y="216763"/>
                  </a:lnTo>
                  <a:lnTo>
                    <a:pt x="1394421" y="216509"/>
                  </a:lnTo>
                  <a:lnTo>
                    <a:pt x="1394421" y="199237"/>
                  </a:lnTo>
                  <a:lnTo>
                    <a:pt x="1394421" y="198983"/>
                  </a:lnTo>
                  <a:close/>
                </a:path>
                <a:path w="1405890" h="247650">
                  <a:moveTo>
                    <a:pt x="1397469" y="146151"/>
                  </a:moveTo>
                  <a:lnTo>
                    <a:pt x="1316189" y="146151"/>
                  </a:lnTo>
                  <a:lnTo>
                    <a:pt x="1316189" y="127609"/>
                  </a:lnTo>
                  <a:lnTo>
                    <a:pt x="1287233" y="127609"/>
                  </a:lnTo>
                  <a:lnTo>
                    <a:pt x="1287233" y="146151"/>
                  </a:lnTo>
                  <a:lnTo>
                    <a:pt x="1205191" y="146151"/>
                  </a:lnTo>
                  <a:lnTo>
                    <a:pt x="1205191" y="166979"/>
                  </a:lnTo>
                  <a:lnTo>
                    <a:pt x="1397469" y="166979"/>
                  </a:lnTo>
                  <a:lnTo>
                    <a:pt x="1397469" y="146151"/>
                  </a:lnTo>
                  <a:close/>
                </a:path>
                <a:path w="1405890" h="247650">
                  <a:moveTo>
                    <a:pt x="1405597" y="91541"/>
                  </a:moveTo>
                  <a:lnTo>
                    <a:pt x="1315173" y="91541"/>
                  </a:lnTo>
                  <a:lnTo>
                    <a:pt x="1315173" y="66141"/>
                  </a:lnTo>
                  <a:lnTo>
                    <a:pt x="1287741" y="66141"/>
                  </a:lnTo>
                  <a:lnTo>
                    <a:pt x="1287741" y="91541"/>
                  </a:lnTo>
                  <a:lnTo>
                    <a:pt x="1198079" y="91541"/>
                  </a:lnTo>
                  <a:lnTo>
                    <a:pt x="1198079" y="114655"/>
                  </a:lnTo>
                  <a:lnTo>
                    <a:pt x="1405597" y="114655"/>
                  </a:lnTo>
                  <a:lnTo>
                    <a:pt x="1405597" y="91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868649" y="3648998"/>
              <a:ext cx="207512" cy="23164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2191475" y="3649252"/>
              <a:ext cx="191765" cy="23037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1024121" y="3650932"/>
              <a:ext cx="1826260" cy="489584"/>
            </a:xfrm>
            <a:custGeom>
              <a:avLst/>
              <a:gdLst/>
              <a:ahLst/>
              <a:cxnLst/>
              <a:rect l="l" t="t" r="r" b="b"/>
              <a:pathLst>
                <a:path w="1826259" h="489585">
                  <a:moveTo>
                    <a:pt x="192519" y="418680"/>
                  </a:moveTo>
                  <a:lnTo>
                    <a:pt x="13703" y="418680"/>
                  </a:lnTo>
                  <a:lnTo>
                    <a:pt x="13703" y="442048"/>
                  </a:lnTo>
                  <a:lnTo>
                    <a:pt x="164833" y="442048"/>
                  </a:lnTo>
                  <a:lnTo>
                    <a:pt x="164833" y="486498"/>
                  </a:lnTo>
                  <a:lnTo>
                    <a:pt x="192519" y="486498"/>
                  </a:lnTo>
                  <a:lnTo>
                    <a:pt x="192519" y="418680"/>
                  </a:lnTo>
                  <a:close/>
                </a:path>
                <a:path w="1826259" h="489585">
                  <a:moveTo>
                    <a:pt x="194805" y="329031"/>
                  </a:moveTo>
                  <a:lnTo>
                    <a:pt x="147154" y="317119"/>
                  </a:lnTo>
                  <a:lnTo>
                    <a:pt x="118351" y="290931"/>
                  </a:lnTo>
                  <a:lnTo>
                    <a:pt x="192519" y="290931"/>
                  </a:lnTo>
                  <a:lnTo>
                    <a:pt x="192519" y="267817"/>
                  </a:lnTo>
                  <a:lnTo>
                    <a:pt x="117081" y="267817"/>
                  </a:lnTo>
                  <a:lnTo>
                    <a:pt x="117081" y="244195"/>
                  </a:lnTo>
                  <a:lnTo>
                    <a:pt x="89649" y="244195"/>
                  </a:lnTo>
                  <a:lnTo>
                    <a:pt x="89649" y="267817"/>
                  </a:lnTo>
                  <a:lnTo>
                    <a:pt x="15227" y="267817"/>
                  </a:lnTo>
                  <a:lnTo>
                    <a:pt x="15227" y="290931"/>
                  </a:lnTo>
                  <a:lnTo>
                    <a:pt x="88379" y="290931"/>
                  </a:lnTo>
                  <a:lnTo>
                    <a:pt x="78003" y="305562"/>
                  </a:lnTo>
                  <a:lnTo>
                    <a:pt x="59677" y="317309"/>
                  </a:lnTo>
                  <a:lnTo>
                    <a:pt x="36588" y="325399"/>
                  </a:lnTo>
                  <a:lnTo>
                    <a:pt x="11925" y="329031"/>
                  </a:lnTo>
                  <a:lnTo>
                    <a:pt x="11925" y="352145"/>
                  </a:lnTo>
                  <a:lnTo>
                    <a:pt x="39192" y="348386"/>
                  </a:lnTo>
                  <a:lnTo>
                    <a:pt x="64630" y="340550"/>
                  </a:lnTo>
                  <a:lnTo>
                    <a:pt x="86652" y="329247"/>
                  </a:lnTo>
                  <a:lnTo>
                    <a:pt x="103619" y="315061"/>
                  </a:lnTo>
                  <a:lnTo>
                    <a:pt x="120446" y="329133"/>
                  </a:lnTo>
                  <a:lnTo>
                    <a:pt x="142354" y="340461"/>
                  </a:lnTo>
                  <a:lnTo>
                    <a:pt x="167703" y="348348"/>
                  </a:lnTo>
                  <a:lnTo>
                    <a:pt x="194805" y="352145"/>
                  </a:lnTo>
                  <a:lnTo>
                    <a:pt x="194805" y="329031"/>
                  </a:lnTo>
                  <a:close/>
                </a:path>
                <a:path w="1826259" h="489585">
                  <a:moveTo>
                    <a:pt x="207505" y="371195"/>
                  </a:moveTo>
                  <a:lnTo>
                    <a:pt x="0" y="371195"/>
                  </a:lnTo>
                  <a:lnTo>
                    <a:pt x="0" y="394550"/>
                  </a:lnTo>
                  <a:lnTo>
                    <a:pt x="207505" y="394550"/>
                  </a:lnTo>
                  <a:lnTo>
                    <a:pt x="207505" y="371195"/>
                  </a:lnTo>
                  <a:close/>
                </a:path>
                <a:path w="1826259" h="489585">
                  <a:moveTo>
                    <a:pt x="447281" y="351637"/>
                  </a:moveTo>
                  <a:lnTo>
                    <a:pt x="410451" y="328587"/>
                  </a:lnTo>
                  <a:lnTo>
                    <a:pt x="395719" y="282295"/>
                  </a:lnTo>
                  <a:lnTo>
                    <a:pt x="395719" y="253847"/>
                  </a:lnTo>
                  <a:lnTo>
                    <a:pt x="368287" y="253847"/>
                  </a:lnTo>
                  <a:lnTo>
                    <a:pt x="368287" y="282295"/>
                  </a:lnTo>
                  <a:lnTo>
                    <a:pt x="364515" y="308597"/>
                  </a:lnTo>
                  <a:lnTo>
                    <a:pt x="353961" y="329311"/>
                  </a:lnTo>
                  <a:lnTo>
                    <a:pt x="337743" y="344551"/>
                  </a:lnTo>
                  <a:lnTo>
                    <a:pt x="316979" y="354431"/>
                  </a:lnTo>
                  <a:lnTo>
                    <a:pt x="316979" y="378802"/>
                  </a:lnTo>
                  <a:lnTo>
                    <a:pt x="338289" y="371690"/>
                  </a:lnTo>
                  <a:lnTo>
                    <a:pt x="356755" y="361442"/>
                  </a:lnTo>
                  <a:lnTo>
                    <a:pt x="371665" y="348767"/>
                  </a:lnTo>
                  <a:lnTo>
                    <a:pt x="382257" y="334365"/>
                  </a:lnTo>
                  <a:lnTo>
                    <a:pt x="393382" y="348157"/>
                  </a:lnTo>
                  <a:lnTo>
                    <a:pt x="408381" y="360146"/>
                  </a:lnTo>
                  <a:lnTo>
                    <a:pt x="426580" y="369646"/>
                  </a:lnTo>
                  <a:lnTo>
                    <a:pt x="447281" y="376008"/>
                  </a:lnTo>
                  <a:lnTo>
                    <a:pt x="447281" y="351637"/>
                  </a:lnTo>
                  <a:close/>
                </a:path>
                <a:path w="1826259" h="489585">
                  <a:moveTo>
                    <a:pt x="511543" y="252323"/>
                  </a:moveTo>
                  <a:lnTo>
                    <a:pt x="483857" y="252323"/>
                  </a:lnTo>
                  <a:lnTo>
                    <a:pt x="483857" y="294233"/>
                  </a:lnTo>
                  <a:lnTo>
                    <a:pt x="433565" y="294233"/>
                  </a:lnTo>
                  <a:lnTo>
                    <a:pt x="433565" y="317855"/>
                  </a:lnTo>
                  <a:lnTo>
                    <a:pt x="483857" y="317855"/>
                  </a:lnTo>
                  <a:lnTo>
                    <a:pt x="483857" y="383628"/>
                  </a:lnTo>
                  <a:lnTo>
                    <a:pt x="511543" y="383628"/>
                  </a:lnTo>
                  <a:lnTo>
                    <a:pt x="511543" y="252323"/>
                  </a:lnTo>
                  <a:close/>
                </a:path>
                <a:path w="1826259" h="489585">
                  <a:moveTo>
                    <a:pt x="516877" y="439000"/>
                  </a:moveTo>
                  <a:lnTo>
                    <a:pt x="515416" y="428142"/>
                  </a:lnTo>
                  <a:lnTo>
                    <a:pt x="511289" y="418782"/>
                  </a:lnTo>
                  <a:lnTo>
                    <a:pt x="507072" y="413600"/>
                  </a:lnTo>
                  <a:lnTo>
                    <a:pt x="504875" y="410895"/>
                  </a:lnTo>
                  <a:lnTo>
                    <a:pt x="496557" y="404456"/>
                  </a:lnTo>
                  <a:lnTo>
                    <a:pt x="489191" y="401040"/>
                  </a:lnTo>
                  <a:lnTo>
                    <a:pt x="489191" y="432396"/>
                  </a:lnTo>
                  <a:lnTo>
                    <a:pt x="489191" y="445604"/>
                  </a:lnTo>
                  <a:lnTo>
                    <a:pt x="441985" y="463854"/>
                  </a:lnTo>
                  <a:lnTo>
                    <a:pt x="426453" y="464400"/>
                  </a:lnTo>
                  <a:lnTo>
                    <a:pt x="411048" y="463854"/>
                  </a:lnTo>
                  <a:lnTo>
                    <a:pt x="373621" y="454494"/>
                  </a:lnTo>
                  <a:lnTo>
                    <a:pt x="363715" y="445604"/>
                  </a:lnTo>
                  <a:lnTo>
                    <a:pt x="363715" y="432396"/>
                  </a:lnTo>
                  <a:lnTo>
                    <a:pt x="411048" y="414108"/>
                  </a:lnTo>
                  <a:lnTo>
                    <a:pt x="426453" y="413600"/>
                  </a:lnTo>
                  <a:lnTo>
                    <a:pt x="441985" y="414108"/>
                  </a:lnTo>
                  <a:lnTo>
                    <a:pt x="479285" y="423252"/>
                  </a:lnTo>
                  <a:lnTo>
                    <a:pt x="489191" y="432396"/>
                  </a:lnTo>
                  <a:lnTo>
                    <a:pt x="489191" y="401040"/>
                  </a:lnTo>
                  <a:lnTo>
                    <a:pt x="482028" y="397700"/>
                  </a:lnTo>
                  <a:lnTo>
                    <a:pt x="464934" y="393217"/>
                  </a:lnTo>
                  <a:lnTo>
                    <a:pt x="446112" y="390740"/>
                  </a:lnTo>
                  <a:lnTo>
                    <a:pt x="426453" y="389978"/>
                  </a:lnTo>
                  <a:lnTo>
                    <a:pt x="406819" y="390740"/>
                  </a:lnTo>
                  <a:lnTo>
                    <a:pt x="356349" y="404456"/>
                  </a:lnTo>
                  <a:lnTo>
                    <a:pt x="336283" y="439000"/>
                  </a:lnTo>
                  <a:lnTo>
                    <a:pt x="337705" y="449872"/>
                  </a:lnTo>
                  <a:lnTo>
                    <a:pt x="370979" y="480415"/>
                  </a:lnTo>
                  <a:lnTo>
                    <a:pt x="426453" y="488022"/>
                  </a:lnTo>
                  <a:lnTo>
                    <a:pt x="446112" y="487299"/>
                  </a:lnTo>
                  <a:lnTo>
                    <a:pt x="496557" y="473544"/>
                  </a:lnTo>
                  <a:lnTo>
                    <a:pt x="507072" y="464400"/>
                  </a:lnTo>
                  <a:lnTo>
                    <a:pt x="511289" y="459232"/>
                  </a:lnTo>
                  <a:lnTo>
                    <a:pt x="515416" y="449872"/>
                  </a:lnTo>
                  <a:lnTo>
                    <a:pt x="516877" y="439000"/>
                  </a:lnTo>
                  <a:close/>
                </a:path>
                <a:path w="1826259" h="489585">
                  <a:moveTo>
                    <a:pt x="755370" y="303123"/>
                  </a:moveTo>
                  <a:lnTo>
                    <a:pt x="604240" y="303123"/>
                  </a:lnTo>
                  <a:lnTo>
                    <a:pt x="604240" y="253847"/>
                  </a:lnTo>
                  <a:lnTo>
                    <a:pt x="576808" y="253847"/>
                  </a:lnTo>
                  <a:lnTo>
                    <a:pt x="576808" y="327253"/>
                  </a:lnTo>
                  <a:lnTo>
                    <a:pt x="755370" y="327253"/>
                  </a:lnTo>
                  <a:lnTo>
                    <a:pt x="755370" y="303123"/>
                  </a:lnTo>
                  <a:close/>
                </a:path>
                <a:path w="1826259" h="489585">
                  <a:moveTo>
                    <a:pt x="758672" y="444334"/>
                  </a:moveTo>
                  <a:lnTo>
                    <a:pt x="757275" y="433793"/>
                  </a:lnTo>
                  <a:lnTo>
                    <a:pt x="753249" y="424903"/>
                  </a:lnTo>
                  <a:lnTo>
                    <a:pt x="750900" y="422236"/>
                  </a:lnTo>
                  <a:lnTo>
                    <a:pt x="746772" y="417550"/>
                  </a:lnTo>
                  <a:lnTo>
                    <a:pt x="738098" y="411568"/>
                  </a:lnTo>
                  <a:lnTo>
                    <a:pt x="731240" y="408787"/>
                  </a:lnTo>
                  <a:lnTo>
                    <a:pt x="731240" y="438492"/>
                  </a:lnTo>
                  <a:lnTo>
                    <a:pt x="731240" y="449922"/>
                  </a:lnTo>
                  <a:lnTo>
                    <a:pt x="684199" y="465721"/>
                  </a:lnTo>
                  <a:lnTo>
                    <a:pt x="665708" y="466178"/>
                  </a:lnTo>
                  <a:lnTo>
                    <a:pt x="647065" y="465721"/>
                  </a:lnTo>
                  <a:lnTo>
                    <a:pt x="608812" y="457542"/>
                  </a:lnTo>
                  <a:lnTo>
                    <a:pt x="600176" y="449922"/>
                  </a:lnTo>
                  <a:lnTo>
                    <a:pt x="600176" y="438492"/>
                  </a:lnTo>
                  <a:lnTo>
                    <a:pt x="647065" y="422732"/>
                  </a:lnTo>
                  <a:lnTo>
                    <a:pt x="665708" y="422236"/>
                  </a:lnTo>
                  <a:lnTo>
                    <a:pt x="684199" y="422732"/>
                  </a:lnTo>
                  <a:lnTo>
                    <a:pt x="722350" y="430872"/>
                  </a:lnTo>
                  <a:lnTo>
                    <a:pt x="731240" y="438492"/>
                  </a:lnTo>
                  <a:lnTo>
                    <a:pt x="731240" y="408787"/>
                  </a:lnTo>
                  <a:lnTo>
                    <a:pt x="723747" y="405726"/>
                  </a:lnTo>
                  <a:lnTo>
                    <a:pt x="706577" y="401789"/>
                  </a:lnTo>
                  <a:lnTo>
                    <a:pt x="687057" y="399567"/>
                  </a:lnTo>
                  <a:lnTo>
                    <a:pt x="665708" y="398868"/>
                  </a:lnTo>
                  <a:lnTo>
                    <a:pt x="644258" y="399567"/>
                  </a:lnTo>
                  <a:lnTo>
                    <a:pt x="593318" y="411568"/>
                  </a:lnTo>
                  <a:lnTo>
                    <a:pt x="572490" y="444334"/>
                  </a:lnTo>
                  <a:lnTo>
                    <a:pt x="573925" y="454888"/>
                  </a:lnTo>
                  <a:lnTo>
                    <a:pt x="607631" y="482650"/>
                  </a:lnTo>
                  <a:lnTo>
                    <a:pt x="665708" y="489292"/>
                  </a:lnTo>
                  <a:lnTo>
                    <a:pt x="687057" y="488632"/>
                  </a:lnTo>
                  <a:lnTo>
                    <a:pt x="738098" y="476846"/>
                  </a:lnTo>
                  <a:lnTo>
                    <a:pt x="751078" y="466178"/>
                  </a:lnTo>
                  <a:lnTo>
                    <a:pt x="753249" y="463740"/>
                  </a:lnTo>
                  <a:lnTo>
                    <a:pt x="757275" y="454888"/>
                  </a:lnTo>
                  <a:lnTo>
                    <a:pt x="758672" y="444334"/>
                  </a:lnTo>
                  <a:close/>
                </a:path>
                <a:path w="1826259" h="489585">
                  <a:moveTo>
                    <a:pt x="769086" y="351129"/>
                  </a:moveTo>
                  <a:lnTo>
                    <a:pt x="561568" y="351129"/>
                  </a:lnTo>
                  <a:lnTo>
                    <a:pt x="561568" y="374992"/>
                  </a:lnTo>
                  <a:lnTo>
                    <a:pt x="769086" y="374992"/>
                  </a:lnTo>
                  <a:lnTo>
                    <a:pt x="769086" y="351129"/>
                  </a:lnTo>
                  <a:close/>
                </a:path>
                <a:path w="1826259" h="489585">
                  <a:moveTo>
                    <a:pt x="1814588" y="207619"/>
                  </a:moveTo>
                  <a:lnTo>
                    <a:pt x="1693176" y="207619"/>
                  </a:lnTo>
                  <a:lnTo>
                    <a:pt x="1693176" y="169265"/>
                  </a:lnTo>
                  <a:lnTo>
                    <a:pt x="1751596" y="169265"/>
                  </a:lnTo>
                  <a:lnTo>
                    <a:pt x="1751596" y="195580"/>
                  </a:lnTo>
                  <a:lnTo>
                    <a:pt x="1751088" y="195580"/>
                  </a:lnTo>
                  <a:lnTo>
                    <a:pt x="1751088" y="203200"/>
                  </a:lnTo>
                  <a:lnTo>
                    <a:pt x="1750009" y="203200"/>
                  </a:lnTo>
                  <a:lnTo>
                    <a:pt x="1750009" y="207010"/>
                  </a:lnTo>
                  <a:lnTo>
                    <a:pt x="1776564" y="207010"/>
                  </a:lnTo>
                  <a:lnTo>
                    <a:pt x="1776564" y="203200"/>
                  </a:lnTo>
                  <a:lnTo>
                    <a:pt x="1778000" y="203200"/>
                  </a:lnTo>
                  <a:lnTo>
                    <a:pt x="1778000" y="195580"/>
                  </a:lnTo>
                  <a:lnTo>
                    <a:pt x="1778774" y="195580"/>
                  </a:lnTo>
                  <a:lnTo>
                    <a:pt x="1778774" y="169265"/>
                  </a:lnTo>
                  <a:lnTo>
                    <a:pt x="1810778" y="169265"/>
                  </a:lnTo>
                  <a:lnTo>
                    <a:pt x="1810778" y="145897"/>
                  </a:lnTo>
                  <a:lnTo>
                    <a:pt x="1633486" y="145897"/>
                  </a:lnTo>
                  <a:lnTo>
                    <a:pt x="1633486" y="169265"/>
                  </a:lnTo>
                  <a:lnTo>
                    <a:pt x="1665998" y="169265"/>
                  </a:lnTo>
                  <a:lnTo>
                    <a:pt x="1665998" y="207619"/>
                  </a:lnTo>
                  <a:lnTo>
                    <a:pt x="1629168" y="207619"/>
                  </a:lnTo>
                  <a:lnTo>
                    <a:pt x="1629168" y="230987"/>
                  </a:lnTo>
                  <a:lnTo>
                    <a:pt x="1814588" y="230987"/>
                  </a:lnTo>
                  <a:lnTo>
                    <a:pt x="1814588" y="207619"/>
                  </a:lnTo>
                  <a:close/>
                </a:path>
                <a:path w="1826259" h="489585">
                  <a:moveTo>
                    <a:pt x="1825764" y="99669"/>
                  </a:moveTo>
                  <a:lnTo>
                    <a:pt x="1735340" y="99669"/>
                  </a:lnTo>
                  <a:lnTo>
                    <a:pt x="1735340" y="73660"/>
                  </a:lnTo>
                  <a:lnTo>
                    <a:pt x="1812048" y="73660"/>
                  </a:lnTo>
                  <a:lnTo>
                    <a:pt x="1812048" y="49530"/>
                  </a:lnTo>
                  <a:lnTo>
                    <a:pt x="1660918" y="49530"/>
                  </a:lnTo>
                  <a:lnTo>
                    <a:pt x="1660918" y="0"/>
                  </a:lnTo>
                  <a:lnTo>
                    <a:pt x="1633486" y="0"/>
                  </a:lnTo>
                  <a:lnTo>
                    <a:pt x="1633486" y="49530"/>
                  </a:lnTo>
                  <a:lnTo>
                    <a:pt x="1633486" y="73660"/>
                  </a:lnTo>
                  <a:lnTo>
                    <a:pt x="1707908" y="73660"/>
                  </a:lnTo>
                  <a:lnTo>
                    <a:pt x="1707908" y="99669"/>
                  </a:lnTo>
                  <a:lnTo>
                    <a:pt x="1618246" y="99669"/>
                  </a:lnTo>
                  <a:lnTo>
                    <a:pt x="1618246" y="123799"/>
                  </a:lnTo>
                  <a:lnTo>
                    <a:pt x="1825764" y="123799"/>
                  </a:lnTo>
                  <a:lnTo>
                    <a:pt x="1825764" y="99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886208" y="3648998"/>
              <a:ext cx="207512" cy="23164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257774" y="3647728"/>
              <a:ext cx="192019" cy="23418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4501596" y="3652202"/>
              <a:ext cx="113030" cy="106680"/>
            </a:xfrm>
            <a:custGeom>
              <a:avLst/>
              <a:gdLst/>
              <a:ahLst/>
              <a:cxnLst/>
              <a:rect l="l" t="t" r="r" b="b"/>
              <a:pathLst>
                <a:path w="113030" h="106679">
                  <a:moveTo>
                    <a:pt x="112522" y="43180"/>
                  </a:moveTo>
                  <a:lnTo>
                    <a:pt x="27178" y="43180"/>
                  </a:lnTo>
                  <a:lnTo>
                    <a:pt x="27178" y="0"/>
                  </a:lnTo>
                  <a:lnTo>
                    <a:pt x="0" y="0"/>
                  </a:lnTo>
                  <a:lnTo>
                    <a:pt x="0" y="43180"/>
                  </a:lnTo>
                  <a:lnTo>
                    <a:pt x="0" y="67310"/>
                  </a:lnTo>
                  <a:lnTo>
                    <a:pt x="0" y="106680"/>
                  </a:lnTo>
                  <a:lnTo>
                    <a:pt x="27178" y="106680"/>
                  </a:lnTo>
                  <a:lnTo>
                    <a:pt x="27178" y="67310"/>
                  </a:lnTo>
                  <a:lnTo>
                    <a:pt x="112522" y="67310"/>
                  </a:lnTo>
                  <a:lnTo>
                    <a:pt x="112522" y="43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3207510" y="3642648"/>
              <a:ext cx="951714" cy="49757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4501596" y="3649662"/>
              <a:ext cx="574675" cy="231140"/>
            </a:xfrm>
            <a:custGeom>
              <a:avLst/>
              <a:gdLst/>
              <a:ahLst/>
              <a:cxnLst/>
              <a:rect l="l" t="t" r="r" b="b"/>
              <a:pathLst>
                <a:path w="574675" h="231139">
                  <a:moveTo>
                    <a:pt x="112522" y="69443"/>
                  </a:moveTo>
                  <a:lnTo>
                    <a:pt x="85852" y="69443"/>
                  </a:lnTo>
                  <a:lnTo>
                    <a:pt x="85852" y="109220"/>
                  </a:lnTo>
                  <a:lnTo>
                    <a:pt x="0" y="109220"/>
                  </a:lnTo>
                  <a:lnTo>
                    <a:pt x="0" y="133350"/>
                  </a:lnTo>
                  <a:lnTo>
                    <a:pt x="112522" y="133350"/>
                  </a:lnTo>
                  <a:lnTo>
                    <a:pt x="112522" y="109575"/>
                  </a:lnTo>
                  <a:lnTo>
                    <a:pt x="112522" y="109220"/>
                  </a:lnTo>
                  <a:lnTo>
                    <a:pt x="112522" y="69443"/>
                  </a:lnTo>
                  <a:close/>
                </a:path>
                <a:path w="574675" h="231139">
                  <a:moveTo>
                    <a:pt x="112522" y="2387"/>
                  </a:moveTo>
                  <a:lnTo>
                    <a:pt x="85852" y="2387"/>
                  </a:lnTo>
                  <a:lnTo>
                    <a:pt x="85852" y="45821"/>
                  </a:lnTo>
                  <a:lnTo>
                    <a:pt x="112522" y="45821"/>
                  </a:lnTo>
                  <a:lnTo>
                    <a:pt x="112522" y="2387"/>
                  </a:lnTo>
                  <a:close/>
                </a:path>
                <a:path w="574675" h="231139">
                  <a:moveTo>
                    <a:pt x="187452" y="207010"/>
                  </a:moveTo>
                  <a:lnTo>
                    <a:pt x="40640" y="207010"/>
                  </a:lnTo>
                  <a:lnTo>
                    <a:pt x="40640" y="154940"/>
                  </a:lnTo>
                  <a:lnTo>
                    <a:pt x="13208" y="154940"/>
                  </a:lnTo>
                  <a:lnTo>
                    <a:pt x="13208" y="207010"/>
                  </a:lnTo>
                  <a:lnTo>
                    <a:pt x="13208" y="231140"/>
                  </a:lnTo>
                  <a:lnTo>
                    <a:pt x="187452" y="231140"/>
                  </a:lnTo>
                  <a:lnTo>
                    <a:pt x="187452" y="207010"/>
                  </a:lnTo>
                  <a:close/>
                </a:path>
                <a:path w="574675" h="231139">
                  <a:moveTo>
                    <a:pt x="216662" y="62230"/>
                  </a:moveTo>
                  <a:lnTo>
                    <a:pt x="183134" y="62230"/>
                  </a:lnTo>
                  <a:lnTo>
                    <a:pt x="183134" y="0"/>
                  </a:lnTo>
                  <a:lnTo>
                    <a:pt x="155448" y="0"/>
                  </a:lnTo>
                  <a:lnTo>
                    <a:pt x="155448" y="62230"/>
                  </a:lnTo>
                  <a:lnTo>
                    <a:pt x="155448" y="86360"/>
                  </a:lnTo>
                  <a:lnTo>
                    <a:pt x="155448" y="161290"/>
                  </a:lnTo>
                  <a:lnTo>
                    <a:pt x="183134" y="161290"/>
                  </a:lnTo>
                  <a:lnTo>
                    <a:pt x="183134" y="86360"/>
                  </a:lnTo>
                  <a:lnTo>
                    <a:pt x="216662" y="86360"/>
                  </a:lnTo>
                  <a:lnTo>
                    <a:pt x="216662" y="62230"/>
                  </a:lnTo>
                  <a:close/>
                </a:path>
                <a:path w="574675" h="231139">
                  <a:moveTo>
                    <a:pt x="562660" y="3810"/>
                  </a:moveTo>
                  <a:lnTo>
                    <a:pt x="382066" y="3810"/>
                  </a:lnTo>
                  <a:lnTo>
                    <a:pt x="382066" y="27940"/>
                  </a:lnTo>
                  <a:lnTo>
                    <a:pt x="382066" y="107950"/>
                  </a:lnTo>
                  <a:lnTo>
                    <a:pt x="382066" y="132080"/>
                  </a:lnTo>
                  <a:lnTo>
                    <a:pt x="562660" y="132080"/>
                  </a:lnTo>
                  <a:lnTo>
                    <a:pt x="562660" y="108305"/>
                  </a:lnTo>
                  <a:lnTo>
                    <a:pt x="562660" y="107950"/>
                  </a:lnTo>
                  <a:lnTo>
                    <a:pt x="562660" y="28041"/>
                  </a:lnTo>
                  <a:lnTo>
                    <a:pt x="534974" y="28041"/>
                  </a:lnTo>
                  <a:lnTo>
                    <a:pt x="534974" y="107950"/>
                  </a:lnTo>
                  <a:lnTo>
                    <a:pt x="409752" y="107950"/>
                  </a:lnTo>
                  <a:lnTo>
                    <a:pt x="409752" y="27940"/>
                  </a:lnTo>
                  <a:lnTo>
                    <a:pt x="562660" y="27940"/>
                  </a:lnTo>
                  <a:lnTo>
                    <a:pt x="562660" y="3810"/>
                  </a:lnTo>
                  <a:close/>
                </a:path>
                <a:path w="574675" h="231139">
                  <a:moveTo>
                    <a:pt x="574598" y="195935"/>
                  </a:moveTo>
                  <a:lnTo>
                    <a:pt x="486714" y="195935"/>
                  </a:lnTo>
                  <a:lnTo>
                    <a:pt x="486714" y="132689"/>
                  </a:lnTo>
                  <a:lnTo>
                    <a:pt x="459282" y="132689"/>
                  </a:lnTo>
                  <a:lnTo>
                    <a:pt x="459282" y="195935"/>
                  </a:lnTo>
                  <a:lnTo>
                    <a:pt x="370128" y="195935"/>
                  </a:lnTo>
                  <a:lnTo>
                    <a:pt x="370128" y="219811"/>
                  </a:lnTo>
                  <a:lnTo>
                    <a:pt x="574598" y="219811"/>
                  </a:lnTo>
                  <a:lnTo>
                    <a:pt x="574598" y="195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5120396" y="3649252"/>
              <a:ext cx="193543" cy="2326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5431031" y="3649252"/>
              <a:ext cx="221990" cy="23138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677912" y="3649252"/>
              <a:ext cx="191003" cy="2303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5993364" y="3650932"/>
              <a:ext cx="207645" cy="231140"/>
            </a:xfrm>
            <a:custGeom>
              <a:avLst/>
              <a:gdLst/>
              <a:ahLst/>
              <a:cxnLst/>
              <a:rect l="l" t="t" r="r" b="b"/>
              <a:pathLst>
                <a:path w="207644" h="231139">
                  <a:moveTo>
                    <a:pt x="196342" y="207619"/>
                  </a:moveTo>
                  <a:lnTo>
                    <a:pt x="74930" y="207619"/>
                  </a:lnTo>
                  <a:lnTo>
                    <a:pt x="74930" y="169265"/>
                  </a:lnTo>
                  <a:lnTo>
                    <a:pt x="133350" y="169265"/>
                  </a:lnTo>
                  <a:lnTo>
                    <a:pt x="133350" y="195580"/>
                  </a:lnTo>
                  <a:lnTo>
                    <a:pt x="132842" y="195580"/>
                  </a:lnTo>
                  <a:lnTo>
                    <a:pt x="132842" y="203200"/>
                  </a:lnTo>
                  <a:lnTo>
                    <a:pt x="131762" y="203200"/>
                  </a:lnTo>
                  <a:lnTo>
                    <a:pt x="131762" y="207010"/>
                  </a:lnTo>
                  <a:lnTo>
                    <a:pt x="158318" y="207010"/>
                  </a:lnTo>
                  <a:lnTo>
                    <a:pt x="158318" y="203200"/>
                  </a:lnTo>
                  <a:lnTo>
                    <a:pt x="159753" y="203200"/>
                  </a:lnTo>
                  <a:lnTo>
                    <a:pt x="159753" y="195580"/>
                  </a:lnTo>
                  <a:lnTo>
                    <a:pt x="160528" y="195580"/>
                  </a:lnTo>
                  <a:lnTo>
                    <a:pt x="160528" y="169265"/>
                  </a:lnTo>
                  <a:lnTo>
                    <a:pt x="192532" y="169265"/>
                  </a:lnTo>
                  <a:lnTo>
                    <a:pt x="192532" y="145897"/>
                  </a:lnTo>
                  <a:lnTo>
                    <a:pt x="15240" y="145897"/>
                  </a:lnTo>
                  <a:lnTo>
                    <a:pt x="15240" y="169265"/>
                  </a:lnTo>
                  <a:lnTo>
                    <a:pt x="47752" y="169265"/>
                  </a:lnTo>
                  <a:lnTo>
                    <a:pt x="47752" y="207619"/>
                  </a:lnTo>
                  <a:lnTo>
                    <a:pt x="10922" y="207619"/>
                  </a:lnTo>
                  <a:lnTo>
                    <a:pt x="10922" y="230987"/>
                  </a:lnTo>
                  <a:lnTo>
                    <a:pt x="196342" y="230987"/>
                  </a:lnTo>
                  <a:lnTo>
                    <a:pt x="196342" y="207619"/>
                  </a:lnTo>
                  <a:close/>
                </a:path>
                <a:path w="207644" h="231139">
                  <a:moveTo>
                    <a:pt x="207518" y="99669"/>
                  </a:moveTo>
                  <a:lnTo>
                    <a:pt x="117094" y="99669"/>
                  </a:lnTo>
                  <a:lnTo>
                    <a:pt x="117094" y="73660"/>
                  </a:lnTo>
                  <a:lnTo>
                    <a:pt x="193802" y="73660"/>
                  </a:lnTo>
                  <a:lnTo>
                    <a:pt x="193802" y="49530"/>
                  </a:lnTo>
                  <a:lnTo>
                    <a:pt x="42672" y="49530"/>
                  </a:lnTo>
                  <a:lnTo>
                    <a:pt x="42672" y="0"/>
                  </a:lnTo>
                  <a:lnTo>
                    <a:pt x="15240" y="0"/>
                  </a:lnTo>
                  <a:lnTo>
                    <a:pt x="15240" y="49530"/>
                  </a:lnTo>
                  <a:lnTo>
                    <a:pt x="15240" y="73660"/>
                  </a:lnTo>
                  <a:lnTo>
                    <a:pt x="89662" y="73660"/>
                  </a:lnTo>
                  <a:lnTo>
                    <a:pt x="89662" y="99669"/>
                  </a:lnTo>
                  <a:lnTo>
                    <a:pt x="0" y="99669"/>
                  </a:lnTo>
                  <a:lnTo>
                    <a:pt x="0" y="123799"/>
                  </a:lnTo>
                  <a:lnTo>
                    <a:pt x="207518" y="123799"/>
                  </a:lnTo>
                  <a:lnTo>
                    <a:pt x="207518" y="99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237206" y="3648998"/>
              <a:ext cx="207512" cy="23164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6551397" y="3649252"/>
              <a:ext cx="224784" cy="23570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798532" y="3649252"/>
              <a:ext cx="221736" cy="23265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5712328" y="3903246"/>
              <a:ext cx="221736" cy="23265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961750" y="3903246"/>
              <a:ext cx="191511" cy="23037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63018" y="5422560"/>
              <a:ext cx="154682" cy="20573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945894" y="5442371"/>
              <a:ext cx="229610" cy="24459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198871" y="5482756"/>
              <a:ext cx="119885" cy="14553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494012" y="5479454"/>
              <a:ext cx="125472" cy="14884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349744" y="5479454"/>
              <a:ext cx="119885" cy="14553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726670" y="5409860"/>
              <a:ext cx="194305" cy="23138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30132" y="5171868"/>
              <a:ext cx="141982" cy="19913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901324" y="5171868"/>
              <a:ext cx="197861" cy="19913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129410" y="5168566"/>
              <a:ext cx="137664" cy="20573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295267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67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20" h="199389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809632" y="5425862"/>
              <a:ext cx="197861" cy="199131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027559" y="5425862"/>
              <a:ext cx="167635" cy="19913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215765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369434" y="5168566"/>
              <a:ext cx="1129763" cy="713722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936375" y="5679855"/>
              <a:ext cx="197099" cy="199131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155317" y="5676553"/>
              <a:ext cx="124964" cy="20243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318635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83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83" y="142240"/>
                  </a:lnTo>
                  <a:lnTo>
                    <a:pt x="31483" y="108458"/>
                  </a:lnTo>
                  <a:close/>
                </a:path>
                <a:path w="31750" h="142239">
                  <a:moveTo>
                    <a:pt x="31483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83" y="33782"/>
                  </a:lnTo>
                  <a:lnTo>
                    <a:pt x="3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994926" y="5171868"/>
              <a:ext cx="141982" cy="19913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166118" y="5171868"/>
              <a:ext cx="197861" cy="19913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394204" y="5168566"/>
              <a:ext cx="137664" cy="205734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560058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74426" y="5425862"/>
              <a:ext cx="197861" cy="19913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292353" y="5425862"/>
              <a:ext cx="167635" cy="19913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480556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634228" y="5168566"/>
              <a:ext cx="1129763" cy="713722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201169" y="5679855"/>
              <a:ext cx="197099" cy="199131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420111" y="5676553"/>
              <a:ext cx="124964" cy="202432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583426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39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259721" y="5171868"/>
              <a:ext cx="141982" cy="199131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430912" y="5171868"/>
              <a:ext cx="197861" cy="19913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658998" y="5168566"/>
              <a:ext cx="137664" cy="205734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8824849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339220" y="5425862"/>
              <a:ext cx="197861" cy="199131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557147" y="5425862"/>
              <a:ext cx="167635" cy="199131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8745347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899023" y="5168566"/>
              <a:ext cx="1098776" cy="713722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465964" y="5679855"/>
              <a:ext cx="197099" cy="19913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684906" y="5676553"/>
              <a:ext cx="124964" cy="202432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8848217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39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524515" y="5171868"/>
              <a:ext cx="141982" cy="19913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695707" y="5171868"/>
              <a:ext cx="197861" cy="199131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923793" y="5168566"/>
              <a:ext cx="137664" cy="205734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1089640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604015" y="5425862"/>
              <a:ext cx="197861" cy="19913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821942" y="5425862"/>
              <a:ext cx="167635" cy="199131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1010150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89">
                  <a:moveTo>
                    <a:pt x="119367" y="173990"/>
                  </a:moveTo>
                  <a:lnTo>
                    <a:pt x="29451" y="173990"/>
                  </a:lnTo>
                  <a:lnTo>
                    <a:pt x="29451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51" y="85090"/>
                  </a:lnTo>
                  <a:lnTo>
                    <a:pt x="29451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20" h="199389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163817" y="5168566"/>
              <a:ext cx="1132049" cy="713722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0730758" y="5679855"/>
              <a:ext cx="197099" cy="199131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949701" y="5676553"/>
              <a:ext cx="124964" cy="202432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1113008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39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789309" y="5171868"/>
              <a:ext cx="141982" cy="19913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960501" y="5171868"/>
              <a:ext cx="197861" cy="19913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3188587" y="5168566"/>
              <a:ext cx="137664" cy="205734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13354444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89">
                  <a:moveTo>
                    <a:pt x="119367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19" h="199389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868809" y="5425862"/>
              <a:ext cx="197861" cy="19913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3086736" y="5425862"/>
              <a:ext cx="167635" cy="199131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3274942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199389">
                  <a:moveTo>
                    <a:pt x="185153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3428611" y="5168566"/>
              <a:ext cx="1132049" cy="71372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995552" y="5679855"/>
              <a:ext cx="197099" cy="19913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214495" y="5676553"/>
              <a:ext cx="124964" cy="202432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13377812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39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5054103" y="5171868"/>
              <a:ext cx="141982" cy="199131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225295" y="5171868"/>
              <a:ext cx="197861" cy="19913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5453381" y="5168566"/>
              <a:ext cx="137664" cy="205734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5619235" y="5171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133604" y="5425862"/>
              <a:ext cx="197861" cy="199131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351530" y="5425862"/>
              <a:ext cx="167635" cy="19913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5539733" y="5425579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89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199389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5693406" y="5168566"/>
              <a:ext cx="1132049" cy="713722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5260347" y="5679855"/>
              <a:ext cx="197099" cy="19913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5479288" y="5676553"/>
              <a:ext cx="124964" cy="202432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15642602" y="5736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39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39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63018" y="7608555"/>
              <a:ext cx="154682" cy="205734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945894" y="7628367"/>
              <a:ext cx="229610" cy="244595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198871" y="7668752"/>
              <a:ext cx="119885" cy="14553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349744" y="7665450"/>
              <a:ext cx="119885" cy="14553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494012" y="7665450"/>
              <a:ext cx="125472" cy="14884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724638" y="7587728"/>
              <a:ext cx="204464" cy="242309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901324" y="7357864"/>
              <a:ext cx="197861" cy="19913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30132" y="7357864"/>
              <a:ext cx="141982" cy="19913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129410" y="7354562"/>
              <a:ext cx="137664" cy="205734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4295267" y="7357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67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20" h="199390">
                  <a:moveTo>
                    <a:pt x="185153" y="57200"/>
                  </a:moveTo>
                  <a:lnTo>
                    <a:pt x="153657" y="57200"/>
                  </a:lnTo>
                  <a:lnTo>
                    <a:pt x="153657" y="90982"/>
                  </a:lnTo>
                  <a:lnTo>
                    <a:pt x="185153" y="90982"/>
                  </a:lnTo>
                  <a:lnTo>
                    <a:pt x="185153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1" name="object 17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809632" y="7611858"/>
              <a:ext cx="197861" cy="199131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027559" y="7611858"/>
              <a:ext cx="167635" cy="199131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4215765" y="7611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369434" y="7354562"/>
              <a:ext cx="1135859" cy="713722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936375" y="7865851"/>
              <a:ext cx="197099" cy="19913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155317" y="7862549"/>
              <a:ext cx="124964" cy="202432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4318635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83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83" y="142240"/>
                  </a:lnTo>
                  <a:lnTo>
                    <a:pt x="31483" y="108458"/>
                  </a:lnTo>
                  <a:close/>
                </a:path>
                <a:path w="31750" h="142240">
                  <a:moveTo>
                    <a:pt x="31483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83" y="33782"/>
                  </a:lnTo>
                  <a:lnTo>
                    <a:pt x="3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994926" y="7357864"/>
              <a:ext cx="141982" cy="199131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166118" y="7357864"/>
              <a:ext cx="197861" cy="199131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394204" y="7354562"/>
              <a:ext cx="137664" cy="205734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6560058" y="7357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66" y="57200"/>
                  </a:moveTo>
                  <a:lnTo>
                    <a:pt x="153670" y="57200"/>
                  </a:lnTo>
                  <a:lnTo>
                    <a:pt x="153670" y="90982"/>
                  </a:lnTo>
                  <a:lnTo>
                    <a:pt x="185166" y="90982"/>
                  </a:lnTo>
                  <a:lnTo>
                    <a:pt x="185166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74426" y="7611858"/>
              <a:ext cx="197861" cy="19913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292353" y="7611858"/>
              <a:ext cx="167635" cy="199131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6480556" y="7611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634228" y="7354562"/>
              <a:ext cx="1132303" cy="713722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201169" y="7865851"/>
              <a:ext cx="197099" cy="199131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420111" y="7862549"/>
              <a:ext cx="124964" cy="202432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6583426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40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259721" y="7357864"/>
              <a:ext cx="141982" cy="199131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430912" y="7357864"/>
              <a:ext cx="197861" cy="199131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658998" y="7354562"/>
              <a:ext cx="137664" cy="205734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8824849" y="7357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66" y="57200"/>
                  </a:moveTo>
                  <a:lnTo>
                    <a:pt x="153670" y="57200"/>
                  </a:lnTo>
                  <a:lnTo>
                    <a:pt x="153670" y="90982"/>
                  </a:lnTo>
                  <a:lnTo>
                    <a:pt x="185166" y="90982"/>
                  </a:lnTo>
                  <a:lnTo>
                    <a:pt x="185166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339220" y="7611858"/>
              <a:ext cx="197861" cy="199131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557147" y="7611858"/>
              <a:ext cx="167635" cy="199131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8745347" y="7611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8899023" y="7354562"/>
              <a:ext cx="1132049" cy="713722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465964" y="7865851"/>
              <a:ext cx="197099" cy="19913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684906" y="7862549"/>
              <a:ext cx="124964" cy="20243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8848217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40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524515" y="7357864"/>
              <a:ext cx="141982" cy="199131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695707" y="7357864"/>
              <a:ext cx="197861" cy="199131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923793" y="7354562"/>
              <a:ext cx="137664" cy="205734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11089640" y="7357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20" h="199390">
                  <a:moveTo>
                    <a:pt x="185166" y="57200"/>
                  </a:moveTo>
                  <a:lnTo>
                    <a:pt x="153670" y="57200"/>
                  </a:lnTo>
                  <a:lnTo>
                    <a:pt x="153670" y="90982"/>
                  </a:lnTo>
                  <a:lnTo>
                    <a:pt x="185166" y="90982"/>
                  </a:lnTo>
                  <a:lnTo>
                    <a:pt x="185166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604015" y="7611858"/>
              <a:ext cx="197861" cy="199131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821942" y="7611858"/>
              <a:ext cx="167635" cy="199131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11010150" y="7611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20" h="199390">
                  <a:moveTo>
                    <a:pt x="119367" y="173990"/>
                  </a:moveTo>
                  <a:lnTo>
                    <a:pt x="29451" y="173990"/>
                  </a:lnTo>
                  <a:lnTo>
                    <a:pt x="29451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51" y="85090"/>
                  </a:lnTo>
                  <a:lnTo>
                    <a:pt x="29451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20" h="199390">
                  <a:moveTo>
                    <a:pt x="185153" y="57188"/>
                  </a:moveTo>
                  <a:lnTo>
                    <a:pt x="153657" y="57188"/>
                  </a:lnTo>
                  <a:lnTo>
                    <a:pt x="153657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163817" y="7354562"/>
              <a:ext cx="1132049" cy="713722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0730758" y="7865851"/>
              <a:ext cx="197099" cy="199131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949701" y="7862549"/>
              <a:ext cx="124964" cy="202432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11113008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40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789309" y="7357864"/>
              <a:ext cx="141982" cy="199131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960501" y="7357864"/>
              <a:ext cx="197861" cy="199131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3188587" y="7354562"/>
              <a:ext cx="137664" cy="205734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13354444" y="7357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90">
                  <a:moveTo>
                    <a:pt x="119367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83" y="110490"/>
                  </a:lnTo>
                  <a:lnTo>
                    <a:pt x="107683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43" y="25400"/>
                  </a:lnTo>
                  <a:lnTo>
                    <a:pt x="117843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67" y="199390"/>
                  </a:lnTo>
                  <a:lnTo>
                    <a:pt x="119367" y="173990"/>
                  </a:lnTo>
                  <a:close/>
                </a:path>
                <a:path w="185419" h="199390">
                  <a:moveTo>
                    <a:pt x="185153" y="57200"/>
                  </a:moveTo>
                  <a:lnTo>
                    <a:pt x="153657" y="57200"/>
                  </a:lnTo>
                  <a:lnTo>
                    <a:pt x="153657" y="90982"/>
                  </a:lnTo>
                  <a:lnTo>
                    <a:pt x="185153" y="90982"/>
                  </a:lnTo>
                  <a:lnTo>
                    <a:pt x="185153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868809" y="7611858"/>
              <a:ext cx="197861" cy="199131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3086736" y="7611858"/>
              <a:ext cx="167635" cy="199131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13274942" y="7611566"/>
              <a:ext cx="185420" cy="199390"/>
            </a:xfrm>
            <a:custGeom>
              <a:avLst/>
              <a:gdLst/>
              <a:ahLst/>
              <a:cxnLst/>
              <a:rect l="l" t="t" r="r" b="b"/>
              <a:pathLst>
                <a:path w="185419" h="199390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199390">
                  <a:moveTo>
                    <a:pt x="185153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53" y="90970"/>
                  </a:lnTo>
                  <a:lnTo>
                    <a:pt x="185153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3428611" y="7354562"/>
              <a:ext cx="1132303" cy="713722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995552" y="7865851"/>
              <a:ext cx="197099" cy="199131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214495" y="7862549"/>
              <a:ext cx="124964" cy="202432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13377812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40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5054103" y="7357864"/>
              <a:ext cx="141982" cy="199131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225295" y="7357864"/>
              <a:ext cx="197861" cy="199131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5453381" y="7354562"/>
              <a:ext cx="137664" cy="205734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5619235" y="7357566"/>
              <a:ext cx="185420" cy="200025"/>
            </a:xfrm>
            <a:custGeom>
              <a:avLst/>
              <a:gdLst/>
              <a:ahLst/>
              <a:cxnLst/>
              <a:rect l="l" t="t" r="r" b="b"/>
              <a:pathLst>
                <a:path w="185419" h="200025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200025">
                  <a:moveTo>
                    <a:pt x="185166" y="165658"/>
                  </a:moveTo>
                  <a:lnTo>
                    <a:pt x="153670" y="165658"/>
                  </a:lnTo>
                  <a:lnTo>
                    <a:pt x="153670" y="199440"/>
                  </a:lnTo>
                  <a:lnTo>
                    <a:pt x="185166" y="199440"/>
                  </a:lnTo>
                  <a:lnTo>
                    <a:pt x="185166" y="165658"/>
                  </a:lnTo>
                  <a:close/>
                </a:path>
                <a:path w="185419" h="200025">
                  <a:moveTo>
                    <a:pt x="185166" y="57200"/>
                  </a:moveTo>
                  <a:lnTo>
                    <a:pt x="153670" y="57200"/>
                  </a:lnTo>
                  <a:lnTo>
                    <a:pt x="153670" y="90982"/>
                  </a:lnTo>
                  <a:lnTo>
                    <a:pt x="185166" y="90982"/>
                  </a:lnTo>
                  <a:lnTo>
                    <a:pt x="185166" y="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5918951" y="7357864"/>
              <a:ext cx="121916" cy="199131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6074650" y="7354562"/>
              <a:ext cx="124964" cy="20243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6229839" y="7354562"/>
              <a:ext cx="127758" cy="205734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6538951" y="7357864"/>
              <a:ext cx="133854" cy="199131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6403826" y="7357864"/>
              <a:ext cx="75436" cy="199131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6716746" y="7357864"/>
              <a:ext cx="75436" cy="199131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133604" y="7611858"/>
              <a:ext cx="197861" cy="199131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351530" y="7611858"/>
              <a:ext cx="167635" cy="199131"/>
            </a:xfrm>
            <a:prstGeom prst="rect">
              <a:avLst/>
            </a:prstGeom>
          </p:spPr>
        </p:pic>
        <p:sp>
          <p:nvSpPr>
            <p:cNvPr id="234" name="object 234"/>
            <p:cNvSpPr/>
            <p:nvPr/>
          </p:nvSpPr>
          <p:spPr>
            <a:xfrm>
              <a:off x="15539733" y="7611566"/>
              <a:ext cx="185420" cy="200025"/>
            </a:xfrm>
            <a:custGeom>
              <a:avLst/>
              <a:gdLst/>
              <a:ahLst/>
              <a:cxnLst/>
              <a:rect l="l" t="t" r="r" b="b"/>
              <a:pathLst>
                <a:path w="185419" h="200025">
                  <a:moveTo>
                    <a:pt x="119380" y="173990"/>
                  </a:moveTo>
                  <a:lnTo>
                    <a:pt x="29464" y="173990"/>
                  </a:lnTo>
                  <a:lnTo>
                    <a:pt x="29464" y="110490"/>
                  </a:lnTo>
                  <a:lnTo>
                    <a:pt x="107696" y="110490"/>
                  </a:lnTo>
                  <a:lnTo>
                    <a:pt x="107696" y="85090"/>
                  </a:lnTo>
                  <a:lnTo>
                    <a:pt x="29464" y="85090"/>
                  </a:lnTo>
                  <a:lnTo>
                    <a:pt x="29464" y="25400"/>
                  </a:lnTo>
                  <a:lnTo>
                    <a:pt x="117856" y="25400"/>
                  </a:lnTo>
                  <a:lnTo>
                    <a:pt x="117856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85090"/>
                  </a:lnTo>
                  <a:lnTo>
                    <a:pt x="0" y="110490"/>
                  </a:lnTo>
                  <a:lnTo>
                    <a:pt x="0" y="173990"/>
                  </a:lnTo>
                  <a:lnTo>
                    <a:pt x="0" y="199390"/>
                  </a:lnTo>
                  <a:lnTo>
                    <a:pt x="119380" y="199390"/>
                  </a:lnTo>
                  <a:lnTo>
                    <a:pt x="119380" y="173990"/>
                  </a:lnTo>
                  <a:close/>
                </a:path>
                <a:path w="185419" h="200025">
                  <a:moveTo>
                    <a:pt x="185166" y="165646"/>
                  </a:moveTo>
                  <a:lnTo>
                    <a:pt x="153670" y="165646"/>
                  </a:lnTo>
                  <a:lnTo>
                    <a:pt x="153670" y="199428"/>
                  </a:lnTo>
                  <a:lnTo>
                    <a:pt x="185166" y="199428"/>
                  </a:lnTo>
                  <a:lnTo>
                    <a:pt x="185166" y="165646"/>
                  </a:lnTo>
                  <a:close/>
                </a:path>
                <a:path w="185419" h="200025">
                  <a:moveTo>
                    <a:pt x="185166" y="57188"/>
                  </a:moveTo>
                  <a:lnTo>
                    <a:pt x="153670" y="57188"/>
                  </a:lnTo>
                  <a:lnTo>
                    <a:pt x="153670" y="90970"/>
                  </a:lnTo>
                  <a:lnTo>
                    <a:pt x="185166" y="90970"/>
                  </a:lnTo>
                  <a:lnTo>
                    <a:pt x="18516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5838690" y="7608555"/>
              <a:ext cx="124964" cy="202432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5989817" y="7608555"/>
              <a:ext cx="134108" cy="205734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6152371" y="7611858"/>
              <a:ext cx="121916" cy="19913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6308832" y="7611858"/>
              <a:ext cx="121916" cy="199131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6460213" y="7608555"/>
              <a:ext cx="131822" cy="205734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6621752" y="7611858"/>
              <a:ext cx="121916" cy="199131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5260347" y="7865851"/>
              <a:ext cx="197099" cy="199131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5479288" y="7862549"/>
              <a:ext cx="124964" cy="202432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15642602" y="7922754"/>
              <a:ext cx="31750" cy="142240"/>
            </a:xfrm>
            <a:custGeom>
              <a:avLst/>
              <a:gdLst/>
              <a:ahLst/>
              <a:cxnLst/>
              <a:rect l="l" t="t" r="r" b="b"/>
              <a:pathLst>
                <a:path w="31750" h="142240">
                  <a:moveTo>
                    <a:pt x="31496" y="108458"/>
                  </a:moveTo>
                  <a:lnTo>
                    <a:pt x="0" y="108458"/>
                  </a:lnTo>
                  <a:lnTo>
                    <a:pt x="0" y="142240"/>
                  </a:lnTo>
                  <a:lnTo>
                    <a:pt x="31496" y="142240"/>
                  </a:lnTo>
                  <a:lnTo>
                    <a:pt x="31496" y="108458"/>
                  </a:lnTo>
                  <a:close/>
                </a:path>
                <a:path w="31750" h="142240">
                  <a:moveTo>
                    <a:pt x="31496" y="0"/>
                  </a:moveTo>
                  <a:lnTo>
                    <a:pt x="0" y="0"/>
                  </a:lnTo>
                  <a:lnTo>
                    <a:pt x="0" y="33782"/>
                  </a:lnTo>
                  <a:lnTo>
                    <a:pt x="31496" y="33782"/>
                  </a:lnTo>
                  <a:lnTo>
                    <a:pt x="3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5783574" y="7862549"/>
              <a:ext cx="131822" cy="205734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15951208" y="8031201"/>
              <a:ext cx="31750" cy="34290"/>
            </a:xfrm>
            <a:custGeom>
              <a:avLst/>
              <a:gdLst/>
              <a:ahLst/>
              <a:cxnLst/>
              <a:rect l="l" t="t" r="r" b="b"/>
              <a:pathLst>
                <a:path w="31750" h="34290">
                  <a:moveTo>
                    <a:pt x="31495" y="33781"/>
                  </a:moveTo>
                  <a:lnTo>
                    <a:pt x="0" y="33781"/>
                  </a:lnTo>
                  <a:lnTo>
                    <a:pt x="0" y="0"/>
                  </a:lnTo>
                  <a:lnTo>
                    <a:pt x="31495" y="0"/>
                  </a:lnTo>
                  <a:lnTo>
                    <a:pt x="31495" y="33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6017248" y="7862549"/>
              <a:ext cx="134108" cy="205734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179041" y="7862549"/>
              <a:ext cx="124964" cy="202432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6351758" y="7865851"/>
              <a:ext cx="75436" cy="199131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491961" y="7862549"/>
              <a:ext cx="124964" cy="20243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1213648" y="2263231"/>
              <a:ext cx="7620" cy="1088390"/>
            </a:xfrm>
            <a:custGeom>
              <a:avLst/>
              <a:gdLst/>
              <a:ahLst/>
              <a:cxnLst/>
              <a:rect l="l" t="t" r="r" b="b"/>
              <a:pathLst>
                <a:path w="7619" h="1088389">
                  <a:moveTo>
                    <a:pt x="7143" y="1088342"/>
                  </a:moveTo>
                  <a:lnTo>
                    <a:pt x="0" y="1088342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1088342"/>
                  </a:lnTo>
                  <a:close/>
                </a:path>
              </a:pathLst>
            </a:custGeom>
            <a:solidFill>
              <a:srgbClr val="49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478377" y="2263241"/>
              <a:ext cx="11330940" cy="1088390"/>
            </a:xfrm>
            <a:custGeom>
              <a:avLst/>
              <a:gdLst/>
              <a:ahLst/>
              <a:cxnLst/>
              <a:rect l="l" t="t" r="r" b="b"/>
              <a:pathLst>
                <a:path w="11330940" h="1088389">
                  <a:moveTo>
                    <a:pt x="7150" y="0"/>
                  </a:moveTo>
                  <a:lnTo>
                    <a:pt x="0" y="0"/>
                  </a:lnTo>
                  <a:lnTo>
                    <a:pt x="0" y="1088339"/>
                  </a:lnTo>
                  <a:lnTo>
                    <a:pt x="7150" y="1088339"/>
                  </a:lnTo>
                  <a:lnTo>
                    <a:pt x="7150" y="0"/>
                  </a:lnTo>
                  <a:close/>
                </a:path>
                <a:path w="11330940" h="1088389">
                  <a:moveTo>
                    <a:pt x="2271877" y="0"/>
                  </a:moveTo>
                  <a:lnTo>
                    <a:pt x="2264740" y="0"/>
                  </a:lnTo>
                  <a:lnTo>
                    <a:pt x="2264740" y="1088339"/>
                  </a:lnTo>
                  <a:lnTo>
                    <a:pt x="2271877" y="1088339"/>
                  </a:lnTo>
                  <a:lnTo>
                    <a:pt x="2271877" y="0"/>
                  </a:lnTo>
                  <a:close/>
                </a:path>
                <a:path w="11330940" h="1088389">
                  <a:moveTo>
                    <a:pt x="4536618" y="0"/>
                  </a:moveTo>
                  <a:lnTo>
                    <a:pt x="4529480" y="0"/>
                  </a:lnTo>
                  <a:lnTo>
                    <a:pt x="4529480" y="1088339"/>
                  </a:lnTo>
                  <a:lnTo>
                    <a:pt x="4536618" y="1088339"/>
                  </a:lnTo>
                  <a:lnTo>
                    <a:pt x="4536618" y="0"/>
                  </a:lnTo>
                  <a:close/>
                </a:path>
                <a:path w="11330940" h="1088389">
                  <a:moveTo>
                    <a:pt x="6801358" y="0"/>
                  </a:moveTo>
                  <a:lnTo>
                    <a:pt x="6794220" y="0"/>
                  </a:lnTo>
                  <a:lnTo>
                    <a:pt x="6794220" y="1088339"/>
                  </a:lnTo>
                  <a:lnTo>
                    <a:pt x="6801358" y="1088339"/>
                  </a:lnTo>
                  <a:lnTo>
                    <a:pt x="6801358" y="0"/>
                  </a:lnTo>
                  <a:close/>
                </a:path>
                <a:path w="11330940" h="1088389">
                  <a:moveTo>
                    <a:pt x="9066098" y="0"/>
                  </a:moveTo>
                  <a:lnTo>
                    <a:pt x="9058948" y="0"/>
                  </a:lnTo>
                  <a:lnTo>
                    <a:pt x="9058948" y="1088339"/>
                  </a:lnTo>
                  <a:lnTo>
                    <a:pt x="9066098" y="1088339"/>
                  </a:lnTo>
                  <a:lnTo>
                    <a:pt x="9066098" y="0"/>
                  </a:lnTo>
                  <a:close/>
                </a:path>
                <a:path w="11330940" h="1088389">
                  <a:moveTo>
                    <a:pt x="11330838" y="0"/>
                  </a:moveTo>
                  <a:lnTo>
                    <a:pt x="11323688" y="0"/>
                  </a:lnTo>
                  <a:lnTo>
                    <a:pt x="11323688" y="1088339"/>
                  </a:lnTo>
                  <a:lnTo>
                    <a:pt x="11330838" y="1088339"/>
                  </a:lnTo>
                  <a:lnTo>
                    <a:pt x="1133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13637" y="3344430"/>
              <a:ext cx="13595985" cy="5460365"/>
            </a:xfrm>
            <a:custGeom>
              <a:avLst/>
              <a:gdLst/>
              <a:ahLst/>
              <a:cxnLst/>
              <a:rect l="l" t="t" r="r" b="b"/>
              <a:pathLst>
                <a:path w="13595985" h="5460365">
                  <a:moveTo>
                    <a:pt x="7150" y="0"/>
                  </a:moveTo>
                  <a:lnTo>
                    <a:pt x="0" y="0"/>
                  </a:lnTo>
                  <a:lnTo>
                    <a:pt x="0" y="1081201"/>
                  </a:lnTo>
                  <a:lnTo>
                    <a:pt x="0" y="1088351"/>
                  </a:lnTo>
                  <a:lnTo>
                    <a:pt x="0" y="3267151"/>
                  </a:lnTo>
                  <a:lnTo>
                    <a:pt x="0" y="3274288"/>
                  </a:lnTo>
                  <a:lnTo>
                    <a:pt x="0" y="5460225"/>
                  </a:lnTo>
                  <a:lnTo>
                    <a:pt x="7150" y="5460225"/>
                  </a:lnTo>
                  <a:lnTo>
                    <a:pt x="7150" y="3274288"/>
                  </a:lnTo>
                  <a:lnTo>
                    <a:pt x="7150" y="3267151"/>
                  </a:lnTo>
                  <a:lnTo>
                    <a:pt x="7150" y="1088351"/>
                  </a:lnTo>
                  <a:lnTo>
                    <a:pt x="7150" y="1081201"/>
                  </a:lnTo>
                  <a:lnTo>
                    <a:pt x="7150" y="0"/>
                  </a:lnTo>
                  <a:close/>
                </a:path>
                <a:path w="13595985" h="5460365">
                  <a:moveTo>
                    <a:pt x="2271890" y="0"/>
                  </a:moveTo>
                  <a:lnTo>
                    <a:pt x="2264740" y="0"/>
                  </a:lnTo>
                  <a:lnTo>
                    <a:pt x="2264740" y="1081201"/>
                  </a:lnTo>
                  <a:lnTo>
                    <a:pt x="2264740" y="1088351"/>
                  </a:lnTo>
                  <a:lnTo>
                    <a:pt x="2264740" y="3267151"/>
                  </a:lnTo>
                  <a:lnTo>
                    <a:pt x="2264740" y="3274288"/>
                  </a:lnTo>
                  <a:lnTo>
                    <a:pt x="2264740" y="5460225"/>
                  </a:lnTo>
                  <a:lnTo>
                    <a:pt x="2271890" y="5460225"/>
                  </a:lnTo>
                  <a:lnTo>
                    <a:pt x="2271890" y="3274288"/>
                  </a:lnTo>
                  <a:lnTo>
                    <a:pt x="2271890" y="3267151"/>
                  </a:lnTo>
                  <a:lnTo>
                    <a:pt x="2271890" y="1088351"/>
                  </a:lnTo>
                  <a:lnTo>
                    <a:pt x="2271890" y="1081201"/>
                  </a:lnTo>
                  <a:lnTo>
                    <a:pt x="2271890" y="0"/>
                  </a:lnTo>
                  <a:close/>
                </a:path>
                <a:path w="13595985" h="5460365">
                  <a:moveTo>
                    <a:pt x="4536618" y="0"/>
                  </a:moveTo>
                  <a:lnTo>
                    <a:pt x="4529480" y="0"/>
                  </a:lnTo>
                  <a:lnTo>
                    <a:pt x="4529480" y="1081201"/>
                  </a:lnTo>
                  <a:lnTo>
                    <a:pt x="4529480" y="1088351"/>
                  </a:lnTo>
                  <a:lnTo>
                    <a:pt x="4529480" y="3267151"/>
                  </a:lnTo>
                  <a:lnTo>
                    <a:pt x="4529480" y="3274288"/>
                  </a:lnTo>
                  <a:lnTo>
                    <a:pt x="4529480" y="5460225"/>
                  </a:lnTo>
                  <a:lnTo>
                    <a:pt x="4536618" y="5460225"/>
                  </a:lnTo>
                  <a:lnTo>
                    <a:pt x="4536618" y="3274288"/>
                  </a:lnTo>
                  <a:lnTo>
                    <a:pt x="4536618" y="3267151"/>
                  </a:lnTo>
                  <a:lnTo>
                    <a:pt x="4536618" y="1088351"/>
                  </a:lnTo>
                  <a:lnTo>
                    <a:pt x="4536618" y="1081201"/>
                  </a:lnTo>
                  <a:lnTo>
                    <a:pt x="4536618" y="0"/>
                  </a:lnTo>
                  <a:close/>
                </a:path>
                <a:path w="13595985" h="5460365">
                  <a:moveTo>
                    <a:pt x="6801358" y="0"/>
                  </a:moveTo>
                  <a:lnTo>
                    <a:pt x="6794220" y="0"/>
                  </a:lnTo>
                  <a:lnTo>
                    <a:pt x="6794220" y="1081201"/>
                  </a:lnTo>
                  <a:lnTo>
                    <a:pt x="6794220" y="1088351"/>
                  </a:lnTo>
                  <a:lnTo>
                    <a:pt x="6794220" y="3267151"/>
                  </a:lnTo>
                  <a:lnTo>
                    <a:pt x="6794220" y="3274288"/>
                  </a:lnTo>
                  <a:lnTo>
                    <a:pt x="6794220" y="5460225"/>
                  </a:lnTo>
                  <a:lnTo>
                    <a:pt x="6801358" y="5460225"/>
                  </a:lnTo>
                  <a:lnTo>
                    <a:pt x="6801358" y="3274288"/>
                  </a:lnTo>
                  <a:lnTo>
                    <a:pt x="6801358" y="3267151"/>
                  </a:lnTo>
                  <a:lnTo>
                    <a:pt x="6801358" y="1088351"/>
                  </a:lnTo>
                  <a:lnTo>
                    <a:pt x="6801358" y="1081201"/>
                  </a:lnTo>
                  <a:lnTo>
                    <a:pt x="6801358" y="0"/>
                  </a:lnTo>
                  <a:close/>
                </a:path>
                <a:path w="13595985" h="5460365">
                  <a:moveTo>
                    <a:pt x="9066098" y="0"/>
                  </a:moveTo>
                  <a:lnTo>
                    <a:pt x="9058961" y="0"/>
                  </a:lnTo>
                  <a:lnTo>
                    <a:pt x="9058961" y="1081201"/>
                  </a:lnTo>
                  <a:lnTo>
                    <a:pt x="9058961" y="1088351"/>
                  </a:lnTo>
                  <a:lnTo>
                    <a:pt x="9058961" y="3267151"/>
                  </a:lnTo>
                  <a:lnTo>
                    <a:pt x="9058961" y="3274288"/>
                  </a:lnTo>
                  <a:lnTo>
                    <a:pt x="9058961" y="5460225"/>
                  </a:lnTo>
                  <a:lnTo>
                    <a:pt x="9066098" y="5460225"/>
                  </a:lnTo>
                  <a:lnTo>
                    <a:pt x="9066098" y="3274288"/>
                  </a:lnTo>
                  <a:lnTo>
                    <a:pt x="9066098" y="3267151"/>
                  </a:lnTo>
                  <a:lnTo>
                    <a:pt x="9066098" y="1088351"/>
                  </a:lnTo>
                  <a:lnTo>
                    <a:pt x="9066098" y="1081201"/>
                  </a:lnTo>
                  <a:lnTo>
                    <a:pt x="9066098" y="0"/>
                  </a:lnTo>
                  <a:close/>
                </a:path>
                <a:path w="13595985" h="5460365">
                  <a:moveTo>
                    <a:pt x="11330838" y="0"/>
                  </a:moveTo>
                  <a:lnTo>
                    <a:pt x="11323688" y="0"/>
                  </a:lnTo>
                  <a:lnTo>
                    <a:pt x="11323688" y="1081201"/>
                  </a:lnTo>
                  <a:lnTo>
                    <a:pt x="11323688" y="1088351"/>
                  </a:lnTo>
                  <a:lnTo>
                    <a:pt x="11323688" y="3267151"/>
                  </a:lnTo>
                  <a:lnTo>
                    <a:pt x="11323688" y="3274288"/>
                  </a:lnTo>
                  <a:lnTo>
                    <a:pt x="11323688" y="5460225"/>
                  </a:lnTo>
                  <a:lnTo>
                    <a:pt x="11330838" y="5460225"/>
                  </a:lnTo>
                  <a:lnTo>
                    <a:pt x="11330838" y="3274288"/>
                  </a:lnTo>
                  <a:lnTo>
                    <a:pt x="11330838" y="3267151"/>
                  </a:lnTo>
                  <a:lnTo>
                    <a:pt x="11330838" y="1088351"/>
                  </a:lnTo>
                  <a:lnTo>
                    <a:pt x="11330838" y="1081201"/>
                  </a:lnTo>
                  <a:lnTo>
                    <a:pt x="11330838" y="0"/>
                  </a:lnTo>
                  <a:close/>
                </a:path>
                <a:path w="13595985" h="5460365">
                  <a:moveTo>
                    <a:pt x="13595579" y="0"/>
                  </a:moveTo>
                  <a:lnTo>
                    <a:pt x="13588429" y="0"/>
                  </a:lnTo>
                  <a:lnTo>
                    <a:pt x="13588429" y="1081201"/>
                  </a:lnTo>
                  <a:lnTo>
                    <a:pt x="13588429" y="1088351"/>
                  </a:lnTo>
                  <a:lnTo>
                    <a:pt x="13588429" y="3267151"/>
                  </a:lnTo>
                  <a:lnTo>
                    <a:pt x="13588429" y="3274288"/>
                  </a:lnTo>
                  <a:lnTo>
                    <a:pt x="13588429" y="5460225"/>
                  </a:lnTo>
                  <a:lnTo>
                    <a:pt x="13595579" y="5460225"/>
                  </a:lnTo>
                  <a:lnTo>
                    <a:pt x="13595579" y="3274288"/>
                  </a:lnTo>
                  <a:lnTo>
                    <a:pt x="13595579" y="3267151"/>
                  </a:lnTo>
                  <a:lnTo>
                    <a:pt x="13595579" y="1088351"/>
                  </a:lnTo>
                  <a:lnTo>
                    <a:pt x="13595579" y="1081201"/>
                  </a:lnTo>
                  <a:lnTo>
                    <a:pt x="1359557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213637" y="2263241"/>
              <a:ext cx="15860394" cy="1088390"/>
            </a:xfrm>
            <a:custGeom>
              <a:avLst/>
              <a:gdLst/>
              <a:ahLst/>
              <a:cxnLst/>
              <a:rect l="l" t="t" r="r" b="b"/>
              <a:pathLst>
                <a:path w="15860394" h="1088389">
                  <a:moveTo>
                    <a:pt x="15860306" y="1081189"/>
                  </a:moveTo>
                  <a:lnTo>
                    <a:pt x="15860306" y="1081189"/>
                  </a:lnTo>
                  <a:lnTo>
                    <a:pt x="0" y="1081189"/>
                  </a:lnTo>
                  <a:lnTo>
                    <a:pt x="0" y="1088339"/>
                  </a:lnTo>
                  <a:lnTo>
                    <a:pt x="15860306" y="1088339"/>
                  </a:lnTo>
                  <a:lnTo>
                    <a:pt x="15860306" y="1081189"/>
                  </a:lnTo>
                  <a:close/>
                </a:path>
                <a:path w="15860394" h="1088389">
                  <a:moveTo>
                    <a:pt x="15860306" y="0"/>
                  </a:moveTo>
                  <a:lnTo>
                    <a:pt x="15860306" y="0"/>
                  </a:lnTo>
                  <a:lnTo>
                    <a:pt x="0" y="0"/>
                  </a:lnTo>
                  <a:lnTo>
                    <a:pt x="0" y="7137"/>
                  </a:lnTo>
                  <a:lnTo>
                    <a:pt x="15860306" y="7137"/>
                  </a:lnTo>
                  <a:lnTo>
                    <a:pt x="15860306" y="0"/>
                  </a:lnTo>
                  <a:close/>
                </a:path>
              </a:pathLst>
            </a:custGeom>
            <a:solidFill>
              <a:srgbClr val="49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213637" y="4425632"/>
              <a:ext cx="15860394" cy="2193290"/>
            </a:xfrm>
            <a:custGeom>
              <a:avLst/>
              <a:gdLst/>
              <a:ahLst/>
              <a:cxnLst/>
              <a:rect l="l" t="t" r="r" b="b"/>
              <a:pathLst>
                <a:path w="15860394" h="2193290">
                  <a:moveTo>
                    <a:pt x="15860306" y="2185949"/>
                  </a:moveTo>
                  <a:lnTo>
                    <a:pt x="15860306" y="2185949"/>
                  </a:lnTo>
                  <a:lnTo>
                    <a:pt x="0" y="2185949"/>
                  </a:lnTo>
                  <a:lnTo>
                    <a:pt x="0" y="2193086"/>
                  </a:lnTo>
                  <a:lnTo>
                    <a:pt x="15860306" y="2193086"/>
                  </a:lnTo>
                  <a:lnTo>
                    <a:pt x="15860306" y="2185949"/>
                  </a:lnTo>
                  <a:close/>
                </a:path>
                <a:path w="15860394" h="2193290">
                  <a:moveTo>
                    <a:pt x="15860306" y="0"/>
                  </a:moveTo>
                  <a:lnTo>
                    <a:pt x="15860306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15860306" y="7150"/>
                  </a:lnTo>
                  <a:lnTo>
                    <a:pt x="15860306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478377" y="2263241"/>
              <a:ext cx="11330940" cy="1088390"/>
            </a:xfrm>
            <a:custGeom>
              <a:avLst/>
              <a:gdLst/>
              <a:ahLst/>
              <a:cxnLst/>
              <a:rect l="l" t="t" r="r" b="b"/>
              <a:pathLst>
                <a:path w="11330940" h="1088389">
                  <a:moveTo>
                    <a:pt x="7150" y="0"/>
                  </a:moveTo>
                  <a:lnTo>
                    <a:pt x="0" y="0"/>
                  </a:lnTo>
                  <a:lnTo>
                    <a:pt x="0" y="1088339"/>
                  </a:lnTo>
                  <a:lnTo>
                    <a:pt x="7150" y="1088339"/>
                  </a:lnTo>
                  <a:lnTo>
                    <a:pt x="7150" y="0"/>
                  </a:lnTo>
                  <a:close/>
                </a:path>
                <a:path w="11330940" h="1088389">
                  <a:moveTo>
                    <a:pt x="2271877" y="0"/>
                  </a:moveTo>
                  <a:lnTo>
                    <a:pt x="2264740" y="0"/>
                  </a:lnTo>
                  <a:lnTo>
                    <a:pt x="2264740" y="1088339"/>
                  </a:lnTo>
                  <a:lnTo>
                    <a:pt x="2271877" y="1088339"/>
                  </a:lnTo>
                  <a:lnTo>
                    <a:pt x="2271877" y="0"/>
                  </a:lnTo>
                  <a:close/>
                </a:path>
                <a:path w="11330940" h="1088389">
                  <a:moveTo>
                    <a:pt x="4536618" y="0"/>
                  </a:moveTo>
                  <a:lnTo>
                    <a:pt x="4529480" y="0"/>
                  </a:lnTo>
                  <a:lnTo>
                    <a:pt x="4529480" y="1088339"/>
                  </a:lnTo>
                  <a:lnTo>
                    <a:pt x="4536618" y="1088339"/>
                  </a:lnTo>
                  <a:lnTo>
                    <a:pt x="4536618" y="0"/>
                  </a:lnTo>
                  <a:close/>
                </a:path>
                <a:path w="11330940" h="1088389">
                  <a:moveTo>
                    <a:pt x="6801358" y="0"/>
                  </a:moveTo>
                  <a:lnTo>
                    <a:pt x="6794220" y="0"/>
                  </a:lnTo>
                  <a:lnTo>
                    <a:pt x="6794220" y="1088339"/>
                  </a:lnTo>
                  <a:lnTo>
                    <a:pt x="6801358" y="1088339"/>
                  </a:lnTo>
                  <a:lnTo>
                    <a:pt x="6801358" y="0"/>
                  </a:lnTo>
                  <a:close/>
                </a:path>
                <a:path w="11330940" h="1088389">
                  <a:moveTo>
                    <a:pt x="9066098" y="0"/>
                  </a:moveTo>
                  <a:lnTo>
                    <a:pt x="9058948" y="0"/>
                  </a:lnTo>
                  <a:lnTo>
                    <a:pt x="9058948" y="1088339"/>
                  </a:lnTo>
                  <a:lnTo>
                    <a:pt x="9066098" y="1088339"/>
                  </a:lnTo>
                  <a:lnTo>
                    <a:pt x="9066098" y="0"/>
                  </a:lnTo>
                  <a:close/>
                </a:path>
                <a:path w="11330940" h="1088389">
                  <a:moveTo>
                    <a:pt x="11330838" y="0"/>
                  </a:moveTo>
                  <a:lnTo>
                    <a:pt x="11323688" y="0"/>
                  </a:lnTo>
                  <a:lnTo>
                    <a:pt x="11323688" y="1088339"/>
                  </a:lnTo>
                  <a:lnTo>
                    <a:pt x="11330838" y="1088339"/>
                  </a:lnTo>
                  <a:lnTo>
                    <a:pt x="11330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7066812" y="2263231"/>
              <a:ext cx="7620" cy="1088390"/>
            </a:xfrm>
            <a:custGeom>
              <a:avLst/>
              <a:gdLst/>
              <a:ahLst/>
              <a:cxnLst/>
              <a:rect l="l" t="t" r="r" b="b"/>
              <a:pathLst>
                <a:path w="7619" h="1088389">
                  <a:moveTo>
                    <a:pt x="7143" y="1088342"/>
                  </a:moveTo>
                  <a:lnTo>
                    <a:pt x="0" y="1088342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1088342"/>
                  </a:lnTo>
                  <a:close/>
                </a:path>
              </a:pathLst>
            </a:custGeom>
            <a:solidFill>
              <a:srgbClr val="49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478377" y="3344430"/>
              <a:ext cx="13595985" cy="5460365"/>
            </a:xfrm>
            <a:custGeom>
              <a:avLst/>
              <a:gdLst/>
              <a:ahLst/>
              <a:cxnLst/>
              <a:rect l="l" t="t" r="r" b="b"/>
              <a:pathLst>
                <a:path w="13595985" h="5460365">
                  <a:moveTo>
                    <a:pt x="7150" y="0"/>
                  </a:moveTo>
                  <a:lnTo>
                    <a:pt x="0" y="0"/>
                  </a:lnTo>
                  <a:lnTo>
                    <a:pt x="0" y="1081201"/>
                  </a:lnTo>
                  <a:lnTo>
                    <a:pt x="0" y="1088351"/>
                  </a:lnTo>
                  <a:lnTo>
                    <a:pt x="0" y="3267151"/>
                  </a:lnTo>
                  <a:lnTo>
                    <a:pt x="0" y="3274288"/>
                  </a:lnTo>
                  <a:lnTo>
                    <a:pt x="0" y="5460225"/>
                  </a:lnTo>
                  <a:lnTo>
                    <a:pt x="7150" y="5460225"/>
                  </a:lnTo>
                  <a:lnTo>
                    <a:pt x="7150" y="3274288"/>
                  </a:lnTo>
                  <a:lnTo>
                    <a:pt x="7150" y="3267151"/>
                  </a:lnTo>
                  <a:lnTo>
                    <a:pt x="7150" y="1088351"/>
                  </a:lnTo>
                  <a:lnTo>
                    <a:pt x="7150" y="1081201"/>
                  </a:lnTo>
                  <a:lnTo>
                    <a:pt x="7150" y="0"/>
                  </a:lnTo>
                  <a:close/>
                </a:path>
                <a:path w="13595985" h="5460365">
                  <a:moveTo>
                    <a:pt x="2271877" y="0"/>
                  </a:moveTo>
                  <a:lnTo>
                    <a:pt x="2264740" y="0"/>
                  </a:lnTo>
                  <a:lnTo>
                    <a:pt x="2264740" y="1081201"/>
                  </a:lnTo>
                  <a:lnTo>
                    <a:pt x="2264740" y="1088351"/>
                  </a:lnTo>
                  <a:lnTo>
                    <a:pt x="2264740" y="3267151"/>
                  </a:lnTo>
                  <a:lnTo>
                    <a:pt x="2264740" y="3274288"/>
                  </a:lnTo>
                  <a:lnTo>
                    <a:pt x="2264740" y="5460225"/>
                  </a:lnTo>
                  <a:lnTo>
                    <a:pt x="2271877" y="5460225"/>
                  </a:lnTo>
                  <a:lnTo>
                    <a:pt x="2271877" y="3274288"/>
                  </a:lnTo>
                  <a:lnTo>
                    <a:pt x="2271877" y="3267151"/>
                  </a:lnTo>
                  <a:lnTo>
                    <a:pt x="2271877" y="1088351"/>
                  </a:lnTo>
                  <a:lnTo>
                    <a:pt x="2271877" y="1081201"/>
                  </a:lnTo>
                  <a:lnTo>
                    <a:pt x="2271877" y="0"/>
                  </a:lnTo>
                  <a:close/>
                </a:path>
                <a:path w="13595985" h="5460365">
                  <a:moveTo>
                    <a:pt x="4536618" y="0"/>
                  </a:moveTo>
                  <a:lnTo>
                    <a:pt x="4529480" y="0"/>
                  </a:lnTo>
                  <a:lnTo>
                    <a:pt x="4529480" y="1081201"/>
                  </a:lnTo>
                  <a:lnTo>
                    <a:pt x="4529480" y="1088351"/>
                  </a:lnTo>
                  <a:lnTo>
                    <a:pt x="4529480" y="3267151"/>
                  </a:lnTo>
                  <a:lnTo>
                    <a:pt x="4529480" y="3274288"/>
                  </a:lnTo>
                  <a:lnTo>
                    <a:pt x="4529480" y="5460225"/>
                  </a:lnTo>
                  <a:lnTo>
                    <a:pt x="4536618" y="5460225"/>
                  </a:lnTo>
                  <a:lnTo>
                    <a:pt x="4536618" y="3274288"/>
                  </a:lnTo>
                  <a:lnTo>
                    <a:pt x="4536618" y="3267151"/>
                  </a:lnTo>
                  <a:lnTo>
                    <a:pt x="4536618" y="1088351"/>
                  </a:lnTo>
                  <a:lnTo>
                    <a:pt x="4536618" y="1081201"/>
                  </a:lnTo>
                  <a:lnTo>
                    <a:pt x="4536618" y="0"/>
                  </a:lnTo>
                  <a:close/>
                </a:path>
                <a:path w="13595985" h="5460365">
                  <a:moveTo>
                    <a:pt x="6801358" y="0"/>
                  </a:moveTo>
                  <a:lnTo>
                    <a:pt x="6794220" y="0"/>
                  </a:lnTo>
                  <a:lnTo>
                    <a:pt x="6794220" y="1081201"/>
                  </a:lnTo>
                  <a:lnTo>
                    <a:pt x="6794220" y="1088351"/>
                  </a:lnTo>
                  <a:lnTo>
                    <a:pt x="6794220" y="3267151"/>
                  </a:lnTo>
                  <a:lnTo>
                    <a:pt x="6794220" y="3274288"/>
                  </a:lnTo>
                  <a:lnTo>
                    <a:pt x="6794220" y="5460225"/>
                  </a:lnTo>
                  <a:lnTo>
                    <a:pt x="6801358" y="5460225"/>
                  </a:lnTo>
                  <a:lnTo>
                    <a:pt x="6801358" y="3274288"/>
                  </a:lnTo>
                  <a:lnTo>
                    <a:pt x="6801358" y="3267151"/>
                  </a:lnTo>
                  <a:lnTo>
                    <a:pt x="6801358" y="1088351"/>
                  </a:lnTo>
                  <a:lnTo>
                    <a:pt x="6801358" y="1081201"/>
                  </a:lnTo>
                  <a:lnTo>
                    <a:pt x="6801358" y="0"/>
                  </a:lnTo>
                  <a:close/>
                </a:path>
                <a:path w="13595985" h="5460365">
                  <a:moveTo>
                    <a:pt x="9066098" y="0"/>
                  </a:moveTo>
                  <a:lnTo>
                    <a:pt x="9058948" y="0"/>
                  </a:lnTo>
                  <a:lnTo>
                    <a:pt x="9058948" y="1081201"/>
                  </a:lnTo>
                  <a:lnTo>
                    <a:pt x="9058948" y="1088351"/>
                  </a:lnTo>
                  <a:lnTo>
                    <a:pt x="9058948" y="3267151"/>
                  </a:lnTo>
                  <a:lnTo>
                    <a:pt x="9058948" y="3274288"/>
                  </a:lnTo>
                  <a:lnTo>
                    <a:pt x="9058948" y="5460225"/>
                  </a:lnTo>
                  <a:lnTo>
                    <a:pt x="9066098" y="5460225"/>
                  </a:lnTo>
                  <a:lnTo>
                    <a:pt x="9066098" y="3274288"/>
                  </a:lnTo>
                  <a:lnTo>
                    <a:pt x="9066098" y="3267151"/>
                  </a:lnTo>
                  <a:lnTo>
                    <a:pt x="9066098" y="1088351"/>
                  </a:lnTo>
                  <a:lnTo>
                    <a:pt x="9066098" y="1081201"/>
                  </a:lnTo>
                  <a:lnTo>
                    <a:pt x="9066098" y="0"/>
                  </a:lnTo>
                  <a:close/>
                </a:path>
                <a:path w="13595985" h="5460365">
                  <a:moveTo>
                    <a:pt x="11330838" y="0"/>
                  </a:moveTo>
                  <a:lnTo>
                    <a:pt x="11323688" y="0"/>
                  </a:lnTo>
                  <a:lnTo>
                    <a:pt x="11323688" y="1081201"/>
                  </a:lnTo>
                  <a:lnTo>
                    <a:pt x="11323688" y="1088351"/>
                  </a:lnTo>
                  <a:lnTo>
                    <a:pt x="11323688" y="3267151"/>
                  </a:lnTo>
                  <a:lnTo>
                    <a:pt x="11323688" y="3274288"/>
                  </a:lnTo>
                  <a:lnTo>
                    <a:pt x="11323688" y="5460225"/>
                  </a:lnTo>
                  <a:lnTo>
                    <a:pt x="11330838" y="5460225"/>
                  </a:lnTo>
                  <a:lnTo>
                    <a:pt x="11330838" y="3274288"/>
                  </a:lnTo>
                  <a:lnTo>
                    <a:pt x="11330838" y="3267151"/>
                  </a:lnTo>
                  <a:lnTo>
                    <a:pt x="11330838" y="1088351"/>
                  </a:lnTo>
                  <a:lnTo>
                    <a:pt x="11330838" y="1081201"/>
                  </a:lnTo>
                  <a:lnTo>
                    <a:pt x="11330838" y="0"/>
                  </a:lnTo>
                  <a:close/>
                </a:path>
                <a:path w="13595985" h="5460365">
                  <a:moveTo>
                    <a:pt x="13595566" y="0"/>
                  </a:moveTo>
                  <a:lnTo>
                    <a:pt x="13588429" y="0"/>
                  </a:lnTo>
                  <a:lnTo>
                    <a:pt x="13588429" y="1081201"/>
                  </a:lnTo>
                  <a:lnTo>
                    <a:pt x="13588429" y="1088351"/>
                  </a:lnTo>
                  <a:lnTo>
                    <a:pt x="13588429" y="3267151"/>
                  </a:lnTo>
                  <a:lnTo>
                    <a:pt x="13588429" y="3274288"/>
                  </a:lnTo>
                  <a:lnTo>
                    <a:pt x="13588429" y="5460225"/>
                  </a:lnTo>
                  <a:lnTo>
                    <a:pt x="13595566" y="5460225"/>
                  </a:lnTo>
                  <a:lnTo>
                    <a:pt x="13595566" y="3274288"/>
                  </a:lnTo>
                  <a:lnTo>
                    <a:pt x="13595566" y="3267151"/>
                  </a:lnTo>
                  <a:lnTo>
                    <a:pt x="13595566" y="1088351"/>
                  </a:lnTo>
                  <a:lnTo>
                    <a:pt x="13595566" y="1081201"/>
                  </a:lnTo>
                  <a:lnTo>
                    <a:pt x="13595566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213637" y="3344430"/>
              <a:ext cx="15860394" cy="7620"/>
            </a:xfrm>
            <a:custGeom>
              <a:avLst/>
              <a:gdLst/>
              <a:ahLst/>
              <a:cxnLst/>
              <a:rect l="l" t="t" r="r" b="b"/>
              <a:pathLst>
                <a:path w="15860394" h="7620">
                  <a:moveTo>
                    <a:pt x="15860306" y="0"/>
                  </a:moveTo>
                  <a:lnTo>
                    <a:pt x="15860306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15860306" y="7150"/>
                  </a:lnTo>
                  <a:lnTo>
                    <a:pt x="15860306" y="0"/>
                  </a:lnTo>
                  <a:close/>
                </a:path>
              </a:pathLst>
            </a:custGeom>
            <a:solidFill>
              <a:srgbClr val="49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13637" y="4425632"/>
              <a:ext cx="15860394" cy="4379595"/>
            </a:xfrm>
            <a:custGeom>
              <a:avLst/>
              <a:gdLst/>
              <a:ahLst/>
              <a:cxnLst/>
              <a:rect l="l" t="t" r="r" b="b"/>
              <a:pathLst>
                <a:path w="15860394" h="4379595">
                  <a:moveTo>
                    <a:pt x="15860306" y="4371886"/>
                  </a:moveTo>
                  <a:lnTo>
                    <a:pt x="15860306" y="4371886"/>
                  </a:lnTo>
                  <a:lnTo>
                    <a:pt x="0" y="4371886"/>
                  </a:lnTo>
                  <a:lnTo>
                    <a:pt x="0" y="4379023"/>
                  </a:lnTo>
                  <a:lnTo>
                    <a:pt x="15860306" y="4379023"/>
                  </a:lnTo>
                  <a:lnTo>
                    <a:pt x="15860306" y="4371886"/>
                  </a:lnTo>
                  <a:close/>
                </a:path>
                <a:path w="15860394" h="4379595">
                  <a:moveTo>
                    <a:pt x="15860306" y="2185949"/>
                  </a:moveTo>
                  <a:lnTo>
                    <a:pt x="15860306" y="2185949"/>
                  </a:lnTo>
                  <a:lnTo>
                    <a:pt x="0" y="2185949"/>
                  </a:lnTo>
                  <a:lnTo>
                    <a:pt x="0" y="2193086"/>
                  </a:lnTo>
                  <a:lnTo>
                    <a:pt x="15860306" y="2193086"/>
                  </a:lnTo>
                  <a:lnTo>
                    <a:pt x="15860306" y="2185949"/>
                  </a:lnTo>
                  <a:close/>
                </a:path>
                <a:path w="15860394" h="4379595">
                  <a:moveTo>
                    <a:pt x="15860306" y="0"/>
                  </a:moveTo>
                  <a:lnTo>
                    <a:pt x="15860306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15860306" y="7150"/>
                  </a:lnTo>
                  <a:lnTo>
                    <a:pt x="15860306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/>
          <p:nvPr/>
        </p:nvSpPr>
        <p:spPr>
          <a:xfrm>
            <a:off x="1431537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19" h="439419">
                <a:moveTo>
                  <a:pt x="422645" y="242817"/>
                </a:moveTo>
                <a:lnTo>
                  <a:pt x="336795" y="242817"/>
                </a:lnTo>
                <a:lnTo>
                  <a:pt x="336795" y="121408"/>
                </a:lnTo>
                <a:lnTo>
                  <a:pt x="258565" y="121408"/>
                </a:lnTo>
                <a:lnTo>
                  <a:pt x="258565" y="44702"/>
                </a:lnTo>
                <a:lnTo>
                  <a:pt x="336795" y="44702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242817"/>
                </a:lnTo>
                <a:close/>
              </a:path>
              <a:path w="426719" h="439419">
                <a:moveTo>
                  <a:pt x="0" y="240785"/>
                </a:moveTo>
                <a:lnTo>
                  <a:pt x="0" y="163571"/>
                </a:lnTo>
                <a:lnTo>
                  <a:pt x="37737" y="152038"/>
                </a:lnTo>
                <a:lnTo>
                  <a:pt x="69159" y="128362"/>
                </a:lnTo>
                <a:lnTo>
                  <a:pt x="93193" y="94298"/>
                </a:lnTo>
                <a:lnTo>
                  <a:pt x="108766" y="51603"/>
                </a:lnTo>
                <a:lnTo>
                  <a:pt x="114805" y="2031"/>
                </a:lnTo>
                <a:lnTo>
                  <a:pt x="201162" y="7111"/>
                </a:lnTo>
                <a:lnTo>
                  <a:pt x="200218" y="29677"/>
                </a:lnTo>
                <a:lnTo>
                  <a:pt x="197416" y="51624"/>
                </a:lnTo>
                <a:lnTo>
                  <a:pt x="192804" y="72904"/>
                </a:lnTo>
                <a:lnTo>
                  <a:pt x="186431" y="93469"/>
                </a:lnTo>
                <a:lnTo>
                  <a:pt x="282916" y="158492"/>
                </a:lnTo>
                <a:lnTo>
                  <a:pt x="151888" y="158492"/>
                </a:lnTo>
                <a:lnTo>
                  <a:pt x="121797" y="190780"/>
                </a:lnTo>
                <a:lnTo>
                  <a:pt x="86040" y="216021"/>
                </a:lnTo>
                <a:lnTo>
                  <a:pt x="45234" y="233070"/>
                </a:lnTo>
                <a:lnTo>
                  <a:pt x="0" y="240785"/>
                </a:lnTo>
                <a:close/>
              </a:path>
              <a:path w="426719" h="439419">
                <a:moveTo>
                  <a:pt x="256025" y="231134"/>
                </a:moveTo>
                <a:lnTo>
                  <a:pt x="151888" y="158492"/>
                </a:lnTo>
                <a:lnTo>
                  <a:pt x="282916" y="158492"/>
                </a:lnTo>
                <a:lnTo>
                  <a:pt x="303268" y="172207"/>
                </a:lnTo>
                <a:lnTo>
                  <a:pt x="256025" y="231134"/>
                </a:lnTo>
                <a:close/>
              </a:path>
              <a:path w="426719" h="439419">
                <a:moveTo>
                  <a:pt x="228594" y="438901"/>
                </a:moveTo>
                <a:lnTo>
                  <a:pt x="165465" y="435800"/>
                </a:lnTo>
                <a:lnTo>
                  <a:pt x="111017" y="425799"/>
                </a:lnTo>
                <a:lnTo>
                  <a:pt x="68322" y="407848"/>
                </a:lnTo>
                <a:lnTo>
                  <a:pt x="40452" y="380901"/>
                </a:lnTo>
                <a:lnTo>
                  <a:pt x="30479" y="343907"/>
                </a:lnTo>
                <a:lnTo>
                  <a:pt x="40452" y="306913"/>
                </a:lnTo>
                <a:lnTo>
                  <a:pt x="68322" y="279966"/>
                </a:lnTo>
                <a:lnTo>
                  <a:pt x="111017" y="262015"/>
                </a:lnTo>
                <a:lnTo>
                  <a:pt x="165465" y="252014"/>
                </a:lnTo>
                <a:lnTo>
                  <a:pt x="228594" y="248913"/>
                </a:lnTo>
                <a:lnTo>
                  <a:pt x="291722" y="252014"/>
                </a:lnTo>
                <a:lnTo>
                  <a:pt x="346171" y="262015"/>
                </a:lnTo>
                <a:lnTo>
                  <a:pt x="388866" y="279966"/>
                </a:lnTo>
                <a:lnTo>
                  <a:pt x="416736" y="306913"/>
                </a:lnTo>
                <a:lnTo>
                  <a:pt x="419314" y="316476"/>
                </a:lnTo>
                <a:lnTo>
                  <a:pt x="228594" y="316476"/>
                </a:lnTo>
                <a:lnTo>
                  <a:pt x="187439" y="318047"/>
                </a:lnTo>
                <a:lnTo>
                  <a:pt x="153856" y="322952"/>
                </a:lnTo>
                <a:lnTo>
                  <a:pt x="131227" y="331477"/>
                </a:lnTo>
                <a:lnTo>
                  <a:pt x="122932" y="343907"/>
                </a:lnTo>
                <a:lnTo>
                  <a:pt x="131227" y="356551"/>
                </a:lnTo>
                <a:lnTo>
                  <a:pt x="153856" y="365052"/>
                </a:lnTo>
                <a:lnTo>
                  <a:pt x="187439" y="369838"/>
                </a:lnTo>
                <a:lnTo>
                  <a:pt x="228594" y="371338"/>
                </a:lnTo>
                <a:lnTo>
                  <a:pt x="419314" y="371338"/>
                </a:lnTo>
                <a:lnTo>
                  <a:pt x="416736" y="380901"/>
                </a:lnTo>
                <a:lnTo>
                  <a:pt x="388866" y="407848"/>
                </a:lnTo>
                <a:lnTo>
                  <a:pt x="346171" y="425799"/>
                </a:lnTo>
                <a:lnTo>
                  <a:pt x="291722" y="435800"/>
                </a:lnTo>
                <a:lnTo>
                  <a:pt x="228594" y="438901"/>
                </a:lnTo>
                <a:close/>
              </a:path>
              <a:path w="426719" h="439419">
                <a:moveTo>
                  <a:pt x="419314" y="371338"/>
                </a:moveTo>
                <a:lnTo>
                  <a:pt x="228594" y="371338"/>
                </a:lnTo>
                <a:lnTo>
                  <a:pt x="269749" y="369838"/>
                </a:lnTo>
                <a:lnTo>
                  <a:pt x="303331" y="365052"/>
                </a:lnTo>
                <a:lnTo>
                  <a:pt x="325961" y="356551"/>
                </a:lnTo>
                <a:lnTo>
                  <a:pt x="334255" y="343907"/>
                </a:lnTo>
                <a:lnTo>
                  <a:pt x="325961" y="331477"/>
                </a:lnTo>
                <a:lnTo>
                  <a:pt x="303331" y="322952"/>
                </a:lnTo>
                <a:lnTo>
                  <a:pt x="269749" y="318047"/>
                </a:lnTo>
                <a:lnTo>
                  <a:pt x="228594" y="316476"/>
                </a:lnTo>
                <a:lnTo>
                  <a:pt x="419314" y="316476"/>
                </a:lnTo>
                <a:lnTo>
                  <a:pt x="426709" y="343907"/>
                </a:lnTo>
                <a:lnTo>
                  <a:pt x="419314" y="3713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21236" y="1360382"/>
            <a:ext cx="439420" cy="441959"/>
          </a:xfrm>
          <a:custGeom>
            <a:avLst/>
            <a:gdLst/>
            <a:ahLst/>
            <a:cxnLst/>
            <a:rect l="l" t="t" r="r" b="b"/>
            <a:pathLst>
              <a:path w="439419" h="441960">
                <a:moveTo>
                  <a:pt x="417565" y="161539"/>
                </a:moveTo>
                <a:lnTo>
                  <a:pt x="26415" y="161539"/>
                </a:lnTo>
                <a:lnTo>
                  <a:pt x="26415" y="0"/>
                </a:lnTo>
                <a:lnTo>
                  <a:pt x="112265" y="0"/>
                </a:lnTo>
                <a:lnTo>
                  <a:pt x="112265" y="96009"/>
                </a:lnTo>
                <a:lnTo>
                  <a:pt x="417565" y="96009"/>
                </a:lnTo>
                <a:lnTo>
                  <a:pt x="417565" y="161539"/>
                </a:lnTo>
                <a:close/>
              </a:path>
              <a:path w="439419" h="441960">
                <a:moveTo>
                  <a:pt x="438901" y="251961"/>
                </a:moveTo>
                <a:lnTo>
                  <a:pt x="0" y="251961"/>
                </a:lnTo>
                <a:lnTo>
                  <a:pt x="0" y="185923"/>
                </a:lnTo>
                <a:lnTo>
                  <a:pt x="438901" y="185923"/>
                </a:lnTo>
                <a:lnTo>
                  <a:pt x="438901" y="251961"/>
                </a:lnTo>
                <a:close/>
              </a:path>
              <a:path w="439419" h="441960">
                <a:moveTo>
                  <a:pt x="219450" y="441440"/>
                </a:moveTo>
                <a:lnTo>
                  <a:pt x="153981" y="438563"/>
                </a:lnTo>
                <a:lnTo>
                  <a:pt x="99240" y="429395"/>
                </a:lnTo>
                <a:lnTo>
                  <a:pt x="57422" y="413131"/>
                </a:lnTo>
                <a:lnTo>
                  <a:pt x="21335" y="356099"/>
                </a:lnTo>
                <a:lnTo>
                  <a:pt x="30723" y="323230"/>
                </a:lnTo>
                <a:lnTo>
                  <a:pt x="57422" y="299066"/>
                </a:lnTo>
                <a:lnTo>
                  <a:pt x="99240" y="282802"/>
                </a:lnTo>
                <a:lnTo>
                  <a:pt x="153981" y="273634"/>
                </a:lnTo>
                <a:lnTo>
                  <a:pt x="219450" y="270757"/>
                </a:lnTo>
                <a:lnTo>
                  <a:pt x="284919" y="273634"/>
                </a:lnTo>
                <a:lnTo>
                  <a:pt x="339660" y="282802"/>
                </a:lnTo>
                <a:lnTo>
                  <a:pt x="381478" y="299066"/>
                </a:lnTo>
                <a:lnTo>
                  <a:pt x="408177" y="323230"/>
                </a:lnTo>
                <a:lnTo>
                  <a:pt x="411471" y="334763"/>
                </a:lnTo>
                <a:lnTo>
                  <a:pt x="219450" y="334763"/>
                </a:lnTo>
                <a:lnTo>
                  <a:pt x="176208" y="335954"/>
                </a:lnTo>
                <a:lnTo>
                  <a:pt x="142490" y="339716"/>
                </a:lnTo>
                <a:lnTo>
                  <a:pt x="120583" y="346336"/>
                </a:lnTo>
                <a:lnTo>
                  <a:pt x="112773" y="356099"/>
                </a:lnTo>
                <a:lnTo>
                  <a:pt x="120583" y="366076"/>
                </a:lnTo>
                <a:lnTo>
                  <a:pt x="142490" y="372672"/>
                </a:lnTo>
                <a:lnTo>
                  <a:pt x="176208" y="376315"/>
                </a:lnTo>
                <a:lnTo>
                  <a:pt x="219450" y="377434"/>
                </a:lnTo>
                <a:lnTo>
                  <a:pt x="411471" y="377434"/>
                </a:lnTo>
                <a:lnTo>
                  <a:pt x="408177" y="388967"/>
                </a:lnTo>
                <a:lnTo>
                  <a:pt x="381478" y="413131"/>
                </a:lnTo>
                <a:lnTo>
                  <a:pt x="339660" y="429395"/>
                </a:lnTo>
                <a:lnTo>
                  <a:pt x="284919" y="438563"/>
                </a:lnTo>
                <a:lnTo>
                  <a:pt x="219450" y="441440"/>
                </a:lnTo>
                <a:close/>
              </a:path>
              <a:path w="439419" h="441960">
                <a:moveTo>
                  <a:pt x="411471" y="377434"/>
                </a:moveTo>
                <a:lnTo>
                  <a:pt x="219450" y="377434"/>
                </a:lnTo>
                <a:lnTo>
                  <a:pt x="262692" y="376315"/>
                </a:lnTo>
                <a:lnTo>
                  <a:pt x="296410" y="372672"/>
                </a:lnTo>
                <a:lnTo>
                  <a:pt x="318317" y="366076"/>
                </a:lnTo>
                <a:lnTo>
                  <a:pt x="326127" y="356099"/>
                </a:lnTo>
                <a:lnTo>
                  <a:pt x="318317" y="346336"/>
                </a:lnTo>
                <a:lnTo>
                  <a:pt x="296410" y="339716"/>
                </a:lnTo>
                <a:lnTo>
                  <a:pt x="262692" y="335954"/>
                </a:lnTo>
                <a:lnTo>
                  <a:pt x="219450" y="334763"/>
                </a:lnTo>
                <a:lnTo>
                  <a:pt x="411471" y="334763"/>
                </a:lnTo>
                <a:lnTo>
                  <a:pt x="417565" y="356099"/>
                </a:lnTo>
                <a:lnTo>
                  <a:pt x="411471" y="37743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62205" y="1362922"/>
            <a:ext cx="411480" cy="434340"/>
          </a:xfrm>
          <a:custGeom>
            <a:avLst/>
            <a:gdLst/>
            <a:ahLst/>
            <a:cxnLst/>
            <a:rect l="l" t="t" r="r" b="b"/>
            <a:pathLst>
              <a:path w="411480" h="434339">
                <a:moveTo>
                  <a:pt x="411469" y="80261"/>
                </a:moveTo>
                <a:lnTo>
                  <a:pt x="325619" y="80261"/>
                </a:lnTo>
                <a:lnTo>
                  <a:pt x="325619" y="0"/>
                </a:lnTo>
                <a:lnTo>
                  <a:pt x="411469" y="0"/>
                </a:lnTo>
                <a:lnTo>
                  <a:pt x="411469" y="80261"/>
                </a:lnTo>
                <a:close/>
              </a:path>
              <a:path w="411480" h="434339">
                <a:moveTo>
                  <a:pt x="0" y="232658"/>
                </a:moveTo>
                <a:lnTo>
                  <a:pt x="0" y="160016"/>
                </a:lnTo>
                <a:lnTo>
                  <a:pt x="70253" y="154023"/>
                </a:lnTo>
                <a:lnTo>
                  <a:pt x="124266" y="138363"/>
                </a:lnTo>
                <a:lnTo>
                  <a:pt x="158944" y="114225"/>
                </a:lnTo>
                <a:lnTo>
                  <a:pt x="171191" y="82801"/>
                </a:lnTo>
                <a:lnTo>
                  <a:pt x="171191" y="76198"/>
                </a:lnTo>
                <a:lnTo>
                  <a:pt x="0" y="76198"/>
                </a:lnTo>
                <a:lnTo>
                  <a:pt x="0" y="5079"/>
                </a:lnTo>
                <a:lnTo>
                  <a:pt x="258565" y="5079"/>
                </a:lnTo>
                <a:lnTo>
                  <a:pt x="258463" y="76198"/>
                </a:lnTo>
                <a:lnTo>
                  <a:pt x="258057" y="80261"/>
                </a:lnTo>
                <a:lnTo>
                  <a:pt x="411469" y="80261"/>
                </a:lnTo>
                <a:lnTo>
                  <a:pt x="411469" y="158492"/>
                </a:lnTo>
                <a:lnTo>
                  <a:pt x="226562" y="158492"/>
                </a:lnTo>
                <a:lnTo>
                  <a:pt x="196318" y="186102"/>
                </a:lnTo>
                <a:lnTo>
                  <a:pt x="157492" y="206982"/>
                </a:lnTo>
                <a:lnTo>
                  <a:pt x="111131" y="221474"/>
                </a:lnTo>
                <a:lnTo>
                  <a:pt x="58284" y="229919"/>
                </a:lnTo>
                <a:lnTo>
                  <a:pt x="0" y="232658"/>
                </a:lnTo>
                <a:close/>
              </a:path>
              <a:path w="411480" h="434339">
                <a:moveTo>
                  <a:pt x="411469" y="234690"/>
                </a:moveTo>
                <a:lnTo>
                  <a:pt x="325619" y="234690"/>
                </a:lnTo>
                <a:lnTo>
                  <a:pt x="325619" y="158492"/>
                </a:lnTo>
                <a:lnTo>
                  <a:pt x="411469" y="158492"/>
                </a:lnTo>
                <a:lnTo>
                  <a:pt x="411469" y="234690"/>
                </a:lnTo>
                <a:close/>
              </a:path>
              <a:path w="411480" h="434339">
                <a:moveTo>
                  <a:pt x="411469" y="433821"/>
                </a:moveTo>
                <a:lnTo>
                  <a:pt x="23367" y="433821"/>
                </a:lnTo>
                <a:lnTo>
                  <a:pt x="23367" y="249929"/>
                </a:lnTo>
                <a:lnTo>
                  <a:pt x="411469" y="249929"/>
                </a:lnTo>
                <a:lnTo>
                  <a:pt x="411469" y="320539"/>
                </a:lnTo>
                <a:lnTo>
                  <a:pt x="109217" y="320539"/>
                </a:lnTo>
                <a:lnTo>
                  <a:pt x="109217" y="363210"/>
                </a:lnTo>
                <a:lnTo>
                  <a:pt x="411469" y="363210"/>
                </a:lnTo>
                <a:lnTo>
                  <a:pt x="411469" y="433821"/>
                </a:lnTo>
                <a:close/>
              </a:path>
              <a:path w="411480" h="434339">
                <a:moveTo>
                  <a:pt x="411469" y="363210"/>
                </a:moveTo>
                <a:lnTo>
                  <a:pt x="325619" y="363210"/>
                </a:lnTo>
                <a:lnTo>
                  <a:pt x="325619" y="320539"/>
                </a:lnTo>
                <a:lnTo>
                  <a:pt x="411469" y="320539"/>
                </a:lnTo>
                <a:lnTo>
                  <a:pt x="411469" y="3632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040729" y="1362922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4009" y="65530"/>
                </a:moveTo>
                <a:lnTo>
                  <a:pt x="24891" y="65530"/>
                </a:lnTo>
                <a:lnTo>
                  <a:pt x="24891" y="0"/>
                </a:lnTo>
                <a:lnTo>
                  <a:pt x="414009" y="0"/>
                </a:lnTo>
                <a:lnTo>
                  <a:pt x="414009" y="65530"/>
                </a:lnTo>
                <a:close/>
              </a:path>
              <a:path w="439420" h="439419">
                <a:moveTo>
                  <a:pt x="19811" y="168651"/>
                </a:moveTo>
                <a:lnTo>
                  <a:pt x="19811" y="102105"/>
                </a:lnTo>
                <a:lnTo>
                  <a:pt x="65339" y="99105"/>
                </a:lnTo>
                <a:lnTo>
                  <a:pt x="108582" y="91818"/>
                </a:lnTo>
                <a:lnTo>
                  <a:pt x="145538" y="80531"/>
                </a:lnTo>
                <a:lnTo>
                  <a:pt x="172207" y="65530"/>
                </a:lnTo>
                <a:lnTo>
                  <a:pt x="268217" y="65530"/>
                </a:lnTo>
                <a:lnTo>
                  <a:pt x="267201" y="69086"/>
                </a:lnTo>
                <a:lnTo>
                  <a:pt x="265677" y="72134"/>
                </a:lnTo>
                <a:lnTo>
                  <a:pt x="264153" y="75690"/>
                </a:lnTo>
                <a:lnTo>
                  <a:pt x="424677" y="106677"/>
                </a:lnTo>
                <a:lnTo>
                  <a:pt x="418581" y="128012"/>
                </a:lnTo>
                <a:lnTo>
                  <a:pt x="207766" y="128012"/>
                </a:lnTo>
                <a:lnTo>
                  <a:pt x="168397" y="145149"/>
                </a:lnTo>
                <a:lnTo>
                  <a:pt x="122932" y="157666"/>
                </a:lnTo>
                <a:lnTo>
                  <a:pt x="72896" y="165516"/>
                </a:lnTo>
                <a:lnTo>
                  <a:pt x="19811" y="168651"/>
                </a:lnTo>
                <a:close/>
              </a:path>
              <a:path w="439420" h="439419">
                <a:moveTo>
                  <a:pt x="406389" y="170683"/>
                </a:moveTo>
                <a:lnTo>
                  <a:pt x="207766" y="128012"/>
                </a:lnTo>
                <a:lnTo>
                  <a:pt x="418581" y="128012"/>
                </a:lnTo>
                <a:lnTo>
                  <a:pt x="406389" y="170683"/>
                </a:lnTo>
                <a:close/>
              </a:path>
              <a:path w="439420" h="439419">
                <a:moveTo>
                  <a:pt x="438901" y="251961"/>
                </a:moveTo>
                <a:lnTo>
                  <a:pt x="0" y="251961"/>
                </a:lnTo>
                <a:lnTo>
                  <a:pt x="0" y="185923"/>
                </a:lnTo>
                <a:lnTo>
                  <a:pt x="438901" y="185923"/>
                </a:lnTo>
                <a:lnTo>
                  <a:pt x="438901" y="251961"/>
                </a:lnTo>
                <a:close/>
              </a:path>
              <a:path w="439420" h="439419">
                <a:moveTo>
                  <a:pt x="219450" y="438901"/>
                </a:moveTo>
                <a:lnTo>
                  <a:pt x="153981" y="436076"/>
                </a:lnTo>
                <a:lnTo>
                  <a:pt x="99240" y="427034"/>
                </a:lnTo>
                <a:lnTo>
                  <a:pt x="57422" y="410921"/>
                </a:lnTo>
                <a:lnTo>
                  <a:pt x="21335" y="354067"/>
                </a:lnTo>
                <a:lnTo>
                  <a:pt x="30723" y="321251"/>
                </a:lnTo>
                <a:lnTo>
                  <a:pt x="57422" y="297213"/>
                </a:lnTo>
                <a:lnTo>
                  <a:pt x="99240" y="281099"/>
                </a:lnTo>
                <a:lnTo>
                  <a:pt x="153981" y="272057"/>
                </a:lnTo>
                <a:lnTo>
                  <a:pt x="219450" y="269233"/>
                </a:lnTo>
                <a:lnTo>
                  <a:pt x="284919" y="272057"/>
                </a:lnTo>
                <a:lnTo>
                  <a:pt x="339660" y="281099"/>
                </a:lnTo>
                <a:lnTo>
                  <a:pt x="381478" y="297213"/>
                </a:lnTo>
                <a:lnTo>
                  <a:pt x="408177" y="321251"/>
                </a:lnTo>
                <a:lnTo>
                  <a:pt x="411607" y="333239"/>
                </a:lnTo>
                <a:lnTo>
                  <a:pt x="219450" y="333239"/>
                </a:lnTo>
                <a:lnTo>
                  <a:pt x="176208" y="334350"/>
                </a:lnTo>
                <a:lnTo>
                  <a:pt x="142490" y="337938"/>
                </a:lnTo>
                <a:lnTo>
                  <a:pt x="120583" y="344383"/>
                </a:lnTo>
                <a:lnTo>
                  <a:pt x="112773" y="354067"/>
                </a:lnTo>
                <a:lnTo>
                  <a:pt x="120583" y="363964"/>
                </a:lnTo>
                <a:lnTo>
                  <a:pt x="142490" y="370386"/>
                </a:lnTo>
                <a:lnTo>
                  <a:pt x="176208" y="373854"/>
                </a:lnTo>
                <a:lnTo>
                  <a:pt x="219450" y="374894"/>
                </a:lnTo>
                <a:lnTo>
                  <a:pt x="411607" y="374894"/>
                </a:lnTo>
                <a:lnTo>
                  <a:pt x="408177" y="386883"/>
                </a:lnTo>
                <a:lnTo>
                  <a:pt x="381478" y="410921"/>
                </a:lnTo>
                <a:lnTo>
                  <a:pt x="339660" y="427034"/>
                </a:lnTo>
                <a:lnTo>
                  <a:pt x="284919" y="436076"/>
                </a:lnTo>
                <a:lnTo>
                  <a:pt x="219450" y="438901"/>
                </a:lnTo>
                <a:close/>
              </a:path>
              <a:path w="439420" h="439419">
                <a:moveTo>
                  <a:pt x="411607" y="374894"/>
                </a:moveTo>
                <a:lnTo>
                  <a:pt x="219450" y="374894"/>
                </a:lnTo>
                <a:lnTo>
                  <a:pt x="262692" y="373854"/>
                </a:lnTo>
                <a:lnTo>
                  <a:pt x="296410" y="370386"/>
                </a:lnTo>
                <a:lnTo>
                  <a:pt x="318317" y="363964"/>
                </a:lnTo>
                <a:lnTo>
                  <a:pt x="326127" y="354067"/>
                </a:lnTo>
                <a:lnTo>
                  <a:pt x="318317" y="344383"/>
                </a:lnTo>
                <a:lnTo>
                  <a:pt x="296410" y="337938"/>
                </a:lnTo>
                <a:lnTo>
                  <a:pt x="262692" y="334350"/>
                </a:lnTo>
                <a:lnTo>
                  <a:pt x="219450" y="333239"/>
                </a:lnTo>
                <a:lnTo>
                  <a:pt x="411607" y="333239"/>
                </a:lnTo>
                <a:lnTo>
                  <a:pt x="417565" y="354067"/>
                </a:lnTo>
                <a:lnTo>
                  <a:pt x="411607" y="37489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529406" y="1373085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20" h="408939">
                <a:moveTo>
                  <a:pt x="438899" y="330200"/>
                </a:moveTo>
                <a:lnTo>
                  <a:pt x="345427" y="330200"/>
                </a:lnTo>
                <a:lnTo>
                  <a:pt x="345427" y="258572"/>
                </a:lnTo>
                <a:lnTo>
                  <a:pt x="419087" y="258572"/>
                </a:lnTo>
                <a:lnTo>
                  <a:pt x="419087" y="180848"/>
                </a:lnTo>
                <a:lnTo>
                  <a:pt x="353047" y="180848"/>
                </a:lnTo>
                <a:lnTo>
                  <a:pt x="353047" y="78232"/>
                </a:lnTo>
                <a:lnTo>
                  <a:pt x="414515" y="78232"/>
                </a:lnTo>
                <a:lnTo>
                  <a:pt x="414515" y="0"/>
                </a:lnTo>
                <a:lnTo>
                  <a:pt x="267208" y="0"/>
                </a:lnTo>
                <a:lnTo>
                  <a:pt x="267208" y="78232"/>
                </a:lnTo>
                <a:lnTo>
                  <a:pt x="267208" y="180848"/>
                </a:lnTo>
                <a:lnTo>
                  <a:pt x="259588" y="180848"/>
                </a:lnTo>
                <a:lnTo>
                  <a:pt x="259588" y="258572"/>
                </a:lnTo>
                <a:lnTo>
                  <a:pt x="259588" y="330200"/>
                </a:lnTo>
                <a:lnTo>
                  <a:pt x="179324" y="330200"/>
                </a:lnTo>
                <a:lnTo>
                  <a:pt x="179324" y="258572"/>
                </a:lnTo>
                <a:lnTo>
                  <a:pt x="259588" y="258572"/>
                </a:lnTo>
                <a:lnTo>
                  <a:pt x="259588" y="180848"/>
                </a:lnTo>
                <a:lnTo>
                  <a:pt x="171704" y="180848"/>
                </a:lnTo>
                <a:lnTo>
                  <a:pt x="171704" y="78232"/>
                </a:lnTo>
                <a:lnTo>
                  <a:pt x="267208" y="78232"/>
                </a:lnTo>
                <a:lnTo>
                  <a:pt x="267208" y="0"/>
                </a:lnTo>
                <a:lnTo>
                  <a:pt x="24384" y="0"/>
                </a:lnTo>
                <a:lnTo>
                  <a:pt x="24384" y="78232"/>
                </a:lnTo>
                <a:lnTo>
                  <a:pt x="85852" y="78232"/>
                </a:lnTo>
                <a:lnTo>
                  <a:pt x="85852" y="180848"/>
                </a:lnTo>
                <a:lnTo>
                  <a:pt x="19812" y="180848"/>
                </a:lnTo>
                <a:lnTo>
                  <a:pt x="19812" y="258572"/>
                </a:lnTo>
                <a:lnTo>
                  <a:pt x="93472" y="258572"/>
                </a:lnTo>
                <a:lnTo>
                  <a:pt x="93472" y="330200"/>
                </a:lnTo>
                <a:lnTo>
                  <a:pt x="0" y="330200"/>
                </a:lnTo>
                <a:lnTo>
                  <a:pt x="0" y="408419"/>
                </a:lnTo>
                <a:lnTo>
                  <a:pt x="438899" y="408419"/>
                </a:lnTo>
                <a:lnTo>
                  <a:pt x="438899" y="3302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58309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541640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28800" y="1359874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10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10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10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10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10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10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70092" y="1362922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163855" y="1362922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657111" y="1362922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655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881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623559" y="6828825"/>
            <a:ext cx="7193915" cy="919480"/>
            <a:chOff x="3623559" y="6828825"/>
            <a:chExt cx="7193915" cy="919480"/>
          </a:xfrm>
        </p:grpSpPr>
        <p:sp>
          <p:nvSpPr>
            <p:cNvPr id="14" name="object 14"/>
            <p:cNvSpPr/>
            <p:nvPr/>
          </p:nvSpPr>
          <p:spPr>
            <a:xfrm>
              <a:off x="3657599" y="686286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599" y="686286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4926" y="7133774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1687" y="7170658"/>
              <a:ext cx="122798" cy="2155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62450" y="7140400"/>
              <a:ext cx="220979" cy="276225"/>
            </a:xfrm>
            <a:custGeom>
              <a:avLst/>
              <a:gdLst/>
              <a:ahLst/>
              <a:cxnLst/>
              <a:rect l="l" t="t" r="r" b="b"/>
              <a:pathLst>
                <a:path w="220979" h="276225">
                  <a:moveTo>
                    <a:pt x="220860" y="205400"/>
                  </a:moveTo>
                  <a:lnTo>
                    <a:pt x="171388" y="205400"/>
                  </a:lnTo>
                  <a:lnTo>
                    <a:pt x="171388" y="0"/>
                  </a:lnTo>
                  <a:lnTo>
                    <a:pt x="101596" y="0"/>
                  </a:lnTo>
                  <a:lnTo>
                    <a:pt x="0" y="22969"/>
                  </a:lnTo>
                  <a:lnTo>
                    <a:pt x="0" y="93645"/>
                  </a:lnTo>
                  <a:lnTo>
                    <a:pt x="78626" y="88344"/>
                  </a:lnTo>
                  <a:lnTo>
                    <a:pt x="78626" y="205400"/>
                  </a:lnTo>
                  <a:lnTo>
                    <a:pt x="0" y="205400"/>
                  </a:lnTo>
                  <a:lnTo>
                    <a:pt x="0" y="276076"/>
                  </a:lnTo>
                  <a:lnTo>
                    <a:pt x="220860" y="276076"/>
                  </a:lnTo>
                  <a:lnTo>
                    <a:pt x="220860" y="205400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4982" y="7133780"/>
              <a:ext cx="478790" cy="289560"/>
            </a:xfrm>
            <a:custGeom>
              <a:avLst/>
              <a:gdLst/>
              <a:ahLst/>
              <a:cxnLst/>
              <a:rect l="l" t="t" r="r" b="b"/>
              <a:pathLst>
                <a:path w="47878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21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52"/>
                  </a:lnTo>
                  <a:lnTo>
                    <a:pt x="21145" y="250672"/>
                  </a:lnTo>
                  <a:lnTo>
                    <a:pt x="57137" y="279387"/>
                  </a:lnTo>
                  <a:lnTo>
                    <a:pt x="95999" y="289166"/>
                  </a:lnTo>
                  <a:lnTo>
                    <a:pt x="118313" y="289331"/>
                  </a:lnTo>
                  <a:lnTo>
                    <a:pt x="140639" y="289166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22"/>
                  </a:lnTo>
                  <a:lnTo>
                    <a:pt x="236194" y="164719"/>
                  </a:lnTo>
                  <a:close/>
                </a:path>
                <a:path w="478789" h="289559">
                  <a:moveTo>
                    <a:pt x="478320" y="212026"/>
                  </a:moveTo>
                  <a:lnTo>
                    <a:pt x="428853" y="212026"/>
                  </a:lnTo>
                  <a:lnTo>
                    <a:pt x="428853" y="6629"/>
                  </a:lnTo>
                  <a:lnTo>
                    <a:pt x="359054" y="6629"/>
                  </a:lnTo>
                  <a:lnTo>
                    <a:pt x="257467" y="29591"/>
                  </a:lnTo>
                  <a:lnTo>
                    <a:pt x="257467" y="100266"/>
                  </a:lnTo>
                  <a:lnTo>
                    <a:pt x="336092" y="94970"/>
                  </a:lnTo>
                  <a:lnTo>
                    <a:pt x="336092" y="212026"/>
                  </a:lnTo>
                  <a:lnTo>
                    <a:pt x="257467" y="212026"/>
                  </a:lnTo>
                  <a:lnTo>
                    <a:pt x="257467" y="282702"/>
                  </a:lnTo>
                  <a:lnTo>
                    <a:pt x="478320" y="282702"/>
                  </a:lnTo>
                  <a:lnTo>
                    <a:pt x="478320" y="212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827220" y="6820746"/>
            <a:ext cx="3845560" cy="2892425"/>
            <a:chOff x="10827220" y="6820746"/>
            <a:chExt cx="3845560" cy="2892425"/>
          </a:xfrm>
        </p:grpSpPr>
        <p:sp>
          <p:nvSpPr>
            <p:cNvPr id="21" name="object 21"/>
            <p:cNvSpPr/>
            <p:nvPr/>
          </p:nvSpPr>
          <p:spPr>
            <a:xfrm>
              <a:off x="10869340" y="686286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3761060" y="2807969"/>
                  </a:moveTo>
                  <a:lnTo>
                    <a:pt x="0" y="2807969"/>
                  </a:lnTo>
                  <a:lnTo>
                    <a:pt x="0" y="0"/>
                  </a:lnTo>
                  <a:lnTo>
                    <a:pt x="3761060" y="0"/>
                  </a:lnTo>
                  <a:lnTo>
                    <a:pt x="3761060" y="2807969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69340" y="686286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0" y="0"/>
                  </a:moveTo>
                  <a:lnTo>
                    <a:pt x="0" y="2807969"/>
                  </a:lnTo>
                  <a:lnTo>
                    <a:pt x="3761060" y="2807969"/>
                  </a:lnTo>
                  <a:lnTo>
                    <a:pt x="3761060" y="0"/>
                  </a:lnTo>
                  <a:lnTo>
                    <a:pt x="0" y="0"/>
                  </a:lnTo>
                  <a:close/>
                </a:path>
              </a:pathLst>
            </a:custGeom>
            <a:ln w="8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241556" y="7153668"/>
            <a:ext cx="480695" cy="257175"/>
          </a:xfrm>
          <a:custGeom>
            <a:avLst/>
            <a:gdLst/>
            <a:ahLst/>
            <a:cxnLst/>
            <a:rect l="l" t="t" r="r" b="b"/>
            <a:pathLst>
              <a:path w="480695" h="257175">
                <a:moveTo>
                  <a:pt x="216331" y="230886"/>
                </a:moveTo>
                <a:lnTo>
                  <a:pt x="173507" y="230886"/>
                </a:lnTo>
                <a:lnTo>
                  <a:pt x="175196" y="225844"/>
                </a:lnTo>
                <a:lnTo>
                  <a:pt x="176872" y="217728"/>
                </a:lnTo>
                <a:lnTo>
                  <a:pt x="176872" y="188633"/>
                </a:lnTo>
                <a:lnTo>
                  <a:pt x="212140" y="188633"/>
                </a:lnTo>
                <a:lnTo>
                  <a:pt x="212140" y="162877"/>
                </a:lnTo>
                <a:lnTo>
                  <a:pt x="146926" y="162877"/>
                </a:lnTo>
                <a:lnTo>
                  <a:pt x="146926" y="188633"/>
                </a:lnTo>
                <a:lnTo>
                  <a:pt x="146926" y="217728"/>
                </a:lnTo>
                <a:lnTo>
                  <a:pt x="145808" y="225844"/>
                </a:lnTo>
                <a:lnTo>
                  <a:pt x="144411" y="230886"/>
                </a:lnTo>
                <a:lnTo>
                  <a:pt x="82562" y="230886"/>
                </a:lnTo>
                <a:lnTo>
                  <a:pt x="82562" y="188633"/>
                </a:lnTo>
                <a:lnTo>
                  <a:pt x="146926" y="188633"/>
                </a:lnTo>
                <a:lnTo>
                  <a:pt x="146926" y="162877"/>
                </a:lnTo>
                <a:lnTo>
                  <a:pt x="16789" y="162877"/>
                </a:lnTo>
                <a:lnTo>
                  <a:pt x="16789" y="188633"/>
                </a:lnTo>
                <a:lnTo>
                  <a:pt x="52616" y="188633"/>
                </a:lnTo>
                <a:lnTo>
                  <a:pt x="52616" y="230886"/>
                </a:lnTo>
                <a:lnTo>
                  <a:pt x="12026" y="230886"/>
                </a:lnTo>
                <a:lnTo>
                  <a:pt x="12026" y="256628"/>
                </a:lnTo>
                <a:lnTo>
                  <a:pt x="216331" y="256628"/>
                </a:lnTo>
                <a:lnTo>
                  <a:pt x="216331" y="230886"/>
                </a:lnTo>
                <a:close/>
              </a:path>
              <a:path w="480695" h="257175">
                <a:moveTo>
                  <a:pt x="228650" y="111950"/>
                </a:moveTo>
                <a:lnTo>
                  <a:pt x="129019" y="111950"/>
                </a:lnTo>
                <a:lnTo>
                  <a:pt x="129019" y="82842"/>
                </a:lnTo>
                <a:lnTo>
                  <a:pt x="213537" y="82842"/>
                </a:lnTo>
                <a:lnTo>
                  <a:pt x="213537" y="56248"/>
                </a:lnTo>
                <a:lnTo>
                  <a:pt x="47015" y="56248"/>
                </a:lnTo>
                <a:lnTo>
                  <a:pt x="47015" y="1955"/>
                </a:lnTo>
                <a:lnTo>
                  <a:pt x="16789" y="1955"/>
                </a:lnTo>
                <a:lnTo>
                  <a:pt x="16789" y="82842"/>
                </a:lnTo>
                <a:lnTo>
                  <a:pt x="98793" y="82842"/>
                </a:lnTo>
                <a:lnTo>
                  <a:pt x="98793" y="111950"/>
                </a:lnTo>
                <a:lnTo>
                  <a:pt x="0" y="111950"/>
                </a:lnTo>
                <a:lnTo>
                  <a:pt x="0" y="138531"/>
                </a:lnTo>
                <a:lnTo>
                  <a:pt x="228650" y="138531"/>
                </a:lnTo>
                <a:lnTo>
                  <a:pt x="228650" y="111950"/>
                </a:lnTo>
                <a:close/>
              </a:path>
              <a:path w="480695" h="257175">
                <a:moveTo>
                  <a:pt x="468490" y="228930"/>
                </a:moveTo>
                <a:lnTo>
                  <a:pt x="298894" y="228930"/>
                </a:lnTo>
                <a:lnTo>
                  <a:pt x="298894" y="181356"/>
                </a:lnTo>
                <a:lnTo>
                  <a:pt x="268668" y="181356"/>
                </a:lnTo>
                <a:lnTo>
                  <a:pt x="268668" y="255231"/>
                </a:lnTo>
                <a:lnTo>
                  <a:pt x="468490" y="255231"/>
                </a:lnTo>
                <a:lnTo>
                  <a:pt x="468490" y="228930"/>
                </a:lnTo>
                <a:close/>
              </a:path>
              <a:path w="480695" h="257175">
                <a:moveTo>
                  <a:pt x="469049" y="52057"/>
                </a:moveTo>
                <a:lnTo>
                  <a:pt x="438823" y="10680"/>
                </a:lnTo>
                <a:lnTo>
                  <a:pt x="438823" y="45339"/>
                </a:lnTo>
                <a:lnTo>
                  <a:pt x="438823" y="59055"/>
                </a:lnTo>
                <a:lnTo>
                  <a:pt x="387629" y="78359"/>
                </a:lnTo>
                <a:lnTo>
                  <a:pt x="366623" y="78917"/>
                </a:lnTo>
                <a:lnTo>
                  <a:pt x="345440" y="78359"/>
                </a:lnTo>
                <a:lnTo>
                  <a:pt x="303364" y="68287"/>
                </a:lnTo>
                <a:lnTo>
                  <a:pt x="294411" y="59055"/>
                </a:lnTo>
                <a:lnTo>
                  <a:pt x="294411" y="45339"/>
                </a:lnTo>
                <a:lnTo>
                  <a:pt x="345440" y="26073"/>
                </a:lnTo>
                <a:lnTo>
                  <a:pt x="366623" y="25463"/>
                </a:lnTo>
                <a:lnTo>
                  <a:pt x="387629" y="26073"/>
                </a:lnTo>
                <a:lnTo>
                  <a:pt x="429590" y="36106"/>
                </a:lnTo>
                <a:lnTo>
                  <a:pt x="438823" y="45339"/>
                </a:lnTo>
                <a:lnTo>
                  <a:pt x="438823" y="10680"/>
                </a:lnTo>
                <a:lnTo>
                  <a:pt x="436321" y="9321"/>
                </a:lnTo>
                <a:lnTo>
                  <a:pt x="416255" y="3810"/>
                </a:lnTo>
                <a:lnTo>
                  <a:pt x="392785" y="876"/>
                </a:lnTo>
                <a:lnTo>
                  <a:pt x="366623" y="0"/>
                </a:lnTo>
                <a:lnTo>
                  <a:pt x="340398" y="876"/>
                </a:lnTo>
                <a:lnTo>
                  <a:pt x="296684" y="9321"/>
                </a:lnTo>
                <a:lnTo>
                  <a:pt x="264998" y="41567"/>
                </a:lnTo>
                <a:lnTo>
                  <a:pt x="263906" y="52057"/>
                </a:lnTo>
                <a:lnTo>
                  <a:pt x="264998" y="62712"/>
                </a:lnTo>
                <a:lnTo>
                  <a:pt x="296684" y="95059"/>
                </a:lnTo>
                <a:lnTo>
                  <a:pt x="340398" y="103517"/>
                </a:lnTo>
                <a:lnTo>
                  <a:pt x="366623" y="104394"/>
                </a:lnTo>
                <a:lnTo>
                  <a:pt x="392785" y="103517"/>
                </a:lnTo>
                <a:lnTo>
                  <a:pt x="436321" y="95059"/>
                </a:lnTo>
                <a:lnTo>
                  <a:pt x="460146" y="78917"/>
                </a:lnTo>
                <a:lnTo>
                  <a:pt x="464743" y="71996"/>
                </a:lnTo>
                <a:lnTo>
                  <a:pt x="467956" y="62712"/>
                </a:lnTo>
                <a:lnTo>
                  <a:pt x="469049" y="52057"/>
                </a:lnTo>
                <a:close/>
              </a:path>
              <a:path w="480695" h="257175">
                <a:moveTo>
                  <a:pt x="480529" y="130695"/>
                </a:moveTo>
                <a:lnTo>
                  <a:pt x="251879" y="130695"/>
                </a:lnTo>
                <a:lnTo>
                  <a:pt x="251879" y="156997"/>
                </a:lnTo>
                <a:lnTo>
                  <a:pt x="480529" y="156997"/>
                </a:lnTo>
                <a:lnTo>
                  <a:pt x="480529" y="1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4702" y="7158519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4" h="165100">
                <a:moveTo>
                  <a:pt x="202057" y="138430"/>
                </a:moveTo>
                <a:lnTo>
                  <a:pt x="30505" y="138430"/>
                </a:lnTo>
                <a:lnTo>
                  <a:pt x="30505" y="95250"/>
                </a:lnTo>
                <a:lnTo>
                  <a:pt x="196176" y="95250"/>
                </a:lnTo>
                <a:lnTo>
                  <a:pt x="196176" y="68580"/>
                </a:lnTo>
                <a:lnTo>
                  <a:pt x="30505" y="68580"/>
                </a:lnTo>
                <a:lnTo>
                  <a:pt x="30505" y="26670"/>
                </a:lnTo>
                <a:lnTo>
                  <a:pt x="198970" y="26670"/>
                </a:lnTo>
                <a:lnTo>
                  <a:pt x="198970" y="0"/>
                </a:lnTo>
                <a:lnTo>
                  <a:pt x="0" y="0"/>
                </a:lnTo>
                <a:lnTo>
                  <a:pt x="0" y="26670"/>
                </a:lnTo>
                <a:lnTo>
                  <a:pt x="0" y="68580"/>
                </a:lnTo>
                <a:lnTo>
                  <a:pt x="0" y="95250"/>
                </a:lnTo>
                <a:lnTo>
                  <a:pt x="0" y="138430"/>
                </a:lnTo>
                <a:lnTo>
                  <a:pt x="0" y="165100"/>
                </a:lnTo>
                <a:lnTo>
                  <a:pt x="202057" y="165100"/>
                </a:lnTo>
                <a:lnTo>
                  <a:pt x="202057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811549" y="7153942"/>
            <a:ext cx="715645" cy="254000"/>
            <a:chOff x="5811549" y="7153942"/>
            <a:chExt cx="715645" cy="254000"/>
          </a:xfrm>
        </p:grpSpPr>
        <p:sp>
          <p:nvSpPr>
            <p:cNvPr id="26" name="object 26"/>
            <p:cNvSpPr/>
            <p:nvPr/>
          </p:nvSpPr>
          <p:spPr>
            <a:xfrm>
              <a:off x="5811549" y="7370276"/>
              <a:ext cx="225425" cy="26670"/>
            </a:xfrm>
            <a:custGeom>
              <a:avLst/>
              <a:gdLst/>
              <a:ahLst/>
              <a:cxnLst/>
              <a:rect l="l" t="t" r="r" b="b"/>
              <a:pathLst>
                <a:path w="225425" h="26670">
                  <a:moveTo>
                    <a:pt x="225290" y="26307"/>
                  </a:moveTo>
                  <a:lnTo>
                    <a:pt x="0" y="26307"/>
                  </a:lnTo>
                  <a:lnTo>
                    <a:pt x="0" y="0"/>
                  </a:lnTo>
                  <a:lnTo>
                    <a:pt x="225290" y="0"/>
                  </a:lnTo>
                  <a:lnTo>
                    <a:pt x="225290" y="26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0423" y="7153942"/>
              <a:ext cx="208218" cy="2538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0901" y="7153942"/>
              <a:ext cx="205699" cy="25383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573897" y="7153942"/>
            <a:ext cx="211454" cy="259715"/>
          </a:xfrm>
          <a:custGeom>
            <a:avLst/>
            <a:gdLst/>
            <a:ahLst/>
            <a:cxnLst/>
            <a:rect l="l" t="t" r="r" b="b"/>
            <a:pathLst>
              <a:path w="211454" h="259715">
                <a:moveTo>
                  <a:pt x="205139" y="96832"/>
                </a:moveTo>
                <a:lnTo>
                  <a:pt x="124819" y="96832"/>
                </a:lnTo>
                <a:lnTo>
                  <a:pt x="141024" y="96176"/>
                </a:lnTo>
                <a:lnTo>
                  <a:pt x="154554" y="94104"/>
                </a:lnTo>
                <a:lnTo>
                  <a:pt x="165670" y="90457"/>
                </a:lnTo>
                <a:lnTo>
                  <a:pt x="174634" y="85078"/>
                </a:lnTo>
                <a:lnTo>
                  <a:pt x="174634" y="0"/>
                </a:lnTo>
                <a:lnTo>
                  <a:pt x="205139" y="0"/>
                </a:lnTo>
                <a:lnTo>
                  <a:pt x="205139" y="96832"/>
                </a:lnTo>
                <a:close/>
              </a:path>
              <a:path w="211454" h="259715">
                <a:moveTo>
                  <a:pt x="117262" y="123139"/>
                </a:moveTo>
                <a:lnTo>
                  <a:pt x="0" y="123139"/>
                </a:lnTo>
                <a:lnTo>
                  <a:pt x="0" y="1679"/>
                </a:lnTo>
                <a:lnTo>
                  <a:pt x="30225" y="1679"/>
                </a:lnTo>
                <a:lnTo>
                  <a:pt x="30225" y="96832"/>
                </a:lnTo>
                <a:lnTo>
                  <a:pt x="205139" y="96832"/>
                </a:lnTo>
                <a:lnTo>
                  <a:pt x="205139" y="110546"/>
                </a:lnTo>
                <a:lnTo>
                  <a:pt x="174634" y="110546"/>
                </a:lnTo>
                <a:lnTo>
                  <a:pt x="165355" y="116173"/>
                </a:lnTo>
                <a:lnTo>
                  <a:pt x="152875" y="120096"/>
                </a:lnTo>
                <a:lnTo>
                  <a:pt x="136931" y="122392"/>
                </a:lnTo>
                <a:lnTo>
                  <a:pt x="117262" y="123139"/>
                </a:lnTo>
                <a:close/>
              </a:path>
              <a:path w="211454" h="259715">
                <a:moveTo>
                  <a:pt x="205139" y="144689"/>
                </a:moveTo>
                <a:lnTo>
                  <a:pt x="174634" y="144689"/>
                </a:lnTo>
                <a:lnTo>
                  <a:pt x="174634" y="110546"/>
                </a:lnTo>
                <a:lnTo>
                  <a:pt x="205139" y="110546"/>
                </a:lnTo>
                <a:lnTo>
                  <a:pt x="205139" y="144689"/>
                </a:lnTo>
                <a:close/>
              </a:path>
              <a:path w="211454" h="259715">
                <a:moveTo>
                  <a:pt x="111385" y="259713"/>
                </a:moveTo>
                <a:lnTo>
                  <a:pt x="69091" y="256250"/>
                </a:lnTo>
                <a:lnTo>
                  <a:pt x="25021" y="236672"/>
                </a:lnTo>
                <a:lnTo>
                  <a:pt x="12034" y="205699"/>
                </a:lnTo>
                <a:lnTo>
                  <a:pt x="13599" y="193731"/>
                </a:lnTo>
                <a:lnTo>
                  <a:pt x="50266" y="160186"/>
                </a:lnTo>
                <a:lnTo>
                  <a:pt x="89753" y="152525"/>
                </a:lnTo>
                <a:lnTo>
                  <a:pt x="111385" y="151686"/>
                </a:lnTo>
                <a:lnTo>
                  <a:pt x="133057" y="152525"/>
                </a:lnTo>
                <a:lnTo>
                  <a:pt x="172623" y="160186"/>
                </a:lnTo>
                <a:lnTo>
                  <a:pt x="200222" y="177713"/>
                </a:lnTo>
                <a:lnTo>
                  <a:pt x="111385" y="177713"/>
                </a:lnTo>
                <a:lnTo>
                  <a:pt x="94418" y="178273"/>
                </a:lnTo>
                <a:lnTo>
                  <a:pt x="53174" y="188348"/>
                </a:lnTo>
                <a:lnTo>
                  <a:pt x="42259" y="198423"/>
                </a:lnTo>
                <a:lnTo>
                  <a:pt x="42259" y="212976"/>
                </a:lnTo>
                <a:lnTo>
                  <a:pt x="78501" y="231167"/>
                </a:lnTo>
                <a:lnTo>
                  <a:pt x="111385" y="233686"/>
                </a:lnTo>
                <a:lnTo>
                  <a:pt x="200222" y="233686"/>
                </a:lnTo>
                <a:lnTo>
                  <a:pt x="197793" y="236672"/>
                </a:lnTo>
                <a:lnTo>
                  <a:pt x="188628" y="243761"/>
                </a:lnTo>
                <a:lnTo>
                  <a:pt x="172623" y="251330"/>
                </a:lnTo>
                <a:lnTo>
                  <a:pt x="153785" y="256250"/>
                </a:lnTo>
                <a:lnTo>
                  <a:pt x="133057" y="258913"/>
                </a:lnTo>
                <a:lnTo>
                  <a:pt x="111385" y="259713"/>
                </a:lnTo>
                <a:close/>
              </a:path>
              <a:path w="211454" h="259715">
                <a:moveTo>
                  <a:pt x="200222" y="233686"/>
                </a:moveTo>
                <a:lnTo>
                  <a:pt x="111385" y="233686"/>
                </a:lnTo>
                <a:lnTo>
                  <a:pt x="128509" y="233082"/>
                </a:lnTo>
                <a:lnTo>
                  <a:pt x="144479" y="231167"/>
                </a:lnTo>
                <a:lnTo>
                  <a:pt x="158455" y="227782"/>
                </a:lnTo>
                <a:lnTo>
                  <a:pt x="169597" y="222771"/>
                </a:lnTo>
                <a:lnTo>
                  <a:pt x="176314" y="218573"/>
                </a:lnTo>
                <a:lnTo>
                  <a:pt x="180511" y="212976"/>
                </a:lnTo>
                <a:lnTo>
                  <a:pt x="180511" y="198423"/>
                </a:lnTo>
                <a:lnTo>
                  <a:pt x="144479" y="180092"/>
                </a:lnTo>
                <a:lnTo>
                  <a:pt x="111385" y="177713"/>
                </a:lnTo>
                <a:lnTo>
                  <a:pt x="200222" y="177713"/>
                </a:lnTo>
                <a:lnTo>
                  <a:pt x="204860" y="183415"/>
                </a:lnTo>
                <a:lnTo>
                  <a:pt x="209407" y="193731"/>
                </a:lnTo>
                <a:lnTo>
                  <a:pt x="211017" y="205699"/>
                </a:lnTo>
                <a:lnTo>
                  <a:pt x="209407" y="217668"/>
                </a:lnTo>
                <a:lnTo>
                  <a:pt x="204860" y="227983"/>
                </a:lnTo>
                <a:lnTo>
                  <a:pt x="200222" y="2336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5965" y="7153947"/>
            <a:ext cx="474980" cy="258445"/>
          </a:xfrm>
          <a:custGeom>
            <a:avLst/>
            <a:gdLst/>
            <a:ahLst/>
            <a:cxnLst/>
            <a:rect l="l" t="t" r="r" b="b"/>
            <a:pathLst>
              <a:path w="474979" h="258445">
                <a:moveTo>
                  <a:pt x="140208" y="109423"/>
                </a:moveTo>
                <a:lnTo>
                  <a:pt x="118249" y="101511"/>
                </a:lnTo>
                <a:lnTo>
                  <a:pt x="108089" y="93472"/>
                </a:lnTo>
                <a:lnTo>
                  <a:pt x="100787" y="87706"/>
                </a:lnTo>
                <a:lnTo>
                  <a:pt x="89242" y="67119"/>
                </a:lnTo>
                <a:lnTo>
                  <a:pt x="85077" y="38900"/>
                </a:lnTo>
                <a:lnTo>
                  <a:pt x="85077" y="29387"/>
                </a:lnTo>
                <a:lnTo>
                  <a:pt x="135458" y="29387"/>
                </a:lnTo>
                <a:lnTo>
                  <a:pt x="135458" y="3073"/>
                </a:lnTo>
                <a:lnTo>
                  <a:pt x="4470" y="3073"/>
                </a:lnTo>
                <a:lnTo>
                  <a:pt x="4470" y="29387"/>
                </a:lnTo>
                <a:lnTo>
                  <a:pt x="54851" y="29387"/>
                </a:lnTo>
                <a:lnTo>
                  <a:pt x="54851" y="38900"/>
                </a:lnTo>
                <a:lnTo>
                  <a:pt x="50812" y="67957"/>
                </a:lnTo>
                <a:lnTo>
                  <a:pt x="39497" y="89560"/>
                </a:lnTo>
                <a:lnTo>
                  <a:pt x="22148" y="104228"/>
                </a:lnTo>
                <a:lnTo>
                  <a:pt x="0" y="112509"/>
                </a:lnTo>
                <a:lnTo>
                  <a:pt x="0" y="139649"/>
                </a:lnTo>
                <a:lnTo>
                  <a:pt x="22161" y="133388"/>
                </a:lnTo>
                <a:lnTo>
                  <a:pt x="41871" y="122859"/>
                </a:lnTo>
                <a:lnTo>
                  <a:pt x="58280" y="109194"/>
                </a:lnTo>
                <a:lnTo>
                  <a:pt x="70523" y="93472"/>
                </a:lnTo>
                <a:lnTo>
                  <a:pt x="82677" y="108508"/>
                </a:lnTo>
                <a:lnTo>
                  <a:pt x="98856" y="120967"/>
                </a:lnTo>
                <a:lnTo>
                  <a:pt x="118300" y="130390"/>
                </a:lnTo>
                <a:lnTo>
                  <a:pt x="140208" y="136296"/>
                </a:lnTo>
                <a:lnTo>
                  <a:pt x="140208" y="109423"/>
                </a:lnTo>
                <a:close/>
              </a:path>
              <a:path w="474979" h="258445">
                <a:moveTo>
                  <a:pt x="209613" y="157848"/>
                </a:moveTo>
                <a:lnTo>
                  <a:pt x="179108" y="157848"/>
                </a:lnTo>
                <a:lnTo>
                  <a:pt x="179108" y="183870"/>
                </a:lnTo>
                <a:lnTo>
                  <a:pt x="179108" y="230606"/>
                </a:lnTo>
                <a:lnTo>
                  <a:pt x="50368" y="230606"/>
                </a:lnTo>
                <a:lnTo>
                  <a:pt x="50368" y="183870"/>
                </a:lnTo>
                <a:lnTo>
                  <a:pt x="179108" y="183870"/>
                </a:lnTo>
                <a:lnTo>
                  <a:pt x="179108" y="157848"/>
                </a:lnTo>
                <a:lnTo>
                  <a:pt x="19862" y="157848"/>
                </a:lnTo>
                <a:lnTo>
                  <a:pt x="19862" y="256349"/>
                </a:lnTo>
                <a:lnTo>
                  <a:pt x="209613" y="256349"/>
                </a:lnTo>
                <a:lnTo>
                  <a:pt x="209613" y="230606"/>
                </a:lnTo>
                <a:lnTo>
                  <a:pt x="209613" y="183870"/>
                </a:lnTo>
                <a:lnTo>
                  <a:pt x="209613" y="157848"/>
                </a:lnTo>
                <a:close/>
              </a:path>
              <a:path w="474979" h="258445">
                <a:moveTo>
                  <a:pt x="209613" y="0"/>
                </a:moveTo>
                <a:lnTo>
                  <a:pt x="179108" y="0"/>
                </a:lnTo>
                <a:lnTo>
                  <a:pt x="179108" y="54292"/>
                </a:lnTo>
                <a:lnTo>
                  <a:pt x="126771" y="54292"/>
                </a:lnTo>
                <a:lnTo>
                  <a:pt x="126771" y="80327"/>
                </a:lnTo>
                <a:lnTo>
                  <a:pt x="179108" y="80327"/>
                </a:lnTo>
                <a:lnTo>
                  <a:pt x="179108" y="141617"/>
                </a:lnTo>
                <a:lnTo>
                  <a:pt x="209613" y="141617"/>
                </a:lnTo>
                <a:lnTo>
                  <a:pt x="209613" y="0"/>
                </a:lnTo>
                <a:close/>
              </a:path>
              <a:path w="474979" h="258445">
                <a:moveTo>
                  <a:pt x="470446" y="100190"/>
                </a:moveTo>
                <a:lnTo>
                  <a:pt x="432231" y="88900"/>
                </a:lnTo>
                <a:lnTo>
                  <a:pt x="402717" y="70739"/>
                </a:lnTo>
                <a:lnTo>
                  <a:pt x="401104" y="68567"/>
                </a:lnTo>
                <a:lnTo>
                  <a:pt x="383705" y="45326"/>
                </a:lnTo>
                <a:lnTo>
                  <a:pt x="376974" y="12319"/>
                </a:lnTo>
                <a:lnTo>
                  <a:pt x="376974" y="1676"/>
                </a:lnTo>
                <a:lnTo>
                  <a:pt x="346748" y="1676"/>
                </a:lnTo>
                <a:lnTo>
                  <a:pt x="346748" y="12319"/>
                </a:lnTo>
                <a:lnTo>
                  <a:pt x="340106" y="45364"/>
                </a:lnTo>
                <a:lnTo>
                  <a:pt x="321284" y="70840"/>
                </a:lnTo>
                <a:lnTo>
                  <a:pt x="291960" y="89014"/>
                </a:lnTo>
                <a:lnTo>
                  <a:pt x="253834" y="100190"/>
                </a:lnTo>
                <a:lnTo>
                  <a:pt x="253834" y="127063"/>
                </a:lnTo>
                <a:lnTo>
                  <a:pt x="290550" y="118503"/>
                </a:lnTo>
                <a:lnTo>
                  <a:pt x="321322" y="105473"/>
                </a:lnTo>
                <a:lnTo>
                  <a:pt x="345414" y="88607"/>
                </a:lnTo>
                <a:lnTo>
                  <a:pt x="362140" y="68567"/>
                </a:lnTo>
                <a:lnTo>
                  <a:pt x="378904" y="88607"/>
                </a:lnTo>
                <a:lnTo>
                  <a:pt x="403072" y="105473"/>
                </a:lnTo>
                <a:lnTo>
                  <a:pt x="433844" y="118503"/>
                </a:lnTo>
                <a:lnTo>
                  <a:pt x="470446" y="127063"/>
                </a:lnTo>
                <a:lnTo>
                  <a:pt x="470446" y="100190"/>
                </a:lnTo>
                <a:close/>
              </a:path>
              <a:path w="474979" h="258445">
                <a:moveTo>
                  <a:pt x="474929" y="162877"/>
                </a:moveTo>
                <a:lnTo>
                  <a:pt x="249631" y="162877"/>
                </a:lnTo>
                <a:lnTo>
                  <a:pt x="249631" y="189750"/>
                </a:lnTo>
                <a:lnTo>
                  <a:pt x="346748" y="189750"/>
                </a:lnTo>
                <a:lnTo>
                  <a:pt x="346748" y="258038"/>
                </a:lnTo>
                <a:lnTo>
                  <a:pt x="376974" y="258038"/>
                </a:lnTo>
                <a:lnTo>
                  <a:pt x="376974" y="189750"/>
                </a:lnTo>
                <a:lnTo>
                  <a:pt x="474929" y="189750"/>
                </a:lnTo>
                <a:lnTo>
                  <a:pt x="474929" y="16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1741915" y="7413248"/>
            <a:ext cx="2012950" cy="605790"/>
            <a:chOff x="11741915" y="7413248"/>
            <a:chExt cx="2012950" cy="605790"/>
          </a:xfrm>
        </p:grpSpPr>
        <p:sp>
          <p:nvSpPr>
            <p:cNvPr id="32" name="object 32"/>
            <p:cNvSpPr/>
            <p:nvPr/>
          </p:nvSpPr>
          <p:spPr>
            <a:xfrm>
              <a:off x="11780708" y="7452041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158176" y="89599"/>
                  </a:moveTo>
                  <a:lnTo>
                    <a:pt x="10511" y="89599"/>
                  </a:lnTo>
                  <a:lnTo>
                    <a:pt x="10511" y="21023"/>
                  </a:lnTo>
                  <a:lnTo>
                    <a:pt x="244272" y="21023"/>
                  </a:lnTo>
                  <a:lnTo>
                    <a:pt x="244272" y="50055"/>
                  </a:lnTo>
                  <a:lnTo>
                    <a:pt x="306841" y="50055"/>
                  </a:lnTo>
                  <a:lnTo>
                    <a:pt x="306841" y="15517"/>
                  </a:lnTo>
                  <a:lnTo>
                    <a:pt x="394439" y="15517"/>
                  </a:lnTo>
                  <a:lnTo>
                    <a:pt x="394439" y="247275"/>
                  </a:lnTo>
                  <a:lnTo>
                    <a:pt x="306841" y="247275"/>
                  </a:lnTo>
                  <a:lnTo>
                    <a:pt x="306841" y="210734"/>
                  </a:lnTo>
                  <a:lnTo>
                    <a:pt x="232258" y="210734"/>
                  </a:lnTo>
                  <a:lnTo>
                    <a:pt x="232258" y="144160"/>
                  </a:lnTo>
                  <a:lnTo>
                    <a:pt x="306841" y="144160"/>
                  </a:lnTo>
                  <a:lnTo>
                    <a:pt x="306841" y="116129"/>
                  </a:lnTo>
                  <a:lnTo>
                    <a:pt x="237764" y="116129"/>
                  </a:lnTo>
                  <a:lnTo>
                    <a:pt x="222168" y="156282"/>
                  </a:lnTo>
                  <a:lnTo>
                    <a:pt x="197256" y="188914"/>
                  </a:lnTo>
                  <a:lnTo>
                    <a:pt x="162806" y="214426"/>
                  </a:lnTo>
                  <a:lnTo>
                    <a:pt x="118595" y="233222"/>
                  </a:lnTo>
                  <a:lnTo>
                    <a:pt x="64400" y="245706"/>
                  </a:lnTo>
                  <a:lnTo>
                    <a:pt x="0" y="252281"/>
                  </a:lnTo>
                  <a:lnTo>
                    <a:pt x="0" y="183204"/>
                  </a:lnTo>
                  <a:lnTo>
                    <a:pt x="68005" y="173646"/>
                  </a:lnTo>
                  <a:lnTo>
                    <a:pt x="117193" y="154797"/>
                  </a:lnTo>
                  <a:lnTo>
                    <a:pt x="147328" y="126750"/>
                  </a:lnTo>
                  <a:lnTo>
                    <a:pt x="158176" y="89599"/>
                  </a:lnTo>
                  <a:close/>
                </a:path>
                <a:path w="1802130" h="489584">
                  <a:moveTo>
                    <a:pt x="394439" y="406452"/>
                  </a:moveTo>
                  <a:lnTo>
                    <a:pt x="123137" y="406452"/>
                  </a:lnTo>
                  <a:lnTo>
                    <a:pt x="123137" y="428477"/>
                  </a:lnTo>
                  <a:lnTo>
                    <a:pt x="399445" y="428477"/>
                  </a:lnTo>
                  <a:lnTo>
                    <a:pt x="399445" y="489044"/>
                  </a:lnTo>
                  <a:lnTo>
                    <a:pt x="36540" y="489044"/>
                  </a:lnTo>
                  <a:lnTo>
                    <a:pt x="36540" y="345885"/>
                  </a:lnTo>
                  <a:lnTo>
                    <a:pt x="307342" y="345885"/>
                  </a:lnTo>
                  <a:lnTo>
                    <a:pt x="307342" y="322859"/>
                  </a:lnTo>
                  <a:lnTo>
                    <a:pt x="36540" y="322859"/>
                  </a:lnTo>
                  <a:lnTo>
                    <a:pt x="36540" y="261791"/>
                  </a:lnTo>
                  <a:lnTo>
                    <a:pt x="394439" y="261791"/>
                  </a:lnTo>
                  <a:lnTo>
                    <a:pt x="394439" y="406452"/>
                  </a:lnTo>
                  <a:close/>
                </a:path>
                <a:path w="1802130" h="489584">
                  <a:moveTo>
                    <a:pt x="852449" y="167186"/>
                  </a:moveTo>
                  <a:lnTo>
                    <a:pt x="571637" y="167186"/>
                  </a:lnTo>
                  <a:lnTo>
                    <a:pt x="571637" y="188710"/>
                  </a:lnTo>
                  <a:lnTo>
                    <a:pt x="854952" y="188710"/>
                  </a:lnTo>
                  <a:lnTo>
                    <a:pt x="854952" y="251280"/>
                  </a:lnTo>
                  <a:lnTo>
                    <a:pt x="711292" y="251280"/>
                  </a:lnTo>
                  <a:lnTo>
                    <a:pt x="711292" y="278310"/>
                  </a:lnTo>
                  <a:lnTo>
                    <a:pt x="880981" y="278310"/>
                  </a:lnTo>
                  <a:lnTo>
                    <a:pt x="880981" y="344884"/>
                  </a:lnTo>
                  <a:lnTo>
                    <a:pt x="456508" y="344884"/>
                  </a:lnTo>
                  <a:lnTo>
                    <a:pt x="456508" y="278310"/>
                  </a:lnTo>
                  <a:lnTo>
                    <a:pt x="624195" y="278310"/>
                  </a:lnTo>
                  <a:lnTo>
                    <a:pt x="624195" y="251280"/>
                  </a:lnTo>
                  <a:lnTo>
                    <a:pt x="485040" y="251280"/>
                  </a:lnTo>
                  <a:lnTo>
                    <a:pt x="485040" y="105117"/>
                  </a:lnTo>
                  <a:lnTo>
                    <a:pt x="765352" y="105117"/>
                  </a:lnTo>
                  <a:lnTo>
                    <a:pt x="765352" y="84093"/>
                  </a:lnTo>
                  <a:lnTo>
                    <a:pt x="485040" y="84093"/>
                  </a:lnTo>
                  <a:lnTo>
                    <a:pt x="485040" y="21023"/>
                  </a:lnTo>
                  <a:lnTo>
                    <a:pt x="852449" y="21023"/>
                  </a:lnTo>
                  <a:lnTo>
                    <a:pt x="852449" y="167186"/>
                  </a:lnTo>
                  <a:close/>
                </a:path>
                <a:path w="1802130" h="489584">
                  <a:moveTo>
                    <a:pt x="485040" y="360902"/>
                  </a:moveTo>
                  <a:lnTo>
                    <a:pt x="572638" y="360902"/>
                  </a:lnTo>
                  <a:lnTo>
                    <a:pt x="572638" y="420468"/>
                  </a:lnTo>
                  <a:lnTo>
                    <a:pt x="859958" y="420468"/>
                  </a:lnTo>
                  <a:lnTo>
                    <a:pt x="859958" y="487042"/>
                  </a:lnTo>
                  <a:lnTo>
                    <a:pt x="485040" y="487042"/>
                  </a:lnTo>
                  <a:lnTo>
                    <a:pt x="485040" y="360902"/>
                  </a:lnTo>
                  <a:close/>
                </a:path>
                <a:path w="1802130" h="489584">
                  <a:moveTo>
                    <a:pt x="1315966" y="23526"/>
                  </a:moveTo>
                  <a:lnTo>
                    <a:pt x="1315966" y="96607"/>
                  </a:lnTo>
                  <a:lnTo>
                    <a:pt x="1030147" y="96607"/>
                  </a:lnTo>
                  <a:lnTo>
                    <a:pt x="1030147" y="218743"/>
                  </a:lnTo>
                  <a:lnTo>
                    <a:pt x="1318969" y="218743"/>
                  </a:lnTo>
                  <a:lnTo>
                    <a:pt x="1318969" y="291324"/>
                  </a:lnTo>
                  <a:lnTo>
                    <a:pt x="1173307" y="291324"/>
                  </a:lnTo>
                  <a:lnTo>
                    <a:pt x="1173307" y="393438"/>
                  </a:lnTo>
                  <a:lnTo>
                    <a:pt x="1338491" y="393438"/>
                  </a:lnTo>
                  <a:lnTo>
                    <a:pt x="1338491" y="465018"/>
                  </a:lnTo>
                  <a:lnTo>
                    <a:pt x="920025" y="465018"/>
                  </a:lnTo>
                  <a:lnTo>
                    <a:pt x="920025" y="393438"/>
                  </a:lnTo>
                  <a:lnTo>
                    <a:pt x="1085709" y="393438"/>
                  </a:lnTo>
                  <a:lnTo>
                    <a:pt x="1085709" y="291324"/>
                  </a:lnTo>
                  <a:lnTo>
                    <a:pt x="942550" y="291324"/>
                  </a:lnTo>
                  <a:lnTo>
                    <a:pt x="942550" y="23526"/>
                  </a:lnTo>
                  <a:lnTo>
                    <a:pt x="1315966" y="23526"/>
                  </a:lnTo>
                  <a:close/>
                </a:path>
                <a:path w="1802130" h="489584">
                  <a:moveTo>
                    <a:pt x="1773476" y="96607"/>
                  </a:moveTo>
                  <a:lnTo>
                    <a:pt x="1642830" y="96607"/>
                  </a:lnTo>
                  <a:lnTo>
                    <a:pt x="1663815" y="110975"/>
                  </a:lnTo>
                  <a:lnTo>
                    <a:pt x="1694701" y="120696"/>
                  </a:lnTo>
                  <a:lnTo>
                    <a:pt x="1733564" y="126383"/>
                  </a:lnTo>
                  <a:lnTo>
                    <a:pt x="1778481" y="128643"/>
                  </a:lnTo>
                  <a:lnTo>
                    <a:pt x="1778481" y="189711"/>
                  </a:lnTo>
                  <a:lnTo>
                    <a:pt x="1727166" y="186426"/>
                  </a:lnTo>
                  <a:lnTo>
                    <a:pt x="1675429" y="178448"/>
                  </a:lnTo>
                  <a:lnTo>
                    <a:pt x="1627915" y="165215"/>
                  </a:lnTo>
                  <a:lnTo>
                    <a:pt x="1589271" y="146162"/>
                  </a:lnTo>
                  <a:lnTo>
                    <a:pt x="1551408" y="165919"/>
                  </a:lnTo>
                  <a:lnTo>
                    <a:pt x="1504864" y="179199"/>
                  </a:lnTo>
                  <a:lnTo>
                    <a:pt x="1453346" y="186848"/>
                  </a:lnTo>
                  <a:lnTo>
                    <a:pt x="1400560" y="189711"/>
                  </a:lnTo>
                  <a:lnTo>
                    <a:pt x="1400560" y="128643"/>
                  </a:lnTo>
                  <a:lnTo>
                    <a:pt x="1444484" y="126453"/>
                  </a:lnTo>
                  <a:lnTo>
                    <a:pt x="1483152" y="120884"/>
                  </a:lnTo>
                  <a:lnTo>
                    <a:pt x="1514312" y="111186"/>
                  </a:lnTo>
                  <a:lnTo>
                    <a:pt x="1535711" y="96607"/>
                  </a:lnTo>
                  <a:lnTo>
                    <a:pt x="1406066" y="96607"/>
                  </a:lnTo>
                  <a:lnTo>
                    <a:pt x="1406066" y="35539"/>
                  </a:lnTo>
                  <a:lnTo>
                    <a:pt x="1545221" y="35539"/>
                  </a:lnTo>
                  <a:lnTo>
                    <a:pt x="1545221" y="0"/>
                  </a:lnTo>
                  <a:lnTo>
                    <a:pt x="1632819" y="0"/>
                  </a:lnTo>
                  <a:lnTo>
                    <a:pt x="1632819" y="35539"/>
                  </a:lnTo>
                  <a:lnTo>
                    <a:pt x="1773476" y="35539"/>
                  </a:lnTo>
                  <a:lnTo>
                    <a:pt x="1773476" y="96607"/>
                  </a:lnTo>
                  <a:close/>
                </a:path>
                <a:path w="1802130" h="489584">
                  <a:moveTo>
                    <a:pt x="1802008" y="264294"/>
                  </a:moveTo>
                  <a:lnTo>
                    <a:pt x="1632819" y="264294"/>
                  </a:lnTo>
                  <a:lnTo>
                    <a:pt x="1632819" y="283816"/>
                  </a:lnTo>
                  <a:lnTo>
                    <a:pt x="1773476" y="283816"/>
                  </a:lnTo>
                  <a:lnTo>
                    <a:pt x="1773476" y="415963"/>
                  </a:lnTo>
                  <a:lnTo>
                    <a:pt x="1492162" y="415963"/>
                  </a:lnTo>
                  <a:lnTo>
                    <a:pt x="1492162" y="431480"/>
                  </a:lnTo>
                  <a:lnTo>
                    <a:pt x="1782986" y="431480"/>
                  </a:lnTo>
                  <a:lnTo>
                    <a:pt x="1782986" y="489044"/>
                  </a:lnTo>
                  <a:lnTo>
                    <a:pt x="1406066" y="489044"/>
                  </a:lnTo>
                  <a:lnTo>
                    <a:pt x="1406066" y="358399"/>
                  </a:lnTo>
                  <a:lnTo>
                    <a:pt x="1686879" y="358399"/>
                  </a:lnTo>
                  <a:lnTo>
                    <a:pt x="1686879" y="342381"/>
                  </a:lnTo>
                  <a:lnTo>
                    <a:pt x="1406066" y="342381"/>
                  </a:lnTo>
                  <a:lnTo>
                    <a:pt x="1406066" y="283816"/>
                  </a:lnTo>
                  <a:lnTo>
                    <a:pt x="1545722" y="283816"/>
                  </a:lnTo>
                  <a:lnTo>
                    <a:pt x="1545722" y="264294"/>
                  </a:lnTo>
                  <a:lnTo>
                    <a:pt x="1377535" y="264294"/>
                  </a:lnTo>
                  <a:lnTo>
                    <a:pt x="1377535" y="202225"/>
                  </a:lnTo>
                  <a:lnTo>
                    <a:pt x="1802008" y="202225"/>
                  </a:lnTo>
                  <a:lnTo>
                    <a:pt x="1802008" y="264294"/>
                  </a:lnTo>
                  <a:close/>
                </a:path>
              </a:pathLst>
            </a:custGeom>
            <a:ln w="77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6470" y="7773649"/>
              <a:ext cx="168187" cy="2447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780698" y="7452042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394449" y="15519"/>
                  </a:moveTo>
                  <a:lnTo>
                    <a:pt x="306844" y="15519"/>
                  </a:lnTo>
                  <a:lnTo>
                    <a:pt x="306844" y="50063"/>
                  </a:lnTo>
                  <a:lnTo>
                    <a:pt x="244271" y="50063"/>
                  </a:lnTo>
                  <a:lnTo>
                    <a:pt x="244271" y="21031"/>
                  </a:lnTo>
                  <a:lnTo>
                    <a:pt x="10515" y="21031"/>
                  </a:lnTo>
                  <a:lnTo>
                    <a:pt x="10515" y="89611"/>
                  </a:lnTo>
                  <a:lnTo>
                    <a:pt x="158178" y="89611"/>
                  </a:lnTo>
                  <a:lnTo>
                    <a:pt x="147332" y="126758"/>
                  </a:lnTo>
                  <a:lnTo>
                    <a:pt x="117195" y="154800"/>
                  </a:lnTo>
                  <a:lnTo>
                    <a:pt x="68008" y="173647"/>
                  </a:lnTo>
                  <a:lnTo>
                    <a:pt x="0" y="183210"/>
                  </a:lnTo>
                  <a:lnTo>
                    <a:pt x="0" y="252285"/>
                  </a:lnTo>
                  <a:lnTo>
                    <a:pt x="64401" y="245706"/>
                  </a:lnTo>
                  <a:lnTo>
                    <a:pt x="118592" y="233222"/>
                  </a:lnTo>
                  <a:lnTo>
                    <a:pt x="162814" y="214426"/>
                  </a:lnTo>
                  <a:lnTo>
                    <a:pt x="197256" y="188925"/>
                  </a:lnTo>
                  <a:lnTo>
                    <a:pt x="222173" y="156286"/>
                  </a:lnTo>
                  <a:lnTo>
                    <a:pt x="237769" y="116128"/>
                  </a:lnTo>
                  <a:lnTo>
                    <a:pt x="306844" y="116128"/>
                  </a:lnTo>
                  <a:lnTo>
                    <a:pt x="306844" y="144170"/>
                  </a:lnTo>
                  <a:lnTo>
                    <a:pt x="232257" y="144170"/>
                  </a:lnTo>
                  <a:lnTo>
                    <a:pt x="232257" y="210743"/>
                  </a:lnTo>
                  <a:lnTo>
                    <a:pt x="306844" y="210743"/>
                  </a:lnTo>
                  <a:lnTo>
                    <a:pt x="306844" y="247281"/>
                  </a:lnTo>
                  <a:lnTo>
                    <a:pt x="394449" y="247281"/>
                  </a:lnTo>
                  <a:lnTo>
                    <a:pt x="394449" y="116128"/>
                  </a:lnTo>
                  <a:lnTo>
                    <a:pt x="394449" y="50063"/>
                  </a:lnTo>
                  <a:lnTo>
                    <a:pt x="394449" y="15519"/>
                  </a:lnTo>
                  <a:close/>
                </a:path>
                <a:path w="1802130" h="489584">
                  <a:moveTo>
                    <a:pt x="399453" y="428485"/>
                  </a:moveTo>
                  <a:lnTo>
                    <a:pt x="123139" y="428485"/>
                  </a:lnTo>
                  <a:lnTo>
                    <a:pt x="123139" y="406463"/>
                  </a:lnTo>
                  <a:lnTo>
                    <a:pt x="394449" y="406463"/>
                  </a:lnTo>
                  <a:lnTo>
                    <a:pt x="394449" y="261797"/>
                  </a:lnTo>
                  <a:lnTo>
                    <a:pt x="36550" y="261797"/>
                  </a:lnTo>
                  <a:lnTo>
                    <a:pt x="36550" y="322859"/>
                  </a:lnTo>
                  <a:lnTo>
                    <a:pt x="307340" y="322859"/>
                  </a:lnTo>
                  <a:lnTo>
                    <a:pt x="307340" y="345884"/>
                  </a:lnTo>
                  <a:lnTo>
                    <a:pt x="36550" y="345884"/>
                  </a:lnTo>
                  <a:lnTo>
                    <a:pt x="36550" y="489051"/>
                  </a:lnTo>
                  <a:lnTo>
                    <a:pt x="399453" y="489051"/>
                  </a:lnTo>
                  <a:lnTo>
                    <a:pt x="399453" y="428485"/>
                  </a:lnTo>
                  <a:close/>
                </a:path>
                <a:path w="1802130" h="489584">
                  <a:moveTo>
                    <a:pt x="854951" y="188772"/>
                  </a:moveTo>
                  <a:lnTo>
                    <a:pt x="571639" y="188772"/>
                  </a:lnTo>
                  <a:lnTo>
                    <a:pt x="571639" y="167182"/>
                  </a:lnTo>
                  <a:lnTo>
                    <a:pt x="852449" y="167182"/>
                  </a:lnTo>
                  <a:lnTo>
                    <a:pt x="852449" y="104952"/>
                  </a:lnTo>
                  <a:lnTo>
                    <a:pt x="852449" y="84632"/>
                  </a:lnTo>
                  <a:lnTo>
                    <a:pt x="852449" y="21132"/>
                  </a:lnTo>
                  <a:lnTo>
                    <a:pt x="485038" y="21132"/>
                  </a:lnTo>
                  <a:lnTo>
                    <a:pt x="485038" y="84632"/>
                  </a:lnTo>
                  <a:lnTo>
                    <a:pt x="765352" y="84632"/>
                  </a:lnTo>
                  <a:lnTo>
                    <a:pt x="765352" y="104952"/>
                  </a:lnTo>
                  <a:lnTo>
                    <a:pt x="485038" y="104952"/>
                  </a:lnTo>
                  <a:lnTo>
                    <a:pt x="485038" y="167182"/>
                  </a:lnTo>
                  <a:lnTo>
                    <a:pt x="485038" y="188772"/>
                  </a:lnTo>
                  <a:lnTo>
                    <a:pt x="485038" y="251002"/>
                  </a:lnTo>
                  <a:lnTo>
                    <a:pt x="854951" y="251002"/>
                  </a:lnTo>
                  <a:lnTo>
                    <a:pt x="854951" y="188772"/>
                  </a:lnTo>
                  <a:close/>
                </a:path>
                <a:path w="1802130" h="489584">
                  <a:moveTo>
                    <a:pt x="859967" y="419912"/>
                  </a:moveTo>
                  <a:lnTo>
                    <a:pt x="572643" y="419912"/>
                  </a:lnTo>
                  <a:lnTo>
                    <a:pt x="572643" y="361492"/>
                  </a:lnTo>
                  <a:lnTo>
                    <a:pt x="485038" y="361492"/>
                  </a:lnTo>
                  <a:lnTo>
                    <a:pt x="485038" y="419912"/>
                  </a:lnTo>
                  <a:lnTo>
                    <a:pt x="485038" y="487222"/>
                  </a:lnTo>
                  <a:lnTo>
                    <a:pt x="859967" y="487222"/>
                  </a:lnTo>
                  <a:lnTo>
                    <a:pt x="859967" y="419912"/>
                  </a:lnTo>
                  <a:close/>
                </a:path>
                <a:path w="1802130" h="489584">
                  <a:moveTo>
                    <a:pt x="880986" y="278320"/>
                  </a:moveTo>
                  <a:lnTo>
                    <a:pt x="711301" y="278320"/>
                  </a:lnTo>
                  <a:lnTo>
                    <a:pt x="711301" y="251282"/>
                  </a:lnTo>
                  <a:lnTo>
                    <a:pt x="624205" y="251282"/>
                  </a:lnTo>
                  <a:lnTo>
                    <a:pt x="624205" y="278320"/>
                  </a:lnTo>
                  <a:lnTo>
                    <a:pt x="456514" y="278320"/>
                  </a:lnTo>
                  <a:lnTo>
                    <a:pt x="456514" y="344893"/>
                  </a:lnTo>
                  <a:lnTo>
                    <a:pt x="880986" y="344893"/>
                  </a:lnTo>
                  <a:lnTo>
                    <a:pt x="880986" y="278320"/>
                  </a:lnTo>
                  <a:close/>
                </a:path>
                <a:path w="1802130" h="489584">
                  <a:moveTo>
                    <a:pt x="1338491" y="393242"/>
                  </a:moveTo>
                  <a:lnTo>
                    <a:pt x="1173314" y="393242"/>
                  </a:lnTo>
                  <a:lnTo>
                    <a:pt x="1173314" y="291642"/>
                  </a:lnTo>
                  <a:lnTo>
                    <a:pt x="1318971" y="291642"/>
                  </a:lnTo>
                  <a:lnTo>
                    <a:pt x="1318971" y="219252"/>
                  </a:lnTo>
                  <a:lnTo>
                    <a:pt x="1030147" y="219252"/>
                  </a:lnTo>
                  <a:lnTo>
                    <a:pt x="1030147" y="96062"/>
                  </a:lnTo>
                  <a:lnTo>
                    <a:pt x="1315974" y="96062"/>
                  </a:lnTo>
                  <a:lnTo>
                    <a:pt x="1315974" y="23672"/>
                  </a:lnTo>
                  <a:lnTo>
                    <a:pt x="942555" y="23672"/>
                  </a:lnTo>
                  <a:lnTo>
                    <a:pt x="942555" y="96062"/>
                  </a:lnTo>
                  <a:lnTo>
                    <a:pt x="942555" y="219252"/>
                  </a:lnTo>
                  <a:lnTo>
                    <a:pt x="942555" y="291642"/>
                  </a:lnTo>
                  <a:lnTo>
                    <a:pt x="1085710" y="291642"/>
                  </a:lnTo>
                  <a:lnTo>
                    <a:pt x="1085710" y="393242"/>
                  </a:lnTo>
                  <a:lnTo>
                    <a:pt x="920026" y="393242"/>
                  </a:lnTo>
                  <a:lnTo>
                    <a:pt x="920026" y="465632"/>
                  </a:lnTo>
                  <a:lnTo>
                    <a:pt x="1338491" y="465632"/>
                  </a:lnTo>
                  <a:lnTo>
                    <a:pt x="1338491" y="393242"/>
                  </a:lnTo>
                  <a:close/>
                </a:path>
                <a:path w="1802130" h="489584">
                  <a:moveTo>
                    <a:pt x="1778482" y="128651"/>
                  </a:moveTo>
                  <a:lnTo>
                    <a:pt x="1733562" y="126390"/>
                  </a:lnTo>
                  <a:lnTo>
                    <a:pt x="1694700" y="120700"/>
                  </a:lnTo>
                  <a:lnTo>
                    <a:pt x="1663814" y="110985"/>
                  </a:lnTo>
                  <a:lnTo>
                    <a:pt x="1642833" y="96608"/>
                  </a:lnTo>
                  <a:lnTo>
                    <a:pt x="1773478" y="96608"/>
                  </a:lnTo>
                  <a:lnTo>
                    <a:pt x="1773478" y="35547"/>
                  </a:lnTo>
                  <a:lnTo>
                    <a:pt x="1632826" y="35547"/>
                  </a:lnTo>
                  <a:lnTo>
                    <a:pt x="1632826" y="0"/>
                  </a:lnTo>
                  <a:lnTo>
                    <a:pt x="1545221" y="0"/>
                  </a:lnTo>
                  <a:lnTo>
                    <a:pt x="1545221" y="35547"/>
                  </a:lnTo>
                  <a:lnTo>
                    <a:pt x="1406067" y="35547"/>
                  </a:lnTo>
                  <a:lnTo>
                    <a:pt x="1406067" y="96608"/>
                  </a:lnTo>
                  <a:lnTo>
                    <a:pt x="1535709" y="96608"/>
                  </a:lnTo>
                  <a:lnTo>
                    <a:pt x="1514322" y="111188"/>
                  </a:lnTo>
                  <a:lnTo>
                    <a:pt x="1483156" y="120891"/>
                  </a:lnTo>
                  <a:lnTo>
                    <a:pt x="1444485" y="126453"/>
                  </a:lnTo>
                  <a:lnTo>
                    <a:pt x="1400568" y="128651"/>
                  </a:lnTo>
                  <a:lnTo>
                    <a:pt x="1400568" y="189712"/>
                  </a:lnTo>
                  <a:lnTo>
                    <a:pt x="1453349" y="186855"/>
                  </a:lnTo>
                  <a:lnTo>
                    <a:pt x="1504873" y="179209"/>
                  </a:lnTo>
                  <a:lnTo>
                    <a:pt x="1551406" y="165925"/>
                  </a:lnTo>
                  <a:lnTo>
                    <a:pt x="1589278" y="146164"/>
                  </a:lnTo>
                  <a:lnTo>
                    <a:pt x="1627924" y="165214"/>
                  </a:lnTo>
                  <a:lnTo>
                    <a:pt x="1675434" y="178447"/>
                  </a:lnTo>
                  <a:lnTo>
                    <a:pt x="1727174" y="186436"/>
                  </a:lnTo>
                  <a:lnTo>
                    <a:pt x="1778482" y="189712"/>
                  </a:lnTo>
                  <a:lnTo>
                    <a:pt x="1778482" y="146164"/>
                  </a:lnTo>
                  <a:lnTo>
                    <a:pt x="1778482" y="128651"/>
                  </a:lnTo>
                  <a:close/>
                </a:path>
                <a:path w="1802130" h="489584">
                  <a:moveTo>
                    <a:pt x="1802015" y="202234"/>
                  </a:moveTo>
                  <a:lnTo>
                    <a:pt x="1377543" y="202234"/>
                  </a:lnTo>
                  <a:lnTo>
                    <a:pt x="1377543" y="264299"/>
                  </a:lnTo>
                  <a:lnTo>
                    <a:pt x="1545729" y="264299"/>
                  </a:lnTo>
                  <a:lnTo>
                    <a:pt x="1545729" y="283819"/>
                  </a:lnTo>
                  <a:lnTo>
                    <a:pt x="1406067" y="283819"/>
                  </a:lnTo>
                  <a:lnTo>
                    <a:pt x="1406067" y="342392"/>
                  </a:lnTo>
                  <a:lnTo>
                    <a:pt x="1686877" y="342392"/>
                  </a:lnTo>
                  <a:lnTo>
                    <a:pt x="1686877" y="358406"/>
                  </a:lnTo>
                  <a:lnTo>
                    <a:pt x="1406067" y="358406"/>
                  </a:lnTo>
                  <a:lnTo>
                    <a:pt x="1406067" y="489051"/>
                  </a:lnTo>
                  <a:lnTo>
                    <a:pt x="1782991" y="489051"/>
                  </a:lnTo>
                  <a:lnTo>
                    <a:pt x="1782991" y="431482"/>
                  </a:lnTo>
                  <a:lnTo>
                    <a:pt x="1492161" y="431482"/>
                  </a:lnTo>
                  <a:lnTo>
                    <a:pt x="1492161" y="415963"/>
                  </a:lnTo>
                  <a:lnTo>
                    <a:pt x="1773478" y="415963"/>
                  </a:lnTo>
                  <a:lnTo>
                    <a:pt x="1773478" y="283819"/>
                  </a:lnTo>
                  <a:lnTo>
                    <a:pt x="1632826" y="283819"/>
                  </a:lnTo>
                  <a:lnTo>
                    <a:pt x="1632826" y="264299"/>
                  </a:lnTo>
                  <a:lnTo>
                    <a:pt x="1802015" y="264299"/>
                  </a:lnTo>
                  <a:lnTo>
                    <a:pt x="1802015" y="202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5263" y="7812443"/>
              <a:ext cx="90600" cy="16718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468679" y="8188575"/>
            <a:ext cx="2562860" cy="975994"/>
            <a:chOff x="11468679" y="8188575"/>
            <a:chExt cx="2562860" cy="975994"/>
          </a:xfrm>
        </p:grpSpPr>
        <p:sp>
          <p:nvSpPr>
            <p:cNvPr id="37" name="object 37"/>
            <p:cNvSpPr/>
            <p:nvPr/>
          </p:nvSpPr>
          <p:spPr>
            <a:xfrm>
              <a:off x="11500590" y="822048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2498559" y="911728"/>
                  </a:moveTo>
                  <a:lnTo>
                    <a:pt x="0" y="911728"/>
                  </a:lnTo>
                  <a:lnTo>
                    <a:pt x="0" y="0"/>
                  </a:lnTo>
                  <a:lnTo>
                    <a:pt x="2498559" y="0"/>
                  </a:lnTo>
                  <a:lnTo>
                    <a:pt x="2498559" y="911728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00590" y="822048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0" y="0"/>
                  </a:moveTo>
                  <a:lnTo>
                    <a:pt x="0" y="911728"/>
                  </a:lnTo>
                  <a:lnTo>
                    <a:pt x="2498559" y="911728"/>
                  </a:lnTo>
                  <a:lnTo>
                    <a:pt x="2498559" y="0"/>
                  </a:lnTo>
                  <a:lnTo>
                    <a:pt x="0" y="0"/>
                  </a:lnTo>
                  <a:close/>
                </a:path>
              </a:pathLst>
            </a:custGeom>
            <a:ln w="63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1703" y="846068"/>
            <a:ext cx="7163509" cy="2852836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2138876" y="8499538"/>
            <a:ext cx="762000" cy="444500"/>
          </a:xfrm>
          <a:custGeom>
            <a:avLst/>
            <a:gdLst/>
            <a:ahLst/>
            <a:cxnLst/>
            <a:rect l="l" t="t" r="r" b="b"/>
            <a:pathLst>
              <a:path w="762000" h="444500">
                <a:moveTo>
                  <a:pt x="216408" y="65532"/>
                </a:moveTo>
                <a:lnTo>
                  <a:pt x="213360" y="60960"/>
                </a:lnTo>
                <a:lnTo>
                  <a:pt x="208788" y="54864"/>
                </a:lnTo>
                <a:lnTo>
                  <a:pt x="198628" y="53848"/>
                </a:lnTo>
                <a:lnTo>
                  <a:pt x="47752" y="57912"/>
                </a:lnTo>
                <a:lnTo>
                  <a:pt x="39116" y="58420"/>
                </a:lnTo>
                <a:lnTo>
                  <a:pt x="27940" y="67564"/>
                </a:lnTo>
                <a:lnTo>
                  <a:pt x="26416" y="73660"/>
                </a:lnTo>
                <a:lnTo>
                  <a:pt x="23876" y="82296"/>
                </a:lnTo>
                <a:lnTo>
                  <a:pt x="33528" y="98552"/>
                </a:lnTo>
                <a:lnTo>
                  <a:pt x="42672" y="98044"/>
                </a:lnTo>
                <a:lnTo>
                  <a:pt x="55283" y="97980"/>
                </a:lnTo>
                <a:lnTo>
                  <a:pt x="157949" y="95059"/>
                </a:lnTo>
                <a:lnTo>
                  <a:pt x="176276" y="94996"/>
                </a:lnTo>
                <a:lnTo>
                  <a:pt x="176212" y="107022"/>
                </a:lnTo>
                <a:lnTo>
                  <a:pt x="174752" y="194551"/>
                </a:lnTo>
                <a:lnTo>
                  <a:pt x="174244" y="204203"/>
                </a:lnTo>
                <a:lnTo>
                  <a:pt x="173736" y="212839"/>
                </a:lnTo>
                <a:lnTo>
                  <a:pt x="179324" y="221983"/>
                </a:lnTo>
                <a:lnTo>
                  <a:pt x="183896" y="222999"/>
                </a:lnTo>
                <a:lnTo>
                  <a:pt x="194056" y="224523"/>
                </a:lnTo>
                <a:lnTo>
                  <a:pt x="213868" y="214363"/>
                </a:lnTo>
                <a:lnTo>
                  <a:pt x="215290" y="175247"/>
                </a:lnTo>
                <a:lnTo>
                  <a:pt x="215798" y="121094"/>
                </a:lnTo>
                <a:lnTo>
                  <a:pt x="215925" y="107022"/>
                </a:lnTo>
                <a:lnTo>
                  <a:pt x="216077" y="94996"/>
                </a:lnTo>
                <a:lnTo>
                  <a:pt x="216382" y="73660"/>
                </a:lnTo>
                <a:lnTo>
                  <a:pt x="216408" y="65532"/>
                </a:lnTo>
                <a:close/>
              </a:path>
              <a:path w="762000" h="444500">
                <a:moveTo>
                  <a:pt x="237744" y="298183"/>
                </a:moveTo>
                <a:lnTo>
                  <a:pt x="237413" y="291579"/>
                </a:lnTo>
                <a:lnTo>
                  <a:pt x="237058" y="284975"/>
                </a:lnTo>
                <a:lnTo>
                  <a:pt x="236728" y="279387"/>
                </a:lnTo>
                <a:lnTo>
                  <a:pt x="221488" y="270751"/>
                </a:lnTo>
                <a:lnTo>
                  <a:pt x="197586" y="275386"/>
                </a:lnTo>
                <a:lnTo>
                  <a:pt x="189445" y="276758"/>
                </a:lnTo>
                <a:lnTo>
                  <a:pt x="179743" y="277977"/>
                </a:lnTo>
                <a:lnTo>
                  <a:pt x="127012" y="283464"/>
                </a:lnTo>
                <a:lnTo>
                  <a:pt x="110744" y="284975"/>
                </a:lnTo>
                <a:lnTo>
                  <a:pt x="110744" y="192519"/>
                </a:lnTo>
                <a:lnTo>
                  <a:pt x="108204" y="183375"/>
                </a:lnTo>
                <a:lnTo>
                  <a:pt x="93980" y="174739"/>
                </a:lnTo>
                <a:lnTo>
                  <a:pt x="79248" y="175247"/>
                </a:lnTo>
                <a:lnTo>
                  <a:pt x="69088" y="184899"/>
                </a:lnTo>
                <a:lnTo>
                  <a:pt x="70612" y="194551"/>
                </a:lnTo>
                <a:lnTo>
                  <a:pt x="70612" y="288531"/>
                </a:lnTo>
                <a:lnTo>
                  <a:pt x="13716" y="291579"/>
                </a:lnTo>
                <a:lnTo>
                  <a:pt x="8128" y="291579"/>
                </a:lnTo>
                <a:lnTo>
                  <a:pt x="508" y="304279"/>
                </a:lnTo>
                <a:lnTo>
                  <a:pt x="0" y="319519"/>
                </a:lnTo>
                <a:lnTo>
                  <a:pt x="7112" y="332219"/>
                </a:lnTo>
                <a:lnTo>
                  <a:pt x="16256" y="332219"/>
                </a:lnTo>
                <a:lnTo>
                  <a:pt x="92176" y="327558"/>
                </a:lnTo>
                <a:lnTo>
                  <a:pt x="152082" y="322478"/>
                </a:lnTo>
                <a:lnTo>
                  <a:pt x="196367" y="317296"/>
                </a:lnTo>
                <a:lnTo>
                  <a:pt x="233680" y="310883"/>
                </a:lnTo>
                <a:lnTo>
                  <a:pt x="237744" y="298183"/>
                </a:lnTo>
                <a:close/>
              </a:path>
              <a:path w="762000" h="444500">
                <a:moveTo>
                  <a:pt x="385051" y="158991"/>
                </a:moveTo>
                <a:lnTo>
                  <a:pt x="384035" y="152387"/>
                </a:lnTo>
                <a:lnTo>
                  <a:pt x="380987" y="146799"/>
                </a:lnTo>
                <a:lnTo>
                  <a:pt x="376199" y="143751"/>
                </a:lnTo>
                <a:lnTo>
                  <a:pt x="375399" y="143243"/>
                </a:lnTo>
                <a:lnTo>
                  <a:pt x="370319" y="143751"/>
                </a:lnTo>
                <a:lnTo>
                  <a:pt x="315468" y="143751"/>
                </a:lnTo>
                <a:lnTo>
                  <a:pt x="313956" y="28956"/>
                </a:lnTo>
                <a:lnTo>
                  <a:pt x="313944" y="23368"/>
                </a:lnTo>
                <a:lnTo>
                  <a:pt x="307848" y="18288"/>
                </a:lnTo>
                <a:lnTo>
                  <a:pt x="299212" y="15748"/>
                </a:lnTo>
                <a:lnTo>
                  <a:pt x="290068" y="14732"/>
                </a:lnTo>
                <a:lnTo>
                  <a:pt x="279400" y="14732"/>
                </a:lnTo>
                <a:lnTo>
                  <a:pt x="273812" y="20320"/>
                </a:lnTo>
                <a:lnTo>
                  <a:pt x="273812" y="28956"/>
                </a:lnTo>
                <a:lnTo>
                  <a:pt x="274104" y="46253"/>
                </a:lnTo>
                <a:lnTo>
                  <a:pt x="274281" y="58737"/>
                </a:lnTo>
                <a:lnTo>
                  <a:pt x="274408" y="72453"/>
                </a:lnTo>
                <a:lnTo>
                  <a:pt x="275221" y="188099"/>
                </a:lnTo>
                <a:lnTo>
                  <a:pt x="275336" y="259765"/>
                </a:lnTo>
                <a:lnTo>
                  <a:pt x="275399" y="273545"/>
                </a:lnTo>
                <a:lnTo>
                  <a:pt x="275551" y="286181"/>
                </a:lnTo>
                <a:lnTo>
                  <a:pt x="275818" y="302247"/>
                </a:lnTo>
                <a:lnTo>
                  <a:pt x="275844" y="317995"/>
                </a:lnTo>
                <a:lnTo>
                  <a:pt x="287528" y="319519"/>
                </a:lnTo>
                <a:lnTo>
                  <a:pt x="291084" y="320027"/>
                </a:lnTo>
                <a:lnTo>
                  <a:pt x="301244" y="318503"/>
                </a:lnTo>
                <a:lnTo>
                  <a:pt x="310388" y="314439"/>
                </a:lnTo>
                <a:lnTo>
                  <a:pt x="316992" y="307327"/>
                </a:lnTo>
                <a:lnTo>
                  <a:pt x="316992" y="302247"/>
                </a:lnTo>
                <a:lnTo>
                  <a:pt x="315976" y="179819"/>
                </a:lnTo>
                <a:lnTo>
                  <a:pt x="374891" y="179819"/>
                </a:lnTo>
                <a:lnTo>
                  <a:pt x="382511" y="172707"/>
                </a:lnTo>
                <a:lnTo>
                  <a:pt x="384543" y="161023"/>
                </a:lnTo>
                <a:lnTo>
                  <a:pt x="385051" y="158991"/>
                </a:lnTo>
                <a:close/>
              </a:path>
              <a:path w="762000" h="444500">
                <a:moveTo>
                  <a:pt x="627367" y="200647"/>
                </a:moveTo>
                <a:lnTo>
                  <a:pt x="621271" y="192011"/>
                </a:lnTo>
                <a:lnTo>
                  <a:pt x="603491" y="177215"/>
                </a:lnTo>
                <a:lnTo>
                  <a:pt x="593420" y="168643"/>
                </a:lnTo>
                <a:lnTo>
                  <a:pt x="575144" y="153009"/>
                </a:lnTo>
                <a:lnTo>
                  <a:pt x="567867" y="146926"/>
                </a:lnTo>
                <a:lnTo>
                  <a:pt x="560489" y="141046"/>
                </a:lnTo>
                <a:lnTo>
                  <a:pt x="549643" y="132575"/>
                </a:lnTo>
                <a:lnTo>
                  <a:pt x="562343" y="106324"/>
                </a:lnTo>
                <a:lnTo>
                  <a:pt x="570280" y="88265"/>
                </a:lnTo>
                <a:lnTo>
                  <a:pt x="576287" y="71005"/>
                </a:lnTo>
                <a:lnTo>
                  <a:pt x="579589" y="59944"/>
                </a:lnTo>
                <a:lnTo>
                  <a:pt x="583679" y="46228"/>
                </a:lnTo>
                <a:lnTo>
                  <a:pt x="583628" y="35052"/>
                </a:lnTo>
                <a:lnTo>
                  <a:pt x="521296" y="20345"/>
                </a:lnTo>
                <a:lnTo>
                  <a:pt x="477697" y="19900"/>
                </a:lnTo>
                <a:lnTo>
                  <a:pt x="469176" y="20027"/>
                </a:lnTo>
                <a:lnTo>
                  <a:pt x="426199" y="21844"/>
                </a:lnTo>
                <a:lnTo>
                  <a:pt x="414007" y="35052"/>
                </a:lnTo>
                <a:lnTo>
                  <a:pt x="416039" y="48768"/>
                </a:lnTo>
                <a:lnTo>
                  <a:pt x="425691" y="60452"/>
                </a:lnTo>
                <a:lnTo>
                  <a:pt x="434327" y="60960"/>
                </a:lnTo>
                <a:lnTo>
                  <a:pt x="460082" y="60540"/>
                </a:lnTo>
                <a:lnTo>
                  <a:pt x="499529" y="60833"/>
                </a:lnTo>
                <a:lnTo>
                  <a:pt x="509676" y="60794"/>
                </a:lnTo>
                <a:lnTo>
                  <a:pt x="519303" y="60540"/>
                </a:lnTo>
                <a:lnTo>
                  <a:pt x="535419" y="59944"/>
                </a:lnTo>
                <a:lnTo>
                  <a:pt x="522732" y="87401"/>
                </a:lnTo>
                <a:lnTo>
                  <a:pt x="504774" y="125476"/>
                </a:lnTo>
                <a:lnTo>
                  <a:pt x="477596" y="181813"/>
                </a:lnTo>
                <a:lnTo>
                  <a:pt x="457365" y="219062"/>
                </a:lnTo>
                <a:lnTo>
                  <a:pt x="441439" y="245351"/>
                </a:lnTo>
                <a:lnTo>
                  <a:pt x="438899" y="252463"/>
                </a:lnTo>
                <a:lnTo>
                  <a:pt x="446519" y="264147"/>
                </a:lnTo>
                <a:lnTo>
                  <a:pt x="459727" y="269735"/>
                </a:lnTo>
                <a:lnTo>
                  <a:pt x="474459" y="267703"/>
                </a:lnTo>
                <a:lnTo>
                  <a:pt x="479539" y="260591"/>
                </a:lnTo>
                <a:lnTo>
                  <a:pt x="486511" y="248183"/>
                </a:lnTo>
                <a:lnTo>
                  <a:pt x="491451" y="239445"/>
                </a:lnTo>
                <a:lnTo>
                  <a:pt x="512673" y="202514"/>
                </a:lnTo>
                <a:lnTo>
                  <a:pt x="518121" y="192900"/>
                </a:lnTo>
                <a:lnTo>
                  <a:pt x="523430" y="183261"/>
                </a:lnTo>
                <a:lnTo>
                  <a:pt x="531355" y="168643"/>
                </a:lnTo>
                <a:lnTo>
                  <a:pt x="540689" y="175590"/>
                </a:lnTo>
                <a:lnTo>
                  <a:pt x="570572" y="199390"/>
                </a:lnTo>
                <a:lnTo>
                  <a:pt x="597903" y="225539"/>
                </a:lnTo>
                <a:lnTo>
                  <a:pt x="614159" y="225539"/>
                </a:lnTo>
                <a:lnTo>
                  <a:pt x="624827" y="216395"/>
                </a:lnTo>
                <a:lnTo>
                  <a:pt x="627367" y="200647"/>
                </a:lnTo>
                <a:close/>
              </a:path>
              <a:path w="762000" h="444500">
                <a:moveTo>
                  <a:pt x="728459" y="284975"/>
                </a:moveTo>
                <a:lnTo>
                  <a:pt x="717283" y="274815"/>
                </a:lnTo>
                <a:lnTo>
                  <a:pt x="705599" y="275323"/>
                </a:lnTo>
                <a:lnTo>
                  <a:pt x="692962" y="275361"/>
                </a:lnTo>
                <a:lnTo>
                  <a:pt x="629462" y="276377"/>
                </a:lnTo>
                <a:lnTo>
                  <a:pt x="598347" y="277291"/>
                </a:lnTo>
                <a:lnTo>
                  <a:pt x="585711" y="277355"/>
                </a:lnTo>
                <a:lnTo>
                  <a:pt x="574027" y="277863"/>
                </a:lnTo>
                <a:lnTo>
                  <a:pt x="563359" y="291579"/>
                </a:lnTo>
                <a:lnTo>
                  <a:pt x="564375" y="298691"/>
                </a:lnTo>
                <a:lnTo>
                  <a:pt x="564883" y="305803"/>
                </a:lnTo>
                <a:lnTo>
                  <a:pt x="574027" y="315963"/>
                </a:lnTo>
                <a:lnTo>
                  <a:pt x="583679" y="316979"/>
                </a:lnTo>
                <a:lnTo>
                  <a:pt x="612355" y="316382"/>
                </a:lnTo>
                <a:lnTo>
                  <a:pt x="622439" y="315950"/>
                </a:lnTo>
                <a:lnTo>
                  <a:pt x="650036" y="314477"/>
                </a:lnTo>
                <a:lnTo>
                  <a:pt x="659841" y="314159"/>
                </a:lnTo>
                <a:lnTo>
                  <a:pt x="670369" y="314172"/>
                </a:lnTo>
                <a:lnTo>
                  <a:pt x="686295" y="314439"/>
                </a:lnTo>
                <a:lnTo>
                  <a:pt x="686244" y="335368"/>
                </a:lnTo>
                <a:lnTo>
                  <a:pt x="686130" y="345236"/>
                </a:lnTo>
                <a:lnTo>
                  <a:pt x="685761" y="356374"/>
                </a:lnTo>
                <a:lnTo>
                  <a:pt x="684314" y="387286"/>
                </a:lnTo>
                <a:lnTo>
                  <a:pt x="684199" y="392887"/>
                </a:lnTo>
                <a:lnTo>
                  <a:pt x="684314" y="406082"/>
                </a:lnTo>
                <a:lnTo>
                  <a:pt x="684415" y="409994"/>
                </a:lnTo>
                <a:lnTo>
                  <a:pt x="685203" y="426199"/>
                </a:lnTo>
                <a:lnTo>
                  <a:pt x="685279" y="442455"/>
                </a:lnTo>
                <a:lnTo>
                  <a:pt x="695947" y="443979"/>
                </a:lnTo>
                <a:lnTo>
                  <a:pt x="700011" y="444487"/>
                </a:lnTo>
                <a:lnTo>
                  <a:pt x="710171" y="442963"/>
                </a:lnTo>
                <a:lnTo>
                  <a:pt x="719823" y="438391"/>
                </a:lnTo>
                <a:lnTo>
                  <a:pt x="726427" y="431279"/>
                </a:lnTo>
                <a:lnTo>
                  <a:pt x="726427" y="426199"/>
                </a:lnTo>
                <a:lnTo>
                  <a:pt x="725855" y="406082"/>
                </a:lnTo>
                <a:lnTo>
                  <a:pt x="725728" y="392887"/>
                </a:lnTo>
                <a:lnTo>
                  <a:pt x="726071" y="380796"/>
                </a:lnTo>
                <a:lnTo>
                  <a:pt x="727811" y="347179"/>
                </a:lnTo>
                <a:lnTo>
                  <a:pt x="728268" y="335368"/>
                </a:lnTo>
                <a:lnTo>
                  <a:pt x="728433" y="322935"/>
                </a:lnTo>
                <a:lnTo>
                  <a:pt x="728433" y="314159"/>
                </a:lnTo>
                <a:lnTo>
                  <a:pt x="728459" y="284975"/>
                </a:lnTo>
                <a:close/>
              </a:path>
              <a:path w="762000" h="444500">
                <a:moveTo>
                  <a:pt x="761415" y="95465"/>
                </a:moveTo>
                <a:lnTo>
                  <a:pt x="761403" y="40830"/>
                </a:lnTo>
                <a:lnTo>
                  <a:pt x="761263" y="30162"/>
                </a:lnTo>
                <a:lnTo>
                  <a:pt x="760996" y="14224"/>
                </a:lnTo>
                <a:lnTo>
                  <a:pt x="760971" y="8636"/>
                </a:lnTo>
                <a:lnTo>
                  <a:pt x="754367" y="3556"/>
                </a:lnTo>
                <a:lnTo>
                  <a:pt x="745223" y="1016"/>
                </a:lnTo>
                <a:lnTo>
                  <a:pt x="735063" y="0"/>
                </a:lnTo>
                <a:lnTo>
                  <a:pt x="724395" y="0"/>
                </a:lnTo>
                <a:lnTo>
                  <a:pt x="718807" y="5588"/>
                </a:lnTo>
                <a:lnTo>
                  <a:pt x="718807" y="14224"/>
                </a:lnTo>
                <a:lnTo>
                  <a:pt x="719086" y="29857"/>
                </a:lnTo>
                <a:lnTo>
                  <a:pt x="719251" y="40830"/>
                </a:lnTo>
                <a:lnTo>
                  <a:pt x="719315" y="113792"/>
                </a:lnTo>
                <a:lnTo>
                  <a:pt x="656323" y="113792"/>
                </a:lnTo>
                <a:lnTo>
                  <a:pt x="640067" y="114808"/>
                </a:lnTo>
                <a:lnTo>
                  <a:pt x="639559" y="126479"/>
                </a:lnTo>
                <a:lnTo>
                  <a:pt x="639051" y="133083"/>
                </a:lnTo>
                <a:lnTo>
                  <a:pt x="647179" y="147815"/>
                </a:lnTo>
                <a:lnTo>
                  <a:pt x="655815" y="149339"/>
                </a:lnTo>
                <a:lnTo>
                  <a:pt x="718807" y="149847"/>
                </a:lnTo>
                <a:lnTo>
                  <a:pt x="718921" y="214477"/>
                </a:lnTo>
                <a:lnTo>
                  <a:pt x="719023" y="219913"/>
                </a:lnTo>
                <a:lnTo>
                  <a:pt x="719277" y="231635"/>
                </a:lnTo>
                <a:lnTo>
                  <a:pt x="719315" y="247383"/>
                </a:lnTo>
                <a:lnTo>
                  <a:pt x="730999" y="248907"/>
                </a:lnTo>
                <a:lnTo>
                  <a:pt x="734555" y="249415"/>
                </a:lnTo>
                <a:lnTo>
                  <a:pt x="744715" y="247891"/>
                </a:lnTo>
                <a:lnTo>
                  <a:pt x="753859" y="243827"/>
                </a:lnTo>
                <a:lnTo>
                  <a:pt x="760463" y="236715"/>
                </a:lnTo>
                <a:lnTo>
                  <a:pt x="760463" y="231635"/>
                </a:lnTo>
                <a:lnTo>
                  <a:pt x="760171" y="214477"/>
                </a:lnTo>
                <a:lnTo>
                  <a:pt x="760082" y="190233"/>
                </a:lnTo>
                <a:lnTo>
                  <a:pt x="760361" y="159778"/>
                </a:lnTo>
                <a:lnTo>
                  <a:pt x="760476" y="149847"/>
                </a:lnTo>
                <a:lnTo>
                  <a:pt x="760666" y="138010"/>
                </a:lnTo>
                <a:lnTo>
                  <a:pt x="761263" y="106324"/>
                </a:lnTo>
                <a:lnTo>
                  <a:pt x="761415" y="954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76048" y="8470065"/>
            <a:ext cx="396240" cy="470534"/>
          </a:xfrm>
          <a:custGeom>
            <a:avLst/>
            <a:gdLst/>
            <a:ahLst/>
            <a:cxnLst/>
            <a:rect l="l" t="t" r="r" b="b"/>
            <a:pathLst>
              <a:path w="396240" h="470534">
                <a:moveTo>
                  <a:pt x="108709" y="287520"/>
                </a:moveTo>
                <a:lnTo>
                  <a:pt x="70455" y="278464"/>
                </a:lnTo>
                <a:lnTo>
                  <a:pt x="37591" y="238246"/>
                </a:lnTo>
                <a:lnTo>
                  <a:pt x="37704" y="217688"/>
                </a:lnTo>
                <a:lnTo>
                  <a:pt x="52156" y="171298"/>
                </a:lnTo>
                <a:lnTo>
                  <a:pt x="80464" y="138549"/>
                </a:lnTo>
                <a:lnTo>
                  <a:pt x="106677" y="124456"/>
                </a:lnTo>
                <a:lnTo>
                  <a:pt x="131060" y="125980"/>
                </a:lnTo>
                <a:lnTo>
                  <a:pt x="162809" y="159254"/>
                </a:lnTo>
                <a:lnTo>
                  <a:pt x="164997" y="163063"/>
                </a:lnTo>
                <a:lnTo>
                  <a:pt x="115821" y="163063"/>
                </a:lnTo>
                <a:lnTo>
                  <a:pt x="109725" y="167127"/>
                </a:lnTo>
                <a:lnTo>
                  <a:pt x="96517" y="175763"/>
                </a:lnTo>
                <a:lnTo>
                  <a:pt x="85849" y="188463"/>
                </a:lnTo>
                <a:lnTo>
                  <a:pt x="79246" y="206242"/>
                </a:lnTo>
                <a:lnTo>
                  <a:pt x="80261" y="218942"/>
                </a:lnTo>
                <a:lnTo>
                  <a:pt x="80769" y="224530"/>
                </a:lnTo>
                <a:lnTo>
                  <a:pt x="83309" y="236214"/>
                </a:lnTo>
                <a:lnTo>
                  <a:pt x="90421" y="245357"/>
                </a:lnTo>
                <a:lnTo>
                  <a:pt x="103121" y="250437"/>
                </a:lnTo>
                <a:lnTo>
                  <a:pt x="167451" y="250437"/>
                </a:lnTo>
                <a:lnTo>
                  <a:pt x="166143" y="253485"/>
                </a:lnTo>
                <a:lnTo>
                  <a:pt x="136648" y="281424"/>
                </a:lnTo>
                <a:lnTo>
                  <a:pt x="117718" y="287425"/>
                </a:lnTo>
                <a:lnTo>
                  <a:pt x="108709" y="287520"/>
                </a:lnTo>
                <a:close/>
              </a:path>
              <a:path w="396240" h="470534">
                <a:moveTo>
                  <a:pt x="167451" y="250437"/>
                </a:moveTo>
                <a:lnTo>
                  <a:pt x="103121" y="250437"/>
                </a:lnTo>
                <a:lnTo>
                  <a:pt x="113281" y="249929"/>
                </a:lnTo>
                <a:lnTo>
                  <a:pt x="116329" y="249421"/>
                </a:lnTo>
                <a:lnTo>
                  <a:pt x="124456" y="245357"/>
                </a:lnTo>
                <a:lnTo>
                  <a:pt x="131060" y="237230"/>
                </a:lnTo>
                <a:lnTo>
                  <a:pt x="135046" y="224276"/>
                </a:lnTo>
                <a:lnTo>
                  <a:pt x="135124" y="214370"/>
                </a:lnTo>
                <a:lnTo>
                  <a:pt x="134779" y="205679"/>
                </a:lnTo>
                <a:lnTo>
                  <a:pt x="115821" y="163063"/>
                </a:lnTo>
                <a:lnTo>
                  <a:pt x="164997" y="163063"/>
                </a:lnTo>
                <a:lnTo>
                  <a:pt x="175667" y="205679"/>
                </a:lnTo>
                <a:lnTo>
                  <a:pt x="175910" y="218942"/>
                </a:lnTo>
                <a:lnTo>
                  <a:pt x="175619" y="224022"/>
                </a:lnTo>
                <a:lnTo>
                  <a:pt x="175548" y="224530"/>
                </a:lnTo>
                <a:lnTo>
                  <a:pt x="174227" y="230483"/>
                </a:lnTo>
                <a:lnTo>
                  <a:pt x="171445" y="239262"/>
                </a:lnTo>
                <a:lnTo>
                  <a:pt x="168520" y="247945"/>
                </a:lnTo>
                <a:lnTo>
                  <a:pt x="167451" y="250437"/>
                </a:lnTo>
                <a:close/>
              </a:path>
              <a:path w="396240" h="470534">
                <a:moveTo>
                  <a:pt x="40892" y="103629"/>
                </a:moveTo>
                <a:lnTo>
                  <a:pt x="20279" y="103625"/>
                </a:lnTo>
                <a:lnTo>
                  <a:pt x="10159" y="102613"/>
                </a:lnTo>
                <a:lnTo>
                  <a:pt x="0" y="88897"/>
                </a:lnTo>
                <a:lnTo>
                  <a:pt x="507" y="80261"/>
                </a:lnTo>
                <a:lnTo>
                  <a:pt x="507" y="74674"/>
                </a:lnTo>
                <a:lnTo>
                  <a:pt x="88389" y="62990"/>
                </a:lnTo>
                <a:lnTo>
                  <a:pt x="88389" y="51306"/>
                </a:lnTo>
                <a:lnTo>
                  <a:pt x="89405" y="29463"/>
                </a:lnTo>
                <a:lnTo>
                  <a:pt x="89405" y="19303"/>
                </a:lnTo>
                <a:lnTo>
                  <a:pt x="90929" y="10159"/>
                </a:lnTo>
                <a:lnTo>
                  <a:pt x="102105" y="507"/>
                </a:lnTo>
                <a:lnTo>
                  <a:pt x="115313" y="0"/>
                </a:lnTo>
                <a:lnTo>
                  <a:pt x="126996" y="8127"/>
                </a:lnTo>
                <a:lnTo>
                  <a:pt x="129536" y="17271"/>
                </a:lnTo>
                <a:lnTo>
                  <a:pt x="129470" y="29463"/>
                </a:lnTo>
                <a:lnTo>
                  <a:pt x="128520" y="51306"/>
                </a:lnTo>
                <a:lnTo>
                  <a:pt x="128520" y="62990"/>
                </a:lnTo>
                <a:lnTo>
                  <a:pt x="153773" y="63097"/>
                </a:lnTo>
                <a:lnTo>
                  <a:pt x="179319" y="63498"/>
                </a:lnTo>
                <a:lnTo>
                  <a:pt x="188463" y="63498"/>
                </a:lnTo>
                <a:lnTo>
                  <a:pt x="196591" y="64514"/>
                </a:lnTo>
                <a:lnTo>
                  <a:pt x="208782" y="78738"/>
                </a:lnTo>
                <a:lnTo>
                  <a:pt x="209798" y="86357"/>
                </a:lnTo>
                <a:lnTo>
                  <a:pt x="210814" y="92961"/>
                </a:lnTo>
                <a:lnTo>
                  <a:pt x="201162" y="102105"/>
                </a:lnTo>
                <a:lnTo>
                  <a:pt x="188463" y="103121"/>
                </a:lnTo>
                <a:lnTo>
                  <a:pt x="154555" y="103153"/>
                </a:lnTo>
                <a:lnTo>
                  <a:pt x="152333" y="103184"/>
                </a:lnTo>
                <a:lnTo>
                  <a:pt x="87056" y="103184"/>
                </a:lnTo>
                <a:lnTo>
                  <a:pt x="48929" y="103625"/>
                </a:lnTo>
                <a:lnTo>
                  <a:pt x="40892" y="103629"/>
                </a:lnTo>
                <a:close/>
              </a:path>
              <a:path w="396240" h="470534">
                <a:moveTo>
                  <a:pt x="122234" y="103565"/>
                </a:moveTo>
                <a:lnTo>
                  <a:pt x="87056" y="103184"/>
                </a:lnTo>
                <a:lnTo>
                  <a:pt x="152333" y="103184"/>
                </a:lnTo>
                <a:lnTo>
                  <a:pt x="122234" y="103565"/>
                </a:lnTo>
                <a:close/>
              </a:path>
              <a:path w="396240" h="470534">
                <a:moveTo>
                  <a:pt x="292092" y="283456"/>
                </a:moveTo>
                <a:lnTo>
                  <a:pt x="277361" y="281424"/>
                </a:lnTo>
                <a:lnTo>
                  <a:pt x="277335" y="265169"/>
                </a:lnTo>
                <a:lnTo>
                  <a:pt x="277067" y="249231"/>
                </a:lnTo>
                <a:lnTo>
                  <a:pt x="276916" y="237484"/>
                </a:lnTo>
                <a:lnTo>
                  <a:pt x="276800" y="75102"/>
                </a:lnTo>
                <a:lnTo>
                  <a:pt x="276638" y="61363"/>
                </a:lnTo>
                <a:lnTo>
                  <a:pt x="276345" y="44194"/>
                </a:lnTo>
                <a:lnTo>
                  <a:pt x="276345" y="35559"/>
                </a:lnTo>
                <a:lnTo>
                  <a:pt x="281932" y="29971"/>
                </a:lnTo>
                <a:lnTo>
                  <a:pt x="292092" y="29971"/>
                </a:lnTo>
                <a:lnTo>
                  <a:pt x="301744" y="30987"/>
                </a:lnTo>
                <a:lnTo>
                  <a:pt x="310380" y="33527"/>
                </a:lnTo>
                <a:lnTo>
                  <a:pt x="316476" y="38607"/>
                </a:lnTo>
                <a:lnTo>
                  <a:pt x="316508" y="44194"/>
                </a:lnTo>
                <a:lnTo>
                  <a:pt x="316952" y="65911"/>
                </a:lnTo>
                <a:lnTo>
                  <a:pt x="317083" y="75102"/>
                </a:lnTo>
                <a:lnTo>
                  <a:pt x="317384" y="101660"/>
                </a:lnTo>
                <a:lnTo>
                  <a:pt x="317492" y="133092"/>
                </a:lnTo>
                <a:lnTo>
                  <a:pt x="390310" y="133092"/>
                </a:lnTo>
                <a:lnTo>
                  <a:pt x="394198" y="144268"/>
                </a:lnTo>
                <a:lnTo>
                  <a:pt x="394706" y="149348"/>
                </a:lnTo>
                <a:lnTo>
                  <a:pt x="395722" y="156460"/>
                </a:lnTo>
                <a:lnTo>
                  <a:pt x="385464" y="169159"/>
                </a:lnTo>
                <a:lnTo>
                  <a:pt x="317492" y="169159"/>
                </a:lnTo>
                <a:lnTo>
                  <a:pt x="318508" y="265169"/>
                </a:lnTo>
                <a:lnTo>
                  <a:pt x="318508" y="270249"/>
                </a:lnTo>
                <a:lnTo>
                  <a:pt x="311904" y="277361"/>
                </a:lnTo>
                <a:lnTo>
                  <a:pt x="302760" y="281932"/>
                </a:lnTo>
                <a:lnTo>
                  <a:pt x="292092" y="283456"/>
                </a:lnTo>
                <a:close/>
              </a:path>
              <a:path w="396240" h="470534">
                <a:moveTo>
                  <a:pt x="390310" y="133092"/>
                </a:moveTo>
                <a:lnTo>
                  <a:pt x="379974" y="133092"/>
                </a:lnTo>
                <a:lnTo>
                  <a:pt x="390134" y="132584"/>
                </a:lnTo>
                <a:lnTo>
                  <a:pt x="390310" y="133092"/>
                </a:lnTo>
                <a:close/>
              </a:path>
              <a:path w="396240" h="470534">
                <a:moveTo>
                  <a:pt x="385054" y="169667"/>
                </a:moveTo>
                <a:lnTo>
                  <a:pt x="377942" y="169667"/>
                </a:lnTo>
                <a:lnTo>
                  <a:pt x="317492" y="169159"/>
                </a:lnTo>
                <a:lnTo>
                  <a:pt x="385464" y="169159"/>
                </a:lnTo>
                <a:lnTo>
                  <a:pt x="385054" y="169667"/>
                </a:lnTo>
                <a:close/>
              </a:path>
              <a:path w="396240" h="470534">
                <a:moveTo>
                  <a:pt x="142744" y="470396"/>
                </a:moveTo>
                <a:lnTo>
                  <a:pt x="128012" y="455156"/>
                </a:lnTo>
                <a:lnTo>
                  <a:pt x="129028" y="444996"/>
                </a:lnTo>
                <a:lnTo>
                  <a:pt x="128012" y="441948"/>
                </a:lnTo>
                <a:lnTo>
                  <a:pt x="128838" y="403746"/>
                </a:lnTo>
                <a:lnTo>
                  <a:pt x="130675" y="362945"/>
                </a:lnTo>
                <a:lnTo>
                  <a:pt x="133746" y="321047"/>
                </a:lnTo>
                <a:lnTo>
                  <a:pt x="165095" y="295648"/>
                </a:lnTo>
                <a:lnTo>
                  <a:pt x="175255" y="302760"/>
                </a:lnTo>
                <a:lnTo>
                  <a:pt x="174747" y="309872"/>
                </a:lnTo>
                <a:lnTo>
                  <a:pt x="174733" y="321555"/>
                </a:lnTo>
                <a:lnTo>
                  <a:pt x="174313" y="337113"/>
                </a:lnTo>
                <a:lnTo>
                  <a:pt x="174239" y="348987"/>
                </a:lnTo>
                <a:lnTo>
                  <a:pt x="189796" y="349019"/>
                </a:lnTo>
                <a:lnTo>
                  <a:pt x="211830" y="349495"/>
                </a:lnTo>
                <a:lnTo>
                  <a:pt x="248913" y="349495"/>
                </a:lnTo>
                <a:lnTo>
                  <a:pt x="262629" y="350003"/>
                </a:lnTo>
                <a:lnTo>
                  <a:pt x="303780" y="350003"/>
                </a:lnTo>
                <a:lnTo>
                  <a:pt x="302432" y="388610"/>
                </a:lnTo>
                <a:lnTo>
                  <a:pt x="172715" y="388610"/>
                </a:lnTo>
                <a:lnTo>
                  <a:pt x="172207" y="398262"/>
                </a:lnTo>
                <a:lnTo>
                  <a:pt x="171191" y="416041"/>
                </a:lnTo>
                <a:lnTo>
                  <a:pt x="170683" y="429249"/>
                </a:lnTo>
                <a:lnTo>
                  <a:pt x="301012" y="429249"/>
                </a:lnTo>
                <a:lnTo>
                  <a:pt x="300728" y="437377"/>
                </a:lnTo>
                <a:lnTo>
                  <a:pt x="302760" y="446012"/>
                </a:lnTo>
                <a:lnTo>
                  <a:pt x="292600" y="464300"/>
                </a:lnTo>
                <a:lnTo>
                  <a:pt x="281932" y="464300"/>
                </a:lnTo>
                <a:lnTo>
                  <a:pt x="248183" y="465411"/>
                </a:lnTo>
                <a:lnTo>
                  <a:pt x="184494" y="468713"/>
                </a:lnTo>
                <a:lnTo>
                  <a:pt x="153412" y="469380"/>
                </a:lnTo>
                <a:lnTo>
                  <a:pt x="142744" y="470396"/>
                </a:lnTo>
                <a:close/>
              </a:path>
              <a:path w="396240" h="470534">
                <a:moveTo>
                  <a:pt x="303780" y="350003"/>
                </a:moveTo>
                <a:lnTo>
                  <a:pt x="262629" y="350003"/>
                </a:lnTo>
                <a:lnTo>
                  <a:pt x="263645" y="321555"/>
                </a:lnTo>
                <a:lnTo>
                  <a:pt x="263645" y="312920"/>
                </a:lnTo>
                <a:lnTo>
                  <a:pt x="273805" y="306316"/>
                </a:lnTo>
                <a:lnTo>
                  <a:pt x="280916" y="306316"/>
                </a:lnTo>
                <a:lnTo>
                  <a:pt x="284472" y="305808"/>
                </a:lnTo>
                <a:lnTo>
                  <a:pt x="293108" y="306824"/>
                </a:lnTo>
                <a:lnTo>
                  <a:pt x="300220" y="310380"/>
                </a:lnTo>
                <a:lnTo>
                  <a:pt x="304792" y="316476"/>
                </a:lnTo>
                <a:lnTo>
                  <a:pt x="304774" y="321555"/>
                </a:lnTo>
                <a:lnTo>
                  <a:pt x="303780" y="350003"/>
                </a:lnTo>
                <a:close/>
              </a:path>
              <a:path w="396240" h="470534">
                <a:moveTo>
                  <a:pt x="301012" y="429249"/>
                </a:moveTo>
                <a:lnTo>
                  <a:pt x="170683" y="429249"/>
                </a:lnTo>
                <a:lnTo>
                  <a:pt x="211830" y="427725"/>
                </a:lnTo>
                <a:lnTo>
                  <a:pt x="249421" y="425693"/>
                </a:lnTo>
                <a:lnTo>
                  <a:pt x="259581" y="425693"/>
                </a:lnTo>
                <a:lnTo>
                  <a:pt x="261105" y="388610"/>
                </a:lnTo>
                <a:lnTo>
                  <a:pt x="302432" y="388610"/>
                </a:lnTo>
                <a:lnTo>
                  <a:pt x="301012" y="429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623559" y="7808149"/>
            <a:ext cx="7193915" cy="919480"/>
            <a:chOff x="3623559" y="7808149"/>
            <a:chExt cx="7193915" cy="919480"/>
          </a:xfrm>
        </p:grpSpPr>
        <p:sp>
          <p:nvSpPr>
            <p:cNvPr id="43" name="object 43"/>
            <p:cNvSpPr/>
            <p:nvPr/>
          </p:nvSpPr>
          <p:spPr>
            <a:xfrm>
              <a:off x="3657599" y="78421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7599" y="78421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2463" y="8137842"/>
              <a:ext cx="225425" cy="238125"/>
            </a:xfrm>
            <a:custGeom>
              <a:avLst/>
              <a:gdLst/>
              <a:ahLst/>
              <a:cxnLst/>
              <a:rect l="l" t="t" r="r" b="b"/>
              <a:pathLst>
                <a:path w="225425" h="238125">
                  <a:moveTo>
                    <a:pt x="215214" y="138430"/>
                  </a:moveTo>
                  <a:lnTo>
                    <a:pt x="43662" y="138430"/>
                  </a:lnTo>
                  <a:lnTo>
                    <a:pt x="43662" y="95250"/>
                  </a:lnTo>
                  <a:lnTo>
                    <a:pt x="209334" y="95250"/>
                  </a:lnTo>
                  <a:lnTo>
                    <a:pt x="209334" y="68580"/>
                  </a:lnTo>
                  <a:lnTo>
                    <a:pt x="43662" y="68580"/>
                  </a:lnTo>
                  <a:lnTo>
                    <a:pt x="43662" y="26670"/>
                  </a:lnTo>
                  <a:lnTo>
                    <a:pt x="212128" y="26670"/>
                  </a:lnTo>
                  <a:lnTo>
                    <a:pt x="212128" y="0"/>
                  </a:lnTo>
                  <a:lnTo>
                    <a:pt x="13157" y="0"/>
                  </a:lnTo>
                  <a:lnTo>
                    <a:pt x="13157" y="26670"/>
                  </a:lnTo>
                  <a:lnTo>
                    <a:pt x="13157" y="68580"/>
                  </a:lnTo>
                  <a:lnTo>
                    <a:pt x="13157" y="95250"/>
                  </a:lnTo>
                  <a:lnTo>
                    <a:pt x="13157" y="138430"/>
                  </a:lnTo>
                  <a:lnTo>
                    <a:pt x="13157" y="165100"/>
                  </a:lnTo>
                  <a:lnTo>
                    <a:pt x="215214" y="165100"/>
                  </a:lnTo>
                  <a:lnTo>
                    <a:pt x="215214" y="138430"/>
                  </a:lnTo>
                  <a:close/>
                </a:path>
                <a:path w="225425" h="238125">
                  <a:moveTo>
                    <a:pt x="225285" y="211759"/>
                  </a:moveTo>
                  <a:lnTo>
                    <a:pt x="0" y="211759"/>
                  </a:lnTo>
                  <a:lnTo>
                    <a:pt x="0" y="238074"/>
                  </a:lnTo>
                  <a:lnTo>
                    <a:pt x="225285" y="238074"/>
                  </a:lnTo>
                  <a:lnTo>
                    <a:pt x="225285" y="21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1341" y="8133264"/>
              <a:ext cx="208218" cy="25383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1819" y="8133264"/>
              <a:ext cx="205699" cy="253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994806" y="8133270"/>
              <a:ext cx="787400" cy="259715"/>
            </a:xfrm>
            <a:custGeom>
              <a:avLst/>
              <a:gdLst/>
              <a:ahLst/>
              <a:cxnLst/>
              <a:rect l="l" t="t" r="r" b="b"/>
              <a:pathLst>
                <a:path w="787400" h="259715">
                  <a:moveTo>
                    <a:pt x="205143" y="0"/>
                  </a:moveTo>
                  <a:lnTo>
                    <a:pt x="174637" y="0"/>
                  </a:lnTo>
                  <a:lnTo>
                    <a:pt x="174637" y="85077"/>
                  </a:lnTo>
                  <a:lnTo>
                    <a:pt x="165671" y="90462"/>
                  </a:lnTo>
                  <a:lnTo>
                    <a:pt x="154559" y="94107"/>
                  </a:lnTo>
                  <a:lnTo>
                    <a:pt x="141033" y="96177"/>
                  </a:lnTo>
                  <a:lnTo>
                    <a:pt x="124828" y="96837"/>
                  </a:lnTo>
                  <a:lnTo>
                    <a:pt x="30226" y="96837"/>
                  </a:lnTo>
                  <a:lnTo>
                    <a:pt x="30226" y="1676"/>
                  </a:lnTo>
                  <a:lnTo>
                    <a:pt x="0" y="1676"/>
                  </a:lnTo>
                  <a:lnTo>
                    <a:pt x="0" y="123139"/>
                  </a:lnTo>
                  <a:lnTo>
                    <a:pt x="117271" y="123139"/>
                  </a:lnTo>
                  <a:lnTo>
                    <a:pt x="136931" y="122389"/>
                  </a:lnTo>
                  <a:lnTo>
                    <a:pt x="152882" y="120091"/>
                  </a:lnTo>
                  <a:lnTo>
                    <a:pt x="165354" y="116179"/>
                  </a:lnTo>
                  <a:lnTo>
                    <a:pt x="174637" y="110540"/>
                  </a:lnTo>
                  <a:lnTo>
                    <a:pt x="174637" y="144691"/>
                  </a:lnTo>
                  <a:lnTo>
                    <a:pt x="205143" y="144691"/>
                  </a:lnTo>
                  <a:lnTo>
                    <a:pt x="205143" y="110540"/>
                  </a:lnTo>
                  <a:lnTo>
                    <a:pt x="205143" y="96837"/>
                  </a:lnTo>
                  <a:lnTo>
                    <a:pt x="205143" y="0"/>
                  </a:lnTo>
                  <a:close/>
                </a:path>
                <a:path w="787400" h="259715">
                  <a:moveTo>
                    <a:pt x="211023" y="205701"/>
                  </a:moveTo>
                  <a:lnTo>
                    <a:pt x="209410" y="193725"/>
                  </a:lnTo>
                  <a:lnTo>
                    <a:pt x="204863" y="183413"/>
                  </a:lnTo>
                  <a:lnTo>
                    <a:pt x="200228" y="177711"/>
                  </a:lnTo>
                  <a:lnTo>
                    <a:pt x="197802" y="174726"/>
                  </a:lnTo>
                  <a:lnTo>
                    <a:pt x="188633" y="167640"/>
                  </a:lnTo>
                  <a:lnTo>
                    <a:pt x="180517" y="163868"/>
                  </a:lnTo>
                  <a:lnTo>
                    <a:pt x="180517" y="198424"/>
                  </a:lnTo>
                  <a:lnTo>
                    <a:pt x="180517" y="212979"/>
                  </a:lnTo>
                  <a:lnTo>
                    <a:pt x="144487" y="231165"/>
                  </a:lnTo>
                  <a:lnTo>
                    <a:pt x="111391" y="233692"/>
                  </a:lnTo>
                  <a:lnTo>
                    <a:pt x="94424" y="233083"/>
                  </a:lnTo>
                  <a:lnTo>
                    <a:pt x="53174" y="222770"/>
                  </a:lnTo>
                  <a:lnTo>
                    <a:pt x="42265" y="212979"/>
                  </a:lnTo>
                  <a:lnTo>
                    <a:pt x="42265" y="198424"/>
                  </a:lnTo>
                  <a:lnTo>
                    <a:pt x="78498" y="180098"/>
                  </a:lnTo>
                  <a:lnTo>
                    <a:pt x="111391" y="177711"/>
                  </a:lnTo>
                  <a:lnTo>
                    <a:pt x="128511" y="178269"/>
                  </a:lnTo>
                  <a:lnTo>
                    <a:pt x="169595" y="188353"/>
                  </a:lnTo>
                  <a:lnTo>
                    <a:pt x="180517" y="198424"/>
                  </a:lnTo>
                  <a:lnTo>
                    <a:pt x="180517" y="163868"/>
                  </a:lnTo>
                  <a:lnTo>
                    <a:pt x="172631" y="160185"/>
                  </a:lnTo>
                  <a:lnTo>
                    <a:pt x="153784" y="155257"/>
                  </a:lnTo>
                  <a:lnTo>
                    <a:pt x="133057" y="152527"/>
                  </a:lnTo>
                  <a:lnTo>
                    <a:pt x="111391" y="151688"/>
                  </a:lnTo>
                  <a:lnTo>
                    <a:pt x="89750" y="152527"/>
                  </a:lnTo>
                  <a:lnTo>
                    <a:pt x="50266" y="160185"/>
                  </a:lnTo>
                  <a:lnTo>
                    <a:pt x="18084" y="183375"/>
                  </a:lnTo>
                  <a:lnTo>
                    <a:pt x="12039" y="205701"/>
                  </a:lnTo>
                  <a:lnTo>
                    <a:pt x="13601" y="217665"/>
                  </a:lnTo>
                  <a:lnTo>
                    <a:pt x="50266" y="251333"/>
                  </a:lnTo>
                  <a:lnTo>
                    <a:pt x="89750" y="258914"/>
                  </a:lnTo>
                  <a:lnTo>
                    <a:pt x="111391" y="259715"/>
                  </a:lnTo>
                  <a:lnTo>
                    <a:pt x="133057" y="258914"/>
                  </a:lnTo>
                  <a:lnTo>
                    <a:pt x="172631" y="251333"/>
                  </a:lnTo>
                  <a:lnTo>
                    <a:pt x="200228" y="233692"/>
                  </a:lnTo>
                  <a:lnTo>
                    <a:pt x="204863" y="227990"/>
                  </a:lnTo>
                  <a:lnTo>
                    <a:pt x="209410" y="217665"/>
                  </a:lnTo>
                  <a:lnTo>
                    <a:pt x="211023" y="205701"/>
                  </a:lnTo>
                  <a:close/>
                </a:path>
                <a:path w="787400" h="259715">
                  <a:moveTo>
                    <a:pt x="452120" y="109423"/>
                  </a:moveTo>
                  <a:lnTo>
                    <a:pt x="430174" y="101511"/>
                  </a:lnTo>
                  <a:lnTo>
                    <a:pt x="420001" y="93472"/>
                  </a:lnTo>
                  <a:lnTo>
                    <a:pt x="412699" y="87706"/>
                  </a:lnTo>
                  <a:lnTo>
                    <a:pt x="401154" y="67119"/>
                  </a:lnTo>
                  <a:lnTo>
                    <a:pt x="396989" y="38900"/>
                  </a:lnTo>
                  <a:lnTo>
                    <a:pt x="396989" y="29387"/>
                  </a:lnTo>
                  <a:lnTo>
                    <a:pt x="447370" y="29387"/>
                  </a:lnTo>
                  <a:lnTo>
                    <a:pt x="447370" y="3073"/>
                  </a:lnTo>
                  <a:lnTo>
                    <a:pt x="316395" y="3073"/>
                  </a:lnTo>
                  <a:lnTo>
                    <a:pt x="316395" y="29387"/>
                  </a:lnTo>
                  <a:lnTo>
                    <a:pt x="366763" y="29387"/>
                  </a:lnTo>
                  <a:lnTo>
                    <a:pt x="366763" y="38900"/>
                  </a:lnTo>
                  <a:lnTo>
                    <a:pt x="362724" y="67957"/>
                  </a:lnTo>
                  <a:lnTo>
                    <a:pt x="351409" y="89560"/>
                  </a:lnTo>
                  <a:lnTo>
                    <a:pt x="334060" y="104228"/>
                  </a:lnTo>
                  <a:lnTo>
                    <a:pt x="311912" y="112509"/>
                  </a:lnTo>
                  <a:lnTo>
                    <a:pt x="311912" y="139649"/>
                  </a:lnTo>
                  <a:lnTo>
                    <a:pt x="334073" y="133388"/>
                  </a:lnTo>
                  <a:lnTo>
                    <a:pt x="353783" y="122859"/>
                  </a:lnTo>
                  <a:lnTo>
                    <a:pt x="370205" y="109194"/>
                  </a:lnTo>
                  <a:lnTo>
                    <a:pt x="382435" y="93472"/>
                  </a:lnTo>
                  <a:lnTo>
                    <a:pt x="394589" y="108508"/>
                  </a:lnTo>
                  <a:lnTo>
                    <a:pt x="410768" y="120967"/>
                  </a:lnTo>
                  <a:lnTo>
                    <a:pt x="430212" y="130390"/>
                  </a:lnTo>
                  <a:lnTo>
                    <a:pt x="452120" y="136296"/>
                  </a:lnTo>
                  <a:lnTo>
                    <a:pt x="452120" y="109423"/>
                  </a:lnTo>
                  <a:close/>
                </a:path>
                <a:path w="787400" h="259715">
                  <a:moveTo>
                    <a:pt x="521525" y="157848"/>
                  </a:moveTo>
                  <a:lnTo>
                    <a:pt x="491020" y="157848"/>
                  </a:lnTo>
                  <a:lnTo>
                    <a:pt x="491020" y="183870"/>
                  </a:lnTo>
                  <a:lnTo>
                    <a:pt x="491020" y="230606"/>
                  </a:lnTo>
                  <a:lnTo>
                    <a:pt x="362292" y="230606"/>
                  </a:lnTo>
                  <a:lnTo>
                    <a:pt x="362292" y="183870"/>
                  </a:lnTo>
                  <a:lnTo>
                    <a:pt x="491020" y="183870"/>
                  </a:lnTo>
                  <a:lnTo>
                    <a:pt x="491020" y="157848"/>
                  </a:lnTo>
                  <a:lnTo>
                    <a:pt x="331787" y="157848"/>
                  </a:lnTo>
                  <a:lnTo>
                    <a:pt x="331787" y="256349"/>
                  </a:lnTo>
                  <a:lnTo>
                    <a:pt x="521525" y="256349"/>
                  </a:lnTo>
                  <a:lnTo>
                    <a:pt x="521525" y="230606"/>
                  </a:lnTo>
                  <a:lnTo>
                    <a:pt x="521525" y="183870"/>
                  </a:lnTo>
                  <a:lnTo>
                    <a:pt x="521525" y="157848"/>
                  </a:lnTo>
                  <a:close/>
                </a:path>
                <a:path w="787400" h="259715">
                  <a:moveTo>
                    <a:pt x="521525" y="0"/>
                  </a:moveTo>
                  <a:lnTo>
                    <a:pt x="491020" y="0"/>
                  </a:lnTo>
                  <a:lnTo>
                    <a:pt x="491020" y="54292"/>
                  </a:lnTo>
                  <a:lnTo>
                    <a:pt x="438696" y="54292"/>
                  </a:lnTo>
                  <a:lnTo>
                    <a:pt x="438696" y="80327"/>
                  </a:lnTo>
                  <a:lnTo>
                    <a:pt x="491020" y="80327"/>
                  </a:lnTo>
                  <a:lnTo>
                    <a:pt x="491020" y="141617"/>
                  </a:lnTo>
                  <a:lnTo>
                    <a:pt x="521525" y="141617"/>
                  </a:lnTo>
                  <a:lnTo>
                    <a:pt x="521525" y="0"/>
                  </a:lnTo>
                  <a:close/>
                </a:path>
                <a:path w="787400" h="259715">
                  <a:moveTo>
                    <a:pt x="782358" y="100190"/>
                  </a:moveTo>
                  <a:lnTo>
                    <a:pt x="744143" y="88900"/>
                  </a:lnTo>
                  <a:lnTo>
                    <a:pt x="695629" y="45326"/>
                  </a:lnTo>
                  <a:lnTo>
                    <a:pt x="688886" y="12319"/>
                  </a:lnTo>
                  <a:lnTo>
                    <a:pt x="688886" y="1676"/>
                  </a:lnTo>
                  <a:lnTo>
                    <a:pt x="658660" y="1676"/>
                  </a:lnTo>
                  <a:lnTo>
                    <a:pt x="658660" y="12319"/>
                  </a:lnTo>
                  <a:lnTo>
                    <a:pt x="652018" y="45364"/>
                  </a:lnTo>
                  <a:lnTo>
                    <a:pt x="633196" y="70840"/>
                  </a:lnTo>
                  <a:lnTo>
                    <a:pt x="603885" y="89014"/>
                  </a:lnTo>
                  <a:lnTo>
                    <a:pt x="565746" y="100190"/>
                  </a:lnTo>
                  <a:lnTo>
                    <a:pt x="565746" y="127063"/>
                  </a:lnTo>
                  <a:lnTo>
                    <a:pt x="602462" y="118503"/>
                  </a:lnTo>
                  <a:lnTo>
                    <a:pt x="633234" y="105473"/>
                  </a:lnTo>
                  <a:lnTo>
                    <a:pt x="657326" y="88607"/>
                  </a:lnTo>
                  <a:lnTo>
                    <a:pt x="674052" y="68567"/>
                  </a:lnTo>
                  <a:lnTo>
                    <a:pt x="690816" y="88607"/>
                  </a:lnTo>
                  <a:lnTo>
                    <a:pt x="714984" y="105473"/>
                  </a:lnTo>
                  <a:lnTo>
                    <a:pt x="745769" y="118503"/>
                  </a:lnTo>
                  <a:lnTo>
                    <a:pt x="782358" y="127063"/>
                  </a:lnTo>
                  <a:lnTo>
                    <a:pt x="782358" y="100190"/>
                  </a:lnTo>
                  <a:close/>
                </a:path>
                <a:path w="787400" h="259715">
                  <a:moveTo>
                    <a:pt x="786841" y="162877"/>
                  </a:moveTo>
                  <a:lnTo>
                    <a:pt x="561555" y="162877"/>
                  </a:lnTo>
                  <a:lnTo>
                    <a:pt x="561555" y="189750"/>
                  </a:lnTo>
                  <a:lnTo>
                    <a:pt x="658660" y="189750"/>
                  </a:lnTo>
                  <a:lnTo>
                    <a:pt x="658660" y="258038"/>
                  </a:lnTo>
                  <a:lnTo>
                    <a:pt x="688886" y="258038"/>
                  </a:lnTo>
                  <a:lnTo>
                    <a:pt x="688886" y="189750"/>
                  </a:lnTo>
                  <a:lnTo>
                    <a:pt x="786841" y="189750"/>
                  </a:lnTo>
                  <a:lnTo>
                    <a:pt x="786841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09081" y="8133264"/>
              <a:ext cx="244041" cy="25383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125449" y="8133270"/>
              <a:ext cx="1045210" cy="261620"/>
            </a:xfrm>
            <a:custGeom>
              <a:avLst/>
              <a:gdLst/>
              <a:ahLst/>
              <a:cxnLst/>
              <a:rect l="l" t="t" r="r" b="b"/>
              <a:pathLst>
                <a:path w="1045209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02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045209" h="261620">
                  <a:moveTo>
                    <a:pt x="211289" y="157848"/>
                  </a:moveTo>
                  <a:lnTo>
                    <a:pt x="180784" y="157848"/>
                  </a:lnTo>
                  <a:lnTo>
                    <a:pt x="180784" y="183870"/>
                  </a:lnTo>
                  <a:lnTo>
                    <a:pt x="180784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84" y="183870"/>
                  </a:lnTo>
                  <a:lnTo>
                    <a:pt x="180784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289" y="256349"/>
                  </a:lnTo>
                  <a:lnTo>
                    <a:pt x="211289" y="230606"/>
                  </a:lnTo>
                  <a:lnTo>
                    <a:pt x="211289" y="183870"/>
                  </a:lnTo>
                  <a:lnTo>
                    <a:pt x="211289" y="157848"/>
                  </a:lnTo>
                  <a:close/>
                </a:path>
                <a:path w="1045209" h="261620">
                  <a:moveTo>
                    <a:pt x="211289" y="0"/>
                  </a:moveTo>
                  <a:lnTo>
                    <a:pt x="180784" y="0"/>
                  </a:lnTo>
                  <a:lnTo>
                    <a:pt x="180784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84" y="83121"/>
                  </a:lnTo>
                  <a:lnTo>
                    <a:pt x="180784" y="143014"/>
                  </a:lnTo>
                  <a:lnTo>
                    <a:pt x="211289" y="143014"/>
                  </a:lnTo>
                  <a:lnTo>
                    <a:pt x="211289" y="0"/>
                  </a:lnTo>
                  <a:close/>
                </a:path>
                <a:path w="1045209" h="261620">
                  <a:moveTo>
                    <a:pt x="464286" y="71081"/>
                  </a:moveTo>
                  <a:lnTo>
                    <a:pt x="410819" y="59055"/>
                  </a:lnTo>
                  <a:lnTo>
                    <a:pt x="378929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45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16" y="59055"/>
                  </a:lnTo>
                  <a:lnTo>
                    <a:pt x="382308" y="73774"/>
                  </a:lnTo>
                  <a:lnTo>
                    <a:pt x="406400" y="85077"/>
                  </a:lnTo>
                  <a:lnTo>
                    <a:pt x="434301" y="92824"/>
                  </a:lnTo>
                  <a:lnTo>
                    <a:pt x="464286" y="96837"/>
                  </a:lnTo>
                  <a:lnTo>
                    <a:pt x="464286" y="71081"/>
                  </a:lnTo>
                  <a:close/>
                </a:path>
                <a:path w="1045209" h="261620">
                  <a:moveTo>
                    <a:pt x="466813" y="212979"/>
                  </a:moveTo>
                  <a:lnTo>
                    <a:pt x="446379" y="178828"/>
                  </a:lnTo>
                  <a:lnTo>
                    <a:pt x="436587" y="174650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73" y="235153"/>
                  </a:lnTo>
                  <a:lnTo>
                    <a:pt x="364375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75" y="190309"/>
                  </a:lnTo>
                  <a:lnTo>
                    <a:pt x="385673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50"/>
                  </a:lnTo>
                  <a:lnTo>
                    <a:pt x="431241" y="172351"/>
                  </a:lnTo>
                  <a:lnTo>
                    <a:pt x="412407" y="167919"/>
                  </a:lnTo>
                  <a:lnTo>
                    <a:pt x="390067" y="165379"/>
                  </a:lnTo>
                  <a:lnTo>
                    <a:pt x="364375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75" y="261112"/>
                  </a:lnTo>
                  <a:lnTo>
                    <a:pt x="390067" y="260350"/>
                  </a:lnTo>
                  <a:lnTo>
                    <a:pt x="431241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045209" h="261620">
                  <a:moveTo>
                    <a:pt x="478282" y="116700"/>
                  </a:moveTo>
                  <a:lnTo>
                    <a:pt x="249631" y="116700"/>
                  </a:lnTo>
                  <a:lnTo>
                    <a:pt x="249631" y="142455"/>
                  </a:lnTo>
                  <a:lnTo>
                    <a:pt x="478282" y="142455"/>
                  </a:lnTo>
                  <a:lnTo>
                    <a:pt x="478282" y="116700"/>
                  </a:lnTo>
                  <a:close/>
                </a:path>
                <a:path w="1045209" h="261620">
                  <a:moveTo>
                    <a:pt x="696201" y="3073"/>
                  </a:moveTo>
                  <a:lnTo>
                    <a:pt x="574459" y="3073"/>
                  </a:lnTo>
                  <a:lnTo>
                    <a:pt x="574459" y="29387"/>
                  </a:lnTo>
                  <a:lnTo>
                    <a:pt x="665975" y="29387"/>
                  </a:lnTo>
                  <a:lnTo>
                    <a:pt x="659333" y="63957"/>
                  </a:lnTo>
                  <a:lnTo>
                    <a:pt x="640130" y="89738"/>
                  </a:lnTo>
                  <a:lnTo>
                    <a:pt x="609422" y="106959"/>
                  </a:lnTo>
                  <a:lnTo>
                    <a:pt x="568312" y="115862"/>
                  </a:lnTo>
                  <a:lnTo>
                    <a:pt x="568312" y="142455"/>
                  </a:lnTo>
                  <a:lnTo>
                    <a:pt x="622173" y="131267"/>
                  </a:lnTo>
                  <a:lnTo>
                    <a:pt x="662381" y="108407"/>
                  </a:lnTo>
                  <a:lnTo>
                    <a:pt x="687514" y="72275"/>
                  </a:lnTo>
                  <a:lnTo>
                    <a:pt x="696201" y="21272"/>
                  </a:lnTo>
                  <a:lnTo>
                    <a:pt x="696201" y="3073"/>
                  </a:lnTo>
                  <a:close/>
                </a:path>
                <a:path w="1045209" h="261620">
                  <a:moveTo>
                    <a:pt x="779602" y="157848"/>
                  </a:moveTo>
                  <a:lnTo>
                    <a:pt x="749096" y="157848"/>
                  </a:lnTo>
                  <a:lnTo>
                    <a:pt x="749096" y="183870"/>
                  </a:lnTo>
                  <a:lnTo>
                    <a:pt x="749096" y="230606"/>
                  </a:lnTo>
                  <a:lnTo>
                    <a:pt x="620356" y="230606"/>
                  </a:lnTo>
                  <a:lnTo>
                    <a:pt x="620356" y="183870"/>
                  </a:lnTo>
                  <a:lnTo>
                    <a:pt x="749096" y="183870"/>
                  </a:lnTo>
                  <a:lnTo>
                    <a:pt x="749096" y="157848"/>
                  </a:lnTo>
                  <a:lnTo>
                    <a:pt x="589851" y="157848"/>
                  </a:lnTo>
                  <a:lnTo>
                    <a:pt x="589851" y="256349"/>
                  </a:lnTo>
                  <a:lnTo>
                    <a:pt x="779602" y="256349"/>
                  </a:lnTo>
                  <a:lnTo>
                    <a:pt x="779602" y="230606"/>
                  </a:lnTo>
                  <a:lnTo>
                    <a:pt x="779602" y="183870"/>
                  </a:lnTo>
                  <a:lnTo>
                    <a:pt x="779602" y="157848"/>
                  </a:lnTo>
                  <a:close/>
                </a:path>
                <a:path w="1045209" h="261620">
                  <a:moveTo>
                    <a:pt x="779602" y="0"/>
                  </a:moveTo>
                  <a:lnTo>
                    <a:pt x="749096" y="0"/>
                  </a:lnTo>
                  <a:lnTo>
                    <a:pt x="749096" y="56248"/>
                  </a:lnTo>
                  <a:lnTo>
                    <a:pt x="700405" y="56248"/>
                  </a:lnTo>
                  <a:lnTo>
                    <a:pt x="700405" y="83121"/>
                  </a:lnTo>
                  <a:lnTo>
                    <a:pt x="749096" y="83121"/>
                  </a:lnTo>
                  <a:lnTo>
                    <a:pt x="749096" y="143014"/>
                  </a:lnTo>
                  <a:lnTo>
                    <a:pt x="779602" y="143014"/>
                  </a:lnTo>
                  <a:lnTo>
                    <a:pt x="779602" y="0"/>
                  </a:lnTo>
                  <a:close/>
                </a:path>
                <a:path w="1045209" h="261620">
                  <a:moveTo>
                    <a:pt x="1040434" y="100190"/>
                  </a:moveTo>
                  <a:lnTo>
                    <a:pt x="1002220" y="88900"/>
                  </a:lnTo>
                  <a:lnTo>
                    <a:pt x="972705" y="70739"/>
                  </a:lnTo>
                  <a:lnTo>
                    <a:pt x="971092" y="68567"/>
                  </a:lnTo>
                  <a:lnTo>
                    <a:pt x="953693" y="45326"/>
                  </a:lnTo>
                  <a:lnTo>
                    <a:pt x="946962" y="12319"/>
                  </a:lnTo>
                  <a:lnTo>
                    <a:pt x="946962" y="1676"/>
                  </a:lnTo>
                  <a:lnTo>
                    <a:pt x="916736" y="1676"/>
                  </a:lnTo>
                  <a:lnTo>
                    <a:pt x="916736" y="12319"/>
                  </a:lnTo>
                  <a:lnTo>
                    <a:pt x="910094" y="45364"/>
                  </a:lnTo>
                  <a:lnTo>
                    <a:pt x="891273" y="70840"/>
                  </a:lnTo>
                  <a:lnTo>
                    <a:pt x="861949" y="89014"/>
                  </a:lnTo>
                  <a:lnTo>
                    <a:pt x="823823" y="100190"/>
                  </a:lnTo>
                  <a:lnTo>
                    <a:pt x="823823" y="127063"/>
                  </a:lnTo>
                  <a:lnTo>
                    <a:pt x="860539" y="118503"/>
                  </a:lnTo>
                  <a:lnTo>
                    <a:pt x="891311" y="105473"/>
                  </a:lnTo>
                  <a:lnTo>
                    <a:pt x="915403" y="88607"/>
                  </a:lnTo>
                  <a:lnTo>
                    <a:pt x="932129" y="68567"/>
                  </a:lnTo>
                  <a:lnTo>
                    <a:pt x="948893" y="88607"/>
                  </a:lnTo>
                  <a:lnTo>
                    <a:pt x="973061" y="105473"/>
                  </a:lnTo>
                  <a:lnTo>
                    <a:pt x="1003833" y="118503"/>
                  </a:lnTo>
                  <a:lnTo>
                    <a:pt x="1040434" y="127063"/>
                  </a:lnTo>
                  <a:lnTo>
                    <a:pt x="1040434" y="100190"/>
                  </a:lnTo>
                  <a:close/>
                </a:path>
                <a:path w="1045209" h="261620">
                  <a:moveTo>
                    <a:pt x="1044917" y="162877"/>
                  </a:moveTo>
                  <a:lnTo>
                    <a:pt x="819619" y="162877"/>
                  </a:lnTo>
                  <a:lnTo>
                    <a:pt x="819619" y="189750"/>
                  </a:lnTo>
                  <a:lnTo>
                    <a:pt x="916736" y="189750"/>
                  </a:lnTo>
                  <a:lnTo>
                    <a:pt x="916736" y="258038"/>
                  </a:lnTo>
                  <a:lnTo>
                    <a:pt x="946962" y="258038"/>
                  </a:lnTo>
                  <a:lnTo>
                    <a:pt x="946962" y="189750"/>
                  </a:lnTo>
                  <a:lnTo>
                    <a:pt x="1044917" y="189750"/>
                  </a:lnTo>
                  <a:lnTo>
                    <a:pt x="1044917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7797" y="8133264"/>
              <a:ext cx="210457" cy="2538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514568" y="8125987"/>
              <a:ext cx="243840" cy="261620"/>
            </a:xfrm>
            <a:custGeom>
              <a:avLst/>
              <a:gdLst/>
              <a:ahLst/>
              <a:cxnLst/>
              <a:rect l="l" t="t" r="r" b="b"/>
              <a:pathLst>
                <a:path w="243840" h="261620">
                  <a:moveTo>
                    <a:pt x="86197" y="39460"/>
                  </a:moveTo>
                  <a:lnTo>
                    <a:pt x="55972" y="39460"/>
                  </a:lnTo>
                  <a:lnTo>
                    <a:pt x="55972" y="0"/>
                  </a:lnTo>
                  <a:lnTo>
                    <a:pt x="86197" y="0"/>
                  </a:lnTo>
                  <a:lnTo>
                    <a:pt x="86197" y="39460"/>
                  </a:lnTo>
                  <a:close/>
                </a:path>
                <a:path w="243840" h="261620">
                  <a:moveTo>
                    <a:pt x="140211" y="65767"/>
                  </a:moveTo>
                  <a:lnTo>
                    <a:pt x="2798" y="65767"/>
                  </a:lnTo>
                  <a:lnTo>
                    <a:pt x="2798" y="39460"/>
                  </a:lnTo>
                  <a:lnTo>
                    <a:pt x="140211" y="39460"/>
                  </a:lnTo>
                  <a:lnTo>
                    <a:pt x="140211" y="65767"/>
                  </a:lnTo>
                  <a:close/>
                </a:path>
                <a:path w="243840" h="261620">
                  <a:moveTo>
                    <a:pt x="0" y="244041"/>
                  </a:moveTo>
                  <a:lnTo>
                    <a:pt x="0" y="216054"/>
                  </a:lnTo>
                  <a:lnTo>
                    <a:pt x="20906" y="202739"/>
                  </a:lnTo>
                  <a:lnTo>
                    <a:pt x="38796" y="181736"/>
                  </a:lnTo>
                  <a:lnTo>
                    <a:pt x="51284" y="150566"/>
                  </a:lnTo>
                  <a:lnTo>
                    <a:pt x="55972" y="106907"/>
                  </a:lnTo>
                  <a:lnTo>
                    <a:pt x="55972" y="65767"/>
                  </a:lnTo>
                  <a:lnTo>
                    <a:pt x="86197" y="65767"/>
                  </a:lnTo>
                  <a:lnTo>
                    <a:pt x="86197" y="106907"/>
                  </a:lnTo>
                  <a:lnTo>
                    <a:pt x="90870" y="150605"/>
                  </a:lnTo>
                  <a:lnTo>
                    <a:pt x="103304" y="181631"/>
                  </a:lnTo>
                  <a:lnTo>
                    <a:pt x="71365" y="181631"/>
                  </a:lnTo>
                  <a:lnTo>
                    <a:pt x="59387" y="201221"/>
                  </a:lnTo>
                  <a:lnTo>
                    <a:pt x="42714" y="218923"/>
                  </a:lnTo>
                  <a:lnTo>
                    <a:pt x="22524" y="233581"/>
                  </a:lnTo>
                  <a:lnTo>
                    <a:pt x="0" y="244041"/>
                  </a:lnTo>
                  <a:close/>
                </a:path>
                <a:path w="243840" h="261620">
                  <a:moveTo>
                    <a:pt x="142450" y="244041"/>
                  </a:moveTo>
                  <a:lnTo>
                    <a:pt x="119694" y="233463"/>
                  </a:lnTo>
                  <a:lnTo>
                    <a:pt x="99561" y="218818"/>
                  </a:lnTo>
                  <a:lnTo>
                    <a:pt x="83101" y="201182"/>
                  </a:lnTo>
                  <a:lnTo>
                    <a:pt x="71365" y="181631"/>
                  </a:lnTo>
                  <a:lnTo>
                    <a:pt x="103304" y="181631"/>
                  </a:lnTo>
                  <a:lnTo>
                    <a:pt x="121264" y="202621"/>
                  </a:lnTo>
                  <a:lnTo>
                    <a:pt x="142450" y="216054"/>
                  </a:lnTo>
                  <a:lnTo>
                    <a:pt x="142450" y="244041"/>
                  </a:lnTo>
                  <a:close/>
                </a:path>
                <a:path w="243840" h="261620">
                  <a:moveTo>
                    <a:pt x="204020" y="261112"/>
                  </a:moveTo>
                  <a:lnTo>
                    <a:pt x="173515" y="261112"/>
                  </a:lnTo>
                  <a:lnTo>
                    <a:pt x="173515" y="7276"/>
                  </a:lnTo>
                  <a:lnTo>
                    <a:pt x="204020" y="7276"/>
                  </a:lnTo>
                  <a:lnTo>
                    <a:pt x="204020" y="110825"/>
                  </a:lnTo>
                  <a:lnTo>
                    <a:pt x="243761" y="110825"/>
                  </a:lnTo>
                  <a:lnTo>
                    <a:pt x="243761" y="137413"/>
                  </a:lnTo>
                  <a:lnTo>
                    <a:pt x="204020" y="137413"/>
                  </a:lnTo>
                  <a:lnTo>
                    <a:pt x="204020" y="26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70923" y="8133264"/>
              <a:ext cx="205699" cy="253836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623559" y="8787474"/>
            <a:ext cx="7193915" cy="919480"/>
            <a:chOff x="3623559" y="8787474"/>
            <a:chExt cx="7193915" cy="919480"/>
          </a:xfrm>
        </p:grpSpPr>
        <p:sp>
          <p:nvSpPr>
            <p:cNvPr id="55" name="object 55"/>
            <p:cNvSpPr/>
            <p:nvPr/>
          </p:nvSpPr>
          <p:spPr>
            <a:xfrm>
              <a:off x="3657599" y="882151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57599" y="882151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43792" y="9112592"/>
              <a:ext cx="1378585" cy="261620"/>
            </a:xfrm>
            <a:custGeom>
              <a:avLst/>
              <a:gdLst/>
              <a:ahLst/>
              <a:cxnLst/>
              <a:rect l="l" t="t" r="r" b="b"/>
              <a:pathLst>
                <a:path w="1378584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14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378584" h="261620">
                  <a:moveTo>
                    <a:pt x="211302" y="157848"/>
                  </a:moveTo>
                  <a:lnTo>
                    <a:pt x="180797" y="157848"/>
                  </a:lnTo>
                  <a:lnTo>
                    <a:pt x="180797" y="183870"/>
                  </a:lnTo>
                  <a:lnTo>
                    <a:pt x="180797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97" y="183870"/>
                  </a:lnTo>
                  <a:lnTo>
                    <a:pt x="180797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302" y="256349"/>
                  </a:lnTo>
                  <a:lnTo>
                    <a:pt x="211302" y="230606"/>
                  </a:lnTo>
                  <a:lnTo>
                    <a:pt x="211302" y="183870"/>
                  </a:lnTo>
                  <a:lnTo>
                    <a:pt x="211302" y="157848"/>
                  </a:lnTo>
                  <a:close/>
                </a:path>
                <a:path w="1378584" h="261620">
                  <a:moveTo>
                    <a:pt x="211302" y="0"/>
                  </a:moveTo>
                  <a:lnTo>
                    <a:pt x="180797" y="0"/>
                  </a:lnTo>
                  <a:lnTo>
                    <a:pt x="180797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97" y="83121"/>
                  </a:lnTo>
                  <a:lnTo>
                    <a:pt x="180797" y="143014"/>
                  </a:lnTo>
                  <a:lnTo>
                    <a:pt x="211302" y="143014"/>
                  </a:lnTo>
                  <a:lnTo>
                    <a:pt x="211302" y="0"/>
                  </a:lnTo>
                  <a:close/>
                </a:path>
                <a:path w="1378584" h="261620">
                  <a:moveTo>
                    <a:pt x="464299" y="71081"/>
                  </a:moveTo>
                  <a:lnTo>
                    <a:pt x="410819" y="59055"/>
                  </a:lnTo>
                  <a:lnTo>
                    <a:pt x="378942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57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29" y="59055"/>
                  </a:lnTo>
                  <a:lnTo>
                    <a:pt x="382320" y="73774"/>
                  </a:lnTo>
                  <a:lnTo>
                    <a:pt x="406400" y="85077"/>
                  </a:lnTo>
                  <a:lnTo>
                    <a:pt x="434314" y="92824"/>
                  </a:lnTo>
                  <a:lnTo>
                    <a:pt x="464299" y="96837"/>
                  </a:lnTo>
                  <a:lnTo>
                    <a:pt x="464299" y="71081"/>
                  </a:lnTo>
                  <a:close/>
                </a:path>
                <a:path w="1378584" h="261620">
                  <a:moveTo>
                    <a:pt x="466813" y="212979"/>
                  </a:moveTo>
                  <a:lnTo>
                    <a:pt x="465467" y="202133"/>
                  </a:lnTo>
                  <a:lnTo>
                    <a:pt x="461530" y="192963"/>
                  </a:lnTo>
                  <a:lnTo>
                    <a:pt x="459320" y="190309"/>
                  </a:lnTo>
                  <a:lnTo>
                    <a:pt x="455129" y="185267"/>
                  </a:lnTo>
                  <a:lnTo>
                    <a:pt x="446379" y="178828"/>
                  </a:lnTo>
                  <a:lnTo>
                    <a:pt x="436587" y="174637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73" y="235153"/>
                  </a:lnTo>
                  <a:lnTo>
                    <a:pt x="364388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88" y="190309"/>
                  </a:lnTo>
                  <a:lnTo>
                    <a:pt x="385673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37"/>
                  </a:lnTo>
                  <a:lnTo>
                    <a:pt x="431253" y="172351"/>
                  </a:lnTo>
                  <a:lnTo>
                    <a:pt x="412419" y="167919"/>
                  </a:lnTo>
                  <a:lnTo>
                    <a:pt x="390067" y="165379"/>
                  </a:lnTo>
                  <a:lnTo>
                    <a:pt x="364388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88" y="261112"/>
                  </a:lnTo>
                  <a:lnTo>
                    <a:pt x="390067" y="260350"/>
                  </a:lnTo>
                  <a:lnTo>
                    <a:pt x="431253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378584" h="261620">
                  <a:moveTo>
                    <a:pt x="478294" y="116700"/>
                  </a:moveTo>
                  <a:lnTo>
                    <a:pt x="249643" y="116700"/>
                  </a:lnTo>
                  <a:lnTo>
                    <a:pt x="249643" y="142455"/>
                  </a:lnTo>
                  <a:lnTo>
                    <a:pt x="478294" y="142455"/>
                  </a:lnTo>
                  <a:lnTo>
                    <a:pt x="478294" y="116700"/>
                  </a:lnTo>
                  <a:close/>
                </a:path>
                <a:path w="1378584" h="261620">
                  <a:moveTo>
                    <a:pt x="710196" y="109423"/>
                  </a:moveTo>
                  <a:lnTo>
                    <a:pt x="688251" y="101511"/>
                  </a:lnTo>
                  <a:lnTo>
                    <a:pt x="678078" y="93472"/>
                  </a:lnTo>
                  <a:lnTo>
                    <a:pt x="670775" y="87706"/>
                  </a:lnTo>
                  <a:lnTo>
                    <a:pt x="659231" y="67119"/>
                  </a:lnTo>
                  <a:lnTo>
                    <a:pt x="655066" y="38900"/>
                  </a:lnTo>
                  <a:lnTo>
                    <a:pt x="655066" y="29387"/>
                  </a:lnTo>
                  <a:lnTo>
                    <a:pt x="705446" y="29387"/>
                  </a:lnTo>
                  <a:lnTo>
                    <a:pt x="705446" y="3073"/>
                  </a:lnTo>
                  <a:lnTo>
                    <a:pt x="574471" y="3073"/>
                  </a:lnTo>
                  <a:lnTo>
                    <a:pt x="574471" y="29387"/>
                  </a:lnTo>
                  <a:lnTo>
                    <a:pt x="624840" y="29387"/>
                  </a:lnTo>
                  <a:lnTo>
                    <a:pt x="624840" y="38900"/>
                  </a:lnTo>
                  <a:lnTo>
                    <a:pt x="620801" y="67957"/>
                  </a:lnTo>
                  <a:lnTo>
                    <a:pt x="609485" y="89560"/>
                  </a:lnTo>
                  <a:lnTo>
                    <a:pt x="592137" y="104228"/>
                  </a:lnTo>
                  <a:lnTo>
                    <a:pt x="569988" y="112509"/>
                  </a:lnTo>
                  <a:lnTo>
                    <a:pt x="569988" y="139649"/>
                  </a:lnTo>
                  <a:lnTo>
                    <a:pt x="592150" y="133388"/>
                  </a:lnTo>
                  <a:lnTo>
                    <a:pt x="611860" y="122859"/>
                  </a:lnTo>
                  <a:lnTo>
                    <a:pt x="628281" y="109194"/>
                  </a:lnTo>
                  <a:lnTo>
                    <a:pt x="640511" y="93472"/>
                  </a:lnTo>
                  <a:lnTo>
                    <a:pt x="652665" y="108508"/>
                  </a:lnTo>
                  <a:lnTo>
                    <a:pt x="668845" y="120967"/>
                  </a:lnTo>
                  <a:lnTo>
                    <a:pt x="688289" y="130390"/>
                  </a:lnTo>
                  <a:lnTo>
                    <a:pt x="710196" y="136296"/>
                  </a:lnTo>
                  <a:lnTo>
                    <a:pt x="710196" y="109423"/>
                  </a:lnTo>
                  <a:close/>
                </a:path>
                <a:path w="1378584" h="261620">
                  <a:moveTo>
                    <a:pt x="779602" y="157848"/>
                  </a:moveTo>
                  <a:lnTo>
                    <a:pt x="749096" y="157848"/>
                  </a:lnTo>
                  <a:lnTo>
                    <a:pt x="749096" y="183870"/>
                  </a:lnTo>
                  <a:lnTo>
                    <a:pt x="749096" y="230606"/>
                  </a:lnTo>
                  <a:lnTo>
                    <a:pt x="620369" y="230606"/>
                  </a:lnTo>
                  <a:lnTo>
                    <a:pt x="620369" y="183870"/>
                  </a:lnTo>
                  <a:lnTo>
                    <a:pt x="749096" y="183870"/>
                  </a:lnTo>
                  <a:lnTo>
                    <a:pt x="749096" y="157848"/>
                  </a:lnTo>
                  <a:lnTo>
                    <a:pt x="589864" y="157848"/>
                  </a:lnTo>
                  <a:lnTo>
                    <a:pt x="589864" y="256349"/>
                  </a:lnTo>
                  <a:lnTo>
                    <a:pt x="779602" y="256349"/>
                  </a:lnTo>
                  <a:lnTo>
                    <a:pt x="779602" y="230606"/>
                  </a:lnTo>
                  <a:lnTo>
                    <a:pt x="779602" y="183870"/>
                  </a:lnTo>
                  <a:lnTo>
                    <a:pt x="779602" y="157848"/>
                  </a:lnTo>
                  <a:close/>
                </a:path>
                <a:path w="1378584" h="261620">
                  <a:moveTo>
                    <a:pt x="779602" y="0"/>
                  </a:moveTo>
                  <a:lnTo>
                    <a:pt x="749096" y="0"/>
                  </a:lnTo>
                  <a:lnTo>
                    <a:pt x="749096" y="54292"/>
                  </a:lnTo>
                  <a:lnTo>
                    <a:pt x="696772" y="54292"/>
                  </a:lnTo>
                  <a:lnTo>
                    <a:pt x="696772" y="80327"/>
                  </a:lnTo>
                  <a:lnTo>
                    <a:pt x="749096" y="80327"/>
                  </a:lnTo>
                  <a:lnTo>
                    <a:pt x="749096" y="141617"/>
                  </a:lnTo>
                  <a:lnTo>
                    <a:pt x="779602" y="141617"/>
                  </a:lnTo>
                  <a:lnTo>
                    <a:pt x="779602" y="0"/>
                  </a:lnTo>
                  <a:close/>
                </a:path>
                <a:path w="1378584" h="261620">
                  <a:moveTo>
                    <a:pt x="1040434" y="100190"/>
                  </a:moveTo>
                  <a:lnTo>
                    <a:pt x="1002220" y="88900"/>
                  </a:lnTo>
                  <a:lnTo>
                    <a:pt x="953706" y="45326"/>
                  </a:lnTo>
                  <a:lnTo>
                    <a:pt x="946962" y="12319"/>
                  </a:lnTo>
                  <a:lnTo>
                    <a:pt x="946962" y="1676"/>
                  </a:lnTo>
                  <a:lnTo>
                    <a:pt x="916736" y="1676"/>
                  </a:lnTo>
                  <a:lnTo>
                    <a:pt x="916736" y="12319"/>
                  </a:lnTo>
                  <a:lnTo>
                    <a:pt x="910094" y="45364"/>
                  </a:lnTo>
                  <a:lnTo>
                    <a:pt x="891273" y="70840"/>
                  </a:lnTo>
                  <a:lnTo>
                    <a:pt x="861961" y="89014"/>
                  </a:lnTo>
                  <a:lnTo>
                    <a:pt x="823823" y="100190"/>
                  </a:lnTo>
                  <a:lnTo>
                    <a:pt x="823823" y="127063"/>
                  </a:lnTo>
                  <a:lnTo>
                    <a:pt x="860539" y="118503"/>
                  </a:lnTo>
                  <a:lnTo>
                    <a:pt x="891311" y="105473"/>
                  </a:lnTo>
                  <a:lnTo>
                    <a:pt x="915403" y="88607"/>
                  </a:lnTo>
                  <a:lnTo>
                    <a:pt x="932129" y="68567"/>
                  </a:lnTo>
                  <a:lnTo>
                    <a:pt x="948893" y="88607"/>
                  </a:lnTo>
                  <a:lnTo>
                    <a:pt x="973061" y="105473"/>
                  </a:lnTo>
                  <a:lnTo>
                    <a:pt x="1003846" y="118503"/>
                  </a:lnTo>
                  <a:lnTo>
                    <a:pt x="1040434" y="127063"/>
                  </a:lnTo>
                  <a:lnTo>
                    <a:pt x="1040434" y="100190"/>
                  </a:lnTo>
                  <a:close/>
                </a:path>
                <a:path w="1378584" h="261620">
                  <a:moveTo>
                    <a:pt x="1044917" y="162877"/>
                  </a:moveTo>
                  <a:lnTo>
                    <a:pt x="819632" y="162877"/>
                  </a:lnTo>
                  <a:lnTo>
                    <a:pt x="819632" y="189750"/>
                  </a:lnTo>
                  <a:lnTo>
                    <a:pt x="916736" y="189750"/>
                  </a:lnTo>
                  <a:lnTo>
                    <a:pt x="916736" y="258038"/>
                  </a:lnTo>
                  <a:lnTo>
                    <a:pt x="946962" y="258038"/>
                  </a:lnTo>
                  <a:lnTo>
                    <a:pt x="946962" y="189750"/>
                  </a:lnTo>
                  <a:lnTo>
                    <a:pt x="1044917" y="189750"/>
                  </a:lnTo>
                  <a:lnTo>
                    <a:pt x="1044917" y="162877"/>
                  </a:lnTo>
                  <a:close/>
                </a:path>
                <a:path w="1378584" h="261620">
                  <a:moveTo>
                    <a:pt x="1261605" y="3073"/>
                  </a:moveTo>
                  <a:lnTo>
                    <a:pt x="1139583" y="3073"/>
                  </a:lnTo>
                  <a:lnTo>
                    <a:pt x="1139583" y="29387"/>
                  </a:lnTo>
                  <a:lnTo>
                    <a:pt x="1231099" y="29387"/>
                  </a:lnTo>
                  <a:lnTo>
                    <a:pt x="1224661" y="63957"/>
                  </a:lnTo>
                  <a:lnTo>
                    <a:pt x="1205801" y="89738"/>
                  </a:lnTo>
                  <a:lnTo>
                    <a:pt x="1175245" y="106959"/>
                  </a:lnTo>
                  <a:lnTo>
                    <a:pt x="1133703" y="115862"/>
                  </a:lnTo>
                  <a:lnTo>
                    <a:pt x="1133703" y="142455"/>
                  </a:lnTo>
                  <a:lnTo>
                    <a:pt x="1187450" y="131191"/>
                  </a:lnTo>
                  <a:lnTo>
                    <a:pt x="1227670" y="108623"/>
                  </a:lnTo>
                  <a:lnTo>
                    <a:pt x="1252867" y="72669"/>
                  </a:lnTo>
                  <a:lnTo>
                    <a:pt x="1261605" y="21272"/>
                  </a:lnTo>
                  <a:lnTo>
                    <a:pt x="1261605" y="3073"/>
                  </a:lnTo>
                  <a:close/>
                </a:path>
                <a:path w="1378584" h="261620">
                  <a:moveTo>
                    <a:pt x="1341361" y="157848"/>
                  </a:moveTo>
                  <a:lnTo>
                    <a:pt x="1310855" y="157848"/>
                  </a:lnTo>
                  <a:lnTo>
                    <a:pt x="1310855" y="183870"/>
                  </a:lnTo>
                  <a:lnTo>
                    <a:pt x="1310855" y="230606"/>
                  </a:lnTo>
                  <a:lnTo>
                    <a:pt x="1184363" y="230606"/>
                  </a:lnTo>
                  <a:lnTo>
                    <a:pt x="1184363" y="183870"/>
                  </a:lnTo>
                  <a:lnTo>
                    <a:pt x="1310855" y="183870"/>
                  </a:lnTo>
                  <a:lnTo>
                    <a:pt x="1310855" y="157848"/>
                  </a:lnTo>
                  <a:lnTo>
                    <a:pt x="1154137" y="157848"/>
                  </a:lnTo>
                  <a:lnTo>
                    <a:pt x="1154137" y="256349"/>
                  </a:lnTo>
                  <a:lnTo>
                    <a:pt x="1341361" y="256349"/>
                  </a:lnTo>
                  <a:lnTo>
                    <a:pt x="1341361" y="230606"/>
                  </a:lnTo>
                  <a:lnTo>
                    <a:pt x="1341361" y="183870"/>
                  </a:lnTo>
                  <a:lnTo>
                    <a:pt x="1341361" y="157848"/>
                  </a:lnTo>
                  <a:close/>
                </a:path>
                <a:path w="1378584" h="261620">
                  <a:moveTo>
                    <a:pt x="1378305" y="57086"/>
                  </a:moveTo>
                  <a:lnTo>
                    <a:pt x="1341361" y="57086"/>
                  </a:lnTo>
                  <a:lnTo>
                    <a:pt x="1341361" y="0"/>
                  </a:lnTo>
                  <a:lnTo>
                    <a:pt x="1310855" y="0"/>
                  </a:lnTo>
                  <a:lnTo>
                    <a:pt x="1310855" y="141617"/>
                  </a:lnTo>
                  <a:lnTo>
                    <a:pt x="1341361" y="141617"/>
                  </a:lnTo>
                  <a:lnTo>
                    <a:pt x="1341361" y="83680"/>
                  </a:lnTo>
                  <a:lnTo>
                    <a:pt x="1378305" y="83680"/>
                  </a:lnTo>
                  <a:lnTo>
                    <a:pt x="1378305" y="57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1897" y="9115665"/>
              <a:ext cx="225290" cy="23956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948322" y="9112592"/>
              <a:ext cx="494030" cy="258445"/>
            </a:xfrm>
            <a:custGeom>
              <a:avLst/>
              <a:gdLst/>
              <a:ahLst/>
              <a:cxnLst/>
              <a:rect l="l" t="t" r="r" b="b"/>
              <a:pathLst>
                <a:path w="494029" h="258445">
                  <a:moveTo>
                    <a:pt x="212140" y="3073"/>
                  </a:moveTo>
                  <a:lnTo>
                    <a:pt x="11480" y="3073"/>
                  </a:lnTo>
                  <a:lnTo>
                    <a:pt x="11480" y="29667"/>
                  </a:lnTo>
                  <a:lnTo>
                    <a:pt x="181635" y="29667"/>
                  </a:lnTo>
                  <a:lnTo>
                    <a:pt x="181635" y="63246"/>
                  </a:lnTo>
                  <a:lnTo>
                    <a:pt x="181343" y="79895"/>
                  </a:lnTo>
                  <a:lnTo>
                    <a:pt x="180403" y="96901"/>
                  </a:lnTo>
                  <a:lnTo>
                    <a:pt x="178676" y="113385"/>
                  </a:lnTo>
                  <a:lnTo>
                    <a:pt x="176034" y="128460"/>
                  </a:lnTo>
                  <a:lnTo>
                    <a:pt x="206260" y="128460"/>
                  </a:lnTo>
                  <a:lnTo>
                    <a:pt x="208826" y="113449"/>
                  </a:lnTo>
                  <a:lnTo>
                    <a:pt x="210667" y="96583"/>
                  </a:lnTo>
                  <a:lnTo>
                    <a:pt x="211772" y="78511"/>
                  </a:lnTo>
                  <a:lnTo>
                    <a:pt x="212077" y="63246"/>
                  </a:lnTo>
                  <a:lnTo>
                    <a:pt x="212140" y="3073"/>
                  </a:lnTo>
                  <a:close/>
                </a:path>
                <a:path w="494029" h="258445">
                  <a:moveTo>
                    <a:pt x="225285" y="150571"/>
                  </a:moveTo>
                  <a:lnTo>
                    <a:pt x="0" y="150571"/>
                  </a:lnTo>
                  <a:lnTo>
                    <a:pt x="0" y="177431"/>
                  </a:lnTo>
                  <a:lnTo>
                    <a:pt x="97116" y="177431"/>
                  </a:lnTo>
                  <a:lnTo>
                    <a:pt x="97116" y="258038"/>
                  </a:lnTo>
                  <a:lnTo>
                    <a:pt x="127342" y="258038"/>
                  </a:lnTo>
                  <a:lnTo>
                    <a:pt x="127342" y="177431"/>
                  </a:lnTo>
                  <a:lnTo>
                    <a:pt x="225285" y="177431"/>
                  </a:lnTo>
                  <a:lnTo>
                    <a:pt x="225285" y="150571"/>
                  </a:lnTo>
                  <a:close/>
                </a:path>
                <a:path w="494029" h="258445">
                  <a:moveTo>
                    <a:pt x="377253" y="3073"/>
                  </a:moveTo>
                  <a:lnTo>
                    <a:pt x="255231" y="3073"/>
                  </a:lnTo>
                  <a:lnTo>
                    <a:pt x="255231" y="29667"/>
                  </a:lnTo>
                  <a:lnTo>
                    <a:pt x="346748" y="29667"/>
                  </a:lnTo>
                  <a:lnTo>
                    <a:pt x="340423" y="67208"/>
                  </a:lnTo>
                  <a:lnTo>
                    <a:pt x="321779" y="96418"/>
                  </a:lnTo>
                  <a:lnTo>
                    <a:pt x="291261" y="116801"/>
                  </a:lnTo>
                  <a:lnTo>
                    <a:pt x="249364" y="127901"/>
                  </a:lnTo>
                  <a:lnTo>
                    <a:pt x="249364" y="154203"/>
                  </a:lnTo>
                  <a:lnTo>
                    <a:pt x="303822" y="140995"/>
                  </a:lnTo>
                  <a:lnTo>
                    <a:pt x="343954" y="115023"/>
                  </a:lnTo>
                  <a:lnTo>
                    <a:pt x="368769" y="75412"/>
                  </a:lnTo>
                  <a:lnTo>
                    <a:pt x="377253" y="21272"/>
                  </a:lnTo>
                  <a:lnTo>
                    <a:pt x="377253" y="3073"/>
                  </a:lnTo>
                  <a:close/>
                </a:path>
                <a:path w="494029" h="258445">
                  <a:moveTo>
                    <a:pt x="461772" y="228650"/>
                  </a:moveTo>
                  <a:lnTo>
                    <a:pt x="300012" y="228650"/>
                  </a:lnTo>
                  <a:lnTo>
                    <a:pt x="300012" y="168757"/>
                  </a:lnTo>
                  <a:lnTo>
                    <a:pt x="269786" y="168757"/>
                  </a:lnTo>
                  <a:lnTo>
                    <a:pt x="269786" y="254952"/>
                  </a:lnTo>
                  <a:lnTo>
                    <a:pt x="461772" y="254952"/>
                  </a:lnTo>
                  <a:lnTo>
                    <a:pt x="461772" y="228650"/>
                  </a:lnTo>
                  <a:close/>
                </a:path>
                <a:path w="494029" h="258445">
                  <a:moveTo>
                    <a:pt x="493953" y="69126"/>
                  </a:moveTo>
                  <a:lnTo>
                    <a:pt x="457022" y="69126"/>
                  </a:lnTo>
                  <a:lnTo>
                    <a:pt x="457022" y="0"/>
                  </a:lnTo>
                  <a:lnTo>
                    <a:pt x="426516" y="0"/>
                  </a:lnTo>
                  <a:lnTo>
                    <a:pt x="426516" y="177711"/>
                  </a:lnTo>
                  <a:lnTo>
                    <a:pt x="457022" y="177711"/>
                  </a:lnTo>
                  <a:lnTo>
                    <a:pt x="457022" y="95999"/>
                  </a:lnTo>
                  <a:lnTo>
                    <a:pt x="493953" y="95999"/>
                  </a:lnTo>
                  <a:lnTo>
                    <a:pt x="493953" y="6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3165" y="9112586"/>
              <a:ext cx="210737" cy="25383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5130" y="9115665"/>
              <a:ext cx="228648" cy="25187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4270692" y="8078865"/>
            <a:ext cx="543560" cy="358140"/>
            <a:chOff x="4270692" y="8078865"/>
            <a:chExt cx="543560" cy="358140"/>
          </a:xfrm>
        </p:grpSpPr>
        <p:sp>
          <p:nvSpPr>
            <p:cNvPr id="63" name="object 63"/>
            <p:cNvSpPr/>
            <p:nvPr/>
          </p:nvSpPr>
          <p:spPr>
            <a:xfrm>
              <a:off x="4304926" y="8113098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1687" y="8149982"/>
              <a:ext cx="122798" cy="21556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548756" y="8113098"/>
              <a:ext cx="231140" cy="283210"/>
            </a:xfrm>
            <a:custGeom>
              <a:avLst/>
              <a:gdLst/>
              <a:ahLst/>
              <a:cxnLst/>
              <a:rect l="l" t="t" r="r" b="b"/>
              <a:pathLst>
                <a:path w="231139" h="283209">
                  <a:moveTo>
                    <a:pt x="17668" y="82601"/>
                  </a:moveTo>
                  <a:lnTo>
                    <a:pt x="6184" y="16785"/>
                  </a:lnTo>
                  <a:lnTo>
                    <a:pt x="62448" y="2098"/>
                  </a:lnTo>
                  <a:lnTo>
                    <a:pt x="117056" y="0"/>
                  </a:lnTo>
                  <a:lnTo>
                    <a:pt x="132195" y="44"/>
                  </a:lnTo>
                  <a:lnTo>
                    <a:pt x="176022" y="4672"/>
                  </a:lnTo>
                  <a:lnTo>
                    <a:pt x="213820" y="24874"/>
                  </a:lnTo>
                  <a:lnTo>
                    <a:pt x="229999" y="59798"/>
                  </a:lnTo>
                  <a:lnTo>
                    <a:pt x="231020" y="87460"/>
                  </a:lnTo>
                  <a:lnTo>
                    <a:pt x="230937" y="100212"/>
                  </a:lnTo>
                  <a:lnTo>
                    <a:pt x="219314" y="139225"/>
                  </a:lnTo>
                  <a:lnTo>
                    <a:pt x="181747" y="168786"/>
                  </a:lnTo>
                  <a:lnTo>
                    <a:pt x="139970" y="186682"/>
                  </a:lnTo>
                  <a:lnTo>
                    <a:pt x="102037" y="199658"/>
                  </a:lnTo>
                  <a:lnTo>
                    <a:pt x="102037" y="212026"/>
                  </a:lnTo>
                  <a:lnTo>
                    <a:pt x="226603" y="212026"/>
                  </a:lnTo>
                  <a:lnTo>
                    <a:pt x="226603" y="282701"/>
                  </a:lnTo>
                  <a:lnTo>
                    <a:pt x="0" y="282701"/>
                  </a:lnTo>
                  <a:lnTo>
                    <a:pt x="0" y="227486"/>
                  </a:lnTo>
                  <a:lnTo>
                    <a:pt x="0" y="215118"/>
                  </a:lnTo>
                  <a:lnTo>
                    <a:pt x="1546" y="204738"/>
                  </a:lnTo>
                  <a:lnTo>
                    <a:pt x="3092" y="194357"/>
                  </a:lnTo>
                  <a:lnTo>
                    <a:pt x="7288" y="185081"/>
                  </a:lnTo>
                  <a:lnTo>
                    <a:pt x="11484" y="175805"/>
                  </a:lnTo>
                  <a:lnTo>
                    <a:pt x="18773" y="167191"/>
                  </a:lnTo>
                  <a:lnTo>
                    <a:pt x="23159" y="162067"/>
                  </a:lnTo>
                  <a:lnTo>
                    <a:pt x="26530" y="158495"/>
                  </a:lnTo>
                  <a:lnTo>
                    <a:pt x="30606" y="154799"/>
                  </a:lnTo>
                  <a:lnTo>
                    <a:pt x="37104" y="149301"/>
                  </a:lnTo>
                  <a:lnTo>
                    <a:pt x="43288" y="144001"/>
                  </a:lnTo>
                  <a:lnTo>
                    <a:pt x="51460" y="139142"/>
                  </a:lnTo>
                  <a:lnTo>
                    <a:pt x="59632" y="134283"/>
                  </a:lnTo>
                  <a:lnTo>
                    <a:pt x="69129" y="129645"/>
                  </a:lnTo>
                  <a:lnTo>
                    <a:pt x="78626" y="125007"/>
                  </a:lnTo>
                  <a:lnTo>
                    <a:pt x="88565" y="120590"/>
                  </a:lnTo>
                  <a:lnTo>
                    <a:pt x="98503" y="116172"/>
                  </a:lnTo>
                  <a:lnTo>
                    <a:pt x="107338" y="112197"/>
                  </a:lnTo>
                  <a:lnTo>
                    <a:pt x="116172" y="108221"/>
                  </a:lnTo>
                  <a:lnTo>
                    <a:pt x="123240" y="104908"/>
                  </a:lnTo>
                  <a:lnTo>
                    <a:pt x="130307" y="101596"/>
                  </a:lnTo>
                  <a:lnTo>
                    <a:pt x="136050" y="98945"/>
                  </a:lnTo>
                  <a:lnTo>
                    <a:pt x="136050" y="75092"/>
                  </a:lnTo>
                  <a:lnTo>
                    <a:pt x="125890" y="74209"/>
                  </a:lnTo>
                  <a:lnTo>
                    <a:pt x="116835" y="73546"/>
                  </a:lnTo>
                  <a:lnTo>
                    <a:pt x="107780" y="72884"/>
                  </a:lnTo>
                  <a:lnTo>
                    <a:pt x="99387" y="72884"/>
                  </a:lnTo>
                  <a:lnTo>
                    <a:pt x="74754" y="73035"/>
                  </a:lnTo>
                  <a:lnTo>
                    <a:pt x="58031" y="74098"/>
                  </a:lnTo>
                  <a:lnTo>
                    <a:pt x="41556" y="76983"/>
                  </a:lnTo>
                  <a:lnTo>
                    <a:pt x="17668" y="82601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04982" y="8113102"/>
              <a:ext cx="474980" cy="289560"/>
            </a:xfrm>
            <a:custGeom>
              <a:avLst/>
              <a:gdLst/>
              <a:ahLst/>
              <a:cxnLst/>
              <a:rect l="l" t="t" r="r" b="b"/>
              <a:pathLst>
                <a:path w="47497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4979" h="289559">
                  <a:moveTo>
                    <a:pt x="474675" y="72885"/>
                  </a:moveTo>
                  <a:lnTo>
                    <a:pt x="461657" y="30975"/>
                  </a:lnTo>
                  <a:lnTo>
                    <a:pt x="427659" y="6515"/>
                  </a:lnTo>
                  <a:lnTo>
                    <a:pt x="385864" y="355"/>
                  </a:lnTo>
                  <a:lnTo>
                    <a:pt x="360819" y="0"/>
                  </a:lnTo>
                  <a:lnTo>
                    <a:pt x="328536" y="266"/>
                  </a:lnTo>
                  <a:lnTo>
                    <a:pt x="306222" y="2095"/>
                  </a:lnTo>
                  <a:lnTo>
                    <a:pt x="283489" y="7086"/>
                  </a:lnTo>
                  <a:lnTo>
                    <a:pt x="249948" y="16789"/>
                  </a:lnTo>
                  <a:lnTo>
                    <a:pt x="261442" y="82600"/>
                  </a:lnTo>
                  <a:lnTo>
                    <a:pt x="285318" y="76987"/>
                  </a:lnTo>
                  <a:lnTo>
                    <a:pt x="301802" y="74104"/>
                  </a:lnTo>
                  <a:lnTo>
                    <a:pt x="318528" y="73037"/>
                  </a:lnTo>
                  <a:lnTo>
                    <a:pt x="343154" y="72885"/>
                  </a:lnTo>
                  <a:lnTo>
                    <a:pt x="351548" y="72885"/>
                  </a:lnTo>
                  <a:lnTo>
                    <a:pt x="369658" y="74206"/>
                  </a:lnTo>
                  <a:lnTo>
                    <a:pt x="379818" y="75095"/>
                  </a:lnTo>
                  <a:lnTo>
                    <a:pt x="379818" y="98945"/>
                  </a:lnTo>
                  <a:lnTo>
                    <a:pt x="359943" y="108229"/>
                  </a:lnTo>
                  <a:lnTo>
                    <a:pt x="322389" y="125006"/>
                  </a:lnTo>
                  <a:lnTo>
                    <a:pt x="303403" y="134289"/>
                  </a:lnTo>
                  <a:lnTo>
                    <a:pt x="287058" y="144005"/>
                  </a:lnTo>
                  <a:lnTo>
                    <a:pt x="280873" y="149301"/>
                  </a:lnTo>
                  <a:lnTo>
                    <a:pt x="274370" y="154800"/>
                  </a:lnTo>
                  <a:lnTo>
                    <a:pt x="246862" y="194360"/>
                  </a:lnTo>
                  <a:lnTo>
                    <a:pt x="243763" y="215125"/>
                  </a:lnTo>
                  <a:lnTo>
                    <a:pt x="243763" y="282702"/>
                  </a:lnTo>
                  <a:lnTo>
                    <a:pt x="470369" y="282702"/>
                  </a:lnTo>
                  <a:lnTo>
                    <a:pt x="470369" y="212026"/>
                  </a:lnTo>
                  <a:lnTo>
                    <a:pt x="345808" y="212026"/>
                  </a:lnTo>
                  <a:lnTo>
                    <a:pt x="345808" y="199656"/>
                  </a:lnTo>
                  <a:lnTo>
                    <a:pt x="383743" y="186690"/>
                  </a:lnTo>
                  <a:lnTo>
                    <a:pt x="425513" y="168783"/>
                  </a:lnTo>
                  <a:lnTo>
                    <a:pt x="458304" y="144564"/>
                  </a:lnTo>
                  <a:lnTo>
                    <a:pt x="474129" y="108305"/>
                  </a:lnTo>
                  <a:lnTo>
                    <a:pt x="474611" y="101600"/>
                  </a:lnTo>
                  <a:lnTo>
                    <a:pt x="474675" y="72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4270692" y="9058189"/>
            <a:ext cx="546100" cy="358140"/>
            <a:chOff x="4270692" y="9058189"/>
            <a:chExt cx="546100" cy="358140"/>
          </a:xfrm>
        </p:grpSpPr>
        <p:sp>
          <p:nvSpPr>
            <p:cNvPr id="68" name="object 68"/>
            <p:cNvSpPr/>
            <p:nvPr/>
          </p:nvSpPr>
          <p:spPr>
            <a:xfrm>
              <a:off x="4304926" y="9092423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1687" y="9129306"/>
              <a:ext cx="122798" cy="21556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54057" y="9092423"/>
              <a:ext cx="228600" cy="289560"/>
            </a:xfrm>
            <a:custGeom>
              <a:avLst/>
              <a:gdLst/>
              <a:ahLst/>
              <a:cxnLst/>
              <a:rect l="l" t="t" r="r" b="b"/>
              <a:pathLst>
                <a:path w="228600" h="289559">
                  <a:moveTo>
                    <a:pt x="57423" y="112639"/>
                  </a:moveTo>
                  <a:lnTo>
                    <a:pt x="133400" y="103804"/>
                  </a:lnTo>
                  <a:lnTo>
                    <a:pt x="133400" y="75092"/>
                  </a:lnTo>
                  <a:lnTo>
                    <a:pt x="126774" y="74209"/>
                  </a:lnTo>
                  <a:lnTo>
                    <a:pt x="90552" y="72884"/>
                  </a:lnTo>
                  <a:lnTo>
                    <a:pt x="73001" y="73029"/>
                  </a:lnTo>
                  <a:lnTo>
                    <a:pt x="59466" y="74043"/>
                  </a:lnTo>
                  <a:lnTo>
                    <a:pt x="43033" y="76797"/>
                  </a:lnTo>
                  <a:lnTo>
                    <a:pt x="16785" y="82160"/>
                  </a:lnTo>
                  <a:lnTo>
                    <a:pt x="5300" y="16785"/>
                  </a:lnTo>
                  <a:lnTo>
                    <a:pt x="37491" y="7081"/>
                  </a:lnTo>
                  <a:lnTo>
                    <a:pt x="59080" y="2098"/>
                  </a:lnTo>
                  <a:lnTo>
                    <a:pt x="79841" y="262"/>
                  </a:lnTo>
                  <a:lnTo>
                    <a:pt x="109547" y="0"/>
                  </a:lnTo>
                  <a:lnTo>
                    <a:pt x="121608" y="20"/>
                  </a:lnTo>
                  <a:lnTo>
                    <a:pt x="161832" y="2198"/>
                  </a:lnTo>
                  <a:lnTo>
                    <a:pt x="201093" y="17254"/>
                  </a:lnTo>
                  <a:lnTo>
                    <a:pt x="221150" y="55201"/>
                  </a:lnTo>
                  <a:lnTo>
                    <a:pt x="221302" y="70233"/>
                  </a:lnTo>
                  <a:lnTo>
                    <a:pt x="220729" y="96074"/>
                  </a:lnTo>
                  <a:lnTo>
                    <a:pt x="216719" y="111313"/>
                  </a:lnTo>
                  <a:lnTo>
                    <a:pt x="205835" y="121915"/>
                  </a:lnTo>
                  <a:lnTo>
                    <a:pt x="184639" y="133841"/>
                  </a:lnTo>
                  <a:lnTo>
                    <a:pt x="184639" y="136050"/>
                  </a:lnTo>
                  <a:lnTo>
                    <a:pt x="209921" y="147017"/>
                  </a:lnTo>
                  <a:lnTo>
                    <a:pt x="222903" y="157529"/>
                  </a:lnTo>
                  <a:lnTo>
                    <a:pt x="227686" y="173755"/>
                  </a:lnTo>
                  <a:lnTo>
                    <a:pt x="228370" y="201866"/>
                  </a:lnTo>
                  <a:lnTo>
                    <a:pt x="228194" y="220015"/>
                  </a:lnTo>
                  <a:lnTo>
                    <a:pt x="210304" y="260460"/>
                  </a:lnTo>
                  <a:lnTo>
                    <a:pt x="176198" y="281656"/>
                  </a:lnTo>
                  <a:lnTo>
                    <a:pt x="131419" y="288489"/>
                  </a:lnTo>
                  <a:lnTo>
                    <a:pt x="98062" y="289327"/>
                  </a:lnTo>
                  <a:lnTo>
                    <a:pt x="69446" y="289148"/>
                  </a:lnTo>
                  <a:lnTo>
                    <a:pt x="49693" y="287892"/>
                  </a:lnTo>
                  <a:lnTo>
                    <a:pt x="29609" y="284482"/>
                  </a:lnTo>
                  <a:lnTo>
                    <a:pt x="0" y="277843"/>
                  </a:lnTo>
                  <a:lnTo>
                    <a:pt x="12368" y="204958"/>
                  </a:lnTo>
                  <a:lnTo>
                    <a:pt x="37580" y="210832"/>
                  </a:lnTo>
                  <a:lnTo>
                    <a:pt x="53393" y="213848"/>
                  </a:lnTo>
                  <a:lnTo>
                    <a:pt x="66472" y="214959"/>
                  </a:lnTo>
                  <a:lnTo>
                    <a:pt x="83485" y="215118"/>
                  </a:lnTo>
                  <a:lnTo>
                    <a:pt x="100912" y="215077"/>
                  </a:lnTo>
                  <a:lnTo>
                    <a:pt x="111921" y="214787"/>
                  </a:lnTo>
                  <a:lnTo>
                    <a:pt x="121190" y="214000"/>
                  </a:lnTo>
                  <a:lnTo>
                    <a:pt x="133400" y="212468"/>
                  </a:lnTo>
                  <a:lnTo>
                    <a:pt x="133400" y="184198"/>
                  </a:lnTo>
                  <a:lnTo>
                    <a:pt x="57423" y="176688"/>
                  </a:lnTo>
                  <a:lnTo>
                    <a:pt x="57423" y="112639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04982" y="9092425"/>
              <a:ext cx="477520" cy="289560"/>
            </a:xfrm>
            <a:custGeom>
              <a:avLst/>
              <a:gdLst/>
              <a:ahLst/>
              <a:cxnLst/>
              <a:rect l="l" t="t" r="r" b="b"/>
              <a:pathLst>
                <a:path w="477520" h="289559">
                  <a:moveTo>
                    <a:pt x="236194" y="164719"/>
                  </a:moveTo>
                  <a:lnTo>
                    <a:pt x="236181" y="124371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59"/>
                  </a:lnTo>
                  <a:lnTo>
                    <a:pt x="165925" y="4191"/>
                  </a:lnTo>
                  <a:lnTo>
                    <a:pt x="145262" y="508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508"/>
                  </a:lnTo>
                  <a:lnTo>
                    <a:pt x="140893" y="165"/>
                  </a:lnTo>
                  <a:lnTo>
                    <a:pt x="118313" y="0"/>
                  </a:lnTo>
                  <a:lnTo>
                    <a:pt x="95999" y="165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71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409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7520" h="289559">
                  <a:moveTo>
                    <a:pt x="477443" y="201866"/>
                  </a:moveTo>
                  <a:lnTo>
                    <a:pt x="476758" y="173761"/>
                  </a:lnTo>
                  <a:lnTo>
                    <a:pt x="471970" y="157530"/>
                  </a:lnTo>
                  <a:lnTo>
                    <a:pt x="458990" y="147027"/>
                  </a:lnTo>
                  <a:lnTo>
                    <a:pt x="433705" y="136055"/>
                  </a:lnTo>
                  <a:lnTo>
                    <a:pt x="433705" y="133845"/>
                  </a:lnTo>
                  <a:lnTo>
                    <a:pt x="454901" y="121920"/>
                  </a:lnTo>
                  <a:lnTo>
                    <a:pt x="465785" y="111315"/>
                  </a:lnTo>
                  <a:lnTo>
                    <a:pt x="469798" y="96075"/>
                  </a:lnTo>
                  <a:lnTo>
                    <a:pt x="470306" y="72885"/>
                  </a:lnTo>
                  <a:lnTo>
                    <a:pt x="470217" y="55206"/>
                  </a:lnTo>
                  <a:lnTo>
                    <a:pt x="450164" y="17259"/>
                  </a:lnTo>
                  <a:lnTo>
                    <a:pt x="410895" y="2197"/>
                  </a:lnTo>
                  <a:lnTo>
                    <a:pt x="370674" y="25"/>
                  </a:lnTo>
                  <a:lnTo>
                    <a:pt x="358609" y="0"/>
                  </a:lnTo>
                  <a:lnTo>
                    <a:pt x="328904" y="266"/>
                  </a:lnTo>
                  <a:lnTo>
                    <a:pt x="308152" y="2108"/>
                  </a:lnTo>
                  <a:lnTo>
                    <a:pt x="286562" y="7086"/>
                  </a:lnTo>
                  <a:lnTo>
                    <a:pt x="254368" y="16789"/>
                  </a:lnTo>
                  <a:lnTo>
                    <a:pt x="265849" y="82169"/>
                  </a:lnTo>
                  <a:lnTo>
                    <a:pt x="292100" y="76796"/>
                  </a:lnTo>
                  <a:lnTo>
                    <a:pt x="308533" y="74053"/>
                  </a:lnTo>
                  <a:lnTo>
                    <a:pt x="322072" y="73037"/>
                  </a:lnTo>
                  <a:lnTo>
                    <a:pt x="339623" y="72885"/>
                  </a:lnTo>
                  <a:lnTo>
                    <a:pt x="348475" y="72898"/>
                  </a:lnTo>
                  <a:lnTo>
                    <a:pt x="354088" y="72974"/>
                  </a:lnTo>
                  <a:lnTo>
                    <a:pt x="358876" y="73164"/>
                  </a:lnTo>
                  <a:lnTo>
                    <a:pt x="375843" y="74218"/>
                  </a:lnTo>
                  <a:lnTo>
                    <a:pt x="382473" y="75095"/>
                  </a:lnTo>
                  <a:lnTo>
                    <a:pt x="382473" y="103809"/>
                  </a:lnTo>
                  <a:lnTo>
                    <a:pt x="306489" y="112649"/>
                  </a:lnTo>
                  <a:lnTo>
                    <a:pt x="306489" y="176695"/>
                  </a:lnTo>
                  <a:lnTo>
                    <a:pt x="382473" y="184200"/>
                  </a:lnTo>
                  <a:lnTo>
                    <a:pt x="382473" y="212471"/>
                  </a:lnTo>
                  <a:lnTo>
                    <a:pt x="370255" y="214007"/>
                  </a:lnTo>
                  <a:lnTo>
                    <a:pt x="360984" y="214795"/>
                  </a:lnTo>
                  <a:lnTo>
                    <a:pt x="353314" y="215011"/>
                  </a:lnTo>
                  <a:lnTo>
                    <a:pt x="315544" y="214960"/>
                  </a:lnTo>
                  <a:lnTo>
                    <a:pt x="302463" y="213855"/>
                  </a:lnTo>
                  <a:lnTo>
                    <a:pt x="286651" y="210832"/>
                  </a:lnTo>
                  <a:lnTo>
                    <a:pt x="261442" y="204965"/>
                  </a:lnTo>
                  <a:lnTo>
                    <a:pt x="249072" y="277850"/>
                  </a:lnTo>
                  <a:lnTo>
                    <a:pt x="278676" y="284492"/>
                  </a:lnTo>
                  <a:lnTo>
                    <a:pt x="298767" y="287896"/>
                  </a:lnTo>
                  <a:lnTo>
                    <a:pt x="318516" y="289153"/>
                  </a:lnTo>
                  <a:lnTo>
                    <a:pt x="347129" y="289331"/>
                  </a:lnTo>
                  <a:lnTo>
                    <a:pt x="361289" y="289306"/>
                  </a:lnTo>
                  <a:lnTo>
                    <a:pt x="408216" y="286054"/>
                  </a:lnTo>
                  <a:lnTo>
                    <a:pt x="447255" y="271145"/>
                  </a:lnTo>
                  <a:lnTo>
                    <a:pt x="472681" y="239674"/>
                  </a:lnTo>
                  <a:lnTo>
                    <a:pt x="477304" y="215125"/>
                  </a:lnTo>
                  <a:lnTo>
                    <a:pt x="477443" y="201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0454413" y="7938954"/>
            <a:ext cx="657860" cy="657860"/>
            <a:chOff x="10454413" y="7938954"/>
            <a:chExt cx="657860" cy="657860"/>
          </a:xfrm>
        </p:grpSpPr>
        <p:sp>
          <p:nvSpPr>
            <p:cNvPr id="73" name="object 73"/>
            <p:cNvSpPr/>
            <p:nvPr/>
          </p:nvSpPr>
          <p:spPr>
            <a:xfrm>
              <a:off x="10489635" y="797417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524" y="587049"/>
                  </a:moveTo>
                  <a:lnTo>
                    <a:pt x="243042" y="582679"/>
                  </a:lnTo>
                  <a:lnTo>
                    <a:pt x="193731" y="569571"/>
                  </a:lnTo>
                  <a:lnTo>
                    <a:pt x="146762" y="547724"/>
                  </a:lnTo>
                  <a:lnTo>
                    <a:pt x="104357" y="517971"/>
                  </a:lnTo>
                  <a:lnTo>
                    <a:pt x="68349" y="481820"/>
                  </a:lnTo>
                  <a:lnTo>
                    <a:pt x="39324" y="440286"/>
                  </a:lnTo>
                  <a:lnTo>
                    <a:pt x="17867" y="394383"/>
                  </a:lnTo>
                  <a:lnTo>
                    <a:pt x="4564" y="345124"/>
                  </a:lnTo>
                  <a:lnTo>
                    <a:pt x="0" y="293524"/>
                  </a:lnTo>
                  <a:lnTo>
                    <a:pt x="4564" y="241924"/>
                  </a:lnTo>
                  <a:lnTo>
                    <a:pt x="17867" y="192665"/>
                  </a:lnTo>
                  <a:lnTo>
                    <a:pt x="39324" y="146762"/>
                  </a:lnTo>
                  <a:lnTo>
                    <a:pt x="68349" y="105228"/>
                  </a:lnTo>
                  <a:lnTo>
                    <a:pt x="104357" y="69078"/>
                  </a:lnTo>
                  <a:lnTo>
                    <a:pt x="146762" y="39324"/>
                  </a:lnTo>
                  <a:lnTo>
                    <a:pt x="193731" y="17477"/>
                  </a:lnTo>
                  <a:lnTo>
                    <a:pt x="243042" y="4369"/>
                  </a:lnTo>
                  <a:lnTo>
                    <a:pt x="293524" y="0"/>
                  </a:lnTo>
                  <a:lnTo>
                    <a:pt x="344006" y="4369"/>
                  </a:lnTo>
                  <a:lnTo>
                    <a:pt x="393317" y="17477"/>
                  </a:lnTo>
                  <a:lnTo>
                    <a:pt x="440286" y="39324"/>
                  </a:lnTo>
                  <a:lnTo>
                    <a:pt x="482691" y="69078"/>
                  </a:lnTo>
                  <a:lnTo>
                    <a:pt x="518699" y="105228"/>
                  </a:lnTo>
                  <a:lnTo>
                    <a:pt x="547724" y="146762"/>
                  </a:lnTo>
                  <a:lnTo>
                    <a:pt x="569181" y="192665"/>
                  </a:lnTo>
                  <a:lnTo>
                    <a:pt x="582484" y="241924"/>
                  </a:lnTo>
                  <a:lnTo>
                    <a:pt x="587049" y="293524"/>
                  </a:lnTo>
                  <a:lnTo>
                    <a:pt x="582484" y="345124"/>
                  </a:lnTo>
                  <a:lnTo>
                    <a:pt x="569181" y="394383"/>
                  </a:lnTo>
                  <a:lnTo>
                    <a:pt x="547724" y="440286"/>
                  </a:lnTo>
                  <a:lnTo>
                    <a:pt x="518699" y="481820"/>
                  </a:lnTo>
                  <a:lnTo>
                    <a:pt x="482691" y="517971"/>
                  </a:lnTo>
                  <a:lnTo>
                    <a:pt x="440286" y="547724"/>
                  </a:lnTo>
                  <a:lnTo>
                    <a:pt x="393317" y="569571"/>
                  </a:lnTo>
                  <a:lnTo>
                    <a:pt x="344006" y="582679"/>
                  </a:lnTo>
                  <a:lnTo>
                    <a:pt x="293524" y="587049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489635" y="797417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524"/>
                  </a:moveTo>
                  <a:lnTo>
                    <a:pt x="4564" y="345124"/>
                  </a:lnTo>
                  <a:lnTo>
                    <a:pt x="17867" y="394383"/>
                  </a:lnTo>
                  <a:lnTo>
                    <a:pt x="39324" y="440286"/>
                  </a:lnTo>
                  <a:lnTo>
                    <a:pt x="68349" y="481820"/>
                  </a:lnTo>
                  <a:lnTo>
                    <a:pt x="104357" y="517971"/>
                  </a:lnTo>
                  <a:lnTo>
                    <a:pt x="146762" y="547724"/>
                  </a:lnTo>
                  <a:lnTo>
                    <a:pt x="193731" y="569571"/>
                  </a:lnTo>
                  <a:lnTo>
                    <a:pt x="243042" y="582679"/>
                  </a:lnTo>
                  <a:lnTo>
                    <a:pt x="293524" y="587049"/>
                  </a:lnTo>
                  <a:lnTo>
                    <a:pt x="344006" y="582679"/>
                  </a:lnTo>
                  <a:lnTo>
                    <a:pt x="393317" y="569571"/>
                  </a:lnTo>
                  <a:lnTo>
                    <a:pt x="440286" y="547724"/>
                  </a:lnTo>
                  <a:lnTo>
                    <a:pt x="482691" y="517971"/>
                  </a:lnTo>
                  <a:lnTo>
                    <a:pt x="518699" y="481820"/>
                  </a:lnTo>
                  <a:lnTo>
                    <a:pt x="547724" y="440286"/>
                  </a:lnTo>
                  <a:lnTo>
                    <a:pt x="569181" y="394383"/>
                  </a:lnTo>
                  <a:lnTo>
                    <a:pt x="582484" y="345124"/>
                  </a:lnTo>
                  <a:lnTo>
                    <a:pt x="587049" y="293524"/>
                  </a:lnTo>
                  <a:lnTo>
                    <a:pt x="582484" y="241924"/>
                  </a:lnTo>
                  <a:lnTo>
                    <a:pt x="569181" y="192665"/>
                  </a:lnTo>
                  <a:lnTo>
                    <a:pt x="547724" y="146762"/>
                  </a:lnTo>
                  <a:lnTo>
                    <a:pt x="518699" y="105228"/>
                  </a:lnTo>
                  <a:lnTo>
                    <a:pt x="482691" y="69078"/>
                  </a:lnTo>
                  <a:lnTo>
                    <a:pt x="440286" y="39324"/>
                  </a:lnTo>
                  <a:lnTo>
                    <a:pt x="393317" y="17477"/>
                  </a:lnTo>
                  <a:lnTo>
                    <a:pt x="344006" y="4369"/>
                  </a:lnTo>
                  <a:lnTo>
                    <a:pt x="293524" y="0"/>
                  </a:lnTo>
                  <a:lnTo>
                    <a:pt x="243042" y="4369"/>
                  </a:lnTo>
                  <a:lnTo>
                    <a:pt x="193731" y="17477"/>
                  </a:lnTo>
                  <a:lnTo>
                    <a:pt x="146762" y="39324"/>
                  </a:lnTo>
                  <a:lnTo>
                    <a:pt x="104357" y="69078"/>
                  </a:lnTo>
                  <a:lnTo>
                    <a:pt x="68349" y="105228"/>
                  </a:lnTo>
                  <a:lnTo>
                    <a:pt x="39324" y="146762"/>
                  </a:lnTo>
                  <a:lnTo>
                    <a:pt x="17867" y="192665"/>
                  </a:lnTo>
                  <a:lnTo>
                    <a:pt x="4564" y="241924"/>
                  </a:lnTo>
                  <a:lnTo>
                    <a:pt x="0" y="293524"/>
                  </a:lnTo>
                  <a:close/>
                </a:path>
              </a:pathLst>
            </a:custGeom>
            <a:ln w="70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710356" y="8137067"/>
              <a:ext cx="166370" cy="266700"/>
            </a:xfrm>
            <a:custGeom>
              <a:avLst/>
              <a:gdLst/>
              <a:ahLst/>
              <a:cxnLst/>
              <a:rect l="l" t="t" r="r" b="b"/>
              <a:pathLst>
                <a:path w="166370" h="266700">
                  <a:moveTo>
                    <a:pt x="35861" y="266488"/>
                  </a:moveTo>
                  <a:lnTo>
                    <a:pt x="5433" y="243251"/>
                  </a:lnTo>
                  <a:lnTo>
                    <a:pt x="0" y="229762"/>
                  </a:lnTo>
                  <a:lnTo>
                    <a:pt x="1358" y="222574"/>
                  </a:lnTo>
                  <a:lnTo>
                    <a:pt x="5433" y="216273"/>
                  </a:lnTo>
                  <a:lnTo>
                    <a:pt x="86506" y="133243"/>
                  </a:lnTo>
                  <a:lnTo>
                    <a:pt x="5435" y="50217"/>
                  </a:lnTo>
                  <a:lnTo>
                    <a:pt x="1360" y="43914"/>
                  </a:lnTo>
                  <a:lnTo>
                    <a:pt x="2" y="36726"/>
                  </a:lnTo>
                  <a:lnTo>
                    <a:pt x="1360" y="29538"/>
                  </a:lnTo>
                  <a:lnTo>
                    <a:pt x="5435" y="23236"/>
                  </a:lnTo>
                  <a:lnTo>
                    <a:pt x="22691" y="5564"/>
                  </a:lnTo>
                  <a:lnTo>
                    <a:pt x="28845" y="1391"/>
                  </a:lnTo>
                  <a:lnTo>
                    <a:pt x="35864" y="0"/>
                  </a:lnTo>
                  <a:lnTo>
                    <a:pt x="42882" y="1391"/>
                  </a:lnTo>
                  <a:lnTo>
                    <a:pt x="49036" y="5564"/>
                  </a:lnTo>
                  <a:lnTo>
                    <a:pt x="160536" y="119757"/>
                  </a:lnTo>
                  <a:lnTo>
                    <a:pt x="164159" y="123465"/>
                  </a:lnTo>
                  <a:lnTo>
                    <a:pt x="165970" y="128354"/>
                  </a:lnTo>
                  <a:lnTo>
                    <a:pt x="165967" y="138133"/>
                  </a:lnTo>
                  <a:lnTo>
                    <a:pt x="164154" y="143024"/>
                  </a:lnTo>
                  <a:lnTo>
                    <a:pt x="49033" y="260926"/>
                  </a:lnTo>
                  <a:lnTo>
                    <a:pt x="42880" y="265098"/>
                  </a:lnTo>
                  <a:lnTo>
                    <a:pt x="35861" y="266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823204" y="3698904"/>
            <a:ext cx="3531484" cy="2852836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7334802" y="3698904"/>
            <a:ext cx="7129145" cy="2853055"/>
            <a:chOff x="7334802" y="3698904"/>
            <a:chExt cx="7129145" cy="2853055"/>
          </a:xfrm>
        </p:grpSpPr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90063" y="3698904"/>
              <a:ext cx="3573598" cy="284634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34802" y="3698904"/>
              <a:ext cx="3531484" cy="2852836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1428483" y="1350733"/>
            <a:ext cx="932180" cy="451484"/>
          </a:xfrm>
          <a:custGeom>
            <a:avLst/>
            <a:gdLst/>
            <a:ahLst/>
            <a:cxnLst/>
            <a:rect l="l" t="t" r="r" b="b"/>
            <a:pathLst>
              <a:path w="932180" h="451485">
                <a:moveTo>
                  <a:pt x="281419" y="202184"/>
                </a:moveTo>
                <a:lnTo>
                  <a:pt x="274294" y="177800"/>
                </a:lnTo>
                <a:lnTo>
                  <a:pt x="270624" y="165277"/>
                </a:lnTo>
                <a:lnTo>
                  <a:pt x="241541" y="138557"/>
                </a:lnTo>
                <a:lnTo>
                  <a:pt x="199644" y="122516"/>
                </a:lnTo>
                <a:lnTo>
                  <a:pt x="199644" y="202184"/>
                </a:lnTo>
                <a:lnTo>
                  <a:pt x="195973" y="212204"/>
                </a:lnTo>
                <a:lnTo>
                  <a:pt x="185610" y="219900"/>
                </a:lnTo>
                <a:lnTo>
                  <a:pt x="169418" y="224828"/>
                </a:lnTo>
                <a:lnTo>
                  <a:pt x="148336" y="226568"/>
                </a:lnTo>
                <a:lnTo>
                  <a:pt x="127241" y="224828"/>
                </a:lnTo>
                <a:lnTo>
                  <a:pt x="111061" y="219900"/>
                </a:lnTo>
                <a:lnTo>
                  <a:pt x="100685" y="212204"/>
                </a:lnTo>
                <a:lnTo>
                  <a:pt x="97028" y="202184"/>
                </a:lnTo>
                <a:lnTo>
                  <a:pt x="100685" y="192163"/>
                </a:lnTo>
                <a:lnTo>
                  <a:pt x="111061" y="184467"/>
                </a:lnTo>
                <a:lnTo>
                  <a:pt x="127241" y="179539"/>
                </a:lnTo>
                <a:lnTo>
                  <a:pt x="148336" y="177800"/>
                </a:lnTo>
                <a:lnTo>
                  <a:pt x="169418" y="179539"/>
                </a:lnTo>
                <a:lnTo>
                  <a:pt x="185610" y="184467"/>
                </a:lnTo>
                <a:lnTo>
                  <a:pt x="195973" y="192163"/>
                </a:lnTo>
                <a:lnTo>
                  <a:pt x="199644" y="202184"/>
                </a:lnTo>
                <a:lnTo>
                  <a:pt x="199644" y="122516"/>
                </a:lnTo>
                <a:lnTo>
                  <a:pt x="199136" y="122313"/>
                </a:lnTo>
                <a:lnTo>
                  <a:pt x="148336" y="116840"/>
                </a:lnTo>
                <a:lnTo>
                  <a:pt x="97104" y="122313"/>
                </a:lnTo>
                <a:lnTo>
                  <a:pt x="54737" y="138557"/>
                </a:lnTo>
                <a:lnTo>
                  <a:pt x="25895" y="165277"/>
                </a:lnTo>
                <a:lnTo>
                  <a:pt x="15240" y="202184"/>
                </a:lnTo>
                <a:lnTo>
                  <a:pt x="25895" y="239306"/>
                </a:lnTo>
                <a:lnTo>
                  <a:pt x="54737" y="266001"/>
                </a:lnTo>
                <a:lnTo>
                  <a:pt x="97104" y="282117"/>
                </a:lnTo>
                <a:lnTo>
                  <a:pt x="148336" y="287528"/>
                </a:lnTo>
                <a:lnTo>
                  <a:pt x="199555" y="282117"/>
                </a:lnTo>
                <a:lnTo>
                  <a:pt x="241922" y="266001"/>
                </a:lnTo>
                <a:lnTo>
                  <a:pt x="270776" y="239306"/>
                </a:lnTo>
                <a:lnTo>
                  <a:pt x="274434" y="226568"/>
                </a:lnTo>
                <a:lnTo>
                  <a:pt x="281419" y="202184"/>
                </a:lnTo>
                <a:close/>
              </a:path>
              <a:path w="932180" h="451485">
                <a:moveTo>
                  <a:pt x="296659" y="40640"/>
                </a:moveTo>
                <a:lnTo>
                  <a:pt x="192024" y="40640"/>
                </a:lnTo>
                <a:lnTo>
                  <a:pt x="192024" y="4572"/>
                </a:lnTo>
                <a:lnTo>
                  <a:pt x="104648" y="4572"/>
                </a:lnTo>
                <a:lnTo>
                  <a:pt x="104648" y="40640"/>
                </a:lnTo>
                <a:lnTo>
                  <a:pt x="0" y="40640"/>
                </a:lnTo>
                <a:lnTo>
                  <a:pt x="0" y="106172"/>
                </a:lnTo>
                <a:lnTo>
                  <a:pt x="296659" y="106172"/>
                </a:lnTo>
                <a:lnTo>
                  <a:pt x="296659" y="40640"/>
                </a:lnTo>
                <a:close/>
              </a:path>
              <a:path w="932180" h="451485">
                <a:moveTo>
                  <a:pt x="411467" y="302768"/>
                </a:moveTo>
                <a:lnTo>
                  <a:pt x="26416" y="302768"/>
                </a:lnTo>
                <a:lnTo>
                  <a:pt x="26416" y="374396"/>
                </a:lnTo>
                <a:lnTo>
                  <a:pt x="324091" y="374396"/>
                </a:lnTo>
                <a:lnTo>
                  <a:pt x="324091" y="451091"/>
                </a:lnTo>
                <a:lnTo>
                  <a:pt x="411467" y="451091"/>
                </a:lnTo>
                <a:lnTo>
                  <a:pt x="411467" y="302768"/>
                </a:lnTo>
                <a:close/>
              </a:path>
              <a:path w="932180" h="451485">
                <a:moveTo>
                  <a:pt x="462267" y="102108"/>
                </a:moveTo>
                <a:lnTo>
                  <a:pt x="411467" y="102108"/>
                </a:lnTo>
                <a:lnTo>
                  <a:pt x="411467" y="12192"/>
                </a:lnTo>
                <a:lnTo>
                  <a:pt x="325615" y="12192"/>
                </a:lnTo>
                <a:lnTo>
                  <a:pt x="325615" y="287528"/>
                </a:lnTo>
                <a:lnTo>
                  <a:pt x="411467" y="287528"/>
                </a:lnTo>
                <a:lnTo>
                  <a:pt x="411467" y="185420"/>
                </a:lnTo>
                <a:lnTo>
                  <a:pt x="462267" y="185420"/>
                </a:lnTo>
                <a:lnTo>
                  <a:pt x="462267" y="102108"/>
                </a:lnTo>
                <a:close/>
              </a:path>
              <a:path w="932180" h="451485">
                <a:moveTo>
                  <a:pt x="906246" y="275844"/>
                </a:moveTo>
                <a:lnTo>
                  <a:pt x="822426" y="275844"/>
                </a:lnTo>
                <a:lnTo>
                  <a:pt x="822426" y="298704"/>
                </a:lnTo>
                <a:lnTo>
                  <a:pt x="822426" y="359664"/>
                </a:lnTo>
                <a:lnTo>
                  <a:pt x="822426" y="384048"/>
                </a:lnTo>
                <a:lnTo>
                  <a:pt x="601967" y="384048"/>
                </a:lnTo>
                <a:lnTo>
                  <a:pt x="601967" y="359664"/>
                </a:lnTo>
                <a:lnTo>
                  <a:pt x="822426" y="359664"/>
                </a:lnTo>
                <a:lnTo>
                  <a:pt x="822426" y="298704"/>
                </a:lnTo>
                <a:lnTo>
                  <a:pt x="601967" y="298704"/>
                </a:lnTo>
                <a:lnTo>
                  <a:pt x="601967" y="275844"/>
                </a:lnTo>
                <a:lnTo>
                  <a:pt x="518147" y="275844"/>
                </a:lnTo>
                <a:lnTo>
                  <a:pt x="518147" y="446011"/>
                </a:lnTo>
                <a:lnTo>
                  <a:pt x="906246" y="446011"/>
                </a:lnTo>
                <a:lnTo>
                  <a:pt x="906246" y="384048"/>
                </a:lnTo>
                <a:lnTo>
                  <a:pt x="906246" y="359664"/>
                </a:lnTo>
                <a:lnTo>
                  <a:pt x="906246" y="298704"/>
                </a:lnTo>
                <a:lnTo>
                  <a:pt x="906246" y="275844"/>
                </a:lnTo>
                <a:close/>
              </a:path>
              <a:path w="932180" h="451485">
                <a:moveTo>
                  <a:pt x="925550" y="109728"/>
                </a:moveTo>
                <a:lnTo>
                  <a:pt x="917930" y="107188"/>
                </a:lnTo>
                <a:lnTo>
                  <a:pt x="756386" y="53340"/>
                </a:lnTo>
                <a:lnTo>
                  <a:pt x="760971" y="44094"/>
                </a:lnTo>
                <a:lnTo>
                  <a:pt x="764832" y="34607"/>
                </a:lnTo>
                <a:lnTo>
                  <a:pt x="768032" y="24841"/>
                </a:lnTo>
                <a:lnTo>
                  <a:pt x="770610" y="14732"/>
                </a:lnTo>
                <a:lnTo>
                  <a:pt x="683755" y="0"/>
                </a:lnTo>
                <a:lnTo>
                  <a:pt x="668083" y="34582"/>
                </a:lnTo>
                <a:lnTo>
                  <a:pt x="639127" y="62953"/>
                </a:lnTo>
                <a:lnTo>
                  <a:pt x="600176" y="84493"/>
                </a:lnTo>
                <a:lnTo>
                  <a:pt x="554520" y="98590"/>
                </a:lnTo>
                <a:lnTo>
                  <a:pt x="505447" y="104648"/>
                </a:lnTo>
                <a:lnTo>
                  <a:pt x="505447" y="173228"/>
                </a:lnTo>
                <a:lnTo>
                  <a:pt x="564807" y="167906"/>
                </a:lnTo>
                <a:lnTo>
                  <a:pt x="619874" y="154686"/>
                </a:lnTo>
                <a:lnTo>
                  <a:pt x="669036" y="134226"/>
                </a:lnTo>
                <a:lnTo>
                  <a:pt x="710679" y="107188"/>
                </a:lnTo>
                <a:lnTo>
                  <a:pt x="898118" y="173736"/>
                </a:lnTo>
                <a:lnTo>
                  <a:pt x="925550" y="109728"/>
                </a:lnTo>
                <a:close/>
              </a:path>
              <a:path w="932180" h="451485">
                <a:moveTo>
                  <a:pt x="931646" y="189992"/>
                </a:moveTo>
                <a:lnTo>
                  <a:pt x="492747" y="189992"/>
                </a:lnTo>
                <a:lnTo>
                  <a:pt x="492747" y="255524"/>
                </a:lnTo>
                <a:lnTo>
                  <a:pt x="931646" y="255524"/>
                </a:lnTo>
                <a:lnTo>
                  <a:pt x="931646" y="1899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52039" y="136292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19" h="439419">
                <a:moveTo>
                  <a:pt x="411467" y="0"/>
                </a:moveTo>
                <a:lnTo>
                  <a:pt x="25400" y="0"/>
                </a:lnTo>
                <a:lnTo>
                  <a:pt x="25400" y="71120"/>
                </a:lnTo>
                <a:lnTo>
                  <a:pt x="324599" y="71120"/>
                </a:lnTo>
                <a:lnTo>
                  <a:pt x="324599" y="161290"/>
                </a:lnTo>
                <a:lnTo>
                  <a:pt x="411467" y="161290"/>
                </a:lnTo>
                <a:lnTo>
                  <a:pt x="411467" y="71120"/>
                </a:lnTo>
                <a:lnTo>
                  <a:pt x="411467" y="0"/>
                </a:lnTo>
                <a:close/>
              </a:path>
              <a:path w="439419" h="439419">
                <a:moveTo>
                  <a:pt x="413499" y="283210"/>
                </a:moveTo>
                <a:lnTo>
                  <a:pt x="23368" y="283210"/>
                </a:lnTo>
                <a:lnTo>
                  <a:pt x="23368" y="354330"/>
                </a:lnTo>
                <a:lnTo>
                  <a:pt x="326123" y="354330"/>
                </a:lnTo>
                <a:lnTo>
                  <a:pt x="326123" y="439420"/>
                </a:lnTo>
                <a:lnTo>
                  <a:pt x="413499" y="439420"/>
                </a:lnTo>
                <a:lnTo>
                  <a:pt x="413499" y="354330"/>
                </a:lnTo>
                <a:lnTo>
                  <a:pt x="413499" y="283210"/>
                </a:lnTo>
                <a:close/>
              </a:path>
              <a:path w="439419" h="439419">
                <a:moveTo>
                  <a:pt x="438899" y="182880"/>
                </a:moveTo>
                <a:lnTo>
                  <a:pt x="230124" y="182880"/>
                </a:lnTo>
                <a:lnTo>
                  <a:pt x="230124" y="110744"/>
                </a:lnTo>
                <a:lnTo>
                  <a:pt x="143256" y="110744"/>
                </a:lnTo>
                <a:lnTo>
                  <a:pt x="143256" y="182880"/>
                </a:lnTo>
                <a:lnTo>
                  <a:pt x="0" y="182880"/>
                </a:lnTo>
                <a:lnTo>
                  <a:pt x="0" y="254508"/>
                </a:lnTo>
                <a:lnTo>
                  <a:pt x="438899" y="254508"/>
                </a:lnTo>
                <a:lnTo>
                  <a:pt x="438899" y="1828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39713" y="1362922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72729" y="2162424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4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6059" y="1972436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19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19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19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19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19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43219" y="1969389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10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10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10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10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10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10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84521" y="1972436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78285" y="1972436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5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5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5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1540" y="1972436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655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881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623559" y="7038375"/>
            <a:ext cx="7193915" cy="919480"/>
            <a:chOff x="3623559" y="7038375"/>
            <a:chExt cx="7193915" cy="919480"/>
          </a:xfrm>
        </p:grpSpPr>
        <p:sp>
          <p:nvSpPr>
            <p:cNvPr id="14" name="object 14"/>
            <p:cNvSpPr/>
            <p:nvPr/>
          </p:nvSpPr>
          <p:spPr>
            <a:xfrm>
              <a:off x="3657599" y="707241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599" y="707241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4926" y="7343324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1687" y="7380208"/>
              <a:ext cx="122798" cy="2155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62450" y="7349950"/>
              <a:ext cx="220979" cy="276225"/>
            </a:xfrm>
            <a:custGeom>
              <a:avLst/>
              <a:gdLst/>
              <a:ahLst/>
              <a:cxnLst/>
              <a:rect l="l" t="t" r="r" b="b"/>
              <a:pathLst>
                <a:path w="220979" h="276225">
                  <a:moveTo>
                    <a:pt x="220860" y="205400"/>
                  </a:moveTo>
                  <a:lnTo>
                    <a:pt x="171388" y="205400"/>
                  </a:lnTo>
                  <a:lnTo>
                    <a:pt x="171388" y="0"/>
                  </a:lnTo>
                  <a:lnTo>
                    <a:pt x="101596" y="0"/>
                  </a:lnTo>
                  <a:lnTo>
                    <a:pt x="0" y="22969"/>
                  </a:lnTo>
                  <a:lnTo>
                    <a:pt x="0" y="93645"/>
                  </a:lnTo>
                  <a:lnTo>
                    <a:pt x="78626" y="88344"/>
                  </a:lnTo>
                  <a:lnTo>
                    <a:pt x="78626" y="205400"/>
                  </a:lnTo>
                  <a:lnTo>
                    <a:pt x="0" y="205400"/>
                  </a:lnTo>
                  <a:lnTo>
                    <a:pt x="0" y="276076"/>
                  </a:lnTo>
                  <a:lnTo>
                    <a:pt x="220860" y="276076"/>
                  </a:lnTo>
                  <a:lnTo>
                    <a:pt x="220860" y="205400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4982" y="7343330"/>
              <a:ext cx="478790" cy="289560"/>
            </a:xfrm>
            <a:custGeom>
              <a:avLst/>
              <a:gdLst/>
              <a:ahLst/>
              <a:cxnLst/>
              <a:rect l="l" t="t" r="r" b="b"/>
              <a:pathLst>
                <a:path w="47878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21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52"/>
                  </a:lnTo>
                  <a:lnTo>
                    <a:pt x="21145" y="250672"/>
                  </a:lnTo>
                  <a:lnTo>
                    <a:pt x="57137" y="279387"/>
                  </a:lnTo>
                  <a:lnTo>
                    <a:pt x="95999" y="289166"/>
                  </a:lnTo>
                  <a:lnTo>
                    <a:pt x="118313" y="289331"/>
                  </a:lnTo>
                  <a:lnTo>
                    <a:pt x="140639" y="289166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22"/>
                  </a:lnTo>
                  <a:lnTo>
                    <a:pt x="236194" y="164719"/>
                  </a:lnTo>
                  <a:close/>
                </a:path>
                <a:path w="478789" h="289559">
                  <a:moveTo>
                    <a:pt x="478320" y="212026"/>
                  </a:moveTo>
                  <a:lnTo>
                    <a:pt x="428853" y="212026"/>
                  </a:lnTo>
                  <a:lnTo>
                    <a:pt x="428853" y="6629"/>
                  </a:lnTo>
                  <a:lnTo>
                    <a:pt x="359054" y="6629"/>
                  </a:lnTo>
                  <a:lnTo>
                    <a:pt x="257467" y="29591"/>
                  </a:lnTo>
                  <a:lnTo>
                    <a:pt x="257467" y="100266"/>
                  </a:lnTo>
                  <a:lnTo>
                    <a:pt x="336092" y="94970"/>
                  </a:lnTo>
                  <a:lnTo>
                    <a:pt x="336092" y="212026"/>
                  </a:lnTo>
                  <a:lnTo>
                    <a:pt x="257467" y="212026"/>
                  </a:lnTo>
                  <a:lnTo>
                    <a:pt x="257467" y="282702"/>
                  </a:lnTo>
                  <a:lnTo>
                    <a:pt x="478320" y="282702"/>
                  </a:lnTo>
                  <a:lnTo>
                    <a:pt x="478320" y="212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827220" y="7030296"/>
            <a:ext cx="3845560" cy="2892425"/>
            <a:chOff x="10827220" y="7030296"/>
            <a:chExt cx="3845560" cy="2892425"/>
          </a:xfrm>
        </p:grpSpPr>
        <p:sp>
          <p:nvSpPr>
            <p:cNvPr id="21" name="object 21"/>
            <p:cNvSpPr/>
            <p:nvPr/>
          </p:nvSpPr>
          <p:spPr>
            <a:xfrm>
              <a:off x="10869340" y="707241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3761060" y="2807969"/>
                  </a:moveTo>
                  <a:lnTo>
                    <a:pt x="0" y="2807969"/>
                  </a:lnTo>
                  <a:lnTo>
                    <a:pt x="0" y="0"/>
                  </a:lnTo>
                  <a:lnTo>
                    <a:pt x="3761060" y="0"/>
                  </a:lnTo>
                  <a:lnTo>
                    <a:pt x="3761060" y="2807969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69340" y="707241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0" y="0"/>
                  </a:moveTo>
                  <a:lnTo>
                    <a:pt x="0" y="2807969"/>
                  </a:lnTo>
                  <a:lnTo>
                    <a:pt x="3761060" y="2807969"/>
                  </a:lnTo>
                  <a:lnTo>
                    <a:pt x="3761060" y="0"/>
                  </a:lnTo>
                  <a:lnTo>
                    <a:pt x="0" y="0"/>
                  </a:lnTo>
                  <a:close/>
                </a:path>
              </a:pathLst>
            </a:custGeom>
            <a:ln w="8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241556" y="7363218"/>
            <a:ext cx="480695" cy="257175"/>
          </a:xfrm>
          <a:custGeom>
            <a:avLst/>
            <a:gdLst/>
            <a:ahLst/>
            <a:cxnLst/>
            <a:rect l="l" t="t" r="r" b="b"/>
            <a:pathLst>
              <a:path w="480695" h="257175">
                <a:moveTo>
                  <a:pt x="216331" y="230886"/>
                </a:moveTo>
                <a:lnTo>
                  <a:pt x="173507" y="230886"/>
                </a:lnTo>
                <a:lnTo>
                  <a:pt x="175196" y="225844"/>
                </a:lnTo>
                <a:lnTo>
                  <a:pt x="176872" y="217728"/>
                </a:lnTo>
                <a:lnTo>
                  <a:pt x="176872" y="188633"/>
                </a:lnTo>
                <a:lnTo>
                  <a:pt x="212140" y="188633"/>
                </a:lnTo>
                <a:lnTo>
                  <a:pt x="212140" y="162877"/>
                </a:lnTo>
                <a:lnTo>
                  <a:pt x="146926" y="162877"/>
                </a:lnTo>
                <a:lnTo>
                  <a:pt x="146926" y="188633"/>
                </a:lnTo>
                <a:lnTo>
                  <a:pt x="146926" y="217728"/>
                </a:lnTo>
                <a:lnTo>
                  <a:pt x="145808" y="225844"/>
                </a:lnTo>
                <a:lnTo>
                  <a:pt x="144411" y="230886"/>
                </a:lnTo>
                <a:lnTo>
                  <a:pt x="82562" y="230886"/>
                </a:lnTo>
                <a:lnTo>
                  <a:pt x="82562" y="188633"/>
                </a:lnTo>
                <a:lnTo>
                  <a:pt x="146926" y="188633"/>
                </a:lnTo>
                <a:lnTo>
                  <a:pt x="146926" y="162877"/>
                </a:lnTo>
                <a:lnTo>
                  <a:pt x="16789" y="162877"/>
                </a:lnTo>
                <a:lnTo>
                  <a:pt x="16789" y="188633"/>
                </a:lnTo>
                <a:lnTo>
                  <a:pt x="52616" y="188633"/>
                </a:lnTo>
                <a:lnTo>
                  <a:pt x="52616" y="230886"/>
                </a:lnTo>
                <a:lnTo>
                  <a:pt x="12026" y="230886"/>
                </a:lnTo>
                <a:lnTo>
                  <a:pt x="12026" y="256628"/>
                </a:lnTo>
                <a:lnTo>
                  <a:pt x="216331" y="256628"/>
                </a:lnTo>
                <a:lnTo>
                  <a:pt x="216331" y="230886"/>
                </a:lnTo>
                <a:close/>
              </a:path>
              <a:path w="480695" h="257175">
                <a:moveTo>
                  <a:pt x="228650" y="111950"/>
                </a:moveTo>
                <a:lnTo>
                  <a:pt x="129019" y="111950"/>
                </a:lnTo>
                <a:lnTo>
                  <a:pt x="129019" y="82842"/>
                </a:lnTo>
                <a:lnTo>
                  <a:pt x="213537" y="82842"/>
                </a:lnTo>
                <a:lnTo>
                  <a:pt x="213537" y="56248"/>
                </a:lnTo>
                <a:lnTo>
                  <a:pt x="47015" y="56248"/>
                </a:lnTo>
                <a:lnTo>
                  <a:pt x="47015" y="1955"/>
                </a:lnTo>
                <a:lnTo>
                  <a:pt x="16789" y="1955"/>
                </a:lnTo>
                <a:lnTo>
                  <a:pt x="16789" y="82842"/>
                </a:lnTo>
                <a:lnTo>
                  <a:pt x="98793" y="82842"/>
                </a:lnTo>
                <a:lnTo>
                  <a:pt x="98793" y="111950"/>
                </a:lnTo>
                <a:lnTo>
                  <a:pt x="0" y="111950"/>
                </a:lnTo>
                <a:lnTo>
                  <a:pt x="0" y="138531"/>
                </a:lnTo>
                <a:lnTo>
                  <a:pt x="228650" y="138531"/>
                </a:lnTo>
                <a:lnTo>
                  <a:pt x="228650" y="111950"/>
                </a:lnTo>
                <a:close/>
              </a:path>
              <a:path w="480695" h="257175">
                <a:moveTo>
                  <a:pt x="468490" y="228930"/>
                </a:moveTo>
                <a:lnTo>
                  <a:pt x="298894" y="228930"/>
                </a:lnTo>
                <a:lnTo>
                  <a:pt x="298894" y="181356"/>
                </a:lnTo>
                <a:lnTo>
                  <a:pt x="268668" y="181356"/>
                </a:lnTo>
                <a:lnTo>
                  <a:pt x="268668" y="255231"/>
                </a:lnTo>
                <a:lnTo>
                  <a:pt x="468490" y="255231"/>
                </a:lnTo>
                <a:lnTo>
                  <a:pt x="468490" y="228930"/>
                </a:lnTo>
                <a:close/>
              </a:path>
              <a:path w="480695" h="257175">
                <a:moveTo>
                  <a:pt x="469049" y="52057"/>
                </a:moveTo>
                <a:lnTo>
                  <a:pt x="438823" y="10680"/>
                </a:lnTo>
                <a:lnTo>
                  <a:pt x="438823" y="45339"/>
                </a:lnTo>
                <a:lnTo>
                  <a:pt x="438823" y="59055"/>
                </a:lnTo>
                <a:lnTo>
                  <a:pt x="387629" y="78359"/>
                </a:lnTo>
                <a:lnTo>
                  <a:pt x="366623" y="78917"/>
                </a:lnTo>
                <a:lnTo>
                  <a:pt x="345440" y="78359"/>
                </a:lnTo>
                <a:lnTo>
                  <a:pt x="303364" y="68287"/>
                </a:lnTo>
                <a:lnTo>
                  <a:pt x="294411" y="59055"/>
                </a:lnTo>
                <a:lnTo>
                  <a:pt x="294411" y="45339"/>
                </a:lnTo>
                <a:lnTo>
                  <a:pt x="345440" y="26073"/>
                </a:lnTo>
                <a:lnTo>
                  <a:pt x="366623" y="25463"/>
                </a:lnTo>
                <a:lnTo>
                  <a:pt x="387629" y="26073"/>
                </a:lnTo>
                <a:lnTo>
                  <a:pt x="429590" y="36106"/>
                </a:lnTo>
                <a:lnTo>
                  <a:pt x="438823" y="45339"/>
                </a:lnTo>
                <a:lnTo>
                  <a:pt x="438823" y="10680"/>
                </a:lnTo>
                <a:lnTo>
                  <a:pt x="436321" y="9321"/>
                </a:lnTo>
                <a:lnTo>
                  <a:pt x="416255" y="3810"/>
                </a:lnTo>
                <a:lnTo>
                  <a:pt x="392785" y="876"/>
                </a:lnTo>
                <a:lnTo>
                  <a:pt x="366623" y="0"/>
                </a:lnTo>
                <a:lnTo>
                  <a:pt x="340398" y="876"/>
                </a:lnTo>
                <a:lnTo>
                  <a:pt x="296684" y="9321"/>
                </a:lnTo>
                <a:lnTo>
                  <a:pt x="264998" y="41567"/>
                </a:lnTo>
                <a:lnTo>
                  <a:pt x="263906" y="52057"/>
                </a:lnTo>
                <a:lnTo>
                  <a:pt x="264998" y="62712"/>
                </a:lnTo>
                <a:lnTo>
                  <a:pt x="296684" y="95059"/>
                </a:lnTo>
                <a:lnTo>
                  <a:pt x="340398" y="103517"/>
                </a:lnTo>
                <a:lnTo>
                  <a:pt x="366623" y="104394"/>
                </a:lnTo>
                <a:lnTo>
                  <a:pt x="392785" y="103517"/>
                </a:lnTo>
                <a:lnTo>
                  <a:pt x="436321" y="95059"/>
                </a:lnTo>
                <a:lnTo>
                  <a:pt x="460146" y="78917"/>
                </a:lnTo>
                <a:lnTo>
                  <a:pt x="464743" y="71996"/>
                </a:lnTo>
                <a:lnTo>
                  <a:pt x="467956" y="62712"/>
                </a:lnTo>
                <a:lnTo>
                  <a:pt x="469049" y="52057"/>
                </a:lnTo>
                <a:close/>
              </a:path>
              <a:path w="480695" h="257175">
                <a:moveTo>
                  <a:pt x="480529" y="130695"/>
                </a:moveTo>
                <a:lnTo>
                  <a:pt x="251879" y="130695"/>
                </a:lnTo>
                <a:lnTo>
                  <a:pt x="251879" y="156997"/>
                </a:lnTo>
                <a:lnTo>
                  <a:pt x="480529" y="156997"/>
                </a:lnTo>
                <a:lnTo>
                  <a:pt x="480529" y="1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4702" y="7368069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4" h="165100">
                <a:moveTo>
                  <a:pt x="202057" y="138430"/>
                </a:moveTo>
                <a:lnTo>
                  <a:pt x="30505" y="138430"/>
                </a:lnTo>
                <a:lnTo>
                  <a:pt x="30505" y="95250"/>
                </a:lnTo>
                <a:lnTo>
                  <a:pt x="196176" y="95250"/>
                </a:lnTo>
                <a:lnTo>
                  <a:pt x="196176" y="68580"/>
                </a:lnTo>
                <a:lnTo>
                  <a:pt x="30505" y="68580"/>
                </a:lnTo>
                <a:lnTo>
                  <a:pt x="30505" y="26670"/>
                </a:lnTo>
                <a:lnTo>
                  <a:pt x="198970" y="26670"/>
                </a:lnTo>
                <a:lnTo>
                  <a:pt x="198970" y="0"/>
                </a:lnTo>
                <a:lnTo>
                  <a:pt x="0" y="0"/>
                </a:lnTo>
                <a:lnTo>
                  <a:pt x="0" y="26670"/>
                </a:lnTo>
                <a:lnTo>
                  <a:pt x="0" y="68580"/>
                </a:lnTo>
                <a:lnTo>
                  <a:pt x="0" y="95250"/>
                </a:lnTo>
                <a:lnTo>
                  <a:pt x="0" y="138430"/>
                </a:lnTo>
                <a:lnTo>
                  <a:pt x="0" y="165100"/>
                </a:lnTo>
                <a:lnTo>
                  <a:pt x="202057" y="165100"/>
                </a:lnTo>
                <a:lnTo>
                  <a:pt x="202057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811549" y="7363492"/>
            <a:ext cx="715645" cy="254000"/>
            <a:chOff x="5811549" y="7363492"/>
            <a:chExt cx="715645" cy="254000"/>
          </a:xfrm>
        </p:grpSpPr>
        <p:sp>
          <p:nvSpPr>
            <p:cNvPr id="26" name="object 26"/>
            <p:cNvSpPr/>
            <p:nvPr/>
          </p:nvSpPr>
          <p:spPr>
            <a:xfrm>
              <a:off x="5811549" y="7579826"/>
              <a:ext cx="225425" cy="26670"/>
            </a:xfrm>
            <a:custGeom>
              <a:avLst/>
              <a:gdLst/>
              <a:ahLst/>
              <a:cxnLst/>
              <a:rect l="l" t="t" r="r" b="b"/>
              <a:pathLst>
                <a:path w="225425" h="26670">
                  <a:moveTo>
                    <a:pt x="225290" y="26307"/>
                  </a:moveTo>
                  <a:lnTo>
                    <a:pt x="0" y="26307"/>
                  </a:lnTo>
                  <a:lnTo>
                    <a:pt x="0" y="0"/>
                  </a:lnTo>
                  <a:lnTo>
                    <a:pt x="225290" y="0"/>
                  </a:lnTo>
                  <a:lnTo>
                    <a:pt x="225290" y="26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0423" y="7363492"/>
              <a:ext cx="208218" cy="2538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0901" y="7363492"/>
              <a:ext cx="205699" cy="25383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573897" y="7363492"/>
            <a:ext cx="211454" cy="259715"/>
          </a:xfrm>
          <a:custGeom>
            <a:avLst/>
            <a:gdLst/>
            <a:ahLst/>
            <a:cxnLst/>
            <a:rect l="l" t="t" r="r" b="b"/>
            <a:pathLst>
              <a:path w="211454" h="259715">
                <a:moveTo>
                  <a:pt x="205139" y="96832"/>
                </a:moveTo>
                <a:lnTo>
                  <a:pt x="124819" y="96832"/>
                </a:lnTo>
                <a:lnTo>
                  <a:pt x="141024" y="96176"/>
                </a:lnTo>
                <a:lnTo>
                  <a:pt x="154554" y="94104"/>
                </a:lnTo>
                <a:lnTo>
                  <a:pt x="165670" y="90457"/>
                </a:lnTo>
                <a:lnTo>
                  <a:pt x="174634" y="85078"/>
                </a:lnTo>
                <a:lnTo>
                  <a:pt x="174634" y="0"/>
                </a:lnTo>
                <a:lnTo>
                  <a:pt x="205139" y="0"/>
                </a:lnTo>
                <a:lnTo>
                  <a:pt x="205139" y="96832"/>
                </a:lnTo>
                <a:close/>
              </a:path>
              <a:path w="211454" h="259715">
                <a:moveTo>
                  <a:pt x="117262" y="123139"/>
                </a:moveTo>
                <a:lnTo>
                  <a:pt x="0" y="123139"/>
                </a:lnTo>
                <a:lnTo>
                  <a:pt x="0" y="1679"/>
                </a:lnTo>
                <a:lnTo>
                  <a:pt x="30225" y="1679"/>
                </a:lnTo>
                <a:lnTo>
                  <a:pt x="30225" y="96832"/>
                </a:lnTo>
                <a:lnTo>
                  <a:pt x="205139" y="96832"/>
                </a:lnTo>
                <a:lnTo>
                  <a:pt x="205139" y="110546"/>
                </a:lnTo>
                <a:lnTo>
                  <a:pt x="174634" y="110546"/>
                </a:lnTo>
                <a:lnTo>
                  <a:pt x="165355" y="116173"/>
                </a:lnTo>
                <a:lnTo>
                  <a:pt x="152875" y="120096"/>
                </a:lnTo>
                <a:lnTo>
                  <a:pt x="136931" y="122392"/>
                </a:lnTo>
                <a:lnTo>
                  <a:pt x="117262" y="123139"/>
                </a:lnTo>
                <a:close/>
              </a:path>
              <a:path w="211454" h="259715">
                <a:moveTo>
                  <a:pt x="205139" y="144689"/>
                </a:moveTo>
                <a:lnTo>
                  <a:pt x="174634" y="144689"/>
                </a:lnTo>
                <a:lnTo>
                  <a:pt x="174634" y="110546"/>
                </a:lnTo>
                <a:lnTo>
                  <a:pt x="205139" y="110546"/>
                </a:lnTo>
                <a:lnTo>
                  <a:pt x="205139" y="144689"/>
                </a:lnTo>
                <a:close/>
              </a:path>
              <a:path w="211454" h="259715">
                <a:moveTo>
                  <a:pt x="111385" y="259713"/>
                </a:moveTo>
                <a:lnTo>
                  <a:pt x="69091" y="256250"/>
                </a:lnTo>
                <a:lnTo>
                  <a:pt x="25021" y="236672"/>
                </a:lnTo>
                <a:lnTo>
                  <a:pt x="12034" y="205699"/>
                </a:lnTo>
                <a:lnTo>
                  <a:pt x="13599" y="193731"/>
                </a:lnTo>
                <a:lnTo>
                  <a:pt x="50266" y="160186"/>
                </a:lnTo>
                <a:lnTo>
                  <a:pt x="89753" y="152525"/>
                </a:lnTo>
                <a:lnTo>
                  <a:pt x="111385" y="151686"/>
                </a:lnTo>
                <a:lnTo>
                  <a:pt x="133057" y="152525"/>
                </a:lnTo>
                <a:lnTo>
                  <a:pt x="172623" y="160186"/>
                </a:lnTo>
                <a:lnTo>
                  <a:pt x="200222" y="177713"/>
                </a:lnTo>
                <a:lnTo>
                  <a:pt x="111385" y="177713"/>
                </a:lnTo>
                <a:lnTo>
                  <a:pt x="94418" y="178273"/>
                </a:lnTo>
                <a:lnTo>
                  <a:pt x="53174" y="188348"/>
                </a:lnTo>
                <a:lnTo>
                  <a:pt x="42259" y="198423"/>
                </a:lnTo>
                <a:lnTo>
                  <a:pt x="42259" y="212976"/>
                </a:lnTo>
                <a:lnTo>
                  <a:pt x="78501" y="231167"/>
                </a:lnTo>
                <a:lnTo>
                  <a:pt x="111385" y="233686"/>
                </a:lnTo>
                <a:lnTo>
                  <a:pt x="200222" y="233686"/>
                </a:lnTo>
                <a:lnTo>
                  <a:pt x="197793" y="236672"/>
                </a:lnTo>
                <a:lnTo>
                  <a:pt x="188628" y="243761"/>
                </a:lnTo>
                <a:lnTo>
                  <a:pt x="172623" y="251330"/>
                </a:lnTo>
                <a:lnTo>
                  <a:pt x="153785" y="256250"/>
                </a:lnTo>
                <a:lnTo>
                  <a:pt x="133057" y="258913"/>
                </a:lnTo>
                <a:lnTo>
                  <a:pt x="111385" y="259713"/>
                </a:lnTo>
                <a:close/>
              </a:path>
              <a:path w="211454" h="259715">
                <a:moveTo>
                  <a:pt x="200222" y="233686"/>
                </a:moveTo>
                <a:lnTo>
                  <a:pt x="111385" y="233686"/>
                </a:lnTo>
                <a:lnTo>
                  <a:pt x="128509" y="233082"/>
                </a:lnTo>
                <a:lnTo>
                  <a:pt x="144479" y="231167"/>
                </a:lnTo>
                <a:lnTo>
                  <a:pt x="158455" y="227782"/>
                </a:lnTo>
                <a:lnTo>
                  <a:pt x="169597" y="222771"/>
                </a:lnTo>
                <a:lnTo>
                  <a:pt x="176314" y="218573"/>
                </a:lnTo>
                <a:lnTo>
                  <a:pt x="180511" y="212976"/>
                </a:lnTo>
                <a:lnTo>
                  <a:pt x="180511" y="198423"/>
                </a:lnTo>
                <a:lnTo>
                  <a:pt x="144479" y="180092"/>
                </a:lnTo>
                <a:lnTo>
                  <a:pt x="111385" y="177713"/>
                </a:lnTo>
                <a:lnTo>
                  <a:pt x="200222" y="177713"/>
                </a:lnTo>
                <a:lnTo>
                  <a:pt x="204860" y="183415"/>
                </a:lnTo>
                <a:lnTo>
                  <a:pt x="209407" y="193731"/>
                </a:lnTo>
                <a:lnTo>
                  <a:pt x="211017" y="205699"/>
                </a:lnTo>
                <a:lnTo>
                  <a:pt x="209407" y="217668"/>
                </a:lnTo>
                <a:lnTo>
                  <a:pt x="204860" y="227983"/>
                </a:lnTo>
                <a:lnTo>
                  <a:pt x="200222" y="2336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5965" y="7363497"/>
            <a:ext cx="474980" cy="258445"/>
          </a:xfrm>
          <a:custGeom>
            <a:avLst/>
            <a:gdLst/>
            <a:ahLst/>
            <a:cxnLst/>
            <a:rect l="l" t="t" r="r" b="b"/>
            <a:pathLst>
              <a:path w="474979" h="258445">
                <a:moveTo>
                  <a:pt x="140208" y="109423"/>
                </a:moveTo>
                <a:lnTo>
                  <a:pt x="118249" y="101511"/>
                </a:lnTo>
                <a:lnTo>
                  <a:pt x="108089" y="93472"/>
                </a:lnTo>
                <a:lnTo>
                  <a:pt x="100787" y="87706"/>
                </a:lnTo>
                <a:lnTo>
                  <a:pt x="89242" y="67119"/>
                </a:lnTo>
                <a:lnTo>
                  <a:pt x="85077" y="38900"/>
                </a:lnTo>
                <a:lnTo>
                  <a:pt x="85077" y="29387"/>
                </a:lnTo>
                <a:lnTo>
                  <a:pt x="135458" y="29387"/>
                </a:lnTo>
                <a:lnTo>
                  <a:pt x="135458" y="3073"/>
                </a:lnTo>
                <a:lnTo>
                  <a:pt x="4470" y="3073"/>
                </a:lnTo>
                <a:lnTo>
                  <a:pt x="4470" y="29387"/>
                </a:lnTo>
                <a:lnTo>
                  <a:pt x="54851" y="29387"/>
                </a:lnTo>
                <a:lnTo>
                  <a:pt x="54851" y="38900"/>
                </a:lnTo>
                <a:lnTo>
                  <a:pt x="50812" y="67957"/>
                </a:lnTo>
                <a:lnTo>
                  <a:pt x="39497" y="89560"/>
                </a:lnTo>
                <a:lnTo>
                  <a:pt x="22148" y="104228"/>
                </a:lnTo>
                <a:lnTo>
                  <a:pt x="0" y="112509"/>
                </a:lnTo>
                <a:lnTo>
                  <a:pt x="0" y="139649"/>
                </a:lnTo>
                <a:lnTo>
                  <a:pt x="22161" y="133388"/>
                </a:lnTo>
                <a:lnTo>
                  <a:pt x="41871" y="122859"/>
                </a:lnTo>
                <a:lnTo>
                  <a:pt x="58280" y="109194"/>
                </a:lnTo>
                <a:lnTo>
                  <a:pt x="70523" y="93472"/>
                </a:lnTo>
                <a:lnTo>
                  <a:pt x="82677" y="108508"/>
                </a:lnTo>
                <a:lnTo>
                  <a:pt x="98856" y="120967"/>
                </a:lnTo>
                <a:lnTo>
                  <a:pt x="118300" y="130390"/>
                </a:lnTo>
                <a:lnTo>
                  <a:pt x="140208" y="136296"/>
                </a:lnTo>
                <a:lnTo>
                  <a:pt x="140208" y="109423"/>
                </a:lnTo>
                <a:close/>
              </a:path>
              <a:path w="474979" h="258445">
                <a:moveTo>
                  <a:pt x="209613" y="157848"/>
                </a:moveTo>
                <a:lnTo>
                  <a:pt x="179108" y="157848"/>
                </a:lnTo>
                <a:lnTo>
                  <a:pt x="179108" y="183870"/>
                </a:lnTo>
                <a:lnTo>
                  <a:pt x="179108" y="230606"/>
                </a:lnTo>
                <a:lnTo>
                  <a:pt x="50368" y="230606"/>
                </a:lnTo>
                <a:lnTo>
                  <a:pt x="50368" y="183870"/>
                </a:lnTo>
                <a:lnTo>
                  <a:pt x="179108" y="183870"/>
                </a:lnTo>
                <a:lnTo>
                  <a:pt x="179108" y="157848"/>
                </a:lnTo>
                <a:lnTo>
                  <a:pt x="19862" y="157848"/>
                </a:lnTo>
                <a:lnTo>
                  <a:pt x="19862" y="256349"/>
                </a:lnTo>
                <a:lnTo>
                  <a:pt x="209613" y="256349"/>
                </a:lnTo>
                <a:lnTo>
                  <a:pt x="209613" y="230606"/>
                </a:lnTo>
                <a:lnTo>
                  <a:pt x="209613" y="183870"/>
                </a:lnTo>
                <a:lnTo>
                  <a:pt x="209613" y="157848"/>
                </a:lnTo>
                <a:close/>
              </a:path>
              <a:path w="474979" h="258445">
                <a:moveTo>
                  <a:pt x="209613" y="0"/>
                </a:moveTo>
                <a:lnTo>
                  <a:pt x="179108" y="0"/>
                </a:lnTo>
                <a:lnTo>
                  <a:pt x="179108" y="54292"/>
                </a:lnTo>
                <a:lnTo>
                  <a:pt x="126771" y="54292"/>
                </a:lnTo>
                <a:lnTo>
                  <a:pt x="126771" y="80327"/>
                </a:lnTo>
                <a:lnTo>
                  <a:pt x="179108" y="80327"/>
                </a:lnTo>
                <a:lnTo>
                  <a:pt x="179108" y="141617"/>
                </a:lnTo>
                <a:lnTo>
                  <a:pt x="209613" y="141617"/>
                </a:lnTo>
                <a:lnTo>
                  <a:pt x="209613" y="0"/>
                </a:lnTo>
                <a:close/>
              </a:path>
              <a:path w="474979" h="258445">
                <a:moveTo>
                  <a:pt x="470446" y="100190"/>
                </a:moveTo>
                <a:lnTo>
                  <a:pt x="432231" y="88900"/>
                </a:lnTo>
                <a:lnTo>
                  <a:pt x="402717" y="70739"/>
                </a:lnTo>
                <a:lnTo>
                  <a:pt x="401104" y="68567"/>
                </a:lnTo>
                <a:lnTo>
                  <a:pt x="383705" y="45326"/>
                </a:lnTo>
                <a:lnTo>
                  <a:pt x="376974" y="12319"/>
                </a:lnTo>
                <a:lnTo>
                  <a:pt x="376974" y="1676"/>
                </a:lnTo>
                <a:lnTo>
                  <a:pt x="346748" y="1676"/>
                </a:lnTo>
                <a:lnTo>
                  <a:pt x="346748" y="12319"/>
                </a:lnTo>
                <a:lnTo>
                  <a:pt x="340106" y="45364"/>
                </a:lnTo>
                <a:lnTo>
                  <a:pt x="321284" y="70840"/>
                </a:lnTo>
                <a:lnTo>
                  <a:pt x="291960" y="89014"/>
                </a:lnTo>
                <a:lnTo>
                  <a:pt x="253834" y="100190"/>
                </a:lnTo>
                <a:lnTo>
                  <a:pt x="253834" y="127063"/>
                </a:lnTo>
                <a:lnTo>
                  <a:pt x="290550" y="118503"/>
                </a:lnTo>
                <a:lnTo>
                  <a:pt x="321322" y="105473"/>
                </a:lnTo>
                <a:lnTo>
                  <a:pt x="345414" y="88607"/>
                </a:lnTo>
                <a:lnTo>
                  <a:pt x="362140" y="68567"/>
                </a:lnTo>
                <a:lnTo>
                  <a:pt x="378904" y="88607"/>
                </a:lnTo>
                <a:lnTo>
                  <a:pt x="403072" y="105473"/>
                </a:lnTo>
                <a:lnTo>
                  <a:pt x="433844" y="118503"/>
                </a:lnTo>
                <a:lnTo>
                  <a:pt x="470446" y="127063"/>
                </a:lnTo>
                <a:lnTo>
                  <a:pt x="470446" y="100190"/>
                </a:lnTo>
                <a:close/>
              </a:path>
              <a:path w="474979" h="258445">
                <a:moveTo>
                  <a:pt x="474929" y="162877"/>
                </a:moveTo>
                <a:lnTo>
                  <a:pt x="249631" y="162877"/>
                </a:lnTo>
                <a:lnTo>
                  <a:pt x="249631" y="189750"/>
                </a:lnTo>
                <a:lnTo>
                  <a:pt x="346748" y="189750"/>
                </a:lnTo>
                <a:lnTo>
                  <a:pt x="346748" y="258038"/>
                </a:lnTo>
                <a:lnTo>
                  <a:pt x="376974" y="258038"/>
                </a:lnTo>
                <a:lnTo>
                  <a:pt x="376974" y="189750"/>
                </a:lnTo>
                <a:lnTo>
                  <a:pt x="474929" y="189750"/>
                </a:lnTo>
                <a:lnTo>
                  <a:pt x="474929" y="16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1741915" y="7622798"/>
            <a:ext cx="2012950" cy="605790"/>
            <a:chOff x="11741915" y="7622798"/>
            <a:chExt cx="2012950" cy="605790"/>
          </a:xfrm>
        </p:grpSpPr>
        <p:sp>
          <p:nvSpPr>
            <p:cNvPr id="32" name="object 32"/>
            <p:cNvSpPr/>
            <p:nvPr/>
          </p:nvSpPr>
          <p:spPr>
            <a:xfrm>
              <a:off x="11780708" y="7661591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158176" y="89599"/>
                  </a:moveTo>
                  <a:lnTo>
                    <a:pt x="10511" y="89599"/>
                  </a:lnTo>
                  <a:lnTo>
                    <a:pt x="10511" y="21023"/>
                  </a:lnTo>
                  <a:lnTo>
                    <a:pt x="244272" y="21023"/>
                  </a:lnTo>
                  <a:lnTo>
                    <a:pt x="244272" y="50055"/>
                  </a:lnTo>
                  <a:lnTo>
                    <a:pt x="306841" y="50055"/>
                  </a:lnTo>
                  <a:lnTo>
                    <a:pt x="306841" y="15517"/>
                  </a:lnTo>
                  <a:lnTo>
                    <a:pt x="394439" y="15517"/>
                  </a:lnTo>
                  <a:lnTo>
                    <a:pt x="394439" y="247275"/>
                  </a:lnTo>
                  <a:lnTo>
                    <a:pt x="306841" y="247275"/>
                  </a:lnTo>
                  <a:lnTo>
                    <a:pt x="306841" y="210734"/>
                  </a:lnTo>
                  <a:lnTo>
                    <a:pt x="232258" y="210734"/>
                  </a:lnTo>
                  <a:lnTo>
                    <a:pt x="232258" y="144160"/>
                  </a:lnTo>
                  <a:lnTo>
                    <a:pt x="306841" y="144160"/>
                  </a:lnTo>
                  <a:lnTo>
                    <a:pt x="306841" y="116129"/>
                  </a:lnTo>
                  <a:lnTo>
                    <a:pt x="237764" y="116129"/>
                  </a:lnTo>
                  <a:lnTo>
                    <a:pt x="222168" y="156282"/>
                  </a:lnTo>
                  <a:lnTo>
                    <a:pt x="197256" y="188914"/>
                  </a:lnTo>
                  <a:lnTo>
                    <a:pt x="162806" y="214426"/>
                  </a:lnTo>
                  <a:lnTo>
                    <a:pt x="118595" y="233222"/>
                  </a:lnTo>
                  <a:lnTo>
                    <a:pt x="64400" y="245706"/>
                  </a:lnTo>
                  <a:lnTo>
                    <a:pt x="0" y="252281"/>
                  </a:lnTo>
                  <a:lnTo>
                    <a:pt x="0" y="183204"/>
                  </a:lnTo>
                  <a:lnTo>
                    <a:pt x="68005" y="173646"/>
                  </a:lnTo>
                  <a:lnTo>
                    <a:pt x="117193" y="154797"/>
                  </a:lnTo>
                  <a:lnTo>
                    <a:pt x="147328" y="126750"/>
                  </a:lnTo>
                  <a:lnTo>
                    <a:pt x="158176" y="89599"/>
                  </a:lnTo>
                  <a:close/>
                </a:path>
                <a:path w="1802130" h="489584">
                  <a:moveTo>
                    <a:pt x="394439" y="406452"/>
                  </a:moveTo>
                  <a:lnTo>
                    <a:pt x="123137" y="406452"/>
                  </a:lnTo>
                  <a:lnTo>
                    <a:pt x="123137" y="428477"/>
                  </a:lnTo>
                  <a:lnTo>
                    <a:pt x="399445" y="428477"/>
                  </a:lnTo>
                  <a:lnTo>
                    <a:pt x="399445" y="489044"/>
                  </a:lnTo>
                  <a:lnTo>
                    <a:pt x="36540" y="489044"/>
                  </a:lnTo>
                  <a:lnTo>
                    <a:pt x="36540" y="345885"/>
                  </a:lnTo>
                  <a:lnTo>
                    <a:pt x="307342" y="345885"/>
                  </a:lnTo>
                  <a:lnTo>
                    <a:pt x="307342" y="322859"/>
                  </a:lnTo>
                  <a:lnTo>
                    <a:pt x="36540" y="322859"/>
                  </a:lnTo>
                  <a:lnTo>
                    <a:pt x="36540" y="261791"/>
                  </a:lnTo>
                  <a:lnTo>
                    <a:pt x="394439" y="261791"/>
                  </a:lnTo>
                  <a:lnTo>
                    <a:pt x="394439" y="406452"/>
                  </a:lnTo>
                  <a:close/>
                </a:path>
                <a:path w="1802130" h="489584">
                  <a:moveTo>
                    <a:pt x="852449" y="167186"/>
                  </a:moveTo>
                  <a:lnTo>
                    <a:pt x="571637" y="167186"/>
                  </a:lnTo>
                  <a:lnTo>
                    <a:pt x="571637" y="188710"/>
                  </a:lnTo>
                  <a:lnTo>
                    <a:pt x="854952" y="188710"/>
                  </a:lnTo>
                  <a:lnTo>
                    <a:pt x="854952" y="251280"/>
                  </a:lnTo>
                  <a:lnTo>
                    <a:pt x="711292" y="251280"/>
                  </a:lnTo>
                  <a:lnTo>
                    <a:pt x="711292" y="278310"/>
                  </a:lnTo>
                  <a:lnTo>
                    <a:pt x="880981" y="278310"/>
                  </a:lnTo>
                  <a:lnTo>
                    <a:pt x="880981" y="344884"/>
                  </a:lnTo>
                  <a:lnTo>
                    <a:pt x="456508" y="344884"/>
                  </a:lnTo>
                  <a:lnTo>
                    <a:pt x="456508" y="278310"/>
                  </a:lnTo>
                  <a:lnTo>
                    <a:pt x="624195" y="278310"/>
                  </a:lnTo>
                  <a:lnTo>
                    <a:pt x="624195" y="251280"/>
                  </a:lnTo>
                  <a:lnTo>
                    <a:pt x="485040" y="251280"/>
                  </a:lnTo>
                  <a:lnTo>
                    <a:pt x="485040" y="105117"/>
                  </a:lnTo>
                  <a:lnTo>
                    <a:pt x="765352" y="105117"/>
                  </a:lnTo>
                  <a:lnTo>
                    <a:pt x="765352" y="84093"/>
                  </a:lnTo>
                  <a:lnTo>
                    <a:pt x="485040" y="84093"/>
                  </a:lnTo>
                  <a:lnTo>
                    <a:pt x="485040" y="21023"/>
                  </a:lnTo>
                  <a:lnTo>
                    <a:pt x="852449" y="21023"/>
                  </a:lnTo>
                  <a:lnTo>
                    <a:pt x="852449" y="167186"/>
                  </a:lnTo>
                  <a:close/>
                </a:path>
                <a:path w="1802130" h="489584">
                  <a:moveTo>
                    <a:pt x="485040" y="360902"/>
                  </a:moveTo>
                  <a:lnTo>
                    <a:pt x="572638" y="360902"/>
                  </a:lnTo>
                  <a:lnTo>
                    <a:pt x="572638" y="420468"/>
                  </a:lnTo>
                  <a:lnTo>
                    <a:pt x="859958" y="420468"/>
                  </a:lnTo>
                  <a:lnTo>
                    <a:pt x="859958" y="487042"/>
                  </a:lnTo>
                  <a:lnTo>
                    <a:pt x="485040" y="487042"/>
                  </a:lnTo>
                  <a:lnTo>
                    <a:pt x="485040" y="360902"/>
                  </a:lnTo>
                  <a:close/>
                </a:path>
                <a:path w="1802130" h="489584">
                  <a:moveTo>
                    <a:pt x="1315966" y="23526"/>
                  </a:moveTo>
                  <a:lnTo>
                    <a:pt x="1315966" y="96607"/>
                  </a:lnTo>
                  <a:lnTo>
                    <a:pt x="1030147" y="96607"/>
                  </a:lnTo>
                  <a:lnTo>
                    <a:pt x="1030147" y="218743"/>
                  </a:lnTo>
                  <a:lnTo>
                    <a:pt x="1318969" y="218743"/>
                  </a:lnTo>
                  <a:lnTo>
                    <a:pt x="1318969" y="291324"/>
                  </a:lnTo>
                  <a:lnTo>
                    <a:pt x="1173307" y="291324"/>
                  </a:lnTo>
                  <a:lnTo>
                    <a:pt x="1173307" y="393438"/>
                  </a:lnTo>
                  <a:lnTo>
                    <a:pt x="1338491" y="393438"/>
                  </a:lnTo>
                  <a:lnTo>
                    <a:pt x="1338491" y="465018"/>
                  </a:lnTo>
                  <a:lnTo>
                    <a:pt x="920025" y="465018"/>
                  </a:lnTo>
                  <a:lnTo>
                    <a:pt x="920025" y="393438"/>
                  </a:lnTo>
                  <a:lnTo>
                    <a:pt x="1085709" y="393438"/>
                  </a:lnTo>
                  <a:lnTo>
                    <a:pt x="1085709" y="291324"/>
                  </a:lnTo>
                  <a:lnTo>
                    <a:pt x="942550" y="291324"/>
                  </a:lnTo>
                  <a:lnTo>
                    <a:pt x="942550" y="23526"/>
                  </a:lnTo>
                  <a:lnTo>
                    <a:pt x="1315966" y="23526"/>
                  </a:lnTo>
                  <a:close/>
                </a:path>
                <a:path w="1802130" h="489584">
                  <a:moveTo>
                    <a:pt x="1773476" y="96607"/>
                  </a:moveTo>
                  <a:lnTo>
                    <a:pt x="1642830" y="96607"/>
                  </a:lnTo>
                  <a:lnTo>
                    <a:pt x="1663815" y="110975"/>
                  </a:lnTo>
                  <a:lnTo>
                    <a:pt x="1694701" y="120696"/>
                  </a:lnTo>
                  <a:lnTo>
                    <a:pt x="1733564" y="126383"/>
                  </a:lnTo>
                  <a:lnTo>
                    <a:pt x="1778481" y="128643"/>
                  </a:lnTo>
                  <a:lnTo>
                    <a:pt x="1778481" y="189711"/>
                  </a:lnTo>
                  <a:lnTo>
                    <a:pt x="1727166" y="186426"/>
                  </a:lnTo>
                  <a:lnTo>
                    <a:pt x="1675429" y="178448"/>
                  </a:lnTo>
                  <a:lnTo>
                    <a:pt x="1627915" y="165215"/>
                  </a:lnTo>
                  <a:lnTo>
                    <a:pt x="1589271" y="146162"/>
                  </a:lnTo>
                  <a:lnTo>
                    <a:pt x="1551408" y="165919"/>
                  </a:lnTo>
                  <a:lnTo>
                    <a:pt x="1504864" y="179199"/>
                  </a:lnTo>
                  <a:lnTo>
                    <a:pt x="1453346" y="186848"/>
                  </a:lnTo>
                  <a:lnTo>
                    <a:pt x="1400560" y="189711"/>
                  </a:lnTo>
                  <a:lnTo>
                    <a:pt x="1400560" y="128643"/>
                  </a:lnTo>
                  <a:lnTo>
                    <a:pt x="1444484" y="126453"/>
                  </a:lnTo>
                  <a:lnTo>
                    <a:pt x="1483152" y="120884"/>
                  </a:lnTo>
                  <a:lnTo>
                    <a:pt x="1514312" y="111186"/>
                  </a:lnTo>
                  <a:lnTo>
                    <a:pt x="1535711" y="96607"/>
                  </a:lnTo>
                  <a:lnTo>
                    <a:pt x="1406066" y="96607"/>
                  </a:lnTo>
                  <a:lnTo>
                    <a:pt x="1406066" y="35539"/>
                  </a:lnTo>
                  <a:lnTo>
                    <a:pt x="1545221" y="35539"/>
                  </a:lnTo>
                  <a:lnTo>
                    <a:pt x="1545221" y="0"/>
                  </a:lnTo>
                  <a:lnTo>
                    <a:pt x="1632819" y="0"/>
                  </a:lnTo>
                  <a:lnTo>
                    <a:pt x="1632819" y="35539"/>
                  </a:lnTo>
                  <a:lnTo>
                    <a:pt x="1773476" y="35539"/>
                  </a:lnTo>
                  <a:lnTo>
                    <a:pt x="1773476" y="96607"/>
                  </a:lnTo>
                  <a:close/>
                </a:path>
                <a:path w="1802130" h="489584">
                  <a:moveTo>
                    <a:pt x="1802008" y="264294"/>
                  </a:moveTo>
                  <a:lnTo>
                    <a:pt x="1632819" y="264294"/>
                  </a:lnTo>
                  <a:lnTo>
                    <a:pt x="1632819" y="283816"/>
                  </a:lnTo>
                  <a:lnTo>
                    <a:pt x="1773476" y="283816"/>
                  </a:lnTo>
                  <a:lnTo>
                    <a:pt x="1773476" y="415963"/>
                  </a:lnTo>
                  <a:lnTo>
                    <a:pt x="1492162" y="415963"/>
                  </a:lnTo>
                  <a:lnTo>
                    <a:pt x="1492162" y="431480"/>
                  </a:lnTo>
                  <a:lnTo>
                    <a:pt x="1782986" y="431480"/>
                  </a:lnTo>
                  <a:lnTo>
                    <a:pt x="1782986" y="489044"/>
                  </a:lnTo>
                  <a:lnTo>
                    <a:pt x="1406066" y="489044"/>
                  </a:lnTo>
                  <a:lnTo>
                    <a:pt x="1406066" y="358399"/>
                  </a:lnTo>
                  <a:lnTo>
                    <a:pt x="1686879" y="358399"/>
                  </a:lnTo>
                  <a:lnTo>
                    <a:pt x="1686879" y="342381"/>
                  </a:lnTo>
                  <a:lnTo>
                    <a:pt x="1406066" y="342381"/>
                  </a:lnTo>
                  <a:lnTo>
                    <a:pt x="1406066" y="283816"/>
                  </a:lnTo>
                  <a:lnTo>
                    <a:pt x="1545722" y="283816"/>
                  </a:lnTo>
                  <a:lnTo>
                    <a:pt x="1545722" y="264294"/>
                  </a:lnTo>
                  <a:lnTo>
                    <a:pt x="1377535" y="264294"/>
                  </a:lnTo>
                  <a:lnTo>
                    <a:pt x="1377535" y="202225"/>
                  </a:lnTo>
                  <a:lnTo>
                    <a:pt x="1802008" y="202225"/>
                  </a:lnTo>
                  <a:lnTo>
                    <a:pt x="1802008" y="264294"/>
                  </a:lnTo>
                  <a:close/>
                </a:path>
              </a:pathLst>
            </a:custGeom>
            <a:ln w="77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6470" y="7983199"/>
              <a:ext cx="168187" cy="2447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780698" y="7661592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394449" y="15519"/>
                  </a:moveTo>
                  <a:lnTo>
                    <a:pt x="306844" y="15519"/>
                  </a:lnTo>
                  <a:lnTo>
                    <a:pt x="306844" y="50063"/>
                  </a:lnTo>
                  <a:lnTo>
                    <a:pt x="244271" y="50063"/>
                  </a:lnTo>
                  <a:lnTo>
                    <a:pt x="244271" y="21031"/>
                  </a:lnTo>
                  <a:lnTo>
                    <a:pt x="10515" y="21031"/>
                  </a:lnTo>
                  <a:lnTo>
                    <a:pt x="10515" y="89611"/>
                  </a:lnTo>
                  <a:lnTo>
                    <a:pt x="158178" y="89611"/>
                  </a:lnTo>
                  <a:lnTo>
                    <a:pt x="147332" y="126758"/>
                  </a:lnTo>
                  <a:lnTo>
                    <a:pt x="117195" y="154800"/>
                  </a:lnTo>
                  <a:lnTo>
                    <a:pt x="68008" y="173647"/>
                  </a:lnTo>
                  <a:lnTo>
                    <a:pt x="0" y="183210"/>
                  </a:lnTo>
                  <a:lnTo>
                    <a:pt x="0" y="252285"/>
                  </a:lnTo>
                  <a:lnTo>
                    <a:pt x="64401" y="245706"/>
                  </a:lnTo>
                  <a:lnTo>
                    <a:pt x="118592" y="233222"/>
                  </a:lnTo>
                  <a:lnTo>
                    <a:pt x="162814" y="214426"/>
                  </a:lnTo>
                  <a:lnTo>
                    <a:pt x="197256" y="188925"/>
                  </a:lnTo>
                  <a:lnTo>
                    <a:pt x="222173" y="156286"/>
                  </a:lnTo>
                  <a:lnTo>
                    <a:pt x="237769" y="116128"/>
                  </a:lnTo>
                  <a:lnTo>
                    <a:pt x="306844" y="116128"/>
                  </a:lnTo>
                  <a:lnTo>
                    <a:pt x="306844" y="144170"/>
                  </a:lnTo>
                  <a:lnTo>
                    <a:pt x="232257" y="144170"/>
                  </a:lnTo>
                  <a:lnTo>
                    <a:pt x="232257" y="210743"/>
                  </a:lnTo>
                  <a:lnTo>
                    <a:pt x="306844" y="210743"/>
                  </a:lnTo>
                  <a:lnTo>
                    <a:pt x="306844" y="247281"/>
                  </a:lnTo>
                  <a:lnTo>
                    <a:pt x="394449" y="247281"/>
                  </a:lnTo>
                  <a:lnTo>
                    <a:pt x="394449" y="116128"/>
                  </a:lnTo>
                  <a:lnTo>
                    <a:pt x="394449" y="50063"/>
                  </a:lnTo>
                  <a:lnTo>
                    <a:pt x="394449" y="15519"/>
                  </a:lnTo>
                  <a:close/>
                </a:path>
                <a:path w="1802130" h="489584">
                  <a:moveTo>
                    <a:pt x="399453" y="428485"/>
                  </a:moveTo>
                  <a:lnTo>
                    <a:pt x="123139" y="428485"/>
                  </a:lnTo>
                  <a:lnTo>
                    <a:pt x="123139" y="406463"/>
                  </a:lnTo>
                  <a:lnTo>
                    <a:pt x="394449" y="406463"/>
                  </a:lnTo>
                  <a:lnTo>
                    <a:pt x="394449" y="261797"/>
                  </a:lnTo>
                  <a:lnTo>
                    <a:pt x="36550" y="261797"/>
                  </a:lnTo>
                  <a:lnTo>
                    <a:pt x="36550" y="322859"/>
                  </a:lnTo>
                  <a:lnTo>
                    <a:pt x="307340" y="322859"/>
                  </a:lnTo>
                  <a:lnTo>
                    <a:pt x="307340" y="345884"/>
                  </a:lnTo>
                  <a:lnTo>
                    <a:pt x="36550" y="345884"/>
                  </a:lnTo>
                  <a:lnTo>
                    <a:pt x="36550" y="489051"/>
                  </a:lnTo>
                  <a:lnTo>
                    <a:pt x="399453" y="489051"/>
                  </a:lnTo>
                  <a:lnTo>
                    <a:pt x="399453" y="428485"/>
                  </a:lnTo>
                  <a:close/>
                </a:path>
                <a:path w="1802130" h="489584">
                  <a:moveTo>
                    <a:pt x="854951" y="188772"/>
                  </a:moveTo>
                  <a:lnTo>
                    <a:pt x="571639" y="188772"/>
                  </a:lnTo>
                  <a:lnTo>
                    <a:pt x="571639" y="167182"/>
                  </a:lnTo>
                  <a:lnTo>
                    <a:pt x="852449" y="167182"/>
                  </a:lnTo>
                  <a:lnTo>
                    <a:pt x="852449" y="104952"/>
                  </a:lnTo>
                  <a:lnTo>
                    <a:pt x="852449" y="84632"/>
                  </a:lnTo>
                  <a:lnTo>
                    <a:pt x="852449" y="21132"/>
                  </a:lnTo>
                  <a:lnTo>
                    <a:pt x="485038" y="21132"/>
                  </a:lnTo>
                  <a:lnTo>
                    <a:pt x="485038" y="84632"/>
                  </a:lnTo>
                  <a:lnTo>
                    <a:pt x="765352" y="84632"/>
                  </a:lnTo>
                  <a:lnTo>
                    <a:pt x="765352" y="104952"/>
                  </a:lnTo>
                  <a:lnTo>
                    <a:pt x="485038" y="104952"/>
                  </a:lnTo>
                  <a:lnTo>
                    <a:pt x="485038" y="167182"/>
                  </a:lnTo>
                  <a:lnTo>
                    <a:pt x="485038" y="188772"/>
                  </a:lnTo>
                  <a:lnTo>
                    <a:pt x="485038" y="251002"/>
                  </a:lnTo>
                  <a:lnTo>
                    <a:pt x="854951" y="251002"/>
                  </a:lnTo>
                  <a:lnTo>
                    <a:pt x="854951" y="188772"/>
                  </a:lnTo>
                  <a:close/>
                </a:path>
                <a:path w="1802130" h="489584">
                  <a:moveTo>
                    <a:pt x="859967" y="419912"/>
                  </a:moveTo>
                  <a:lnTo>
                    <a:pt x="572643" y="419912"/>
                  </a:lnTo>
                  <a:lnTo>
                    <a:pt x="572643" y="361492"/>
                  </a:lnTo>
                  <a:lnTo>
                    <a:pt x="485038" y="361492"/>
                  </a:lnTo>
                  <a:lnTo>
                    <a:pt x="485038" y="419912"/>
                  </a:lnTo>
                  <a:lnTo>
                    <a:pt x="485038" y="487222"/>
                  </a:lnTo>
                  <a:lnTo>
                    <a:pt x="859967" y="487222"/>
                  </a:lnTo>
                  <a:lnTo>
                    <a:pt x="859967" y="419912"/>
                  </a:lnTo>
                  <a:close/>
                </a:path>
                <a:path w="1802130" h="489584">
                  <a:moveTo>
                    <a:pt x="880986" y="278320"/>
                  </a:moveTo>
                  <a:lnTo>
                    <a:pt x="711301" y="278320"/>
                  </a:lnTo>
                  <a:lnTo>
                    <a:pt x="711301" y="251282"/>
                  </a:lnTo>
                  <a:lnTo>
                    <a:pt x="624205" y="251282"/>
                  </a:lnTo>
                  <a:lnTo>
                    <a:pt x="624205" y="278320"/>
                  </a:lnTo>
                  <a:lnTo>
                    <a:pt x="456514" y="278320"/>
                  </a:lnTo>
                  <a:lnTo>
                    <a:pt x="456514" y="344893"/>
                  </a:lnTo>
                  <a:lnTo>
                    <a:pt x="880986" y="344893"/>
                  </a:lnTo>
                  <a:lnTo>
                    <a:pt x="880986" y="278320"/>
                  </a:lnTo>
                  <a:close/>
                </a:path>
                <a:path w="1802130" h="489584">
                  <a:moveTo>
                    <a:pt x="1338491" y="393242"/>
                  </a:moveTo>
                  <a:lnTo>
                    <a:pt x="1173314" y="393242"/>
                  </a:lnTo>
                  <a:lnTo>
                    <a:pt x="1173314" y="291642"/>
                  </a:lnTo>
                  <a:lnTo>
                    <a:pt x="1318971" y="291642"/>
                  </a:lnTo>
                  <a:lnTo>
                    <a:pt x="1318971" y="219252"/>
                  </a:lnTo>
                  <a:lnTo>
                    <a:pt x="1030147" y="219252"/>
                  </a:lnTo>
                  <a:lnTo>
                    <a:pt x="1030147" y="96062"/>
                  </a:lnTo>
                  <a:lnTo>
                    <a:pt x="1315974" y="96062"/>
                  </a:lnTo>
                  <a:lnTo>
                    <a:pt x="1315974" y="23672"/>
                  </a:lnTo>
                  <a:lnTo>
                    <a:pt x="942555" y="23672"/>
                  </a:lnTo>
                  <a:lnTo>
                    <a:pt x="942555" y="96062"/>
                  </a:lnTo>
                  <a:lnTo>
                    <a:pt x="942555" y="219252"/>
                  </a:lnTo>
                  <a:lnTo>
                    <a:pt x="942555" y="291642"/>
                  </a:lnTo>
                  <a:lnTo>
                    <a:pt x="1085710" y="291642"/>
                  </a:lnTo>
                  <a:lnTo>
                    <a:pt x="1085710" y="393242"/>
                  </a:lnTo>
                  <a:lnTo>
                    <a:pt x="920026" y="393242"/>
                  </a:lnTo>
                  <a:lnTo>
                    <a:pt x="920026" y="465632"/>
                  </a:lnTo>
                  <a:lnTo>
                    <a:pt x="1338491" y="465632"/>
                  </a:lnTo>
                  <a:lnTo>
                    <a:pt x="1338491" y="393242"/>
                  </a:lnTo>
                  <a:close/>
                </a:path>
                <a:path w="1802130" h="489584">
                  <a:moveTo>
                    <a:pt x="1778482" y="128651"/>
                  </a:moveTo>
                  <a:lnTo>
                    <a:pt x="1733562" y="126390"/>
                  </a:lnTo>
                  <a:lnTo>
                    <a:pt x="1694700" y="120700"/>
                  </a:lnTo>
                  <a:lnTo>
                    <a:pt x="1663814" y="110985"/>
                  </a:lnTo>
                  <a:lnTo>
                    <a:pt x="1642833" y="96608"/>
                  </a:lnTo>
                  <a:lnTo>
                    <a:pt x="1773478" y="96608"/>
                  </a:lnTo>
                  <a:lnTo>
                    <a:pt x="1773478" y="35547"/>
                  </a:lnTo>
                  <a:lnTo>
                    <a:pt x="1632826" y="35547"/>
                  </a:lnTo>
                  <a:lnTo>
                    <a:pt x="1632826" y="0"/>
                  </a:lnTo>
                  <a:lnTo>
                    <a:pt x="1545221" y="0"/>
                  </a:lnTo>
                  <a:lnTo>
                    <a:pt x="1545221" y="35547"/>
                  </a:lnTo>
                  <a:lnTo>
                    <a:pt x="1406067" y="35547"/>
                  </a:lnTo>
                  <a:lnTo>
                    <a:pt x="1406067" y="96608"/>
                  </a:lnTo>
                  <a:lnTo>
                    <a:pt x="1535709" y="96608"/>
                  </a:lnTo>
                  <a:lnTo>
                    <a:pt x="1514322" y="111188"/>
                  </a:lnTo>
                  <a:lnTo>
                    <a:pt x="1483156" y="120891"/>
                  </a:lnTo>
                  <a:lnTo>
                    <a:pt x="1444485" y="126453"/>
                  </a:lnTo>
                  <a:lnTo>
                    <a:pt x="1400568" y="128651"/>
                  </a:lnTo>
                  <a:lnTo>
                    <a:pt x="1400568" y="189712"/>
                  </a:lnTo>
                  <a:lnTo>
                    <a:pt x="1453349" y="186855"/>
                  </a:lnTo>
                  <a:lnTo>
                    <a:pt x="1504873" y="179209"/>
                  </a:lnTo>
                  <a:lnTo>
                    <a:pt x="1551406" y="165925"/>
                  </a:lnTo>
                  <a:lnTo>
                    <a:pt x="1589278" y="146164"/>
                  </a:lnTo>
                  <a:lnTo>
                    <a:pt x="1627924" y="165214"/>
                  </a:lnTo>
                  <a:lnTo>
                    <a:pt x="1675434" y="178447"/>
                  </a:lnTo>
                  <a:lnTo>
                    <a:pt x="1727174" y="186436"/>
                  </a:lnTo>
                  <a:lnTo>
                    <a:pt x="1778482" y="189712"/>
                  </a:lnTo>
                  <a:lnTo>
                    <a:pt x="1778482" y="146164"/>
                  </a:lnTo>
                  <a:lnTo>
                    <a:pt x="1778482" y="128651"/>
                  </a:lnTo>
                  <a:close/>
                </a:path>
                <a:path w="1802130" h="489584">
                  <a:moveTo>
                    <a:pt x="1802015" y="202234"/>
                  </a:moveTo>
                  <a:lnTo>
                    <a:pt x="1377543" y="202234"/>
                  </a:lnTo>
                  <a:lnTo>
                    <a:pt x="1377543" y="264299"/>
                  </a:lnTo>
                  <a:lnTo>
                    <a:pt x="1545729" y="264299"/>
                  </a:lnTo>
                  <a:lnTo>
                    <a:pt x="1545729" y="283819"/>
                  </a:lnTo>
                  <a:lnTo>
                    <a:pt x="1406067" y="283819"/>
                  </a:lnTo>
                  <a:lnTo>
                    <a:pt x="1406067" y="342392"/>
                  </a:lnTo>
                  <a:lnTo>
                    <a:pt x="1686877" y="342392"/>
                  </a:lnTo>
                  <a:lnTo>
                    <a:pt x="1686877" y="358406"/>
                  </a:lnTo>
                  <a:lnTo>
                    <a:pt x="1406067" y="358406"/>
                  </a:lnTo>
                  <a:lnTo>
                    <a:pt x="1406067" y="489051"/>
                  </a:lnTo>
                  <a:lnTo>
                    <a:pt x="1782991" y="489051"/>
                  </a:lnTo>
                  <a:lnTo>
                    <a:pt x="1782991" y="431482"/>
                  </a:lnTo>
                  <a:lnTo>
                    <a:pt x="1492161" y="431482"/>
                  </a:lnTo>
                  <a:lnTo>
                    <a:pt x="1492161" y="415963"/>
                  </a:lnTo>
                  <a:lnTo>
                    <a:pt x="1773478" y="415963"/>
                  </a:lnTo>
                  <a:lnTo>
                    <a:pt x="1773478" y="283819"/>
                  </a:lnTo>
                  <a:lnTo>
                    <a:pt x="1632826" y="283819"/>
                  </a:lnTo>
                  <a:lnTo>
                    <a:pt x="1632826" y="264299"/>
                  </a:lnTo>
                  <a:lnTo>
                    <a:pt x="1802015" y="264299"/>
                  </a:lnTo>
                  <a:lnTo>
                    <a:pt x="1802015" y="202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5263" y="8021993"/>
              <a:ext cx="90600" cy="16718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468679" y="8398125"/>
            <a:ext cx="2562860" cy="975994"/>
            <a:chOff x="11468679" y="8398125"/>
            <a:chExt cx="2562860" cy="975994"/>
          </a:xfrm>
        </p:grpSpPr>
        <p:sp>
          <p:nvSpPr>
            <p:cNvPr id="37" name="object 37"/>
            <p:cNvSpPr/>
            <p:nvPr/>
          </p:nvSpPr>
          <p:spPr>
            <a:xfrm>
              <a:off x="11500590" y="843003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2498559" y="911728"/>
                  </a:moveTo>
                  <a:lnTo>
                    <a:pt x="0" y="911728"/>
                  </a:lnTo>
                  <a:lnTo>
                    <a:pt x="0" y="0"/>
                  </a:lnTo>
                  <a:lnTo>
                    <a:pt x="2498559" y="0"/>
                  </a:lnTo>
                  <a:lnTo>
                    <a:pt x="2498559" y="911728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00590" y="843003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0" y="0"/>
                  </a:moveTo>
                  <a:lnTo>
                    <a:pt x="0" y="911728"/>
                  </a:lnTo>
                  <a:lnTo>
                    <a:pt x="2498559" y="911728"/>
                  </a:lnTo>
                  <a:lnTo>
                    <a:pt x="2498559" y="0"/>
                  </a:lnTo>
                  <a:lnTo>
                    <a:pt x="0" y="0"/>
                  </a:lnTo>
                  <a:close/>
                </a:path>
              </a:pathLst>
            </a:custGeom>
            <a:ln w="63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38876" y="8679624"/>
              <a:ext cx="1233170" cy="474345"/>
            </a:xfrm>
            <a:custGeom>
              <a:avLst/>
              <a:gdLst/>
              <a:ahLst/>
              <a:cxnLst/>
              <a:rect l="l" t="t" r="r" b="b"/>
              <a:pathLst>
                <a:path w="1233169" h="474345">
                  <a:moveTo>
                    <a:pt x="216408" y="94996"/>
                  </a:moveTo>
                  <a:lnTo>
                    <a:pt x="213360" y="90424"/>
                  </a:lnTo>
                  <a:lnTo>
                    <a:pt x="208788" y="84328"/>
                  </a:lnTo>
                  <a:lnTo>
                    <a:pt x="198628" y="83312"/>
                  </a:lnTo>
                  <a:lnTo>
                    <a:pt x="47752" y="87376"/>
                  </a:lnTo>
                  <a:lnTo>
                    <a:pt x="39116" y="87884"/>
                  </a:lnTo>
                  <a:lnTo>
                    <a:pt x="27940" y="97028"/>
                  </a:lnTo>
                  <a:lnTo>
                    <a:pt x="26416" y="103124"/>
                  </a:lnTo>
                  <a:lnTo>
                    <a:pt x="23876" y="111760"/>
                  </a:lnTo>
                  <a:lnTo>
                    <a:pt x="33528" y="128016"/>
                  </a:lnTo>
                  <a:lnTo>
                    <a:pt x="42672" y="127508"/>
                  </a:lnTo>
                  <a:lnTo>
                    <a:pt x="55283" y="127444"/>
                  </a:lnTo>
                  <a:lnTo>
                    <a:pt x="157949" y="124523"/>
                  </a:lnTo>
                  <a:lnTo>
                    <a:pt x="176276" y="124460"/>
                  </a:lnTo>
                  <a:lnTo>
                    <a:pt x="176212" y="136486"/>
                  </a:lnTo>
                  <a:lnTo>
                    <a:pt x="174752" y="224015"/>
                  </a:lnTo>
                  <a:lnTo>
                    <a:pt x="174244" y="233667"/>
                  </a:lnTo>
                  <a:lnTo>
                    <a:pt x="173736" y="242303"/>
                  </a:lnTo>
                  <a:lnTo>
                    <a:pt x="179324" y="251447"/>
                  </a:lnTo>
                  <a:lnTo>
                    <a:pt x="183896" y="252463"/>
                  </a:lnTo>
                  <a:lnTo>
                    <a:pt x="194056" y="253987"/>
                  </a:lnTo>
                  <a:lnTo>
                    <a:pt x="213868" y="243827"/>
                  </a:lnTo>
                  <a:lnTo>
                    <a:pt x="215290" y="204711"/>
                  </a:lnTo>
                  <a:lnTo>
                    <a:pt x="215798" y="150558"/>
                  </a:lnTo>
                  <a:lnTo>
                    <a:pt x="215925" y="136486"/>
                  </a:lnTo>
                  <a:lnTo>
                    <a:pt x="216077" y="124460"/>
                  </a:lnTo>
                  <a:lnTo>
                    <a:pt x="216382" y="103124"/>
                  </a:lnTo>
                  <a:lnTo>
                    <a:pt x="216408" y="94996"/>
                  </a:lnTo>
                  <a:close/>
                </a:path>
                <a:path w="1233169" h="474345">
                  <a:moveTo>
                    <a:pt x="237744" y="327647"/>
                  </a:moveTo>
                  <a:lnTo>
                    <a:pt x="237413" y="321043"/>
                  </a:lnTo>
                  <a:lnTo>
                    <a:pt x="237058" y="314439"/>
                  </a:lnTo>
                  <a:lnTo>
                    <a:pt x="236728" y="308851"/>
                  </a:lnTo>
                  <a:lnTo>
                    <a:pt x="221488" y="300215"/>
                  </a:lnTo>
                  <a:lnTo>
                    <a:pt x="197586" y="304850"/>
                  </a:lnTo>
                  <a:lnTo>
                    <a:pt x="189445" y="306222"/>
                  </a:lnTo>
                  <a:lnTo>
                    <a:pt x="179743" y="307441"/>
                  </a:lnTo>
                  <a:lnTo>
                    <a:pt x="127012" y="312928"/>
                  </a:lnTo>
                  <a:lnTo>
                    <a:pt x="110744" y="314439"/>
                  </a:lnTo>
                  <a:lnTo>
                    <a:pt x="110744" y="221983"/>
                  </a:lnTo>
                  <a:lnTo>
                    <a:pt x="108204" y="212839"/>
                  </a:lnTo>
                  <a:lnTo>
                    <a:pt x="93980" y="204203"/>
                  </a:lnTo>
                  <a:lnTo>
                    <a:pt x="79248" y="204711"/>
                  </a:lnTo>
                  <a:lnTo>
                    <a:pt x="69088" y="214363"/>
                  </a:lnTo>
                  <a:lnTo>
                    <a:pt x="70612" y="224015"/>
                  </a:lnTo>
                  <a:lnTo>
                    <a:pt x="70612" y="317995"/>
                  </a:lnTo>
                  <a:lnTo>
                    <a:pt x="13716" y="321043"/>
                  </a:lnTo>
                  <a:lnTo>
                    <a:pt x="8128" y="321043"/>
                  </a:lnTo>
                  <a:lnTo>
                    <a:pt x="508" y="333743"/>
                  </a:lnTo>
                  <a:lnTo>
                    <a:pt x="0" y="348983"/>
                  </a:lnTo>
                  <a:lnTo>
                    <a:pt x="7112" y="361683"/>
                  </a:lnTo>
                  <a:lnTo>
                    <a:pt x="16256" y="361683"/>
                  </a:lnTo>
                  <a:lnTo>
                    <a:pt x="92176" y="357022"/>
                  </a:lnTo>
                  <a:lnTo>
                    <a:pt x="152082" y="351942"/>
                  </a:lnTo>
                  <a:lnTo>
                    <a:pt x="196367" y="346760"/>
                  </a:lnTo>
                  <a:lnTo>
                    <a:pt x="233680" y="340347"/>
                  </a:lnTo>
                  <a:lnTo>
                    <a:pt x="237744" y="327647"/>
                  </a:lnTo>
                  <a:close/>
                </a:path>
                <a:path w="1233169" h="474345">
                  <a:moveTo>
                    <a:pt x="385051" y="188455"/>
                  </a:moveTo>
                  <a:lnTo>
                    <a:pt x="384035" y="181851"/>
                  </a:lnTo>
                  <a:lnTo>
                    <a:pt x="380987" y="176263"/>
                  </a:lnTo>
                  <a:lnTo>
                    <a:pt x="376199" y="173215"/>
                  </a:lnTo>
                  <a:lnTo>
                    <a:pt x="375399" y="172707"/>
                  </a:lnTo>
                  <a:lnTo>
                    <a:pt x="370319" y="173215"/>
                  </a:lnTo>
                  <a:lnTo>
                    <a:pt x="315468" y="173215"/>
                  </a:lnTo>
                  <a:lnTo>
                    <a:pt x="313956" y="58420"/>
                  </a:lnTo>
                  <a:lnTo>
                    <a:pt x="313944" y="52832"/>
                  </a:lnTo>
                  <a:lnTo>
                    <a:pt x="307848" y="47752"/>
                  </a:lnTo>
                  <a:lnTo>
                    <a:pt x="299212" y="45212"/>
                  </a:lnTo>
                  <a:lnTo>
                    <a:pt x="290068" y="44196"/>
                  </a:lnTo>
                  <a:lnTo>
                    <a:pt x="279400" y="44196"/>
                  </a:lnTo>
                  <a:lnTo>
                    <a:pt x="273812" y="49784"/>
                  </a:lnTo>
                  <a:lnTo>
                    <a:pt x="273812" y="58420"/>
                  </a:lnTo>
                  <a:lnTo>
                    <a:pt x="274104" y="75717"/>
                  </a:lnTo>
                  <a:lnTo>
                    <a:pt x="274281" y="88201"/>
                  </a:lnTo>
                  <a:lnTo>
                    <a:pt x="274408" y="101917"/>
                  </a:lnTo>
                  <a:lnTo>
                    <a:pt x="275221" y="217563"/>
                  </a:lnTo>
                  <a:lnTo>
                    <a:pt x="275336" y="289229"/>
                  </a:lnTo>
                  <a:lnTo>
                    <a:pt x="275399" y="303009"/>
                  </a:lnTo>
                  <a:lnTo>
                    <a:pt x="275551" y="315645"/>
                  </a:lnTo>
                  <a:lnTo>
                    <a:pt x="275818" y="331711"/>
                  </a:lnTo>
                  <a:lnTo>
                    <a:pt x="275844" y="347459"/>
                  </a:lnTo>
                  <a:lnTo>
                    <a:pt x="287528" y="348983"/>
                  </a:lnTo>
                  <a:lnTo>
                    <a:pt x="291084" y="349491"/>
                  </a:lnTo>
                  <a:lnTo>
                    <a:pt x="301244" y="347967"/>
                  </a:lnTo>
                  <a:lnTo>
                    <a:pt x="310388" y="343903"/>
                  </a:lnTo>
                  <a:lnTo>
                    <a:pt x="316992" y="336791"/>
                  </a:lnTo>
                  <a:lnTo>
                    <a:pt x="316992" y="331711"/>
                  </a:lnTo>
                  <a:lnTo>
                    <a:pt x="315976" y="209283"/>
                  </a:lnTo>
                  <a:lnTo>
                    <a:pt x="374891" y="209283"/>
                  </a:lnTo>
                  <a:lnTo>
                    <a:pt x="382511" y="202171"/>
                  </a:lnTo>
                  <a:lnTo>
                    <a:pt x="384543" y="190487"/>
                  </a:lnTo>
                  <a:lnTo>
                    <a:pt x="385051" y="188455"/>
                  </a:lnTo>
                  <a:close/>
                </a:path>
                <a:path w="1233169" h="474345">
                  <a:moveTo>
                    <a:pt x="627367" y="230111"/>
                  </a:moveTo>
                  <a:lnTo>
                    <a:pt x="621271" y="221475"/>
                  </a:lnTo>
                  <a:lnTo>
                    <a:pt x="603491" y="206679"/>
                  </a:lnTo>
                  <a:lnTo>
                    <a:pt x="593420" y="198107"/>
                  </a:lnTo>
                  <a:lnTo>
                    <a:pt x="575144" y="182473"/>
                  </a:lnTo>
                  <a:lnTo>
                    <a:pt x="567867" y="176390"/>
                  </a:lnTo>
                  <a:lnTo>
                    <a:pt x="560489" y="170510"/>
                  </a:lnTo>
                  <a:lnTo>
                    <a:pt x="549643" y="162039"/>
                  </a:lnTo>
                  <a:lnTo>
                    <a:pt x="562343" y="135788"/>
                  </a:lnTo>
                  <a:lnTo>
                    <a:pt x="570280" y="117729"/>
                  </a:lnTo>
                  <a:lnTo>
                    <a:pt x="576287" y="100469"/>
                  </a:lnTo>
                  <a:lnTo>
                    <a:pt x="579589" y="89408"/>
                  </a:lnTo>
                  <a:lnTo>
                    <a:pt x="583679" y="75692"/>
                  </a:lnTo>
                  <a:lnTo>
                    <a:pt x="583628" y="64516"/>
                  </a:lnTo>
                  <a:lnTo>
                    <a:pt x="521296" y="49809"/>
                  </a:lnTo>
                  <a:lnTo>
                    <a:pt x="477697" y="49364"/>
                  </a:lnTo>
                  <a:lnTo>
                    <a:pt x="469176" y="49491"/>
                  </a:lnTo>
                  <a:lnTo>
                    <a:pt x="426199" y="51308"/>
                  </a:lnTo>
                  <a:lnTo>
                    <a:pt x="414007" y="64516"/>
                  </a:lnTo>
                  <a:lnTo>
                    <a:pt x="416039" y="78232"/>
                  </a:lnTo>
                  <a:lnTo>
                    <a:pt x="425691" y="89916"/>
                  </a:lnTo>
                  <a:lnTo>
                    <a:pt x="434327" y="90424"/>
                  </a:lnTo>
                  <a:lnTo>
                    <a:pt x="460082" y="90004"/>
                  </a:lnTo>
                  <a:lnTo>
                    <a:pt x="499529" y="90297"/>
                  </a:lnTo>
                  <a:lnTo>
                    <a:pt x="509676" y="90258"/>
                  </a:lnTo>
                  <a:lnTo>
                    <a:pt x="519303" y="90004"/>
                  </a:lnTo>
                  <a:lnTo>
                    <a:pt x="535419" y="89408"/>
                  </a:lnTo>
                  <a:lnTo>
                    <a:pt x="522732" y="116865"/>
                  </a:lnTo>
                  <a:lnTo>
                    <a:pt x="504774" y="154940"/>
                  </a:lnTo>
                  <a:lnTo>
                    <a:pt x="477596" y="211277"/>
                  </a:lnTo>
                  <a:lnTo>
                    <a:pt x="457365" y="248526"/>
                  </a:lnTo>
                  <a:lnTo>
                    <a:pt x="441439" y="274815"/>
                  </a:lnTo>
                  <a:lnTo>
                    <a:pt x="438899" y="281927"/>
                  </a:lnTo>
                  <a:lnTo>
                    <a:pt x="446519" y="293611"/>
                  </a:lnTo>
                  <a:lnTo>
                    <a:pt x="459727" y="299199"/>
                  </a:lnTo>
                  <a:lnTo>
                    <a:pt x="474459" y="297167"/>
                  </a:lnTo>
                  <a:lnTo>
                    <a:pt x="479539" y="290055"/>
                  </a:lnTo>
                  <a:lnTo>
                    <a:pt x="486511" y="277647"/>
                  </a:lnTo>
                  <a:lnTo>
                    <a:pt x="491451" y="268909"/>
                  </a:lnTo>
                  <a:lnTo>
                    <a:pt x="512673" y="231978"/>
                  </a:lnTo>
                  <a:lnTo>
                    <a:pt x="518121" y="222364"/>
                  </a:lnTo>
                  <a:lnTo>
                    <a:pt x="523430" y="212725"/>
                  </a:lnTo>
                  <a:lnTo>
                    <a:pt x="531355" y="198107"/>
                  </a:lnTo>
                  <a:lnTo>
                    <a:pt x="540689" y="205054"/>
                  </a:lnTo>
                  <a:lnTo>
                    <a:pt x="570572" y="228854"/>
                  </a:lnTo>
                  <a:lnTo>
                    <a:pt x="597903" y="255003"/>
                  </a:lnTo>
                  <a:lnTo>
                    <a:pt x="614159" y="255003"/>
                  </a:lnTo>
                  <a:lnTo>
                    <a:pt x="624827" y="245859"/>
                  </a:lnTo>
                  <a:lnTo>
                    <a:pt x="627367" y="230111"/>
                  </a:lnTo>
                  <a:close/>
                </a:path>
                <a:path w="1233169" h="474345">
                  <a:moveTo>
                    <a:pt x="728459" y="314439"/>
                  </a:moveTo>
                  <a:lnTo>
                    <a:pt x="717283" y="304279"/>
                  </a:lnTo>
                  <a:lnTo>
                    <a:pt x="705599" y="304787"/>
                  </a:lnTo>
                  <a:lnTo>
                    <a:pt x="692962" y="304825"/>
                  </a:lnTo>
                  <a:lnTo>
                    <a:pt x="629462" y="305841"/>
                  </a:lnTo>
                  <a:lnTo>
                    <a:pt x="598347" y="306755"/>
                  </a:lnTo>
                  <a:lnTo>
                    <a:pt x="585711" y="306819"/>
                  </a:lnTo>
                  <a:lnTo>
                    <a:pt x="574027" y="307327"/>
                  </a:lnTo>
                  <a:lnTo>
                    <a:pt x="563359" y="321043"/>
                  </a:lnTo>
                  <a:lnTo>
                    <a:pt x="564375" y="328155"/>
                  </a:lnTo>
                  <a:lnTo>
                    <a:pt x="564883" y="335267"/>
                  </a:lnTo>
                  <a:lnTo>
                    <a:pt x="574027" y="345427"/>
                  </a:lnTo>
                  <a:lnTo>
                    <a:pt x="583679" y="346443"/>
                  </a:lnTo>
                  <a:lnTo>
                    <a:pt x="612355" y="345846"/>
                  </a:lnTo>
                  <a:lnTo>
                    <a:pt x="622439" y="345414"/>
                  </a:lnTo>
                  <a:lnTo>
                    <a:pt x="650036" y="343941"/>
                  </a:lnTo>
                  <a:lnTo>
                    <a:pt x="659841" y="343623"/>
                  </a:lnTo>
                  <a:lnTo>
                    <a:pt x="670369" y="343636"/>
                  </a:lnTo>
                  <a:lnTo>
                    <a:pt x="686295" y="343903"/>
                  </a:lnTo>
                  <a:lnTo>
                    <a:pt x="686244" y="364832"/>
                  </a:lnTo>
                  <a:lnTo>
                    <a:pt x="686130" y="374700"/>
                  </a:lnTo>
                  <a:lnTo>
                    <a:pt x="685761" y="385838"/>
                  </a:lnTo>
                  <a:lnTo>
                    <a:pt x="684314" y="416750"/>
                  </a:lnTo>
                  <a:lnTo>
                    <a:pt x="684199" y="422351"/>
                  </a:lnTo>
                  <a:lnTo>
                    <a:pt x="684314" y="435546"/>
                  </a:lnTo>
                  <a:lnTo>
                    <a:pt x="684415" y="439458"/>
                  </a:lnTo>
                  <a:lnTo>
                    <a:pt x="685203" y="455663"/>
                  </a:lnTo>
                  <a:lnTo>
                    <a:pt x="685279" y="471919"/>
                  </a:lnTo>
                  <a:lnTo>
                    <a:pt x="695947" y="473443"/>
                  </a:lnTo>
                  <a:lnTo>
                    <a:pt x="700011" y="473951"/>
                  </a:lnTo>
                  <a:lnTo>
                    <a:pt x="710171" y="472427"/>
                  </a:lnTo>
                  <a:lnTo>
                    <a:pt x="719823" y="467855"/>
                  </a:lnTo>
                  <a:lnTo>
                    <a:pt x="726427" y="460743"/>
                  </a:lnTo>
                  <a:lnTo>
                    <a:pt x="726427" y="455663"/>
                  </a:lnTo>
                  <a:lnTo>
                    <a:pt x="725855" y="435546"/>
                  </a:lnTo>
                  <a:lnTo>
                    <a:pt x="725728" y="422351"/>
                  </a:lnTo>
                  <a:lnTo>
                    <a:pt x="726071" y="410260"/>
                  </a:lnTo>
                  <a:lnTo>
                    <a:pt x="727811" y="376643"/>
                  </a:lnTo>
                  <a:lnTo>
                    <a:pt x="728268" y="364832"/>
                  </a:lnTo>
                  <a:lnTo>
                    <a:pt x="728433" y="352399"/>
                  </a:lnTo>
                  <a:lnTo>
                    <a:pt x="728433" y="343623"/>
                  </a:lnTo>
                  <a:lnTo>
                    <a:pt x="728459" y="314439"/>
                  </a:lnTo>
                  <a:close/>
                </a:path>
                <a:path w="1233169" h="474345">
                  <a:moveTo>
                    <a:pt x="761415" y="124929"/>
                  </a:moveTo>
                  <a:lnTo>
                    <a:pt x="761403" y="70294"/>
                  </a:lnTo>
                  <a:lnTo>
                    <a:pt x="761263" y="59626"/>
                  </a:lnTo>
                  <a:lnTo>
                    <a:pt x="760996" y="43688"/>
                  </a:lnTo>
                  <a:lnTo>
                    <a:pt x="760971" y="38100"/>
                  </a:lnTo>
                  <a:lnTo>
                    <a:pt x="754367" y="33020"/>
                  </a:lnTo>
                  <a:lnTo>
                    <a:pt x="745223" y="30480"/>
                  </a:lnTo>
                  <a:lnTo>
                    <a:pt x="735063" y="29464"/>
                  </a:lnTo>
                  <a:lnTo>
                    <a:pt x="724395" y="29464"/>
                  </a:lnTo>
                  <a:lnTo>
                    <a:pt x="718807" y="35052"/>
                  </a:lnTo>
                  <a:lnTo>
                    <a:pt x="718807" y="43688"/>
                  </a:lnTo>
                  <a:lnTo>
                    <a:pt x="719086" y="59321"/>
                  </a:lnTo>
                  <a:lnTo>
                    <a:pt x="719251" y="70294"/>
                  </a:lnTo>
                  <a:lnTo>
                    <a:pt x="719315" y="143256"/>
                  </a:lnTo>
                  <a:lnTo>
                    <a:pt x="656323" y="143256"/>
                  </a:lnTo>
                  <a:lnTo>
                    <a:pt x="640067" y="144272"/>
                  </a:lnTo>
                  <a:lnTo>
                    <a:pt x="639559" y="155943"/>
                  </a:lnTo>
                  <a:lnTo>
                    <a:pt x="639051" y="162547"/>
                  </a:lnTo>
                  <a:lnTo>
                    <a:pt x="647179" y="177279"/>
                  </a:lnTo>
                  <a:lnTo>
                    <a:pt x="655815" y="178803"/>
                  </a:lnTo>
                  <a:lnTo>
                    <a:pt x="718807" y="179311"/>
                  </a:lnTo>
                  <a:lnTo>
                    <a:pt x="718921" y="243941"/>
                  </a:lnTo>
                  <a:lnTo>
                    <a:pt x="719023" y="249377"/>
                  </a:lnTo>
                  <a:lnTo>
                    <a:pt x="719277" y="261099"/>
                  </a:lnTo>
                  <a:lnTo>
                    <a:pt x="719315" y="276847"/>
                  </a:lnTo>
                  <a:lnTo>
                    <a:pt x="730999" y="278371"/>
                  </a:lnTo>
                  <a:lnTo>
                    <a:pt x="734555" y="278879"/>
                  </a:lnTo>
                  <a:lnTo>
                    <a:pt x="744715" y="277355"/>
                  </a:lnTo>
                  <a:lnTo>
                    <a:pt x="753859" y="273291"/>
                  </a:lnTo>
                  <a:lnTo>
                    <a:pt x="760463" y="266179"/>
                  </a:lnTo>
                  <a:lnTo>
                    <a:pt x="760463" y="261099"/>
                  </a:lnTo>
                  <a:lnTo>
                    <a:pt x="760171" y="243941"/>
                  </a:lnTo>
                  <a:lnTo>
                    <a:pt x="760082" y="219697"/>
                  </a:lnTo>
                  <a:lnTo>
                    <a:pt x="760361" y="189242"/>
                  </a:lnTo>
                  <a:lnTo>
                    <a:pt x="760476" y="179311"/>
                  </a:lnTo>
                  <a:lnTo>
                    <a:pt x="760666" y="167474"/>
                  </a:lnTo>
                  <a:lnTo>
                    <a:pt x="761263" y="135788"/>
                  </a:lnTo>
                  <a:lnTo>
                    <a:pt x="761415" y="124929"/>
                  </a:lnTo>
                  <a:close/>
                </a:path>
                <a:path w="1233169" h="474345">
                  <a:moveTo>
                    <a:pt x="1013079" y="214363"/>
                  </a:moveTo>
                  <a:lnTo>
                    <a:pt x="1006894" y="171297"/>
                  </a:lnTo>
                  <a:lnTo>
                    <a:pt x="982649" y="135432"/>
                  </a:lnTo>
                  <a:lnTo>
                    <a:pt x="972286" y="128181"/>
                  </a:lnTo>
                  <a:lnTo>
                    <a:pt x="972286" y="214363"/>
                  </a:lnTo>
                  <a:lnTo>
                    <a:pt x="972210" y="224269"/>
                  </a:lnTo>
                  <a:lnTo>
                    <a:pt x="940282" y="250431"/>
                  </a:lnTo>
                  <a:lnTo>
                    <a:pt x="927582" y="245351"/>
                  </a:lnTo>
                  <a:lnTo>
                    <a:pt x="920470" y="236207"/>
                  </a:lnTo>
                  <a:lnTo>
                    <a:pt x="917930" y="224523"/>
                  </a:lnTo>
                  <a:lnTo>
                    <a:pt x="917422" y="218935"/>
                  </a:lnTo>
                  <a:lnTo>
                    <a:pt x="916406" y="206235"/>
                  </a:lnTo>
                  <a:lnTo>
                    <a:pt x="923010" y="188455"/>
                  </a:lnTo>
                  <a:lnTo>
                    <a:pt x="933678" y="175755"/>
                  </a:lnTo>
                  <a:lnTo>
                    <a:pt x="946886" y="167119"/>
                  </a:lnTo>
                  <a:lnTo>
                    <a:pt x="952982" y="163055"/>
                  </a:lnTo>
                  <a:lnTo>
                    <a:pt x="971435" y="200075"/>
                  </a:lnTo>
                  <a:lnTo>
                    <a:pt x="972286" y="214363"/>
                  </a:lnTo>
                  <a:lnTo>
                    <a:pt x="972286" y="128181"/>
                  </a:lnTo>
                  <a:lnTo>
                    <a:pt x="968222" y="125984"/>
                  </a:lnTo>
                  <a:lnTo>
                    <a:pt x="943838" y="124460"/>
                  </a:lnTo>
                  <a:lnTo>
                    <a:pt x="937234" y="127000"/>
                  </a:lnTo>
                  <a:lnTo>
                    <a:pt x="898131" y="156603"/>
                  </a:lnTo>
                  <a:lnTo>
                    <a:pt x="876566" y="197192"/>
                  </a:lnTo>
                  <a:lnTo>
                    <a:pt x="874750" y="238239"/>
                  </a:lnTo>
                  <a:lnTo>
                    <a:pt x="884402" y="259575"/>
                  </a:lnTo>
                  <a:lnTo>
                    <a:pt x="923302" y="284772"/>
                  </a:lnTo>
                  <a:lnTo>
                    <a:pt x="945870" y="287515"/>
                  </a:lnTo>
                  <a:lnTo>
                    <a:pt x="954887" y="287426"/>
                  </a:lnTo>
                  <a:lnTo>
                    <a:pt x="989965" y="270916"/>
                  </a:lnTo>
                  <a:lnTo>
                    <a:pt x="1011389" y="230479"/>
                  </a:lnTo>
                  <a:lnTo>
                    <a:pt x="1013079" y="218935"/>
                  </a:lnTo>
                  <a:lnTo>
                    <a:pt x="1013079" y="214363"/>
                  </a:lnTo>
                  <a:close/>
                </a:path>
                <a:path w="1233169" h="474345">
                  <a:moveTo>
                    <a:pt x="1047978" y="92964"/>
                  </a:moveTo>
                  <a:lnTo>
                    <a:pt x="1046962" y="86360"/>
                  </a:lnTo>
                  <a:lnTo>
                    <a:pt x="1045946" y="78740"/>
                  </a:lnTo>
                  <a:lnTo>
                    <a:pt x="1033754" y="64516"/>
                  </a:lnTo>
                  <a:lnTo>
                    <a:pt x="1025626" y="63500"/>
                  </a:lnTo>
                  <a:lnTo>
                    <a:pt x="1016482" y="63500"/>
                  </a:lnTo>
                  <a:lnTo>
                    <a:pt x="990942" y="63093"/>
                  </a:lnTo>
                  <a:lnTo>
                    <a:pt x="965682" y="62992"/>
                  </a:lnTo>
                  <a:lnTo>
                    <a:pt x="965682" y="51308"/>
                  </a:lnTo>
                  <a:lnTo>
                    <a:pt x="966635" y="29464"/>
                  </a:lnTo>
                  <a:lnTo>
                    <a:pt x="966698" y="17272"/>
                  </a:lnTo>
                  <a:lnTo>
                    <a:pt x="964158" y="8128"/>
                  </a:lnTo>
                  <a:lnTo>
                    <a:pt x="952474" y="0"/>
                  </a:lnTo>
                  <a:lnTo>
                    <a:pt x="939266" y="508"/>
                  </a:lnTo>
                  <a:lnTo>
                    <a:pt x="928090" y="10160"/>
                  </a:lnTo>
                  <a:lnTo>
                    <a:pt x="926566" y="19304"/>
                  </a:lnTo>
                  <a:lnTo>
                    <a:pt x="926566" y="29464"/>
                  </a:lnTo>
                  <a:lnTo>
                    <a:pt x="925550" y="51308"/>
                  </a:lnTo>
                  <a:lnTo>
                    <a:pt x="925550" y="62992"/>
                  </a:lnTo>
                  <a:lnTo>
                    <a:pt x="865365" y="63398"/>
                  </a:lnTo>
                  <a:lnTo>
                    <a:pt x="858253" y="63588"/>
                  </a:lnTo>
                  <a:lnTo>
                    <a:pt x="853808" y="63919"/>
                  </a:lnTo>
                  <a:lnTo>
                    <a:pt x="849363" y="64516"/>
                  </a:lnTo>
                  <a:lnTo>
                    <a:pt x="843775" y="65532"/>
                  </a:lnTo>
                  <a:lnTo>
                    <a:pt x="837679" y="74676"/>
                  </a:lnTo>
                  <a:lnTo>
                    <a:pt x="837679" y="80264"/>
                  </a:lnTo>
                  <a:lnTo>
                    <a:pt x="837171" y="88900"/>
                  </a:lnTo>
                  <a:lnTo>
                    <a:pt x="847331" y="102616"/>
                  </a:lnTo>
                  <a:lnTo>
                    <a:pt x="857440" y="103619"/>
                  </a:lnTo>
                  <a:lnTo>
                    <a:pt x="878052" y="103632"/>
                  </a:lnTo>
                  <a:lnTo>
                    <a:pt x="886091" y="103619"/>
                  </a:lnTo>
                  <a:lnTo>
                    <a:pt x="924217" y="103187"/>
                  </a:lnTo>
                  <a:lnTo>
                    <a:pt x="959396" y="103568"/>
                  </a:lnTo>
                  <a:lnTo>
                    <a:pt x="989495" y="103187"/>
                  </a:lnTo>
                  <a:lnTo>
                    <a:pt x="991717" y="103149"/>
                  </a:lnTo>
                  <a:lnTo>
                    <a:pt x="1025626" y="103124"/>
                  </a:lnTo>
                  <a:lnTo>
                    <a:pt x="1038326" y="102108"/>
                  </a:lnTo>
                  <a:lnTo>
                    <a:pt x="1047978" y="92964"/>
                  </a:lnTo>
                  <a:close/>
                </a:path>
                <a:path w="1233169" h="474345">
                  <a:moveTo>
                    <a:pt x="1141958" y="316471"/>
                  </a:moveTo>
                  <a:lnTo>
                    <a:pt x="1137386" y="310375"/>
                  </a:lnTo>
                  <a:lnTo>
                    <a:pt x="1130274" y="306819"/>
                  </a:lnTo>
                  <a:lnTo>
                    <a:pt x="1121638" y="305803"/>
                  </a:lnTo>
                  <a:lnTo>
                    <a:pt x="1118082" y="306311"/>
                  </a:lnTo>
                  <a:lnTo>
                    <a:pt x="1110970" y="306311"/>
                  </a:lnTo>
                  <a:lnTo>
                    <a:pt x="1100810" y="312915"/>
                  </a:lnTo>
                  <a:lnTo>
                    <a:pt x="1100810" y="321551"/>
                  </a:lnTo>
                  <a:lnTo>
                    <a:pt x="1099794" y="349999"/>
                  </a:lnTo>
                  <a:lnTo>
                    <a:pt x="1098270" y="349948"/>
                  </a:lnTo>
                  <a:lnTo>
                    <a:pt x="1098270" y="388607"/>
                  </a:lnTo>
                  <a:lnTo>
                    <a:pt x="1096746" y="425691"/>
                  </a:lnTo>
                  <a:lnTo>
                    <a:pt x="1086586" y="425691"/>
                  </a:lnTo>
                  <a:lnTo>
                    <a:pt x="1048994" y="427723"/>
                  </a:lnTo>
                  <a:lnTo>
                    <a:pt x="1007846" y="429247"/>
                  </a:lnTo>
                  <a:lnTo>
                    <a:pt x="1008354" y="416039"/>
                  </a:lnTo>
                  <a:lnTo>
                    <a:pt x="1009370" y="398259"/>
                  </a:lnTo>
                  <a:lnTo>
                    <a:pt x="1009878" y="388607"/>
                  </a:lnTo>
                  <a:lnTo>
                    <a:pt x="1098270" y="388607"/>
                  </a:lnTo>
                  <a:lnTo>
                    <a:pt x="1098270" y="349948"/>
                  </a:lnTo>
                  <a:lnTo>
                    <a:pt x="1086078" y="349491"/>
                  </a:lnTo>
                  <a:lnTo>
                    <a:pt x="1048994" y="349491"/>
                  </a:lnTo>
                  <a:lnTo>
                    <a:pt x="1026960" y="349021"/>
                  </a:lnTo>
                  <a:lnTo>
                    <a:pt x="1011402" y="348983"/>
                  </a:lnTo>
                  <a:lnTo>
                    <a:pt x="1011478" y="337108"/>
                  </a:lnTo>
                  <a:lnTo>
                    <a:pt x="1011897" y="321551"/>
                  </a:lnTo>
                  <a:lnTo>
                    <a:pt x="1011910" y="309867"/>
                  </a:lnTo>
                  <a:lnTo>
                    <a:pt x="1012418" y="302755"/>
                  </a:lnTo>
                  <a:lnTo>
                    <a:pt x="1002258" y="295643"/>
                  </a:lnTo>
                  <a:lnTo>
                    <a:pt x="996670" y="296151"/>
                  </a:lnTo>
                  <a:lnTo>
                    <a:pt x="970254" y="328790"/>
                  </a:lnTo>
                  <a:lnTo>
                    <a:pt x="967308" y="371627"/>
                  </a:lnTo>
                  <a:lnTo>
                    <a:pt x="965746" y="411340"/>
                  </a:lnTo>
                  <a:lnTo>
                    <a:pt x="965174" y="441947"/>
                  </a:lnTo>
                  <a:lnTo>
                    <a:pt x="966190" y="444995"/>
                  </a:lnTo>
                  <a:lnTo>
                    <a:pt x="965174" y="455155"/>
                  </a:lnTo>
                  <a:lnTo>
                    <a:pt x="979906" y="470395"/>
                  </a:lnTo>
                  <a:lnTo>
                    <a:pt x="990574" y="469379"/>
                  </a:lnTo>
                  <a:lnTo>
                    <a:pt x="1021664" y="468706"/>
                  </a:lnTo>
                  <a:lnTo>
                    <a:pt x="1085354" y="465404"/>
                  </a:lnTo>
                  <a:lnTo>
                    <a:pt x="1119098" y="464299"/>
                  </a:lnTo>
                  <a:lnTo>
                    <a:pt x="1129766" y="464299"/>
                  </a:lnTo>
                  <a:lnTo>
                    <a:pt x="1139926" y="446011"/>
                  </a:lnTo>
                  <a:lnTo>
                    <a:pt x="1137894" y="437375"/>
                  </a:lnTo>
                  <a:lnTo>
                    <a:pt x="1138174" y="429247"/>
                  </a:lnTo>
                  <a:lnTo>
                    <a:pt x="1139596" y="388607"/>
                  </a:lnTo>
                  <a:lnTo>
                    <a:pt x="1140942" y="349999"/>
                  </a:lnTo>
                  <a:lnTo>
                    <a:pt x="1141945" y="321551"/>
                  </a:lnTo>
                  <a:lnTo>
                    <a:pt x="1141958" y="316471"/>
                  </a:lnTo>
                  <a:close/>
                </a:path>
                <a:path w="1233169" h="474345">
                  <a:moveTo>
                    <a:pt x="1232890" y="156451"/>
                  </a:moveTo>
                  <a:lnTo>
                    <a:pt x="1231874" y="149339"/>
                  </a:lnTo>
                  <a:lnTo>
                    <a:pt x="1231366" y="144272"/>
                  </a:lnTo>
                  <a:lnTo>
                    <a:pt x="1227480" y="133096"/>
                  </a:lnTo>
                  <a:lnTo>
                    <a:pt x="1227302" y="132588"/>
                  </a:lnTo>
                  <a:lnTo>
                    <a:pt x="1217142" y="133096"/>
                  </a:lnTo>
                  <a:lnTo>
                    <a:pt x="1154658" y="133096"/>
                  </a:lnTo>
                  <a:lnTo>
                    <a:pt x="1154557" y="101663"/>
                  </a:lnTo>
                  <a:lnTo>
                    <a:pt x="1154252" y="75095"/>
                  </a:lnTo>
                  <a:lnTo>
                    <a:pt x="1154112" y="65913"/>
                  </a:lnTo>
                  <a:lnTo>
                    <a:pt x="1153680" y="44196"/>
                  </a:lnTo>
                  <a:lnTo>
                    <a:pt x="1153642" y="38608"/>
                  </a:lnTo>
                  <a:lnTo>
                    <a:pt x="1147546" y="33528"/>
                  </a:lnTo>
                  <a:lnTo>
                    <a:pt x="1138910" y="30988"/>
                  </a:lnTo>
                  <a:lnTo>
                    <a:pt x="1129258" y="29972"/>
                  </a:lnTo>
                  <a:lnTo>
                    <a:pt x="1119098" y="29972"/>
                  </a:lnTo>
                  <a:lnTo>
                    <a:pt x="1113510" y="35560"/>
                  </a:lnTo>
                  <a:lnTo>
                    <a:pt x="1113510" y="44196"/>
                  </a:lnTo>
                  <a:lnTo>
                    <a:pt x="1113802" y="61366"/>
                  </a:lnTo>
                  <a:lnTo>
                    <a:pt x="1113967" y="75095"/>
                  </a:lnTo>
                  <a:lnTo>
                    <a:pt x="1114082" y="237477"/>
                  </a:lnTo>
                  <a:lnTo>
                    <a:pt x="1114234" y="249224"/>
                  </a:lnTo>
                  <a:lnTo>
                    <a:pt x="1114501" y="265163"/>
                  </a:lnTo>
                  <a:lnTo>
                    <a:pt x="1114526" y="281419"/>
                  </a:lnTo>
                  <a:lnTo>
                    <a:pt x="1129258" y="283451"/>
                  </a:lnTo>
                  <a:lnTo>
                    <a:pt x="1139926" y="281927"/>
                  </a:lnTo>
                  <a:lnTo>
                    <a:pt x="1149070" y="277355"/>
                  </a:lnTo>
                  <a:lnTo>
                    <a:pt x="1155674" y="270243"/>
                  </a:lnTo>
                  <a:lnTo>
                    <a:pt x="1155674" y="265163"/>
                  </a:lnTo>
                  <a:lnTo>
                    <a:pt x="1154658" y="169151"/>
                  </a:lnTo>
                  <a:lnTo>
                    <a:pt x="1215110" y="169659"/>
                  </a:lnTo>
                  <a:lnTo>
                    <a:pt x="1222222" y="169659"/>
                  </a:lnTo>
                  <a:lnTo>
                    <a:pt x="1222629" y="169151"/>
                  </a:lnTo>
                  <a:lnTo>
                    <a:pt x="1232890" y="156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623559" y="8017699"/>
            <a:ext cx="7193915" cy="919480"/>
            <a:chOff x="3623559" y="8017699"/>
            <a:chExt cx="7193915" cy="919480"/>
          </a:xfrm>
        </p:grpSpPr>
        <p:sp>
          <p:nvSpPr>
            <p:cNvPr id="41" name="object 41"/>
            <p:cNvSpPr/>
            <p:nvPr/>
          </p:nvSpPr>
          <p:spPr>
            <a:xfrm>
              <a:off x="3657599" y="805174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7599" y="805174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2463" y="8347392"/>
              <a:ext cx="225425" cy="238125"/>
            </a:xfrm>
            <a:custGeom>
              <a:avLst/>
              <a:gdLst/>
              <a:ahLst/>
              <a:cxnLst/>
              <a:rect l="l" t="t" r="r" b="b"/>
              <a:pathLst>
                <a:path w="225425" h="238125">
                  <a:moveTo>
                    <a:pt x="215214" y="138430"/>
                  </a:moveTo>
                  <a:lnTo>
                    <a:pt x="43662" y="138430"/>
                  </a:lnTo>
                  <a:lnTo>
                    <a:pt x="43662" y="95250"/>
                  </a:lnTo>
                  <a:lnTo>
                    <a:pt x="209334" y="95250"/>
                  </a:lnTo>
                  <a:lnTo>
                    <a:pt x="209334" y="68580"/>
                  </a:lnTo>
                  <a:lnTo>
                    <a:pt x="43662" y="68580"/>
                  </a:lnTo>
                  <a:lnTo>
                    <a:pt x="43662" y="26670"/>
                  </a:lnTo>
                  <a:lnTo>
                    <a:pt x="212128" y="26670"/>
                  </a:lnTo>
                  <a:lnTo>
                    <a:pt x="212128" y="0"/>
                  </a:lnTo>
                  <a:lnTo>
                    <a:pt x="13157" y="0"/>
                  </a:lnTo>
                  <a:lnTo>
                    <a:pt x="13157" y="26670"/>
                  </a:lnTo>
                  <a:lnTo>
                    <a:pt x="13157" y="68580"/>
                  </a:lnTo>
                  <a:lnTo>
                    <a:pt x="13157" y="95250"/>
                  </a:lnTo>
                  <a:lnTo>
                    <a:pt x="13157" y="138430"/>
                  </a:lnTo>
                  <a:lnTo>
                    <a:pt x="13157" y="165100"/>
                  </a:lnTo>
                  <a:lnTo>
                    <a:pt x="215214" y="165100"/>
                  </a:lnTo>
                  <a:lnTo>
                    <a:pt x="215214" y="138430"/>
                  </a:lnTo>
                  <a:close/>
                </a:path>
                <a:path w="225425" h="238125">
                  <a:moveTo>
                    <a:pt x="225285" y="211759"/>
                  </a:moveTo>
                  <a:lnTo>
                    <a:pt x="0" y="211759"/>
                  </a:lnTo>
                  <a:lnTo>
                    <a:pt x="0" y="238074"/>
                  </a:lnTo>
                  <a:lnTo>
                    <a:pt x="225285" y="238074"/>
                  </a:lnTo>
                  <a:lnTo>
                    <a:pt x="225285" y="21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1341" y="8342814"/>
              <a:ext cx="208218" cy="2538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1819" y="8342814"/>
              <a:ext cx="205699" cy="2538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94806" y="8342820"/>
              <a:ext cx="787400" cy="259715"/>
            </a:xfrm>
            <a:custGeom>
              <a:avLst/>
              <a:gdLst/>
              <a:ahLst/>
              <a:cxnLst/>
              <a:rect l="l" t="t" r="r" b="b"/>
              <a:pathLst>
                <a:path w="787400" h="259715">
                  <a:moveTo>
                    <a:pt x="205143" y="0"/>
                  </a:moveTo>
                  <a:lnTo>
                    <a:pt x="174637" y="0"/>
                  </a:lnTo>
                  <a:lnTo>
                    <a:pt x="174637" y="85077"/>
                  </a:lnTo>
                  <a:lnTo>
                    <a:pt x="165671" y="90462"/>
                  </a:lnTo>
                  <a:lnTo>
                    <a:pt x="154559" y="94107"/>
                  </a:lnTo>
                  <a:lnTo>
                    <a:pt x="141033" y="96177"/>
                  </a:lnTo>
                  <a:lnTo>
                    <a:pt x="124828" y="96837"/>
                  </a:lnTo>
                  <a:lnTo>
                    <a:pt x="30226" y="96837"/>
                  </a:lnTo>
                  <a:lnTo>
                    <a:pt x="30226" y="1676"/>
                  </a:lnTo>
                  <a:lnTo>
                    <a:pt x="0" y="1676"/>
                  </a:lnTo>
                  <a:lnTo>
                    <a:pt x="0" y="123139"/>
                  </a:lnTo>
                  <a:lnTo>
                    <a:pt x="117271" y="123139"/>
                  </a:lnTo>
                  <a:lnTo>
                    <a:pt x="136931" y="122389"/>
                  </a:lnTo>
                  <a:lnTo>
                    <a:pt x="152882" y="120091"/>
                  </a:lnTo>
                  <a:lnTo>
                    <a:pt x="165354" y="116179"/>
                  </a:lnTo>
                  <a:lnTo>
                    <a:pt x="174637" y="110540"/>
                  </a:lnTo>
                  <a:lnTo>
                    <a:pt x="174637" y="144691"/>
                  </a:lnTo>
                  <a:lnTo>
                    <a:pt x="205143" y="144691"/>
                  </a:lnTo>
                  <a:lnTo>
                    <a:pt x="205143" y="110540"/>
                  </a:lnTo>
                  <a:lnTo>
                    <a:pt x="205143" y="96837"/>
                  </a:lnTo>
                  <a:lnTo>
                    <a:pt x="205143" y="0"/>
                  </a:lnTo>
                  <a:close/>
                </a:path>
                <a:path w="787400" h="259715">
                  <a:moveTo>
                    <a:pt x="211023" y="205701"/>
                  </a:moveTo>
                  <a:lnTo>
                    <a:pt x="209410" y="193725"/>
                  </a:lnTo>
                  <a:lnTo>
                    <a:pt x="204863" y="183413"/>
                  </a:lnTo>
                  <a:lnTo>
                    <a:pt x="200228" y="177711"/>
                  </a:lnTo>
                  <a:lnTo>
                    <a:pt x="197802" y="174726"/>
                  </a:lnTo>
                  <a:lnTo>
                    <a:pt x="188633" y="167640"/>
                  </a:lnTo>
                  <a:lnTo>
                    <a:pt x="180517" y="163868"/>
                  </a:lnTo>
                  <a:lnTo>
                    <a:pt x="180517" y="198424"/>
                  </a:lnTo>
                  <a:lnTo>
                    <a:pt x="180517" y="212979"/>
                  </a:lnTo>
                  <a:lnTo>
                    <a:pt x="144487" y="231165"/>
                  </a:lnTo>
                  <a:lnTo>
                    <a:pt x="111391" y="233692"/>
                  </a:lnTo>
                  <a:lnTo>
                    <a:pt x="94424" y="233083"/>
                  </a:lnTo>
                  <a:lnTo>
                    <a:pt x="53174" y="222770"/>
                  </a:lnTo>
                  <a:lnTo>
                    <a:pt x="42265" y="212979"/>
                  </a:lnTo>
                  <a:lnTo>
                    <a:pt x="42265" y="198424"/>
                  </a:lnTo>
                  <a:lnTo>
                    <a:pt x="78498" y="180098"/>
                  </a:lnTo>
                  <a:lnTo>
                    <a:pt x="111391" y="177711"/>
                  </a:lnTo>
                  <a:lnTo>
                    <a:pt x="128511" y="178269"/>
                  </a:lnTo>
                  <a:lnTo>
                    <a:pt x="169595" y="188353"/>
                  </a:lnTo>
                  <a:lnTo>
                    <a:pt x="180517" y="198424"/>
                  </a:lnTo>
                  <a:lnTo>
                    <a:pt x="180517" y="163868"/>
                  </a:lnTo>
                  <a:lnTo>
                    <a:pt x="172631" y="160185"/>
                  </a:lnTo>
                  <a:lnTo>
                    <a:pt x="153784" y="155257"/>
                  </a:lnTo>
                  <a:lnTo>
                    <a:pt x="133057" y="152527"/>
                  </a:lnTo>
                  <a:lnTo>
                    <a:pt x="111391" y="151688"/>
                  </a:lnTo>
                  <a:lnTo>
                    <a:pt x="89750" y="152527"/>
                  </a:lnTo>
                  <a:lnTo>
                    <a:pt x="50266" y="160185"/>
                  </a:lnTo>
                  <a:lnTo>
                    <a:pt x="18084" y="183375"/>
                  </a:lnTo>
                  <a:lnTo>
                    <a:pt x="12039" y="205701"/>
                  </a:lnTo>
                  <a:lnTo>
                    <a:pt x="13601" y="217665"/>
                  </a:lnTo>
                  <a:lnTo>
                    <a:pt x="50266" y="251333"/>
                  </a:lnTo>
                  <a:lnTo>
                    <a:pt x="89750" y="258914"/>
                  </a:lnTo>
                  <a:lnTo>
                    <a:pt x="111391" y="259715"/>
                  </a:lnTo>
                  <a:lnTo>
                    <a:pt x="133057" y="258914"/>
                  </a:lnTo>
                  <a:lnTo>
                    <a:pt x="172631" y="251333"/>
                  </a:lnTo>
                  <a:lnTo>
                    <a:pt x="200228" y="233692"/>
                  </a:lnTo>
                  <a:lnTo>
                    <a:pt x="204863" y="227990"/>
                  </a:lnTo>
                  <a:lnTo>
                    <a:pt x="209410" y="217665"/>
                  </a:lnTo>
                  <a:lnTo>
                    <a:pt x="211023" y="205701"/>
                  </a:lnTo>
                  <a:close/>
                </a:path>
                <a:path w="787400" h="259715">
                  <a:moveTo>
                    <a:pt x="452120" y="109423"/>
                  </a:moveTo>
                  <a:lnTo>
                    <a:pt x="430174" y="101511"/>
                  </a:lnTo>
                  <a:lnTo>
                    <a:pt x="420001" y="93472"/>
                  </a:lnTo>
                  <a:lnTo>
                    <a:pt x="412699" y="87706"/>
                  </a:lnTo>
                  <a:lnTo>
                    <a:pt x="401154" y="67119"/>
                  </a:lnTo>
                  <a:lnTo>
                    <a:pt x="396989" y="38900"/>
                  </a:lnTo>
                  <a:lnTo>
                    <a:pt x="396989" y="29387"/>
                  </a:lnTo>
                  <a:lnTo>
                    <a:pt x="447370" y="29387"/>
                  </a:lnTo>
                  <a:lnTo>
                    <a:pt x="447370" y="3073"/>
                  </a:lnTo>
                  <a:lnTo>
                    <a:pt x="316395" y="3073"/>
                  </a:lnTo>
                  <a:lnTo>
                    <a:pt x="316395" y="29387"/>
                  </a:lnTo>
                  <a:lnTo>
                    <a:pt x="366763" y="29387"/>
                  </a:lnTo>
                  <a:lnTo>
                    <a:pt x="366763" y="38900"/>
                  </a:lnTo>
                  <a:lnTo>
                    <a:pt x="362724" y="67957"/>
                  </a:lnTo>
                  <a:lnTo>
                    <a:pt x="351409" y="89560"/>
                  </a:lnTo>
                  <a:lnTo>
                    <a:pt x="334060" y="104228"/>
                  </a:lnTo>
                  <a:lnTo>
                    <a:pt x="311912" y="112509"/>
                  </a:lnTo>
                  <a:lnTo>
                    <a:pt x="311912" y="139649"/>
                  </a:lnTo>
                  <a:lnTo>
                    <a:pt x="334073" y="133388"/>
                  </a:lnTo>
                  <a:lnTo>
                    <a:pt x="353783" y="122859"/>
                  </a:lnTo>
                  <a:lnTo>
                    <a:pt x="370205" y="109194"/>
                  </a:lnTo>
                  <a:lnTo>
                    <a:pt x="382435" y="93472"/>
                  </a:lnTo>
                  <a:lnTo>
                    <a:pt x="394589" y="108508"/>
                  </a:lnTo>
                  <a:lnTo>
                    <a:pt x="410768" y="120967"/>
                  </a:lnTo>
                  <a:lnTo>
                    <a:pt x="430212" y="130390"/>
                  </a:lnTo>
                  <a:lnTo>
                    <a:pt x="452120" y="136296"/>
                  </a:lnTo>
                  <a:lnTo>
                    <a:pt x="452120" y="109423"/>
                  </a:lnTo>
                  <a:close/>
                </a:path>
                <a:path w="787400" h="259715">
                  <a:moveTo>
                    <a:pt x="521525" y="157848"/>
                  </a:moveTo>
                  <a:lnTo>
                    <a:pt x="491020" y="157848"/>
                  </a:lnTo>
                  <a:lnTo>
                    <a:pt x="491020" y="183870"/>
                  </a:lnTo>
                  <a:lnTo>
                    <a:pt x="491020" y="230606"/>
                  </a:lnTo>
                  <a:lnTo>
                    <a:pt x="362292" y="230606"/>
                  </a:lnTo>
                  <a:lnTo>
                    <a:pt x="362292" y="183870"/>
                  </a:lnTo>
                  <a:lnTo>
                    <a:pt x="491020" y="183870"/>
                  </a:lnTo>
                  <a:lnTo>
                    <a:pt x="491020" y="157848"/>
                  </a:lnTo>
                  <a:lnTo>
                    <a:pt x="331787" y="157848"/>
                  </a:lnTo>
                  <a:lnTo>
                    <a:pt x="331787" y="256349"/>
                  </a:lnTo>
                  <a:lnTo>
                    <a:pt x="521525" y="256349"/>
                  </a:lnTo>
                  <a:lnTo>
                    <a:pt x="521525" y="230606"/>
                  </a:lnTo>
                  <a:lnTo>
                    <a:pt x="521525" y="183870"/>
                  </a:lnTo>
                  <a:lnTo>
                    <a:pt x="521525" y="157848"/>
                  </a:lnTo>
                  <a:close/>
                </a:path>
                <a:path w="787400" h="259715">
                  <a:moveTo>
                    <a:pt x="521525" y="0"/>
                  </a:moveTo>
                  <a:lnTo>
                    <a:pt x="491020" y="0"/>
                  </a:lnTo>
                  <a:lnTo>
                    <a:pt x="491020" y="54292"/>
                  </a:lnTo>
                  <a:lnTo>
                    <a:pt x="438696" y="54292"/>
                  </a:lnTo>
                  <a:lnTo>
                    <a:pt x="438696" y="80327"/>
                  </a:lnTo>
                  <a:lnTo>
                    <a:pt x="491020" y="80327"/>
                  </a:lnTo>
                  <a:lnTo>
                    <a:pt x="491020" y="141617"/>
                  </a:lnTo>
                  <a:lnTo>
                    <a:pt x="521525" y="141617"/>
                  </a:lnTo>
                  <a:lnTo>
                    <a:pt x="521525" y="0"/>
                  </a:lnTo>
                  <a:close/>
                </a:path>
                <a:path w="787400" h="259715">
                  <a:moveTo>
                    <a:pt x="782358" y="100190"/>
                  </a:moveTo>
                  <a:lnTo>
                    <a:pt x="744143" y="88900"/>
                  </a:lnTo>
                  <a:lnTo>
                    <a:pt x="695629" y="45326"/>
                  </a:lnTo>
                  <a:lnTo>
                    <a:pt x="688886" y="12319"/>
                  </a:lnTo>
                  <a:lnTo>
                    <a:pt x="688886" y="1676"/>
                  </a:lnTo>
                  <a:lnTo>
                    <a:pt x="658660" y="1676"/>
                  </a:lnTo>
                  <a:lnTo>
                    <a:pt x="658660" y="12319"/>
                  </a:lnTo>
                  <a:lnTo>
                    <a:pt x="652018" y="45364"/>
                  </a:lnTo>
                  <a:lnTo>
                    <a:pt x="633196" y="70840"/>
                  </a:lnTo>
                  <a:lnTo>
                    <a:pt x="603885" y="89014"/>
                  </a:lnTo>
                  <a:lnTo>
                    <a:pt x="565746" y="100190"/>
                  </a:lnTo>
                  <a:lnTo>
                    <a:pt x="565746" y="127063"/>
                  </a:lnTo>
                  <a:lnTo>
                    <a:pt x="602462" y="118503"/>
                  </a:lnTo>
                  <a:lnTo>
                    <a:pt x="633234" y="105473"/>
                  </a:lnTo>
                  <a:lnTo>
                    <a:pt x="657326" y="88607"/>
                  </a:lnTo>
                  <a:lnTo>
                    <a:pt x="674052" y="68567"/>
                  </a:lnTo>
                  <a:lnTo>
                    <a:pt x="690816" y="88607"/>
                  </a:lnTo>
                  <a:lnTo>
                    <a:pt x="714984" y="105473"/>
                  </a:lnTo>
                  <a:lnTo>
                    <a:pt x="745769" y="118503"/>
                  </a:lnTo>
                  <a:lnTo>
                    <a:pt x="782358" y="127063"/>
                  </a:lnTo>
                  <a:lnTo>
                    <a:pt x="782358" y="100190"/>
                  </a:lnTo>
                  <a:close/>
                </a:path>
                <a:path w="787400" h="259715">
                  <a:moveTo>
                    <a:pt x="786841" y="162877"/>
                  </a:moveTo>
                  <a:lnTo>
                    <a:pt x="561555" y="162877"/>
                  </a:lnTo>
                  <a:lnTo>
                    <a:pt x="561555" y="189750"/>
                  </a:lnTo>
                  <a:lnTo>
                    <a:pt x="658660" y="189750"/>
                  </a:lnTo>
                  <a:lnTo>
                    <a:pt x="658660" y="258038"/>
                  </a:lnTo>
                  <a:lnTo>
                    <a:pt x="688886" y="258038"/>
                  </a:lnTo>
                  <a:lnTo>
                    <a:pt x="688886" y="189750"/>
                  </a:lnTo>
                  <a:lnTo>
                    <a:pt x="786841" y="189750"/>
                  </a:lnTo>
                  <a:lnTo>
                    <a:pt x="786841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09081" y="8342814"/>
              <a:ext cx="244041" cy="253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25449" y="8342820"/>
              <a:ext cx="1045210" cy="261620"/>
            </a:xfrm>
            <a:custGeom>
              <a:avLst/>
              <a:gdLst/>
              <a:ahLst/>
              <a:cxnLst/>
              <a:rect l="l" t="t" r="r" b="b"/>
              <a:pathLst>
                <a:path w="1045209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02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045209" h="261620">
                  <a:moveTo>
                    <a:pt x="211289" y="157848"/>
                  </a:moveTo>
                  <a:lnTo>
                    <a:pt x="180784" y="157848"/>
                  </a:lnTo>
                  <a:lnTo>
                    <a:pt x="180784" y="183870"/>
                  </a:lnTo>
                  <a:lnTo>
                    <a:pt x="180784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84" y="183870"/>
                  </a:lnTo>
                  <a:lnTo>
                    <a:pt x="180784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289" y="256349"/>
                  </a:lnTo>
                  <a:lnTo>
                    <a:pt x="211289" y="230606"/>
                  </a:lnTo>
                  <a:lnTo>
                    <a:pt x="211289" y="183870"/>
                  </a:lnTo>
                  <a:lnTo>
                    <a:pt x="211289" y="157848"/>
                  </a:lnTo>
                  <a:close/>
                </a:path>
                <a:path w="1045209" h="261620">
                  <a:moveTo>
                    <a:pt x="211289" y="0"/>
                  </a:moveTo>
                  <a:lnTo>
                    <a:pt x="180784" y="0"/>
                  </a:lnTo>
                  <a:lnTo>
                    <a:pt x="180784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84" y="83121"/>
                  </a:lnTo>
                  <a:lnTo>
                    <a:pt x="180784" y="143014"/>
                  </a:lnTo>
                  <a:lnTo>
                    <a:pt x="211289" y="143014"/>
                  </a:lnTo>
                  <a:lnTo>
                    <a:pt x="211289" y="0"/>
                  </a:lnTo>
                  <a:close/>
                </a:path>
                <a:path w="1045209" h="261620">
                  <a:moveTo>
                    <a:pt x="464286" y="71081"/>
                  </a:moveTo>
                  <a:lnTo>
                    <a:pt x="410819" y="59055"/>
                  </a:lnTo>
                  <a:lnTo>
                    <a:pt x="378929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45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16" y="59055"/>
                  </a:lnTo>
                  <a:lnTo>
                    <a:pt x="382308" y="73774"/>
                  </a:lnTo>
                  <a:lnTo>
                    <a:pt x="406400" y="85077"/>
                  </a:lnTo>
                  <a:lnTo>
                    <a:pt x="434301" y="92824"/>
                  </a:lnTo>
                  <a:lnTo>
                    <a:pt x="464286" y="96837"/>
                  </a:lnTo>
                  <a:lnTo>
                    <a:pt x="464286" y="71081"/>
                  </a:lnTo>
                  <a:close/>
                </a:path>
                <a:path w="1045209" h="261620">
                  <a:moveTo>
                    <a:pt x="466813" y="212979"/>
                  </a:moveTo>
                  <a:lnTo>
                    <a:pt x="446379" y="178828"/>
                  </a:lnTo>
                  <a:lnTo>
                    <a:pt x="436587" y="174650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73" y="235153"/>
                  </a:lnTo>
                  <a:lnTo>
                    <a:pt x="364375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75" y="190309"/>
                  </a:lnTo>
                  <a:lnTo>
                    <a:pt x="385673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50"/>
                  </a:lnTo>
                  <a:lnTo>
                    <a:pt x="431241" y="172351"/>
                  </a:lnTo>
                  <a:lnTo>
                    <a:pt x="412407" y="167919"/>
                  </a:lnTo>
                  <a:lnTo>
                    <a:pt x="390067" y="165379"/>
                  </a:lnTo>
                  <a:lnTo>
                    <a:pt x="364375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75" y="261112"/>
                  </a:lnTo>
                  <a:lnTo>
                    <a:pt x="390067" y="260350"/>
                  </a:lnTo>
                  <a:lnTo>
                    <a:pt x="431241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045209" h="261620">
                  <a:moveTo>
                    <a:pt x="478282" y="116700"/>
                  </a:moveTo>
                  <a:lnTo>
                    <a:pt x="249631" y="116700"/>
                  </a:lnTo>
                  <a:lnTo>
                    <a:pt x="249631" y="142455"/>
                  </a:lnTo>
                  <a:lnTo>
                    <a:pt x="478282" y="142455"/>
                  </a:lnTo>
                  <a:lnTo>
                    <a:pt x="478282" y="116700"/>
                  </a:lnTo>
                  <a:close/>
                </a:path>
                <a:path w="1045209" h="261620">
                  <a:moveTo>
                    <a:pt x="696201" y="3073"/>
                  </a:moveTo>
                  <a:lnTo>
                    <a:pt x="574459" y="3073"/>
                  </a:lnTo>
                  <a:lnTo>
                    <a:pt x="574459" y="29387"/>
                  </a:lnTo>
                  <a:lnTo>
                    <a:pt x="665975" y="29387"/>
                  </a:lnTo>
                  <a:lnTo>
                    <a:pt x="659333" y="63957"/>
                  </a:lnTo>
                  <a:lnTo>
                    <a:pt x="640130" y="89738"/>
                  </a:lnTo>
                  <a:lnTo>
                    <a:pt x="609422" y="106959"/>
                  </a:lnTo>
                  <a:lnTo>
                    <a:pt x="568312" y="115862"/>
                  </a:lnTo>
                  <a:lnTo>
                    <a:pt x="568312" y="142455"/>
                  </a:lnTo>
                  <a:lnTo>
                    <a:pt x="622173" y="131267"/>
                  </a:lnTo>
                  <a:lnTo>
                    <a:pt x="662381" y="108407"/>
                  </a:lnTo>
                  <a:lnTo>
                    <a:pt x="687514" y="72275"/>
                  </a:lnTo>
                  <a:lnTo>
                    <a:pt x="696201" y="21272"/>
                  </a:lnTo>
                  <a:lnTo>
                    <a:pt x="696201" y="3073"/>
                  </a:lnTo>
                  <a:close/>
                </a:path>
                <a:path w="1045209" h="261620">
                  <a:moveTo>
                    <a:pt x="779602" y="157848"/>
                  </a:moveTo>
                  <a:lnTo>
                    <a:pt x="749096" y="157848"/>
                  </a:lnTo>
                  <a:lnTo>
                    <a:pt x="749096" y="183870"/>
                  </a:lnTo>
                  <a:lnTo>
                    <a:pt x="749096" y="230606"/>
                  </a:lnTo>
                  <a:lnTo>
                    <a:pt x="620356" y="230606"/>
                  </a:lnTo>
                  <a:lnTo>
                    <a:pt x="620356" y="183870"/>
                  </a:lnTo>
                  <a:lnTo>
                    <a:pt x="749096" y="183870"/>
                  </a:lnTo>
                  <a:lnTo>
                    <a:pt x="749096" y="157848"/>
                  </a:lnTo>
                  <a:lnTo>
                    <a:pt x="589851" y="157848"/>
                  </a:lnTo>
                  <a:lnTo>
                    <a:pt x="589851" y="256349"/>
                  </a:lnTo>
                  <a:lnTo>
                    <a:pt x="779602" y="256349"/>
                  </a:lnTo>
                  <a:lnTo>
                    <a:pt x="779602" y="230606"/>
                  </a:lnTo>
                  <a:lnTo>
                    <a:pt x="779602" y="183870"/>
                  </a:lnTo>
                  <a:lnTo>
                    <a:pt x="779602" y="157848"/>
                  </a:lnTo>
                  <a:close/>
                </a:path>
                <a:path w="1045209" h="261620">
                  <a:moveTo>
                    <a:pt x="779602" y="0"/>
                  </a:moveTo>
                  <a:lnTo>
                    <a:pt x="749096" y="0"/>
                  </a:lnTo>
                  <a:lnTo>
                    <a:pt x="749096" y="56248"/>
                  </a:lnTo>
                  <a:lnTo>
                    <a:pt x="700405" y="56248"/>
                  </a:lnTo>
                  <a:lnTo>
                    <a:pt x="700405" y="83121"/>
                  </a:lnTo>
                  <a:lnTo>
                    <a:pt x="749096" y="83121"/>
                  </a:lnTo>
                  <a:lnTo>
                    <a:pt x="749096" y="143014"/>
                  </a:lnTo>
                  <a:lnTo>
                    <a:pt x="779602" y="143014"/>
                  </a:lnTo>
                  <a:lnTo>
                    <a:pt x="779602" y="0"/>
                  </a:lnTo>
                  <a:close/>
                </a:path>
                <a:path w="1045209" h="261620">
                  <a:moveTo>
                    <a:pt x="1040434" y="100190"/>
                  </a:moveTo>
                  <a:lnTo>
                    <a:pt x="1002220" y="88900"/>
                  </a:lnTo>
                  <a:lnTo>
                    <a:pt x="972705" y="70739"/>
                  </a:lnTo>
                  <a:lnTo>
                    <a:pt x="971092" y="68567"/>
                  </a:lnTo>
                  <a:lnTo>
                    <a:pt x="953693" y="45326"/>
                  </a:lnTo>
                  <a:lnTo>
                    <a:pt x="946962" y="12319"/>
                  </a:lnTo>
                  <a:lnTo>
                    <a:pt x="946962" y="1676"/>
                  </a:lnTo>
                  <a:lnTo>
                    <a:pt x="916736" y="1676"/>
                  </a:lnTo>
                  <a:lnTo>
                    <a:pt x="916736" y="12319"/>
                  </a:lnTo>
                  <a:lnTo>
                    <a:pt x="910094" y="45364"/>
                  </a:lnTo>
                  <a:lnTo>
                    <a:pt x="891273" y="70840"/>
                  </a:lnTo>
                  <a:lnTo>
                    <a:pt x="861949" y="89014"/>
                  </a:lnTo>
                  <a:lnTo>
                    <a:pt x="823823" y="100190"/>
                  </a:lnTo>
                  <a:lnTo>
                    <a:pt x="823823" y="127063"/>
                  </a:lnTo>
                  <a:lnTo>
                    <a:pt x="860539" y="118503"/>
                  </a:lnTo>
                  <a:lnTo>
                    <a:pt x="891311" y="105473"/>
                  </a:lnTo>
                  <a:lnTo>
                    <a:pt x="915403" y="88607"/>
                  </a:lnTo>
                  <a:lnTo>
                    <a:pt x="932129" y="68567"/>
                  </a:lnTo>
                  <a:lnTo>
                    <a:pt x="948893" y="88607"/>
                  </a:lnTo>
                  <a:lnTo>
                    <a:pt x="973061" y="105473"/>
                  </a:lnTo>
                  <a:lnTo>
                    <a:pt x="1003833" y="118503"/>
                  </a:lnTo>
                  <a:lnTo>
                    <a:pt x="1040434" y="127063"/>
                  </a:lnTo>
                  <a:lnTo>
                    <a:pt x="1040434" y="100190"/>
                  </a:lnTo>
                  <a:close/>
                </a:path>
                <a:path w="1045209" h="261620">
                  <a:moveTo>
                    <a:pt x="1044917" y="162877"/>
                  </a:moveTo>
                  <a:lnTo>
                    <a:pt x="819619" y="162877"/>
                  </a:lnTo>
                  <a:lnTo>
                    <a:pt x="819619" y="189750"/>
                  </a:lnTo>
                  <a:lnTo>
                    <a:pt x="916736" y="189750"/>
                  </a:lnTo>
                  <a:lnTo>
                    <a:pt x="916736" y="258038"/>
                  </a:lnTo>
                  <a:lnTo>
                    <a:pt x="946962" y="258038"/>
                  </a:lnTo>
                  <a:lnTo>
                    <a:pt x="946962" y="189750"/>
                  </a:lnTo>
                  <a:lnTo>
                    <a:pt x="1044917" y="189750"/>
                  </a:lnTo>
                  <a:lnTo>
                    <a:pt x="1044917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7797" y="8342814"/>
              <a:ext cx="210457" cy="25383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514568" y="8335537"/>
              <a:ext cx="243840" cy="261620"/>
            </a:xfrm>
            <a:custGeom>
              <a:avLst/>
              <a:gdLst/>
              <a:ahLst/>
              <a:cxnLst/>
              <a:rect l="l" t="t" r="r" b="b"/>
              <a:pathLst>
                <a:path w="243840" h="261620">
                  <a:moveTo>
                    <a:pt x="86197" y="39460"/>
                  </a:moveTo>
                  <a:lnTo>
                    <a:pt x="55972" y="39460"/>
                  </a:lnTo>
                  <a:lnTo>
                    <a:pt x="55972" y="0"/>
                  </a:lnTo>
                  <a:lnTo>
                    <a:pt x="86197" y="0"/>
                  </a:lnTo>
                  <a:lnTo>
                    <a:pt x="86197" y="39460"/>
                  </a:lnTo>
                  <a:close/>
                </a:path>
                <a:path w="243840" h="261620">
                  <a:moveTo>
                    <a:pt x="140211" y="65767"/>
                  </a:moveTo>
                  <a:lnTo>
                    <a:pt x="2798" y="65767"/>
                  </a:lnTo>
                  <a:lnTo>
                    <a:pt x="2798" y="39460"/>
                  </a:lnTo>
                  <a:lnTo>
                    <a:pt x="140211" y="39460"/>
                  </a:lnTo>
                  <a:lnTo>
                    <a:pt x="140211" y="65767"/>
                  </a:lnTo>
                  <a:close/>
                </a:path>
                <a:path w="243840" h="261620">
                  <a:moveTo>
                    <a:pt x="0" y="244041"/>
                  </a:moveTo>
                  <a:lnTo>
                    <a:pt x="0" y="216054"/>
                  </a:lnTo>
                  <a:lnTo>
                    <a:pt x="20906" y="202739"/>
                  </a:lnTo>
                  <a:lnTo>
                    <a:pt x="38796" y="181736"/>
                  </a:lnTo>
                  <a:lnTo>
                    <a:pt x="51284" y="150566"/>
                  </a:lnTo>
                  <a:lnTo>
                    <a:pt x="55972" y="106907"/>
                  </a:lnTo>
                  <a:lnTo>
                    <a:pt x="55972" y="65767"/>
                  </a:lnTo>
                  <a:lnTo>
                    <a:pt x="86197" y="65767"/>
                  </a:lnTo>
                  <a:lnTo>
                    <a:pt x="86197" y="106907"/>
                  </a:lnTo>
                  <a:lnTo>
                    <a:pt x="90870" y="150605"/>
                  </a:lnTo>
                  <a:lnTo>
                    <a:pt x="103304" y="181631"/>
                  </a:lnTo>
                  <a:lnTo>
                    <a:pt x="71365" y="181631"/>
                  </a:lnTo>
                  <a:lnTo>
                    <a:pt x="59387" y="201221"/>
                  </a:lnTo>
                  <a:lnTo>
                    <a:pt x="42714" y="218923"/>
                  </a:lnTo>
                  <a:lnTo>
                    <a:pt x="22524" y="233581"/>
                  </a:lnTo>
                  <a:lnTo>
                    <a:pt x="0" y="244041"/>
                  </a:lnTo>
                  <a:close/>
                </a:path>
                <a:path w="243840" h="261620">
                  <a:moveTo>
                    <a:pt x="142450" y="244041"/>
                  </a:moveTo>
                  <a:lnTo>
                    <a:pt x="119694" y="233463"/>
                  </a:lnTo>
                  <a:lnTo>
                    <a:pt x="99561" y="218818"/>
                  </a:lnTo>
                  <a:lnTo>
                    <a:pt x="83101" y="201182"/>
                  </a:lnTo>
                  <a:lnTo>
                    <a:pt x="71365" y="181631"/>
                  </a:lnTo>
                  <a:lnTo>
                    <a:pt x="103304" y="181631"/>
                  </a:lnTo>
                  <a:lnTo>
                    <a:pt x="121264" y="202621"/>
                  </a:lnTo>
                  <a:lnTo>
                    <a:pt x="142450" y="216054"/>
                  </a:lnTo>
                  <a:lnTo>
                    <a:pt x="142450" y="244041"/>
                  </a:lnTo>
                  <a:close/>
                </a:path>
                <a:path w="243840" h="261620">
                  <a:moveTo>
                    <a:pt x="204020" y="261112"/>
                  </a:moveTo>
                  <a:lnTo>
                    <a:pt x="173515" y="261112"/>
                  </a:lnTo>
                  <a:lnTo>
                    <a:pt x="173515" y="7276"/>
                  </a:lnTo>
                  <a:lnTo>
                    <a:pt x="204020" y="7276"/>
                  </a:lnTo>
                  <a:lnTo>
                    <a:pt x="204020" y="110825"/>
                  </a:lnTo>
                  <a:lnTo>
                    <a:pt x="243761" y="110825"/>
                  </a:lnTo>
                  <a:lnTo>
                    <a:pt x="243761" y="137413"/>
                  </a:lnTo>
                  <a:lnTo>
                    <a:pt x="204020" y="137413"/>
                  </a:lnTo>
                  <a:lnTo>
                    <a:pt x="204020" y="26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0923" y="8342814"/>
              <a:ext cx="205699" cy="253836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623559" y="8997024"/>
            <a:ext cx="7193915" cy="919480"/>
            <a:chOff x="3623559" y="8997024"/>
            <a:chExt cx="7193915" cy="919480"/>
          </a:xfrm>
        </p:grpSpPr>
        <p:sp>
          <p:nvSpPr>
            <p:cNvPr id="53" name="object 53"/>
            <p:cNvSpPr/>
            <p:nvPr/>
          </p:nvSpPr>
          <p:spPr>
            <a:xfrm>
              <a:off x="3657599" y="903106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599" y="903106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43792" y="9322142"/>
              <a:ext cx="1378585" cy="261620"/>
            </a:xfrm>
            <a:custGeom>
              <a:avLst/>
              <a:gdLst/>
              <a:ahLst/>
              <a:cxnLst/>
              <a:rect l="l" t="t" r="r" b="b"/>
              <a:pathLst>
                <a:path w="1378584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14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378584" h="261620">
                  <a:moveTo>
                    <a:pt x="211302" y="157848"/>
                  </a:moveTo>
                  <a:lnTo>
                    <a:pt x="180797" y="157848"/>
                  </a:lnTo>
                  <a:lnTo>
                    <a:pt x="180797" y="183870"/>
                  </a:lnTo>
                  <a:lnTo>
                    <a:pt x="180797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97" y="183870"/>
                  </a:lnTo>
                  <a:lnTo>
                    <a:pt x="180797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302" y="256349"/>
                  </a:lnTo>
                  <a:lnTo>
                    <a:pt x="211302" y="230606"/>
                  </a:lnTo>
                  <a:lnTo>
                    <a:pt x="211302" y="183870"/>
                  </a:lnTo>
                  <a:lnTo>
                    <a:pt x="211302" y="157848"/>
                  </a:lnTo>
                  <a:close/>
                </a:path>
                <a:path w="1378584" h="261620">
                  <a:moveTo>
                    <a:pt x="211302" y="0"/>
                  </a:moveTo>
                  <a:lnTo>
                    <a:pt x="180797" y="0"/>
                  </a:lnTo>
                  <a:lnTo>
                    <a:pt x="180797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97" y="83121"/>
                  </a:lnTo>
                  <a:lnTo>
                    <a:pt x="180797" y="143014"/>
                  </a:lnTo>
                  <a:lnTo>
                    <a:pt x="211302" y="143014"/>
                  </a:lnTo>
                  <a:lnTo>
                    <a:pt x="211302" y="0"/>
                  </a:lnTo>
                  <a:close/>
                </a:path>
                <a:path w="1378584" h="261620">
                  <a:moveTo>
                    <a:pt x="464299" y="71081"/>
                  </a:moveTo>
                  <a:lnTo>
                    <a:pt x="410819" y="59055"/>
                  </a:lnTo>
                  <a:lnTo>
                    <a:pt x="378942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57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29" y="59055"/>
                  </a:lnTo>
                  <a:lnTo>
                    <a:pt x="382320" y="73774"/>
                  </a:lnTo>
                  <a:lnTo>
                    <a:pt x="406400" y="85077"/>
                  </a:lnTo>
                  <a:lnTo>
                    <a:pt x="434314" y="92824"/>
                  </a:lnTo>
                  <a:lnTo>
                    <a:pt x="464299" y="96837"/>
                  </a:lnTo>
                  <a:lnTo>
                    <a:pt x="464299" y="71081"/>
                  </a:lnTo>
                  <a:close/>
                </a:path>
                <a:path w="1378584" h="261620">
                  <a:moveTo>
                    <a:pt x="466813" y="212979"/>
                  </a:moveTo>
                  <a:lnTo>
                    <a:pt x="465467" y="202133"/>
                  </a:lnTo>
                  <a:lnTo>
                    <a:pt x="461530" y="192963"/>
                  </a:lnTo>
                  <a:lnTo>
                    <a:pt x="459320" y="190309"/>
                  </a:lnTo>
                  <a:lnTo>
                    <a:pt x="455129" y="185267"/>
                  </a:lnTo>
                  <a:lnTo>
                    <a:pt x="446379" y="178828"/>
                  </a:lnTo>
                  <a:lnTo>
                    <a:pt x="436587" y="174637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73" y="235153"/>
                  </a:lnTo>
                  <a:lnTo>
                    <a:pt x="364388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88" y="190309"/>
                  </a:lnTo>
                  <a:lnTo>
                    <a:pt x="385673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37"/>
                  </a:lnTo>
                  <a:lnTo>
                    <a:pt x="431253" y="172351"/>
                  </a:lnTo>
                  <a:lnTo>
                    <a:pt x="412419" y="167919"/>
                  </a:lnTo>
                  <a:lnTo>
                    <a:pt x="390067" y="165379"/>
                  </a:lnTo>
                  <a:lnTo>
                    <a:pt x="364388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88" y="261112"/>
                  </a:lnTo>
                  <a:lnTo>
                    <a:pt x="390067" y="260350"/>
                  </a:lnTo>
                  <a:lnTo>
                    <a:pt x="431253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378584" h="261620">
                  <a:moveTo>
                    <a:pt x="478294" y="116700"/>
                  </a:moveTo>
                  <a:lnTo>
                    <a:pt x="249643" y="116700"/>
                  </a:lnTo>
                  <a:lnTo>
                    <a:pt x="249643" y="142455"/>
                  </a:lnTo>
                  <a:lnTo>
                    <a:pt x="478294" y="142455"/>
                  </a:lnTo>
                  <a:lnTo>
                    <a:pt x="478294" y="116700"/>
                  </a:lnTo>
                  <a:close/>
                </a:path>
                <a:path w="1378584" h="261620">
                  <a:moveTo>
                    <a:pt x="710196" y="109423"/>
                  </a:moveTo>
                  <a:lnTo>
                    <a:pt x="688251" y="101511"/>
                  </a:lnTo>
                  <a:lnTo>
                    <a:pt x="678078" y="93472"/>
                  </a:lnTo>
                  <a:lnTo>
                    <a:pt x="670775" y="87706"/>
                  </a:lnTo>
                  <a:lnTo>
                    <a:pt x="659231" y="67119"/>
                  </a:lnTo>
                  <a:lnTo>
                    <a:pt x="655066" y="38900"/>
                  </a:lnTo>
                  <a:lnTo>
                    <a:pt x="655066" y="29387"/>
                  </a:lnTo>
                  <a:lnTo>
                    <a:pt x="705446" y="29387"/>
                  </a:lnTo>
                  <a:lnTo>
                    <a:pt x="705446" y="3073"/>
                  </a:lnTo>
                  <a:lnTo>
                    <a:pt x="574471" y="3073"/>
                  </a:lnTo>
                  <a:lnTo>
                    <a:pt x="574471" y="29387"/>
                  </a:lnTo>
                  <a:lnTo>
                    <a:pt x="624840" y="29387"/>
                  </a:lnTo>
                  <a:lnTo>
                    <a:pt x="624840" y="38900"/>
                  </a:lnTo>
                  <a:lnTo>
                    <a:pt x="620801" y="67957"/>
                  </a:lnTo>
                  <a:lnTo>
                    <a:pt x="609485" y="89560"/>
                  </a:lnTo>
                  <a:lnTo>
                    <a:pt x="592137" y="104228"/>
                  </a:lnTo>
                  <a:lnTo>
                    <a:pt x="569988" y="112509"/>
                  </a:lnTo>
                  <a:lnTo>
                    <a:pt x="569988" y="139649"/>
                  </a:lnTo>
                  <a:lnTo>
                    <a:pt x="592150" y="133388"/>
                  </a:lnTo>
                  <a:lnTo>
                    <a:pt x="611860" y="122859"/>
                  </a:lnTo>
                  <a:lnTo>
                    <a:pt x="628281" y="109194"/>
                  </a:lnTo>
                  <a:lnTo>
                    <a:pt x="640511" y="93472"/>
                  </a:lnTo>
                  <a:lnTo>
                    <a:pt x="652665" y="108508"/>
                  </a:lnTo>
                  <a:lnTo>
                    <a:pt x="668845" y="120967"/>
                  </a:lnTo>
                  <a:lnTo>
                    <a:pt x="688289" y="130390"/>
                  </a:lnTo>
                  <a:lnTo>
                    <a:pt x="710196" y="136296"/>
                  </a:lnTo>
                  <a:lnTo>
                    <a:pt x="710196" y="109423"/>
                  </a:lnTo>
                  <a:close/>
                </a:path>
                <a:path w="1378584" h="261620">
                  <a:moveTo>
                    <a:pt x="779602" y="157848"/>
                  </a:moveTo>
                  <a:lnTo>
                    <a:pt x="749096" y="157848"/>
                  </a:lnTo>
                  <a:lnTo>
                    <a:pt x="749096" y="183870"/>
                  </a:lnTo>
                  <a:lnTo>
                    <a:pt x="749096" y="230606"/>
                  </a:lnTo>
                  <a:lnTo>
                    <a:pt x="620369" y="230606"/>
                  </a:lnTo>
                  <a:lnTo>
                    <a:pt x="620369" y="183870"/>
                  </a:lnTo>
                  <a:lnTo>
                    <a:pt x="749096" y="183870"/>
                  </a:lnTo>
                  <a:lnTo>
                    <a:pt x="749096" y="157848"/>
                  </a:lnTo>
                  <a:lnTo>
                    <a:pt x="589864" y="157848"/>
                  </a:lnTo>
                  <a:lnTo>
                    <a:pt x="589864" y="256349"/>
                  </a:lnTo>
                  <a:lnTo>
                    <a:pt x="779602" y="256349"/>
                  </a:lnTo>
                  <a:lnTo>
                    <a:pt x="779602" y="230606"/>
                  </a:lnTo>
                  <a:lnTo>
                    <a:pt x="779602" y="183870"/>
                  </a:lnTo>
                  <a:lnTo>
                    <a:pt x="779602" y="157848"/>
                  </a:lnTo>
                  <a:close/>
                </a:path>
                <a:path w="1378584" h="261620">
                  <a:moveTo>
                    <a:pt x="779602" y="0"/>
                  </a:moveTo>
                  <a:lnTo>
                    <a:pt x="749096" y="0"/>
                  </a:lnTo>
                  <a:lnTo>
                    <a:pt x="749096" y="54292"/>
                  </a:lnTo>
                  <a:lnTo>
                    <a:pt x="696772" y="54292"/>
                  </a:lnTo>
                  <a:lnTo>
                    <a:pt x="696772" y="80327"/>
                  </a:lnTo>
                  <a:lnTo>
                    <a:pt x="749096" y="80327"/>
                  </a:lnTo>
                  <a:lnTo>
                    <a:pt x="749096" y="141617"/>
                  </a:lnTo>
                  <a:lnTo>
                    <a:pt x="779602" y="141617"/>
                  </a:lnTo>
                  <a:lnTo>
                    <a:pt x="779602" y="0"/>
                  </a:lnTo>
                  <a:close/>
                </a:path>
                <a:path w="1378584" h="261620">
                  <a:moveTo>
                    <a:pt x="1040434" y="100190"/>
                  </a:moveTo>
                  <a:lnTo>
                    <a:pt x="1002220" y="88900"/>
                  </a:lnTo>
                  <a:lnTo>
                    <a:pt x="953706" y="45326"/>
                  </a:lnTo>
                  <a:lnTo>
                    <a:pt x="946962" y="12319"/>
                  </a:lnTo>
                  <a:lnTo>
                    <a:pt x="946962" y="1676"/>
                  </a:lnTo>
                  <a:lnTo>
                    <a:pt x="916736" y="1676"/>
                  </a:lnTo>
                  <a:lnTo>
                    <a:pt x="916736" y="12319"/>
                  </a:lnTo>
                  <a:lnTo>
                    <a:pt x="910094" y="45364"/>
                  </a:lnTo>
                  <a:lnTo>
                    <a:pt x="891273" y="70840"/>
                  </a:lnTo>
                  <a:lnTo>
                    <a:pt x="861961" y="89014"/>
                  </a:lnTo>
                  <a:lnTo>
                    <a:pt x="823823" y="100190"/>
                  </a:lnTo>
                  <a:lnTo>
                    <a:pt x="823823" y="127063"/>
                  </a:lnTo>
                  <a:lnTo>
                    <a:pt x="860539" y="118503"/>
                  </a:lnTo>
                  <a:lnTo>
                    <a:pt x="891311" y="105473"/>
                  </a:lnTo>
                  <a:lnTo>
                    <a:pt x="915403" y="88607"/>
                  </a:lnTo>
                  <a:lnTo>
                    <a:pt x="932129" y="68567"/>
                  </a:lnTo>
                  <a:lnTo>
                    <a:pt x="948893" y="88607"/>
                  </a:lnTo>
                  <a:lnTo>
                    <a:pt x="973061" y="105473"/>
                  </a:lnTo>
                  <a:lnTo>
                    <a:pt x="1003846" y="118503"/>
                  </a:lnTo>
                  <a:lnTo>
                    <a:pt x="1040434" y="127063"/>
                  </a:lnTo>
                  <a:lnTo>
                    <a:pt x="1040434" y="100190"/>
                  </a:lnTo>
                  <a:close/>
                </a:path>
                <a:path w="1378584" h="261620">
                  <a:moveTo>
                    <a:pt x="1044917" y="162877"/>
                  </a:moveTo>
                  <a:lnTo>
                    <a:pt x="819632" y="162877"/>
                  </a:lnTo>
                  <a:lnTo>
                    <a:pt x="819632" y="189750"/>
                  </a:lnTo>
                  <a:lnTo>
                    <a:pt x="916736" y="189750"/>
                  </a:lnTo>
                  <a:lnTo>
                    <a:pt x="916736" y="258038"/>
                  </a:lnTo>
                  <a:lnTo>
                    <a:pt x="946962" y="258038"/>
                  </a:lnTo>
                  <a:lnTo>
                    <a:pt x="946962" y="189750"/>
                  </a:lnTo>
                  <a:lnTo>
                    <a:pt x="1044917" y="189750"/>
                  </a:lnTo>
                  <a:lnTo>
                    <a:pt x="1044917" y="162877"/>
                  </a:lnTo>
                  <a:close/>
                </a:path>
                <a:path w="1378584" h="261620">
                  <a:moveTo>
                    <a:pt x="1261605" y="3073"/>
                  </a:moveTo>
                  <a:lnTo>
                    <a:pt x="1139583" y="3073"/>
                  </a:lnTo>
                  <a:lnTo>
                    <a:pt x="1139583" y="29387"/>
                  </a:lnTo>
                  <a:lnTo>
                    <a:pt x="1231099" y="29387"/>
                  </a:lnTo>
                  <a:lnTo>
                    <a:pt x="1224661" y="63957"/>
                  </a:lnTo>
                  <a:lnTo>
                    <a:pt x="1205801" y="89738"/>
                  </a:lnTo>
                  <a:lnTo>
                    <a:pt x="1175245" y="106959"/>
                  </a:lnTo>
                  <a:lnTo>
                    <a:pt x="1133703" y="115862"/>
                  </a:lnTo>
                  <a:lnTo>
                    <a:pt x="1133703" y="142455"/>
                  </a:lnTo>
                  <a:lnTo>
                    <a:pt x="1187450" y="131191"/>
                  </a:lnTo>
                  <a:lnTo>
                    <a:pt x="1227670" y="108623"/>
                  </a:lnTo>
                  <a:lnTo>
                    <a:pt x="1252867" y="72669"/>
                  </a:lnTo>
                  <a:lnTo>
                    <a:pt x="1261605" y="21272"/>
                  </a:lnTo>
                  <a:lnTo>
                    <a:pt x="1261605" y="3073"/>
                  </a:lnTo>
                  <a:close/>
                </a:path>
                <a:path w="1378584" h="261620">
                  <a:moveTo>
                    <a:pt x="1341361" y="157848"/>
                  </a:moveTo>
                  <a:lnTo>
                    <a:pt x="1310855" y="157848"/>
                  </a:lnTo>
                  <a:lnTo>
                    <a:pt x="1310855" y="183870"/>
                  </a:lnTo>
                  <a:lnTo>
                    <a:pt x="1310855" y="230606"/>
                  </a:lnTo>
                  <a:lnTo>
                    <a:pt x="1184363" y="230606"/>
                  </a:lnTo>
                  <a:lnTo>
                    <a:pt x="1184363" y="183870"/>
                  </a:lnTo>
                  <a:lnTo>
                    <a:pt x="1310855" y="183870"/>
                  </a:lnTo>
                  <a:lnTo>
                    <a:pt x="1310855" y="157848"/>
                  </a:lnTo>
                  <a:lnTo>
                    <a:pt x="1154137" y="157848"/>
                  </a:lnTo>
                  <a:lnTo>
                    <a:pt x="1154137" y="256349"/>
                  </a:lnTo>
                  <a:lnTo>
                    <a:pt x="1341361" y="256349"/>
                  </a:lnTo>
                  <a:lnTo>
                    <a:pt x="1341361" y="230606"/>
                  </a:lnTo>
                  <a:lnTo>
                    <a:pt x="1341361" y="183870"/>
                  </a:lnTo>
                  <a:lnTo>
                    <a:pt x="1341361" y="157848"/>
                  </a:lnTo>
                  <a:close/>
                </a:path>
                <a:path w="1378584" h="261620">
                  <a:moveTo>
                    <a:pt x="1378305" y="57086"/>
                  </a:moveTo>
                  <a:lnTo>
                    <a:pt x="1341361" y="57086"/>
                  </a:lnTo>
                  <a:lnTo>
                    <a:pt x="1341361" y="0"/>
                  </a:lnTo>
                  <a:lnTo>
                    <a:pt x="1310855" y="0"/>
                  </a:lnTo>
                  <a:lnTo>
                    <a:pt x="1310855" y="141617"/>
                  </a:lnTo>
                  <a:lnTo>
                    <a:pt x="1341361" y="141617"/>
                  </a:lnTo>
                  <a:lnTo>
                    <a:pt x="1341361" y="83680"/>
                  </a:lnTo>
                  <a:lnTo>
                    <a:pt x="1378305" y="83680"/>
                  </a:lnTo>
                  <a:lnTo>
                    <a:pt x="1378305" y="57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31897" y="9325215"/>
              <a:ext cx="225290" cy="2395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48322" y="9322142"/>
              <a:ext cx="494030" cy="258445"/>
            </a:xfrm>
            <a:custGeom>
              <a:avLst/>
              <a:gdLst/>
              <a:ahLst/>
              <a:cxnLst/>
              <a:rect l="l" t="t" r="r" b="b"/>
              <a:pathLst>
                <a:path w="494029" h="258445">
                  <a:moveTo>
                    <a:pt x="212140" y="3073"/>
                  </a:moveTo>
                  <a:lnTo>
                    <a:pt x="11480" y="3073"/>
                  </a:lnTo>
                  <a:lnTo>
                    <a:pt x="11480" y="29667"/>
                  </a:lnTo>
                  <a:lnTo>
                    <a:pt x="181635" y="29667"/>
                  </a:lnTo>
                  <a:lnTo>
                    <a:pt x="181635" y="63246"/>
                  </a:lnTo>
                  <a:lnTo>
                    <a:pt x="181343" y="79895"/>
                  </a:lnTo>
                  <a:lnTo>
                    <a:pt x="180403" y="96901"/>
                  </a:lnTo>
                  <a:lnTo>
                    <a:pt x="178676" y="113385"/>
                  </a:lnTo>
                  <a:lnTo>
                    <a:pt x="176034" y="128460"/>
                  </a:lnTo>
                  <a:lnTo>
                    <a:pt x="206260" y="128460"/>
                  </a:lnTo>
                  <a:lnTo>
                    <a:pt x="208826" y="113449"/>
                  </a:lnTo>
                  <a:lnTo>
                    <a:pt x="210667" y="96583"/>
                  </a:lnTo>
                  <a:lnTo>
                    <a:pt x="211772" y="78511"/>
                  </a:lnTo>
                  <a:lnTo>
                    <a:pt x="212077" y="63246"/>
                  </a:lnTo>
                  <a:lnTo>
                    <a:pt x="212140" y="3073"/>
                  </a:lnTo>
                  <a:close/>
                </a:path>
                <a:path w="494029" h="258445">
                  <a:moveTo>
                    <a:pt x="225285" y="150571"/>
                  </a:moveTo>
                  <a:lnTo>
                    <a:pt x="0" y="150571"/>
                  </a:lnTo>
                  <a:lnTo>
                    <a:pt x="0" y="177431"/>
                  </a:lnTo>
                  <a:lnTo>
                    <a:pt x="97116" y="177431"/>
                  </a:lnTo>
                  <a:lnTo>
                    <a:pt x="97116" y="258038"/>
                  </a:lnTo>
                  <a:lnTo>
                    <a:pt x="127342" y="258038"/>
                  </a:lnTo>
                  <a:lnTo>
                    <a:pt x="127342" y="177431"/>
                  </a:lnTo>
                  <a:lnTo>
                    <a:pt x="225285" y="177431"/>
                  </a:lnTo>
                  <a:lnTo>
                    <a:pt x="225285" y="150571"/>
                  </a:lnTo>
                  <a:close/>
                </a:path>
                <a:path w="494029" h="258445">
                  <a:moveTo>
                    <a:pt x="377253" y="3073"/>
                  </a:moveTo>
                  <a:lnTo>
                    <a:pt x="255231" y="3073"/>
                  </a:lnTo>
                  <a:lnTo>
                    <a:pt x="255231" y="29667"/>
                  </a:lnTo>
                  <a:lnTo>
                    <a:pt x="346748" y="29667"/>
                  </a:lnTo>
                  <a:lnTo>
                    <a:pt x="340423" y="67208"/>
                  </a:lnTo>
                  <a:lnTo>
                    <a:pt x="321779" y="96418"/>
                  </a:lnTo>
                  <a:lnTo>
                    <a:pt x="291261" y="116801"/>
                  </a:lnTo>
                  <a:lnTo>
                    <a:pt x="249364" y="127901"/>
                  </a:lnTo>
                  <a:lnTo>
                    <a:pt x="249364" y="154203"/>
                  </a:lnTo>
                  <a:lnTo>
                    <a:pt x="303822" y="140995"/>
                  </a:lnTo>
                  <a:lnTo>
                    <a:pt x="343954" y="115023"/>
                  </a:lnTo>
                  <a:lnTo>
                    <a:pt x="368769" y="75412"/>
                  </a:lnTo>
                  <a:lnTo>
                    <a:pt x="377253" y="21272"/>
                  </a:lnTo>
                  <a:lnTo>
                    <a:pt x="377253" y="3073"/>
                  </a:lnTo>
                  <a:close/>
                </a:path>
                <a:path w="494029" h="258445">
                  <a:moveTo>
                    <a:pt x="461772" y="228650"/>
                  </a:moveTo>
                  <a:lnTo>
                    <a:pt x="300012" y="228650"/>
                  </a:lnTo>
                  <a:lnTo>
                    <a:pt x="300012" y="168757"/>
                  </a:lnTo>
                  <a:lnTo>
                    <a:pt x="269786" y="168757"/>
                  </a:lnTo>
                  <a:lnTo>
                    <a:pt x="269786" y="254952"/>
                  </a:lnTo>
                  <a:lnTo>
                    <a:pt x="461772" y="254952"/>
                  </a:lnTo>
                  <a:lnTo>
                    <a:pt x="461772" y="228650"/>
                  </a:lnTo>
                  <a:close/>
                </a:path>
                <a:path w="494029" h="258445">
                  <a:moveTo>
                    <a:pt x="493953" y="69126"/>
                  </a:moveTo>
                  <a:lnTo>
                    <a:pt x="457022" y="69126"/>
                  </a:lnTo>
                  <a:lnTo>
                    <a:pt x="457022" y="0"/>
                  </a:lnTo>
                  <a:lnTo>
                    <a:pt x="426516" y="0"/>
                  </a:lnTo>
                  <a:lnTo>
                    <a:pt x="426516" y="177711"/>
                  </a:lnTo>
                  <a:lnTo>
                    <a:pt x="457022" y="177711"/>
                  </a:lnTo>
                  <a:lnTo>
                    <a:pt x="457022" y="95999"/>
                  </a:lnTo>
                  <a:lnTo>
                    <a:pt x="493953" y="95999"/>
                  </a:lnTo>
                  <a:lnTo>
                    <a:pt x="493953" y="6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15130" y="9325215"/>
              <a:ext cx="228648" cy="25187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3165" y="9322136"/>
              <a:ext cx="210737" cy="253836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4270692" y="8288415"/>
            <a:ext cx="543560" cy="358140"/>
            <a:chOff x="4270692" y="8288415"/>
            <a:chExt cx="543560" cy="358140"/>
          </a:xfrm>
        </p:grpSpPr>
        <p:sp>
          <p:nvSpPr>
            <p:cNvPr id="61" name="object 61"/>
            <p:cNvSpPr/>
            <p:nvPr/>
          </p:nvSpPr>
          <p:spPr>
            <a:xfrm>
              <a:off x="4304926" y="8322648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61687" y="8359532"/>
              <a:ext cx="122798" cy="2155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548756" y="8322648"/>
              <a:ext cx="231140" cy="283210"/>
            </a:xfrm>
            <a:custGeom>
              <a:avLst/>
              <a:gdLst/>
              <a:ahLst/>
              <a:cxnLst/>
              <a:rect l="l" t="t" r="r" b="b"/>
              <a:pathLst>
                <a:path w="231139" h="283209">
                  <a:moveTo>
                    <a:pt x="17668" y="82601"/>
                  </a:moveTo>
                  <a:lnTo>
                    <a:pt x="6184" y="16785"/>
                  </a:lnTo>
                  <a:lnTo>
                    <a:pt x="62448" y="2098"/>
                  </a:lnTo>
                  <a:lnTo>
                    <a:pt x="117056" y="0"/>
                  </a:lnTo>
                  <a:lnTo>
                    <a:pt x="132195" y="44"/>
                  </a:lnTo>
                  <a:lnTo>
                    <a:pt x="176022" y="4672"/>
                  </a:lnTo>
                  <a:lnTo>
                    <a:pt x="213820" y="24874"/>
                  </a:lnTo>
                  <a:lnTo>
                    <a:pt x="229999" y="59798"/>
                  </a:lnTo>
                  <a:lnTo>
                    <a:pt x="231020" y="87460"/>
                  </a:lnTo>
                  <a:lnTo>
                    <a:pt x="230937" y="100212"/>
                  </a:lnTo>
                  <a:lnTo>
                    <a:pt x="219314" y="139225"/>
                  </a:lnTo>
                  <a:lnTo>
                    <a:pt x="181747" y="168786"/>
                  </a:lnTo>
                  <a:lnTo>
                    <a:pt x="139970" y="186682"/>
                  </a:lnTo>
                  <a:lnTo>
                    <a:pt x="102037" y="199658"/>
                  </a:lnTo>
                  <a:lnTo>
                    <a:pt x="102037" y="212026"/>
                  </a:lnTo>
                  <a:lnTo>
                    <a:pt x="226603" y="212026"/>
                  </a:lnTo>
                  <a:lnTo>
                    <a:pt x="226603" y="282701"/>
                  </a:lnTo>
                  <a:lnTo>
                    <a:pt x="0" y="282701"/>
                  </a:lnTo>
                  <a:lnTo>
                    <a:pt x="0" y="227486"/>
                  </a:lnTo>
                  <a:lnTo>
                    <a:pt x="0" y="215118"/>
                  </a:lnTo>
                  <a:lnTo>
                    <a:pt x="1546" y="204738"/>
                  </a:lnTo>
                  <a:lnTo>
                    <a:pt x="3092" y="194357"/>
                  </a:lnTo>
                  <a:lnTo>
                    <a:pt x="7288" y="185081"/>
                  </a:lnTo>
                  <a:lnTo>
                    <a:pt x="11484" y="175805"/>
                  </a:lnTo>
                  <a:lnTo>
                    <a:pt x="18773" y="167191"/>
                  </a:lnTo>
                  <a:lnTo>
                    <a:pt x="23159" y="162067"/>
                  </a:lnTo>
                  <a:lnTo>
                    <a:pt x="26530" y="158495"/>
                  </a:lnTo>
                  <a:lnTo>
                    <a:pt x="30606" y="154799"/>
                  </a:lnTo>
                  <a:lnTo>
                    <a:pt x="37104" y="149301"/>
                  </a:lnTo>
                  <a:lnTo>
                    <a:pt x="43288" y="144001"/>
                  </a:lnTo>
                  <a:lnTo>
                    <a:pt x="51460" y="139142"/>
                  </a:lnTo>
                  <a:lnTo>
                    <a:pt x="59632" y="134283"/>
                  </a:lnTo>
                  <a:lnTo>
                    <a:pt x="69129" y="129645"/>
                  </a:lnTo>
                  <a:lnTo>
                    <a:pt x="78626" y="125007"/>
                  </a:lnTo>
                  <a:lnTo>
                    <a:pt x="88565" y="120590"/>
                  </a:lnTo>
                  <a:lnTo>
                    <a:pt x="98503" y="116172"/>
                  </a:lnTo>
                  <a:lnTo>
                    <a:pt x="107338" y="112197"/>
                  </a:lnTo>
                  <a:lnTo>
                    <a:pt x="116172" y="108221"/>
                  </a:lnTo>
                  <a:lnTo>
                    <a:pt x="123240" y="104908"/>
                  </a:lnTo>
                  <a:lnTo>
                    <a:pt x="130307" y="101596"/>
                  </a:lnTo>
                  <a:lnTo>
                    <a:pt x="136050" y="98945"/>
                  </a:lnTo>
                  <a:lnTo>
                    <a:pt x="136050" y="75092"/>
                  </a:lnTo>
                  <a:lnTo>
                    <a:pt x="125890" y="74209"/>
                  </a:lnTo>
                  <a:lnTo>
                    <a:pt x="116835" y="73546"/>
                  </a:lnTo>
                  <a:lnTo>
                    <a:pt x="107780" y="72884"/>
                  </a:lnTo>
                  <a:lnTo>
                    <a:pt x="99387" y="72884"/>
                  </a:lnTo>
                  <a:lnTo>
                    <a:pt x="74754" y="73035"/>
                  </a:lnTo>
                  <a:lnTo>
                    <a:pt x="58031" y="74098"/>
                  </a:lnTo>
                  <a:lnTo>
                    <a:pt x="41556" y="76983"/>
                  </a:lnTo>
                  <a:lnTo>
                    <a:pt x="17668" y="82601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04982" y="8322652"/>
              <a:ext cx="474980" cy="289560"/>
            </a:xfrm>
            <a:custGeom>
              <a:avLst/>
              <a:gdLst/>
              <a:ahLst/>
              <a:cxnLst/>
              <a:rect l="l" t="t" r="r" b="b"/>
              <a:pathLst>
                <a:path w="47497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4979" h="289559">
                  <a:moveTo>
                    <a:pt x="474675" y="72885"/>
                  </a:moveTo>
                  <a:lnTo>
                    <a:pt x="461657" y="30975"/>
                  </a:lnTo>
                  <a:lnTo>
                    <a:pt x="427659" y="6515"/>
                  </a:lnTo>
                  <a:lnTo>
                    <a:pt x="385864" y="355"/>
                  </a:lnTo>
                  <a:lnTo>
                    <a:pt x="360819" y="0"/>
                  </a:lnTo>
                  <a:lnTo>
                    <a:pt x="328536" y="266"/>
                  </a:lnTo>
                  <a:lnTo>
                    <a:pt x="306222" y="2095"/>
                  </a:lnTo>
                  <a:lnTo>
                    <a:pt x="283489" y="7086"/>
                  </a:lnTo>
                  <a:lnTo>
                    <a:pt x="249948" y="16789"/>
                  </a:lnTo>
                  <a:lnTo>
                    <a:pt x="261442" y="82600"/>
                  </a:lnTo>
                  <a:lnTo>
                    <a:pt x="285318" y="76987"/>
                  </a:lnTo>
                  <a:lnTo>
                    <a:pt x="301802" y="74104"/>
                  </a:lnTo>
                  <a:lnTo>
                    <a:pt x="318528" y="73037"/>
                  </a:lnTo>
                  <a:lnTo>
                    <a:pt x="343154" y="72885"/>
                  </a:lnTo>
                  <a:lnTo>
                    <a:pt x="351548" y="72885"/>
                  </a:lnTo>
                  <a:lnTo>
                    <a:pt x="369658" y="74206"/>
                  </a:lnTo>
                  <a:lnTo>
                    <a:pt x="379818" y="75095"/>
                  </a:lnTo>
                  <a:lnTo>
                    <a:pt x="379818" y="98945"/>
                  </a:lnTo>
                  <a:lnTo>
                    <a:pt x="359943" y="108229"/>
                  </a:lnTo>
                  <a:lnTo>
                    <a:pt x="322389" y="125006"/>
                  </a:lnTo>
                  <a:lnTo>
                    <a:pt x="303403" y="134289"/>
                  </a:lnTo>
                  <a:lnTo>
                    <a:pt x="287058" y="144005"/>
                  </a:lnTo>
                  <a:lnTo>
                    <a:pt x="280873" y="149301"/>
                  </a:lnTo>
                  <a:lnTo>
                    <a:pt x="274370" y="154800"/>
                  </a:lnTo>
                  <a:lnTo>
                    <a:pt x="246862" y="194360"/>
                  </a:lnTo>
                  <a:lnTo>
                    <a:pt x="243763" y="215125"/>
                  </a:lnTo>
                  <a:lnTo>
                    <a:pt x="243763" y="282702"/>
                  </a:lnTo>
                  <a:lnTo>
                    <a:pt x="470369" y="282702"/>
                  </a:lnTo>
                  <a:lnTo>
                    <a:pt x="470369" y="212026"/>
                  </a:lnTo>
                  <a:lnTo>
                    <a:pt x="345808" y="212026"/>
                  </a:lnTo>
                  <a:lnTo>
                    <a:pt x="345808" y="199656"/>
                  </a:lnTo>
                  <a:lnTo>
                    <a:pt x="383743" y="186690"/>
                  </a:lnTo>
                  <a:lnTo>
                    <a:pt x="425513" y="168783"/>
                  </a:lnTo>
                  <a:lnTo>
                    <a:pt x="458304" y="144564"/>
                  </a:lnTo>
                  <a:lnTo>
                    <a:pt x="474129" y="108305"/>
                  </a:lnTo>
                  <a:lnTo>
                    <a:pt x="474611" y="101600"/>
                  </a:lnTo>
                  <a:lnTo>
                    <a:pt x="474675" y="72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270692" y="9267739"/>
            <a:ext cx="546100" cy="358140"/>
            <a:chOff x="4270692" y="9267739"/>
            <a:chExt cx="546100" cy="358140"/>
          </a:xfrm>
        </p:grpSpPr>
        <p:sp>
          <p:nvSpPr>
            <p:cNvPr id="66" name="object 66"/>
            <p:cNvSpPr/>
            <p:nvPr/>
          </p:nvSpPr>
          <p:spPr>
            <a:xfrm>
              <a:off x="4304926" y="9301973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1687" y="9338856"/>
              <a:ext cx="122798" cy="21556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4057" y="9301973"/>
              <a:ext cx="228600" cy="289560"/>
            </a:xfrm>
            <a:custGeom>
              <a:avLst/>
              <a:gdLst/>
              <a:ahLst/>
              <a:cxnLst/>
              <a:rect l="l" t="t" r="r" b="b"/>
              <a:pathLst>
                <a:path w="228600" h="289559">
                  <a:moveTo>
                    <a:pt x="57423" y="112639"/>
                  </a:moveTo>
                  <a:lnTo>
                    <a:pt x="133400" y="103804"/>
                  </a:lnTo>
                  <a:lnTo>
                    <a:pt x="133400" y="75092"/>
                  </a:lnTo>
                  <a:lnTo>
                    <a:pt x="126774" y="74209"/>
                  </a:lnTo>
                  <a:lnTo>
                    <a:pt x="90552" y="72884"/>
                  </a:lnTo>
                  <a:lnTo>
                    <a:pt x="73001" y="73029"/>
                  </a:lnTo>
                  <a:lnTo>
                    <a:pt x="59466" y="74043"/>
                  </a:lnTo>
                  <a:lnTo>
                    <a:pt x="43033" y="76797"/>
                  </a:lnTo>
                  <a:lnTo>
                    <a:pt x="16785" y="82160"/>
                  </a:lnTo>
                  <a:lnTo>
                    <a:pt x="5300" y="16785"/>
                  </a:lnTo>
                  <a:lnTo>
                    <a:pt x="37491" y="7081"/>
                  </a:lnTo>
                  <a:lnTo>
                    <a:pt x="59080" y="2098"/>
                  </a:lnTo>
                  <a:lnTo>
                    <a:pt x="79841" y="262"/>
                  </a:lnTo>
                  <a:lnTo>
                    <a:pt x="109547" y="0"/>
                  </a:lnTo>
                  <a:lnTo>
                    <a:pt x="121608" y="20"/>
                  </a:lnTo>
                  <a:lnTo>
                    <a:pt x="161832" y="2198"/>
                  </a:lnTo>
                  <a:lnTo>
                    <a:pt x="201093" y="17254"/>
                  </a:lnTo>
                  <a:lnTo>
                    <a:pt x="221150" y="55201"/>
                  </a:lnTo>
                  <a:lnTo>
                    <a:pt x="221302" y="70233"/>
                  </a:lnTo>
                  <a:lnTo>
                    <a:pt x="220729" y="96074"/>
                  </a:lnTo>
                  <a:lnTo>
                    <a:pt x="216719" y="111313"/>
                  </a:lnTo>
                  <a:lnTo>
                    <a:pt x="205835" y="121915"/>
                  </a:lnTo>
                  <a:lnTo>
                    <a:pt x="184639" y="133841"/>
                  </a:lnTo>
                  <a:lnTo>
                    <a:pt x="184639" y="136050"/>
                  </a:lnTo>
                  <a:lnTo>
                    <a:pt x="209921" y="147017"/>
                  </a:lnTo>
                  <a:lnTo>
                    <a:pt x="222903" y="157529"/>
                  </a:lnTo>
                  <a:lnTo>
                    <a:pt x="227686" y="173755"/>
                  </a:lnTo>
                  <a:lnTo>
                    <a:pt x="228370" y="201866"/>
                  </a:lnTo>
                  <a:lnTo>
                    <a:pt x="228194" y="220015"/>
                  </a:lnTo>
                  <a:lnTo>
                    <a:pt x="210304" y="260460"/>
                  </a:lnTo>
                  <a:lnTo>
                    <a:pt x="176198" y="281656"/>
                  </a:lnTo>
                  <a:lnTo>
                    <a:pt x="131419" y="288489"/>
                  </a:lnTo>
                  <a:lnTo>
                    <a:pt x="98062" y="289327"/>
                  </a:lnTo>
                  <a:lnTo>
                    <a:pt x="69446" y="289148"/>
                  </a:lnTo>
                  <a:lnTo>
                    <a:pt x="49693" y="287892"/>
                  </a:lnTo>
                  <a:lnTo>
                    <a:pt x="29609" y="284482"/>
                  </a:lnTo>
                  <a:lnTo>
                    <a:pt x="0" y="277843"/>
                  </a:lnTo>
                  <a:lnTo>
                    <a:pt x="12368" y="204958"/>
                  </a:lnTo>
                  <a:lnTo>
                    <a:pt x="37580" y="210832"/>
                  </a:lnTo>
                  <a:lnTo>
                    <a:pt x="53393" y="213848"/>
                  </a:lnTo>
                  <a:lnTo>
                    <a:pt x="66472" y="214959"/>
                  </a:lnTo>
                  <a:lnTo>
                    <a:pt x="83485" y="215118"/>
                  </a:lnTo>
                  <a:lnTo>
                    <a:pt x="100912" y="215077"/>
                  </a:lnTo>
                  <a:lnTo>
                    <a:pt x="111921" y="214787"/>
                  </a:lnTo>
                  <a:lnTo>
                    <a:pt x="121190" y="214000"/>
                  </a:lnTo>
                  <a:lnTo>
                    <a:pt x="133400" y="212468"/>
                  </a:lnTo>
                  <a:lnTo>
                    <a:pt x="133400" y="184198"/>
                  </a:lnTo>
                  <a:lnTo>
                    <a:pt x="57423" y="176688"/>
                  </a:lnTo>
                  <a:lnTo>
                    <a:pt x="57423" y="112639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04982" y="9301975"/>
              <a:ext cx="477520" cy="289560"/>
            </a:xfrm>
            <a:custGeom>
              <a:avLst/>
              <a:gdLst/>
              <a:ahLst/>
              <a:cxnLst/>
              <a:rect l="l" t="t" r="r" b="b"/>
              <a:pathLst>
                <a:path w="477520" h="289559">
                  <a:moveTo>
                    <a:pt x="236194" y="164719"/>
                  </a:moveTo>
                  <a:lnTo>
                    <a:pt x="236181" y="124371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59"/>
                  </a:lnTo>
                  <a:lnTo>
                    <a:pt x="165925" y="4191"/>
                  </a:lnTo>
                  <a:lnTo>
                    <a:pt x="145262" y="508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508"/>
                  </a:lnTo>
                  <a:lnTo>
                    <a:pt x="140893" y="165"/>
                  </a:lnTo>
                  <a:lnTo>
                    <a:pt x="118313" y="0"/>
                  </a:lnTo>
                  <a:lnTo>
                    <a:pt x="95999" y="165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71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409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7520" h="289559">
                  <a:moveTo>
                    <a:pt x="477443" y="201866"/>
                  </a:moveTo>
                  <a:lnTo>
                    <a:pt x="476758" y="173761"/>
                  </a:lnTo>
                  <a:lnTo>
                    <a:pt x="471970" y="157530"/>
                  </a:lnTo>
                  <a:lnTo>
                    <a:pt x="458990" y="147027"/>
                  </a:lnTo>
                  <a:lnTo>
                    <a:pt x="433705" y="136055"/>
                  </a:lnTo>
                  <a:lnTo>
                    <a:pt x="433705" y="133845"/>
                  </a:lnTo>
                  <a:lnTo>
                    <a:pt x="454901" y="121920"/>
                  </a:lnTo>
                  <a:lnTo>
                    <a:pt x="465785" y="111315"/>
                  </a:lnTo>
                  <a:lnTo>
                    <a:pt x="469798" y="96075"/>
                  </a:lnTo>
                  <a:lnTo>
                    <a:pt x="470306" y="72885"/>
                  </a:lnTo>
                  <a:lnTo>
                    <a:pt x="470217" y="55206"/>
                  </a:lnTo>
                  <a:lnTo>
                    <a:pt x="450164" y="17259"/>
                  </a:lnTo>
                  <a:lnTo>
                    <a:pt x="410895" y="2197"/>
                  </a:lnTo>
                  <a:lnTo>
                    <a:pt x="370674" y="25"/>
                  </a:lnTo>
                  <a:lnTo>
                    <a:pt x="358609" y="0"/>
                  </a:lnTo>
                  <a:lnTo>
                    <a:pt x="328904" y="266"/>
                  </a:lnTo>
                  <a:lnTo>
                    <a:pt x="308152" y="2108"/>
                  </a:lnTo>
                  <a:lnTo>
                    <a:pt x="286562" y="7086"/>
                  </a:lnTo>
                  <a:lnTo>
                    <a:pt x="254368" y="16789"/>
                  </a:lnTo>
                  <a:lnTo>
                    <a:pt x="265849" y="82169"/>
                  </a:lnTo>
                  <a:lnTo>
                    <a:pt x="292100" y="76796"/>
                  </a:lnTo>
                  <a:lnTo>
                    <a:pt x="308533" y="74053"/>
                  </a:lnTo>
                  <a:lnTo>
                    <a:pt x="322072" y="73037"/>
                  </a:lnTo>
                  <a:lnTo>
                    <a:pt x="339623" y="72885"/>
                  </a:lnTo>
                  <a:lnTo>
                    <a:pt x="348475" y="72898"/>
                  </a:lnTo>
                  <a:lnTo>
                    <a:pt x="354088" y="72974"/>
                  </a:lnTo>
                  <a:lnTo>
                    <a:pt x="358876" y="73164"/>
                  </a:lnTo>
                  <a:lnTo>
                    <a:pt x="375843" y="74218"/>
                  </a:lnTo>
                  <a:lnTo>
                    <a:pt x="382473" y="75095"/>
                  </a:lnTo>
                  <a:lnTo>
                    <a:pt x="382473" y="103809"/>
                  </a:lnTo>
                  <a:lnTo>
                    <a:pt x="306489" y="112649"/>
                  </a:lnTo>
                  <a:lnTo>
                    <a:pt x="306489" y="176695"/>
                  </a:lnTo>
                  <a:lnTo>
                    <a:pt x="382473" y="184200"/>
                  </a:lnTo>
                  <a:lnTo>
                    <a:pt x="382473" y="212471"/>
                  </a:lnTo>
                  <a:lnTo>
                    <a:pt x="370255" y="214007"/>
                  </a:lnTo>
                  <a:lnTo>
                    <a:pt x="360984" y="214795"/>
                  </a:lnTo>
                  <a:lnTo>
                    <a:pt x="353314" y="215011"/>
                  </a:lnTo>
                  <a:lnTo>
                    <a:pt x="315544" y="214960"/>
                  </a:lnTo>
                  <a:lnTo>
                    <a:pt x="302463" y="213855"/>
                  </a:lnTo>
                  <a:lnTo>
                    <a:pt x="286651" y="210832"/>
                  </a:lnTo>
                  <a:lnTo>
                    <a:pt x="261442" y="204965"/>
                  </a:lnTo>
                  <a:lnTo>
                    <a:pt x="249072" y="277850"/>
                  </a:lnTo>
                  <a:lnTo>
                    <a:pt x="278676" y="284492"/>
                  </a:lnTo>
                  <a:lnTo>
                    <a:pt x="298767" y="287896"/>
                  </a:lnTo>
                  <a:lnTo>
                    <a:pt x="318516" y="289153"/>
                  </a:lnTo>
                  <a:lnTo>
                    <a:pt x="347129" y="289331"/>
                  </a:lnTo>
                  <a:lnTo>
                    <a:pt x="361289" y="289306"/>
                  </a:lnTo>
                  <a:lnTo>
                    <a:pt x="408216" y="286054"/>
                  </a:lnTo>
                  <a:lnTo>
                    <a:pt x="447255" y="271145"/>
                  </a:lnTo>
                  <a:lnTo>
                    <a:pt x="472681" y="239674"/>
                  </a:lnTo>
                  <a:lnTo>
                    <a:pt x="477304" y="215125"/>
                  </a:lnTo>
                  <a:lnTo>
                    <a:pt x="477443" y="201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0454413" y="8148504"/>
            <a:ext cx="657860" cy="657860"/>
            <a:chOff x="10454413" y="8148504"/>
            <a:chExt cx="657860" cy="657860"/>
          </a:xfrm>
        </p:grpSpPr>
        <p:sp>
          <p:nvSpPr>
            <p:cNvPr id="71" name="object 71"/>
            <p:cNvSpPr/>
            <p:nvPr/>
          </p:nvSpPr>
          <p:spPr>
            <a:xfrm>
              <a:off x="10489635" y="818372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524" y="587049"/>
                  </a:moveTo>
                  <a:lnTo>
                    <a:pt x="243042" y="582679"/>
                  </a:lnTo>
                  <a:lnTo>
                    <a:pt x="193731" y="569571"/>
                  </a:lnTo>
                  <a:lnTo>
                    <a:pt x="146762" y="547724"/>
                  </a:lnTo>
                  <a:lnTo>
                    <a:pt x="104357" y="517971"/>
                  </a:lnTo>
                  <a:lnTo>
                    <a:pt x="68349" y="481820"/>
                  </a:lnTo>
                  <a:lnTo>
                    <a:pt x="39324" y="440286"/>
                  </a:lnTo>
                  <a:lnTo>
                    <a:pt x="17867" y="394383"/>
                  </a:lnTo>
                  <a:lnTo>
                    <a:pt x="4564" y="345124"/>
                  </a:lnTo>
                  <a:lnTo>
                    <a:pt x="0" y="293524"/>
                  </a:lnTo>
                  <a:lnTo>
                    <a:pt x="4564" y="241924"/>
                  </a:lnTo>
                  <a:lnTo>
                    <a:pt x="17867" y="192665"/>
                  </a:lnTo>
                  <a:lnTo>
                    <a:pt x="39324" y="146762"/>
                  </a:lnTo>
                  <a:lnTo>
                    <a:pt x="68349" y="105228"/>
                  </a:lnTo>
                  <a:lnTo>
                    <a:pt x="104357" y="69078"/>
                  </a:lnTo>
                  <a:lnTo>
                    <a:pt x="146762" y="39324"/>
                  </a:lnTo>
                  <a:lnTo>
                    <a:pt x="193731" y="17477"/>
                  </a:lnTo>
                  <a:lnTo>
                    <a:pt x="243042" y="4369"/>
                  </a:lnTo>
                  <a:lnTo>
                    <a:pt x="293524" y="0"/>
                  </a:lnTo>
                  <a:lnTo>
                    <a:pt x="344006" y="4369"/>
                  </a:lnTo>
                  <a:lnTo>
                    <a:pt x="393317" y="17477"/>
                  </a:lnTo>
                  <a:lnTo>
                    <a:pt x="440286" y="39324"/>
                  </a:lnTo>
                  <a:lnTo>
                    <a:pt x="482691" y="69078"/>
                  </a:lnTo>
                  <a:lnTo>
                    <a:pt x="518699" y="105228"/>
                  </a:lnTo>
                  <a:lnTo>
                    <a:pt x="547724" y="146762"/>
                  </a:lnTo>
                  <a:lnTo>
                    <a:pt x="569181" y="192665"/>
                  </a:lnTo>
                  <a:lnTo>
                    <a:pt x="582484" y="241924"/>
                  </a:lnTo>
                  <a:lnTo>
                    <a:pt x="587049" y="293524"/>
                  </a:lnTo>
                  <a:lnTo>
                    <a:pt x="582484" y="345124"/>
                  </a:lnTo>
                  <a:lnTo>
                    <a:pt x="569181" y="394383"/>
                  </a:lnTo>
                  <a:lnTo>
                    <a:pt x="547724" y="440286"/>
                  </a:lnTo>
                  <a:lnTo>
                    <a:pt x="518699" y="481820"/>
                  </a:lnTo>
                  <a:lnTo>
                    <a:pt x="482691" y="517971"/>
                  </a:lnTo>
                  <a:lnTo>
                    <a:pt x="440286" y="547724"/>
                  </a:lnTo>
                  <a:lnTo>
                    <a:pt x="393317" y="569571"/>
                  </a:lnTo>
                  <a:lnTo>
                    <a:pt x="344006" y="582679"/>
                  </a:lnTo>
                  <a:lnTo>
                    <a:pt x="293524" y="587049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489635" y="818372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524"/>
                  </a:moveTo>
                  <a:lnTo>
                    <a:pt x="4564" y="345124"/>
                  </a:lnTo>
                  <a:lnTo>
                    <a:pt x="17867" y="394383"/>
                  </a:lnTo>
                  <a:lnTo>
                    <a:pt x="39324" y="440286"/>
                  </a:lnTo>
                  <a:lnTo>
                    <a:pt x="68349" y="481820"/>
                  </a:lnTo>
                  <a:lnTo>
                    <a:pt x="104357" y="517971"/>
                  </a:lnTo>
                  <a:lnTo>
                    <a:pt x="146762" y="547724"/>
                  </a:lnTo>
                  <a:lnTo>
                    <a:pt x="193731" y="569571"/>
                  </a:lnTo>
                  <a:lnTo>
                    <a:pt x="243042" y="582679"/>
                  </a:lnTo>
                  <a:lnTo>
                    <a:pt x="293524" y="587049"/>
                  </a:lnTo>
                  <a:lnTo>
                    <a:pt x="344006" y="582679"/>
                  </a:lnTo>
                  <a:lnTo>
                    <a:pt x="393317" y="569571"/>
                  </a:lnTo>
                  <a:lnTo>
                    <a:pt x="440286" y="547724"/>
                  </a:lnTo>
                  <a:lnTo>
                    <a:pt x="482691" y="517971"/>
                  </a:lnTo>
                  <a:lnTo>
                    <a:pt x="518699" y="481820"/>
                  </a:lnTo>
                  <a:lnTo>
                    <a:pt x="547724" y="440286"/>
                  </a:lnTo>
                  <a:lnTo>
                    <a:pt x="569181" y="394383"/>
                  </a:lnTo>
                  <a:lnTo>
                    <a:pt x="582484" y="345124"/>
                  </a:lnTo>
                  <a:lnTo>
                    <a:pt x="587049" y="293524"/>
                  </a:lnTo>
                  <a:lnTo>
                    <a:pt x="582484" y="241924"/>
                  </a:lnTo>
                  <a:lnTo>
                    <a:pt x="569181" y="192665"/>
                  </a:lnTo>
                  <a:lnTo>
                    <a:pt x="547724" y="146762"/>
                  </a:lnTo>
                  <a:lnTo>
                    <a:pt x="518699" y="105228"/>
                  </a:lnTo>
                  <a:lnTo>
                    <a:pt x="482691" y="69078"/>
                  </a:lnTo>
                  <a:lnTo>
                    <a:pt x="440286" y="39324"/>
                  </a:lnTo>
                  <a:lnTo>
                    <a:pt x="393317" y="17477"/>
                  </a:lnTo>
                  <a:lnTo>
                    <a:pt x="344006" y="4369"/>
                  </a:lnTo>
                  <a:lnTo>
                    <a:pt x="293524" y="0"/>
                  </a:lnTo>
                  <a:lnTo>
                    <a:pt x="243042" y="4369"/>
                  </a:lnTo>
                  <a:lnTo>
                    <a:pt x="193731" y="17477"/>
                  </a:lnTo>
                  <a:lnTo>
                    <a:pt x="146762" y="39324"/>
                  </a:lnTo>
                  <a:lnTo>
                    <a:pt x="104357" y="69078"/>
                  </a:lnTo>
                  <a:lnTo>
                    <a:pt x="68349" y="105228"/>
                  </a:lnTo>
                  <a:lnTo>
                    <a:pt x="39324" y="146762"/>
                  </a:lnTo>
                  <a:lnTo>
                    <a:pt x="17867" y="192665"/>
                  </a:lnTo>
                  <a:lnTo>
                    <a:pt x="4564" y="241924"/>
                  </a:lnTo>
                  <a:lnTo>
                    <a:pt x="0" y="293524"/>
                  </a:lnTo>
                  <a:close/>
                </a:path>
              </a:pathLst>
            </a:custGeom>
            <a:ln w="70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710356" y="8346617"/>
              <a:ext cx="166370" cy="266700"/>
            </a:xfrm>
            <a:custGeom>
              <a:avLst/>
              <a:gdLst/>
              <a:ahLst/>
              <a:cxnLst/>
              <a:rect l="l" t="t" r="r" b="b"/>
              <a:pathLst>
                <a:path w="166370" h="266700">
                  <a:moveTo>
                    <a:pt x="35861" y="266488"/>
                  </a:moveTo>
                  <a:lnTo>
                    <a:pt x="5433" y="243251"/>
                  </a:lnTo>
                  <a:lnTo>
                    <a:pt x="0" y="229762"/>
                  </a:lnTo>
                  <a:lnTo>
                    <a:pt x="1358" y="222574"/>
                  </a:lnTo>
                  <a:lnTo>
                    <a:pt x="5433" y="216273"/>
                  </a:lnTo>
                  <a:lnTo>
                    <a:pt x="86506" y="133243"/>
                  </a:lnTo>
                  <a:lnTo>
                    <a:pt x="5435" y="50217"/>
                  </a:lnTo>
                  <a:lnTo>
                    <a:pt x="1360" y="43914"/>
                  </a:lnTo>
                  <a:lnTo>
                    <a:pt x="2" y="36726"/>
                  </a:lnTo>
                  <a:lnTo>
                    <a:pt x="1360" y="29538"/>
                  </a:lnTo>
                  <a:lnTo>
                    <a:pt x="5435" y="23236"/>
                  </a:lnTo>
                  <a:lnTo>
                    <a:pt x="22691" y="5564"/>
                  </a:lnTo>
                  <a:lnTo>
                    <a:pt x="28845" y="1391"/>
                  </a:lnTo>
                  <a:lnTo>
                    <a:pt x="35864" y="0"/>
                  </a:lnTo>
                  <a:lnTo>
                    <a:pt x="42882" y="1391"/>
                  </a:lnTo>
                  <a:lnTo>
                    <a:pt x="49036" y="5564"/>
                  </a:lnTo>
                  <a:lnTo>
                    <a:pt x="160536" y="119757"/>
                  </a:lnTo>
                  <a:lnTo>
                    <a:pt x="164159" y="123465"/>
                  </a:lnTo>
                  <a:lnTo>
                    <a:pt x="165970" y="128354"/>
                  </a:lnTo>
                  <a:lnTo>
                    <a:pt x="165967" y="138133"/>
                  </a:lnTo>
                  <a:lnTo>
                    <a:pt x="164154" y="143024"/>
                  </a:lnTo>
                  <a:lnTo>
                    <a:pt x="49033" y="260926"/>
                  </a:lnTo>
                  <a:lnTo>
                    <a:pt x="42880" y="265098"/>
                  </a:lnTo>
                  <a:lnTo>
                    <a:pt x="35861" y="266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1800" y="2005515"/>
            <a:ext cx="12257772" cy="4916103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1432547" y="136800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19" h="439419">
                <a:moveTo>
                  <a:pt x="419087" y="184150"/>
                </a:moveTo>
                <a:lnTo>
                  <a:pt x="110236" y="184150"/>
                </a:lnTo>
                <a:lnTo>
                  <a:pt x="110236" y="158750"/>
                </a:lnTo>
                <a:lnTo>
                  <a:pt x="406895" y="158750"/>
                </a:lnTo>
                <a:lnTo>
                  <a:pt x="406895" y="93980"/>
                </a:lnTo>
                <a:lnTo>
                  <a:pt x="110236" y="93980"/>
                </a:lnTo>
                <a:lnTo>
                  <a:pt x="110236" y="69850"/>
                </a:lnTo>
                <a:lnTo>
                  <a:pt x="414007" y="69850"/>
                </a:lnTo>
                <a:lnTo>
                  <a:pt x="414007" y="0"/>
                </a:lnTo>
                <a:lnTo>
                  <a:pt x="25400" y="0"/>
                </a:lnTo>
                <a:lnTo>
                  <a:pt x="25400" y="69850"/>
                </a:lnTo>
                <a:lnTo>
                  <a:pt x="25400" y="93980"/>
                </a:lnTo>
                <a:lnTo>
                  <a:pt x="25400" y="158750"/>
                </a:lnTo>
                <a:lnTo>
                  <a:pt x="25400" y="184150"/>
                </a:lnTo>
                <a:lnTo>
                  <a:pt x="25400" y="254000"/>
                </a:lnTo>
                <a:lnTo>
                  <a:pt x="419087" y="254000"/>
                </a:lnTo>
                <a:lnTo>
                  <a:pt x="419087" y="184150"/>
                </a:lnTo>
                <a:close/>
              </a:path>
              <a:path w="439419" h="439419">
                <a:moveTo>
                  <a:pt x="438899" y="280416"/>
                </a:moveTo>
                <a:lnTo>
                  <a:pt x="0" y="280416"/>
                </a:lnTo>
                <a:lnTo>
                  <a:pt x="0" y="356616"/>
                </a:lnTo>
                <a:lnTo>
                  <a:pt x="91948" y="356616"/>
                </a:lnTo>
                <a:lnTo>
                  <a:pt x="91948" y="438899"/>
                </a:lnTo>
                <a:lnTo>
                  <a:pt x="177292" y="438899"/>
                </a:lnTo>
                <a:lnTo>
                  <a:pt x="177292" y="356616"/>
                </a:lnTo>
                <a:lnTo>
                  <a:pt x="261607" y="356616"/>
                </a:lnTo>
                <a:lnTo>
                  <a:pt x="261607" y="438899"/>
                </a:lnTo>
                <a:lnTo>
                  <a:pt x="346951" y="438899"/>
                </a:lnTo>
                <a:lnTo>
                  <a:pt x="346951" y="356616"/>
                </a:lnTo>
                <a:lnTo>
                  <a:pt x="438899" y="356616"/>
                </a:lnTo>
                <a:lnTo>
                  <a:pt x="438899" y="28041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35460" y="1362922"/>
            <a:ext cx="409575" cy="439420"/>
          </a:xfrm>
          <a:custGeom>
            <a:avLst/>
            <a:gdLst/>
            <a:ahLst/>
            <a:cxnLst/>
            <a:rect l="l" t="t" r="r" b="b"/>
            <a:pathLst>
              <a:path w="409575" h="439419">
                <a:moveTo>
                  <a:pt x="405373" y="234690"/>
                </a:moveTo>
                <a:lnTo>
                  <a:pt x="319524" y="234690"/>
                </a:lnTo>
                <a:lnTo>
                  <a:pt x="319524" y="0"/>
                </a:lnTo>
                <a:lnTo>
                  <a:pt x="405373" y="0"/>
                </a:lnTo>
                <a:lnTo>
                  <a:pt x="405373" y="234690"/>
                </a:lnTo>
                <a:close/>
              </a:path>
              <a:path w="409575" h="439419">
                <a:moveTo>
                  <a:pt x="198115" y="216402"/>
                </a:moveTo>
                <a:lnTo>
                  <a:pt x="0" y="216402"/>
                </a:lnTo>
                <a:lnTo>
                  <a:pt x="0" y="2539"/>
                </a:lnTo>
                <a:lnTo>
                  <a:pt x="86865" y="2539"/>
                </a:lnTo>
                <a:lnTo>
                  <a:pt x="86865" y="144776"/>
                </a:lnTo>
                <a:lnTo>
                  <a:pt x="299204" y="144776"/>
                </a:lnTo>
                <a:lnTo>
                  <a:pt x="299204" y="201162"/>
                </a:lnTo>
                <a:lnTo>
                  <a:pt x="279694" y="207616"/>
                </a:lnTo>
                <a:lnTo>
                  <a:pt x="255517" y="212402"/>
                </a:lnTo>
                <a:lnTo>
                  <a:pt x="227911" y="215378"/>
                </a:lnTo>
                <a:lnTo>
                  <a:pt x="198115" y="216402"/>
                </a:lnTo>
                <a:close/>
              </a:path>
              <a:path w="409575" h="439419">
                <a:moveTo>
                  <a:pt x="299204" y="144776"/>
                </a:moveTo>
                <a:lnTo>
                  <a:pt x="199131" y="144776"/>
                </a:lnTo>
                <a:lnTo>
                  <a:pt x="228054" y="143752"/>
                </a:lnTo>
                <a:lnTo>
                  <a:pt x="255263" y="140775"/>
                </a:lnTo>
                <a:lnTo>
                  <a:pt x="279424" y="135989"/>
                </a:lnTo>
                <a:lnTo>
                  <a:pt x="299204" y="129536"/>
                </a:lnTo>
                <a:lnTo>
                  <a:pt x="299204" y="144776"/>
                </a:lnTo>
                <a:close/>
              </a:path>
              <a:path w="409575" h="439419">
                <a:moveTo>
                  <a:pt x="211322" y="438901"/>
                </a:moveTo>
                <a:lnTo>
                  <a:pt x="148389" y="435617"/>
                </a:lnTo>
                <a:lnTo>
                  <a:pt x="93965" y="425067"/>
                </a:lnTo>
                <a:lnTo>
                  <a:pt x="51196" y="406202"/>
                </a:lnTo>
                <a:lnTo>
                  <a:pt x="23229" y="377975"/>
                </a:lnTo>
                <a:lnTo>
                  <a:pt x="13207" y="339335"/>
                </a:lnTo>
                <a:lnTo>
                  <a:pt x="23229" y="300695"/>
                </a:lnTo>
                <a:lnTo>
                  <a:pt x="51196" y="272468"/>
                </a:lnTo>
                <a:lnTo>
                  <a:pt x="93965" y="253603"/>
                </a:lnTo>
                <a:lnTo>
                  <a:pt x="148389" y="243053"/>
                </a:lnTo>
                <a:lnTo>
                  <a:pt x="211322" y="239770"/>
                </a:lnTo>
                <a:lnTo>
                  <a:pt x="274256" y="243053"/>
                </a:lnTo>
                <a:lnTo>
                  <a:pt x="328679" y="253603"/>
                </a:lnTo>
                <a:lnTo>
                  <a:pt x="371448" y="272468"/>
                </a:lnTo>
                <a:lnTo>
                  <a:pt x="399416" y="300695"/>
                </a:lnTo>
                <a:lnTo>
                  <a:pt x="401532" y="308856"/>
                </a:lnTo>
                <a:lnTo>
                  <a:pt x="211322" y="308856"/>
                </a:lnTo>
                <a:lnTo>
                  <a:pt x="170167" y="310618"/>
                </a:lnTo>
                <a:lnTo>
                  <a:pt x="136585" y="316095"/>
                </a:lnTo>
                <a:lnTo>
                  <a:pt x="113955" y="325572"/>
                </a:lnTo>
                <a:lnTo>
                  <a:pt x="105661" y="339335"/>
                </a:lnTo>
                <a:lnTo>
                  <a:pt x="113955" y="353313"/>
                </a:lnTo>
                <a:lnTo>
                  <a:pt x="136585" y="362766"/>
                </a:lnTo>
                <a:lnTo>
                  <a:pt x="170167" y="368124"/>
                </a:lnTo>
                <a:lnTo>
                  <a:pt x="211322" y="369814"/>
                </a:lnTo>
                <a:lnTo>
                  <a:pt x="401532" y="369814"/>
                </a:lnTo>
                <a:lnTo>
                  <a:pt x="399416" y="377975"/>
                </a:lnTo>
                <a:lnTo>
                  <a:pt x="371448" y="406202"/>
                </a:lnTo>
                <a:lnTo>
                  <a:pt x="328679" y="425067"/>
                </a:lnTo>
                <a:lnTo>
                  <a:pt x="274256" y="435617"/>
                </a:lnTo>
                <a:lnTo>
                  <a:pt x="211322" y="438901"/>
                </a:lnTo>
                <a:close/>
              </a:path>
              <a:path w="409575" h="439419">
                <a:moveTo>
                  <a:pt x="401532" y="369814"/>
                </a:moveTo>
                <a:lnTo>
                  <a:pt x="211322" y="369814"/>
                </a:lnTo>
                <a:lnTo>
                  <a:pt x="252477" y="368124"/>
                </a:lnTo>
                <a:lnTo>
                  <a:pt x="286060" y="362766"/>
                </a:lnTo>
                <a:lnTo>
                  <a:pt x="308689" y="353313"/>
                </a:lnTo>
                <a:lnTo>
                  <a:pt x="316984" y="339335"/>
                </a:lnTo>
                <a:lnTo>
                  <a:pt x="308689" y="325572"/>
                </a:lnTo>
                <a:lnTo>
                  <a:pt x="286060" y="316095"/>
                </a:lnTo>
                <a:lnTo>
                  <a:pt x="252477" y="310618"/>
                </a:lnTo>
                <a:lnTo>
                  <a:pt x="211322" y="308856"/>
                </a:lnTo>
                <a:lnTo>
                  <a:pt x="401532" y="308856"/>
                </a:lnTo>
                <a:lnTo>
                  <a:pt x="409437" y="339335"/>
                </a:lnTo>
                <a:lnTo>
                  <a:pt x="401532" y="3698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52045" y="1352254"/>
            <a:ext cx="439420" cy="454659"/>
          </a:xfrm>
          <a:custGeom>
            <a:avLst/>
            <a:gdLst/>
            <a:ahLst/>
            <a:cxnLst/>
            <a:rect l="l" t="t" r="r" b="b"/>
            <a:pathLst>
              <a:path w="439419" h="454660">
                <a:moveTo>
                  <a:pt x="263645" y="35559"/>
                </a:moveTo>
                <a:lnTo>
                  <a:pt x="175255" y="35559"/>
                </a:lnTo>
                <a:lnTo>
                  <a:pt x="175255" y="0"/>
                </a:lnTo>
                <a:lnTo>
                  <a:pt x="263645" y="0"/>
                </a:lnTo>
                <a:lnTo>
                  <a:pt x="263645" y="35559"/>
                </a:lnTo>
                <a:close/>
              </a:path>
              <a:path w="439419" h="454660">
                <a:moveTo>
                  <a:pt x="423661" y="108201"/>
                </a:moveTo>
                <a:lnTo>
                  <a:pt x="15239" y="108201"/>
                </a:lnTo>
                <a:lnTo>
                  <a:pt x="15239" y="35559"/>
                </a:lnTo>
                <a:lnTo>
                  <a:pt x="423661" y="35559"/>
                </a:lnTo>
                <a:lnTo>
                  <a:pt x="423661" y="108201"/>
                </a:lnTo>
                <a:close/>
              </a:path>
              <a:path w="439419" h="454660">
                <a:moveTo>
                  <a:pt x="219450" y="292092"/>
                </a:moveTo>
                <a:lnTo>
                  <a:pt x="157663" y="288922"/>
                </a:lnTo>
                <a:lnTo>
                  <a:pt x="105531" y="279169"/>
                </a:lnTo>
                <a:lnTo>
                  <a:pt x="65396" y="262466"/>
                </a:lnTo>
                <a:lnTo>
                  <a:pt x="30479" y="206750"/>
                </a:lnTo>
                <a:lnTo>
                  <a:pt x="39598" y="175052"/>
                </a:lnTo>
                <a:lnTo>
                  <a:pt x="65396" y="151034"/>
                </a:lnTo>
                <a:lnTo>
                  <a:pt x="105531" y="134332"/>
                </a:lnTo>
                <a:lnTo>
                  <a:pt x="157663" y="124578"/>
                </a:lnTo>
                <a:lnTo>
                  <a:pt x="219450" y="121408"/>
                </a:lnTo>
                <a:lnTo>
                  <a:pt x="281238" y="124578"/>
                </a:lnTo>
                <a:lnTo>
                  <a:pt x="333369" y="134332"/>
                </a:lnTo>
                <a:lnTo>
                  <a:pt x="373504" y="151034"/>
                </a:lnTo>
                <a:lnTo>
                  <a:pt x="399302" y="175052"/>
                </a:lnTo>
                <a:lnTo>
                  <a:pt x="403160" y="188463"/>
                </a:lnTo>
                <a:lnTo>
                  <a:pt x="219450" y="188463"/>
                </a:lnTo>
                <a:lnTo>
                  <a:pt x="178501" y="189606"/>
                </a:lnTo>
                <a:lnTo>
                  <a:pt x="146363" y="193035"/>
                </a:lnTo>
                <a:lnTo>
                  <a:pt x="125369" y="198750"/>
                </a:lnTo>
                <a:lnTo>
                  <a:pt x="117853" y="206750"/>
                </a:lnTo>
                <a:lnTo>
                  <a:pt x="125369" y="214751"/>
                </a:lnTo>
                <a:lnTo>
                  <a:pt x="146363" y="220466"/>
                </a:lnTo>
                <a:lnTo>
                  <a:pt x="178501" y="223895"/>
                </a:lnTo>
                <a:lnTo>
                  <a:pt x="219450" y="225038"/>
                </a:lnTo>
                <a:lnTo>
                  <a:pt x="403160" y="225038"/>
                </a:lnTo>
                <a:lnTo>
                  <a:pt x="399302" y="238449"/>
                </a:lnTo>
                <a:lnTo>
                  <a:pt x="373504" y="262466"/>
                </a:lnTo>
                <a:lnTo>
                  <a:pt x="333369" y="279169"/>
                </a:lnTo>
                <a:lnTo>
                  <a:pt x="281238" y="288922"/>
                </a:lnTo>
                <a:lnTo>
                  <a:pt x="219450" y="292092"/>
                </a:lnTo>
                <a:close/>
              </a:path>
              <a:path w="439419" h="454660">
                <a:moveTo>
                  <a:pt x="403160" y="225038"/>
                </a:moveTo>
                <a:lnTo>
                  <a:pt x="219450" y="225038"/>
                </a:lnTo>
                <a:lnTo>
                  <a:pt x="260399" y="223895"/>
                </a:lnTo>
                <a:lnTo>
                  <a:pt x="292537" y="220466"/>
                </a:lnTo>
                <a:lnTo>
                  <a:pt x="313531" y="214751"/>
                </a:lnTo>
                <a:lnTo>
                  <a:pt x="321047" y="206750"/>
                </a:lnTo>
                <a:lnTo>
                  <a:pt x="313531" y="198750"/>
                </a:lnTo>
                <a:lnTo>
                  <a:pt x="292537" y="193035"/>
                </a:lnTo>
                <a:lnTo>
                  <a:pt x="260399" y="189606"/>
                </a:lnTo>
                <a:lnTo>
                  <a:pt x="219450" y="188463"/>
                </a:lnTo>
                <a:lnTo>
                  <a:pt x="403160" y="188463"/>
                </a:lnTo>
                <a:lnTo>
                  <a:pt x="408421" y="206750"/>
                </a:lnTo>
                <a:lnTo>
                  <a:pt x="403160" y="225038"/>
                </a:lnTo>
                <a:close/>
              </a:path>
              <a:path w="439419" h="454660">
                <a:moveTo>
                  <a:pt x="438901" y="386578"/>
                </a:moveTo>
                <a:lnTo>
                  <a:pt x="0" y="386578"/>
                </a:lnTo>
                <a:lnTo>
                  <a:pt x="0" y="310380"/>
                </a:lnTo>
                <a:lnTo>
                  <a:pt x="438901" y="310380"/>
                </a:lnTo>
                <a:lnTo>
                  <a:pt x="438901" y="386578"/>
                </a:lnTo>
                <a:close/>
              </a:path>
              <a:path w="439419" h="454660">
                <a:moveTo>
                  <a:pt x="263645" y="454648"/>
                </a:moveTo>
                <a:lnTo>
                  <a:pt x="175255" y="454648"/>
                </a:lnTo>
                <a:lnTo>
                  <a:pt x="175255" y="386578"/>
                </a:lnTo>
                <a:lnTo>
                  <a:pt x="263645" y="386578"/>
                </a:lnTo>
                <a:lnTo>
                  <a:pt x="263645" y="45464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78987" y="1350733"/>
            <a:ext cx="932180" cy="451484"/>
          </a:xfrm>
          <a:custGeom>
            <a:avLst/>
            <a:gdLst/>
            <a:ahLst/>
            <a:cxnLst/>
            <a:rect l="l" t="t" r="r" b="b"/>
            <a:pathLst>
              <a:path w="932179" h="451485">
                <a:moveTo>
                  <a:pt x="281419" y="202184"/>
                </a:moveTo>
                <a:lnTo>
                  <a:pt x="274294" y="177800"/>
                </a:lnTo>
                <a:lnTo>
                  <a:pt x="270624" y="165277"/>
                </a:lnTo>
                <a:lnTo>
                  <a:pt x="241541" y="138557"/>
                </a:lnTo>
                <a:lnTo>
                  <a:pt x="199644" y="122516"/>
                </a:lnTo>
                <a:lnTo>
                  <a:pt x="199644" y="202184"/>
                </a:lnTo>
                <a:lnTo>
                  <a:pt x="195973" y="212204"/>
                </a:lnTo>
                <a:lnTo>
                  <a:pt x="185610" y="219900"/>
                </a:lnTo>
                <a:lnTo>
                  <a:pt x="169418" y="224828"/>
                </a:lnTo>
                <a:lnTo>
                  <a:pt x="148336" y="226568"/>
                </a:lnTo>
                <a:lnTo>
                  <a:pt x="127241" y="224828"/>
                </a:lnTo>
                <a:lnTo>
                  <a:pt x="111061" y="219900"/>
                </a:lnTo>
                <a:lnTo>
                  <a:pt x="100685" y="212204"/>
                </a:lnTo>
                <a:lnTo>
                  <a:pt x="97028" y="202184"/>
                </a:lnTo>
                <a:lnTo>
                  <a:pt x="100685" y="192163"/>
                </a:lnTo>
                <a:lnTo>
                  <a:pt x="111061" y="184467"/>
                </a:lnTo>
                <a:lnTo>
                  <a:pt x="127241" y="179539"/>
                </a:lnTo>
                <a:lnTo>
                  <a:pt x="148336" y="177800"/>
                </a:lnTo>
                <a:lnTo>
                  <a:pt x="169418" y="179539"/>
                </a:lnTo>
                <a:lnTo>
                  <a:pt x="185610" y="184467"/>
                </a:lnTo>
                <a:lnTo>
                  <a:pt x="195973" y="192163"/>
                </a:lnTo>
                <a:lnTo>
                  <a:pt x="199644" y="202184"/>
                </a:lnTo>
                <a:lnTo>
                  <a:pt x="199644" y="122516"/>
                </a:lnTo>
                <a:lnTo>
                  <a:pt x="199136" y="122313"/>
                </a:lnTo>
                <a:lnTo>
                  <a:pt x="148336" y="116840"/>
                </a:lnTo>
                <a:lnTo>
                  <a:pt x="97104" y="122313"/>
                </a:lnTo>
                <a:lnTo>
                  <a:pt x="54737" y="138557"/>
                </a:lnTo>
                <a:lnTo>
                  <a:pt x="25895" y="165277"/>
                </a:lnTo>
                <a:lnTo>
                  <a:pt x="15240" y="202184"/>
                </a:lnTo>
                <a:lnTo>
                  <a:pt x="25895" y="239306"/>
                </a:lnTo>
                <a:lnTo>
                  <a:pt x="54737" y="266001"/>
                </a:lnTo>
                <a:lnTo>
                  <a:pt x="97104" y="282117"/>
                </a:lnTo>
                <a:lnTo>
                  <a:pt x="148336" y="287528"/>
                </a:lnTo>
                <a:lnTo>
                  <a:pt x="199555" y="282117"/>
                </a:lnTo>
                <a:lnTo>
                  <a:pt x="241922" y="266001"/>
                </a:lnTo>
                <a:lnTo>
                  <a:pt x="270776" y="239306"/>
                </a:lnTo>
                <a:lnTo>
                  <a:pt x="274434" y="226568"/>
                </a:lnTo>
                <a:lnTo>
                  <a:pt x="281419" y="202184"/>
                </a:lnTo>
                <a:close/>
              </a:path>
              <a:path w="932179" h="451485">
                <a:moveTo>
                  <a:pt x="296659" y="40640"/>
                </a:moveTo>
                <a:lnTo>
                  <a:pt x="192024" y="40640"/>
                </a:lnTo>
                <a:lnTo>
                  <a:pt x="192024" y="4572"/>
                </a:lnTo>
                <a:lnTo>
                  <a:pt x="104648" y="4572"/>
                </a:lnTo>
                <a:lnTo>
                  <a:pt x="104648" y="40640"/>
                </a:lnTo>
                <a:lnTo>
                  <a:pt x="0" y="40640"/>
                </a:lnTo>
                <a:lnTo>
                  <a:pt x="0" y="106172"/>
                </a:lnTo>
                <a:lnTo>
                  <a:pt x="296659" y="106172"/>
                </a:lnTo>
                <a:lnTo>
                  <a:pt x="296659" y="40640"/>
                </a:lnTo>
                <a:close/>
              </a:path>
              <a:path w="932179" h="451485">
                <a:moveTo>
                  <a:pt x="411467" y="302768"/>
                </a:moveTo>
                <a:lnTo>
                  <a:pt x="26416" y="302768"/>
                </a:lnTo>
                <a:lnTo>
                  <a:pt x="26416" y="374396"/>
                </a:lnTo>
                <a:lnTo>
                  <a:pt x="324091" y="374396"/>
                </a:lnTo>
                <a:lnTo>
                  <a:pt x="324091" y="451091"/>
                </a:lnTo>
                <a:lnTo>
                  <a:pt x="411467" y="451091"/>
                </a:lnTo>
                <a:lnTo>
                  <a:pt x="411467" y="302768"/>
                </a:lnTo>
                <a:close/>
              </a:path>
              <a:path w="932179" h="451485">
                <a:moveTo>
                  <a:pt x="462267" y="102108"/>
                </a:moveTo>
                <a:lnTo>
                  <a:pt x="411467" y="102108"/>
                </a:lnTo>
                <a:lnTo>
                  <a:pt x="411467" y="12192"/>
                </a:lnTo>
                <a:lnTo>
                  <a:pt x="325615" y="12192"/>
                </a:lnTo>
                <a:lnTo>
                  <a:pt x="325615" y="287528"/>
                </a:lnTo>
                <a:lnTo>
                  <a:pt x="411467" y="287528"/>
                </a:lnTo>
                <a:lnTo>
                  <a:pt x="411467" y="185420"/>
                </a:lnTo>
                <a:lnTo>
                  <a:pt x="462267" y="185420"/>
                </a:lnTo>
                <a:lnTo>
                  <a:pt x="462267" y="102108"/>
                </a:lnTo>
                <a:close/>
              </a:path>
              <a:path w="932179" h="451485">
                <a:moveTo>
                  <a:pt x="906246" y="275844"/>
                </a:moveTo>
                <a:lnTo>
                  <a:pt x="822426" y="275844"/>
                </a:lnTo>
                <a:lnTo>
                  <a:pt x="822426" y="298704"/>
                </a:lnTo>
                <a:lnTo>
                  <a:pt x="822426" y="359664"/>
                </a:lnTo>
                <a:lnTo>
                  <a:pt x="822426" y="384048"/>
                </a:lnTo>
                <a:lnTo>
                  <a:pt x="601967" y="384048"/>
                </a:lnTo>
                <a:lnTo>
                  <a:pt x="601967" y="359664"/>
                </a:lnTo>
                <a:lnTo>
                  <a:pt x="822426" y="359664"/>
                </a:lnTo>
                <a:lnTo>
                  <a:pt x="822426" y="298704"/>
                </a:lnTo>
                <a:lnTo>
                  <a:pt x="601967" y="298704"/>
                </a:lnTo>
                <a:lnTo>
                  <a:pt x="601967" y="275844"/>
                </a:lnTo>
                <a:lnTo>
                  <a:pt x="518147" y="275844"/>
                </a:lnTo>
                <a:lnTo>
                  <a:pt x="518147" y="446011"/>
                </a:lnTo>
                <a:lnTo>
                  <a:pt x="906246" y="446011"/>
                </a:lnTo>
                <a:lnTo>
                  <a:pt x="906246" y="384048"/>
                </a:lnTo>
                <a:lnTo>
                  <a:pt x="906246" y="359664"/>
                </a:lnTo>
                <a:lnTo>
                  <a:pt x="906246" y="298704"/>
                </a:lnTo>
                <a:lnTo>
                  <a:pt x="906246" y="275844"/>
                </a:lnTo>
                <a:close/>
              </a:path>
              <a:path w="932179" h="451485">
                <a:moveTo>
                  <a:pt x="925550" y="109728"/>
                </a:moveTo>
                <a:lnTo>
                  <a:pt x="917930" y="107188"/>
                </a:lnTo>
                <a:lnTo>
                  <a:pt x="756386" y="53340"/>
                </a:lnTo>
                <a:lnTo>
                  <a:pt x="760971" y="44094"/>
                </a:lnTo>
                <a:lnTo>
                  <a:pt x="764832" y="34607"/>
                </a:lnTo>
                <a:lnTo>
                  <a:pt x="768032" y="24841"/>
                </a:lnTo>
                <a:lnTo>
                  <a:pt x="770610" y="14732"/>
                </a:lnTo>
                <a:lnTo>
                  <a:pt x="683755" y="0"/>
                </a:lnTo>
                <a:lnTo>
                  <a:pt x="668083" y="34582"/>
                </a:lnTo>
                <a:lnTo>
                  <a:pt x="639127" y="62953"/>
                </a:lnTo>
                <a:lnTo>
                  <a:pt x="600176" y="84493"/>
                </a:lnTo>
                <a:lnTo>
                  <a:pt x="554520" y="98590"/>
                </a:lnTo>
                <a:lnTo>
                  <a:pt x="505447" y="104648"/>
                </a:lnTo>
                <a:lnTo>
                  <a:pt x="505447" y="173228"/>
                </a:lnTo>
                <a:lnTo>
                  <a:pt x="564807" y="167906"/>
                </a:lnTo>
                <a:lnTo>
                  <a:pt x="619874" y="154686"/>
                </a:lnTo>
                <a:lnTo>
                  <a:pt x="669036" y="134226"/>
                </a:lnTo>
                <a:lnTo>
                  <a:pt x="710679" y="107188"/>
                </a:lnTo>
                <a:lnTo>
                  <a:pt x="898118" y="173736"/>
                </a:lnTo>
                <a:lnTo>
                  <a:pt x="925550" y="109728"/>
                </a:lnTo>
                <a:close/>
              </a:path>
              <a:path w="932179" h="451485">
                <a:moveTo>
                  <a:pt x="931646" y="189992"/>
                </a:moveTo>
                <a:lnTo>
                  <a:pt x="492747" y="189992"/>
                </a:lnTo>
                <a:lnTo>
                  <a:pt x="492747" y="255524"/>
                </a:lnTo>
                <a:lnTo>
                  <a:pt x="931646" y="255524"/>
                </a:lnTo>
                <a:lnTo>
                  <a:pt x="931646" y="1899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02544" y="136292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1467" y="0"/>
                </a:moveTo>
                <a:lnTo>
                  <a:pt x="25400" y="0"/>
                </a:lnTo>
                <a:lnTo>
                  <a:pt x="25400" y="71120"/>
                </a:lnTo>
                <a:lnTo>
                  <a:pt x="324599" y="71120"/>
                </a:lnTo>
                <a:lnTo>
                  <a:pt x="324599" y="161290"/>
                </a:lnTo>
                <a:lnTo>
                  <a:pt x="411467" y="161290"/>
                </a:lnTo>
                <a:lnTo>
                  <a:pt x="411467" y="71120"/>
                </a:lnTo>
                <a:lnTo>
                  <a:pt x="411467" y="0"/>
                </a:lnTo>
                <a:close/>
              </a:path>
              <a:path w="439420" h="439419">
                <a:moveTo>
                  <a:pt x="413499" y="283210"/>
                </a:moveTo>
                <a:lnTo>
                  <a:pt x="23368" y="283210"/>
                </a:lnTo>
                <a:lnTo>
                  <a:pt x="23368" y="354330"/>
                </a:lnTo>
                <a:lnTo>
                  <a:pt x="326123" y="354330"/>
                </a:lnTo>
                <a:lnTo>
                  <a:pt x="326123" y="439420"/>
                </a:lnTo>
                <a:lnTo>
                  <a:pt x="413499" y="439420"/>
                </a:lnTo>
                <a:lnTo>
                  <a:pt x="413499" y="354330"/>
                </a:lnTo>
                <a:lnTo>
                  <a:pt x="413499" y="283210"/>
                </a:lnTo>
                <a:close/>
              </a:path>
              <a:path w="439420" h="439419">
                <a:moveTo>
                  <a:pt x="438899" y="182880"/>
                </a:moveTo>
                <a:lnTo>
                  <a:pt x="230124" y="182880"/>
                </a:lnTo>
                <a:lnTo>
                  <a:pt x="230124" y="110744"/>
                </a:lnTo>
                <a:lnTo>
                  <a:pt x="143256" y="110744"/>
                </a:lnTo>
                <a:lnTo>
                  <a:pt x="143256" y="182880"/>
                </a:lnTo>
                <a:lnTo>
                  <a:pt x="0" y="182880"/>
                </a:lnTo>
                <a:lnTo>
                  <a:pt x="0" y="254508"/>
                </a:lnTo>
                <a:lnTo>
                  <a:pt x="438899" y="254508"/>
                </a:lnTo>
                <a:lnTo>
                  <a:pt x="438899" y="1828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90217" y="1362922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20010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03674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90833" y="1359874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09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09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09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09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09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09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31792" y="1362922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25556" y="1362922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18811" y="1362922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655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881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623559" y="6828825"/>
            <a:ext cx="7193915" cy="919480"/>
            <a:chOff x="3623559" y="6828825"/>
            <a:chExt cx="7193915" cy="919480"/>
          </a:xfrm>
        </p:grpSpPr>
        <p:sp>
          <p:nvSpPr>
            <p:cNvPr id="14" name="object 14"/>
            <p:cNvSpPr/>
            <p:nvPr/>
          </p:nvSpPr>
          <p:spPr>
            <a:xfrm>
              <a:off x="3657599" y="686286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599" y="6862866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4926" y="7133774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1687" y="7170658"/>
              <a:ext cx="122798" cy="2155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62450" y="7140400"/>
              <a:ext cx="220979" cy="276225"/>
            </a:xfrm>
            <a:custGeom>
              <a:avLst/>
              <a:gdLst/>
              <a:ahLst/>
              <a:cxnLst/>
              <a:rect l="l" t="t" r="r" b="b"/>
              <a:pathLst>
                <a:path w="220979" h="276225">
                  <a:moveTo>
                    <a:pt x="220860" y="205400"/>
                  </a:moveTo>
                  <a:lnTo>
                    <a:pt x="171388" y="205400"/>
                  </a:lnTo>
                  <a:lnTo>
                    <a:pt x="171388" y="0"/>
                  </a:lnTo>
                  <a:lnTo>
                    <a:pt x="101596" y="0"/>
                  </a:lnTo>
                  <a:lnTo>
                    <a:pt x="0" y="22969"/>
                  </a:lnTo>
                  <a:lnTo>
                    <a:pt x="0" y="93645"/>
                  </a:lnTo>
                  <a:lnTo>
                    <a:pt x="78626" y="88344"/>
                  </a:lnTo>
                  <a:lnTo>
                    <a:pt x="78626" y="205400"/>
                  </a:lnTo>
                  <a:lnTo>
                    <a:pt x="0" y="205400"/>
                  </a:lnTo>
                  <a:lnTo>
                    <a:pt x="0" y="276076"/>
                  </a:lnTo>
                  <a:lnTo>
                    <a:pt x="220860" y="276076"/>
                  </a:lnTo>
                  <a:lnTo>
                    <a:pt x="220860" y="205400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4982" y="7133780"/>
              <a:ext cx="478790" cy="289560"/>
            </a:xfrm>
            <a:custGeom>
              <a:avLst/>
              <a:gdLst/>
              <a:ahLst/>
              <a:cxnLst/>
              <a:rect l="l" t="t" r="r" b="b"/>
              <a:pathLst>
                <a:path w="47878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21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52"/>
                  </a:lnTo>
                  <a:lnTo>
                    <a:pt x="21145" y="250672"/>
                  </a:lnTo>
                  <a:lnTo>
                    <a:pt x="57137" y="279387"/>
                  </a:lnTo>
                  <a:lnTo>
                    <a:pt x="95999" y="289166"/>
                  </a:lnTo>
                  <a:lnTo>
                    <a:pt x="118313" y="289331"/>
                  </a:lnTo>
                  <a:lnTo>
                    <a:pt x="140639" y="289166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22"/>
                  </a:lnTo>
                  <a:lnTo>
                    <a:pt x="236194" y="164719"/>
                  </a:lnTo>
                  <a:close/>
                </a:path>
                <a:path w="478789" h="289559">
                  <a:moveTo>
                    <a:pt x="478320" y="212026"/>
                  </a:moveTo>
                  <a:lnTo>
                    <a:pt x="428853" y="212026"/>
                  </a:lnTo>
                  <a:lnTo>
                    <a:pt x="428853" y="6629"/>
                  </a:lnTo>
                  <a:lnTo>
                    <a:pt x="359054" y="6629"/>
                  </a:lnTo>
                  <a:lnTo>
                    <a:pt x="257467" y="29591"/>
                  </a:lnTo>
                  <a:lnTo>
                    <a:pt x="257467" y="100266"/>
                  </a:lnTo>
                  <a:lnTo>
                    <a:pt x="336092" y="94970"/>
                  </a:lnTo>
                  <a:lnTo>
                    <a:pt x="336092" y="212026"/>
                  </a:lnTo>
                  <a:lnTo>
                    <a:pt x="257467" y="212026"/>
                  </a:lnTo>
                  <a:lnTo>
                    <a:pt x="257467" y="282702"/>
                  </a:lnTo>
                  <a:lnTo>
                    <a:pt x="478320" y="282702"/>
                  </a:lnTo>
                  <a:lnTo>
                    <a:pt x="478320" y="212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827220" y="6820746"/>
            <a:ext cx="3845560" cy="2892425"/>
            <a:chOff x="10827220" y="6820746"/>
            <a:chExt cx="3845560" cy="2892425"/>
          </a:xfrm>
        </p:grpSpPr>
        <p:sp>
          <p:nvSpPr>
            <p:cNvPr id="21" name="object 21"/>
            <p:cNvSpPr/>
            <p:nvPr/>
          </p:nvSpPr>
          <p:spPr>
            <a:xfrm>
              <a:off x="10869340" y="686286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3761060" y="2807969"/>
                  </a:moveTo>
                  <a:lnTo>
                    <a:pt x="0" y="2807969"/>
                  </a:lnTo>
                  <a:lnTo>
                    <a:pt x="0" y="0"/>
                  </a:lnTo>
                  <a:lnTo>
                    <a:pt x="3761060" y="0"/>
                  </a:lnTo>
                  <a:lnTo>
                    <a:pt x="3761060" y="2807969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69340" y="6862866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0" y="0"/>
                  </a:moveTo>
                  <a:lnTo>
                    <a:pt x="0" y="2807969"/>
                  </a:lnTo>
                  <a:lnTo>
                    <a:pt x="3761060" y="2807969"/>
                  </a:lnTo>
                  <a:lnTo>
                    <a:pt x="3761060" y="0"/>
                  </a:lnTo>
                  <a:lnTo>
                    <a:pt x="0" y="0"/>
                  </a:lnTo>
                  <a:close/>
                </a:path>
              </a:pathLst>
            </a:custGeom>
            <a:ln w="8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241556" y="7153668"/>
            <a:ext cx="480695" cy="257175"/>
          </a:xfrm>
          <a:custGeom>
            <a:avLst/>
            <a:gdLst/>
            <a:ahLst/>
            <a:cxnLst/>
            <a:rect l="l" t="t" r="r" b="b"/>
            <a:pathLst>
              <a:path w="480695" h="257175">
                <a:moveTo>
                  <a:pt x="216331" y="230886"/>
                </a:moveTo>
                <a:lnTo>
                  <a:pt x="173507" y="230886"/>
                </a:lnTo>
                <a:lnTo>
                  <a:pt x="175196" y="225844"/>
                </a:lnTo>
                <a:lnTo>
                  <a:pt x="176872" y="217728"/>
                </a:lnTo>
                <a:lnTo>
                  <a:pt x="176872" y="188633"/>
                </a:lnTo>
                <a:lnTo>
                  <a:pt x="212140" y="188633"/>
                </a:lnTo>
                <a:lnTo>
                  <a:pt x="212140" y="162877"/>
                </a:lnTo>
                <a:lnTo>
                  <a:pt x="146926" y="162877"/>
                </a:lnTo>
                <a:lnTo>
                  <a:pt x="146926" y="188633"/>
                </a:lnTo>
                <a:lnTo>
                  <a:pt x="146926" y="217728"/>
                </a:lnTo>
                <a:lnTo>
                  <a:pt x="145808" y="225844"/>
                </a:lnTo>
                <a:lnTo>
                  <a:pt x="144411" y="230886"/>
                </a:lnTo>
                <a:lnTo>
                  <a:pt x="82562" y="230886"/>
                </a:lnTo>
                <a:lnTo>
                  <a:pt x="82562" y="188633"/>
                </a:lnTo>
                <a:lnTo>
                  <a:pt x="146926" y="188633"/>
                </a:lnTo>
                <a:lnTo>
                  <a:pt x="146926" y="162877"/>
                </a:lnTo>
                <a:lnTo>
                  <a:pt x="16789" y="162877"/>
                </a:lnTo>
                <a:lnTo>
                  <a:pt x="16789" y="188633"/>
                </a:lnTo>
                <a:lnTo>
                  <a:pt x="52616" y="188633"/>
                </a:lnTo>
                <a:lnTo>
                  <a:pt x="52616" y="230886"/>
                </a:lnTo>
                <a:lnTo>
                  <a:pt x="12026" y="230886"/>
                </a:lnTo>
                <a:lnTo>
                  <a:pt x="12026" y="256628"/>
                </a:lnTo>
                <a:lnTo>
                  <a:pt x="216331" y="256628"/>
                </a:lnTo>
                <a:lnTo>
                  <a:pt x="216331" y="230886"/>
                </a:lnTo>
                <a:close/>
              </a:path>
              <a:path w="480695" h="257175">
                <a:moveTo>
                  <a:pt x="228650" y="111950"/>
                </a:moveTo>
                <a:lnTo>
                  <a:pt x="129019" y="111950"/>
                </a:lnTo>
                <a:lnTo>
                  <a:pt x="129019" y="82842"/>
                </a:lnTo>
                <a:lnTo>
                  <a:pt x="213537" y="82842"/>
                </a:lnTo>
                <a:lnTo>
                  <a:pt x="213537" y="56248"/>
                </a:lnTo>
                <a:lnTo>
                  <a:pt x="47015" y="56248"/>
                </a:lnTo>
                <a:lnTo>
                  <a:pt x="47015" y="1955"/>
                </a:lnTo>
                <a:lnTo>
                  <a:pt x="16789" y="1955"/>
                </a:lnTo>
                <a:lnTo>
                  <a:pt x="16789" y="82842"/>
                </a:lnTo>
                <a:lnTo>
                  <a:pt x="98793" y="82842"/>
                </a:lnTo>
                <a:lnTo>
                  <a:pt x="98793" y="111950"/>
                </a:lnTo>
                <a:lnTo>
                  <a:pt x="0" y="111950"/>
                </a:lnTo>
                <a:lnTo>
                  <a:pt x="0" y="138531"/>
                </a:lnTo>
                <a:lnTo>
                  <a:pt x="228650" y="138531"/>
                </a:lnTo>
                <a:lnTo>
                  <a:pt x="228650" y="111950"/>
                </a:lnTo>
                <a:close/>
              </a:path>
              <a:path w="480695" h="257175">
                <a:moveTo>
                  <a:pt x="468490" y="228930"/>
                </a:moveTo>
                <a:lnTo>
                  <a:pt x="298894" y="228930"/>
                </a:lnTo>
                <a:lnTo>
                  <a:pt x="298894" y="181356"/>
                </a:lnTo>
                <a:lnTo>
                  <a:pt x="268668" y="181356"/>
                </a:lnTo>
                <a:lnTo>
                  <a:pt x="268668" y="255231"/>
                </a:lnTo>
                <a:lnTo>
                  <a:pt x="468490" y="255231"/>
                </a:lnTo>
                <a:lnTo>
                  <a:pt x="468490" y="228930"/>
                </a:lnTo>
                <a:close/>
              </a:path>
              <a:path w="480695" h="257175">
                <a:moveTo>
                  <a:pt x="469049" y="52057"/>
                </a:moveTo>
                <a:lnTo>
                  <a:pt x="438823" y="10680"/>
                </a:lnTo>
                <a:lnTo>
                  <a:pt x="438823" y="45339"/>
                </a:lnTo>
                <a:lnTo>
                  <a:pt x="438823" y="59055"/>
                </a:lnTo>
                <a:lnTo>
                  <a:pt x="387629" y="78359"/>
                </a:lnTo>
                <a:lnTo>
                  <a:pt x="366623" y="78917"/>
                </a:lnTo>
                <a:lnTo>
                  <a:pt x="345440" y="78359"/>
                </a:lnTo>
                <a:lnTo>
                  <a:pt x="303364" y="68287"/>
                </a:lnTo>
                <a:lnTo>
                  <a:pt x="294411" y="59055"/>
                </a:lnTo>
                <a:lnTo>
                  <a:pt x="294411" y="45339"/>
                </a:lnTo>
                <a:lnTo>
                  <a:pt x="345440" y="26073"/>
                </a:lnTo>
                <a:lnTo>
                  <a:pt x="366623" y="25463"/>
                </a:lnTo>
                <a:lnTo>
                  <a:pt x="387629" y="26073"/>
                </a:lnTo>
                <a:lnTo>
                  <a:pt x="429590" y="36106"/>
                </a:lnTo>
                <a:lnTo>
                  <a:pt x="438823" y="45339"/>
                </a:lnTo>
                <a:lnTo>
                  <a:pt x="438823" y="10680"/>
                </a:lnTo>
                <a:lnTo>
                  <a:pt x="436321" y="9321"/>
                </a:lnTo>
                <a:lnTo>
                  <a:pt x="416255" y="3810"/>
                </a:lnTo>
                <a:lnTo>
                  <a:pt x="392785" y="876"/>
                </a:lnTo>
                <a:lnTo>
                  <a:pt x="366623" y="0"/>
                </a:lnTo>
                <a:lnTo>
                  <a:pt x="340398" y="876"/>
                </a:lnTo>
                <a:lnTo>
                  <a:pt x="296684" y="9321"/>
                </a:lnTo>
                <a:lnTo>
                  <a:pt x="264998" y="41567"/>
                </a:lnTo>
                <a:lnTo>
                  <a:pt x="263906" y="52057"/>
                </a:lnTo>
                <a:lnTo>
                  <a:pt x="264998" y="62712"/>
                </a:lnTo>
                <a:lnTo>
                  <a:pt x="296684" y="95059"/>
                </a:lnTo>
                <a:lnTo>
                  <a:pt x="340398" y="103517"/>
                </a:lnTo>
                <a:lnTo>
                  <a:pt x="366623" y="104394"/>
                </a:lnTo>
                <a:lnTo>
                  <a:pt x="392785" y="103517"/>
                </a:lnTo>
                <a:lnTo>
                  <a:pt x="436321" y="95059"/>
                </a:lnTo>
                <a:lnTo>
                  <a:pt x="460146" y="78917"/>
                </a:lnTo>
                <a:lnTo>
                  <a:pt x="464743" y="71996"/>
                </a:lnTo>
                <a:lnTo>
                  <a:pt x="467956" y="62712"/>
                </a:lnTo>
                <a:lnTo>
                  <a:pt x="469049" y="52057"/>
                </a:lnTo>
                <a:close/>
              </a:path>
              <a:path w="480695" h="257175">
                <a:moveTo>
                  <a:pt x="480529" y="130695"/>
                </a:moveTo>
                <a:lnTo>
                  <a:pt x="251879" y="130695"/>
                </a:lnTo>
                <a:lnTo>
                  <a:pt x="251879" y="156997"/>
                </a:lnTo>
                <a:lnTo>
                  <a:pt x="480529" y="156997"/>
                </a:lnTo>
                <a:lnTo>
                  <a:pt x="480529" y="1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4702" y="7158519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4" h="165100">
                <a:moveTo>
                  <a:pt x="202057" y="138430"/>
                </a:moveTo>
                <a:lnTo>
                  <a:pt x="30505" y="138430"/>
                </a:lnTo>
                <a:lnTo>
                  <a:pt x="30505" y="95250"/>
                </a:lnTo>
                <a:lnTo>
                  <a:pt x="196176" y="95250"/>
                </a:lnTo>
                <a:lnTo>
                  <a:pt x="196176" y="68580"/>
                </a:lnTo>
                <a:lnTo>
                  <a:pt x="30505" y="68580"/>
                </a:lnTo>
                <a:lnTo>
                  <a:pt x="30505" y="26670"/>
                </a:lnTo>
                <a:lnTo>
                  <a:pt x="198970" y="26670"/>
                </a:lnTo>
                <a:lnTo>
                  <a:pt x="198970" y="0"/>
                </a:lnTo>
                <a:lnTo>
                  <a:pt x="0" y="0"/>
                </a:lnTo>
                <a:lnTo>
                  <a:pt x="0" y="26670"/>
                </a:lnTo>
                <a:lnTo>
                  <a:pt x="0" y="68580"/>
                </a:lnTo>
                <a:lnTo>
                  <a:pt x="0" y="95250"/>
                </a:lnTo>
                <a:lnTo>
                  <a:pt x="0" y="138430"/>
                </a:lnTo>
                <a:lnTo>
                  <a:pt x="0" y="165100"/>
                </a:lnTo>
                <a:lnTo>
                  <a:pt x="202057" y="165100"/>
                </a:lnTo>
                <a:lnTo>
                  <a:pt x="202057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811549" y="7153942"/>
            <a:ext cx="715645" cy="254000"/>
            <a:chOff x="5811549" y="7153942"/>
            <a:chExt cx="715645" cy="254000"/>
          </a:xfrm>
        </p:grpSpPr>
        <p:sp>
          <p:nvSpPr>
            <p:cNvPr id="26" name="object 26"/>
            <p:cNvSpPr/>
            <p:nvPr/>
          </p:nvSpPr>
          <p:spPr>
            <a:xfrm>
              <a:off x="5811549" y="7370276"/>
              <a:ext cx="225425" cy="26670"/>
            </a:xfrm>
            <a:custGeom>
              <a:avLst/>
              <a:gdLst/>
              <a:ahLst/>
              <a:cxnLst/>
              <a:rect l="l" t="t" r="r" b="b"/>
              <a:pathLst>
                <a:path w="225425" h="26670">
                  <a:moveTo>
                    <a:pt x="225290" y="26307"/>
                  </a:moveTo>
                  <a:lnTo>
                    <a:pt x="0" y="26307"/>
                  </a:lnTo>
                  <a:lnTo>
                    <a:pt x="0" y="0"/>
                  </a:lnTo>
                  <a:lnTo>
                    <a:pt x="225290" y="0"/>
                  </a:lnTo>
                  <a:lnTo>
                    <a:pt x="225290" y="26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0423" y="7153942"/>
              <a:ext cx="208218" cy="2538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0901" y="7153942"/>
              <a:ext cx="205699" cy="25383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573897" y="7153942"/>
            <a:ext cx="211454" cy="259715"/>
          </a:xfrm>
          <a:custGeom>
            <a:avLst/>
            <a:gdLst/>
            <a:ahLst/>
            <a:cxnLst/>
            <a:rect l="l" t="t" r="r" b="b"/>
            <a:pathLst>
              <a:path w="211454" h="259715">
                <a:moveTo>
                  <a:pt x="205139" y="96832"/>
                </a:moveTo>
                <a:lnTo>
                  <a:pt x="124819" y="96832"/>
                </a:lnTo>
                <a:lnTo>
                  <a:pt x="141024" y="96176"/>
                </a:lnTo>
                <a:lnTo>
                  <a:pt x="154554" y="94104"/>
                </a:lnTo>
                <a:lnTo>
                  <a:pt x="165670" y="90457"/>
                </a:lnTo>
                <a:lnTo>
                  <a:pt x="174634" y="85078"/>
                </a:lnTo>
                <a:lnTo>
                  <a:pt x="174634" y="0"/>
                </a:lnTo>
                <a:lnTo>
                  <a:pt x="205139" y="0"/>
                </a:lnTo>
                <a:lnTo>
                  <a:pt x="205139" y="96832"/>
                </a:lnTo>
                <a:close/>
              </a:path>
              <a:path w="211454" h="259715">
                <a:moveTo>
                  <a:pt x="117262" y="123139"/>
                </a:moveTo>
                <a:lnTo>
                  <a:pt x="0" y="123139"/>
                </a:lnTo>
                <a:lnTo>
                  <a:pt x="0" y="1679"/>
                </a:lnTo>
                <a:lnTo>
                  <a:pt x="30225" y="1679"/>
                </a:lnTo>
                <a:lnTo>
                  <a:pt x="30225" y="96832"/>
                </a:lnTo>
                <a:lnTo>
                  <a:pt x="205139" y="96832"/>
                </a:lnTo>
                <a:lnTo>
                  <a:pt x="205139" y="110546"/>
                </a:lnTo>
                <a:lnTo>
                  <a:pt x="174634" y="110546"/>
                </a:lnTo>
                <a:lnTo>
                  <a:pt x="165355" y="116173"/>
                </a:lnTo>
                <a:lnTo>
                  <a:pt x="152875" y="120096"/>
                </a:lnTo>
                <a:lnTo>
                  <a:pt x="136931" y="122392"/>
                </a:lnTo>
                <a:lnTo>
                  <a:pt x="117262" y="123139"/>
                </a:lnTo>
                <a:close/>
              </a:path>
              <a:path w="211454" h="259715">
                <a:moveTo>
                  <a:pt x="205139" y="144689"/>
                </a:moveTo>
                <a:lnTo>
                  <a:pt x="174634" y="144689"/>
                </a:lnTo>
                <a:lnTo>
                  <a:pt x="174634" y="110546"/>
                </a:lnTo>
                <a:lnTo>
                  <a:pt x="205139" y="110546"/>
                </a:lnTo>
                <a:lnTo>
                  <a:pt x="205139" y="144689"/>
                </a:lnTo>
                <a:close/>
              </a:path>
              <a:path w="211454" h="259715">
                <a:moveTo>
                  <a:pt x="111385" y="259713"/>
                </a:moveTo>
                <a:lnTo>
                  <a:pt x="69091" y="256250"/>
                </a:lnTo>
                <a:lnTo>
                  <a:pt x="25021" y="236672"/>
                </a:lnTo>
                <a:lnTo>
                  <a:pt x="12034" y="205699"/>
                </a:lnTo>
                <a:lnTo>
                  <a:pt x="13599" y="193731"/>
                </a:lnTo>
                <a:lnTo>
                  <a:pt x="50266" y="160186"/>
                </a:lnTo>
                <a:lnTo>
                  <a:pt x="89753" y="152525"/>
                </a:lnTo>
                <a:lnTo>
                  <a:pt x="111385" y="151686"/>
                </a:lnTo>
                <a:lnTo>
                  <a:pt x="133057" y="152525"/>
                </a:lnTo>
                <a:lnTo>
                  <a:pt x="172623" y="160186"/>
                </a:lnTo>
                <a:lnTo>
                  <a:pt x="200222" y="177713"/>
                </a:lnTo>
                <a:lnTo>
                  <a:pt x="111385" y="177713"/>
                </a:lnTo>
                <a:lnTo>
                  <a:pt x="94418" y="178273"/>
                </a:lnTo>
                <a:lnTo>
                  <a:pt x="53174" y="188348"/>
                </a:lnTo>
                <a:lnTo>
                  <a:pt x="42259" y="198423"/>
                </a:lnTo>
                <a:lnTo>
                  <a:pt x="42259" y="212976"/>
                </a:lnTo>
                <a:lnTo>
                  <a:pt x="78501" y="231167"/>
                </a:lnTo>
                <a:lnTo>
                  <a:pt x="111385" y="233686"/>
                </a:lnTo>
                <a:lnTo>
                  <a:pt x="200222" y="233686"/>
                </a:lnTo>
                <a:lnTo>
                  <a:pt x="197793" y="236672"/>
                </a:lnTo>
                <a:lnTo>
                  <a:pt x="188628" y="243761"/>
                </a:lnTo>
                <a:lnTo>
                  <a:pt x="172623" y="251330"/>
                </a:lnTo>
                <a:lnTo>
                  <a:pt x="153785" y="256250"/>
                </a:lnTo>
                <a:lnTo>
                  <a:pt x="133057" y="258913"/>
                </a:lnTo>
                <a:lnTo>
                  <a:pt x="111385" y="259713"/>
                </a:lnTo>
                <a:close/>
              </a:path>
              <a:path w="211454" h="259715">
                <a:moveTo>
                  <a:pt x="200222" y="233686"/>
                </a:moveTo>
                <a:lnTo>
                  <a:pt x="111385" y="233686"/>
                </a:lnTo>
                <a:lnTo>
                  <a:pt x="128509" y="233082"/>
                </a:lnTo>
                <a:lnTo>
                  <a:pt x="144479" y="231167"/>
                </a:lnTo>
                <a:lnTo>
                  <a:pt x="158455" y="227782"/>
                </a:lnTo>
                <a:lnTo>
                  <a:pt x="169597" y="222771"/>
                </a:lnTo>
                <a:lnTo>
                  <a:pt x="176314" y="218573"/>
                </a:lnTo>
                <a:lnTo>
                  <a:pt x="180511" y="212976"/>
                </a:lnTo>
                <a:lnTo>
                  <a:pt x="180511" y="198423"/>
                </a:lnTo>
                <a:lnTo>
                  <a:pt x="144479" y="180092"/>
                </a:lnTo>
                <a:lnTo>
                  <a:pt x="111385" y="177713"/>
                </a:lnTo>
                <a:lnTo>
                  <a:pt x="200222" y="177713"/>
                </a:lnTo>
                <a:lnTo>
                  <a:pt x="204860" y="183415"/>
                </a:lnTo>
                <a:lnTo>
                  <a:pt x="209407" y="193731"/>
                </a:lnTo>
                <a:lnTo>
                  <a:pt x="211017" y="205699"/>
                </a:lnTo>
                <a:lnTo>
                  <a:pt x="209407" y="217668"/>
                </a:lnTo>
                <a:lnTo>
                  <a:pt x="204860" y="227983"/>
                </a:lnTo>
                <a:lnTo>
                  <a:pt x="200222" y="2336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5965" y="7153947"/>
            <a:ext cx="474980" cy="258445"/>
          </a:xfrm>
          <a:custGeom>
            <a:avLst/>
            <a:gdLst/>
            <a:ahLst/>
            <a:cxnLst/>
            <a:rect l="l" t="t" r="r" b="b"/>
            <a:pathLst>
              <a:path w="474979" h="258445">
                <a:moveTo>
                  <a:pt x="140208" y="109423"/>
                </a:moveTo>
                <a:lnTo>
                  <a:pt x="118249" y="101511"/>
                </a:lnTo>
                <a:lnTo>
                  <a:pt x="108089" y="93472"/>
                </a:lnTo>
                <a:lnTo>
                  <a:pt x="100787" y="87706"/>
                </a:lnTo>
                <a:lnTo>
                  <a:pt x="89242" y="67119"/>
                </a:lnTo>
                <a:lnTo>
                  <a:pt x="85077" y="38900"/>
                </a:lnTo>
                <a:lnTo>
                  <a:pt x="85077" y="29387"/>
                </a:lnTo>
                <a:lnTo>
                  <a:pt x="135458" y="29387"/>
                </a:lnTo>
                <a:lnTo>
                  <a:pt x="135458" y="3073"/>
                </a:lnTo>
                <a:lnTo>
                  <a:pt x="4470" y="3073"/>
                </a:lnTo>
                <a:lnTo>
                  <a:pt x="4470" y="29387"/>
                </a:lnTo>
                <a:lnTo>
                  <a:pt x="54851" y="29387"/>
                </a:lnTo>
                <a:lnTo>
                  <a:pt x="54851" y="38900"/>
                </a:lnTo>
                <a:lnTo>
                  <a:pt x="50812" y="67957"/>
                </a:lnTo>
                <a:lnTo>
                  <a:pt x="39497" y="89560"/>
                </a:lnTo>
                <a:lnTo>
                  <a:pt x="22148" y="104228"/>
                </a:lnTo>
                <a:lnTo>
                  <a:pt x="0" y="112509"/>
                </a:lnTo>
                <a:lnTo>
                  <a:pt x="0" y="139649"/>
                </a:lnTo>
                <a:lnTo>
                  <a:pt x="22161" y="133388"/>
                </a:lnTo>
                <a:lnTo>
                  <a:pt x="41871" y="122859"/>
                </a:lnTo>
                <a:lnTo>
                  <a:pt x="58280" y="109194"/>
                </a:lnTo>
                <a:lnTo>
                  <a:pt x="70523" y="93472"/>
                </a:lnTo>
                <a:lnTo>
                  <a:pt x="82677" y="108508"/>
                </a:lnTo>
                <a:lnTo>
                  <a:pt x="98856" y="120967"/>
                </a:lnTo>
                <a:lnTo>
                  <a:pt x="118300" y="130390"/>
                </a:lnTo>
                <a:lnTo>
                  <a:pt x="140208" y="136296"/>
                </a:lnTo>
                <a:lnTo>
                  <a:pt x="140208" y="109423"/>
                </a:lnTo>
                <a:close/>
              </a:path>
              <a:path w="474979" h="258445">
                <a:moveTo>
                  <a:pt x="209613" y="157848"/>
                </a:moveTo>
                <a:lnTo>
                  <a:pt x="179108" y="157848"/>
                </a:lnTo>
                <a:lnTo>
                  <a:pt x="179108" y="183870"/>
                </a:lnTo>
                <a:lnTo>
                  <a:pt x="179108" y="230606"/>
                </a:lnTo>
                <a:lnTo>
                  <a:pt x="50368" y="230606"/>
                </a:lnTo>
                <a:lnTo>
                  <a:pt x="50368" y="183870"/>
                </a:lnTo>
                <a:lnTo>
                  <a:pt x="179108" y="183870"/>
                </a:lnTo>
                <a:lnTo>
                  <a:pt x="179108" y="157848"/>
                </a:lnTo>
                <a:lnTo>
                  <a:pt x="19862" y="157848"/>
                </a:lnTo>
                <a:lnTo>
                  <a:pt x="19862" y="256349"/>
                </a:lnTo>
                <a:lnTo>
                  <a:pt x="209613" y="256349"/>
                </a:lnTo>
                <a:lnTo>
                  <a:pt x="209613" y="230606"/>
                </a:lnTo>
                <a:lnTo>
                  <a:pt x="209613" y="183870"/>
                </a:lnTo>
                <a:lnTo>
                  <a:pt x="209613" y="157848"/>
                </a:lnTo>
                <a:close/>
              </a:path>
              <a:path w="474979" h="258445">
                <a:moveTo>
                  <a:pt x="209613" y="0"/>
                </a:moveTo>
                <a:lnTo>
                  <a:pt x="179108" y="0"/>
                </a:lnTo>
                <a:lnTo>
                  <a:pt x="179108" y="54292"/>
                </a:lnTo>
                <a:lnTo>
                  <a:pt x="126771" y="54292"/>
                </a:lnTo>
                <a:lnTo>
                  <a:pt x="126771" y="80327"/>
                </a:lnTo>
                <a:lnTo>
                  <a:pt x="179108" y="80327"/>
                </a:lnTo>
                <a:lnTo>
                  <a:pt x="179108" y="141617"/>
                </a:lnTo>
                <a:lnTo>
                  <a:pt x="209613" y="141617"/>
                </a:lnTo>
                <a:lnTo>
                  <a:pt x="209613" y="0"/>
                </a:lnTo>
                <a:close/>
              </a:path>
              <a:path w="474979" h="258445">
                <a:moveTo>
                  <a:pt x="470446" y="100190"/>
                </a:moveTo>
                <a:lnTo>
                  <a:pt x="432231" y="88900"/>
                </a:lnTo>
                <a:lnTo>
                  <a:pt x="402717" y="70739"/>
                </a:lnTo>
                <a:lnTo>
                  <a:pt x="401104" y="68567"/>
                </a:lnTo>
                <a:lnTo>
                  <a:pt x="383705" y="45326"/>
                </a:lnTo>
                <a:lnTo>
                  <a:pt x="376974" y="12319"/>
                </a:lnTo>
                <a:lnTo>
                  <a:pt x="376974" y="1676"/>
                </a:lnTo>
                <a:lnTo>
                  <a:pt x="346748" y="1676"/>
                </a:lnTo>
                <a:lnTo>
                  <a:pt x="346748" y="12319"/>
                </a:lnTo>
                <a:lnTo>
                  <a:pt x="340106" y="45364"/>
                </a:lnTo>
                <a:lnTo>
                  <a:pt x="321284" y="70840"/>
                </a:lnTo>
                <a:lnTo>
                  <a:pt x="291960" y="89014"/>
                </a:lnTo>
                <a:lnTo>
                  <a:pt x="253834" y="100190"/>
                </a:lnTo>
                <a:lnTo>
                  <a:pt x="253834" y="127063"/>
                </a:lnTo>
                <a:lnTo>
                  <a:pt x="290550" y="118503"/>
                </a:lnTo>
                <a:lnTo>
                  <a:pt x="321322" y="105473"/>
                </a:lnTo>
                <a:lnTo>
                  <a:pt x="345414" y="88607"/>
                </a:lnTo>
                <a:lnTo>
                  <a:pt x="362140" y="68567"/>
                </a:lnTo>
                <a:lnTo>
                  <a:pt x="378904" y="88607"/>
                </a:lnTo>
                <a:lnTo>
                  <a:pt x="403072" y="105473"/>
                </a:lnTo>
                <a:lnTo>
                  <a:pt x="433844" y="118503"/>
                </a:lnTo>
                <a:lnTo>
                  <a:pt x="470446" y="127063"/>
                </a:lnTo>
                <a:lnTo>
                  <a:pt x="470446" y="100190"/>
                </a:lnTo>
                <a:close/>
              </a:path>
              <a:path w="474979" h="258445">
                <a:moveTo>
                  <a:pt x="474929" y="162877"/>
                </a:moveTo>
                <a:lnTo>
                  <a:pt x="249631" y="162877"/>
                </a:lnTo>
                <a:lnTo>
                  <a:pt x="249631" y="189750"/>
                </a:lnTo>
                <a:lnTo>
                  <a:pt x="346748" y="189750"/>
                </a:lnTo>
                <a:lnTo>
                  <a:pt x="346748" y="258038"/>
                </a:lnTo>
                <a:lnTo>
                  <a:pt x="376974" y="258038"/>
                </a:lnTo>
                <a:lnTo>
                  <a:pt x="376974" y="189750"/>
                </a:lnTo>
                <a:lnTo>
                  <a:pt x="474929" y="189750"/>
                </a:lnTo>
                <a:lnTo>
                  <a:pt x="474929" y="16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1741915" y="7413248"/>
            <a:ext cx="2012950" cy="605790"/>
            <a:chOff x="11741915" y="7413248"/>
            <a:chExt cx="2012950" cy="605790"/>
          </a:xfrm>
        </p:grpSpPr>
        <p:sp>
          <p:nvSpPr>
            <p:cNvPr id="32" name="object 32"/>
            <p:cNvSpPr/>
            <p:nvPr/>
          </p:nvSpPr>
          <p:spPr>
            <a:xfrm>
              <a:off x="11780708" y="7452041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158176" y="89599"/>
                  </a:moveTo>
                  <a:lnTo>
                    <a:pt x="10511" y="89599"/>
                  </a:lnTo>
                  <a:lnTo>
                    <a:pt x="10511" y="21023"/>
                  </a:lnTo>
                  <a:lnTo>
                    <a:pt x="244272" y="21023"/>
                  </a:lnTo>
                  <a:lnTo>
                    <a:pt x="244272" y="50055"/>
                  </a:lnTo>
                  <a:lnTo>
                    <a:pt x="306841" y="50055"/>
                  </a:lnTo>
                  <a:lnTo>
                    <a:pt x="306841" y="15517"/>
                  </a:lnTo>
                  <a:lnTo>
                    <a:pt x="394439" y="15517"/>
                  </a:lnTo>
                  <a:lnTo>
                    <a:pt x="394439" y="247275"/>
                  </a:lnTo>
                  <a:lnTo>
                    <a:pt x="306841" y="247275"/>
                  </a:lnTo>
                  <a:lnTo>
                    <a:pt x="306841" y="210734"/>
                  </a:lnTo>
                  <a:lnTo>
                    <a:pt x="232258" y="210734"/>
                  </a:lnTo>
                  <a:lnTo>
                    <a:pt x="232258" y="144160"/>
                  </a:lnTo>
                  <a:lnTo>
                    <a:pt x="306841" y="144160"/>
                  </a:lnTo>
                  <a:lnTo>
                    <a:pt x="306841" y="116129"/>
                  </a:lnTo>
                  <a:lnTo>
                    <a:pt x="237764" y="116129"/>
                  </a:lnTo>
                  <a:lnTo>
                    <a:pt x="222168" y="156282"/>
                  </a:lnTo>
                  <a:lnTo>
                    <a:pt x="197256" y="188914"/>
                  </a:lnTo>
                  <a:lnTo>
                    <a:pt x="162806" y="214426"/>
                  </a:lnTo>
                  <a:lnTo>
                    <a:pt x="118595" y="233222"/>
                  </a:lnTo>
                  <a:lnTo>
                    <a:pt x="64400" y="245706"/>
                  </a:lnTo>
                  <a:lnTo>
                    <a:pt x="0" y="252281"/>
                  </a:lnTo>
                  <a:lnTo>
                    <a:pt x="0" y="183204"/>
                  </a:lnTo>
                  <a:lnTo>
                    <a:pt x="68005" y="173646"/>
                  </a:lnTo>
                  <a:lnTo>
                    <a:pt x="117193" y="154797"/>
                  </a:lnTo>
                  <a:lnTo>
                    <a:pt x="147328" y="126750"/>
                  </a:lnTo>
                  <a:lnTo>
                    <a:pt x="158176" y="89599"/>
                  </a:lnTo>
                  <a:close/>
                </a:path>
                <a:path w="1802130" h="489584">
                  <a:moveTo>
                    <a:pt x="394439" y="406452"/>
                  </a:moveTo>
                  <a:lnTo>
                    <a:pt x="123137" y="406452"/>
                  </a:lnTo>
                  <a:lnTo>
                    <a:pt x="123137" y="428477"/>
                  </a:lnTo>
                  <a:lnTo>
                    <a:pt x="399445" y="428477"/>
                  </a:lnTo>
                  <a:lnTo>
                    <a:pt x="399445" y="489044"/>
                  </a:lnTo>
                  <a:lnTo>
                    <a:pt x="36540" y="489044"/>
                  </a:lnTo>
                  <a:lnTo>
                    <a:pt x="36540" y="345885"/>
                  </a:lnTo>
                  <a:lnTo>
                    <a:pt x="307342" y="345885"/>
                  </a:lnTo>
                  <a:lnTo>
                    <a:pt x="307342" y="322859"/>
                  </a:lnTo>
                  <a:lnTo>
                    <a:pt x="36540" y="322859"/>
                  </a:lnTo>
                  <a:lnTo>
                    <a:pt x="36540" y="261791"/>
                  </a:lnTo>
                  <a:lnTo>
                    <a:pt x="394439" y="261791"/>
                  </a:lnTo>
                  <a:lnTo>
                    <a:pt x="394439" y="406452"/>
                  </a:lnTo>
                  <a:close/>
                </a:path>
                <a:path w="1802130" h="489584">
                  <a:moveTo>
                    <a:pt x="852449" y="167186"/>
                  </a:moveTo>
                  <a:lnTo>
                    <a:pt x="571637" y="167186"/>
                  </a:lnTo>
                  <a:lnTo>
                    <a:pt x="571637" y="188710"/>
                  </a:lnTo>
                  <a:lnTo>
                    <a:pt x="854952" y="188710"/>
                  </a:lnTo>
                  <a:lnTo>
                    <a:pt x="854952" y="251280"/>
                  </a:lnTo>
                  <a:lnTo>
                    <a:pt x="711292" y="251280"/>
                  </a:lnTo>
                  <a:lnTo>
                    <a:pt x="711292" y="278310"/>
                  </a:lnTo>
                  <a:lnTo>
                    <a:pt x="880981" y="278310"/>
                  </a:lnTo>
                  <a:lnTo>
                    <a:pt x="880981" y="344884"/>
                  </a:lnTo>
                  <a:lnTo>
                    <a:pt x="456508" y="344884"/>
                  </a:lnTo>
                  <a:lnTo>
                    <a:pt x="456508" y="278310"/>
                  </a:lnTo>
                  <a:lnTo>
                    <a:pt x="624195" y="278310"/>
                  </a:lnTo>
                  <a:lnTo>
                    <a:pt x="624195" y="251280"/>
                  </a:lnTo>
                  <a:lnTo>
                    <a:pt x="485040" y="251280"/>
                  </a:lnTo>
                  <a:lnTo>
                    <a:pt x="485040" y="105117"/>
                  </a:lnTo>
                  <a:lnTo>
                    <a:pt x="765352" y="105117"/>
                  </a:lnTo>
                  <a:lnTo>
                    <a:pt x="765352" y="84093"/>
                  </a:lnTo>
                  <a:lnTo>
                    <a:pt x="485040" y="84093"/>
                  </a:lnTo>
                  <a:lnTo>
                    <a:pt x="485040" y="21023"/>
                  </a:lnTo>
                  <a:lnTo>
                    <a:pt x="852449" y="21023"/>
                  </a:lnTo>
                  <a:lnTo>
                    <a:pt x="852449" y="167186"/>
                  </a:lnTo>
                  <a:close/>
                </a:path>
                <a:path w="1802130" h="489584">
                  <a:moveTo>
                    <a:pt x="485040" y="360902"/>
                  </a:moveTo>
                  <a:lnTo>
                    <a:pt x="572638" y="360902"/>
                  </a:lnTo>
                  <a:lnTo>
                    <a:pt x="572638" y="420468"/>
                  </a:lnTo>
                  <a:lnTo>
                    <a:pt x="859958" y="420468"/>
                  </a:lnTo>
                  <a:lnTo>
                    <a:pt x="859958" y="487042"/>
                  </a:lnTo>
                  <a:lnTo>
                    <a:pt x="485040" y="487042"/>
                  </a:lnTo>
                  <a:lnTo>
                    <a:pt x="485040" y="360902"/>
                  </a:lnTo>
                  <a:close/>
                </a:path>
                <a:path w="1802130" h="489584">
                  <a:moveTo>
                    <a:pt x="1315966" y="23526"/>
                  </a:moveTo>
                  <a:lnTo>
                    <a:pt x="1315966" y="96607"/>
                  </a:lnTo>
                  <a:lnTo>
                    <a:pt x="1030147" y="96607"/>
                  </a:lnTo>
                  <a:lnTo>
                    <a:pt x="1030147" y="218743"/>
                  </a:lnTo>
                  <a:lnTo>
                    <a:pt x="1318969" y="218743"/>
                  </a:lnTo>
                  <a:lnTo>
                    <a:pt x="1318969" y="291324"/>
                  </a:lnTo>
                  <a:lnTo>
                    <a:pt x="1173307" y="291324"/>
                  </a:lnTo>
                  <a:lnTo>
                    <a:pt x="1173307" y="393438"/>
                  </a:lnTo>
                  <a:lnTo>
                    <a:pt x="1338491" y="393438"/>
                  </a:lnTo>
                  <a:lnTo>
                    <a:pt x="1338491" y="465018"/>
                  </a:lnTo>
                  <a:lnTo>
                    <a:pt x="920025" y="465018"/>
                  </a:lnTo>
                  <a:lnTo>
                    <a:pt x="920025" y="393438"/>
                  </a:lnTo>
                  <a:lnTo>
                    <a:pt x="1085709" y="393438"/>
                  </a:lnTo>
                  <a:lnTo>
                    <a:pt x="1085709" y="291324"/>
                  </a:lnTo>
                  <a:lnTo>
                    <a:pt x="942550" y="291324"/>
                  </a:lnTo>
                  <a:lnTo>
                    <a:pt x="942550" y="23526"/>
                  </a:lnTo>
                  <a:lnTo>
                    <a:pt x="1315966" y="23526"/>
                  </a:lnTo>
                  <a:close/>
                </a:path>
                <a:path w="1802130" h="489584">
                  <a:moveTo>
                    <a:pt x="1773476" y="96607"/>
                  </a:moveTo>
                  <a:lnTo>
                    <a:pt x="1642830" y="96607"/>
                  </a:lnTo>
                  <a:lnTo>
                    <a:pt x="1663815" y="110975"/>
                  </a:lnTo>
                  <a:lnTo>
                    <a:pt x="1694701" y="120696"/>
                  </a:lnTo>
                  <a:lnTo>
                    <a:pt x="1733564" y="126383"/>
                  </a:lnTo>
                  <a:lnTo>
                    <a:pt x="1778481" y="128643"/>
                  </a:lnTo>
                  <a:lnTo>
                    <a:pt x="1778481" y="189711"/>
                  </a:lnTo>
                  <a:lnTo>
                    <a:pt x="1727166" y="186426"/>
                  </a:lnTo>
                  <a:lnTo>
                    <a:pt x="1675429" y="178448"/>
                  </a:lnTo>
                  <a:lnTo>
                    <a:pt x="1627915" y="165215"/>
                  </a:lnTo>
                  <a:lnTo>
                    <a:pt x="1589271" y="146162"/>
                  </a:lnTo>
                  <a:lnTo>
                    <a:pt x="1551408" y="165919"/>
                  </a:lnTo>
                  <a:lnTo>
                    <a:pt x="1504864" y="179199"/>
                  </a:lnTo>
                  <a:lnTo>
                    <a:pt x="1453346" y="186848"/>
                  </a:lnTo>
                  <a:lnTo>
                    <a:pt x="1400560" y="189711"/>
                  </a:lnTo>
                  <a:lnTo>
                    <a:pt x="1400560" y="128643"/>
                  </a:lnTo>
                  <a:lnTo>
                    <a:pt x="1444484" y="126453"/>
                  </a:lnTo>
                  <a:lnTo>
                    <a:pt x="1483152" y="120884"/>
                  </a:lnTo>
                  <a:lnTo>
                    <a:pt x="1514312" y="111186"/>
                  </a:lnTo>
                  <a:lnTo>
                    <a:pt x="1535711" y="96607"/>
                  </a:lnTo>
                  <a:lnTo>
                    <a:pt x="1406066" y="96607"/>
                  </a:lnTo>
                  <a:lnTo>
                    <a:pt x="1406066" y="35539"/>
                  </a:lnTo>
                  <a:lnTo>
                    <a:pt x="1545221" y="35539"/>
                  </a:lnTo>
                  <a:lnTo>
                    <a:pt x="1545221" y="0"/>
                  </a:lnTo>
                  <a:lnTo>
                    <a:pt x="1632819" y="0"/>
                  </a:lnTo>
                  <a:lnTo>
                    <a:pt x="1632819" y="35539"/>
                  </a:lnTo>
                  <a:lnTo>
                    <a:pt x="1773476" y="35539"/>
                  </a:lnTo>
                  <a:lnTo>
                    <a:pt x="1773476" y="96607"/>
                  </a:lnTo>
                  <a:close/>
                </a:path>
                <a:path w="1802130" h="489584">
                  <a:moveTo>
                    <a:pt x="1802008" y="264294"/>
                  </a:moveTo>
                  <a:lnTo>
                    <a:pt x="1632819" y="264294"/>
                  </a:lnTo>
                  <a:lnTo>
                    <a:pt x="1632819" y="283816"/>
                  </a:lnTo>
                  <a:lnTo>
                    <a:pt x="1773476" y="283816"/>
                  </a:lnTo>
                  <a:lnTo>
                    <a:pt x="1773476" y="415963"/>
                  </a:lnTo>
                  <a:lnTo>
                    <a:pt x="1492162" y="415963"/>
                  </a:lnTo>
                  <a:lnTo>
                    <a:pt x="1492162" y="431480"/>
                  </a:lnTo>
                  <a:lnTo>
                    <a:pt x="1782986" y="431480"/>
                  </a:lnTo>
                  <a:lnTo>
                    <a:pt x="1782986" y="489044"/>
                  </a:lnTo>
                  <a:lnTo>
                    <a:pt x="1406066" y="489044"/>
                  </a:lnTo>
                  <a:lnTo>
                    <a:pt x="1406066" y="358399"/>
                  </a:lnTo>
                  <a:lnTo>
                    <a:pt x="1686879" y="358399"/>
                  </a:lnTo>
                  <a:lnTo>
                    <a:pt x="1686879" y="342381"/>
                  </a:lnTo>
                  <a:lnTo>
                    <a:pt x="1406066" y="342381"/>
                  </a:lnTo>
                  <a:lnTo>
                    <a:pt x="1406066" y="283816"/>
                  </a:lnTo>
                  <a:lnTo>
                    <a:pt x="1545722" y="283816"/>
                  </a:lnTo>
                  <a:lnTo>
                    <a:pt x="1545722" y="264294"/>
                  </a:lnTo>
                  <a:lnTo>
                    <a:pt x="1377535" y="264294"/>
                  </a:lnTo>
                  <a:lnTo>
                    <a:pt x="1377535" y="202225"/>
                  </a:lnTo>
                  <a:lnTo>
                    <a:pt x="1802008" y="202225"/>
                  </a:lnTo>
                  <a:lnTo>
                    <a:pt x="1802008" y="264294"/>
                  </a:lnTo>
                  <a:close/>
                </a:path>
              </a:pathLst>
            </a:custGeom>
            <a:ln w="77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86470" y="7773649"/>
              <a:ext cx="168187" cy="24477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780698" y="7452042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394449" y="15519"/>
                  </a:moveTo>
                  <a:lnTo>
                    <a:pt x="306844" y="15519"/>
                  </a:lnTo>
                  <a:lnTo>
                    <a:pt x="306844" y="50063"/>
                  </a:lnTo>
                  <a:lnTo>
                    <a:pt x="244271" y="50063"/>
                  </a:lnTo>
                  <a:lnTo>
                    <a:pt x="244271" y="21031"/>
                  </a:lnTo>
                  <a:lnTo>
                    <a:pt x="10515" y="21031"/>
                  </a:lnTo>
                  <a:lnTo>
                    <a:pt x="10515" y="89611"/>
                  </a:lnTo>
                  <a:lnTo>
                    <a:pt x="158178" y="89611"/>
                  </a:lnTo>
                  <a:lnTo>
                    <a:pt x="147332" y="126758"/>
                  </a:lnTo>
                  <a:lnTo>
                    <a:pt x="117195" y="154800"/>
                  </a:lnTo>
                  <a:lnTo>
                    <a:pt x="68008" y="173647"/>
                  </a:lnTo>
                  <a:lnTo>
                    <a:pt x="0" y="183210"/>
                  </a:lnTo>
                  <a:lnTo>
                    <a:pt x="0" y="252285"/>
                  </a:lnTo>
                  <a:lnTo>
                    <a:pt x="64401" y="245706"/>
                  </a:lnTo>
                  <a:lnTo>
                    <a:pt x="118592" y="233222"/>
                  </a:lnTo>
                  <a:lnTo>
                    <a:pt x="162814" y="214426"/>
                  </a:lnTo>
                  <a:lnTo>
                    <a:pt x="197256" y="188925"/>
                  </a:lnTo>
                  <a:lnTo>
                    <a:pt x="222173" y="156286"/>
                  </a:lnTo>
                  <a:lnTo>
                    <a:pt x="237769" y="116128"/>
                  </a:lnTo>
                  <a:lnTo>
                    <a:pt x="306844" y="116128"/>
                  </a:lnTo>
                  <a:lnTo>
                    <a:pt x="306844" y="144170"/>
                  </a:lnTo>
                  <a:lnTo>
                    <a:pt x="232257" y="144170"/>
                  </a:lnTo>
                  <a:lnTo>
                    <a:pt x="232257" y="210743"/>
                  </a:lnTo>
                  <a:lnTo>
                    <a:pt x="306844" y="210743"/>
                  </a:lnTo>
                  <a:lnTo>
                    <a:pt x="306844" y="247281"/>
                  </a:lnTo>
                  <a:lnTo>
                    <a:pt x="394449" y="247281"/>
                  </a:lnTo>
                  <a:lnTo>
                    <a:pt x="394449" y="116128"/>
                  </a:lnTo>
                  <a:lnTo>
                    <a:pt x="394449" y="50063"/>
                  </a:lnTo>
                  <a:lnTo>
                    <a:pt x="394449" y="15519"/>
                  </a:lnTo>
                  <a:close/>
                </a:path>
                <a:path w="1802130" h="489584">
                  <a:moveTo>
                    <a:pt x="399453" y="428485"/>
                  </a:moveTo>
                  <a:lnTo>
                    <a:pt x="123139" y="428485"/>
                  </a:lnTo>
                  <a:lnTo>
                    <a:pt x="123139" y="406463"/>
                  </a:lnTo>
                  <a:lnTo>
                    <a:pt x="394449" y="406463"/>
                  </a:lnTo>
                  <a:lnTo>
                    <a:pt x="394449" y="261797"/>
                  </a:lnTo>
                  <a:lnTo>
                    <a:pt x="36550" y="261797"/>
                  </a:lnTo>
                  <a:lnTo>
                    <a:pt x="36550" y="322859"/>
                  </a:lnTo>
                  <a:lnTo>
                    <a:pt x="307340" y="322859"/>
                  </a:lnTo>
                  <a:lnTo>
                    <a:pt x="307340" y="345884"/>
                  </a:lnTo>
                  <a:lnTo>
                    <a:pt x="36550" y="345884"/>
                  </a:lnTo>
                  <a:lnTo>
                    <a:pt x="36550" y="489051"/>
                  </a:lnTo>
                  <a:lnTo>
                    <a:pt x="399453" y="489051"/>
                  </a:lnTo>
                  <a:lnTo>
                    <a:pt x="399453" y="428485"/>
                  </a:lnTo>
                  <a:close/>
                </a:path>
                <a:path w="1802130" h="489584">
                  <a:moveTo>
                    <a:pt x="854951" y="188772"/>
                  </a:moveTo>
                  <a:lnTo>
                    <a:pt x="571639" y="188772"/>
                  </a:lnTo>
                  <a:lnTo>
                    <a:pt x="571639" y="167182"/>
                  </a:lnTo>
                  <a:lnTo>
                    <a:pt x="852449" y="167182"/>
                  </a:lnTo>
                  <a:lnTo>
                    <a:pt x="852449" y="104952"/>
                  </a:lnTo>
                  <a:lnTo>
                    <a:pt x="852449" y="84632"/>
                  </a:lnTo>
                  <a:lnTo>
                    <a:pt x="852449" y="21132"/>
                  </a:lnTo>
                  <a:lnTo>
                    <a:pt x="485038" y="21132"/>
                  </a:lnTo>
                  <a:lnTo>
                    <a:pt x="485038" y="84632"/>
                  </a:lnTo>
                  <a:lnTo>
                    <a:pt x="765352" y="84632"/>
                  </a:lnTo>
                  <a:lnTo>
                    <a:pt x="765352" y="104952"/>
                  </a:lnTo>
                  <a:lnTo>
                    <a:pt x="485038" y="104952"/>
                  </a:lnTo>
                  <a:lnTo>
                    <a:pt x="485038" y="167182"/>
                  </a:lnTo>
                  <a:lnTo>
                    <a:pt x="485038" y="188772"/>
                  </a:lnTo>
                  <a:lnTo>
                    <a:pt x="485038" y="251002"/>
                  </a:lnTo>
                  <a:lnTo>
                    <a:pt x="854951" y="251002"/>
                  </a:lnTo>
                  <a:lnTo>
                    <a:pt x="854951" y="188772"/>
                  </a:lnTo>
                  <a:close/>
                </a:path>
                <a:path w="1802130" h="489584">
                  <a:moveTo>
                    <a:pt x="859967" y="419912"/>
                  </a:moveTo>
                  <a:lnTo>
                    <a:pt x="572643" y="419912"/>
                  </a:lnTo>
                  <a:lnTo>
                    <a:pt x="572643" y="361492"/>
                  </a:lnTo>
                  <a:lnTo>
                    <a:pt x="485038" y="361492"/>
                  </a:lnTo>
                  <a:lnTo>
                    <a:pt x="485038" y="419912"/>
                  </a:lnTo>
                  <a:lnTo>
                    <a:pt x="485038" y="487222"/>
                  </a:lnTo>
                  <a:lnTo>
                    <a:pt x="859967" y="487222"/>
                  </a:lnTo>
                  <a:lnTo>
                    <a:pt x="859967" y="419912"/>
                  </a:lnTo>
                  <a:close/>
                </a:path>
                <a:path w="1802130" h="489584">
                  <a:moveTo>
                    <a:pt x="880986" y="278320"/>
                  </a:moveTo>
                  <a:lnTo>
                    <a:pt x="711301" y="278320"/>
                  </a:lnTo>
                  <a:lnTo>
                    <a:pt x="711301" y="251282"/>
                  </a:lnTo>
                  <a:lnTo>
                    <a:pt x="624205" y="251282"/>
                  </a:lnTo>
                  <a:lnTo>
                    <a:pt x="624205" y="278320"/>
                  </a:lnTo>
                  <a:lnTo>
                    <a:pt x="456514" y="278320"/>
                  </a:lnTo>
                  <a:lnTo>
                    <a:pt x="456514" y="344893"/>
                  </a:lnTo>
                  <a:lnTo>
                    <a:pt x="880986" y="344893"/>
                  </a:lnTo>
                  <a:lnTo>
                    <a:pt x="880986" y="278320"/>
                  </a:lnTo>
                  <a:close/>
                </a:path>
                <a:path w="1802130" h="489584">
                  <a:moveTo>
                    <a:pt x="1338491" y="393242"/>
                  </a:moveTo>
                  <a:lnTo>
                    <a:pt x="1173314" y="393242"/>
                  </a:lnTo>
                  <a:lnTo>
                    <a:pt x="1173314" y="291642"/>
                  </a:lnTo>
                  <a:lnTo>
                    <a:pt x="1318971" y="291642"/>
                  </a:lnTo>
                  <a:lnTo>
                    <a:pt x="1318971" y="219252"/>
                  </a:lnTo>
                  <a:lnTo>
                    <a:pt x="1030147" y="219252"/>
                  </a:lnTo>
                  <a:lnTo>
                    <a:pt x="1030147" y="96062"/>
                  </a:lnTo>
                  <a:lnTo>
                    <a:pt x="1315974" y="96062"/>
                  </a:lnTo>
                  <a:lnTo>
                    <a:pt x="1315974" y="23672"/>
                  </a:lnTo>
                  <a:lnTo>
                    <a:pt x="942555" y="23672"/>
                  </a:lnTo>
                  <a:lnTo>
                    <a:pt x="942555" y="96062"/>
                  </a:lnTo>
                  <a:lnTo>
                    <a:pt x="942555" y="219252"/>
                  </a:lnTo>
                  <a:lnTo>
                    <a:pt x="942555" y="291642"/>
                  </a:lnTo>
                  <a:lnTo>
                    <a:pt x="1085710" y="291642"/>
                  </a:lnTo>
                  <a:lnTo>
                    <a:pt x="1085710" y="393242"/>
                  </a:lnTo>
                  <a:lnTo>
                    <a:pt x="920026" y="393242"/>
                  </a:lnTo>
                  <a:lnTo>
                    <a:pt x="920026" y="465632"/>
                  </a:lnTo>
                  <a:lnTo>
                    <a:pt x="1338491" y="465632"/>
                  </a:lnTo>
                  <a:lnTo>
                    <a:pt x="1338491" y="393242"/>
                  </a:lnTo>
                  <a:close/>
                </a:path>
                <a:path w="1802130" h="489584">
                  <a:moveTo>
                    <a:pt x="1778482" y="128651"/>
                  </a:moveTo>
                  <a:lnTo>
                    <a:pt x="1733562" y="126390"/>
                  </a:lnTo>
                  <a:lnTo>
                    <a:pt x="1694700" y="120700"/>
                  </a:lnTo>
                  <a:lnTo>
                    <a:pt x="1663814" y="110985"/>
                  </a:lnTo>
                  <a:lnTo>
                    <a:pt x="1642833" y="96608"/>
                  </a:lnTo>
                  <a:lnTo>
                    <a:pt x="1773478" y="96608"/>
                  </a:lnTo>
                  <a:lnTo>
                    <a:pt x="1773478" y="35547"/>
                  </a:lnTo>
                  <a:lnTo>
                    <a:pt x="1632826" y="35547"/>
                  </a:lnTo>
                  <a:lnTo>
                    <a:pt x="1632826" y="0"/>
                  </a:lnTo>
                  <a:lnTo>
                    <a:pt x="1545221" y="0"/>
                  </a:lnTo>
                  <a:lnTo>
                    <a:pt x="1545221" y="35547"/>
                  </a:lnTo>
                  <a:lnTo>
                    <a:pt x="1406067" y="35547"/>
                  </a:lnTo>
                  <a:lnTo>
                    <a:pt x="1406067" y="96608"/>
                  </a:lnTo>
                  <a:lnTo>
                    <a:pt x="1535709" y="96608"/>
                  </a:lnTo>
                  <a:lnTo>
                    <a:pt x="1514322" y="111188"/>
                  </a:lnTo>
                  <a:lnTo>
                    <a:pt x="1483156" y="120891"/>
                  </a:lnTo>
                  <a:lnTo>
                    <a:pt x="1444485" y="126453"/>
                  </a:lnTo>
                  <a:lnTo>
                    <a:pt x="1400568" y="128651"/>
                  </a:lnTo>
                  <a:lnTo>
                    <a:pt x="1400568" y="189712"/>
                  </a:lnTo>
                  <a:lnTo>
                    <a:pt x="1453349" y="186855"/>
                  </a:lnTo>
                  <a:lnTo>
                    <a:pt x="1504873" y="179209"/>
                  </a:lnTo>
                  <a:lnTo>
                    <a:pt x="1551406" y="165925"/>
                  </a:lnTo>
                  <a:lnTo>
                    <a:pt x="1589278" y="146164"/>
                  </a:lnTo>
                  <a:lnTo>
                    <a:pt x="1627924" y="165214"/>
                  </a:lnTo>
                  <a:lnTo>
                    <a:pt x="1675434" y="178447"/>
                  </a:lnTo>
                  <a:lnTo>
                    <a:pt x="1727174" y="186436"/>
                  </a:lnTo>
                  <a:lnTo>
                    <a:pt x="1778482" y="189712"/>
                  </a:lnTo>
                  <a:lnTo>
                    <a:pt x="1778482" y="146164"/>
                  </a:lnTo>
                  <a:lnTo>
                    <a:pt x="1778482" y="128651"/>
                  </a:lnTo>
                  <a:close/>
                </a:path>
                <a:path w="1802130" h="489584">
                  <a:moveTo>
                    <a:pt x="1802015" y="202234"/>
                  </a:moveTo>
                  <a:lnTo>
                    <a:pt x="1377543" y="202234"/>
                  </a:lnTo>
                  <a:lnTo>
                    <a:pt x="1377543" y="264299"/>
                  </a:lnTo>
                  <a:lnTo>
                    <a:pt x="1545729" y="264299"/>
                  </a:lnTo>
                  <a:lnTo>
                    <a:pt x="1545729" y="283819"/>
                  </a:lnTo>
                  <a:lnTo>
                    <a:pt x="1406067" y="283819"/>
                  </a:lnTo>
                  <a:lnTo>
                    <a:pt x="1406067" y="342392"/>
                  </a:lnTo>
                  <a:lnTo>
                    <a:pt x="1686877" y="342392"/>
                  </a:lnTo>
                  <a:lnTo>
                    <a:pt x="1686877" y="358406"/>
                  </a:lnTo>
                  <a:lnTo>
                    <a:pt x="1406067" y="358406"/>
                  </a:lnTo>
                  <a:lnTo>
                    <a:pt x="1406067" y="489051"/>
                  </a:lnTo>
                  <a:lnTo>
                    <a:pt x="1782991" y="489051"/>
                  </a:lnTo>
                  <a:lnTo>
                    <a:pt x="1782991" y="431482"/>
                  </a:lnTo>
                  <a:lnTo>
                    <a:pt x="1492161" y="431482"/>
                  </a:lnTo>
                  <a:lnTo>
                    <a:pt x="1492161" y="415963"/>
                  </a:lnTo>
                  <a:lnTo>
                    <a:pt x="1773478" y="415963"/>
                  </a:lnTo>
                  <a:lnTo>
                    <a:pt x="1773478" y="283819"/>
                  </a:lnTo>
                  <a:lnTo>
                    <a:pt x="1632826" y="283819"/>
                  </a:lnTo>
                  <a:lnTo>
                    <a:pt x="1632826" y="264299"/>
                  </a:lnTo>
                  <a:lnTo>
                    <a:pt x="1802015" y="264299"/>
                  </a:lnTo>
                  <a:lnTo>
                    <a:pt x="1802015" y="202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5263" y="7812443"/>
              <a:ext cx="90600" cy="16718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468679" y="8188575"/>
            <a:ext cx="2562860" cy="975994"/>
            <a:chOff x="11468679" y="8188575"/>
            <a:chExt cx="2562860" cy="975994"/>
          </a:xfrm>
        </p:grpSpPr>
        <p:sp>
          <p:nvSpPr>
            <p:cNvPr id="37" name="object 37"/>
            <p:cNvSpPr/>
            <p:nvPr/>
          </p:nvSpPr>
          <p:spPr>
            <a:xfrm>
              <a:off x="11500590" y="822048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2498559" y="911728"/>
                  </a:moveTo>
                  <a:lnTo>
                    <a:pt x="0" y="911728"/>
                  </a:lnTo>
                  <a:lnTo>
                    <a:pt x="0" y="0"/>
                  </a:lnTo>
                  <a:lnTo>
                    <a:pt x="2498559" y="0"/>
                  </a:lnTo>
                  <a:lnTo>
                    <a:pt x="2498559" y="911728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00590" y="8220485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0" y="0"/>
                  </a:moveTo>
                  <a:lnTo>
                    <a:pt x="0" y="911728"/>
                  </a:lnTo>
                  <a:lnTo>
                    <a:pt x="2498559" y="911728"/>
                  </a:lnTo>
                  <a:lnTo>
                    <a:pt x="2498559" y="0"/>
                  </a:lnTo>
                  <a:lnTo>
                    <a:pt x="0" y="0"/>
                  </a:lnTo>
                  <a:close/>
                </a:path>
              </a:pathLst>
            </a:custGeom>
            <a:ln w="63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38876" y="8470074"/>
              <a:ext cx="1233170" cy="474345"/>
            </a:xfrm>
            <a:custGeom>
              <a:avLst/>
              <a:gdLst/>
              <a:ahLst/>
              <a:cxnLst/>
              <a:rect l="l" t="t" r="r" b="b"/>
              <a:pathLst>
                <a:path w="1233169" h="474345">
                  <a:moveTo>
                    <a:pt x="216408" y="94996"/>
                  </a:moveTo>
                  <a:lnTo>
                    <a:pt x="213360" y="90424"/>
                  </a:lnTo>
                  <a:lnTo>
                    <a:pt x="208788" y="84328"/>
                  </a:lnTo>
                  <a:lnTo>
                    <a:pt x="198628" y="83312"/>
                  </a:lnTo>
                  <a:lnTo>
                    <a:pt x="47752" y="87376"/>
                  </a:lnTo>
                  <a:lnTo>
                    <a:pt x="39116" y="87884"/>
                  </a:lnTo>
                  <a:lnTo>
                    <a:pt x="27940" y="97028"/>
                  </a:lnTo>
                  <a:lnTo>
                    <a:pt x="26416" y="103124"/>
                  </a:lnTo>
                  <a:lnTo>
                    <a:pt x="23876" y="111760"/>
                  </a:lnTo>
                  <a:lnTo>
                    <a:pt x="33528" y="128016"/>
                  </a:lnTo>
                  <a:lnTo>
                    <a:pt x="42672" y="127508"/>
                  </a:lnTo>
                  <a:lnTo>
                    <a:pt x="55283" y="127444"/>
                  </a:lnTo>
                  <a:lnTo>
                    <a:pt x="157949" y="124523"/>
                  </a:lnTo>
                  <a:lnTo>
                    <a:pt x="176276" y="124460"/>
                  </a:lnTo>
                  <a:lnTo>
                    <a:pt x="176212" y="136486"/>
                  </a:lnTo>
                  <a:lnTo>
                    <a:pt x="174752" y="224015"/>
                  </a:lnTo>
                  <a:lnTo>
                    <a:pt x="174244" y="233667"/>
                  </a:lnTo>
                  <a:lnTo>
                    <a:pt x="173736" y="242303"/>
                  </a:lnTo>
                  <a:lnTo>
                    <a:pt x="179324" y="251447"/>
                  </a:lnTo>
                  <a:lnTo>
                    <a:pt x="183896" y="252463"/>
                  </a:lnTo>
                  <a:lnTo>
                    <a:pt x="194056" y="253987"/>
                  </a:lnTo>
                  <a:lnTo>
                    <a:pt x="213868" y="243827"/>
                  </a:lnTo>
                  <a:lnTo>
                    <a:pt x="215290" y="204711"/>
                  </a:lnTo>
                  <a:lnTo>
                    <a:pt x="215798" y="150558"/>
                  </a:lnTo>
                  <a:lnTo>
                    <a:pt x="215925" y="136486"/>
                  </a:lnTo>
                  <a:lnTo>
                    <a:pt x="216077" y="124460"/>
                  </a:lnTo>
                  <a:lnTo>
                    <a:pt x="216382" y="103124"/>
                  </a:lnTo>
                  <a:lnTo>
                    <a:pt x="216408" y="94996"/>
                  </a:lnTo>
                  <a:close/>
                </a:path>
                <a:path w="1233169" h="474345">
                  <a:moveTo>
                    <a:pt x="237744" y="327647"/>
                  </a:moveTo>
                  <a:lnTo>
                    <a:pt x="237413" y="321043"/>
                  </a:lnTo>
                  <a:lnTo>
                    <a:pt x="237058" y="314439"/>
                  </a:lnTo>
                  <a:lnTo>
                    <a:pt x="236728" y="308851"/>
                  </a:lnTo>
                  <a:lnTo>
                    <a:pt x="221488" y="300215"/>
                  </a:lnTo>
                  <a:lnTo>
                    <a:pt x="197586" y="304850"/>
                  </a:lnTo>
                  <a:lnTo>
                    <a:pt x="189445" y="306222"/>
                  </a:lnTo>
                  <a:lnTo>
                    <a:pt x="179743" y="307441"/>
                  </a:lnTo>
                  <a:lnTo>
                    <a:pt x="127012" y="312928"/>
                  </a:lnTo>
                  <a:lnTo>
                    <a:pt x="110744" y="314439"/>
                  </a:lnTo>
                  <a:lnTo>
                    <a:pt x="110744" y="221983"/>
                  </a:lnTo>
                  <a:lnTo>
                    <a:pt x="108204" y="212839"/>
                  </a:lnTo>
                  <a:lnTo>
                    <a:pt x="93980" y="204203"/>
                  </a:lnTo>
                  <a:lnTo>
                    <a:pt x="79248" y="204711"/>
                  </a:lnTo>
                  <a:lnTo>
                    <a:pt x="69088" y="214363"/>
                  </a:lnTo>
                  <a:lnTo>
                    <a:pt x="70612" y="224015"/>
                  </a:lnTo>
                  <a:lnTo>
                    <a:pt x="70612" y="317995"/>
                  </a:lnTo>
                  <a:lnTo>
                    <a:pt x="13716" y="321043"/>
                  </a:lnTo>
                  <a:lnTo>
                    <a:pt x="8128" y="321043"/>
                  </a:lnTo>
                  <a:lnTo>
                    <a:pt x="508" y="333743"/>
                  </a:lnTo>
                  <a:lnTo>
                    <a:pt x="0" y="348983"/>
                  </a:lnTo>
                  <a:lnTo>
                    <a:pt x="7112" y="361683"/>
                  </a:lnTo>
                  <a:lnTo>
                    <a:pt x="16256" y="361683"/>
                  </a:lnTo>
                  <a:lnTo>
                    <a:pt x="92176" y="357022"/>
                  </a:lnTo>
                  <a:lnTo>
                    <a:pt x="152082" y="351942"/>
                  </a:lnTo>
                  <a:lnTo>
                    <a:pt x="196367" y="346760"/>
                  </a:lnTo>
                  <a:lnTo>
                    <a:pt x="233680" y="340347"/>
                  </a:lnTo>
                  <a:lnTo>
                    <a:pt x="237744" y="327647"/>
                  </a:lnTo>
                  <a:close/>
                </a:path>
                <a:path w="1233169" h="474345">
                  <a:moveTo>
                    <a:pt x="385051" y="188455"/>
                  </a:moveTo>
                  <a:lnTo>
                    <a:pt x="384035" y="181851"/>
                  </a:lnTo>
                  <a:lnTo>
                    <a:pt x="380987" y="176263"/>
                  </a:lnTo>
                  <a:lnTo>
                    <a:pt x="376199" y="173215"/>
                  </a:lnTo>
                  <a:lnTo>
                    <a:pt x="375399" y="172707"/>
                  </a:lnTo>
                  <a:lnTo>
                    <a:pt x="370319" y="173215"/>
                  </a:lnTo>
                  <a:lnTo>
                    <a:pt x="315468" y="173215"/>
                  </a:lnTo>
                  <a:lnTo>
                    <a:pt x="313956" y="58420"/>
                  </a:lnTo>
                  <a:lnTo>
                    <a:pt x="313944" y="52832"/>
                  </a:lnTo>
                  <a:lnTo>
                    <a:pt x="307848" y="47752"/>
                  </a:lnTo>
                  <a:lnTo>
                    <a:pt x="299212" y="45212"/>
                  </a:lnTo>
                  <a:lnTo>
                    <a:pt x="290068" y="44196"/>
                  </a:lnTo>
                  <a:lnTo>
                    <a:pt x="279400" y="44196"/>
                  </a:lnTo>
                  <a:lnTo>
                    <a:pt x="273812" y="49784"/>
                  </a:lnTo>
                  <a:lnTo>
                    <a:pt x="273812" y="58420"/>
                  </a:lnTo>
                  <a:lnTo>
                    <a:pt x="274104" y="75717"/>
                  </a:lnTo>
                  <a:lnTo>
                    <a:pt x="274281" y="88201"/>
                  </a:lnTo>
                  <a:lnTo>
                    <a:pt x="274408" y="101917"/>
                  </a:lnTo>
                  <a:lnTo>
                    <a:pt x="275221" y="217563"/>
                  </a:lnTo>
                  <a:lnTo>
                    <a:pt x="275336" y="289229"/>
                  </a:lnTo>
                  <a:lnTo>
                    <a:pt x="275399" y="303009"/>
                  </a:lnTo>
                  <a:lnTo>
                    <a:pt x="275551" y="315645"/>
                  </a:lnTo>
                  <a:lnTo>
                    <a:pt x="275818" y="331711"/>
                  </a:lnTo>
                  <a:lnTo>
                    <a:pt x="275844" y="347459"/>
                  </a:lnTo>
                  <a:lnTo>
                    <a:pt x="287528" y="348983"/>
                  </a:lnTo>
                  <a:lnTo>
                    <a:pt x="291084" y="349491"/>
                  </a:lnTo>
                  <a:lnTo>
                    <a:pt x="301244" y="347967"/>
                  </a:lnTo>
                  <a:lnTo>
                    <a:pt x="310388" y="343903"/>
                  </a:lnTo>
                  <a:lnTo>
                    <a:pt x="316992" y="336791"/>
                  </a:lnTo>
                  <a:lnTo>
                    <a:pt x="316992" y="331711"/>
                  </a:lnTo>
                  <a:lnTo>
                    <a:pt x="315976" y="209283"/>
                  </a:lnTo>
                  <a:lnTo>
                    <a:pt x="374891" y="209283"/>
                  </a:lnTo>
                  <a:lnTo>
                    <a:pt x="382511" y="202171"/>
                  </a:lnTo>
                  <a:lnTo>
                    <a:pt x="384543" y="190487"/>
                  </a:lnTo>
                  <a:lnTo>
                    <a:pt x="385051" y="188455"/>
                  </a:lnTo>
                  <a:close/>
                </a:path>
                <a:path w="1233169" h="474345">
                  <a:moveTo>
                    <a:pt x="627367" y="230111"/>
                  </a:moveTo>
                  <a:lnTo>
                    <a:pt x="621271" y="221475"/>
                  </a:lnTo>
                  <a:lnTo>
                    <a:pt x="603491" y="206679"/>
                  </a:lnTo>
                  <a:lnTo>
                    <a:pt x="593420" y="198107"/>
                  </a:lnTo>
                  <a:lnTo>
                    <a:pt x="575144" y="182473"/>
                  </a:lnTo>
                  <a:lnTo>
                    <a:pt x="567867" y="176390"/>
                  </a:lnTo>
                  <a:lnTo>
                    <a:pt x="560489" y="170510"/>
                  </a:lnTo>
                  <a:lnTo>
                    <a:pt x="549643" y="162039"/>
                  </a:lnTo>
                  <a:lnTo>
                    <a:pt x="562343" y="135788"/>
                  </a:lnTo>
                  <a:lnTo>
                    <a:pt x="570280" y="117729"/>
                  </a:lnTo>
                  <a:lnTo>
                    <a:pt x="576287" y="100469"/>
                  </a:lnTo>
                  <a:lnTo>
                    <a:pt x="579589" y="89408"/>
                  </a:lnTo>
                  <a:lnTo>
                    <a:pt x="583679" y="75692"/>
                  </a:lnTo>
                  <a:lnTo>
                    <a:pt x="583628" y="64516"/>
                  </a:lnTo>
                  <a:lnTo>
                    <a:pt x="521296" y="49809"/>
                  </a:lnTo>
                  <a:lnTo>
                    <a:pt x="477697" y="49364"/>
                  </a:lnTo>
                  <a:lnTo>
                    <a:pt x="469176" y="49491"/>
                  </a:lnTo>
                  <a:lnTo>
                    <a:pt x="426199" y="51308"/>
                  </a:lnTo>
                  <a:lnTo>
                    <a:pt x="414007" y="64516"/>
                  </a:lnTo>
                  <a:lnTo>
                    <a:pt x="416039" y="78232"/>
                  </a:lnTo>
                  <a:lnTo>
                    <a:pt x="425691" y="89916"/>
                  </a:lnTo>
                  <a:lnTo>
                    <a:pt x="434327" y="90424"/>
                  </a:lnTo>
                  <a:lnTo>
                    <a:pt x="460082" y="90004"/>
                  </a:lnTo>
                  <a:lnTo>
                    <a:pt x="499529" y="90297"/>
                  </a:lnTo>
                  <a:lnTo>
                    <a:pt x="509676" y="90258"/>
                  </a:lnTo>
                  <a:lnTo>
                    <a:pt x="519303" y="90004"/>
                  </a:lnTo>
                  <a:lnTo>
                    <a:pt x="535419" y="89408"/>
                  </a:lnTo>
                  <a:lnTo>
                    <a:pt x="522732" y="116865"/>
                  </a:lnTo>
                  <a:lnTo>
                    <a:pt x="504774" y="154940"/>
                  </a:lnTo>
                  <a:lnTo>
                    <a:pt x="477596" y="211277"/>
                  </a:lnTo>
                  <a:lnTo>
                    <a:pt x="457365" y="248526"/>
                  </a:lnTo>
                  <a:lnTo>
                    <a:pt x="441439" y="274815"/>
                  </a:lnTo>
                  <a:lnTo>
                    <a:pt x="438899" y="281927"/>
                  </a:lnTo>
                  <a:lnTo>
                    <a:pt x="446519" y="293611"/>
                  </a:lnTo>
                  <a:lnTo>
                    <a:pt x="459727" y="299199"/>
                  </a:lnTo>
                  <a:lnTo>
                    <a:pt x="474459" y="297167"/>
                  </a:lnTo>
                  <a:lnTo>
                    <a:pt x="479539" y="290055"/>
                  </a:lnTo>
                  <a:lnTo>
                    <a:pt x="486511" y="277647"/>
                  </a:lnTo>
                  <a:lnTo>
                    <a:pt x="491451" y="268909"/>
                  </a:lnTo>
                  <a:lnTo>
                    <a:pt x="512673" y="231978"/>
                  </a:lnTo>
                  <a:lnTo>
                    <a:pt x="518121" y="222364"/>
                  </a:lnTo>
                  <a:lnTo>
                    <a:pt x="523430" y="212725"/>
                  </a:lnTo>
                  <a:lnTo>
                    <a:pt x="531355" y="198107"/>
                  </a:lnTo>
                  <a:lnTo>
                    <a:pt x="540689" y="205054"/>
                  </a:lnTo>
                  <a:lnTo>
                    <a:pt x="570572" y="228854"/>
                  </a:lnTo>
                  <a:lnTo>
                    <a:pt x="597903" y="255003"/>
                  </a:lnTo>
                  <a:lnTo>
                    <a:pt x="614159" y="255003"/>
                  </a:lnTo>
                  <a:lnTo>
                    <a:pt x="624827" y="245859"/>
                  </a:lnTo>
                  <a:lnTo>
                    <a:pt x="627367" y="230111"/>
                  </a:lnTo>
                  <a:close/>
                </a:path>
                <a:path w="1233169" h="474345">
                  <a:moveTo>
                    <a:pt x="728459" y="314439"/>
                  </a:moveTo>
                  <a:lnTo>
                    <a:pt x="717283" y="304279"/>
                  </a:lnTo>
                  <a:lnTo>
                    <a:pt x="705599" y="304787"/>
                  </a:lnTo>
                  <a:lnTo>
                    <a:pt x="692962" y="304825"/>
                  </a:lnTo>
                  <a:lnTo>
                    <a:pt x="629462" y="305841"/>
                  </a:lnTo>
                  <a:lnTo>
                    <a:pt x="598347" y="306755"/>
                  </a:lnTo>
                  <a:lnTo>
                    <a:pt x="585711" y="306819"/>
                  </a:lnTo>
                  <a:lnTo>
                    <a:pt x="574027" y="307327"/>
                  </a:lnTo>
                  <a:lnTo>
                    <a:pt x="563359" y="321043"/>
                  </a:lnTo>
                  <a:lnTo>
                    <a:pt x="564375" y="328155"/>
                  </a:lnTo>
                  <a:lnTo>
                    <a:pt x="564883" y="335267"/>
                  </a:lnTo>
                  <a:lnTo>
                    <a:pt x="574027" y="345427"/>
                  </a:lnTo>
                  <a:lnTo>
                    <a:pt x="583679" y="346443"/>
                  </a:lnTo>
                  <a:lnTo>
                    <a:pt x="612355" y="345846"/>
                  </a:lnTo>
                  <a:lnTo>
                    <a:pt x="622439" y="345414"/>
                  </a:lnTo>
                  <a:lnTo>
                    <a:pt x="650036" y="343941"/>
                  </a:lnTo>
                  <a:lnTo>
                    <a:pt x="659841" y="343623"/>
                  </a:lnTo>
                  <a:lnTo>
                    <a:pt x="670369" y="343636"/>
                  </a:lnTo>
                  <a:lnTo>
                    <a:pt x="686295" y="343903"/>
                  </a:lnTo>
                  <a:lnTo>
                    <a:pt x="686244" y="364832"/>
                  </a:lnTo>
                  <a:lnTo>
                    <a:pt x="686130" y="374700"/>
                  </a:lnTo>
                  <a:lnTo>
                    <a:pt x="685761" y="385838"/>
                  </a:lnTo>
                  <a:lnTo>
                    <a:pt x="684314" y="416750"/>
                  </a:lnTo>
                  <a:lnTo>
                    <a:pt x="684199" y="422351"/>
                  </a:lnTo>
                  <a:lnTo>
                    <a:pt x="684314" y="435546"/>
                  </a:lnTo>
                  <a:lnTo>
                    <a:pt x="684415" y="439458"/>
                  </a:lnTo>
                  <a:lnTo>
                    <a:pt x="685203" y="455663"/>
                  </a:lnTo>
                  <a:lnTo>
                    <a:pt x="685279" y="471919"/>
                  </a:lnTo>
                  <a:lnTo>
                    <a:pt x="695947" y="473443"/>
                  </a:lnTo>
                  <a:lnTo>
                    <a:pt x="700011" y="473951"/>
                  </a:lnTo>
                  <a:lnTo>
                    <a:pt x="710171" y="472427"/>
                  </a:lnTo>
                  <a:lnTo>
                    <a:pt x="719823" y="467855"/>
                  </a:lnTo>
                  <a:lnTo>
                    <a:pt x="726427" y="460743"/>
                  </a:lnTo>
                  <a:lnTo>
                    <a:pt x="726427" y="455663"/>
                  </a:lnTo>
                  <a:lnTo>
                    <a:pt x="725855" y="435546"/>
                  </a:lnTo>
                  <a:lnTo>
                    <a:pt x="725728" y="422351"/>
                  </a:lnTo>
                  <a:lnTo>
                    <a:pt x="726071" y="410260"/>
                  </a:lnTo>
                  <a:lnTo>
                    <a:pt x="727811" y="376643"/>
                  </a:lnTo>
                  <a:lnTo>
                    <a:pt x="728268" y="364832"/>
                  </a:lnTo>
                  <a:lnTo>
                    <a:pt x="728433" y="352399"/>
                  </a:lnTo>
                  <a:lnTo>
                    <a:pt x="728433" y="343623"/>
                  </a:lnTo>
                  <a:lnTo>
                    <a:pt x="728459" y="314439"/>
                  </a:lnTo>
                  <a:close/>
                </a:path>
                <a:path w="1233169" h="474345">
                  <a:moveTo>
                    <a:pt x="761415" y="124929"/>
                  </a:moveTo>
                  <a:lnTo>
                    <a:pt x="761403" y="70294"/>
                  </a:lnTo>
                  <a:lnTo>
                    <a:pt x="761263" y="59626"/>
                  </a:lnTo>
                  <a:lnTo>
                    <a:pt x="760996" y="43688"/>
                  </a:lnTo>
                  <a:lnTo>
                    <a:pt x="760971" y="38100"/>
                  </a:lnTo>
                  <a:lnTo>
                    <a:pt x="754367" y="33020"/>
                  </a:lnTo>
                  <a:lnTo>
                    <a:pt x="745223" y="30480"/>
                  </a:lnTo>
                  <a:lnTo>
                    <a:pt x="735063" y="29464"/>
                  </a:lnTo>
                  <a:lnTo>
                    <a:pt x="724395" y="29464"/>
                  </a:lnTo>
                  <a:lnTo>
                    <a:pt x="718807" y="35052"/>
                  </a:lnTo>
                  <a:lnTo>
                    <a:pt x="718807" y="43688"/>
                  </a:lnTo>
                  <a:lnTo>
                    <a:pt x="719086" y="59321"/>
                  </a:lnTo>
                  <a:lnTo>
                    <a:pt x="719251" y="70294"/>
                  </a:lnTo>
                  <a:lnTo>
                    <a:pt x="719315" y="143256"/>
                  </a:lnTo>
                  <a:lnTo>
                    <a:pt x="656323" y="143256"/>
                  </a:lnTo>
                  <a:lnTo>
                    <a:pt x="640067" y="144272"/>
                  </a:lnTo>
                  <a:lnTo>
                    <a:pt x="639559" y="155943"/>
                  </a:lnTo>
                  <a:lnTo>
                    <a:pt x="639051" y="162547"/>
                  </a:lnTo>
                  <a:lnTo>
                    <a:pt x="647179" y="177279"/>
                  </a:lnTo>
                  <a:lnTo>
                    <a:pt x="655815" y="178803"/>
                  </a:lnTo>
                  <a:lnTo>
                    <a:pt x="718807" y="179311"/>
                  </a:lnTo>
                  <a:lnTo>
                    <a:pt x="718921" y="243941"/>
                  </a:lnTo>
                  <a:lnTo>
                    <a:pt x="719023" y="249377"/>
                  </a:lnTo>
                  <a:lnTo>
                    <a:pt x="719277" y="261099"/>
                  </a:lnTo>
                  <a:lnTo>
                    <a:pt x="719315" y="276847"/>
                  </a:lnTo>
                  <a:lnTo>
                    <a:pt x="730999" y="278371"/>
                  </a:lnTo>
                  <a:lnTo>
                    <a:pt x="734555" y="278879"/>
                  </a:lnTo>
                  <a:lnTo>
                    <a:pt x="744715" y="277355"/>
                  </a:lnTo>
                  <a:lnTo>
                    <a:pt x="753859" y="273291"/>
                  </a:lnTo>
                  <a:lnTo>
                    <a:pt x="760463" y="266179"/>
                  </a:lnTo>
                  <a:lnTo>
                    <a:pt x="760463" y="261099"/>
                  </a:lnTo>
                  <a:lnTo>
                    <a:pt x="760171" y="243941"/>
                  </a:lnTo>
                  <a:lnTo>
                    <a:pt x="760082" y="219697"/>
                  </a:lnTo>
                  <a:lnTo>
                    <a:pt x="760361" y="189242"/>
                  </a:lnTo>
                  <a:lnTo>
                    <a:pt x="760476" y="179311"/>
                  </a:lnTo>
                  <a:lnTo>
                    <a:pt x="760666" y="167474"/>
                  </a:lnTo>
                  <a:lnTo>
                    <a:pt x="761263" y="135788"/>
                  </a:lnTo>
                  <a:lnTo>
                    <a:pt x="761415" y="124929"/>
                  </a:lnTo>
                  <a:close/>
                </a:path>
                <a:path w="1233169" h="474345">
                  <a:moveTo>
                    <a:pt x="1013079" y="214363"/>
                  </a:moveTo>
                  <a:lnTo>
                    <a:pt x="1006894" y="171297"/>
                  </a:lnTo>
                  <a:lnTo>
                    <a:pt x="982649" y="135432"/>
                  </a:lnTo>
                  <a:lnTo>
                    <a:pt x="972286" y="128181"/>
                  </a:lnTo>
                  <a:lnTo>
                    <a:pt x="972286" y="214363"/>
                  </a:lnTo>
                  <a:lnTo>
                    <a:pt x="972210" y="224269"/>
                  </a:lnTo>
                  <a:lnTo>
                    <a:pt x="940282" y="250431"/>
                  </a:lnTo>
                  <a:lnTo>
                    <a:pt x="927582" y="245351"/>
                  </a:lnTo>
                  <a:lnTo>
                    <a:pt x="920470" y="236207"/>
                  </a:lnTo>
                  <a:lnTo>
                    <a:pt x="917930" y="224523"/>
                  </a:lnTo>
                  <a:lnTo>
                    <a:pt x="917422" y="218935"/>
                  </a:lnTo>
                  <a:lnTo>
                    <a:pt x="916406" y="206235"/>
                  </a:lnTo>
                  <a:lnTo>
                    <a:pt x="923010" y="188455"/>
                  </a:lnTo>
                  <a:lnTo>
                    <a:pt x="933678" y="175755"/>
                  </a:lnTo>
                  <a:lnTo>
                    <a:pt x="946886" y="167119"/>
                  </a:lnTo>
                  <a:lnTo>
                    <a:pt x="952982" y="163055"/>
                  </a:lnTo>
                  <a:lnTo>
                    <a:pt x="971435" y="200075"/>
                  </a:lnTo>
                  <a:lnTo>
                    <a:pt x="972286" y="214363"/>
                  </a:lnTo>
                  <a:lnTo>
                    <a:pt x="972286" y="128181"/>
                  </a:lnTo>
                  <a:lnTo>
                    <a:pt x="968222" y="125984"/>
                  </a:lnTo>
                  <a:lnTo>
                    <a:pt x="943838" y="124460"/>
                  </a:lnTo>
                  <a:lnTo>
                    <a:pt x="937234" y="127000"/>
                  </a:lnTo>
                  <a:lnTo>
                    <a:pt x="898131" y="156603"/>
                  </a:lnTo>
                  <a:lnTo>
                    <a:pt x="876566" y="197192"/>
                  </a:lnTo>
                  <a:lnTo>
                    <a:pt x="874750" y="238239"/>
                  </a:lnTo>
                  <a:lnTo>
                    <a:pt x="884402" y="259575"/>
                  </a:lnTo>
                  <a:lnTo>
                    <a:pt x="923302" y="284772"/>
                  </a:lnTo>
                  <a:lnTo>
                    <a:pt x="945870" y="287515"/>
                  </a:lnTo>
                  <a:lnTo>
                    <a:pt x="954887" y="287426"/>
                  </a:lnTo>
                  <a:lnTo>
                    <a:pt x="989965" y="270916"/>
                  </a:lnTo>
                  <a:lnTo>
                    <a:pt x="1011389" y="230479"/>
                  </a:lnTo>
                  <a:lnTo>
                    <a:pt x="1013079" y="218935"/>
                  </a:lnTo>
                  <a:lnTo>
                    <a:pt x="1013079" y="214363"/>
                  </a:lnTo>
                  <a:close/>
                </a:path>
                <a:path w="1233169" h="474345">
                  <a:moveTo>
                    <a:pt x="1047978" y="92964"/>
                  </a:moveTo>
                  <a:lnTo>
                    <a:pt x="1046962" y="86360"/>
                  </a:lnTo>
                  <a:lnTo>
                    <a:pt x="1045946" y="78740"/>
                  </a:lnTo>
                  <a:lnTo>
                    <a:pt x="1033754" y="64516"/>
                  </a:lnTo>
                  <a:lnTo>
                    <a:pt x="1025626" y="63500"/>
                  </a:lnTo>
                  <a:lnTo>
                    <a:pt x="1016482" y="63500"/>
                  </a:lnTo>
                  <a:lnTo>
                    <a:pt x="990942" y="63093"/>
                  </a:lnTo>
                  <a:lnTo>
                    <a:pt x="965682" y="62992"/>
                  </a:lnTo>
                  <a:lnTo>
                    <a:pt x="965682" y="51308"/>
                  </a:lnTo>
                  <a:lnTo>
                    <a:pt x="966635" y="29464"/>
                  </a:lnTo>
                  <a:lnTo>
                    <a:pt x="966698" y="17272"/>
                  </a:lnTo>
                  <a:lnTo>
                    <a:pt x="964158" y="8128"/>
                  </a:lnTo>
                  <a:lnTo>
                    <a:pt x="952474" y="0"/>
                  </a:lnTo>
                  <a:lnTo>
                    <a:pt x="939266" y="508"/>
                  </a:lnTo>
                  <a:lnTo>
                    <a:pt x="928090" y="10160"/>
                  </a:lnTo>
                  <a:lnTo>
                    <a:pt x="926566" y="19304"/>
                  </a:lnTo>
                  <a:lnTo>
                    <a:pt x="926566" y="29464"/>
                  </a:lnTo>
                  <a:lnTo>
                    <a:pt x="925550" y="51308"/>
                  </a:lnTo>
                  <a:lnTo>
                    <a:pt x="925550" y="62992"/>
                  </a:lnTo>
                  <a:lnTo>
                    <a:pt x="865365" y="63398"/>
                  </a:lnTo>
                  <a:lnTo>
                    <a:pt x="858253" y="63588"/>
                  </a:lnTo>
                  <a:lnTo>
                    <a:pt x="853808" y="63919"/>
                  </a:lnTo>
                  <a:lnTo>
                    <a:pt x="849363" y="64516"/>
                  </a:lnTo>
                  <a:lnTo>
                    <a:pt x="843775" y="65532"/>
                  </a:lnTo>
                  <a:lnTo>
                    <a:pt x="837679" y="74676"/>
                  </a:lnTo>
                  <a:lnTo>
                    <a:pt x="837679" y="80264"/>
                  </a:lnTo>
                  <a:lnTo>
                    <a:pt x="837171" y="88900"/>
                  </a:lnTo>
                  <a:lnTo>
                    <a:pt x="847331" y="102616"/>
                  </a:lnTo>
                  <a:lnTo>
                    <a:pt x="857440" y="103619"/>
                  </a:lnTo>
                  <a:lnTo>
                    <a:pt x="878052" y="103632"/>
                  </a:lnTo>
                  <a:lnTo>
                    <a:pt x="886091" y="103619"/>
                  </a:lnTo>
                  <a:lnTo>
                    <a:pt x="924217" y="103187"/>
                  </a:lnTo>
                  <a:lnTo>
                    <a:pt x="959396" y="103568"/>
                  </a:lnTo>
                  <a:lnTo>
                    <a:pt x="989495" y="103187"/>
                  </a:lnTo>
                  <a:lnTo>
                    <a:pt x="991717" y="103149"/>
                  </a:lnTo>
                  <a:lnTo>
                    <a:pt x="1025626" y="103124"/>
                  </a:lnTo>
                  <a:lnTo>
                    <a:pt x="1038326" y="102108"/>
                  </a:lnTo>
                  <a:lnTo>
                    <a:pt x="1047978" y="92964"/>
                  </a:lnTo>
                  <a:close/>
                </a:path>
                <a:path w="1233169" h="474345">
                  <a:moveTo>
                    <a:pt x="1141958" y="316471"/>
                  </a:moveTo>
                  <a:lnTo>
                    <a:pt x="1137386" y="310375"/>
                  </a:lnTo>
                  <a:lnTo>
                    <a:pt x="1130274" y="306819"/>
                  </a:lnTo>
                  <a:lnTo>
                    <a:pt x="1121638" y="305803"/>
                  </a:lnTo>
                  <a:lnTo>
                    <a:pt x="1118082" y="306311"/>
                  </a:lnTo>
                  <a:lnTo>
                    <a:pt x="1110970" y="306311"/>
                  </a:lnTo>
                  <a:lnTo>
                    <a:pt x="1100810" y="312915"/>
                  </a:lnTo>
                  <a:lnTo>
                    <a:pt x="1100810" y="321551"/>
                  </a:lnTo>
                  <a:lnTo>
                    <a:pt x="1099794" y="349999"/>
                  </a:lnTo>
                  <a:lnTo>
                    <a:pt x="1098270" y="349948"/>
                  </a:lnTo>
                  <a:lnTo>
                    <a:pt x="1098270" y="388607"/>
                  </a:lnTo>
                  <a:lnTo>
                    <a:pt x="1096746" y="425691"/>
                  </a:lnTo>
                  <a:lnTo>
                    <a:pt x="1086586" y="425691"/>
                  </a:lnTo>
                  <a:lnTo>
                    <a:pt x="1048994" y="427723"/>
                  </a:lnTo>
                  <a:lnTo>
                    <a:pt x="1007846" y="429247"/>
                  </a:lnTo>
                  <a:lnTo>
                    <a:pt x="1008354" y="416039"/>
                  </a:lnTo>
                  <a:lnTo>
                    <a:pt x="1009370" y="398259"/>
                  </a:lnTo>
                  <a:lnTo>
                    <a:pt x="1009878" y="388607"/>
                  </a:lnTo>
                  <a:lnTo>
                    <a:pt x="1098270" y="388607"/>
                  </a:lnTo>
                  <a:lnTo>
                    <a:pt x="1098270" y="349948"/>
                  </a:lnTo>
                  <a:lnTo>
                    <a:pt x="1086078" y="349491"/>
                  </a:lnTo>
                  <a:lnTo>
                    <a:pt x="1048994" y="349491"/>
                  </a:lnTo>
                  <a:lnTo>
                    <a:pt x="1026960" y="349021"/>
                  </a:lnTo>
                  <a:lnTo>
                    <a:pt x="1011402" y="348983"/>
                  </a:lnTo>
                  <a:lnTo>
                    <a:pt x="1011478" y="337108"/>
                  </a:lnTo>
                  <a:lnTo>
                    <a:pt x="1011897" y="321551"/>
                  </a:lnTo>
                  <a:lnTo>
                    <a:pt x="1011910" y="309867"/>
                  </a:lnTo>
                  <a:lnTo>
                    <a:pt x="1012418" y="302755"/>
                  </a:lnTo>
                  <a:lnTo>
                    <a:pt x="1002258" y="295643"/>
                  </a:lnTo>
                  <a:lnTo>
                    <a:pt x="996670" y="296151"/>
                  </a:lnTo>
                  <a:lnTo>
                    <a:pt x="970254" y="328790"/>
                  </a:lnTo>
                  <a:lnTo>
                    <a:pt x="967308" y="371627"/>
                  </a:lnTo>
                  <a:lnTo>
                    <a:pt x="965746" y="411340"/>
                  </a:lnTo>
                  <a:lnTo>
                    <a:pt x="965174" y="441947"/>
                  </a:lnTo>
                  <a:lnTo>
                    <a:pt x="966190" y="444995"/>
                  </a:lnTo>
                  <a:lnTo>
                    <a:pt x="965174" y="455155"/>
                  </a:lnTo>
                  <a:lnTo>
                    <a:pt x="979906" y="470395"/>
                  </a:lnTo>
                  <a:lnTo>
                    <a:pt x="990574" y="469379"/>
                  </a:lnTo>
                  <a:lnTo>
                    <a:pt x="1021664" y="468706"/>
                  </a:lnTo>
                  <a:lnTo>
                    <a:pt x="1085354" y="465404"/>
                  </a:lnTo>
                  <a:lnTo>
                    <a:pt x="1119098" y="464299"/>
                  </a:lnTo>
                  <a:lnTo>
                    <a:pt x="1129766" y="464299"/>
                  </a:lnTo>
                  <a:lnTo>
                    <a:pt x="1139926" y="446011"/>
                  </a:lnTo>
                  <a:lnTo>
                    <a:pt x="1137894" y="437375"/>
                  </a:lnTo>
                  <a:lnTo>
                    <a:pt x="1138174" y="429247"/>
                  </a:lnTo>
                  <a:lnTo>
                    <a:pt x="1139596" y="388607"/>
                  </a:lnTo>
                  <a:lnTo>
                    <a:pt x="1140942" y="349999"/>
                  </a:lnTo>
                  <a:lnTo>
                    <a:pt x="1141945" y="321551"/>
                  </a:lnTo>
                  <a:lnTo>
                    <a:pt x="1141958" y="316471"/>
                  </a:lnTo>
                  <a:close/>
                </a:path>
                <a:path w="1233169" h="474345">
                  <a:moveTo>
                    <a:pt x="1232890" y="156451"/>
                  </a:moveTo>
                  <a:lnTo>
                    <a:pt x="1231874" y="149339"/>
                  </a:lnTo>
                  <a:lnTo>
                    <a:pt x="1231366" y="144272"/>
                  </a:lnTo>
                  <a:lnTo>
                    <a:pt x="1227480" y="133096"/>
                  </a:lnTo>
                  <a:lnTo>
                    <a:pt x="1227302" y="132588"/>
                  </a:lnTo>
                  <a:lnTo>
                    <a:pt x="1217142" y="133096"/>
                  </a:lnTo>
                  <a:lnTo>
                    <a:pt x="1154658" y="133096"/>
                  </a:lnTo>
                  <a:lnTo>
                    <a:pt x="1154557" y="101663"/>
                  </a:lnTo>
                  <a:lnTo>
                    <a:pt x="1154252" y="75095"/>
                  </a:lnTo>
                  <a:lnTo>
                    <a:pt x="1154112" y="65913"/>
                  </a:lnTo>
                  <a:lnTo>
                    <a:pt x="1153680" y="44196"/>
                  </a:lnTo>
                  <a:lnTo>
                    <a:pt x="1153642" y="38608"/>
                  </a:lnTo>
                  <a:lnTo>
                    <a:pt x="1147546" y="33528"/>
                  </a:lnTo>
                  <a:lnTo>
                    <a:pt x="1138910" y="30988"/>
                  </a:lnTo>
                  <a:lnTo>
                    <a:pt x="1129258" y="29972"/>
                  </a:lnTo>
                  <a:lnTo>
                    <a:pt x="1119098" y="29972"/>
                  </a:lnTo>
                  <a:lnTo>
                    <a:pt x="1113510" y="35560"/>
                  </a:lnTo>
                  <a:lnTo>
                    <a:pt x="1113510" y="44196"/>
                  </a:lnTo>
                  <a:lnTo>
                    <a:pt x="1113802" y="61366"/>
                  </a:lnTo>
                  <a:lnTo>
                    <a:pt x="1113967" y="75095"/>
                  </a:lnTo>
                  <a:lnTo>
                    <a:pt x="1114082" y="237477"/>
                  </a:lnTo>
                  <a:lnTo>
                    <a:pt x="1114234" y="249224"/>
                  </a:lnTo>
                  <a:lnTo>
                    <a:pt x="1114501" y="265163"/>
                  </a:lnTo>
                  <a:lnTo>
                    <a:pt x="1114526" y="281419"/>
                  </a:lnTo>
                  <a:lnTo>
                    <a:pt x="1129258" y="283451"/>
                  </a:lnTo>
                  <a:lnTo>
                    <a:pt x="1139926" y="281927"/>
                  </a:lnTo>
                  <a:lnTo>
                    <a:pt x="1149070" y="277355"/>
                  </a:lnTo>
                  <a:lnTo>
                    <a:pt x="1155674" y="270243"/>
                  </a:lnTo>
                  <a:lnTo>
                    <a:pt x="1155674" y="265163"/>
                  </a:lnTo>
                  <a:lnTo>
                    <a:pt x="1154658" y="169151"/>
                  </a:lnTo>
                  <a:lnTo>
                    <a:pt x="1215110" y="169659"/>
                  </a:lnTo>
                  <a:lnTo>
                    <a:pt x="1222222" y="169659"/>
                  </a:lnTo>
                  <a:lnTo>
                    <a:pt x="1222629" y="169151"/>
                  </a:lnTo>
                  <a:lnTo>
                    <a:pt x="1232890" y="156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623559" y="7808149"/>
            <a:ext cx="7193915" cy="919480"/>
            <a:chOff x="3623559" y="7808149"/>
            <a:chExt cx="7193915" cy="919480"/>
          </a:xfrm>
        </p:grpSpPr>
        <p:sp>
          <p:nvSpPr>
            <p:cNvPr id="41" name="object 41"/>
            <p:cNvSpPr/>
            <p:nvPr/>
          </p:nvSpPr>
          <p:spPr>
            <a:xfrm>
              <a:off x="3657599" y="78421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7599" y="78421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33022" y="8125992"/>
              <a:ext cx="1748155" cy="268605"/>
            </a:xfrm>
            <a:custGeom>
              <a:avLst/>
              <a:gdLst/>
              <a:ahLst/>
              <a:cxnLst/>
              <a:rect l="l" t="t" r="r" b="b"/>
              <a:pathLst>
                <a:path w="1748154" h="268604">
                  <a:moveTo>
                    <a:pt x="127901" y="10350"/>
                  </a:moveTo>
                  <a:lnTo>
                    <a:pt x="6159" y="10350"/>
                  </a:lnTo>
                  <a:lnTo>
                    <a:pt x="6159" y="36664"/>
                  </a:lnTo>
                  <a:lnTo>
                    <a:pt x="97675" y="36664"/>
                  </a:lnTo>
                  <a:lnTo>
                    <a:pt x="91033" y="71234"/>
                  </a:lnTo>
                  <a:lnTo>
                    <a:pt x="71818" y="97015"/>
                  </a:lnTo>
                  <a:lnTo>
                    <a:pt x="41122" y="114236"/>
                  </a:lnTo>
                  <a:lnTo>
                    <a:pt x="0" y="123139"/>
                  </a:lnTo>
                  <a:lnTo>
                    <a:pt x="0" y="149733"/>
                  </a:lnTo>
                  <a:lnTo>
                    <a:pt x="53873" y="138544"/>
                  </a:lnTo>
                  <a:lnTo>
                    <a:pt x="94068" y="115684"/>
                  </a:lnTo>
                  <a:lnTo>
                    <a:pt x="119202" y="79552"/>
                  </a:lnTo>
                  <a:lnTo>
                    <a:pt x="127901" y="28549"/>
                  </a:lnTo>
                  <a:lnTo>
                    <a:pt x="127901" y="10350"/>
                  </a:lnTo>
                  <a:close/>
                </a:path>
                <a:path w="1748154" h="268604">
                  <a:moveTo>
                    <a:pt x="211289" y="165125"/>
                  </a:moveTo>
                  <a:lnTo>
                    <a:pt x="180784" y="165125"/>
                  </a:lnTo>
                  <a:lnTo>
                    <a:pt x="180784" y="191147"/>
                  </a:lnTo>
                  <a:lnTo>
                    <a:pt x="180784" y="237883"/>
                  </a:lnTo>
                  <a:lnTo>
                    <a:pt x="52057" y="237883"/>
                  </a:lnTo>
                  <a:lnTo>
                    <a:pt x="52057" y="191147"/>
                  </a:lnTo>
                  <a:lnTo>
                    <a:pt x="180784" y="191147"/>
                  </a:lnTo>
                  <a:lnTo>
                    <a:pt x="180784" y="165125"/>
                  </a:lnTo>
                  <a:lnTo>
                    <a:pt x="21551" y="165125"/>
                  </a:lnTo>
                  <a:lnTo>
                    <a:pt x="21551" y="263626"/>
                  </a:lnTo>
                  <a:lnTo>
                    <a:pt x="211289" y="263626"/>
                  </a:lnTo>
                  <a:lnTo>
                    <a:pt x="211289" y="237883"/>
                  </a:lnTo>
                  <a:lnTo>
                    <a:pt x="211289" y="191147"/>
                  </a:lnTo>
                  <a:lnTo>
                    <a:pt x="211289" y="165125"/>
                  </a:lnTo>
                  <a:close/>
                </a:path>
                <a:path w="1748154" h="268604">
                  <a:moveTo>
                    <a:pt x="211289" y="7277"/>
                  </a:moveTo>
                  <a:lnTo>
                    <a:pt x="180784" y="7277"/>
                  </a:lnTo>
                  <a:lnTo>
                    <a:pt x="180784" y="63525"/>
                  </a:lnTo>
                  <a:lnTo>
                    <a:pt x="132092" y="63525"/>
                  </a:lnTo>
                  <a:lnTo>
                    <a:pt x="132092" y="90398"/>
                  </a:lnTo>
                  <a:lnTo>
                    <a:pt x="180784" y="90398"/>
                  </a:lnTo>
                  <a:lnTo>
                    <a:pt x="180784" y="150291"/>
                  </a:lnTo>
                  <a:lnTo>
                    <a:pt x="211289" y="150291"/>
                  </a:lnTo>
                  <a:lnTo>
                    <a:pt x="211289" y="7277"/>
                  </a:lnTo>
                  <a:close/>
                </a:path>
                <a:path w="1748154" h="268604">
                  <a:moveTo>
                    <a:pt x="481088" y="78359"/>
                  </a:moveTo>
                  <a:lnTo>
                    <a:pt x="427609" y="66332"/>
                  </a:lnTo>
                  <a:lnTo>
                    <a:pt x="395719" y="36106"/>
                  </a:lnTo>
                  <a:lnTo>
                    <a:pt x="478561" y="36106"/>
                  </a:lnTo>
                  <a:lnTo>
                    <a:pt x="478561" y="10350"/>
                  </a:lnTo>
                  <a:lnTo>
                    <a:pt x="283222" y="10350"/>
                  </a:lnTo>
                  <a:lnTo>
                    <a:pt x="283222" y="36106"/>
                  </a:lnTo>
                  <a:lnTo>
                    <a:pt x="364934" y="36106"/>
                  </a:lnTo>
                  <a:lnTo>
                    <a:pt x="355574" y="52984"/>
                  </a:lnTo>
                  <a:lnTo>
                    <a:pt x="335584" y="65735"/>
                  </a:lnTo>
                  <a:lnTo>
                    <a:pt x="308940" y="74244"/>
                  </a:lnTo>
                  <a:lnTo>
                    <a:pt x="279577" y="78359"/>
                  </a:lnTo>
                  <a:lnTo>
                    <a:pt x="279577" y="104114"/>
                  </a:lnTo>
                  <a:lnTo>
                    <a:pt x="309613" y="100215"/>
                  </a:lnTo>
                  <a:lnTo>
                    <a:pt x="337654" y="92456"/>
                  </a:lnTo>
                  <a:lnTo>
                    <a:pt x="361911" y="81089"/>
                  </a:lnTo>
                  <a:lnTo>
                    <a:pt x="380619" y="66332"/>
                  </a:lnTo>
                  <a:lnTo>
                    <a:pt x="399110" y="81051"/>
                  </a:lnTo>
                  <a:lnTo>
                    <a:pt x="423189" y="92354"/>
                  </a:lnTo>
                  <a:lnTo>
                    <a:pt x="451104" y="100101"/>
                  </a:lnTo>
                  <a:lnTo>
                    <a:pt x="481088" y="104114"/>
                  </a:lnTo>
                  <a:lnTo>
                    <a:pt x="481088" y="78359"/>
                  </a:lnTo>
                  <a:close/>
                </a:path>
                <a:path w="1748154" h="268604">
                  <a:moveTo>
                    <a:pt x="483603" y="220256"/>
                  </a:moveTo>
                  <a:lnTo>
                    <a:pt x="482257" y="209410"/>
                  </a:lnTo>
                  <a:lnTo>
                    <a:pt x="478320" y="200240"/>
                  </a:lnTo>
                  <a:lnTo>
                    <a:pt x="476110" y="197586"/>
                  </a:lnTo>
                  <a:lnTo>
                    <a:pt x="471919" y="192544"/>
                  </a:lnTo>
                  <a:lnTo>
                    <a:pt x="463169" y="186105"/>
                  </a:lnTo>
                  <a:lnTo>
                    <a:pt x="453377" y="181914"/>
                  </a:lnTo>
                  <a:lnTo>
                    <a:pt x="453377" y="214655"/>
                  </a:lnTo>
                  <a:lnTo>
                    <a:pt x="453377" y="225856"/>
                  </a:lnTo>
                  <a:lnTo>
                    <a:pt x="402463" y="242430"/>
                  </a:lnTo>
                  <a:lnTo>
                    <a:pt x="381177" y="242925"/>
                  </a:lnTo>
                  <a:lnTo>
                    <a:pt x="359867" y="242430"/>
                  </a:lnTo>
                  <a:lnTo>
                    <a:pt x="317639" y="233972"/>
                  </a:lnTo>
                  <a:lnTo>
                    <a:pt x="308965" y="225856"/>
                  </a:lnTo>
                  <a:lnTo>
                    <a:pt x="308965" y="214655"/>
                  </a:lnTo>
                  <a:lnTo>
                    <a:pt x="359867" y="198081"/>
                  </a:lnTo>
                  <a:lnTo>
                    <a:pt x="381177" y="197586"/>
                  </a:lnTo>
                  <a:lnTo>
                    <a:pt x="402463" y="198081"/>
                  </a:lnTo>
                  <a:lnTo>
                    <a:pt x="444423" y="206540"/>
                  </a:lnTo>
                  <a:lnTo>
                    <a:pt x="453377" y="214655"/>
                  </a:lnTo>
                  <a:lnTo>
                    <a:pt x="453377" y="181914"/>
                  </a:lnTo>
                  <a:lnTo>
                    <a:pt x="448043" y="179628"/>
                  </a:lnTo>
                  <a:lnTo>
                    <a:pt x="429209" y="175196"/>
                  </a:lnTo>
                  <a:lnTo>
                    <a:pt x="406857" y="172656"/>
                  </a:lnTo>
                  <a:lnTo>
                    <a:pt x="381177" y="171843"/>
                  </a:lnTo>
                  <a:lnTo>
                    <a:pt x="355561" y="172656"/>
                  </a:lnTo>
                  <a:lnTo>
                    <a:pt x="314109" y="179628"/>
                  </a:lnTo>
                  <a:lnTo>
                    <a:pt x="279806" y="209410"/>
                  </a:lnTo>
                  <a:lnTo>
                    <a:pt x="278460" y="220256"/>
                  </a:lnTo>
                  <a:lnTo>
                    <a:pt x="279806" y="231101"/>
                  </a:lnTo>
                  <a:lnTo>
                    <a:pt x="314109" y="260832"/>
                  </a:lnTo>
                  <a:lnTo>
                    <a:pt x="355561" y="267627"/>
                  </a:lnTo>
                  <a:lnTo>
                    <a:pt x="381177" y="268389"/>
                  </a:lnTo>
                  <a:lnTo>
                    <a:pt x="406857" y="267627"/>
                  </a:lnTo>
                  <a:lnTo>
                    <a:pt x="448043" y="260832"/>
                  </a:lnTo>
                  <a:lnTo>
                    <a:pt x="482257" y="231101"/>
                  </a:lnTo>
                  <a:lnTo>
                    <a:pt x="483603" y="220256"/>
                  </a:lnTo>
                  <a:close/>
                </a:path>
                <a:path w="1748154" h="268604">
                  <a:moveTo>
                    <a:pt x="495071" y="123977"/>
                  </a:moveTo>
                  <a:lnTo>
                    <a:pt x="266433" y="123977"/>
                  </a:lnTo>
                  <a:lnTo>
                    <a:pt x="266433" y="149733"/>
                  </a:lnTo>
                  <a:lnTo>
                    <a:pt x="495071" y="149733"/>
                  </a:lnTo>
                  <a:lnTo>
                    <a:pt x="495071" y="123977"/>
                  </a:lnTo>
                  <a:close/>
                </a:path>
                <a:path w="1748154" h="268604">
                  <a:moveTo>
                    <a:pt x="760552" y="116700"/>
                  </a:moveTo>
                  <a:lnTo>
                    <a:pt x="738606" y="108788"/>
                  </a:lnTo>
                  <a:lnTo>
                    <a:pt x="728433" y="100749"/>
                  </a:lnTo>
                  <a:lnTo>
                    <a:pt x="721131" y="94983"/>
                  </a:lnTo>
                  <a:lnTo>
                    <a:pt x="709587" y="74396"/>
                  </a:lnTo>
                  <a:lnTo>
                    <a:pt x="705421" y="46177"/>
                  </a:lnTo>
                  <a:lnTo>
                    <a:pt x="705421" y="36664"/>
                  </a:lnTo>
                  <a:lnTo>
                    <a:pt x="755802" y="36664"/>
                  </a:lnTo>
                  <a:lnTo>
                    <a:pt x="755802" y="10350"/>
                  </a:lnTo>
                  <a:lnTo>
                    <a:pt x="624827" y="10350"/>
                  </a:lnTo>
                  <a:lnTo>
                    <a:pt x="624827" y="36664"/>
                  </a:lnTo>
                  <a:lnTo>
                    <a:pt x="675195" y="36664"/>
                  </a:lnTo>
                  <a:lnTo>
                    <a:pt x="675195" y="46177"/>
                  </a:lnTo>
                  <a:lnTo>
                    <a:pt x="671156" y="75234"/>
                  </a:lnTo>
                  <a:lnTo>
                    <a:pt x="659841" y="96837"/>
                  </a:lnTo>
                  <a:lnTo>
                    <a:pt x="642493" y="111506"/>
                  </a:lnTo>
                  <a:lnTo>
                    <a:pt x="620344" y="119786"/>
                  </a:lnTo>
                  <a:lnTo>
                    <a:pt x="620344" y="146926"/>
                  </a:lnTo>
                  <a:lnTo>
                    <a:pt x="642505" y="140665"/>
                  </a:lnTo>
                  <a:lnTo>
                    <a:pt x="662216" y="130136"/>
                  </a:lnTo>
                  <a:lnTo>
                    <a:pt x="678637" y="116471"/>
                  </a:lnTo>
                  <a:lnTo>
                    <a:pt x="690867" y="100749"/>
                  </a:lnTo>
                  <a:lnTo>
                    <a:pt x="703021" y="115785"/>
                  </a:lnTo>
                  <a:lnTo>
                    <a:pt x="719201" y="128244"/>
                  </a:lnTo>
                  <a:lnTo>
                    <a:pt x="738644" y="137668"/>
                  </a:lnTo>
                  <a:lnTo>
                    <a:pt x="760552" y="143573"/>
                  </a:lnTo>
                  <a:lnTo>
                    <a:pt x="760552" y="116700"/>
                  </a:lnTo>
                  <a:close/>
                </a:path>
                <a:path w="1748154" h="268604">
                  <a:moveTo>
                    <a:pt x="829957" y="165125"/>
                  </a:moveTo>
                  <a:lnTo>
                    <a:pt x="799452" y="165125"/>
                  </a:lnTo>
                  <a:lnTo>
                    <a:pt x="799452" y="191147"/>
                  </a:lnTo>
                  <a:lnTo>
                    <a:pt x="799452" y="237883"/>
                  </a:lnTo>
                  <a:lnTo>
                    <a:pt x="670725" y="237883"/>
                  </a:lnTo>
                  <a:lnTo>
                    <a:pt x="670725" y="191147"/>
                  </a:lnTo>
                  <a:lnTo>
                    <a:pt x="799452" y="191147"/>
                  </a:lnTo>
                  <a:lnTo>
                    <a:pt x="799452" y="165125"/>
                  </a:lnTo>
                  <a:lnTo>
                    <a:pt x="640219" y="165125"/>
                  </a:lnTo>
                  <a:lnTo>
                    <a:pt x="640219" y="263626"/>
                  </a:lnTo>
                  <a:lnTo>
                    <a:pt x="829957" y="263626"/>
                  </a:lnTo>
                  <a:lnTo>
                    <a:pt x="829957" y="237883"/>
                  </a:lnTo>
                  <a:lnTo>
                    <a:pt x="829957" y="191147"/>
                  </a:lnTo>
                  <a:lnTo>
                    <a:pt x="829957" y="165125"/>
                  </a:lnTo>
                  <a:close/>
                </a:path>
                <a:path w="1748154" h="268604">
                  <a:moveTo>
                    <a:pt x="829957" y="7277"/>
                  </a:moveTo>
                  <a:lnTo>
                    <a:pt x="799452" y="7277"/>
                  </a:lnTo>
                  <a:lnTo>
                    <a:pt x="799452" y="61569"/>
                  </a:lnTo>
                  <a:lnTo>
                    <a:pt x="747128" y="61569"/>
                  </a:lnTo>
                  <a:lnTo>
                    <a:pt x="747128" y="87604"/>
                  </a:lnTo>
                  <a:lnTo>
                    <a:pt x="799452" y="87604"/>
                  </a:lnTo>
                  <a:lnTo>
                    <a:pt x="799452" y="148894"/>
                  </a:lnTo>
                  <a:lnTo>
                    <a:pt x="829957" y="148894"/>
                  </a:lnTo>
                  <a:lnTo>
                    <a:pt x="829957" y="7277"/>
                  </a:lnTo>
                  <a:close/>
                </a:path>
                <a:path w="1748154" h="268604">
                  <a:moveTo>
                    <a:pt x="1107592" y="107467"/>
                  </a:moveTo>
                  <a:lnTo>
                    <a:pt x="1069365" y="96177"/>
                  </a:lnTo>
                  <a:lnTo>
                    <a:pt x="1020851" y="52603"/>
                  </a:lnTo>
                  <a:lnTo>
                    <a:pt x="1014107" y="19596"/>
                  </a:lnTo>
                  <a:lnTo>
                    <a:pt x="1014107" y="8953"/>
                  </a:lnTo>
                  <a:lnTo>
                    <a:pt x="983894" y="8953"/>
                  </a:lnTo>
                  <a:lnTo>
                    <a:pt x="983894" y="19596"/>
                  </a:lnTo>
                  <a:lnTo>
                    <a:pt x="977239" y="52641"/>
                  </a:lnTo>
                  <a:lnTo>
                    <a:pt x="958418" y="78117"/>
                  </a:lnTo>
                  <a:lnTo>
                    <a:pt x="929106" y="96291"/>
                  </a:lnTo>
                  <a:lnTo>
                    <a:pt x="890968" y="107467"/>
                  </a:lnTo>
                  <a:lnTo>
                    <a:pt x="890968" y="134340"/>
                  </a:lnTo>
                  <a:lnTo>
                    <a:pt x="927696" y="125780"/>
                  </a:lnTo>
                  <a:lnTo>
                    <a:pt x="958456" y="112750"/>
                  </a:lnTo>
                  <a:lnTo>
                    <a:pt x="982560" y="95885"/>
                  </a:lnTo>
                  <a:lnTo>
                    <a:pt x="999286" y="75844"/>
                  </a:lnTo>
                  <a:lnTo>
                    <a:pt x="1016050" y="95885"/>
                  </a:lnTo>
                  <a:lnTo>
                    <a:pt x="1040206" y="112750"/>
                  </a:lnTo>
                  <a:lnTo>
                    <a:pt x="1070991" y="125780"/>
                  </a:lnTo>
                  <a:lnTo>
                    <a:pt x="1107592" y="134340"/>
                  </a:lnTo>
                  <a:lnTo>
                    <a:pt x="1107592" y="107467"/>
                  </a:lnTo>
                  <a:close/>
                </a:path>
                <a:path w="1748154" h="268604">
                  <a:moveTo>
                    <a:pt x="1112062" y="170154"/>
                  </a:moveTo>
                  <a:lnTo>
                    <a:pt x="886777" y="170154"/>
                  </a:lnTo>
                  <a:lnTo>
                    <a:pt x="886777" y="197027"/>
                  </a:lnTo>
                  <a:lnTo>
                    <a:pt x="983894" y="197027"/>
                  </a:lnTo>
                  <a:lnTo>
                    <a:pt x="983894" y="265315"/>
                  </a:lnTo>
                  <a:lnTo>
                    <a:pt x="1014107" y="265315"/>
                  </a:lnTo>
                  <a:lnTo>
                    <a:pt x="1014107" y="197027"/>
                  </a:lnTo>
                  <a:lnTo>
                    <a:pt x="1112062" y="197027"/>
                  </a:lnTo>
                  <a:lnTo>
                    <a:pt x="1112062" y="170154"/>
                  </a:lnTo>
                  <a:close/>
                </a:path>
                <a:path w="1748154" h="268604">
                  <a:moveTo>
                    <a:pt x="1368742" y="109423"/>
                  </a:moveTo>
                  <a:lnTo>
                    <a:pt x="1367510" y="99009"/>
                  </a:lnTo>
                  <a:lnTo>
                    <a:pt x="1363954" y="89662"/>
                  </a:lnTo>
                  <a:lnTo>
                    <a:pt x="1361516" y="86194"/>
                  </a:lnTo>
                  <a:lnTo>
                    <a:pt x="1358239" y="81521"/>
                  </a:lnTo>
                  <a:lnTo>
                    <a:pt x="1350556" y="74726"/>
                  </a:lnTo>
                  <a:lnTo>
                    <a:pt x="1341247" y="69329"/>
                  </a:lnTo>
                  <a:lnTo>
                    <a:pt x="1339634" y="68757"/>
                  </a:lnTo>
                  <a:lnTo>
                    <a:pt x="1339634" y="102997"/>
                  </a:lnTo>
                  <a:lnTo>
                    <a:pt x="1339634" y="115862"/>
                  </a:lnTo>
                  <a:lnTo>
                    <a:pt x="1304099" y="132651"/>
                  </a:lnTo>
                  <a:lnTo>
                    <a:pt x="1296238" y="132194"/>
                  </a:lnTo>
                  <a:lnTo>
                    <a:pt x="1268552" y="116141"/>
                  </a:lnTo>
                  <a:lnTo>
                    <a:pt x="1268552" y="102997"/>
                  </a:lnTo>
                  <a:lnTo>
                    <a:pt x="1304099" y="86194"/>
                  </a:lnTo>
                  <a:lnTo>
                    <a:pt x="1312037" y="86626"/>
                  </a:lnTo>
                  <a:lnTo>
                    <a:pt x="1339634" y="102997"/>
                  </a:lnTo>
                  <a:lnTo>
                    <a:pt x="1339634" y="68757"/>
                  </a:lnTo>
                  <a:lnTo>
                    <a:pt x="1330261" y="65379"/>
                  </a:lnTo>
                  <a:lnTo>
                    <a:pt x="1317802" y="62953"/>
                  </a:lnTo>
                  <a:lnTo>
                    <a:pt x="1304099" y="62128"/>
                  </a:lnTo>
                  <a:lnTo>
                    <a:pt x="1290650" y="62915"/>
                  </a:lnTo>
                  <a:lnTo>
                    <a:pt x="1249794" y="81483"/>
                  </a:lnTo>
                  <a:lnTo>
                    <a:pt x="1239164" y="109423"/>
                  </a:lnTo>
                  <a:lnTo>
                    <a:pt x="1240383" y="119722"/>
                  </a:lnTo>
                  <a:lnTo>
                    <a:pt x="1266228" y="149009"/>
                  </a:lnTo>
                  <a:lnTo>
                    <a:pt x="1304099" y="156451"/>
                  </a:lnTo>
                  <a:lnTo>
                    <a:pt x="1317447" y="155663"/>
                  </a:lnTo>
                  <a:lnTo>
                    <a:pt x="1357998" y="137680"/>
                  </a:lnTo>
                  <a:lnTo>
                    <a:pt x="1361681" y="132651"/>
                  </a:lnTo>
                  <a:lnTo>
                    <a:pt x="1363878" y="129654"/>
                  </a:lnTo>
                  <a:lnTo>
                    <a:pt x="1367510" y="120243"/>
                  </a:lnTo>
                  <a:lnTo>
                    <a:pt x="1368742" y="109423"/>
                  </a:lnTo>
                  <a:close/>
                </a:path>
                <a:path w="1748154" h="268604">
                  <a:moveTo>
                    <a:pt x="1376019" y="24345"/>
                  </a:moveTo>
                  <a:lnTo>
                    <a:pt x="1319771" y="24345"/>
                  </a:lnTo>
                  <a:lnTo>
                    <a:pt x="1319771" y="0"/>
                  </a:lnTo>
                  <a:lnTo>
                    <a:pt x="1289545" y="0"/>
                  </a:lnTo>
                  <a:lnTo>
                    <a:pt x="1289545" y="24345"/>
                  </a:lnTo>
                  <a:lnTo>
                    <a:pt x="1231607" y="24345"/>
                  </a:lnTo>
                  <a:lnTo>
                    <a:pt x="1231607" y="49263"/>
                  </a:lnTo>
                  <a:lnTo>
                    <a:pt x="1376019" y="49263"/>
                  </a:lnTo>
                  <a:lnTo>
                    <a:pt x="1376019" y="24345"/>
                  </a:lnTo>
                  <a:close/>
                </a:path>
                <a:path w="1748154" h="268604">
                  <a:moveTo>
                    <a:pt x="1448219" y="219417"/>
                  </a:moveTo>
                  <a:lnTo>
                    <a:pt x="1446644" y="208000"/>
                  </a:lnTo>
                  <a:lnTo>
                    <a:pt x="1442097" y="198462"/>
                  </a:lnTo>
                  <a:lnTo>
                    <a:pt x="1441030" y="197307"/>
                  </a:lnTo>
                  <a:lnTo>
                    <a:pt x="1434884" y="190639"/>
                  </a:lnTo>
                  <a:lnTo>
                    <a:pt x="1425270" y="184429"/>
                  </a:lnTo>
                  <a:lnTo>
                    <a:pt x="1417713" y="181381"/>
                  </a:lnTo>
                  <a:lnTo>
                    <a:pt x="1417713" y="213817"/>
                  </a:lnTo>
                  <a:lnTo>
                    <a:pt x="1417713" y="225005"/>
                  </a:lnTo>
                  <a:lnTo>
                    <a:pt x="1368425" y="240995"/>
                  </a:lnTo>
                  <a:lnTo>
                    <a:pt x="1349997" y="241528"/>
                  </a:lnTo>
                  <a:lnTo>
                    <a:pt x="1331518" y="240995"/>
                  </a:lnTo>
                  <a:lnTo>
                    <a:pt x="1290942" y="232562"/>
                  </a:lnTo>
                  <a:lnTo>
                    <a:pt x="1281988" y="225005"/>
                  </a:lnTo>
                  <a:lnTo>
                    <a:pt x="1281988" y="213817"/>
                  </a:lnTo>
                  <a:lnTo>
                    <a:pt x="1331518" y="197764"/>
                  </a:lnTo>
                  <a:lnTo>
                    <a:pt x="1349997" y="197307"/>
                  </a:lnTo>
                  <a:lnTo>
                    <a:pt x="1368425" y="197764"/>
                  </a:lnTo>
                  <a:lnTo>
                    <a:pt x="1408760" y="206260"/>
                  </a:lnTo>
                  <a:lnTo>
                    <a:pt x="1417713" y="213817"/>
                  </a:lnTo>
                  <a:lnTo>
                    <a:pt x="1417713" y="181381"/>
                  </a:lnTo>
                  <a:lnTo>
                    <a:pt x="1410398" y="178409"/>
                  </a:lnTo>
                  <a:lnTo>
                    <a:pt x="1392567" y="174421"/>
                  </a:lnTo>
                  <a:lnTo>
                    <a:pt x="1372260" y="172224"/>
                  </a:lnTo>
                  <a:lnTo>
                    <a:pt x="1349997" y="171551"/>
                  </a:lnTo>
                  <a:lnTo>
                    <a:pt x="1327721" y="172224"/>
                  </a:lnTo>
                  <a:lnTo>
                    <a:pt x="1289456" y="178409"/>
                  </a:lnTo>
                  <a:lnTo>
                    <a:pt x="1253058" y="208000"/>
                  </a:lnTo>
                  <a:lnTo>
                    <a:pt x="1251483" y="219417"/>
                  </a:lnTo>
                  <a:lnTo>
                    <a:pt x="1253058" y="230619"/>
                  </a:lnTo>
                  <a:lnTo>
                    <a:pt x="1289456" y="260146"/>
                  </a:lnTo>
                  <a:lnTo>
                    <a:pt x="1327721" y="266319"/>
                  </a:lnTo>
                  <a:lnTo>
                    <a:pt x="1349997" y="266992"/>
                  </a:lnTo>
                  <a:lnTo>
                    <a:pt x="1372260" y="266319"/>
                  </a:lnTo>
                  <a:lnTo>
                    <a:pt x="1410398" y="260146"/>
                  </a:lnTo>
                  <a:lnTo>
                    <a:pt x="1446644" y="230619"/>
                  </a:lnTo>
                  <a:lnTo>
                    <a:pt x="1448219" y="219417"/>
                  </a:lnTo>
                  <a:close/>
                </a:path>
                <a:path w="1748154" h="268604">
                  <a:moveTo>
                    <a:pt x="1477606" y="44780"/>
                  </a:moveTo>
                  <a:lnTo>
                    <a:pt x="1442072" y="44780"/>
                  </a:lnTo>
                  <a:lnTo>
                    <a:pt x="1442072" y="7277"/>
                  </a:lnTo>
                  <a:lnTo>
                    <a:pt x="1411566" y="7277"/>
                  </a:lnTo>
                  <a:lnTo>
                    <a:pt x="1411566" y="163436"/>
                  </a:lnTo>
                  <a:lnTo>
                    <a:pt x="1442072" y="163436"/>
                  </a:lnTo>
                  <a:lnTo>
                    <a:pt x="1442072" y="128739"/>
                  </a:lnTo>
                  <a:lnTo>
                    <a:pt x="1477606" y="128739"/>
                  </a:lnTo>
                  <a:lnTo>
                    <a:pt x="1477606" y="101866"/>
                  </a:lnTo>
                  <a:lnTo>
                    <a:pt x="1442072" y="101866"/>
                  </a:lnTo>
                  <a:lnTo>
                    <a:pt x="1442072" y="71361"/>
                  </a:lnTo>
                  <a:lnTo>
                    <a:pt x="1477606" y="71361"/>
                  </a:lnTo>
                  <a:lnTo>
                    <a:pt x="1477606" y="44780"/>
                  </a:lnTo>
                  <a:close/>
                </a:path>
                <a:path w="1748154" h="268604">
                  <a:moveTo>
                    <a:pt x="1643570" y="116700"/>
                  </a:moveTo>
                  <a:lnTo>
                    <a:pt x="1610487" y="97675"/>
                  </a:lnTo>
                  <a:lnTo>
                    <a:pt x="1587030" y="40297"/>
                  </a:lnTo>
                  <a:lnTo>
                    <a:pt x="1587030" y="8953"/>
                  </a:lnTo>
                  <a:lnTo>
                    <a:pt x="1556816" y="8953"/>
                  </a:lnTo>
                  <a:lnTo>
                    <a:pt x="1556816" y="40297"/>
                  </a:lnTo>
                  <a:lnTo>
                    <a:pt x="1552613" y="69291"/>
                  </a:lnTo>
                  <a:lnTo>
                    <a:pt x="1540891" y="92113"/>
                  </a:lnTo>
                  <a:lnTo>
                    <a:pt x="1522920" y="108902"/>
                  </a:lnTo>
                  <a:lnTo>
                    <a:pt x="1499997" y="119786"/>
                  </a:lnTo>
                  <a:lnTo>
                    <a:pt x="1499997" y="146646"/>
                  </a:lnTo>
                  <a:lnTo>
                    <a:pt x="1523479" y="138798"/>
                  </a:lnTo>
                  <a:lnTo>
                    <a:pt x="1543837" y="127508"/>
                  </a:lnTo>
                  <a:lnTo>
                    <a:pt x="1560258" y="113550"/>
                  </a:lnTo>
                  <a:lnTo>
                    <a:pt x="1571929" y="97675"/>
                  </a:lnTo>
                  <a:lnTo>
                    <a:pt x="1584185" y="112877"/>
                  </a:lnTo>
                  <a:lnTo>
                    <a:pt x="1600720" y="126085"/>
                  </a:lnTo>
                  <a:lnTo>
                    <a:pt x="1620761" y="136563"/>
                  </a:lnTo>
                  <a:lnTo>
                    <a:pt x="1643570" y="143573"/>
                  </a:lnTo>
                  <a:lnTo>
                    <a:pt x="1643570" y="116700"/>
                  </a:lnTo>
                  <a:close/>
                </a:path>
                <a:path w="1748154" h="268604">
                  <a:moveTo>
                    <a:pt x="1716887" y="212979"/>
                  </a:moveTo>
                  <a:lnTo>
                    <a:pt x="1715579" y="202107"/>
                  </a:lnTo>
                  <a:lnTo>
                    <a:pt x="1711820" y="192544"/>
                  </a:lnTo>
                  <a:lnTo>
                    <a:pt x="1706435" y="184988"/>
                  </a:lnTo>
                  <a:lnTo>
                    <a:pt x="1705914" y="184251"/>
                  </a:lnTo>
                  <a:lnTo>
                    <a:pt x="1698142" y="177152"/>
                  </a:lnTo>
                  <a:lnTo>
                    <a:pt x="1686382" y="170827"/>
                  </a:lnTo>
                  <a:lnTo>
                    <a:pt x="1686382" y="205981"/>
                  </a:lnTo>
                  <a:lnTo>
                    <a:pt x="1686382" y="219976"/>
                  </a:lnTo>
                  <a:lnTo>
                    <a:pt x="1652879" y="238480"/>
                  </a:lnTo>
                  <a:lnTo>
                    <a:pt x="1618665" y="240969"/>
                  </a:lnTo>
                  <a:lnTo>
                    <a:pt x="1600250" y="240360"/>
                  </a:lnTo>
                  <a:lnTo>
                    <a:pt x="1561007" y="230327"/>
                  </a:lnTo>
                  <a:lnTo>
                    <a:pt x="1550657" y="219976"/>
                  </a:lnTo>
                  <a:lnTo>
                    <a:pt x="1550657" y="205981"/>
                  </a:lnTo>
                  <a:lnTo>
                    <a:pt x="1584274" y="187579"/>
                  </a:lnTo>
                  <a:lnTo>
                    <a:pt x="1618665" y="184988"/>
                  </a:lnTo>
                  <a:lnTo>
                    <a:pt x="1636915" y="185623"/>
                  </a:lnTo>
                  <a:lnTo>
                    <a:pt x="1676590" y="195630"/>
                  </a:lnTo>
                  <a:lnTo>
                    <a:pt x="1686382" y="205981"/>
                  </a:lnTo>
                  <a:lnTo>
                    <a:pt x="1686382" y="170827"/>
                  </a:lnTo>
                  <a:lnTo>
                    <a:pt x="1682775" y="168884"/>
                  </a:lnTo>
                  <a:lnTo>
                    <a:pt x="1663966" y="163233"/>
                  </a:lnTo>
                  <a:lnTo>
                    <a:pt x="1642376" y="159994"/>
                  </a:lnTo>
                  <a:lnTo>
                    <a:pt x="1618665" y="158965"/>
                  </a:lnTo>
                  <a:lnTo>
                    <a:pt x="1594827" y="159994"/>
                  </a:lnTo>
                  <a:lnTo>
                    <a:pt x="1554391" y="168884"/>
                  </a:lnTo>
                  <a:lnTo>
                    <a:pt x="1521460" y="202107"/>
                  </a:lnTo>
                  <a:lnTo>
                    <a:pt x="1520151" y="212979"/>
                  </a:lnTo>
                  <a:lnTo>
                    <a:pt x="1521460" y="224015"/>
                  </a:lnTo>
                  <a:lnTo>
                    <a:pt x="1554391" y="257314"/>
                  </a:lnTo>
                  <a:lnTo>
                    <a:pt x="1594827" y="266001"/>
                  </a:lnTo>
                  <a:lnTo>
                    <a:pt x="1618665" y="266992"/>
                  </a:lnTo>
                  <a:lnTo>
                    <a:pt x="1642376" y="266001"/>
                  </a:lnTo>
                  <a:lnTo>
                    <a:pt x="1682775" y="257314"/>
                  </a:lnTo>
                  <a:lnTo>
                    <a:pt x="1715579" y="224015"/>
                  </a:lnTo>
                  <a:lnTo>
                    <a:pt x="1716887" y="212979"/>
                  </a:lnTo>
                  <a:close/>
                </a:path>
                <a:path w="1748154" h="268604">
                  <a:moveTo>
                    <a:pt x="1747672" y="64363"/>
                  </a:moveTo>
                  <a:lnTo>
                    <a:pt x="1710740" y="64363"/>
                  </a:lnTo>
                  <a:lnTo>
                    <a:pt x="1710740" y="7277"/>
                  </a:lnTo>
                  <a:lnTo>
                    <a:pt x="1680235" y="7277"/>
                  </a:lnTo>
                  <a:lnTo>
                    <a:pt x="1680235" y="151968"/>
                  </a:lnTo>
                  <a:lnTo>
                    <a:pt x="1710740" y="151968"/>
                  </a:lnTo>
                  <a:lnTo>
                    <a:pt x="1710740" y="90957"/>
                  </a:lnTo>
                  <a:lnTo>
                    <a:pt x="1747672" y="90957"/>
                  </a:lnTo>
                  <a:lnTo>
                    <a:pt x="1747672" y="64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623559" y="8787474"/>
            <a:ext cx="7193915" cy="919480"/>
            <a:chOff x="3623559" y="8787474"/>
            <a:chExt cx="7193915" cy="919480"/>
          </a:xfrm>
        </p:grpSpPr>
        <p:sp>
          <p:nvSpPr>
            <p:cNvPr id="45" name="object 45"/>
            <p:cNvSpPr/>
            <p:nvPr/>
          </p:nvSpPr>
          <p:spPr>
            <a:xfrm>
              <a:off x="3657599" y="882151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7599" y="882151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43233" y="9117164"/>
              <a:ext cx="225425" cy="238125"/>
            </a:xfrm>
            <a:custGeom>
              <a:avLst/>
              <a:gdLst/>
              <a:ahLst/>
              <a:cxnLst/>
              <a:rect l="l" t="t" r="r" b="b"/>
              <a:pathLst>
                <a:path w="225425" h="238125">
                  <a:moveTo>
                    <a:pt x="215214" y="138430"/>
                  </a:moveTo>
                  <a:lnTo>
                    <a:pt x="43662" y="138430"/>
                  </a:lnTo>
                  <a:lnTo>
                    <a:pt x="43662" y="95250"/>
                  </a:lnTo>
                  <a:lnTo>
                    <a:pt x="209334" y="95250"/>
                  </a:lnTo>
                  <a:lnTo>
                    <a:pt x="209334" y="68580"/>
                  </a:lnTo>
                  <a:lnTo>
                    <a:pt x="43662" y="68580"/>
                  </a:lnTo>
                  <a:lnTo>
                    <a:pt x="43662" y="26670"/>
                  </a:lnTo>
                  <a:lnTo>
                    <a:pt x="212140" y="26670"/>
                  </a:lnTo>
                  <a:lnTo>
                    <a:pt x="212140" y="0"/>
                  </a:lnTo>
                  <a:lnTo>
                    <a:pt x="13157" y="0"/>
                  </a:lnTo>
                  <a:lnTo>
                    <a:pt x="13157" y="26670"/>
                  </a:lnTo>
                  <a:lnTo>
                    <a:pt x="13157" y="68580"/>
                  </a:lnTo>
                  <a:lnTo>
                    <a:pt x="13157" y="95250"/>
                  </a:lnTo>
                  <a:lnTo>
                    <a:pt x="13157" y="138430"/>
                  </a:lnTo>
                  <a:lnTo>
                    <a:pt x="13157" y="165100"/>
                  </a:lnTo>
                  <a:lnTo>
                    <a:pt x="215214" y="165100"/>
                  </a:lnTo>
                  <a:lnTo>
                    <a:pt x="215214" y="138430"/>
                  </a:lnTo>
                  <a:close/>
                </a:path>
                <a:path w="225425" h="238125">
                  <a:moveTo>
                    <a:pt x="225285" y="211759"/>
                  </a:moveTo>
                  <a:lnTo>
                    <a:pt x="0" y="211759"/>
                  </a:lnTo>
                  <a:lnTo>
                    <a:pt x="0" y="238074"/>
                  </a:lnTo>
                  <a:lnTo>
                    <a:pt x="225285" y="238074"/>
                  </a:lnTo>
                  <a:lnTo>
                    <a:pt x="225285" y="21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8905" y="9112586"/>
              <a:ext cx="208218" cy="25383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86175" y="9112586"/>
              <a:ext cx="205699" cy="25383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55957" y="9112592"/>
              <a:ext cx="837565" cy="259715"/>
            </a:xfrm>
            <a:custGeom>
              <a:avLst/>
              <a:gdLst/>
              <a:ahLst/>
              <a:cxnLst/>
              <a:rect l="l" t="t" r="r" b="b"/>
              <a:pathLst>
                <a:path w="837565" h="259715">
                  <a:moveTo>
                    <a:pt x="205143" y="0"/>
                  </a:moveTo>
                  <a:lnTo>
                    <a:pt x="174637" y="0"/>
                  </a:lnTo>
                  <a:lnTo>
                    <a:pt x="174637" y="85077"/>
                  </a:lnTo>
                  <a:lnTo>
                    <a:pt x="165671" y="90462"/>
                  </a:lnTo>
                  <a:lnTo>
                    <a:pt x="154559" y="94107"/>
                  </a:lnTo>
                  <a:lnTo>
                    <a:pt x="141020" y="96177"/>
                  </a:lnTo>
                  <a:lnTo>
                    <a:pt x="124815" y="96837"/>
                  </a:lnTo>
                  <a:lnTo>
                    <a:pt x="30226" y="96837"/>
                  </a:lnTo>
                  <a:lnTo>
                    <a:pt x="30226" y="1676"/>
                  </a:lnTo>
                  <a:lnTo>
                    <a:pt x="0" y="1676"/>
                  </a:lnTo>
                  <a:lnTo>
                    <a:pt x="0" y="123139"/>
                  </a:lnTo>
                  <a:lnTo>
                    <a:pt x="117259" y="123139"/>
                  </a:lnTo>
                  <a:lnTo>
                    <a:pt x="136931" y="122389"/>
                  </a:lnTo>
                  <a:lnTo>
                    <a:pt x="152869" y="120091"/>
                  </a:lnTo>
                  <a:lnTo>
                    <a:pt x="165354" y="116179"/>
                  </a:lnTo>
                  <a:lnTo>
                    <a:pt x="174637" y="110540"/>
                  </a:lnTo>
                  <a:lnTo>
                    <a:pt x="174637" y="144691"/>
                  </a:lnTo>
                  <a:lnTo>
                    <a:pt x="205143" y="144691"/>
                  </a:lnTo>
                  <a:lnTo>
                    <a:pt x="205143" y="110540"/>
                  </a:lnTo>
                  <a:lnTo>
                    <a:pt x="205143" y="96837"/>
                  </a:lnTo>
                  <a:lnTo>
                    <a:pt x="205143" y="0"/>
                  </a:lnTo>
                  <a:close/>
                </a:path>
                <a:path w="837565" h="259715">
                  <a:moveTo>
                    <a:pt x="211023" y="205701"/>
                  </a:moveTo>
                  <a:lnTo>
                    <a:pt x="188633" y="167640"/>
                  </a:lnTo>
                  <a:lnTo>
                    <a:pt x="180517" y="163868"/>
                  </a:lnTo>
                  <a:lnTo>
                    <a:pt x="180517" y="198424"/>
                  </a:lnTo>
                  <a:lnTo>
                    <a:pt x="180517" y="212979"/>
                  </a:lnTo>
                  <a:lnTo>
                    <a:pt x="144475" y="231165"/>
                  </a:lnTo>
                  <a:lnTo>
                    <a:pt x="111391" y="233692"/>
                  </a:lnTo>
                  <a:lnTo>
                    <a:pt x="94424" y="233083"/>
                  </a:lnTo>
                  <a:lnTo>
                    <a:pt x="53174" y="222770"/>
                  </a:lnTo>
                  <a:lnTo>
                    <a:pt x="42265" y="212979"/>
                  </a:lnTo>
                  <a:lnTo>
                    <a:pt x="42265" y="198424"/>
                  </a:lnTo>
                  <a:lnTo>
                    <a:pt x="78498" y="180098"/>
                  </a:lnTo>
                  <a:lnTo>
                    <a:pt x="111391" y="177711"/>
                  </a:lnTo>
                  <a:lnTo>
                    <a:pt x="128511" y="178269"/>
                  </a:lnTo>
                  <a:lnTo>
                    <a:pt x="169595" y="188353"/>
                  </a:lnTo>
                  <a:lnTo>
                    <a:pt x="180517" y="198424"/>
                  </a:lnTo>
                  <a:lnTo>
                    <a:pt x="180517" y="163868"/>
                  </a:lnTo>
                  <a:lnTo>
                    <a:pt x="172618" y="160185"/>
                  </a:lnTo>
                  <a:lnTo>
                    <a:pt x="153784" y="155257"/>
                  </a:lnTo>
                  <a:lnTo>
                    <a:pt x="133057" y="152527"/>
                  </a:lnTo>
                  <a:lnTo>
                    <a:pt x="111391" y="151688"/>
                  </a:lnTo>
                  <a:lnTo>
                    <a:pt x="89750" y="152527"/>
                  </a:lnTo>
                  <a:lnTo>
                    <a:pt x="50266" y="160185"/>
                  </a:lnTo>
                  <a:lnTo>
                    <a:pt x="18084" y="183375"/>
                  </a:lnTo>
                  <a:lnTo>
                    <a:pt x="12039" y="205701"/>
                  </a:lnTo>
                  <a:lnTo>
                    <a:pt x="13601" y="217665"/>
                  </a:lnTo>
                  <a:lnTo>
                    <a:pt x="50266" y="251333"/>
                  </a:lnTo>
                  <a:lnTo>
                    <a:pt x="89750" y="258914"/>
                  </a:lnTo>
                  <a:lnTo>
                    <a:pt x="111391" y="259715"/>
                  </a:lnTo>
                  <a:lnTo>
                    <a:pt x="133057" y="258914"/>
                  </a:lnTo>
                  <a:lnTo>
                    <a:pt x="172618" y="251333"/>
                  </a:lnTo>
                  <a:lnTo>
                    <a:pt x="204863" y="227990"/>
                  </a:lnTo>
                  <a:lnTo>
                    <a:pt x="209410" y="217665"/>
                  </a:lnTo>
                  <a:lnTo>
                    <a:pt x="211023" y="205701"/>
                  </a:lnTo>
                  <a:close/>
                </a:path>
                <a:path w="837565" h="259715">
                  <a:moveTo>
                    <a:pt x="485724" y="109423"/>
                  </a:moveTo>
                  <a:lnTo>
                    <a:pt x="463778" y="101511"/>
                  </a:lnTo>
                  <a:lnTo>
                    <a:pt x="453605" y="93472"/>
                  </a:lnTo>
                  <a:lnTo>
                    <a:pt x="446303" y="87706"/>
                  </a:lnTo>
                  <a:lnTo>
                    <a:pt x="434759" y="67119"/>
                  </a:lnTo>
                  <a:lnTo>
                    <a:pt x="430593" y="38900"/>
                  </a:lnTo>
                  <a:lnTo>
                    <a:pt x="430593" y="29387"/>
                  </a:lnTo>
                  <a:lnTo>
                    <a:pt x="480974" y="29387"/>
                  </a:lnTo>
                  <a:lnTo>
                    <a:pt x="480974" y="3073"/>
                  </a:lnTo>
                  <a:lnTo>
                    <a:pt x="349999" y="3073"/>
                  </a:lnTo>
                  <a:lnTo>
                    <a:pt x="349999" y="29387"/>
                  </a:lnTo>
                  <a:lnTo>
                    <a:pt x="400367" y="29387"/>
                  </a:lnTo>
                  <a:lnTo>
                    <a:pt x="400367" y="38900"/>
                  </a:lnTo>
                  <a:lnTo>
                    <a:pt x="396328" y="67957"/>
                  </a:lnTo>
                  <a:lnTo>
                    <a:pt x="385013" y="89560"/>
                  </a:lnTo>
                  <a:lnTo>
                    <a:pt x="367665" y="104228"/>
                  </a:lnTo>
                  <a:lnTo>
                    <a:pt x="345516" y="112509"/>
                  </a:lnTo>
                  <a:lnTo>
                    <a:pt x="345516" y="139649"/>
                  </a:lnTo>
                  <a:lnTo>
                    <a:pt x="367677" y="133388"/>
                  </a:lnTo>
                  <a:lnTo>
                    <a:pt x="387388" y="122859"/>
                  </a:lnTo>
                  <a:lnTo>
                    <a:pt x="403809" y="109194"/>
                  </a:lnTo>
                  <a:lnTo>
                    <a:pt x="416039" y="93472"/>
                  </a:lnTo>
                  <a:lnTo>
                    <a:pt x="428193" y="108508"/>
                  </a:lnTo>
                  <a:lnTo>
                    <a:pt x="444373" y="120967"/>
                  </a:lnTo>
                  <a:lnTo>
                    <a:pt x="463816" y="130390"/>
                  </a:lnTo>
                  <a:lnTo>
                    <a:pt x="485724" y="136296"/>
                  </a:lnTo>
                  <a:lnTo>
                    <a:pt x="485724" y="109423"/>
                  </a:lnTo>
                  <a:close/>
                </a:path>
                <a:path w="837565" h="259715">
                  <a:moveTo>
                    <a:pt x="555129" y="157848"/>
                  </a:moveTo>
                  <a:lnTo>
                    <a:pt x="524624" y="157848"/>
                  </a:lnTo>
                  <a:lnTo>
                    <a:pt x="524624" y="183870"/>
                  </a:lnTo>
                  <a:lnTo>
                    <a:pt x="524624" y="230606"/>
                  </a:lnTo>
                  <a:lnTo>
                    <a:pt x="395897" y="230606"/>
                  </a:lnTo>
                  <a:lnTo>
                    <a:pt x="395897" y="183870"/>
                  </a:lnTo>
                  <a:lnTo>
                    <a:pt x="524624" y="183870"/>
                  </a:lnTo>
                  <a:lnTo>
                    <a:pt x="524624" y="157848"/>
                  </a:lnTo>
                  <a:lnTo>
                    <a:pt x="365391" y="157848"/>
                  </a:lnTo>
                  <a:lnTo>
                    <a:pt x="365391" y="256349"/>
                  </a:lnTo>
                  <a:lnTo>
                    <a:pt x="555129" y="256349"/>
                  </a:lnTo>
                  <a:lnTo>
                    <a:pt x="555129" y="230606"/>
                  </a:lnTo>
                  <a:lnTo>
                    <a:pt x="555129" y="183870"/>
                  </a:lnTo>
                  <a:lnTo>
                    <a:pt x="555129" y="157848"/>
                  </a:lnTo>
                  <a:close/>
                </a:path>
                <a:path w="837565" h="259715">
                  <a:moveTo>
                    <a:pt x="555129" y="0"/>
                  </a:moveTo>
                  <a:lnTo>
                    <a:pt x="524624" y="0"/>
                  </a:lnTo>
                  <a:lnTo>
                    <a:pt x="524624" y="54292"/>
                  </a:lnTo>
                  <a:lnTo>
                    <a:pt x="472300" y="54292"/>
                  </a:lnTo>
                  <a:lnTo>
                    <a:pt x="472300" y="80327"/>
                  </a:lnTo>
                  <a:lnTo>
                    <a:pt x="524624" y="80327"/>
                  </a:lnTo>
                  <a:lnTo>
                    <a:pt x="524624" y="141617"/>
                  </a:lnTo>
                  <a:lnTo>
                    <a:pt x="555129" y="141617"/>
                  </a:lnTo>
                  <a:lnTo>
                    <a:pt x="555129" y="0"/>
                  </a:lnTo>
                  <a:close/>
                </a:path>
                <a:path w="837565" h="259715">
                  <a:moveTo>
                    <a:pt x="832764" y="100190"/>
                  </a:moveTo>
                  <a:lnTo>
                    <a:pt x="794537" y="88900"/>
                  </a:lnTo>
                  <a:lnTo>
                    <a:pt x="746023" y="45326"/>
                  </a:lnTo>
                  <a:lnTo>
                    <a:pt x="739279" y="12319"/>
                  </a:lnTo>
                  <a:lnTo>
                    <a:pt x="739279" y="1676"/>
                  </a:lnTo>
                  <a:lnTo>
                    <a:pt x="709066" y="1676"/>
                  </a:lnTo>
                  <a:lnTo>
                    <a:pt x="709066" y="12319"/>
                  </a:lnTo>
                  <a:lnTo>
                    <a:pt x="702411" y="45364"/>
                  </a:lnTo>
                  <a:lnTo>
                    <a:pt x="683590" y="70840"/>
                  </a:lnTo>
                  <a:lnTo>
                    <a:pt x="654278" y="89014"/>
                  </a:lnTo>
                  <a:lnTo>
                    <a:pt x="616140" y="100190"/>
                  </a:lnTo>
                  <a:lnTo>
                    <a:pt x="616140" y="127063"/>
                  </a:lnTo>
                  <a:lnTo>
                    <a:pt x="652868" y="118503"/>
                  </a:lnTo>
                  <a:lnTo>
                    <a:pt x="683628" y="105473"/>
                  </a:lnTo>
                  <a:lnTo>
                    <a:pt x="707732" y="88607"/>
                  </a:lnTo>
                  <a:lnTo>
                    <a:pt x="724458" y="68567"/>
                  </a:lnTo>
                  <a:lnTo>
                    <a:pt x="741222" y="88607"/>
                  </a:lnTo>
                  <a:lnTo>
                    <a:pt x="765378" y="105473"/>
                  </a:lnTo>
                  <a:lnTo>
                    <a:pt x="796163" y="118503"/>
                  </a:lnTo>
                  <a:lnTo>
                    <a:pt x="832764" y="127063"/>
                  </a:lnTo>
                  <a:lnTo>
                    <a:pt x="832764" y="100190"/>
                  </a:lnTo>
                  <a:close/>
                </a:path>
                <a:path w="837565" h="259715">
                  <a:moveTo>
                    <a:pt x="837234" y="162877"/>
                  </a:moveTo>
                  <a:lnTo>
                    <a:pt x="611949" y="162877"/>
                  </a:lnTo>
                  <a:lnTo>
                    <a:pt x="611949" y="189750"/>
                  </a:lnTo>
                  <a:lnTo>
                    <a:pt x="709066" y="189750"/>
                  </a:lnTo>
                  <a:lnTo>
                    <a:pt x="709066" y="258038"/>
                  </a:lnTo>
                  <a:lnTo>
                    <a:pt x="739279" y="258038"/>
                  </a:lnTo>
                  <a:lnTo>
                    <a:pt x="739279" y="189750"/>
                  </a:lnTo>
                  <a:lnTo>
                    <a:pt x="837234" y="189750"/>
                  </a:lnTo>
                  <a:lnTo>
                    <a:pt x="837234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7419" y="9112586"/>
              <a:ext cx="244041" cy="2538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287285" y="9112592"/>
              <a:ext cx="1112520" cy="261620"/>
            </a:xfrm>
            <a:custGeom>
              <a:avLst/>
              <a:gdLst/>
              <a:ahLst/>
              <a:cxnLst/>
              <a:rect l="l" t="t" r="r" b="b"/>
              <a:pathLst>
                <a:path w="1112520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14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112520" h="261620">
                  <a:moveTo>
                    <a:pt x="211302" y="157848"/>
                  </a:moveTo>
                  <a:lnTo>
                    <a:pt x="180797" y="157848"/>
                  </a:lnTo>
                  <a:lnTo>
                    <a:pt x="180797" y="183870"/>
                  </a:lnTo>
                  <a:lnTo>
                    <a:pt x="180797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97" y="183870"/>
                  </a:lnTo>
                  <a:lnTo>
                    <a:pt x="180797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302" y="256349"/>
                  </a:lnTo>
                  <a:lnTo>
                    <a:pt x="211302" y="230606"/>
                  </a:lnTo>
                  <a:lnTo>
                    <a:pt x="211302" y="183870"/>
                  </a:lnTo>
                  <a:lnTo>
                    <a:pt x="211302" y="157848"/>
                  </a:lnTo>
                  <a:close/>
                </a:path>
                <a:path w="1112520" h="261620">
                  <a:moveTo>
                    <a:pt x="211302" y="0"/>
                  </a:moveTo>
                  <a:lnTo>
                    <a:pt x="180797" y="0"/>
                  </a:lnTo>
                  <a:lnTo>
                    <a:pt x="180797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97" y="83121"/>
                  </a:lnTo>
                  <a:lnTo>
                    <a:pt x="180797" y="143014"/>
                  </a:lnTo>
                  <a:lnTo>
                    <a:pt x="211302" y="143014"/>
                  </a:lnTo>
                  <a:lnTo>
                    <a:pt x="211302" y="0"/>
                  </a:lnTo>
                  <a:close/>
                </a:path>
                <a:path w="1112520" h="261620">
                  <a:moveTo>
                    <a:pt x="481088" y="71081"/>
                  </a:moveTo>
                  <a:lnTo>
                    <a:pt x="427609" y="59055"/>
                  </a:lnTo>
                  <a:lnTo>
                    <a:pt x="395732" y="28829"/>
                  </a:lnTo>
                  <a:lnTo>
                    <a:pt x="478574" y="28829"/>
                  </a:lnTo>
                  <a:lnTo>
                    <a:pt x="478574" y="3073"/>
                  </a:lnTo>
                  <a:lnTo>
                    <a:pt x="283222" y="3073"/>
                  </a:lnTo>
                  <a:lnTo>
                    <a:pt x="283222" y="28829"/>
                  </a:lnTo>
                  <a:lnTo>
                    <a:pt x="364947" y="28829"/>
                  </a:lnTo>
                  <a:lnTo>
                    <a:pt x="355587" y="45707"/>
                  </a:lnTo>
                  <a:lnTo>
                    <a:pt x="335597" y="58458"/>
                  </a:lnTo>
                  <a:lnTo>
                    <a:pt x="308940" y="66967"/>
                  </a:lnTo>
                  <a:lnTo>
                    <a:pt x="279590" y="71081"/>
                  </a:lnTo>
                  <a:lnTo>
                    <a:pt x="279590" y="96837"/>
                  </a:lnTo>
                  <a:lnTo>
                    <a:pt x="309613" y="92938"/>
                  </a:lnTo>
                  <a:lnTo>
                    <a:pt x="337654" y="85178"/>
                  </a:lnTo>
                  <a:lnTo>
                    <a:pt x="361911" y="73812"/>
                  </a:lnTo>
                  <a:lnTo>
                    <a:pt x="380619" y="59055"/>
                  </a:lnTo>
                  <a:lnTo>
                    <a:pt x="399110" y="73774"/>
                  </a:lnTo>
                  <a:lnTo>
                    <a:pt x="423189" y="85077"/>
                  </a:lnTo>
                  <a:lnTo>
                    <a:pt x="451104" y="92824"/>
                  </a:lnTo>
                  <a:lnTo>
                    <a:pt x="481088" y="96837"/>
                  </a:lnTo>
                  <a:lnTo>
                    <a:pt x="481088" y="71081"/>
                  </a:lnTo>
                  <a:close/>
                </a:path>
                <a:path w="1112520" h="261620">
                  <a:moveTo>
                    <a:pt x="483603" y="212979"/>
                  </a:moveTo>
                  <a:lnTo>
                    <a:pt x="482269" y="202133"/>
                  </a:lnTo>
                  <a:lnTo>
                    <a:pt x="478320" y="192963"/>
                  </a:lnTo>
                  <a:lnTo>
                    <a:pt x="476110" y="190309"/>
                  </a:lnTo>
                  <a:lnTo>
                    <a:pt x="471919" y="185267"/>
                  </a:lnTo>
                  <a:lnTo>
                    <a:pt x="463181" y="178828"/>
                  </a:lnTo>
                  <a:lnTo>
                    <a:pt x="453377" y="174637"/>
                  </a:lnTo>
                  <a:lnTo>
                    <a:pt x="453377" y="207378"/>
                  </a:lnTo>
                  <a:lnTo>
                    <a:pt x="453377" y="218579"/>
                  </a:lnTo>
                  <a:lnTo>
                    <a:pt x="402475" y="235153"/>
                  </a:lnTo>
                  <a:lnTo>
                    <a:pt x="381177" y="235648"/>
                  </a:lnTo>
                  <a:lnTo>
                    <a:pt x="359879" y="235153"/>
                  </a:lnTo>
                  <a:lnTo>
                    <a:pt x="317652" y="226695"/>
                  </a:lnTo>
                  <a:lnTo>
                    <a:pt x="308965" y="218579"/>
                  </a:lnTo>
                  <a:lnTo>
                    <a:pt x="308965" y="207378"/>
                  </a:lnTo>
                  <a:lnTo>
                    <a:pt x="359879" y="190804"/>
                  </a:lnTo>
                  <a:lnTo>
                    <a:pt x="381177" y="190309"/>
                  </a:lnTo>
                  <a:lnTo>
                    <a:pt x="402475" y="190804"/>
                  </a:lnTo>
                  <a:lnTo>
                    <a:pt x="444423" y="199263"/>
                  </a:lnTo>
                  <a:lnTo>
                    <a:pt x="453377" y="207378"/>
                  </a:lnTo>
                  <a:lnTo>
                    <a:pt x="453377" y="174637"/>
                  </a:lnTo>
                  <a:lnTo>
                    <a:pt x="448043" y="172351"/>
                  </a:lnTo>
                  <a:lnTo>
                    <a:pt x="429209" y="167919"/>
                  </a:lnTo>
                  <a:lnTo>
                    <a:pt x="406857" y="165379"/>
                  </a:lnTo>
                  <a:lnTo>
                    <a:pt x="381177" y="164566"/>
                  </a:lnTo>
                  <a:lnTo>
                    <a:pt x="355574" y="165379"/>
                  </a:lnTo>
                  <a:lnTo>
                    <a:pt x="314109" y="172351"/>
                  </a:lnTo>
                  <a:lnTo>
                    <a:pt x="279806" y="202133"/>
                  </a:lnTo>
                  <a:lnTo>
                    <a:pt x="278460" y="212979"/>
                  </a:lnTo>
                  <a:lnTo>
                    <a:pt x="279806" y="223824"/>
                  </a:lnTo>
                  <a:lnTo>
                    <a:pt x="314109" y="253555"/>
                  </a:lnTo>
                  <a:lnTo>
                    <a:pt x="355574" y="260350"/>
                  </a:lnTo>
                  <a:lnTo>
                    <a:pt x="381177" y="261112"/>
                  </a:lnTo>
                  <a:lnTo>
                    <a:pt x="406857" y="260350"/>
                  </a:lnTo>
                  <a:lnTo>
                    <a:pt x="448043" y="253555"/>
                  </a:lnTo>
                  <a:lnTo>
                    <a:pt x="482269" y="223824"/>
                  </a:lnTo>
                  <a:lnTo>
                    <a:pt x="483603" y="212979"/>
                  </a:lnTo>
                  <a:close/>
                </a:path>
                <a:path w="1112520" h="261620">
                  <a:moveTo>
                    <a:pt x="495084" y="116700"/>
                  </a:moveTo>
                  <a:lnTo>
                    <a:pt x="266433" y="116700"/>
                  </a:lnTo>
                  <a:lnTo>
                    <a:pt x="266433" y="142455"/>
                  </a:lnTo>
                  <a:lnTo>
                    <a:pt x="495084" y="142455"/>
                  </a:lnTo>
                  <a:lnTo>
                    <a:pt x="495084" y="116700"/>
                  </a:lnTo>
                  <a:close/>
                </a:path>
                <a:path w="1112520" h="261620">
                  <a:moveTo>
                    <a:pt x="746734" y="3073"/>
                  </a:moveTo>
                  <a:lnTo>
                    <a:pt x="624992" y="3073"/>
                  </a:lnTo>
                  <a:lnTo>
                    <a:pt x="624992" y="29387"/>
                  </a:lnTo>
                  <a:lnTo>
                    <a:pt x="716508" y="29387"/>
                  </a:lnTo>
                  <a:lnTo>
                    <a:pt x="709866" y="63957"/>
                  </a:lnTo>
                  <a:lnTo>
                    <a:pt x="690651" y="89738"/>
                  </a:lnTo>
                  <a:lnTo>
                    <a:pt x="659955" y="106959"/>
                  </a:lnTo>
                  <a:lnTo>
                    <a:pt x="618832" y="115862"/>
                  </a:lnTo>
                  <a:lnTo>
                    <a:pt x="618832" y="142455"/>
                  </a:lnTo>
                  <a:lnTo>
                    <a:pt x="672706" y="131267"/>
                  </a:lnTo>
                  <a:lnTo>
                    <a:pt x="712901" y="108407"/>
                  </a:lnTo>
                  <a:lnTo>
                    <a:pt x="738035" y="72275"/>
                  </a:lnTo>
                  <a:lnTo>
                    <a:pt x="746734" y="21272"/>
                  </a:lnTo>
                  <a:lnTo>
                    <a:pt x="746734" y="3073"/>
                  </a:lnTo>
                  <a:close/>
                </a:path>
                <a:path w="1112520" h="261620">
                  <a:moveTo>
                    <a:pt x="830122" y="157848"/>
                  </a:moveTo>
                  <a:lnTo>
                    <a:pt x="799617" y="157848"/>
                  </a:lnTo>
                  <a:lnTo>
                    <a:pt x="799617" y="183870"/>
                  </a:lnTo>
                  <a:lnTo>
                    <a:pt x="799617" y="230606"/>
                  </a:lnTo>
                  <a:lnTo>
                    <a:pt x="670890" y="230606"/>
                  </a:lnTo>
                  <a:lnTo>
                    <a:pt x="670890" y="183870"/>
                  </a:lnTo>
                  <a:lnTo>
                    <a:pt x="799617" y="183870"/>
                  </a:lnTo>
                  <a:lnTo>
                    <a:pt x="799617" y="157848"/>
                  </a:lnTo>
                  <a:lnTo>
                    <a:pt x="640384" y="157848"/>
                  </a:lnTo>
                  <a:lnTo>
                    <a:pt x="640384" y="256349"/>
                  </a:lnTo>
                  <a:lnTo>
                    <a:pt x="830122" y="256349"/>
                  </a:lnTo>
                  <a:lnTo>
                    <a:pt x="830122" y="230606"/>
                  </a:lnTo>
                  <a:lnTo>
                    <a:pt x="830122" y="183870"/>
                  </a:lnTo>
                  <a:lnTo>
                    <a:pt x="830122" y="157848"/>
                  </a:lnTo>
                  <a:close/>
                </a:path>
                <a:path w="1112520" h="261620">
                  <a:moveTo>
                    <a:pt x="830122" y="0"/>
                  </a:moveTo>
                  <a:lnTo>
                    <a:pt x="799617" y="0"/>
                  </a:lnTo>
                  <a:lnTo>
                    <a:pt x="799617" y="56248"/>
                  </a:lnTo>
                  <a:lnTo>
                    <a:pt x="750925" y="56248"/>
                  </a:lnTo>
                  <a:lnTo>
                    <a:pt x="750925" y="83121"/>
                  </a:lnTo>
                  <a:lnTo>
                    <a:pt x="799617" y="83121"/>
                  </a:lnTo>
                  <a:lnTo>
                    <a:pt x="799617" y="143014"/>
                  </a:lnTo>
                  <a:lnTo>
                    <a:pt x="830122" y="143014"/>
                  </a:lnTo>
                  <a:lnTo>
                    <a:pt x="830122" y="0"/>
                  </a:lnTo>
                  <a:close/>
                </a:path>
                <a:path w="1112520" h="261620">
                  <a:moveTo>
                    <a:pt x="1107757" y="100190"/>
                  </a:moveTo>
                  <a:lnTo>
                    <a:pt x="1069530" y="88900"/>
                  </a:lnTo>
                  <a:lnTo>
                    <a:pt x="1021016" y="45326"/>
                  </a:lnTo>
                  <a:lnTo>
                    <a:pt x="1014272" y="12319"/>
                  </a:lnTo>
                  <a:lnTo>
                    <a:pt x="1014272" y="1676"/>
                  </a:lnTo>
                  <a:lnTo>
                    <a:pt x="984059" y="1676"/>
                  </a:lnTo>
                  <a:lnTo>
                    <a:pt x="984059" y="12319"/>
                  </a:lnTo>
                  <a:lnTo>
                    <a:pt x="977404" y="45364"/>
                  </a:lnTo>
                  <a:lnTo>
                    <a:pt x="958583" y="70840"/>
                  </a:lnTo>
                  <a:lnTo>
                    <a:pt x="929271" y="89014"/>
                  </a:lnTo>
                  <a:lnTo>
                    <a:pt x="891133" y="100190"/>
                  </a:lnTo>
                  <a:lnTo>
                    <a:pt x="891133" y="127063"/>
                  </a:lnTo>
                  <a:lnTo>
                    <a:pt x="927862" y="118503"/>
                  </a:lnTo>
                  <a:lnTo>
                    <a:pt x="958621" y="105473"/>
                  </a:lnTo>
                  <a:lnTo>
                    <a:pt x="982726" y="88607"/>
                  </a:lnTo>
                  <a:lnTo>
                    <a:pt x="999451" y="68567"/>
                  </a:lnTo>
                  <a:lnTo>
                    <a:pt x="1016215" y="88607"/>
                  </a:lnTo>
                  <a:lnTo>
                    <a:pt x="1040371" y="105473"/>
                  </a:lnTo>
                  <a:lnTo>
                    <a:pt x="1071156" y="118503"/>
                  </a:lnTo>
                  <a:lnTo>
                    <a:pt x="1107757" y="127063"/>
                  </a:lnTo>
                  <a:lnTo>
                    <a:pt x="1107757" y="100190"/>
                  </a:lnTo>
                  <a:close/>
                </a:path>
                <a:path w="1112520" h="261620">
                  <a:moveTo>
                    <a:pt x="1112227" y="162877"/>
                  </a:moveTo>
                  <a:lnTo>
                    <a:pt x="886942" y="162877"/>
                  </a:lnTo>
                  <a:lnTo>
                    <a:pt x="886942" y="189750"/>
                  </a:lnTo>
                  <a:lnTo>
                    <a:pt x="984059" y="189750"/>
                  </a:lnTo>
                  <a:lnTo>
                    <a:pt x="984059" y="258038"/>
                  </a:lnTo>
                  <a:lnTo>
                    <a:pt x="1014272" y="258038"/>
                  </a:lnTo>
                  <a:lnTo>
                    <a:pt x="1014272" y="189750"/>
                  </a:lnTo>
                  <a:lnTo>
                    <a:pt x="1112227" y="189750"/>
                  </a:lnTo>
                  <a:lnTo>
                    <a:pt x="1112227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3741" y="9112586"/>
              <a:ext cx="210457" cy="2538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794012" y="9105310"/>
              <a:ext cx="243840" cy="261620"/>
            </a:xfrm>
            <a:custGeom>
              <a:avLst/>
              <a:gdLst/>
              <a:ahLst/>
              <a:cxnLst/>
              <a:rect l="l" t="t" r="r" b="b"/>
              <a:pathLst>
                <a:path w="243840" h="261620">
                  <a:moveTo>
                    <a:pt x="86197" y="39460"/>
                  </a:moveTo>
                  <a:lnTo>
                    <a:pt x="55972" y="39460"/>
                  </a:lnTo>
                  <a:lnTo>
                    <a:pt x="55972" y="0"/>
                  </a:lnTo>
                  <a:lnTo>
                    <a:pt x="86197" y="0"/>
                  </a:lnTo>
                  <a:lnTo>
                    <a:pt x="86197" y="39460"/>
                  </a:lnTo>
                  <a:close/>
                </a:path>
                <a:path w="243840" h="261620">
                  <a:moveTo>
                    <a:pt x="140211" y="65767"/>
                  </a:moveTo>
                  <a:lnTo>
                    <a:pt x="2798" y="65767"/>
                  </a:lnTo>
                  <a:lnTo>
                    <a:pt x="2798" y="39460"/>
                  </a:lnTo>
                  <a:lnTo>
                    <a:pt x="140211" y="39460"/>
                  </a:lnTo>
                  <a:lnTo>
                    <a:pt x="140211" y="65767"/>
                  </a:lnTo>
                  <a:close/>
                </a:path>
                <a:path w="243840" h="261620">
                  <a:moveTo>
                    <a:pt x="0" y="244041"/>
                  </a:moveTo>
                  <a:lnTo>
                    <a:pt x="0" y="216054"/>
                  </a:lnTo>
                  <a:lnTo>
                    <a:pt x="20906" y="202739"/>
                  </a:lnTo>
                  <a:lnTo>
                    <a:pt x="38796" y="181736"/>
                  </a:lnTo>
                  <a:lnTo>
                    <a:pt x="51284" y="150566"/>
                  </a:lnTo>
                  <a:lnTo>
                    <a:pt x="55972" y="106907"/>
                  </a:lnTo>
                  <a:lnTo>
                    <a:pt x="55972" y="65767"/>
                  </a:lnTo>
                  <a:lnTo>
                    <a:pt x="86197" y="65767"/>
                  </a:lnTo>
                  <a:lnTo>
                    <a:pt x="86197" y="106907"/>
                  </a:lnTo>
                  <a:lnTo>
                    <a:pt x="90870" y="150605"/>
                  </a:lnTo>
                  <a:lnTo>
                    <a:pt x="103304" y="181631"/>
                  </a:lnTo>
                  <a:lnTo>
                    <a:pt x="71365" y="181631"/>
                  </a:lnTo>
                  <a:lnTo>
                    <a:pt x="59387" y="201221"/>
                  </a:lnTo>
                  <a:lnTo>
                    <a:pt x="42714" y="218923"/>
                  </a:lnTo>
                  <a:lnTo>
                    <a:pt x="22524" y="233581"/>
                  </a:lnTo>
                  <a:lnTo>
                    <a:pt x="0" y="244041"/>
                  </a:lnTo>
                  <a:close/>
                </a:path>
                <a:path w="243840" h="261620">
                  <a:moveTo>
                    <a:pt x="142450" y="244041"/>
                  </a:moveTo>
                  <a:lnTo>
                    <a:pt x="119694" y="233463"/>
                  </a:lnTo>
                  <a:lnTo>
                    <a:pt x="99561" y="218818"/>
                  </a:lnTo>
                  <a:lnTo>
                    <a:pt x="83101" y="201182"/>
                  </a:lnTo>
                  <a:lnTo>
                    <a:pt x="71365" y="181631"/>
                  </a:lnTo>
                  <a:lnTo>
                    <a:pt x="103304" y="181631"/>
                  </a:lnTo>
                  <a:lnTo>
                    <a:pt x="121264" y="202621"/>
                  </a:lnTo>
                  <a:lnTo>
                    <a:pt x="142450" y="216054"/>
                  </a:lnTo>
                  <a:lnTo>
                    <a:pt x="142450" y="244041"/>
                  </a:lnTo>
                  <a:close/>
                </a:path>
                <a:path w="243840" h="261620">
                  <a:moveTo>
                    <a:pt x="204020" y="261112"/>
                  </a:moveTo>
                  <a:lnTo>
                    <a:pt x="173515" y="261112"/>
                  </a:lnTo>
                  <a:lnTo>
                    <a:pt x="173515" y="7276"/>
                  </a:lnTo>
                  <a:lnTo>
                    <a:pt x="204020" y="7276"/>
                  </a:lnTo>
                  <a:lnTo>
                    <a:pt x="204020" y="110825"/>
                  </a:lnTo>
                  <a:lnTo>
                    <a:pt x="243761" y="110825"/>
                  </a:lnTo>
                  <a:lnTo>
                    <a:pt x="243761" y="137413"/>
                  </a:lnTo>
                  <a:lnTo>
                    <a:pt x="204020" y="137413"/>
                  </a:lnTo>
                  <a:lnTo>
                    <a:pt x="204020" y="26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67159" y="9112586"/>
              <a:ext cx="205699" cy="253836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270692" y="8078865"/>
            <a:ext cx="543560" cy="358140"/>
            <a:chOff x="4270692" y="8078865"/>
            <a:chExt cx="543560" cy="358140"/>
          </a:xfrm>
        </p:grpSpPr>
        <p:sp>
          <p:nvSpPr>
            <p:cNvPr id="57" name="object 57"/>
            <p:cNvSpPr/>
            <p:nvPr/>
          </p:nvSpPr>
          <p:spPr>
            <a:xfrm>
              <a:off x="4304926" y="8113098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61687" y="8149982"/>
              <a:ext cx="122798" cy="21556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548756" y="8113098"/>
              <a:ext cx="231140" cy="283210"/>
            </a:xfrm>
            <a:custGeom>
              <a:avLst/>
              <a:gdLst/>
              <a:ahLst/>
              <a:cxnLst/>
              <a:rect l="l" t="t" r="r" b="b"/>
              <a:pathLst>
                <a:path w="231139" h="283209">
                  <a:moveTo>
                    <a:pt x="17668" y="82601"/>
                  </a:moveTo>
                  <a:lnTo>
                    <a:pt x="6184" y="16785"/>
                  </a:lnTo>
                  <a:lnTo>
                    <a:pt x="62448" y="2098"/>
                  </a:lnTo>
                  <a:lnTo>
                    <a:pt x="117056" y="0"/>
                  </a:lnTo>
                  <a:lnTo>
                    <a:pt x="132195" y="44"/>
                  </a:lnTo>
                  <a:lnTo>
                    <a:pt x="176022" y="4672"/>
                  </a:lnTo>
                  <a:lnTo>
                    <a:pt x="213820" y="24874"/>
                  </a:lnTo>
                  <a:lnTo>
                    <a:pt x="229999" y="59798"/>
                  </a:lnTo>
                  <a:lnTo>
                    <a:pt x="231020" y="87460"/>
                  </a:lnTo>
                  <a:lnTo>
                    <a:pt x="230937" y="100212"/>
                  </a:lnTo>
                  <a:lnTo>
                    <a:pt x="219314" y="139225"/>
                  </a:lnTo>
                  <a:lnTo>
                    <a:pt x="181747" y="168786"/>
                  </a:lnTo>
                  <a:lnTo>
                    <a:pt x="139970" y="186682"/>
                  </a:lnTo>
                  <a:lnTo>
                    <a:pt x="102037" y="199658"/>
                  </a:lnTo>
                  <a:lnTo>
                    <a:pt x="102037" y="212026"/>
                  </a:lnTo>
                  <a:lnTo>
                    <a:pt x="226603" y="212026"/>
                  </a:lnTo>
                  <a:lnTo>
                    <a:pt x="226603" y="282701"/>
                  </a:lnTo>
                  <a:lnTo>
                    <a:pt x="0" y="282701"/>
                  </a:lnTo>
                  <a:lnTo>
                    <a:pt x="0" y="227486"/>
                  </a:lnTo>
                  <a:lnTo>
                    <a:pt x="0" y="215118"/>
                  </a:lnTo>
                  <a:lnTo>
                    <a:pt x="1546" y="204738"/>
                  </a:lnTo>
                  <a:lnTo>
                    <a:pt x="3092" y="194357"/>
                  </a:lnTo>
                  <a:lnTo>
                    <a:pt x="7288" y="185081"/>
                  </a:lnTo>
                  <a:lnTo>
                    <a:pt x="11484" y="175805"/>
                  </a:lnTo>
                  <a:lnTo>
                    <a:pt x="18773" y="167191"/>
                  </a:lnTo>
                  <a:lnTo>
                    <a:pt x="23159" y="162067"/>
                  </a:lnTo>
                  <a:lnTo>
                    <a:pt x="26530" y="158495"/>
                  </a:lnTo>
                  <a:lnTo>
                    <a:pt x="30606" y="154799"/>
                  </a:lnTo>
                  <a:lnTo>
                    <a:pt x="37104" y="149301"/>
                  </a:lnTo>
                  <a:lnTo>
                    <a:pt x="43288" y="144001"/>
                  </a:lnTo>
                  <a:lnTo>
                    <a:pt x="51460" y="139142"/>
                  </a:lnTo>
                  <a:lnTo>
                    <a:pt x="59632" y="134283"/>
                  </a:lnTo>
                  <a:lnTo>
                    <a:pt x="69129" y="129645"/>
                  </a:lnTo>
                  <a:lnTo>
                    <a:pt x="78626" y="125007"/>
                  </a:lnTo>
                  <a:lnTo>
                    <a:pt x="88565" y="120590"/>
                  </a:lnTo>
                  <a:lnTo>
                    <a:pt x="98503" y="116172"/>
                  </a:lnTo>
                  <a:lnTo>
                    <a:pt x="107338" y="112197"/>
                  </a:lnTo>
                  <a:lnTo>
                    <a:pt x="116172" y="108221"/>
                  </a:lnTo>
                  <a:lnTo>
                    <a:pt x="123240" y="104908"/>
                  </a:lnTo>
                  <a:lnTo>
                    <a:pt x="130307" y="101596"/>
                  </a:lnTo>
                  <a:lnTo>
                    <a:pt x="136050" y="98945"/>
                  </a:lnTo>
                  <a:lnTo>
                    <a:pt x="136050" y="75092"/>
                  </a:lnTo>
                  <a:lnTo>
                    <a:pt x="125890" y="74209"/>
                  </a:lnTo>
                  <a:lnTo>
                    <a:pt x="116835" y="73546"/>
                  </a:lnTo>
                  <a:lnTo>
                    <a:pt x="107780" y="72884"/>
                  </a:lnTo>
                  <a:lnTo>
                    <a:pt x="99387" y="72884"/>
                  </a:lnTo>
                  <a:lnTo>
                    <a:pt x="74754" y="73035"/>
                  </a:lnTo>
                  <a:lnTo>
                    <a:pt x="58031" y="74098"/>
                  </a:lnTo>
                  <a:lnTo>
                    <a:pt x="41556" y="76983"/>
                  </a:lnTo>
                  <a:lnTo>
                    <a:pt x="17668" y="82601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04982" y="8113102"/>
              <a:ext cx="474980" cy="289560"/>
            </a:xfrm>
            <a:custGeom>
              <a:avLst/>
              <a:gdLst/>
              <a:ahLst/>
              <a:cxnLst/>
              <a:rect l="l" t="t" r="r" b="b"/>
              <a:pathLst>
                <a:path w="47497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4979" h="289559">
                  <a:moveTo>
                    <a:pt x="474675" y="72885"/>
                  </a:moveTo>
                  <a:lnTo>
                    <a:pt x="461657" y="30975"/>
                  </a:lnTo>
                  <a:lnTo>
                    <a:pt x="427659" y="6515"/>
                  </a:lnTo>
                  <a:lnTo>
                    <a:pt x="385864" y="355"/>
                  </a:lnTo>
                  <a:lnTo>
                    <a:pt x="360819" y="0"/>
                  </a:lnTo>
                  <a:lnTo>
                    <a:pt x="328536" y="266"/>
                  </a:lnTo>
                  <a:lnTo>
                    <a:pt x="306222" y="2095"/>
                  </a:lnTo>
                  <a:lnTo>
                    <a:pt x="283489" y="7086"/>
                  </a:lnTo>
                  <a:lnTo>
                    <a:pt x="249948" y="16789"/>
                  </a:lnTo>
                  <a:lnTo>
                    <a:pt x="261442" y="82600"/>
                  </a:lnTo>
                  <a:lnTo>
                    <a:pt x="285318" y="76987"/>
                  </a:lnTo>
                  <a:lnTo>
                    <a:pt x="301802" y="74104"/>
                  </a:lnTo>
                  <a:lnTo>
                    <a:pt x="318528" y="73037"/>
                  </a:lnTo>
                  <a:lnTo>
                    <a:pt x="343154" y="72885"/>
                  </a:lnTo>
                  <a:lnTo>
                    <a:pt x="351548" y="72885"/>
                  </a:lnTo>
                  <a:lnTo>
                    <a:pt x="369658" y="74206"/>
                  </a:lnTo>
                  <a:lnTo>
                    <a:pt x="379818" y="75095"/>
                  </a:lnTo>
                  <a:lnTo>
                    <a:pt x="379818" y="98945"/>
                  </a:lnTo>
                  <a:lnTo>
                    <a:pt x="359943" y="108229"/>
                  </a:lnTo>
                  <a:lnTo>
                    <a:pt x="322389" y="125006"/>
                  </a:lnTo>
                  <a:lnTo>
                    <a:pt x="303403" y="134289"/>
                  </a:lnTo>
                  <a:lnTo>
                    <a:pt x="287058" y="144005"/>
                  </a:lnTo>
                  <a:lnTo>
                    <a:pt x="280873" y="149301"/>
                  </a:lnTo>
                  <a:lnTo>
                    <a:pt x="274370" y="154800"/>
                  </a:lnTo>
                  <a:lnTo>
                    <a:pt x="246862" y="194360"/>
                  </a:lnTo>
                  <a:lnTo>
                    <a:pt x="243763" y="215125"/>
                  </a:lnTo>
                  <a:lnTo>
                    <a:pt x="243763" y="282702"/>
                  </a:lnTo>
                  <a:lnTo>
                    <a:pt x="470369" y="282702"/>
                  </a:lnTo>
                  <a:lnTo>
                    <a:pt x="470369" y="212026"/>
                  </a:lnTo>
                  <a:lnTo>
                    <a:pt x="345808" y="212026"/>
                  </a:lnTo>
                  <a:lnTo>
                    <a:pt x="345808" y="199656"/>
                  </a:lnTo>
                  <a:lnTo>
                    <a:pt x="383743" y="186690"/>
                  </a:lnTo>
                  <a:lnTo>
                    <a:pt x="425513" y="168783"/>
                  </a:lnTo>
                  <a:lnTo>
                    <a:pt x="458304" y="144564"/>
                  </a:lnTo>
                  <a:lnTo>
                    <a:pt x="474129" y="108305"/>
                  </a:lnTo>
                  <a:lnTo>
                    <a:pt x="474611" y="101600"/>
                  </a:lnTo>
                  <a:lnTo>
                    <a:pt x="474675" y="72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270692" y="9058189"/>
            <a:ext cx="546100" cy="358140"/>
            <a:chOff x="4270692" y="9058189"/>
            <a:chExt cx="546100" cy="358140"/>
          </a:xfrm>
        </p:grpSpPr>
        <p:sp>
          <p:nvSpPr>
            <p:cNvPr id="62" name="object 62"/>
            <p:cNvSpPr/>
            <p:nvPr/>
          </p:nvSpPr>
          <p:spPr>
            <a:xfrm>
              <a:off x="4304926" y="9092423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61687" y="9129306"/>
              <a:ext cx="122798" cy="21556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554057" y="9092423"/>
              <a:ext cx="228600" cy="289560"/>
            </a:xfrm>
            <a:custGeom>
              <a:avLst/>
              <a:gdLst/>
              <a:ahLst/>
              <a:cxnLst/>
              <a:rect l="l" t="t" r="r" b="b"/>
              <a:pathLst>
                <a:path w="228600" h="289559">
                  <a:moveTo>
                    <a:pt x="57423" y="112639"/>
                  </a:moveTo>
                  <a:lnTo>
                    <a:pt x="133400" y="103804"/>
                  </a:lnTo>
                  <a:lnTo>
                    <a:pt x="133400" y="75092"/>
                  </a:lnTo>
                  <a:lnTo>
                    <a:pt x="126774" y="74209"/>
                  </a:lnTo>
                  <a:lnTo>
                    <a:pt x="90552" y="72884"/>
                  </a:lnTo>
                  <a:lnTo>
                    <a:pt x="73001" y="73029"/>
                  </a:lnTo>
                  <a:lnTo>
                    <a:pt x="59466" y="74043"/>
                  </a:lnTo>
                  <a:lnTo>
                    <a:pt x="43033" y="76797"/>
                  </a:lnTo>
                  <a:lnTo>
                    <a:pt x="16785" y="82160"/>
                  </a:lnTo>
                  <a:lnTo>
                    <a:pt x="5300" y="16785"/>
                  </a:lnTo>
                  <a:lnTo>
                    <a:pt x="37491" y="7081"/>
                  </a:lnTo>
                  <a:lnTo>
                    <a:pt x="59080" y="2098"/>
                  </a:lnTo>
                  <a:lnTo>
                    <a:pt x="79841" y="262"/>
                  </a:lnTo>
                  <a:lnTo>
                    <a:pt x="109547" y="0"/>
                  </a:lnTo>
                  <a:lnTo>
                    <a:pt x="121608" y="20"/>
                  </a:lnTo>
                  <a:lnTo>
                    <a:pt x="161832" y="2198"/>
                  </a:lnTo>
                  <a:lnTo>
                    <a:pt x="201093" y="17254"/>
                  </a:lnTo>
                  <a:lnTo>
                    <a:pt x="221150" y="55201"/>
                  </a:lnTo>
                  <a:lnTo>
                    <a:pt x="221302" y="70233"/>
                  </a:lnTo>
                  <a:lnTo>
                    <a:pt x="220729" y="96074"/>
                  </a:lnTo>
                  <a:lnTo>
                    <a:pt x="216719" y="111313"/>
                  </a:lnTo>
                  <a:lnTo>
                    <a:pt x="205835" y="121915"/>
                  </a:lnTo>
                  <a:lnTo>
                    <a:pt x="184639" y="133841"/>
                  </a:lnTo>
                  <a:lnTo>
                    <a:pt x="184639" y="136050"/>
                  </a:lnTo>
                  <a:lnTo>
                    <a:pt x="209921" y="147017"/>
                  </a:lnTo>
                  <a:lnTo>
                    <a:pt x="222903" y="157529"/>
                  </a:lnTo>
                  <a:lnTo>
                    <a:pt x="227686" y="173755"/>
                  </a:lnTo>
                  <a:lnTo>
                    <a:pt x="228370" y="201866"/>
                  </a:lnTo>
                  <a:lnTo>
                    <a:pt x="228194" y="220015"/>
                  </a:lnTo>
                  <a:lnTo>
                    <a:pt x="210304" y="260460"/>
                  </a:lnTo>
                  <a:lnTo>
                    <a:pt x="176198" y="281656"/>
                  </a:lnTo>
                  <a:lnTo>
                    <a:pt x="131419" y="288489"/>
                  </a:lnTo>
                  <a:lnTo>
                    <a:pt x="98062" y="289327"/>
                  </a:lnTo>
                  <a:lnTo>
                    <a:pt x="69446" y="289148"/>
                  </a:lnTo>
                  <a:lnTo>
                    <a:pt x="49693" y="287892"/>
                  </a:lnTo>
                  <a:lnTo>
                    <a:pt x="29609" y="284482"/>
                  </a:lnTo>
                  <a:lnTo>
                    <a:pt x="0" y="277843"/>
                  </a:lnTo>
                  <a:lnTo>
                    <a:pt x="12368" y="204958"/>
                  </a:lnTo>
                  <a:lnTo>
                    <a:pt x="37580" y="210832"/>
                  </a:lnTo>
                  <a:lnTo>
                    <a:pt x="53393" y="213848"/>
                  </a:lnTo>
                  <a:lnTo>
                    <a:pt x="66472" y="214959"/>
                  </a:lnTo>
                  <a:lnTo>
                    <a:pt x="83485" y="215118"/>
                  </a:lnTo>
                  <a:lnTo>
                    <a:pt x="100912" y="215077"/>
                  </a:lnTo>
                  <a:lnTo>
                    <a:pt x="111921" y="214787"/>
                  </a:lnTo>
                  <a:lnTo>
                    <a:pt x="121190" y="214000"/>
                  </a:lnTo>
                  <a:lnTo>
                    <a:pt x="133400" y="212468"/>
                  </a:lnTo>
                  <a:lnTo>
                    <a:pt x="133400" y="184198"/>
                  </a:lnTo>
                  <a:lnTo>
                    <a:pt x="57423" y="176688"/>
                  </a:lnTo>
                  <a:lnTo>
                    <a:pt x="57423" y="112639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04982" y="9092425"/>
              <a:ext cx="477520" cy="289560"/>
            </a:xfrm>
            <a:custGeom>
              <a:avLst/>
              <a:gdLst/>
              <a:ahLst/>
              <a:cxnLst/>
              <a:rect l="l" t="t" r="r" b="b"/>
              <a:pathLst>
                <a:path w="477520" h="289559">
                  <a:moveTo>
                    <a:pt x="236194" y="164719"/>
                  </a:moveTo>
                  <a:lnTo>
                    <a:pt x="236181" y="124371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59"/>
                  </a:lnTo>
                  <a:lnTo>
                    <a:pt x="165925" y="4191"/>
                  </a:lnTo>
                  <a:lnTo>
                    <a:pt x="145262" y="508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508"/>
                  </a:lnTo>
                  <a:lnTo>
                    <a:pt x="140893" y="165"/>
                  </a:lnTo>
                  <a:lnTo>
                    <a:pt x="118313" y="0"/>
                  </a:lnTo>
                  <a:lnTo>
                    <a:pt x="95999" y="165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71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409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7520" h="289559">
                  <a:moveTo>
                    <a:pt x="477443" y="201866"/>
                  </a:moveTo>
                  <a:lnTo>
                    <a:pt x="476758" y="173761"/>
                  </a:lnTo>
                  <a:lnTo>
                    <a:pt x="471970" y="157530"/>
                  </a:lnTo>
                  <a:lnTo>
                    <a:pt x="458990" y="147027"/>
                  </a:lnTo>
                  <a:lnTo>
                    <a:pt x="433705" y="136055"/>
                  </a:lnTo>
                  <a:lnTo>
                    <a:pt x="433705" y="133845"/>
                  </a:lnTo>
                  <a:lnTo>
                    <a:pt x="454901" y="121920"/>
                  </a:lnTo>
                  <a:lnTo>
                    <a:pt x="465785" y="111315"/>
                  </a:lnTo>
                  <a:lnTo>
                    <a:pt x="469798" y="96075"/>
                  </a:lnTo>
                  <a:lnTo>
                    <a:pt x="470306" y="72885"/>
                  </a:lnTo>
                  <a:lnTo>
                    <a:pt x="470217" y="55206"/>
                  </a:lnTo>
                  <a:lnTo>
                    <a:pt x="450164" y="17259"/>
                  </a:lnTo>
                  <a:lnTo>
                    <a:pt x="410895" y="2197"/>
                  </a:lnTo>
                  <a:lnTo>
                    <a:pt x="370674" y="25"/>
                  </a:lnTo>
                  <a:lnTo>
                    <a:pt x="358609" y="0"/>
                  </a:lnTo>
                  <a:lnTo>
                    <a:pt x="328904" y="266"/>
                  </a:lnTo>
                  <a:lnTo>
                    <a:pt x="308152" y="2108"/>
                  </a:lnTo>
                  <a:lnTo>
                    <a:pt x="286562" y="7086"/>
                  </a:lnTo>
                  <a:lnTo>
                    <a:pt x="254368" y="16789"/>
                  </a:lnTo>
                  <a:lnTo>
                    <a:pt x="265849" y="82169"/>
                  </a:lnTo>
                  <a:lnTo>
                    <a:pt x="292100" y="76796"/>
                  </a:lnTo>
                  <a:lnTo>
                    <a:pt x="308533" y="74053"/>
                  </a:lnTo>
                  <a:lnTo>
                    <a:pt x="322072" y="73037"/>
                  </a:lnTo>
                  <a:lnTo>
                    <a:pt x="339623" y="72885"/>
                  </a:lnTo>
                  <a:lnTo>
                    <a:pt x="348475" y="72898"/>
                  </a:lnTo>
                  <a:lnTo>
                    <a:pt x="354088" y="72974"/>
                  </a:lnTo>
                  <a:lnTo>
                    <a:pt x="358876" y="73164"/>
                  </a:lnTo>
                  <a:lnTo>
                    <a:pt x="375843" y="74218"/>
                  </a:lnTo>
                  <a:lnTo>
                    <a:pt x="382473" y="75095"/>
                  </a:lnTo>
                  <a:lnTo>
                    <a:pt x="382473" y="103809"/>
                  </a:lnTo>
                  <a:lnTo>
                    <a:pt x="306489" y="112649"/>
                  </a:lnTo>
                  <a:lnTo>
                    <a:pt x="306489" y="176695"/>
                  </a:lnTo>
                  <a:lnTo>
                    <a:pt x="382473" y="184200"/>
                  </a:lnTo>
                  <a:lnTo>
                    <a:pt x="382473" y="212471"/>
                  </a:lnTo>
                  <a:lnTo>
                    <a:pt x="370255" y="214007"/>
                  </a:lnTo>
                  <a:lnTo>
                    <a:pt x="360984" y="214795"/>
                  </a:lnTo>
                  <a:lnTo>
                    <a:pt x="353314" y="215011"/>
                  </a:lnTo>
                  <a:lnTo>
                    <a:pt x="315544" y="214960"/>
                  </a:lnTo>
                  <a:lnTo>
                    <a:pt x="302463" y="213855"/>
                  </a:lnTo>
                  <a:lnTo>
                    <a:pt x="286651" y="210832"/>
                  </a:lnTo>
                  <a:lnTo>
                    <a:pt x="261442" y="204965"/>
                  </a:lnTo>
                  <a:lnTo>
                    <a:pt x="249072" y="277850"/>
                  </a:lnTo>
                  <a:lnTo>
                    <a:pt x="278676" y="284492"/>
                  </a:lnTo>
                  <a:lnTo>
                    <a:pt x="298767" y="287896"/>
                  </a:lnTo>
                  <a:lnTo>
                    <a:pt x="318516" y="289153"/>
                  </a:lnTo>
                  <a:lnTo>
                    <a:pt x="347129" y="289331"/>
                  </a:lnTo>
                  <a:lnTo>
                    <a:pt x="361289" y="289306"/>
                  </a:lnTo>
                  <a:lnTo>
                    <a:pt x="408216" y="286054"/>
                  </a:lnTo>
                  <a:lnTo>
                    <a:pt x="447255" y="271145"/>
                  </a:lnTo>
                  <a:lnTo>
                    <a:pt x="472681" y="239674"/>
                  </a:lnTo>
                  <a:lnTo>
                    <a:pt x="477304" y="215125"/>
                  </a:lnTo>
                  <a:lnTo>
                    <a:pt x="477443" y="201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0454413" y="7938954"/>
            <a:ext cx="657860" cy="657860"/>
            <a:chOff x="10454413" y="7938954"/>
            <a:chExt cx="657860" cy="657860"/>
          </a:xfrm>
        </p:grpSpPr>
        <p:sp>
          <p:nvSpPr>
            <p:cNvPr id="67" name="object 67"/>
            <p:cNvSpPr/>
            <p:nvPr/>
          </p:nvSpPr>
          <p:spPr>
            <a:xfrm>
              <a:off x="10489635" y="797417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524" y="587049"/>
                  </a:moveTo>
                  <a:lnTo>
                    <a:pt x="243042" y="582679"/>
                  </a:lnTo>
                  <a:lnTo>
                    <a:pt x="193731" y="569571"/>
                  </a:lnTo>
                  <a:lnTo>
                    <a:pt x="146762" y="547724"/>
                  </a:lnTo>
                  <a:lnTo>
                    <a:pt x="104357" y="517971"/>
                  </a:lnTo>
                  <a:lnTo>
                    <a:pt x="68349" y="481820"/>
                  </a:lnTo>
                  <a:lnTo>
                    <a:pt x="39324" y="440286"/>
                  </a:lnTo>
                  <a:lnTo>
                    <a:pt x="17867" y="394383"/>
                  </a:lnTo>
                  <a:lnTo>
                    <a:pt x="4564" y="345124"/>
                  </a:lnTo>
                  <a:lnTo>
                    <a:pt x="0" y="293524"/>
                  </a:lnTo>
                  <a:lnTo>
                    <a:pt x="4564" y="241924"/>
                  </a:lnTo>
                  <a:lnTo>
                    <a:pt x="17867" y="192665"/>
                  </a:lnTo>
                  <a:lnTo>
                    <a:pt x="39324" y="146762"/>
                  </a:lnTo>
                  <a:lnTo>
                    <a:pt x="68349" y="105228"/>
                  </a:lnTo>
                  <a:lnTo>
                    <a:pt x="104357" y="69078"/>
                  </a:lnTo>
                  <a:lnTo>
                    <a:pt x="146762" y="39324"/>
                  </a:lnTo>
                  <a:lnTo>
                    <a:pt x="193731" y="17477"/>
                  </a:lnTo>
                  <a:lnTo>
                    <a:pt x="243042" y="4369"/>
                  </a:lnTo>
                  <a:lnTo>
                    <a:pt x="293524" y="0"/>
                  </a:lnTo>
                  <a:lnTo>
                    <a:pt x="344006" y="4369"/>
                  </a:lnTo>
                  <a:lnTo>
                    <a:pt x="393317" y="17477"/>
                  </a:lnTo>
                  <a:lnTo>
                    <a:pt x="440286" y="39324"/>
                  </a:lnTo>
                  <a:lnTo>
                    <a:pt x="482691" y="69078"/>
                  </a:lnTo>
                  <a:lnTo>
                    <a:pt x="518699" y="105228"/>
                  </a:lnTo>
                  <a:lnTo>
                    <a:pt x="547724" y="146762"/>
                  </a:lnTo>
                  <a:lnTo>
                    <a:pt x="569181" y="192665"/>
                  </a:lnTo>
                  <a:lnTo>
                    <a:pt x="582484" y="241924"/>
                  </a:lnTo>
                  <a:lnTo>
                    <a:pt x="587049" y="293524"/>
                  </a:lnTo>
                  <a:lnTo>
                    <a:pt x="582484" y="345124"/>
                  </a:lnTo>
                  <a:lnTo>
                    <a:pt x="569181" y="394383"/>
                  </a:lnTo>
                  <a:lnTo>
                    <a:pt x="547724" y="440286"/>
                  </a:lnTo>
                  <a:lnTo>
                    <a:pt x="518699" y="481820"/>
                  </a:lnTo>
                  <a:lnTo>
                    <a:pt x="482691" y="517971"/>
                  </a:lnTo>
                  <a:lnTo>
                    <a:pt x="440286" y="547724"/>
                  </a:lnTo>
                  <a:lnTo>
                    <a:pt x="393317" y="569571"/>
                  </a:lnTo>
                  <a:lnTo>
                    <a:pt x="344006" y="582679"/>
                  </a:lnTo>
                  <a:lnTo>
                    <a:pt x="293524" y="587049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89635" y="7974177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524"/>
                  </a:moveTo>
                  <a:lnTo>
                    <a:pt x="4564" y="345124"/>
                  </a:lnTo>
                  <a:lnTo>
                    <a:pt x="17867" y="394383"/>
                  </a:lnTo>
                  <a:lnTo>
                    <a:pt x="39324" y="440286"/>
                  </a:lnTo>
                  <a:lnTo>
                    <a:pt x="68349" y="481820"/>
                  </a:lnTo>
                  <a:lnTo>
                    <a:pt x="104357" y="517971"/>
                  </a:lnTo>
                  <a:lnTo>
                    <a:pt x="146762" y="547724"/>
                  </a:lnTo>
                  <a:lnTo>
                    <a:pt x="193731" y="569571"/>
                  </a:lnTo>
                  <a:lnTo>
                    <a:pt x="243042" y="582679"/>
                  </a:lnTo>
                  <a:lnTo>
                    <a:pt x="293524" y="587049"/>
                  </a:lnTo>
                  <a:lnTo>
                    <a:pt x="344006" y="582679"/>
                  </a:lnTo>
                  <a:lnTo>
                    <a:pt x="393317" y="569571"/>
                  </a:lnTo>
                  <a:lnTo>
                    <a:pt x="440286" y="547724"/>
                  </a:lnTo>
                  <a:lnTo>
                    <a:pt x="482691" y="517971"/>
                  </a:lnTo>
                  <a:lnTo>
                    <a:pt x="518699" y="481820"/>
                  </a:lnTo>
                  <a:lnTo>
                    <a:pt x="547724" y="440286"/>
                  </a:lnTo>
                  <a:lnTo>
                    <a:pt x="569181" y="394383"/>
                  </a:lnTo>
                  <a:lnTo>
                    <a:pt x="582484" y="345124"/>
                  </a:lnTo>
                  <a:lnTo>
                    <a:pt x="587049" y="293524"/>
                  </a:lnTo>
                  <a:lnTo>
                    <a:pt x="582484" y="241924"/>
                  </a:lnTo>
                  <a:lnTo>
                    <a:pt x="569181" y="192665"/>
                  </a:lnTo>
                  <a:lnTo>
                    <a:pt x="547724" y="146762"/>
                  </a:lnTo>
                  <a:lnTo>
                    <a:pt x="518699" y="105228"/>
                  </a:lnTo>
                  <a:lnTo>
                    <a:pt x="482691" y="69078"/>
                  </a:lnTo>
                  <a:lnTo>
                    <a:pt x="440286" y="39324"/>
                  </a:lnTo>
                  <a:lnTo>
                    <a:pt x="393317" y="17477"/>
                  </a:lnTo>
                  <a:lnTo>
                    <a:pt x="344006" y="4369"/>
                  </a:lnTo>
                  <a:lnTo>
                    <a:pt x="293524" y="0"/>
                  </a:lnTo>
                  <a:lnTo>
                    <a:pt x="243042" y="4369"/>
                  </a:lnTo>
                  <a:lnTo>
                    <a:pt x="193731" y="17477"/>
                  </a:lnTo>
                  <a:lnTo>
                    <a:pt x="146762" y="39324"/>
                  </a:lnTo>
                  <a:lnTo>
                    <a:pt x="104357" y="69078"/>
                  </a:lnTo>
                  <a:lnTo>
                    <a:pt x="68349" y="105228"/>
                  </a:lnTo>
                  <a:lnTo>
                    <a:pt x="39324" y="146762"/>
                  </a:lnTo>
                  <a:lnTo>
                    <a:pt x="17867" y="192665"/>
                  </a:lnTo>
                  <a:lnTo>
                    <a:pt x="4564" y="241924"/>
                  </a:lnTo>
                  <a:lnTo>
                    <a:pt x="0" y="293524"/>
                  </a:lnTo>
                  <a:close/>
                </a:path>
              </a:pathLst>
            </a:custGeom>
            <a:ln w="70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10356" y="8137067"/>
              <a:ext cx="166370" cy="266700"/>
            </a:xfrm>
            <a:custGeom>
              <a:avLst/>
              <a:gdLst/>
              <a:ahLst/>
              <a:cxnLst/>
              <a:rect l="l" t="t" r="r" b="b"/>
              <a:pathLst>
                <a:path w="166370" h="266700">
                  <a:moveTo>
                    <a:pt x="35861" y="266488"/>
                  </a:moveTo>
                  <a:lnTo>
                    <a:pt x="5433" y="243251"/>
                  </a:lnTo>
                  <a:lnTo>
                    <a:pt x="0" y="229762"/>
                  </a:lnTo>
                  <a:lnTo>
                    <a:pt x="1358" y="222574"/>
                  </a:lnTo>
                  <a:lnTo>
                    <a:pt x="5433" y="216273"/>
                  </a:lnTo>
                  <a:lnTo>
                    <a:pt x="86506" y="133243"/>
                  </a:lnTo>
                  <a:lnTo>
                    <a:pt x="5435" y="50217"/>
                  </a:lnTo>
                  <a:lnTo>
                    <a:pt x="1360" y="43914"/>
                  </a:lnTo>
                  <a:lnTo>
                    <a:pt x="2" y="36726"/>
                  </a:lnTo>
                  <a:lnTo>
                    <a:pt x="1360" y="29538"/>
                  </a:lnTo>
                  <a:lnTo>
                    <a:pt x="5435" y="23236"/>
                  </a:lnTo>
                  <a:lnTo>
                    <a:pt x="22691" y="5564"/>
                  </a:lnTo>
                  <a:lnTo>
                    <a:pt x="28845" y="1391"/>
                  </a:lnTo>
                  <a:lnTo>
                    <a:pt x="35864" y="0"/>
                  </a:lnTo>
                  <a:lnTo>
                    <a:pt x="42882" y="1391"/>
                  </a:lnTo>
                  <a:lnTo>
                    <a:pt x="49036" y="5564"/>
                  </a:lnTo>
                  <a:lnTo>
                    <a:pt x="160536" y="119757"/>
                  </a:lnTo>
                  <a:lnTo>
                    <a:pt x="164159" y="123465"/>
                  </a:lnTo>
                  <a:lnTo>
                    <a:pt x="165970" y="128354"/>
                  </a:lnTo>
                  <a:lnTo>
                    <a:pt x="165967" y="138133"/>
                  </a:lnTo>
                  <a:lnTo>
                    <a:pt x="164154" y="143024"/>
                  </a:lnTo>
                  <a:lnTo>
                    <a:pt x="49033" y="260926"/>
                  </a:lnTo>
                  <a:lnTo>
                    <a:pt x="42880" y="265098"/>
                  </a:lnTo>
                  <a:lnTo>
                    <a:pt x="35861" y="266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84215" y="2229197"/>
            <a:ext cx="15717394" cy="4192536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432547" y="136800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19" h="439419">
                <a:moveTo>
                  <a:pt x="419087" y="184150"/>
                </a:moveTo>
                <a:lnTo>
                  <a:pt x="110236" y="184150"/>
                </a:lnTo>
                <a:lnTo>
                  <a:pt x="110236" y="158750"/>
                </a:lnTo>
                <a:lnTo>
                  <a:pt x="406895" y="158750"/>
                </a:lnTo>
                <a:lnTo>
                  <a:pt x="406895" y="93980"/>
                </a:lnTo>
                <a:lnTo>
                  <a:pt x="110236" y="93980"/>
                </a:lnTo>
                <a:lnTo>
                  <a:pt x="110236" y="69850"/>
                </a:lnTo>
                <a:lnTo>
                  <a:pt x="414007" y="69850"/>
                </a:lnTo>
                <a:lnTo>
                  <a:pt x="414007" y="0"/>
                </a:lnTo>
                <a:lnTo>
                  <a:pt x="25400" y="0"/>
                </a:lnTo>
                <a:lnTo>
                  <a:pt x="25400" y="69850"/>
                </a:lnTo>
                <a:lnTo>
                  <a:pt x="25400" y="93980"/>
                </a:lnTo>
                <a:lnTo>
                  <a:pt x="25400" y="158750"/>
                </a:lnTo>
                <a:lnTo>
                  <a:pt x="25400" y="184150"/>
                </a:lnTo>
                <a:lnTo>
                  <a:pt x="25400" y="254000"/>
                </a:lnTo>
                <a:lnTo>
                  <a:pt x="419087" y="254000"/>
                </a:lnTo>
                <a:lnTo>
                  <a:pt x="419087" y="184150"/>
                </a:lnTo>
                <a:close/>
              </a:path>
              <a:path w="439419" h="439419">
                <a:moveTo>
                  <a:pt x="438899" y="280416"/>
                </a:moveTo>
                <a:lnTo>
                  <a:pt x="0" y="280416"/>
                </a:lnTo>
                <a:lnTo>
                  <a:pt x="0" y="356616"/>
                </a:lnTo>
                <a:lnTo>
                  <a:pt x="91948" y="356616"/>
                </a:lnTo>
                <a:lnTo>
                  <a:pt x="91948" y="438899"/>
                </a:lnTo>
                <a:lnTo>
                  <a:pt x="177292" y="438899"/>
                </a:lnTo>
                <a:lnTo>
                  <a:pt x="177292" y="356616"/>
                </a:lnTo>
                <a:lnTo>
                  <a:pt x="261607" y="356616"/>
                </a:lnTo>
                <a:lnTo>
                  <a:pt x="261607" y="438899"/>
                </a:lnTo>
                <a:lnTo>
                  <a:pt x="346951" y="438899"/>
                </a:lnTo>
                <a:lnTo>
                  <a:pt x="346951" y="356616"/>
                </a:lnTo>
                <a:lnTo>
                  <a:pt x="438899" y="356616"/>
                </a:lnTo>
                <a:lnTo>
                  <a:pt x="438899" y="28041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35460" y="1362922"/>
            <a:ext cx="409575" cy="439420"/>
          </a:xfrm>
          <a:custGeom>
            <a:avLst/>
            <a:gdLst/>
            <a:ahLst/>
            <a:cxnLst/>
            <a:rect l="l" t="t" r="r" b="b"/>
            <a:pathLst>
              <a:path w="409575" h="439419">
                <a:moveTo>
                  <a:pt x="405373" y="234690"/>
                </a:moveTo>
                <a:lnTo>
                  <a:pt x="319524" y="234690"/>
                </a:lnTo>
                <a:lnTo>
                  <a:pt x="319524" y="0"/>
                </a:lnTo>
                <a:lnTo>
                  <a:pt x="405373" y="0"/>
                </a:lnTo>
                <a:lnTo>
                  <a:pt x="405373" y="234690"/>
                </a:lnTo>
                <a:close/>
              </a:path>
              <a:path w="409575" h="439419">
                <a:moveTo>
                  <a:pt x="198115" y="216402"/>
                </a:moveTo>
                <a:lnTo>
                  <a:pt x="0" y="216402"/>
                </a:lnTo>
                <a:lnTo>
                  <a:pt x="0" y="2539"/>
                </a:lnTo>
                <a:lnTo>
                  <a:pt x="86865" y="2539"/>
                </a:lnTo>
                <a:lnTo>
                  <a:pt x="86865" y="144776"/>
                </a:lnTo>
                <a:lnTo>
                  <a:pt x="299204" y="144776"/>
                </a:lnTo>
                <a:lnTo>
                  <a:pt x="299204" y="201162"/>
                </a:lnTo>
                <a:lnTo>
                  <a:pt x="279694" y="207616"/>
                </a:lnTo>
                <a:lnTo>
                  <a:pt x="255517" y="212402"/>
                </a:lnTo>
                <a:lnTo>
                  <a:pt x="227911" y="215378"/>
                </a:lnTo>
                <a:lnTo>
                  <a:pt x="198115" y="216402"/>
                </a:lnTo>
                <a:close/>
              </a:path>
              <a:path w="409575" h="439419">
                <a:moveTo>
                  <a:pt x="299204" y="144776"/>
                </a:moveTo>
                <a:lnTo>
                  <a:pt x="199131" y="144776"/>
                </a:lnTo>
                <a:lnTo>
                  <a:pt x="228054" y="143752"/>
                </a:lnTo>
                <a:lnTo>
                  <a:pt x="255263" y="140775"/>
                </a:lnTo>
                <a:lnTo>
                  <a:pt x="279424" y="135989"/>
                </a:lnTo>
                <a:lnTo>
                  <a:pt x="299204" y="129536"/>
                </a:lnTo>
                <a:lnTo>
                  <a:pt x="299204" y="144776"/>
                </a:lnTo>
                <a:close/>
              </a:path>
              <a:path w="409575" h="439419">
                <a:moveTo>
                  <a:pt x="211322" y="438901"/>
                </a:moveTo>
                <a:lnTo>
                  <a:pt x="148389" y="435617"/>
                </a:lnTo>
                <a:lnTo>
                  <a:pt x="93965" y="425067"/>
                </a:lnTo>
                <a:lnTo>
                  <a:pt x="51196" y="406202"/>
                </a:lnTo>
                <a:lnTo>
                  <a:pt x="23229" y="377975"/>
                </a:lnTo>
                <a:lnTo>
                  <a:pt x="13207" y="339335"/>
                </a:lnTo>
                <a:lnTo>
                  <a:pt x="23229" y="300695"/>
                </a:lnTo>
                <a:lnTo>
                  <a:pt x="51196" y="272468"/>
                </a:lnTo>
                <a:lnTo>
                  <a:pt x="93965" y="253603"/>
                </a:lnTo>
                <a:lnTo>
                  <a:pt x="148389" y="243053"/>
                </a:lnTo>
                <a:lnTo>
                  <a:pt x="211322" y="239770"/>
                </a:lnTo>
                <a:lnTo>
                  <a:pt x="274256" y="243053"/>
                </a:lnTo>
                <a:lnTo>
                  <a:pt x="328679" y="253603"/>
                </a:lnTo>
                <a:lnTo>
                  <a:pt x="371448" y="272468"/>
                </a:lnTo>
                <a:lnTo>
                  <a:pt x="399416" y="300695"/>
                </a:lnTo>
                <a:lnTo>
                  <a:pt x="401532" y="308856"/>
                </a:lnTo>
                <a:lnTo>
                  <a:pt x="211322" y="308856"/>
                </a:lnTo>
                <a:lnTo>
                  <a:pt x="170167" y="310618"/>
                </a:lnTo>
                <a:lnTo>
                  <a:pt x="136585" y="316095"/>
                </a:lnTo>
                <a:lnTo>
                  <a:pt x="113955" y="325572"/>
                </a:lnTo>
                <a:lnTo>
                  <a:pt x="105661" y="339335"/>
                </a:lnTo>
                <a:lnTo>
                  <a:pt x="113955" y="353313"/>
                </a:lnTo>
                <a:lnTo>
                  <a:pt x="136585" y="362766"/>
                </a:lnTo>
                <a:lnTo>
                  <a:pt x="170167" y="368124"/>
                </a:lnTo>
                <a:lnTo>
                  <a:pt x="211322" y="369814"/>
                </a:lnTo>
                <a:lnTo>
                  <a:pt x="401532" y="369814"/>
                </a:lnTo>
                <a:lnTo>
                  <a:pt x="399416" y="377975"/>
                </a:lnTo>
                <a:lnTo>
                  <a:pt x="371448" y="406202"/>
                </a:lnTo>
                <a:lnTo>
                  <a:pt x="328679" y="425067"/>
                </a:lnTo>
                <a:lnTo>
                  <a:pt x="274256" y="435617"/>
                </a:lnTo>
                <a:lnTo>
                  <a:pt x="211322" y="438901"/>
                </a:lnTo>
                <a:close/>
              </a:path>
              <a:path w="409575" h="439419">
                <a:moveTo>
                  <a:pt x="401532" y="369814"/>
                </a:moveTo>
                <a:lnTo>
                  <a:pt x="211322" y="369814"/>
                </a:lnTo>
                <a:lnTo>
                  <a:pt x="252477" y="368124"/>
                </a:lnTo>
                <a:lnTo>
                  <a:pt x="286060" y="362766"/>
                </a:lnTo>
                <a:lnTo>
                  <a:pt x="308689" y="353313"/>
                </a:lnTo>
                <a:lnTo>
                  <a:pt x="316984" y="339335"/>
                </a:lnTo>
                <a:lnTo>
                  <a:pt x="308689" y="325572"/>
                </a:lnTo>
                <a:lnTo>
                  <a:pt x="286060" y="316095"/>
                </a:lnTo>
                <a:lnTo>
                  <a:pt x="252477" y="310618"/>
                </a:lnTo>
                <a:lnTo>
                  <a:pt x="211322" y="308856"/>
                </a:lnTo>
                <a:lnTo>
                  <a:pt x="401532" y="308856"/>
                </a:lnTo>
                <a:lnTo>
                  <a:pt x="409437" y="339335"/>
                </a:lnTo>
                <a:lnTo>
                  <a:pt x="401532" y="3698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52045" y="1352254"/>
            <a:ext cx="439420" cy="454659"/>
          </a:xfrm>
          <a:custGeom>
            <a:avLst/>
            <a:gdLst/>
            <a:ahLst/>
            <a:cxnLst/>
            <a:rect l="l" t="t" r="r" b="b"/>
            <a:pathLst>
              <a:path w="439419" h="454660">
                <a:moveTo>
                  <a:pt x="263645" y="35559"/>
                </a:moveTo>
                <a:lnTo>
                  <a:pt x="175255" y="35559"/>
                </a:lnTo>
                <a:lnTo>
                  <a:pt x="175255" y="0"/>
                </a:lnTo>
                <a:lnTo>
                  <a:pt x="263645" y="0"/>
                </a:lnTo>
                <a:lnTo>
                  <a:pt x="263645" y="35559"/>
                </a:lnTo>
                <a:close/>
              </a:path>
              <a:path w="439419" h="454660">
                <a:moveTo>
                  <a:pt x="423661" y="108201"/>
                </a:moveTo>
                <a:lnTo>
                  <a:pt x="15239" y="108201"/>
                </a:lnTo>
                <a:lnTo>
                  <a:pt x="15239" y="35559"/>
                </a:lnTo>
                <a:lnTo>
                  <a:pt x="423661" y="35559"/>
                </a:lnTo>
                <a:lnTo>
                  <a:pt x="423661" y="108201"/>
                </a:lnTo>
                <a:close/>
              </a:path>
              <a:path w="439419" h="454660">
                <a:moveTo>
                  <a:pt x="219450" y="292092"/>
                </a:moveTo>
                <a:lnTo>
                  <a:pt x="157663" y="288922"/>
                </a:lnTo>
                <a:lnTo>
                  <a:pt x="105531" y="279169"/>
                </a:lnTo>
                <a:lnTo>
                  <a:pt x="65396" y="262466"/>
                </a:lnTo>
                <a:lnTo>
                  <a:pt x="30479" y="206750"/>
                </a:lnTo>
                <a:lnTo>
                  <a:pt x="39598" y="175052"/>
                </a:lnTo>
                <a:lnTo>
                  <a:pt x="65396" y="151034"/>
                </a:lnTo>
                <a:lnTo>
                  <a:pt x="105531" y="134332"/>
                </a:lnTo>
                <a:lnTo>
                  <a:pt x="157663" y="124578"/>
                </a:lnTo>
                <a:lnTo>
                  <a:pt x="219450" y="121408"/>
                </a:lnTo>
                <a:lnTo>
                  <a:pt x="281238" y="124578"/>
                </a:lnTo>
                <a:lnTo>
                  <a:pt x="333369" y="134332"/>
                </a:lnTo>
                <a:lnTo>
                  <a:pt x="373504" y="151034"/>
                </a:lnTo>
                <a:lnTo>
                  <a:pt x="399302" y="175052"/>
                </a:lnTo>
                <a:lnTo>
                  <a:pt x="403160" y="188463"/>
                </a:lnTo>
                <a:lnTo>
                  <a:pt x="219450" y="188463"/>
                </a:lnTo>
                <a:lnTo>
                  <a:pt x="178501" y="189606"/>
                </a:lnTo>
                <a:lnTo>
                  <a:pt x="146363" y="193035"/>
                </a:lnTo>
                <a:lnTo>
                  <a:pt x="125369" y="198750"/>
                </a:lnTo>
                <a:lnTo>
                  <a:pt x="117853" y="206750"/>
                </a:lnTo>
                <a:lnTo>
                  <a:pt x="125369" y="214751"/>
                </a:lnTo>
                <a:lnTo>
                  <a:pt x="146363" y="220466"/>
                </a:lnTo>
                <a:lnTo>
                  <a:pt x="178501" y="223895"/>
                </a:lnTo>
                <a:lnTo>
                  <a:pt x="219450" y="225038"/>
                </a:lnTo>
                <a:lnTo>
                  <a:pt x="403160" y="225038"/>
                </a:lnTo>
                <a:lnTo>
                  <a:pt x="399302" y="238449"/>
                </a:lnTo>
                <a:lnTo>
                  <a:pt x="373504" y="262466"/>
                </a:lnTo>
                <a:lnTo>
                  <a:pt x="333369" y="279169"/>
                </a:lnTo>
                <a:lnTo>
                  <a:pt x="281238" y="288922"/>
                </a:lnTo>
                <a:lnTo>
                  <a:pt x="219450" y="292092"/>
                </a:lnTo>
                <a:close/>
              </a:path>
              <a:path w="439419" h="454660">
                <a:moveTo>
                  <a:pt x="403160" y="225038"/>
                </a:moveTo>
                <a:lnTo>
                  <a:pt x="219450" y="225038"/>
                </a:lnTo>
                <a:lnTo>
                  <a:pt x="260399" y="223895"/>
                </a:lnTo>
                <a:lnTo>
                  <a:pt x="292537" y="220466"/>
                </a:lnTo>
                <a:lnTo>
                  <a:pt x="313531" y="214751"/>
                </a:lnTo>
                <a:lnTo>
                  <a:pt x="321047" y="206750"/>
                </a:lnTo>
                <a:lnTo>
                  <a:pt x="313531" y="198750"/>
                </a:lnTo>
                <a:lnTo>
                  <a:pt x="292537" y="193035"/>
                </a:lnTo>
                <a:lnTo>
                  <a:pt x="260399" y="189606"/>
                </a:lnTo>
                <a:lnTo>
                  <a:pt x="219450" y="188463"/>
                </a:lnTo>
                <a:lnTo>
                  <a:pt x="403160" y="188463"/>
                </a:lnTo>
                <a:lnTo>
                  <a:pt x="408421" y="206750"/>
                </a:lnTo>
                <a:lnTo>
                  <a:pt x="403160" y="225038"/>
                </a:lnTo>
                <a:close/>
              </a:path>
              <a:path w="439419" h="454660">
                <a:moveTo>
                  <a:pt x="438901" y="386578"/>
                </a:moveTo>
                <a:lnTo>
                  <a:pt x="0" y="386578"/>
                </a:lnTo>
                <a:lnTo>
                  <a:pt x="0" y="310380"/>
                </a:lnTo>
                <a:lnTo>
                  <a:pt x="438901" y="310380"/>
                </a:lnTo>
                <a:lnTo>
                  <a:pt x="438901" y="386578"/>
                </a:lnTo>
                <a:close/>
              </a:path>
              <a:path w="439419" h="454660">
                <a:moveTo>
                  <a:pt x="263645" y="454648"/>
                </a:moveTo>
                <a:lnTo>
                  <a:pt x="175255" y="454648"/>
                </a:lnTo>
                <a:lnTo>
                  <a:pt x="175255" y="386578"/>
                </a:lnTo>
                <a:lnTo>
                  <a:pt x="263645" y="386578"/>
                </a:lnTo>
                <a:lnTo>
                  <a:pt x="263645" y="45464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78987" y="1350733"/>
            <a:ext cx="932180" cy="451484"/>
          </a:xfrm>
          <a:custGeom>
            <a:avLst/>
            <a:gdLst/>
            <a:ahLst/>
            <a:cxnLst/>
            <a:rect l="l" t="t" r="r" b="b"/>
            <a:pathLst>
              <a:path w="932179" h="451485">
                <a:moveTo>
                  <a:pt x="281419" y="202184"/>
                </a:moveTo>
                <a:lnTo>
                  <a:pt x="274294" y="177800"/>
                </a:lnTo>
                <a:lnTo>
                  <a:pt x="270624" y="165277"/>
                </a:lnTo>
                <a:lnTo>
                  <a:pt x="241541" y="138557"/>
                </a:lnTo>
                <a:lnTo>
                  <a:pt x="199644" y="122516"/>
                </a:lnTo>
                <a:lnTo>
                  <a:pt x="199644" y="202184"/>
                </a:lnTo>
                <a:lnTo>
                  <a:pt x="195973" y="212204"/>
                </a:lnTo>
                <a:lnTo>
                  <a:pt x="185610" y="219900"/>
                </a:lnTo>
                <a:lnTo>
                  <a:pt x="169418" y="224828"/>
                </a:lnTo>
                <a:lnTo>
                  <a:pt x="148336" y="226568"/>
                </a:lnTo>
                <a:lnTo>
                  <a:pt x="127241" y="224828"/>
                </a:lnTo>
                <a:lnTo>
                  <a:pt x="111061" y="219900"/>
                </a:lnTo>
                <a:lnTo>
                  <a:pt x="100685" y="212204"/>
                </a:lnTo>
                <a:lnTo>
                  <a:pt x="97028" y="202184"/>
                </a:lnTo>
                <a:lnTo>
                  <a:pt x="100685" y="192163"/>
                </a:lnTo>
                <a:lnTo>
                  <a:pt x="111061" y="184467"/>
                </a:lnTo>
                <a:lnTo>
                  <a:pt x="127241" y="179539"/>
                </a:lnTo>
                <a:lnTo>
                  <a:pt x="148336" y="177800"/>
                </a:lnTo>
                <a:lnTo>
                  <a:pt x="169418" y="179539"/>
                </a:lnTo>
                <a:lnTo>
                  <a:pt x="185610" y="184467"/>
                </a:lnTo>
                <a:lnTo>
                  <a:pt x="195973" y="192163"/>
                </a:lnTo>
                <a:lnTo>
                  <a:pt x="199644" y="202184"/>
                </a:lnTo>
                <a:lnTo>
                  <a:pt x="199644" y="122516"/>
                </a:lnTo>
                <a:lnTo>
                  <a:pt x="199136" y="122313"/>
                </a:lnTo>
                <a:lnTo>
                  <a:pt x="148336" y="116840"/>
                </a:lnTo>
                <a:lnTo>
                  <a:pt x="97104" y="122313"/>
                </a:lnTo>
                <a:lnTo>
                  <a:pt x="54737" y="138557"/>
                </a:lnTo>
                <a:lnTo>
                  <a:pt x="25895" y="165277"/>
                </a:lnTo>
                <a:lnTo>
                  <a:pt x="15240" y="202184"/>
                </a:lnTo>
                <a:lnTo>
                  <a:pt x="25895" y="239306"/>
                </a:lnTo>
                <a:lnTo>
                  <a:pt x="54737" y="266001"/>
                </a:lnTo>
                <a:lnTo>
                  <a:pt x="97104" y="282117"/>
                </a:lnTo>
                <a:lnTo>
                  <a:pt x="148336" y="287528"/>
                </a:lnTo>
                <a:lnTo>
                  <a:pt x="199555" y="282117"/>
                </a:lnTo>
                <a:lnTo>
                  <a:pt x="241922" y="266001"/>
                </a:lnTo>
                <a:lnTo>
                  <a:pt x="270776" y="239306"/>
                </a:lnTo>
                <a:lnTo>
                  <a:pt x="274434" y="226568"/>
                </a:lnTo>
                <a:lnTo>
                  <a:pt x="281419" y="202184"/>
                </a:lnTo>
                <a:close/>
              </a:path>
              <a:path w="932179" h="451485">
                <a:moveTo>
                  <a:pt x="296659" y="40640"/>
                </a:moveTo>
                <a:lnTo>
                  <a:pt x="192024" y="40640"/>
                </a:lnTo>
                <a:lnTo>
                  <a:pt x="192024" y="4572"/>
                </a:lnTo>
                <a:lnTo>
                  <a:pt x="104648" y="4572"/>
                </a:lnTo>
                <a:lnTo>
                  <a:pt x="104648" y="40640"/>
                </a:lnTo>
                <a:lnTo>
                  <a:pt x="0" y="40640"/>
                </a:lnTo>
                <a:lnTo>
                  <a:pt x="0" y="106172"/>
                </a:lnTo>
                <a:lnTo>
                  <a:pt x="296659" y="106172"/>
                </a:lnTo>
                <a:lnTo>
                  <a:pt x="296659" y="40640"/>
                </a:lnTo>
                <a:close/>
              </a:path>
              <a:path w="932179" h="451485">
                <a:moveTo>
                  <a:pt x="411467" y="302768"/>
                </a:moveTo>
                <a:lnTo>
                  <a:pt x="26416" y="302768"/>
                </a:lnTo>
                <a:lnTo>
                  <a:pt x="26416" y="374396"/>
                </a:lnTo>
                <a:lnTo>
                  <a:pt x="324091" y="374396"/>
                </a:lnTo>
                <a:lnTo>
                  <a:pt x="324091" y="451091"/>
                </a:lnTo>
                <a:lnTo>
                  <a:pt x="411467" y="451091"/>
                </a:lnTo>
                <a:lnTo>
                  <a:pt x="411467" y="302768"/>
                </a:lnTo>
                <a:close/>
              </a:path>
              <a:path w="932179" h="451485">
                <a:moveTo>
                  <a:pt x="462267" y="102108"/>
                </a:moveTo>
                <a:lnTo>
                  <a:pt x="411467" y="102108"/>
                </a:lnTo>
                <a:lnTo>
                  <a:pt x="411467" y="12192"/>
                </a:lnTo>
                <a:lnTo>
                  <a:pt x="325615" y="12192"/>
                </a:lnTo>
                <a:lnTo>
                  <a:pt x="325615" y="287528"/>
                </a:lnTo>
                <a:lnTo>
                  <a:pt x="411467" y="287528"/>
                </a:lnTo>
                <a:lnTo>
                  <a:pt x="411467" y="185420"/>
                </a:lnTo>
                <a:lnTo>
                  <a:pt x="462267" y="185420"/>
                </a:lnTo>
                <a:lnTo>
                  <a:pt x="462267" y="102108"/>
                </a:lnTo>
                <a:close/>
              </a:path>
              <a:path w="932179" h="451485">
                <a:moveTo>
                  <a:pt x="906246" y="275844"/>
                </a:moveTo>
                <a:lnTo>
                  <a:pt x="822426" y="275844"/>
                </a:lnTo>
                <a:lnTo>
                  <a:pt x="822426" y="298704"/>
                </a:lnTo>
                <a:lnTo>
                  <a:pt x="822426" y="359664"/>
                </a:lnTo>
                <a:lnTo>
                  <a:pt x="822426" y="384048"/>
                </a:lnTo>
                <a:lnTo>
                  <a:pt x="601967" y="384048"/>
                </a:lnTo>
                <a:lnTo>
                  <a:pt x="601967" y="359664"/>
                </a:lnTo>
                <a:lnTo>
                  <a:pt x="822426" y="359664"/>
                </a:lnTo>
                <a:lnTo>
                  <a:pt x="822426" y="298704"/>
                </a:lnTo>
                <a:lnTo>
                  <a:pt x="601967" y="298704"/>
                </a:lnTo>
                <a:lnTo>
                  <a:pt x="601967" y="275844"/>
                </a:lnTo>
                <a:lnTo>
                  <a:pt x="518147" y="275844"/>
                </a:lnTo>
                <a:lnTo>
                  <a:pt x="518147" y="446011"/>
                </a:lnTo>
                <a:lnTo>
                  <a:pt x="906246" y="446011"/>
                </a:lnTo>
                <a:lnTo>
                  <a:pt x="906246" y="384048"/>
                </a:lnTo>
                <a:lnTo>
                  <a:pt x="906246" y="359664"/>
                </a:lnTo>
                <a:lnTo>
                  <a:pt x="906246" y="298704"/>
                </a:lnTo>
                <a:lnTo>
                  <a:pt x="906246" y="275844"/>
                </a:lnTo>
                <a:close/>
              </a:path>
              <a:path w="932179" h="451485">
                <a:moveTo>
                  <a:pt x="925550" y="109728"/>
                </a:moveTo>
                <a:lnTo>
                  <a:pt x="917930" y="107188"/>
                </a:lnTo>
                <a:lnTo>
                  <a:pt x="756386" y="53340"/>
                </a:lnTo>
                <a:lnTo>
                  <a:pt x="760971" y="44094"/>
                </a:lnTo>
                <a:lnTo>
                  <a:pt x="764832" y="34607"/>
                </a:lnTo>
                <a:lnTo>
                  <a:pt x="768032" y="24841"/>
                </a:lnTo>
                <a:lnTo>
                  <a:pt x="770610" y="14732"/>
                </a:lnTo>
                <a:lnTo>
                  <a:pt x="683755" y="0"/>
                </a:lnTo>
                <a:lnTo>
                  <a:pt x="668083" y="34582"/>
                </a:lnTo>
                <a:lnTo>
                  <a:pt x="639127" y="62953"/>
                </a:lnTo>
                <a:lnTo>
                  <a:pt x="600176" y="84493"/>
                </a:lnTo>
                <a:lnTo>
                  <a:pt x="554520" y="98590"/>
                </a:lnTo>
                <a:lnTo>
                  <a:pt x="505447" y="104648"/>
                </a:lnTo>
                <a:lnTo>
                  <a:pt x="505447" y="173228"/>
                </a:lnTo>
                <a:lnTo>
                  <a:pt x="564807" y="167906"/>
                </a:lnTo>
                <a:lnTo>
                  <a:pt x="619874" y="154686"/>
                </a:lnTo>
                <a:lnTo>
                  <a:pt x="669036" y="134226"/>
                </a:lnTo>
                <a:lnTo>
                  <a:pt x="710679" y="107188"/>
                </a:lnTo>
                <a:lnTo>
                  <a:pt x="898118" y="173736"/>
                </a:lnTo>
                <a:lnTo>
                  <a:pt x="925550" y="109728"/>
                </a:lnTo>
                <a:close/>
              </a:path>
              <a:path w="932179" h="451485">
                <a:moveTo>
                  <a:pt x="931646" y="189992"/>
                </a:moveTo>
                <a:lnTo>
                  <a:pt x="492747" y="189992"/>
                </a:lnTo>
                <a:lnTo>
                  <a:pt x="492747" y="255524"/>
                </a:lnTo>
                <a:lnTo>
                  <a:pt x="931646" y="255524"/>
                </a:lnTo>
                <a:lnTo>
                  <a:pt x="931646" y="1899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2544" y="136292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1467" y="0"/>
                </a:moveTo>
                <a:lnTo>
                  <a:pt x="25400" y="0"/>
                </a:lnTo>
                <a:lnTo>
                  <a:pt x="25400" y="71120"/>
                </a:lnTo>
                <a:lnTo>
                  <a:pt x="324599" y="71120"/>
                </a:lnTo>
                <a:lnTo>
                  <a:pt x="324599" y="161290"/>
                </a:lnTo>
                <a:lnTo>
                  <a:pt x="411467" y="161290"/>
                </a:lnTo>
                <a:lnTo>
                  <a:pt x="411467" y="71120"/>
                </a:lnTo>
                <a:lnTo>
                  <a:pt x="411467" y="0"/>
                </a:lnTo>
                <a:close/>
              </a:path>
              <a:path w="439420" h="439419">
                <a:moveTo>
                  <a:pt x="413499" y="283210"/>
                </a:moveTo>
                <a:lnTo>
                  <a:pt x="23368" y="283210"/>
                </a:lnTo>
                <a:lnTo>
                  <a:pt x="23368" y="354330"/>
                </a:lnTo>
                <a:lnTo>
                  <a:pt x="326123" y="354330"/>
                </a:lnTo>
                <a:lnTo>
                  <a:pt x="326123" y="439420"/>
                </a:lnTo>
                <a:lnTo>
                  <a:pt x="413499" y="439420"/>
                </a:lnTo>
                <a:lnTo>
                  <a:pt x="413499" y="354330"/>
                </a:lnTo>
                <a:lnTo>
                  <a:pt x="413499" y="283210"/>
                </a:lnTo>
                <a:close/>
              </a:path>
              <a:path w="439420" h="439419">
                <a:moveTo>
                  <a:pt x="438899" y="182880"/>
                </a:moveTo>
                <a:lnTo>
                  <a:pt x="230124" y="182880"/>
                </a:lnTo>
                <a:lnTo>
                  <a:pt x="230124" y="110744"/>
                </a:lnTo>
                <a:lnTo>
                  <a:pt x="143256" y="110744"/>
                </a:lnTo>
                <a:lnTo>
                  <a:pt x="143256" y="182880"/>
                </a:lnTo>
                <a:lnTo>
                  <a:pt x="0" y="182880"/>
                </a:lnTo>
                <a:lnTo>
                  <a:pt x="0" y="254508"/>
                </a:lnTo>
                <a:lnTo>
                  <a:pt x="438899" y="254508"/>
                </a:lnTo>
                <a:lnTo>
                  <a:pt x="438899" y="1828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90217" y="1362922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20010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03674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90833" y="1359874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09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09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09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09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09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09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31792" y="1362922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25556" y="1362922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18811" y="1362922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024" y="598360"/>
            <a:ext cx="492125" cy="327025"/>
          </a:xfrm>
          <a:custGeom>
            <a:avLst/>
            <a:gdLst/>
            <a:ahLst/>
            <a:cxnLst/>
            <a:rect l="l" t="t" r="r" b="b"/>
            <a:pathLst>
              <a:path w="49212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125" h="327025">
                <a:moveTo>
                  <a:pt x="491858" y="217932"/>
                </a:moveTo>
                <a:lnTo>
                  <a:pt x="484479" y="173697"/>
                </a:lnTo>
                <a:lnTo>
                  <a:pt x="463664" y="140639"/>
                </a:lnTo>
                <a:lnTo>
                  <a:pt x="431431" y="119938"/>
                </a:lnTo>
                <a:lnTo>
                  <a:pt x="389750" y="112776"/>
                </a:lnTo>
                <a:lnTo>
                  <a:pt x="375475" y="113677"/>
                </a:lnTo>
                <a:lnTo>
                  <a:pt x="362369" y="116255"/>
                </a:lnTo>
                <a:lnTo>
                  <a:pt x="350481" y="120332"/>
                </a:lnTo>
                <a:lnTo>
                  <a:pt x="339839" y="125730"/>
                </a:lnTo>
                <a:lnTo>
                  <a:pt x="343268" y="67437"/>
                </a:lnTo>
                <a:lnTo>
                  <a:pt x="476618" y="67437"/>
                </a:lnTo>
                <a:lnTo>
                  <a:pt x="476618" y="8382"/>
                </a:lnTo>
                <a:lnTo>
                  <a:pt x="280416" y="8382"/>
                </a:lnTo>
                <a:lnTo>
                  <a:pt x="271272" y="189738"/>
                </a:lnTo>
                <a:lnTo>
                  <a:pt x="334124" y="189738"/>
                </a:lnTo>
                <a:lnTo>
                  <a:pt x="341464" y="181648"/>
                </a:lnTo>
                <a:lnTo>
                  <a:pt x="351040" y="174980"/>
                </a:lnTo>
                <a:lnTo>
                  <a:pt x="363118" y="170446"/>
                </a:lnTo>
                <a:lnTo>
                  <a:pt x="377939" y="168783"/>
                </a:lnTo>
                <a:lnTo>
                  <a:pt x="397738" y="172389"/>
                </a:lnTo>
                <a:lnTo>
                  <a:pt x="412330" y="182499"/>
                </a:lnTo>
                <a:lnTo>
                  <a:pt x="421347" y="198043"/>
                </a:lnTo>
                <a:lnTo>
                  <a:pt x="424421" y="217932"/>
                </a:lnTo>
                <a:lnTo>
                  <a:pt x="421309" y="237731"/>
                </a:lnTo>
                <a:lnTo>
                  <a:pt x="412330" y="253415"/>
                </a:lnTo>
                <a:lnTo>
                  <a:pt x="398068" y="263740"/>
                </a:lnTo>
                <a:lnTo>
                  <a:pt x="379082" y="267462"/>
                </a:lnTo>
                <a:lnTo>
                  <a:pt x="360324" y="264807"/>
                </a:lnTo>
                <a:lnTo>
                  <a:pt x="346697" y="257124"/>
                </a:lnTo>
                <a:lnTo>
                  <a:pt x="337934" y="244792"/>
                </a:lnTo>
                <a:lnTo>
                  <a:pt x="333743" y="228219"/>
                </a:lnTo>
                <a:lnTo>
                  <a:pt x="265557" y="228219"/>
                </a:lnTo>
                <a:lnTo>
                  <a:pt x="275894" y="268757"/>
                </a:lnTo>
                <a:lnTo>
                  <a:pt x="298894" y="299605"/>
                </a:lnTo>
                <a:lnTo>
                  <a:pt x="333590" y="319239"/>
                </a:lnTo>
                <a:lnTo>
                  <a:pt x="379082" y="326136"/>
                </a:lnTo>
                <a:lnTo>
                  <a:pt x="423710" y="318439"/>
                </a:lnTo>
                <a:lnTo>
                  <a:pt x="459473" y="296608"/>
                </a:lnTo>
                <a:lnTo>
                  <a:pt x="483235" y="262483"/>
                </a:lnTo>
                <a:lnTo>
                  <a:pt x="491858" y="2179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3863" y="597217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5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10" h="325755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10" h="325755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10" h="325755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10" h="325755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14" y="597217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19" h="326390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19" h="326390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19" h="326390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19" h="326390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2655" y="597217"/>
            <a:ext cx="296545" cy="321310"/>
          </a:xfrm>
          <a:custGeom>
            <a:avLst/>
            <a:gdLst/>
            <a:ahLst/>
            <a:cxnLst/>
            <a:rect l="l" t="t" r="r" b="b"/>
            <a:pathLst>
              <a:path w="296544" h="321309">
                <a:moveTo>
                  <a:pt x="296029" y="71626"/>
                </a:moveTo>
                <a:lnTo>
                  <a:pt x="258311" y="71626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71626"/>
                </a:lnTo>
                <a:close/>
              </a:path>
              <a:path w="296544" h="321309">
                <a:moveTo>
                  <a:pt x="0" y="169540"/>
                </a:moveTo>
                <a:lnTo>
                  <a:pt x="0" y="136775"/>
                </a:lnTo>
                <a:lnTo>
                  <a:pt x="62071" y="131292"/>
                </a:lnTo>
                <a:lnTo>
                  <a:pt x="109106" y="115201"/>
                </a:lnTo>
                <a:lnTo>
                  <a:pt x="138924" y="88181"/>
                </a:lnTo>
                <a:lnTo>
                  <a:pt x="149348" y="49909"/>
                </a:lnTo>
                <a:lnTo>
                  <a:pt x="149348" y="40004"/>
                </a:lnTo>
                <a:lnTo>
                  <a:pt x="0" y="40004"/>
                </a:lnTo>
                <a:lnTo>
                  <a:pt x="0" y="8000"/>
                </a:lnTo>
                <a:lnTo>
                  <a:pt x="187447" y="8000"/>
                </a:lnTo>
                <a:lnTo>
                  <a:pt x="187447" y="43432"/>
                </a:lnTo>
                <a:lnTo>
                  <a:pt x="187244" y="50784"/>
                </a:lnTo>
                <a:lnTo>
                  <a:pt x="186685" y="57958"/>
                </a:lnTo>
                <a:lnTo>
                  <a:pt x="185840" y="64917"/>
                </a:lnTo>
                <a:lnTo>
                  <a:pt x="184780" y="71626"/>
                </a:lnTo>
                <a:lnTo>
                  <a:pt x="296029" y="71626"/>
                </a:lnTo>
                <a:lnTo>
                  <a:pt x="296029" y="106296"/>
                </a:lnTo>
                <a:lnTo>
                  <a:pt x="170683" y="106296"/>
                </a:lnTo>
                <a:lnTo>
                  <a:pt x="143532" y="134662"/>
                </a:lnTo>
                <a:lnTo>
                  <a:pt x="105200" y="154348"/>
                </a:lnTo>
                <a:lnTo>
                  <a:pt x="56940" y="165820"/>
                </a:lnTo>
                <a:lnTo>
                  <a:pt x="0" y="169540"/>
                </a:lnTo>
                <a:close/>
              </a:path>
              <a:path w="296544" h="321309">
                <a:moveTo>
                  <a:pt x="296029" y="176779"/>
                </a:moveTo>
                <a:lnTo>
                  <a:pt x="258311" y="176779"/>
                </a:lnTo>
                <a:lnTo>
                  <a:pt x="258311" y="106296"/>
                </a:lnTo>
                <a:lnTo>
                  <a:pt x="296029" y="106296"/>
                </a:lnTo>
                <a:lnTo>
                  <a:pt x="296029" y="176779"/>
                </a:lnTo>
                <a:close/>
              </a:path>
              <a:path w="296544" h="321309">
                <a:moveTo>
                  <a:pt x="296029" y="321174"/>
                </a:moveTo>
                <a:lnTo>
                  <a:pt x="19049" y="321174"/>
                </a:lnTo>
                <a:lnTo>
                  <a:pt x="19049" y="194686"/>
                </a:lnTo>
                <a:lnTo>
                  <a:pt x="296029" y="194686"/>
                </a:lnTo>
                <a:lnTo>
                  <a:pt x="296029" y="226689"/>
                </a:lnTo>
                <a:lnTo>
                  <a:pt x="56767" y="226689"/>
                </a:lnTo>
                <a:lnTo>
                  <a:pt x="56767" y="289171"/>
                </a:lnTo>
                <a:lnTo>
                  <a:pt x="296029" y="289171"/>
                </a:lnTo>
                <a:lnTo>
                  <a:pt x="296029" y="321174"/>
                </a:lnTo>
                <a:close/>
              </a:path>
              <a:path w="296544" h="321309">
                <a:moveTo>
                  <a:pt x="296029" y="289171"/>
                </a:moveTo>
                <a:lnTo>
                  <a:pt x="258311" y="289171"/>
                </a:lnTo>
                <a:lnTo>
                  <a:pt x="258311" y="226689"/>
                </a:lnTo>
                <a:lnTo>
                  <a:pt x="296029" y="226689"/>
                </a:lnTo>
                <a:lnTo>
                  <a:pt x="296029" y="2891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8881" y="601026"/>
            <a:ext cx="325120" cy="322580"/>
          </a:xfrm>
          <a:custGeom>
            <a:avLst/>
            <a:gdLst/>
            <a:ahLst/>
            <a:cxnLst/>
            <a:rect l="l" t="t" r="r" b="b"/>
            <a:pathLst>
              <a:path w="325119" h="322580">
                <a:moveTo>
                  <a:pt x="302506" y="30479"/>
                </a:moveTo>
                <a:lnTo>
                  <a:pt x="22097" y="30479"/>
                </a:lnTo>
                <a:lnTo>
                  <a:pt x="22097" y="0"/>
                </a:lnTo>
                <a:lnTo>
                  <a:pt x="302506" y="0"/>
                </a:lnTo>
                <a:lnTo>
                  <a:pt x="302506" y="30479"/>
                </a:lnTo>
                <a:close/>
              </a:path>
              <a:path w="325119" h="322580">
                <a:moveTo>
                  <a:pt x="16763" y="120012"/>
                </a:moveTo>
                <a:lnTo>
                  <a:pt x="16763" y="89151"/>
                </a:lnTo>
                <a:lnTo>
                  <a:pt x="59869" y="84645"/>
                </a:lnTo>
                <a:lnTo>
                  <a:pt x="100152" y="73388"/>
                </a:lnTo>
                <a:lnTo>
                  <a:pt x="131792" y="55344"/>
                </a:lnTo>
                <a:lnTo>
                  <a:pt x="148967" y="30479"/>
                </a:lnTo>
                <a:lnTo>
                  <a:pt x="187447" y="30479"/>
                </a:lnTo>
                <a:lnTo>
                  <a:pt x="186238" y="36908"/>
                </a:lnTo>
                <a:lnTo>
                  <a:pt x="184351" y="43051"/>
                </a:lnTo>
                <a:lnTo>
                  <a:pt x="181821" y="48909"/>
                </a:lnTo>
                <a:lnTo>
                  <a:pt x="178684" y="54481"/>
                </a:lnTo>
                <a:lnTo>
                  <a:pt x="266623" y="79246"/>
                </a:lnTo>
                <a:lnTo>
                  <a:pt x="156968" y="79246"/>
                </a:lnTo>
                <a:lnTo>
                  <a:pt x="128471" y="96706"/>
                </a:lnTo>
                <a:lnTo>
                  <a:pt x="94152" y="109201"/>
                </a:lnTo>
                <a:lnTo>
                  <a:pt x="56190" y="116910"/>
                </a:lnTo>
                <a:lnTo>
                  <a:pt x="16763" y="120012"/>
                </a:lnTo>
                <a:close/>
              </a:path>
              <a:path w="325119" h="322580">
                <a:moveTo>
                  <a:pt x="301363" y="121535"/>
                </a:moveTo>
                <a:lnTo>
                  <a:pt x="156968" y="79246"/>
                </a:lnTo>
                <a:lnTo>
                  <a:pt x="266623" y="79246"/>
                </a:lnTo>
                <a:lnTo>
                  <a:pt x="311269" y="91818"/>
                </a:lnTo>
                <a:lnTo>
                  <a:pt x="301363" y="121535"/>
                </a:lnTo>
                <a:close/>
              </a:path>
              <a:path w="325119" h="322580">
                <a:moveTo>
                  <a:pt x="324984" y="175636"/>
                </a:moveTo>
                <a:lnTo>
                  <a:pt x="0" y="175636"/>
                </a:lnTo>
                <a:lnTo>
                  <a:pt x="0" y="145157"/>
                </a:lnTo>
                <a:lnTo>
                  <a:pt x="324984" y="145157"/>
                </a:lnTo>
                <a:lnTo>
                  <a:pt x="324984" y="175636"/>
                </a:lnTo>
                <a:close/>
              </a:path>
              <a:path w="325119" h="322580">
                <a:moveTo>
                  <a:pt x="162301" y="322317"/>
                </a:moveTo>
                <a:lnTo>
                  <a:pt x="107189" y="319299"/>
                </a:lnTo>
                <a:lnTo>
                  <a:pt x="61720" y="309316"/>
                </a:lnTo>
                <a:lnTo>
                  <a:pt x="30824" y="290975"/>
                </a:lnTo>
                <a:lnTo>
                  <a:pt x="19430" y="262883"/>
                </a:lnTo>
                <a:lnTo>
                  <a:pt x="30824" y="234910"/>
                </a:lnTo>
                <a:lnTo>
                  <a:pt x="61720" y="216831"/>
                </a:lnTo>
                <a:lnTo>
                  <a:pt x="107189" y="207110"/>
                </a:lnTo>
                <a:lnTo>
                  <a:pt x="162301" y="204210"/>
                </a:lnTo>
                <a:lnTo>
                  <a:pt x="217414" y="207110"/>
                </a:lnTo>
                <a:lnTo>
                  <a:pt x="262883" y="216831"/>
                </a:lnTo>
                <a:lnTo>
                  <a:pt x="292100" y="233928"/>
                </a:lnTo>
                <a:lnTo>
                  <a:pt x="162301" y="233928"/>
                </a:lnTo>
                <a:lnTo>
                  <a:pt x="124048" y="235344"/>
                </a:lnTo>
                <a:lnTo>
                  <a:pt x="91151" y="240119"/>
                </a:lnTo>
                <a:lnTo>
                  <a:pt x="68113" y="249036"/>
                </a:lnTo>
                <a:lnTo>
                  <a:pt x="59434" y="262883"/>
                </a:lnTo>
                <a:lnTo>
                  <a:pt x="68113" y="277009"/>
                </a:lnTo>
                <a:lnTo>
                  <a:pt x="91151" y="286171"/>
                </a:lnTo>
                <a:lnTo>
                  <a:pt x="124048" y="291118"/>
                </a:lnTo>
                <a:lnTo>
                  <a:pt x="162301" y="292600"/>
                </a:lnTo>
                <a:lnTo>
                  <a:pt x="291041" y="292600"/>
                </a:lnTo>
                <a:lnTo>
                  <a:pt x="262883" y="309316"/>
                </a:lnTo>
                <a:lnTo>
                  <a:pt x="217414" y="319299"/>
                </a:lnTo>
                <a:lnTo>
                  <a:pt x="162301" y="322317"/>
                </a:lnTo>
                <a:close/>
              </a:path>
              <a:path w="325119" h="322580">
                <a:moveTo>
                  <a:pt x="291041" y="292600"/>
                </a:moveTo>
                <a:lnTo>
                  <a:pt x="162301" y="292600"/>
                </a:lnTo>
                <a:lnTo>
                  <a:pt x="200615" y="291118"/>
                </a:lnTo>
                <a:lnTo>
                  <a:pt x="233642" y="286171"/>
                </a:lnTo>
                <a:lnTo>
                  <a:pt x="256811" y="277009"/>
                </a:lnTo>
                <a:lnTo>
                  <a:pt x="265550" y="262883"/>
                </a:lnTo>
                <a:lnTo>
                  <a:pt x="256811" y="249036"/>
                </a:lnTo>
                <a:lnTo>
                  <a:pt x="233642" y="240119"/>
                </a:lnTo>
                <a:lnTo>
                  <a:pt x="200615" y="235344"/>
                </a:lnTo>
                <a:lnTo>
                  <a:pt x="162301" y="233928"/>
                </a:lnTo>
                <a:lnTo>
                  <a:pt x="292100" y="233928"/>
                </a:lnTo>
                <a:lnTo>
                  <a:pt x="293779" y="234910"/>
                </a:lnTo>
                <a:lnTo>
                  <a:pt x="305173" y="262883"/>
                </a:lnTo>
                <a:lnTo>
                  <a:pt x="293779" y="290975"/>
                </a:lnTo>
                <a:lnTo>
                  <a:pt x="291041" y="2926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1800" y="1938840"/>
            <a:ext cx="12344400" cy="498608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623559" y="6971700"/>
            <a:ext cx="7193915" cy="919480"/>
            <a:chOff x="3623559" y="6971700"/>
            <a:chExt cx="7193915" cy="919480"/>
          </a:xfrm>
        </p:grpSpPr>
        <p:sp>
          <p:nvSpPr>
            <p:cNvPr id="15" name="object 15"/>
            <p:cNvSpPr/>
            <p:nvPr/>
          </p:nvSpPr>
          <p:spPr>
            <a:xfrm>
              <a:off x="3657599" y="7005741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599" y="7005741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4926" y="7276649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1687" y="7313533"/>
              <a:ext cx="122798" cy="2155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62450" y="7283275"/>
              <a:ext cx="220979" cy="276225"/>
            </a:xfrm>
            <a:custGeom>
              <a:avLst/>
              <a:gdLst/>
              <a:ahLst/>
              <a:cxnLst/>
              <a:rect l="l" t="t" r="r" b="b"/>
              <a:pathLst>
                <a:path w="220979" h="276225">
                  <a:moveTo>
                    <a:pt x="220860" y="205400"/>
                  </a:moveTo>
                  <a:lnTo>
                    <a:pt x="171388" y="205400"/>
                  </a:lnTo>
                  <a:lnTo>
                    <a:pt x="171388" y="0"/>
                  </a:lnTo>
                  <a:lnTo>
                    <a:pt x="101596" y="0"/>
                  </a:lnTo>
                  <a:lnTo>
                    <a:pt x="0" y="22969"/>
                  </a:lnTo>
                  <a:lnTo>
                    <a:pt x="0" y="93645"/>
                  </a:lnTo>
                  <a:lnTo>
                    <a:pt x="78626" y="88344"/>
                  </a:lnTo>
                  <a:lnTo>
                    <a:pt x="78626" y="205400"/>
                  </a:lnTo>
                  <a:lnTo>
                    <a:pt x="0" y="205400"/>
                  </a:lnTo>
                  <a:lnTo>
                    <a:pt x="0" y="276076"/>
                  </a:lnTo>
                  <a:lnTo>
                    <a:pt x="220860" y="276076"/>
                  </a:lnTo>
                  <a:lnTo>
                    <a:pt x="220860" y="205400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4982" y="7276655"/>
              <a:ext cx="478790" cy="289560"/>
            </a:xfrm>
            <a:custGeom>
              <a:avLst/>
              <a:gdLst/>
              <a:ahLst/>
              <a:cxnLst/>
              <a:rect l="l" t="t" r="r" b="b"/>
              <a:pathLst>
                <a:path w="47878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21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52"/>
                  </a:lnTo>
                  <a:lnTo>
                    <a:pt x="21145" y="250672"/>
                  </a:lnTo>
                  <a:lnTo>
                    <a:pt x="57137" y="279387"/>
                  </a:lnTo>
                  <a:lnTo>
                    <a:pt x="95999" y="289166"/>
                  </a:lnTo>
                  <a:lnTo>
                    <a:pt x="118313" y="289331"/>
                  </a:lnTo>
                  <a:lnTo>
                    <a:pt x="140639" y="289166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22"/>
                  </a:lnTo>
                  <a:lnTo>
                    <a:pt x="236194" y="164719"/>
                  </a:lnTo>
                  <a:close/>
                </a:path>
                <a:path w="478789" h="289559">
                  <a:moveTo>
                    <a:pt x="478320" y="212026"/>
                  </a:moveTo>
                  <a:lnTo>
                    <a:pt x="428853" y="212026"/>
                  </a:lnTo>
                  <a:lnTo>
                    <a:pt x="428853" y="6629"/>
                  </a:lnTo>
                  <a:lnTo>
                    <a:pt x="359054" y="6629"/>
                  </a:lnTo>
                  <a:lnTo>
                    <a:pt x="257467" y="29591"/>
                  </a:lnTo>
                  <a:lnTo>
                    <a:pt x="257467" y="100266"/>
                  </a:lnTo>
                  <a:lnTo>
                    <a:pt x="336092" y="94970"/>
                  </a:lnTo>
                  <a:lnTo>
                    <a:pt x="336092" y="212026"/>
                  </a:lnTo>
                  <a:lnTo>
                    <a:pt x="257467" y="212026"/>
                  </a:lnTo>
                  <a:lnTo>
                    <a:pt x="257467" y="282702"/>
                  </a:lnTo>
                  <a:lnTo>
                    <a:pt x="478320" y="282702"/>
                  </a:lnTo>
                  <a:lnTo>
                    <a:pt x="478320" y="212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827220" y="6963621"/>
            <a:ext cx="3845560" cy="2892425"/>
            <a:chOff x="10827220" y="6963621"/>
            <a:chExt cx="3845560" cy="2892425"/>
          </a:xfrm>
        </p:grpSpPr>
        <p:sp>
          <p:nvSpPr>
            <p:cNvPr id="22" name="object 22"/>
            <p:cNvSpPr/>
            <p:nvPr/>
          </p:nvSpPr>
          <p:spPr>
            <a:xfrm>
              <a:off x="10869340" y="7005741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3761060" y="2807969"/>
                  </a:moveTo>
                  <a:lnTo>
                    <a:pt x="0" y="2807969"/>
                  </a:lnTo>
                  <a:lnTo>
                    <a:pt x="0" y="0"/>
                  </a:lnTo>
                  <a:lnTo>
                    <a:pt x="3761060" y="0"/>
                  </a:lnTo>
                  <a:lnTo>
                    <a:pt x="3761060" y="2807969"/>
                  </a:lnTo>
                  <a:close/>
                </a:path>
              </a:pathLst>
            </a:custGeom>
            <a:solidFill>
              <a:srgbClr val="3A4C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69340" y="7005741"/>
              <a:ext cx="3761104" cy="2807970"/>
            </a:xfrm>
            <a:custGeom>
              <a:avLst/>
              <a:gdLst/>
              <a:ahLst/>
              <a:cxnLst/>
              <a:rect l="l" t="t" r="r" b="b"/>
              <a:pathLst>
                <a:path w="3761105" h="2807970">
                  <a:moveTo>
                    <a:pt x="0" y="0"/>
                  </a:moveTo>
                  <a:lnTo>
                    <a:pt x="0" y="2807969"/>
                  </a:lnTo>
                  <a:lnTo>
                    <a:pt x="3761060" y="2807969"/>
                  </a:lnTo>
                  <a:lnTo>
                    <a:pt x="3761060" y="0"/>
                  </a:lnTo>
                  <a:lnTo>
                    <a:pt x="0" y="0"/>
                  </a:lnTo>
                  <a:close/>
                </a:path>
              </a:pathLst>
            </a:custGeom>
            <a:ln w="84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256390" y="7301394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4" h="165100">
                <a:moveTo>
                  <a:pt x="202057" y="138430"/>
                </a:moveTo>
                <a:lnTo>
                  <a:pt x="30505" y="138430"/>
                </a:lnTo>
                <a:lnTo>
                  <a:pt x="30505" y="95250"/>
                </a:lnTo>
                <a:lnTo>
                  <a:pt x="196176" y="95250"/>
                </a:lnTo>
                <a:lnTo>
                  <a:pt x="196176" y="68580"/>
                </a:lnTo>
                <a:lnTo>
                  <a:pt x="30505" y="68580"/>
                </a:lnTo>
                <a:lnTo>
                  <a:pt x="30505" y="26670"/>
                </a:lnTo>
                <a:lnTo>
                  <a:pt x="198983" y="26670"/>
                </a:lnTo>
                <a:lnTo>
                  <a:pt x="198983" y="0"/>
                </a:lnTo>
                <a:lnTo>
                  <a:pt x="0" y="0"/>
                </a:lnTo>
                <a:lnTo>
                  <a:pt x="0" y="26670"/>
                </a:lnTo>
                <a:lnTo>
                  <a:pt x="0" y="68580"/>
                </a:lnTo>
                <a:lnTo>
                  <a:pt x="0" y="95250"/>
                </a:lnTo>
                <a:lnTo>
                  <a:pt x="0" y="138430"/>
                </a:lnTo>
                <a:lnTo>
                  <a:pt x="0" y="165100"/>
                </a:lnTo>
                <a:lnTo>
                  <a:pt x="202057" y="165100"/>
                </a:lnTo>
                <a:lnTo>
                  <a:pt x="202057" y="138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243240" y="7296817"/>
            <a:ext cx="715645" cy="254000"/>
            <a:chOff x="5243240" y="7296817"/>
            <a:chExt cx="715645" cy="254000"/>
          </a:xfrm>
        </p:grpSpPr>
        <p:sp>
          <p:nvSpPr>
            <p:cNvPr id="26" name="object 26"/>
            <p:cNvSpPr/>
            <p:nvPr/>
          </p:nvSpPr>
          <p:spPr>
            <a:xfrm>
              <a:off x="5243240" y="7513151"/>
              <a:ext cx="225425" cy="26670"/>
            </a:xfrm>
            <a:custGeom>
              <a:avLst/>
              <a:gdLst/>
              <a:ahLst/>
              <a:cxnLst/>
              <a:rect l="l" t="t" r="r" b="b"/>
              <a:pathLst>
                <a:path w="225425" h="26670">
                  <a:moveTo>
                    <a:pt x="225290" y="26307"/>
                  </a:moveTo>
                  <a:lnTo>
                    <a:pt x="0" y="26307"/>
                  </a:lnTo>
                  <a:lnTo>
                    <a:pt x="0" y="0"/>
                  </a:lnTo>
                  <a:lnTo>
                    <a:pt x="225290" y="0"/>
                  </a:lnTo>
                  <a:lnTo>
                    <a:pt x="225290" y="263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2113" y="7296817"/>
              <a:ext cx="208218" cy="2538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2591" y="7296817"/>
              <a:ext cx="205699" cy="253836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005588" y="7296817"/>
            <a:ext cx="211454" cy="259715"/>
          </a:xfrm>
          <a:custGeom>
            <a:avLst/>
            <a:gdLst/>
            <a:ahLst/>
            <a:cxnLst/>
            <a:rect l="l" t="t" r="r" b="b"/>
            <a:pathLst>
              <a:path w="211454" h="259715">
                <a:moveTo>
                  <a:pt x="205139" y="96832"/>
                </a:moveTo>
                <a:lnTo>
                  <a:pt x="124819" y="96832"/>
                </a:lnTo>
                <a:lnTo>
                  <a:pt x="141024" y="96176"/>
                </a:lnTo>
                <a:lnTo>
                  <a:pt x="154554" y="94104"/>
                </a:lnTo>
                <a:lnTo>
                  <a:pt x="165670" y="90457"/>
                </a:lnTo>
                <a:lnTo>
                  <a:pt x="174634" y="85078"/>
                </a:lnTo>
                <a:lnTo>
                  <a:pt x="174634" y="0"/>
                </a:lnTo>
                <a:lnTo>
                  <a:pt x="205139" y="0"/>
                </a:lnTo>
                <a:lnTo>
                  <a:pt x="205139" y="96832"/>
                </a:lnTo>
                <a:close/>
              </a:path>
              <a:path w="211454" h="259715">
                <a:moveTo>
                  <a:pt x="117262" y="123139"/>
                </a:moveTo>
                <a:lnTo>
                  <a:pt x="0" y="123139"/>
                </a:lnTo>
                <a:lnTo>
                  <a:pt x="0" y="1679"/>
                </a:lnTo>
                <a:lnTo>
                  <a:pt x="30225" y="1679"/>
                </a:lnTo>
                <a:lnTo>
                  <a:pt x="30225" y="96832"/>
                </a:lnTo>
                <a:lnTo>
                  <a:pt x="205139" y="96832"/>
                </a:lnTo>
                <a:lnTo>
                  <a:pt x="205139" y="110546"/>
                </a:lnTo>
                <a:lnTo>
                  <a:pt x="174634" y="110546"/>
                </a:lnTo>
                <a:lnTo>
                  <a:pt x="165355" y="116173"/>
                </a:lnTo>
                <a:lnTo>
                  <a:pt x="152875" y="120096"/>
                </a:lnTo>
                <a:lnTo>
                  <a:pt x="136931" y="122392"/>
                </a:lnTo>
                <a:lnTo>
                  <a:pt x="117262" y="123139"/>
                </a:lnTo>
                <a:close/>
              </a:path>
              <a:path w="211454" h="259715">
                <a:moveTo>
                  <a:pt x="205139" y="144689"/>
                </a:moveTo>
                <a:lnTo>
                  <a:pt x="174634" y="144689"/>
                </a:lnTo>
                <a:lnTo>
                  <a:pt x="174634" y="110546"/>
                </a:lnTo>
                <a:lnTo>
                  <a:pt x="205139" y="110546"/>
                </a:lnTo>
                <a:lnTo>
                  <a:pt x="205139" y="144689"/>
                </a:lnTo>
                <a:close/>
              </a:path>
              <a:path w="211454" h="259715">
                <a:moveTo>
                  <a:pt x="111385" y="259713"/>
                </a:moveTo>
                <a:lnTo>
                  <a:pt x="69091" y="256250"/>
                </a:lnTo>
                <a:lnTo>
                  <a:pt x="25021" y="236672"/>
                </a:lnTo>
                <a:lnTo>
                  <a:pt x="12034" y="205699"/>
                </a:lnTo>
                <a:lnTo>
                  <a:pt x="13599" y="193731"/>
                </a:lnTo>
                <a:lnTo>
                  <a:pt x="50266" y="160186"/>
                </a:lnTo>
                <a:lnTo>
                  <a:pt x="89753" y="152525"/>
                </a:lnTo>
                <a:lnTo>
                  <a:pt x="111385" y="151686"/>
                </a:lnTo>
                <a:lnTo>
                  <a:pt x="133057" y="152525"/>
                </a:lnTo>
                <a:lnTo>
                  <a:pt x="172623" y="160186"/>
                </a:lnTo>
                <a:lnTo>
                  <a:pt x="200222" y="177713"/>
                </a:lnTo>
                <a:lnTo>
                  <a:pt x="111385" y="177713"/>
                </a:lnTo>
                <a:lnTo>
                  <a:pt x="94418" y="178273"/>
                </a:lnTo>
                <a:lnTo>
                  <a:pt x="53174" y="188348"/>
                </a:lnTo>
                <a:lnTo>
                  <a:pt x="42259" y="198423"/>
                </a:lnTo>
                <a:lnTo>
                  <a:pt x="42259" y="212976"/>
                </a:lnTo>
                <a:lnTo>
                  <a:pt x="78501" y="231167"/>
                </a:lnTo>
                <a:lnTo>
                  <a:pt x="111385" y="233686"/>
                </a:lnTo>
                <a:lnTo>
                  <a:pt x="200222" y="233686"/>
                </a:lnTo>
                <a:lnTo>
                  <a:pt x="197793" y="236672"/>
                </a:lnTo>
                <a:lnTo>
                  <a:pt x="188628" y="243761"/>
                </a:lnTo>
                <a:lnTo>
                  <a:pt x="172623" y="251330"/>
                </a:lnTo>
                <a:lnTo>
                  <a:pt x="153785" y="256250"/>
                </a:lnTo>
                <a:lnTo>
                  <a:pt x="133057" y="258913"/>
                </a:lnTo>
                <a:lnTo>
                  <a:pt x="111385" y="259713"/>
                </a:lnTo>
                <a:close/>
              </a:path>
              <a:path w="211454" h="259715">
                <a:moveTo>
                  <a:pt x="200222" y="233686"/>
                </a:moveTo>
                <a:lnTo>
                  <a:pt x="111385" y="233686"/>
                </a:lnTo>
                <a:lnTo>
                  <a:pt x="128509" y="233082"/>
                </a:lnTo>
                <a:lnTo>
                  <a:pt x="144479" y="231167"/>
                </a:lnTo>
                <a:lnTo>
                  <a:pt x="158455" y="227782"/>
                </a:lnTo>
                <a:lnTo>
                  <a:pt x="169597" y="222771"/>
                </a:lnTo>
                <a:lnTo>
                  <a:pt x="176314" y="218573"/>
                </a:lnTo>
                <a:lnTo>
                  <a:pt x="180511" y="212976"/>
                </a:lnTo>
                <a:lnTo>
                  <a:pt x="180511" y="198423"/>
                </a:lnTo>
                <a:lnTo>
                  <a:pt x="144479" y="180092"/>
                </a:lnTo>
                <a:lnTo>
                  <a:pt x="111385" y="177713"/>
                </a:lnTo>
                <a:lnTo>
                  <a:pt x="200222" y="177713"/>
                </a:lnTo>
                <a:lnTo>
                  <a:pt x="204860" y="183415"/>
                </a:lnTo>
                <a:lnTo>
                  <a:pt x="209407" y="193731"/>
                </a:lnTo>
                <a:lnTo>
                  <a:pt x="211017" y="205699"/>
                </a:lnTo>
                <a:lnTo>
                  <a:pt x="209407" y="217668"/>
                </a:lnTo>
                <a:lnTo>
                  <a:pt x="204860" y="227983"/>
                </a:lnTo>
                <a:lnTo>
                  <a:pt x="200222" y="2336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7488" y="7296822"/>
            <a:ext cx="474980" cy="258445"/>
          </a:xfrm>
          <a:custGeom>
            <a:avLst/>
            <a:gdLst/>
            <a:ahLst/>
            <a:cxnLst/>
            <a:rect l="l" t="t" r="r" b="b"/>
            <a:pathLst>
              <a:path w="474979" h="258445">
                <a:moveTo>
                  <a:pt x="140220" y="109423"/>
                </a:moveTo>
                <a:lnTo>
                  <a:pt x="118262" y="101511"/>
                </a:lnTo>
                <a:lnTo>
                  <a:pt x="108089" y="93472"/>
                </a:lnTo>
                <a:lnTo>
                  <a:pt x="100787" y="87706"/>
                </a:lnTo>
                <a:lnTo>
                  <a:pt x="89255" y="67119"/>
                </a:lnTo>
                <a:lnTo>
                  <a:pt x="85077" y="38900"/>
                </a:lnTo>
                <a:lnTo>
                  <a:pt x="85077" y="29387"/>
                </a:lnTo>
                <a:lnTo>
                  <a:pt x="135458" y="29387"/>
                </a:lnTo>
                <a:lnTo>
                  <a:pt x="135458" y="3073"/>
                </a:lnTo>
                <a:lnTo>
                  <a:pt x="4483" y="3073"/>
                </a:lnTo>
                <a:lnTo>
                  <a:pt x="4483" y="29387"/>
                </a:lnTo>
                <a:lnTo>
                  <a:pt x="54864" y="29387"/>
                </a:lnTo>
                <a:lnTo>
                  <a:pt x="54864" y="38900"/>
                </a:lnTo>
                <a:lnTo>
                  <a:pt x="50812" y="67957"/>
                </a:lnTo>
                <a:lnTo>
                  <a:pt x="39497" y="89560"/>
                </a:lnTo>
                <a:lnTo>
                  <a:pt x="22148" y="104228"/>
                </a:lnTo>
                <a:lnTo>
                  <a:pt x="0" y="112509"/>
                </a:lnTo>
                <a:lnTo>
                  <a:pt x="0" y="139649"/>
                </a:lnTo>
                <a:lnTo>
                  <a:pt x="22161" y="133388"/>
                </a:lnTo>
                <a:lnTo>
                  <a:pt x="41884" y="122859"/>
                </a:lnTo>
                <a:lnTo>
                  <a:pt x="58293" y="109194"/>
                </a:lnTo>
                <a:lnTo>
                  <a:pt x="70535" y="93472"/>
                </a:lnTo>
                <a:lnTo>
                  <a:pt x="82677" y="108508"/>
                </a:lnTo>
                <a:lnTo>
                  <a:pt x="98869" y="120967"/>
                </a:lnTo>
                <a:lnTo>
                  <a:pt x="118313" y="130390"/>
                </a:lnTo>
                <a:lnTo>
                  <a:pt x="140220" y="136296"/>
                </a:lnTo>
                <a:lnTo>
                  <a:pt x="140220" y="109423"/>
                </a:lnTo>
                <a:close/>
              </a:path>
              <a:path w="474979" h="258445">
                <a:moveTo>
                  <a:pt x="209626" y="157848"/>
                </a:moveTo>
                <a:lnTo>
                  <a:pt x="179120" y="157848"/>
                </a:lnTo>
                <a:lnTo>
                  <a:pt x="179120" y="183870"/>
                </a:lnTo>
                <a:lnTo>
                  <a:pt x="179120" y="230606"/>
                </a:lnTo>
                <a:lnTo>
                  <a:pt x="50380" y="230606"/>
                </a:lnTo>
                <a:lnTo>
                  <a:pt x="50380" y="183870"/>
                </a:lnTo>
                <a:lnTo>
                  <a:pt x="179120" y="183870"/>
                </a:lnTo>
                <a:lnTo>
                  <a:pt x="179120" y="157848"/>
                </a:lnTo>
                <a:lnTo>
                  <a:pt x="19875" y="157848"/>
                </a:lnTo>
                <a:lnTo>
                  <a:pt x="19875" y="256349"/>
                </a:lnTo>
                <a:lnTo>
                  <a:pt x="209626" y="256349"/>
                </a:lnTo>
                <a:lnTo>
                  <a:pt x="209626" y="230606"/>
                </a:lnTo>
                <a:lnTo>
                  <a:pt x="209626" y="183870"/>
                </a:lnTo>
                <a:lnTo>
                  <a:pt x="209626" y="157848"/>
                </a:lnTo>
                <a:close/>
              </a:path>
              <a:path w="474979" h="258445">
                <a:moveTo>
                  <a:pt x="209626" y="0"/>
                </a:moveTo>
                <a:lnTo>
                  <a:pt x="179120" y="0"/>
                </a:lnTo>
                <a:lnTo>
                  <a:pt x="179120" y="54292"/>
                </a:lnTo>
                <a:lnTo>
                  <a:pt x="126784" y="54292"/>
                </a:lnTo>
                <a:lnTo>
                  <a:pt x="126784" y="80327"/>
                </a:lnTo>
                <a:lnTo>
                  <a:pt x="179120" y="80327"/>
                </a:lnTo>
                <a:lnTo>
                  <a:pt x="179120" y="141617"/>
                </a:lnTo>
                <a:lnTo>
                  <a:pt x="209626" y="141617"/>
                </a:lnTo>
                <a:lnTo>
                  <a:pt x="209626" y="0"/>
                </a:lnTo>
                <a:close/>
              </a:path>
              <a:path w="474979" h="258445">
                <a:moveTo>
                  <a:pt x="470458" y="100190"/>
                </a:moveTo>
                <a:lnTo>
                  <a:pt x="432231" y="88900"/>
                </a:lnTo>
                <a:lnTo>
                  <a:pt x="383717" y="45326"/>
                </a:lnTo>
                <a:lnTo>
                  <a:pt x="376986" y="12319"/>
                </a:lnTo>
                <a:lnTo>
                  <a:pt x="376986" y="1676"/>
                </a:lnTo>
                <a:lnTo>
                  <a:pt x="346760" y="1676"/>
                </a:lnTo>
                <a:lnTo>
                  <a:pt x="346760" y="12319"/>
                </a:lnTo>
                <a:lnTo>
                  <a:pt x="340106" y="45364"/>
                </a:lnTo>
                <a:lnTo>
                  <a:pt x="321284" y="70840"/>
                </a:lnTo>
                <a:lnTo>
                  <a:pt x="291973" y="89014"/>
                </a:lnTo>
                <a:lnTo>
                  <a:pt x="253834" y="100190"/>
                </a:lnTo>
                <a:lnTo>
                  <a:pt x="253834" y="127063"/>
                </a:lnTo>
                <a:lnTo>
                  <a:pt x="290563" y="118503"/>
                </a:lnTo>
                <a:lnTo>
                  <a:pt x="321322" y="105473"/>
                </a:lnTo>
                <a:lnTo>
                  <a:pt x="345427" y="88607"/>
                </a:lnTo>
                <a:lnTo>
                  <a:pt x="362153" y="68567"/>
                </a:lnTo>
                <a:lnTo>
                  <a:pt x="378917" y="88607"/>
                </a:lnTo>
                <a:lnTo>
                  <a:pt x="403072" y="105473"/>
                </a:lnTo>
                <a:lnTo>
                  <a:pt x="433857" y="118503"/>
                </a:lnTo>
                <a:lnTo>
                  <a:pt x="470458" y="127063"/>
                </a:lnTo>
                <a:lnTo>
                  <a:pt x="470458" y="100190"/>
                </a:lnTo>
                <a:close/>
              </a:path>
              <a:path w="474979" h="258445">
                <a:moveTo>
                  <a:pt x="474929" y="162877"/>
                </a:moveTo>
                <a:lnTo>
                  <a:pt x="249643" y="162877"/>
                </a:lnTo>
                <a:lnTo>
                  <a:pt x="249643" y="189750"/>
                </a:lnTo>
                <a:lnTo>
                  <a:pt x="346760" y="189750"/>
                </a:lnTo>
                <a:lnTo>
                  <a:pt x="346760" y="258038"/>
                </a:lnTo>
                <a:lnTo>
                  <a:pt x="376986" y="258038"/>
                </a:lnTo>
                <a:lnTo>
                  <a:pt x="376986" y="189750"/>
                </a:lnTo>
                <a:lnTo>
                  <a:pt x="474929" y="189750"/>
                </a:lnTo>
                <a:lnTo>
                  <a:pt x="474929" y="16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881212" y="7296817"/>
            <a:ext cx="480059" cy="256540"/>
            <a:chOff x="6881212" y="7296817"/>
            <a:chExt cx="480059" cy="256540"/>
          </a:xfrm>
        </p:grpSpPr>
        <p:sp>
          <p:nvSpPr>
            <p:cNvPr id="32" name="object 32"/>
            <p:cNvSpPr/>
            <p:nvPr/>
          </p:nvSpPr>
          <p:spPr>
            <a:xfrm>
              <a:off x="6881212" y="7296817"/>
              <a:ext cx="245110" cy="256540"/>
            </a:xfrm>
            <a:custGeom>
              <a:avLst/>
              <a:gdLst/>
              <a:ahLst/>
              <a:cxnLst/>
              <a:rect l="l" t="t" r="r" b="b"/>
              <a:pathLst>
                <a:path w="245109" h="256540">
                  <a:moveTo>
                    <a:pt x="0" y="142450"/>
                  </a:moveTo>
                  <a:lnTo>
                    <a:pt x="0" y="115863"/>
                  </a:lnTo>
                  <a:lnTo>
                    <a:pt x="41546" y="106955"/>
                  </a:lnTo>
                  <a:lnTo>
                    <a:pt x="72099" y="89731"/>
                  </a:lnTo>
                  <a:lnTo>
                    <a:pt x="90951" y="63953"/>
                  </a:lnTo>
                  <a:lnTo>
                    <a:pt x="97392" y="29385"/>
                  </a:lnTo>
                  <a:lnTo>
                    <a:pt x="5877" y="29385"/>
                  </a:lnTo>
                  <a:lnTo>
                    <a:pt x="5877" y="3078"/>
                  </a:lnTo>
                  <a:lnTo>
                    <a:pt x="127897" y="3078"/>
                  </a:lnTo>
                  <a:lnTo>
                    <a:pt x="127897" y="21269"/>
                  </a:lnTo>
                  <a:lnTo>
                    <a:pt x="119169" y="72672"/>
                  </a:lnTo>
                  <a:lnTo>
                    <a:pt x="93964" y="108622"/>
                  </a:lnTo>
                  <a:lnTo>
                    <a:pt x="53751" y="131190"/>
                  </a:lnTo>
                  <a:lnTo>
                    <a:pt x="0" y="142450"/>
                  </a:lnTo>
                  <a:close/>
                </a:path>
                <a:path w="245109" h="256540">
                  <a:moveTo>
                    <a:pt x="207658" y="141610"/>
                  </a:moveTo>
                  <a:lnTo>
                    <a:pt x="177153" y="141610"/>
                  </a:lnTo>
                  <a:lnTo>
                    <a:pt x="177153" y="0"/>
                  </a:lnTo>
                  <a:lnTo>
                    <a:pt x="207658" y="0"/>
                  </a:lnTo>
                  <a:lnTo>
                    <a:pt x="207658" y="57092"/>
                  </a:lnTo>
                  <a:lnTo>
                    <a:pt x="244600" y="57092"/>
                  </a:lnTo>
                  <a:lnTo>
                    <a:pt x="244600" y="83679"/>
                  </a:lnTo>
                  <a:lnTo>
                    <a:pt x="207658" y="83679"/>
                  </a:lnTo>
                  <a:lnTo>
                    <a:pt x="207658" y="141610"/>
                  </a:lnTo>
                  <a:close/>
                </a:path>
                <a:path w="245109" h="256540">
                  <a:moveTo>
                    <a:pt x="207658" y="256355"/>
                  </a:moveTo>
                  <a:lnTo>
                    <a:pt x="20430" y="256355"/>
                  </a:lnTo>
                  <a:lnTo>
                    <a:pt x="20430" y="157843"/>
                  </a:lnTo>
                  <a:lnTo>
                    <a:pt x="207658" y="157843"/>
                  </a:lnTo>
                  <a:lnTo>
                    <a:pt x="207658" y="183870"/>
                  </a:lnTo>
                  <a:lnTo>
                    <a:pt x="50655" y="183870"/>
                  </a:lnTo>
                  <a:lnTo>
                    <a:pt x="50655" y="230607"/>
                  </a:lnTo>
                  <a:lnTo>
                    <a:pt x="207658" y="230607"/>
                  </a:lnTo>
                  <a:lnTo>
                    <a:pt x="207658" y="256355"/>
                  </a:lnTo>
                  <a:close/>
                </a:path>
                <a:path w="245109" h="256540">
                  <a:moveTo>
                    <a:pt x="207658" y="230607"/>
                  </a:moveTo>
                  <a:lnTo>
                    <a:pt x="177153" y="230607"/>
                  </a:lnTo>
                  <a:lnTo>
                    <a:pt x="177153" y="183870"/>
                  </a:lnTo>
                  <a:lnTo>
                    <a:pt x="207658" y="183870"/>
                  </a:lnTo>
                  <a:lnTo>
                    <a:pt x="207658" y="230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5608" y="7299895"/>
              <a:ext cx="225290" cy="239563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7452207" y="7296822"/>
            <a:ext cx="494030" cy="258445"/>
          </a:xfrm>
          <a:custGeom>
            <a:avLst/>
            <a:gdLst/>
            <a:ahLst/>
            <a:cxnLst/>
            <a:rect l="l" t="t" r="r" b="b"/>
            <a:pathLst>
              <a:path w="494029" h="258445">
                <a:moveTo>
                  <a:pt x="212128" y="3073"/>
                </a:moveTo>
                <a:lnTo>
                  <a:pt x="11468" y="3073"/>
                </a:lnTo>
                <a:lnTo>
                  <a:pt x="11468" y="29667"/>
                </a:lnTo>
                <a:lnTo>
                  <a:pt x="181635" y="29667"/>
                </a:lnTo>
                <a:lnTo>
                  <a:pt x="181635" y="63246"/>
                </a:lnTo>
                <a:lnTo>
                  <a:pt x="181343" y="79895"/>
                </a:lnTo>
                <a:lnTo>
                  <a:pt x="180403" y="96901"/>
                </a:lnTo>
                <a:lnTo>
                  <a:pt x="178676" y="113385"/>
                </a:lnTo>
                <a:lnTo>
                  <a:pt x="176034" y="128460"/>
                </a:lnTo>
                <a:lnTo>
                  <a:pt x="206260" y="128460"/>
                </a:lnTo>
                <a:lnTo>
                  <a:pt x="208826" y="113449"/>
                </a:lnTo>
                <a:lnTo>
                  <a:pt x="210667" y="96583"/>
                </a:lnTo>
                <a:lnTo>
                  <a:pt x="211772" y="78511"/>
                </a:lnTo>
                <a:lnTo>
                  <a:pt x="212064" y="63246"/>
                </a:lnTo>
                <a:lnTo>
                  <a:pt x="212128" y="3073"/>
                </a:lnTo>
                <a:close/>
              </a:path>
              <a:path w="494029" h="258445">
                <a:moveTo>
                  <a:pt x="225285" y="150571"/>
                </a:moveTo>
                <a:lnTo>
                  <a:pt x="0" y="150571"/>
                </a:lnTo>
                <a:lnTo>
                  <a:pt x="0" y="177431"/>
                </a:lnTo>
                <a:lnTo>
                  <a:pt x="97104" y="177431"/>
                </a:lnTo>
                <a:lnTo>
                  <a:pt x="97104" y="258038"/>
                </a:lnTo>
                <a:lnTo>
                  <a:pt x="127330" y="258038"/>
                </a:lnTo>
                <a:lnTo>
                  <a:pt x="127330" y="177431"/>
                </a:lnTo>
                <a:lnTo>
                  <a:pt x="225285" y="177431"/>
                </a:lnTo>
                <a:lnTo>
                  <a:pt x="225285" y="150571"/>
                </a:lnTo>
                <a:close/>
              </a:path>
              <a:path w="494029" h="258445">
                <a:moveTo>
                  <a:pt x="377253" y="3073"/>
                </a:moveTo>
                <a:lnTo>
                  <a:pt x="255231" y="3073"/>
                </a:lnTo>
                <a:lnTo>
                  <a:pt x="255231" y="29667"/>
                </a:lnTo>
                <a:lnTo>
                  <a:pt x="346748" y="29667"/>
                </a:lnTo>
                <a:lnTo>
                  <a:pt x="340423" y="67208"/>
                </a:lnTo>
                <a:lnTo>
                  <a:pt x="321767" y="96418"/>
                </a:lnTo>
                <a:lnTo>
                  <a:pt x="291261" y="116801"/>
                </a:lnTo>
                <a:lnTo>
                  <a:pt x="249351" y="127901"/>
                </a:lnTo>
                <a:lnTo>
                  <a:pt x="249351" y="154203"/>
                </a:lnTo>
                <a:lnTo>
                  <a:pt x="303822" y="140995"/>
                </a:lnTo>
                <a:lnTo>
                  <a:pt x="343954" y="115023"/>
                </a:lnTo>
                <a:lnTo>
                  <a:pt x="368757" y="75412"/>
                </a:lnTo>
                <a:lnTo>
                  <a:pt x="377253" y="21272"/>
                </a:lnTo>
                <a:lnTo>
                  <a:pt x="377253" y="3073"/>
                </a:lnTo>
                <a:close/>
              </a:path>
              <a:path w="494029" h="258445">
                <a:moveTo>
                  <a:pt x="461772" y="228650"/>
                </a:moveTo>
                <a:lnTo>
                  <a:pt x="300012" y="228650"/>
                </a:lnTo>
                <a:lnTo>
                  <a:pt x="300012" y="168757"/>
                </a:lnTo>
                <a:lnTo>
                  <a:pt x="269786" y="168757"/>
                </a:lnTo>
                <a:lnTo>
                  <a:pt x="269786" y="254952"/>
                </a:lnTo>
                <a:lnTo>
                  <a:pt x="461772" y="254952"/>
                </a:lnTo>
                <a:lnTo>
                  <a:pt x="461772" y="228650"/>
                </a:lnTo>
                <a:close/>
              </a:path>
              <a:path w="494029" h="258445">
                <a:moveTo>
                  <a:pt x="493953" y="69126"/>
                </a:moveTo>
                <a:lnTo>
                  <a:pt x="457009" y="69126"/>
                </a:lnTo>
                <a:lnTo>
                  <a:pt x="457009" y="0"/>
                </a:lnTo>
                <a:lnTo>
                  <a:pt x="426504" y="0"/>
                </a:lnTo>
                <a:lnTo>
                  <a:pt x="426504" y="177711"/>
                </a:lnTo>
                <a:lnTo>
                  <a:pt x="457009" y="177711"/>
                </a:lnTo>
                <a:lnTo>
                  <a:pt x="457009" y="95999"/>
                </a:lnTo>
                <a:lnTo>
                  <a:pt x="493953" y="95999"/>
                </a:lnTo>
                <a:lnTo>
                  <a:pt x="493953" y="69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018841" y="7296817"/>
            <a:ext cx="469265" cy="255270"/>
            <a:chOff x="8018841" y="7296817"/>
            <a:chExt cx="469265" cy="25527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8841" y="7299895"/>
              <a:ext cx="228648" cy="25187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76875" y="7296817"/>
              <a:ext cx="210737" cy="253836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1741915" y="7556123"/>
            <a:ext cx="2012950" cy="605790"/>
            <a:chOff x="11741915" y="7556123"/>
            <a:chExt cx="2012950" cy="605790"/>
          </a:xfrm>
        </p:grpSpPr>
        <p:sp>
          <p:nvSpPr>
            <p:cNvPr id="39" name="object 39"/>
            <p:cNvSpPr/>
            <p:nvPr/>
          </p:nvSpPr>
          <p:spPr>
            <a:xfrm>
              <a:off x="11780708" y="7594916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158176" y="89599"/>
                  </a:moveTo>
                  <a:lnTo>
                    <a:pt x="10511" y="89599"/>
                  </a:lnTo>
                  <a:lnTo>
                    <a:pt x="10511" y="21023"/>
                  </a:lnTo>
                  <a:lnTo>
                    <a:pt x="244272" y="21023"/>
                  </a:lnTo>
                  <a:lnTo>
                    <a:pt x="244272" y="50055"/>
                  </a:lnTo>
                  <a:lnTo>
                    <a:pt x="306841" y="50055"/>
                  </a:lnTo>
                  <a:lnTo>
                    <a:pt x="306841" y="15517"/>
                  </a:lnTo>
                  <a:lnTo>
                    <a:pt x="394439" y="15517"/>
                  </a:lnTo>
                  <a:lnTo>
                    <a:pt x="394439" y="247275"/>
                  </a:lnTo>
                  <a:lnTo>
                    <a:pt x="306841" y="247275"/>
                  </a:lnTo>
                  <a:lnTo>
                    <a:pt x="306841" y="210734"/>
                  </a:lnTo>
                  <a:lnTo>
                    <a:pt x="232258" y="210734"/>
                  </a:lnTo>
                  <a:lnTo>
                    <a:pt x="232258" y="144160"/>
                  </a:lnTo>
                  <a:lnTo>
                    <a:pt x="306841" y="144160"/>
                  </a:lnTo>
                  <a:lnTo>
                    <a:pt x="306841" y="116129"/>
                  </a:lnTo>
                  <a:lnTo>
                    <a:pt x="237764" y="116129"/>
                  </a:lnTo>
                  <a:lnTo>
                    <a:pt x="222168" y="156282"/>
                  </a:lnTo>
                  <a:lnTo>
                    <a:pt x="197256" y="188914"/>
                  </a:lnTo>
                  <a:lnTo>
                    <a:pt x="162806" y="214426"/>
                  </a:lnTo>
                  <a:lnTo>
                    <a:pt x="118595" y="233222"/>
                  </a:lnTo>
                  <a:lnTo>
                    <a:pt x="64400" y="245706"/>
                  </a:lnTo>
                  <a:lnTo>
                    <a:pt x="0" y="252281"/>
                  </a:lnTo>
                  <a:lnTo>
                    <a:pt x="0" y="183204"/>
                  </a:lnTo>
                  <a:lnTo>
                    <a:pt x="68005" y="173646"/>
                  </a:lnTo>
                  <a:lnTo>
                    <a:pt x="117193" y="154797"/>
                  </a:lnTo>
                  <a:lnTo>
                    <a:pt x="147328" y="126750"/>
                  </a:lnTo>
                  <a:lnTo>
                    <a:pt x="158176" y="89599"/>
                  </a:lnTo>
                  <a:close/>
                </a:path>
                <a:path w="1802130" h="489584">
                  <a:moveTo>
                    <a:pt x="394439" y="406452"/>
                  </a:moveTo>
                  <a:lnTo>
                    <a:pt x="123137" y="406452"/>
                  </a:lnTo>
                  <a:lnTo>
                    <a:pt x="123137" y="428477"/>
                  </a:lnTo>
                  <a:lnTo>
                    <a:pt x="399445" y="428477"/>
                  </a:lnTo>
                  <a:lnTo>
                    <a:pt x="399445" y="489044"/>
                  </a:lnTo>
                  <a:lnTo>
                    <a:pt x="36540" y="489044"/>
                  </a:lnTo>
                  <a:lnTo>
                    <a:pt x="36540" y="345885"/>
                  </a:lnTo>
                  <a:lnTo>
                    <a:pt x="307342" y="345885"/>
                  </a:lnTo>
                  <a:lnTo>
                    <a:pt x="307342" y="322859"/>
                  </a:lnTo>
                  <a:lnTo>
                    <a:pt x="36540" y="322859"/>
                  </a:lnTo>
                  <a:lnTo>
                    <a:pt x="36540" y="261791"/>
                  </a:lnTo>
                  <a:lnTo>
                    <a:pt x="394439" y="261791"/>
                  </a:lnTo>
                  <a:lnTo>
                    <a:pt x="394439" y="406452"/>
                  </a:lnTo>
                  <a:close/>
                </a:path>
                <a:path w="1802130" h="489584">
                  <a:moveTo>
                    <a:pt x="852449" y="167186"/>
                  </a:moveTo>
                  <a:lnTo>
                    <a:pt x="571637" y="167186"/>
                  </a:lnTo>
                  <a:lnTo>
                    <a:pt x="571637" y="188710"/>
                  </a:lnTo>
                  <a:lnTo>
                    <a:pt x="854952" y="188710"/>
                  </a:lnTo>
                  <a:lnTo>
                    <a:pt x="854952" y="251280"/>
                  </a:lnTo>
                  <a:lnTo>
                    <a:pt x="711292" y="251280"/>
                  </a:lnTo>
                  <a:lnTo>
                    <a:pt x="711292" y="278310"/>
                  </a:lnTo>
                  <a:lnTo>
                    <a:pt x="880981" y="278310"/>
                  </a:lnTo>
                  <a:lnTo>
                    <a:pt x="880981" y="344884"/>
                  </a:lnTo>
                  <a:lnTo>
                    <a:pt x="456508" y="344884"/>
                  </a:lnTo>
                  <a:lnTo>
                    <a:pt x="456508" y="278310"/>
                  </a:lnTo>
                  <a:lnTo>
                    <a:pt x="624195" y="278310"/>
                  </a:lnTo>
                  <a:lnTo>
                    <a:pt x="624195" y="251280"/>
                  </a:lnTo>
                  <a:lnTo>
                    <a:pt x="485040" y="251280"/>
                  </a:lnTo>
                  <a:lnTo>
                    <a:pt x="485040" y="105117"/>
                  </a:lnTo>
                  <a:lnTo>
                    <a:pt x="765352" y="105117"/>
                  </a:lnTo>
                  <a:lnTo>
                    <a:pt x="765352" y="84093"/>
                  </a:lnTo>
                  <a:lnTo>
                    <a:pt x="485040" y="84093"/>
                  </a:lnTo>
                  <a:lnTo>
                    <a:pt x="485040" y="21023"/>
                  </a:lnTo>
                  <a:lnTo>
                    <a:pt x="852449" y="21023"/>
                  </a:lnTo>
                  <a:lnTo>
                    <a:pt x="852449" y="167186"/>
                  </a:lnTo>
                  <a:close/>
                </a:path>
                <a:path w="1802130" h="489584">
                  <a:moveTo>
                    <a:pt x="485040" y="360902"/>
                  </a:moveTo>
                  <a:lnTo>
                    <a:pt x="572638" y="360902"/>
                  </a:lnTo>
                  <a:lnTo>
                    <a:pt x="572638" y="420468"/>
                  </a:lnTo>
                  <a:lnTo>
                    <a:pt x="859958" y="420468"/>
                  </a:lnTo>
                  <a:lnTo>
                    <a:pt x="859958" y="487042"/>
                  </a:lnTo>
                  <a:lnTo>
                    <a:pt x="485040" y="487042"/>
                  </a:lnTo>
                  <a:lnTo>
                    <a:pt x="485040" y="360902"/>
                  </a:lnTo>
                  <a:close/>
                </a:path>
                <a:path w="1802130" h="489584">
                  <a:moveTo>
                    <a:pt x="1315966" y="23526"/>
                  </a:moveTo>
                  <a:lnTo>
                    <a:pt x="1315966" y="96607"/>
                  </a:lnTo>
                  <a:lnTo>
                    <a:pt x="1030147" y="96607"/>
                  </a:lnTo>
                  <a:lnTo>
                    <a:pt x="1030147" y="218743"/>
                  </a:lnTo>
                  <a:lnTo>
                    <a:pt x="1318969" y="218743"/>
                  </a:lnTo>
                  <a:lnTo>
                    <a:pt x="1318969" y="291324"/>
                  </a:lnTo>
                  <a:lnTo>
                    <a:pt x="1173307" y="291324"/>
                  </a:lnTo>
                  <a:lnTo>
                    <a:pt x="1173307" y="393438"/>
                  </a:lnTo>
                  <a:lnTo>
                    <a:pt x="1338491" y="393438"/>
                  </a:lnTo>
                  <a:lnTo>
                    <a:pt x="1338491" y="465018"/>
                  </a:lnTo>
                  <a:lnTo>
                    <a:pt x="920025" y="465018"/>
                  </a:lnTo>
                  <a:lnTo>
                    <a:pt x="920025" y="393438"/>
                  </a:lnTo>
                  <a:lnTo>
                    <a:pt x="1085709" y="393438"/>
                  </a:lnTo>
                  <a:lnTo>
                    <a:pt x="1085709" y="291324"/>
                  </a:lnTo>
                  <a:lnTo>
                    <a:pt x="942550" y="291324"/>
                  </a:lnTo>
                  <a:lnTo>
                    <a:pt x="942550" y="23526"/>
                  </a:lnTo>
                  <a:lnTo>
                    <a:pt x="1315966" y="23526"/>
                  </a:lnTo>
                  <a:close/>
                </a:path>
                <a:path w="1802130" h="489584">
                  <a:moveTo>
                    <a:pt x="1773476" y="96607"/>
                  </a:moveTo>
                  <a:lnTo>
                    <a:pt x="1642830" y="96607"/>
                  </a:lnTo>
                  <a:lnTo>
                    <a:pt x="1663815" y="110975"/>
                  </a:lnTo>
                  <a:lnTo>
                    <a:pt x="1694701" y="120696"/>
                  </a:lnTo>
                  <a:lnTo>
                    <a:pt x="1733564" y="126383"/>
                  </a:lnTo>
                  <a:lnTo>
                    <a:pt x="1778481" y="128643"/>
                  </a:lnTo>
                  <a:lnTo>
                    <a:pt x="1778481" y="189711"/>
                  </a:lnTo>
                  <a:lnTo>
                    <a:pt x="1727166" y="186426"/>
                  </a:lnTo>
                  <a:lnTo>
                    <a:pt x="1675429" y="178448"/>
                  </a:lnTo>
                  <a:lnTo>
                    <a:pt x="1627915" y="165215"/>
                  </a:lnTo>
                  <a:lnTo>
                    <a:pt x="1589271" y="146162"/>
                  </a:lnTo>
                  <a:lnTo>
                    <a:pt x="1551408" y="165919"/>
                  </a:lnTo>
                  <a:lnTo>
                    <a:pt x="1504864" y="179199"/>
                  </a:lnTo>
                  <a:lnTo>
                    <a:pt x="1453346" y="186848"/>
                  </a:lnTo>
                  <a:lnTo>
                    <a:pt x="1400560" y="189711"/>
                  </a:lnTo>
                  <a:lnTo>
                    <a:pt x="1400560" y="128643"/>
                  </a:lnTo>
                  <a:lnTo>
                    <a:pt x="1444484" y="126453"/>
                  </a:lnTo>
                  <a:lnTo>
                    <a:pt x="1483152" y="120884"/>
                  </a:lnTo>
                  <a:lnTo>
                    <a:pt x="1514312" y="111186"/>
                  </a:lnTo>
                  <a:lnTo>
                    <a:pt x="1535711" y="96607"/>
                  </a:lnTo>
                  <a:lnTo>
                    <a:pt x="1406066" y="96607"/>
                  </a:lnTo>
                  <a:lnTo>
                    <a:pt x="1406066" y="35539"/>
                  </a:lnTo>
                  <a:lnTo>
                    <a:pt x="1545221" y="35539"/>
                  </a:lnTo>
                  <a:lnTo>
                    <a:pt x="1545221" y="0"/>
                  </a:lnTo>
                  <a:lnTo>
                    <a:pt x="1632819" y="0"/>
                  </a:lnTo>
                  <a:lnTo>
                    <a:pt x="1632819" y="35539"/>
                  </a:lnTo>
                  <a:lnTo>
                    <a:pt x="1773476" y="35539"/>
                  </a:lnTo>
                  <a:lnTo>
                    <a:pt x="1773476" y="96607"/>
                  </a:lnTo>
                  <a:close/>
                </a:path>
                <a:path w="1802130" h="489584">
                  <a:moveTo>
                    <a:pt x="1802008" y="264294"/>
                  </a:moveTo>
                  <a:lnTo>
                    <a:pt x="1632819" y="264294"/>
                  </a:lnTo>
                  <a:lnTo>
                    <a:pt x="1632819" y="283816"/>
                  </a:lnTo>
                  <a:lnTo>
                    <a:pt x="1773476" y="283816"/>
                  </a:lnTo>
                  <a:lnTo>
                    <a:pt x="1773476" y="415963"/>
                  </a:lnTo>
                  <a:lnTo>
                    <a:pt x="1492162" y="415963"/>
                  </a:lnTo>
                  <a:lnTo>
                    <a:pt x="1492162" y="431480"/>
                  </a:lnTo>
                  <a:lnTo>
                    <a:pt x="1782986" y="431480"/>
                  </a:lnTo>
                  <a:lnTo>
                    <a:pt x="1782986" y="489044"/>
                  </a:lnTo>
                  <a:lnTo>
                    <a:pt x="1406066" y="489044"/>
                  </a:lnTo>
                  <a:lnTo>
                    <a:pt x="1406066" y="358399"/>
                  </a:lnTo>
                  <a:lnTo>
                    <a:pt x="1686879" y="358399"/>
                  </a:lnTo>
                  <a:lnTo>
                    <a:pt x="1686879" y="342381"/>
                  </a:lnTo>
                  <a:lnTo>
                    <a:pt x="1406066" y="342381"/>
                  </a:lnTo>
                  <a:lnTo>
                    <a:pt x="1406066" y="283816"/>
                  </a:lnTo>
                  <a:lnTo>
                    <a:pt x="1545722" y="283816"/>
                  </a:lnTo>
                  <a:lnTo>
                    <a:pt x="1545722" y="264294"/>
                  </a:lnTo>
                  <a:lnTo>
                    <a:pt x="1377535" y="264294"/>
                  </a:lnTo>
                  <a:lnTo>
                    <a:pt x="1377535" y="202225"/>
                  </a:lnTo>
                  <a:lnTo>
                    <a:pt x="1802008" y="202225"/>
                  </a:lnTo>
                  <a:lnTo>
                    <a:pt x="1802008" y="264294"/>
                  </a:lnTo>
                  <a:close/>
                </a:path>
              </a:pathLst>
            </a:custGeom>
            <a:ln w="77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86470" y="7916524"/>
              <a:ext cx="168187" cy="2447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780698" y="7594917"/>
              <a:ext cx="1802130" cy="489584"/>
            </a:xfrm>
            <a:custGeom>
              <a:avLst/>
              <a:gdLst/>
              <a:ahLst/>
              <a:cxnLst/>
              <a:rect l="l" t="t" r="r" b="b"/>
              <a:pathLst>
                <a:path w="1802130" h="489584">
                  <a:moveTo>
                    <a:pt x="394449" y="15519"/>
                  </a:moveTo>
                  <a:lnTo>
                    <a:pt x="306844" y="15519"/>
                  </a:lnTo>
                  <a:lnTo>
                    <a:pt x="306844" y="50063"/>
                  </a:lnTo>
                  <a:lnTo>
                    <a:pt x="244271" y="50063"/>
                  </a:lnTo>
                  <a:lnTo>
                    <a:pt x="244271" y="21031"/>
                  </a:lnTo>
                  <a:lnTo>
                    <a:pt x="10515" y="21031"/>
                  </a:lnTo>
                  <a:lnTo>
                    <a:pt x="10515" y="89611"/>
                  </a:lnTo>
                  <a:lnTo>
                    <a:pt x="158178" y="89611"/>
                  </a:lnTo>
                  <a:lnTo>
                    <a:pt x="147332" y="126758"/>
                  </a:lnTo>
                  <a:lnTo>
                    <a:pt x="117195" y="154800"/>
                  </a:lnTo>
                  <a:lnTo>
                    <a:pt x="68008" y="173647"/>
                  </a:lnTo>
                  <a:lnTo>
                    <a:pt x="0" y="183210"/>
                  </a:lnTo>
                  <a:lnTo>
                    <a:pt x="0" y="252285"/>
                  </a:lnTo>
                  <a:lnTo>
                    <a:pt x="64401" y="245706"/>
                  </a:lnTo>
                  <a:lnTo>
                    <a:pt x="118592" y="233222"/>
                  </a:lnTo>
                  <a:lnTo>
                    <a:pt x="162814" y="214426"/>
                  </a:lnTo>
                  <a:lnTo>
                    <a:pt x="197256" y="188925"/>
                  </a:lnTo>
                  <a:lnTo>
                    <a:pt x="222173" y="156286"/>
                  </a:lnTo>
                  <a:lnTo>
                    <a:pt x="237769" y="116128"/>
                  </a:lnTo>
                  <a:lnTo>
                    <a:pt x="306844" y="116128"/>
                  </a:lnTo>
                  <a:lnTo>
                    <a:pt x="306844" y="144170"/>
                  </a:lnTo>
                  <a:lnTo>
                    <a:pt x="232257" y="144170"/>
                  </a:lnTo>
                  <a:lnTo>
                    <a:pt x="232257" y="210743"/>
                  </a:lnTo>
                  <a:lnTo>
                    <a:pt x="306844" y="210743"/>
                  </a:lnTo>
                  <a:lnTo>
                    <a:pt x="306844" y="247281"/>
                  </a:lnTo>
                  <a:lnTo>
                    <a:pt x="394449" y="247281"/>
                  </a:lnTo>
                  <a:lnTo>
                    <a:pt x="394449" y="116128"/>
                  </a:lnTo>
                  <a:lnTo>
                    <a:pt x="394449" y="50063"/>
                  </a:lnTo>
                  <a:lnTo>
                    <a:pt x="394449" y="15519"/>
                  </a:lnTo>
                  <a:close/>
                </a:path>
                <a:path w="1802130" h="489584">
                  <a:moveTo>
                    <a:pt x="399453" y="428485"/>
                  </a:moveTo>
                  <a:lnTo>
                    <a:pt x="123139" y="428485"/>
                  </a:lnTo>
                  <a:lnTo>
                    <a:pt x="123139" y="406463"/>
                  </a:lnTo>
                  <a:lnTo>
                    <a:pt x="394449" y="406463"/>
                  </a:lnTo>
                  <a:lnTo>
                    <a:pt x="394449" y="261797"/>
                  </a:lnTo>
                  <a:lnTo>
                    <a:pt x="36550" y="261797"/>
                  </a:lnTo>
                  <a:lnTo>
                    <a:pt x="36550" y="322859"/>
                  </a:lnTo>
                  <a:lnTo>
                    <a:pt x="307340" y="322859"/>
                  </a:lnTo>
                  <a:lnTo>
                    <a:pt x="307340" y="345884"/>
                  </a:lnTo>
                  <a:lnTo>
                    <a:pt x="36550" y="345884"/>
                  </a:lnTo>
                  <a:lnTo>
                    <a:pt x="36550" y="489051"/>
                  </a:lnTo>
                  <a:lnTo>
                    <a:pt x="399453" y="489051"/>
                  </a:lnTo>
                  <a:lnTo>
                    <a:pt x="399453" y="428485"/>
                  </a:lnTo>
                  <a:close/>
                </a:path>
                <a:path w="1802130" h="489584">
                  <a:moveTo>
                    <a:pt x="854951" y="188772"/>
                  </a:moveTo>
                  <a:lnTo>
                    <a:pt x="571639" y="188772"/>
                  </a:lnTo>
                  <a:lnTo>
                    <a:pt x="571639" y="167182"/>
                  </a:lnTo>
                  <a:lnTo>
                    <a:pt x="852449" y="167182"/>
                  </a:lnTo>
                  <a:lnTo>
                    <a:pt x="852449" y="104952"/>
                  </a:lnTo>
                  <a:lnTo>
                    <a:pt x="852449" y="84632"/>
                  </a:lnTo>
                  <a:lnTo>
                    <a:pt x="852449" y="21132"/>
                  </a:lnTo>
                  <a:lnTo>
                    <a:pt x="485038" y="21132"/>
                  </a:lnTo>
                  <a:lnTo>
                    <a:pt x="485038" y="84632"/>
                  </a:lnTo>
                  <a:lnTo>
                    <a:pt x="765352" y="84632"/>
                  </a:lnTo>
                  <a:lnTo>
                    <a:pt x="765352" y="104952"/>
                  </a:lnTo>
                  <a:lnTo>
                    <a:pt x="485038" y="104952"/>
                  </a:lnTo>
                  <a:lnTo>
                    <a:pt x="485038" y="167182"/>
                  </a:lnTo>
                  <a:lnTo>
                    <a:pt x="485038" y="188772"/>
                  </a:lnTo>
                  <a:lnTo>
                    <a:pt x="485038" y="251002"/>
                  </a:lnTo>
                  <a:lnTo>
                    <a:pt x="854951" y="251002"/>
                  </a:lnTo>
                  <a:lnTo>
                    <a:pt x="854951" y="188772"/>
                  </a:lnTo>
                  <a:close/>
                </a:path>
                <a:path w="1802130" h="489584">
                  <a:moveTo>
                    <a:pt x="859967" y="419912"/>
                  </a:moveTo>
                  <a:lnTo>
                    <a:pt x="572643" y="419912"/>
                  </a:lnTo>
                  <a:lnTo>
                    <a:pt x="572643" y="361492"/>
                  </a:lnTo>
                  <a:lnTo>
                    <a:pt x="485038" y="361492"/>
                  </a:lnTo>
                  <a:lnTo>
                    <a:pt x="485038" y="419912"/>
                  </a:lnTo>
                  <a:lnTo>
                    <a:pt x="485038" y="487222"/>
                  </a:lnTo>
                  <a:lnTo>
                    <a:pt x="859967" y="487222"/>
                  </a:lnTo>
                  <a:lnTo>
                    <a:pt x="859967" y="419912"/>
                  </a:lnTo>
                  <a:close/>
                </a:path>
                <a:path w="1802130" h="489584">
                  <a:moveTo>
                    <a:pt x="880986" y="278320"/>
                  </a:moveTo>
                  <a:lnTo>
                    <a:pt x="711301" y="278320"/>
                  </a:lnTo>
                  <a:lnTo>
                    <a:pt x="711301" y="251282"/>
                  </a:lnTo>
                  <a:lnTo>
                    <a:pt x="624205" y="251282"/>
                  </a:lnTo>
                  <a:lnTo>
                    <a:pt x="624205" y="278320"/>
                  </a:lnTo>
                  <a:lnTo>
                    <a:pt x="456514" y="278320"/>
                  </a:lnTo>
                  <a:lnTo>
                    <a:pt x="456514" y="344893"/>
                  </a:lnTo>
                  <a:lnTo>
                    <a:pt x="880986" y="344893"/>
                  </a:lnTo>
                  <a:lnTo>
                    <a:pt x="880986" y="278320"/>
                  </a:lnTo>
                  <a:close/>
                </a:path>
                <a:path w="1802130" h="489584">
                  <a:moveTo>
                    <a:pt x="1338491" y="393242"/>
                  </a:moveTo>
                  <a:lnTo>
                    <a:pt x="1173314" y="393242"/>
                  </a:lnTo>
                  <a:lnTo>
                    <a:pt x="1173314" y="291642"/>
                  </a:lnTo>
                  <a:lnTo>
                    <a:pt x="1318971" y="291642"/>
                  </a:lnTo>
                  <a:lnTo>
                    <a:pt x="1318971" y="219252"/>
                  </a:lnTo>
                  <a:lnTo>
                    <a:pt x="1030147" y="219252"/>
                  </a:lnTo>
                  <a:lnTo>
                    <a:pt x="1030147" y="96062"/>
                  </a:lnTo>
                  <a:lnTo>
                    <a:pt x="1315974" y="96062"/>
                  </a:lnTo>
                  <a:lnTo>
                    <a:pt x="1315974" y="23672"/>
                  </a:lnTo>
                  <a:lnTo>
                    <a:pt x="942555" y="23672"/>
                  </a:lnTo>
                  <a:lnTo>
                    <a:pt x="942555" y="96062"/>
                  </a:lnTo>
                  <a:lnTo>
                    <a:pt x="942555" y="219252"/>
                  </a:lnTo>
                  <a:lnTo>
                    <a:pt x="942555" y="291642"/>
                  </a:lnTo>
                  <a:lnTo>
                    <a:pt x="1085710" y="291642"/>
                  </a:lnTo>
                  <a:lnTo>
                    <a:pt x="1085710" y="393242"/>
                  </a:lnTo>
                  <a:lnTo>
                    <a:pt x="920026" y="393242"/>
                  </a:lnTo>
                  <a:lnTo>
                    <a:pt x="920026" y="465632"/>
                  </a:lnTo>
                  <a:lnTo>
                    <a:pt x="1338491" y="465632"/>
                  </a:lnTo>
                  <a:lnTo>
                    <a:pt x="1338491" y="393242"/>
                  </a:lnTo>
                  <a:close/>
                </a:path>
                <a:path w="1802130" h="489584">
                  <a:moveTo>
                    <a:pt x="1778482" y="128651"/>
                  </a:moveTo>
                  <a:lnTo>
                    <a:pt x="1733562" y="126390"/>
                  </a:lnTo>
                  <a:lnTo>
                    <a:pt x="1694700" y="120700"/>
                  </a:lnTo>
                  <a:lnTo>
                    <a:pt x="1663814" y="110985"/>
                  </a:lnTo>
                  <a:lnTo>
                    <a:pt x="1642833" y="96608"/>
                  </a:lnTo>
                  <a:lnTo>
                    <a:pt x="1773478" y="96608"/>
                  </a:lnTo>
                  <a:lnTo>
                    <a:pt x="1773478" y="35547"/>
                  </a:lnTo>
                  <a:lnTo>
                    <a:pt x="1632826" y="35547"/>
                  </a:lnTo>
                  <a:lnTo>
                    <a:pt x="1632826" y="0"/>
                  </a:lnTo>
                  <a:lnTo>
                    <a:pt x="1545221" y="0"/>
                  </a:lnTo>
                  <a:lnTo>
                    <a:pt x="1545221" y="35547"/>
                  </a:lnTo>
                  <a:lnTo>
                    <a:pt x="1406067" y="35547"/>
                  </a:lnTo>
                  <a:lnTo>
                    <a:pt x="1406067" y="96608"/>
                  </a:lnTo>
                  <a:lnTo>
                    <a:pt x="1535709" y="96608"/>
                  </a:lnTo>
                  <a:lnTo>
                    <a:pt x="1514322" y="111188"/>
                  </a:lnTo>
                  <a:lnTo>
                    <a:pt x="1483156" y="120891"/>
                  </a:lnTo>
                  <a:lnTo>
                    <a:pt x="1444485" y="126453"/>
                  </a:lnTo>
                  <a:lnTo>
                    <a:pt x="1400568" y="128651"/>
                  </a:lnTo>
                  <a:lnTo>
                    <a:pt x="1400568" y="189712"/>
                  </a:lnTo>
                  <a:lnTo>
                    <a:pt x="1453349" y="186855"/>
                  </a:lnTo>
                  <a:lnTo>
                    <a:pt x="1504873" y="179209"/>
                  </a:lnTo>
                  <a:lnTo>
                    <a:pt x="1551406" y="165925"/>
                  </a:lnTo>
                  <a:lnTo>
                    <a:pt x="1589278" y="146164"/>
                  </a:lnTo>
                  <a:lnTo>
                    <a:pt x="1627924" y="165214"/>
                  </a:lnTo>
                  <a:lnTo>
                    <a:pt x="1675434" y="178447"/>
                  </a:lnTo>
                  <a:lnTo>
                    <a:pt x="1727174" y="186436"/>
                  </a:lnTo>
                  <a:lnTo>
                    <a:pt x="1778482" y="189712"/>
                  </a:lnTo>
                  <a:lnTo>
                    <a:pt x="1778482" y="146164"/>
                  </a:lnTo>
                  <a:lnTo>
                    <a:pt x="1778482" y="128651"/>
                  </a:lnTo>
                  <a:close/>
                </a:path>
                <a:path w="1802130" h="489584">
                  <a:moveTo>
                    <a:pt x="1802015" y="202234"/>
                  </a:moveTo>
                  <a:lnTo>
                    <a:pt x="1377543" y="202234"/>
                  </a:lnTo>
                  <a:lnTo>
                    <a:pt x="1377543" y="264299"/>
                  </a:lnTo>
                  <a:lnTo>
                    <a:pt x="1545729" y="264299"/>
                  </a:lnTo>
                  <a:lnTo>
                    <a:pt x="1545729" y="283819"/>
                  </a:lnTo>
                  <a:lnTo>
                    <a:pt x="1406067" y="283819"/>
                  </a:lnTo>
                  <a:lnTo>
                    <a:pt x="1406067" y="342392"/>
                  </a:lnTo>
                  <a:lnTo>
                    <a:pt x="1686877" y="342392"/>
                  </a:lnTo>
                  <a:lnTo>
                    <a:pt x="1686877" y="358406"/>
                  </a:lnTo>
                  <a:lnTo>
                    <a:pt x="1406067" y="358406"/>
                  </a:lnTo>
                  <a:lnTo>
                    <a:pt x="1406067" y="489051"/>
                  </a:lnTo>
                  <a:lnTo>
                    <a:pt x="1782991" y="489051"/>
                  </a:lnTo>
                  <a:lnTo>
                    <a:pt x="1782991" y="431482"/>
                  </a:lnTo>
                  <a:lnTo>
                    <a:pt x="1492161" y="431482"/>
                  </a:lnTo>
                  <a:lnTo>
                    <a:pt x="1492161" y="415963"/>
                  </a:lnTo>
                  <a:lnTo>
                    <a:pt x="1773478" y="415963"/>
                  </a:lnTo>
                  <a:lnTo>
                    <a:pt x="1773478" y="283819"/>
                  </a:lnTo>
                  <a:lnTo>
                    <a:pt x="1632826" y="283819"/>
                  </a:lnTo>
                  <a:lnTo>
                    <a:pt x="1632826" y="264299"/>
                  </a:lnTo>
                  <a:lnTo>
                    <a:pt x="1802015" y="264299"/>
                  </a:lnTo>
                  <a:lnTo>
                    <a:pt x="1802015" y="202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5263" y="7955318"/>
              <a:ext cx="90600" cy="167186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1468679" y="8331450"/>
            <a:ext cx="2562860" cy="975994"/>
            <a:chOff x="11468679" y="8331450"/>
            <a:chExt cx="2562860" cy="975994"/>
          </a:xfrm>
        </p:grpSpPr>
        <p:sp>
          <p:nvSpPr>
            <p:cNvPr id="44" name="object 44"/>
            <p:cNvSpPr/>
            <p:nvPr/>
          </p:nvSpPr>
          <p:spPr>
            <a:xfrm>
              <a:off x="11500590" y="8363360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2498559" y="911728"/>
                  </a:moveTo>
                  <a:lnTo>
                    <a:pt x="0" y="911728"/>
                  </a:lnTo>
                  <a:lnTo>
                    <a:pt x="0" y="0"/>
                  </a:lnTo>
                  <a:lnTo>
                    <a:pt x="2498559" y="0"/>
                  </a:lnTo>
                  <a:lnTo>
                    <a:pt x="2498559" y="911728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500590" y="8363360"/>
              <a:ext cx="2498725" cy="911860"/>
            </a:xfrm>
            <a:custGeom>
              <a:avLst/>
              <a:gdLst/>
              <a:ahLst/>
              <a:cxnLst/>
              <a:rect l="l" t="t" r="r" b="b"/>
              <a:pathLst>
                <a:path w="2498725" h="911859">
                  <a:moveTo>
                    <a:pt x="0" y="0"/>
                  </a:moveTo>
                  <a:lnTo>
                    <a:pt x="0" y="911728"/>
                  </a:lnTo>
                  <a:lnTo>
                    <a:pt x="2498559" y="911728"/>
                  </a:lnTo>
                  <a:lnTo>
                    <a:pt x="2498559" y="0"/>
                  </a:lnTo>
                  <a:lnTo>
                    <a:pt x="0" y="0"/>
                  </a:lnTo>
                  <a:close/>
                </a:path>
              </a:pathLst>
            </a:custGeom>
            <a:ln w="63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138876" y="8612949"/>
              <a:ext cx="1233170" cy="474345"/>
            </a:xfrm>
            <a:custGeom>
              <a:avLst/>
              <a:gdLst/>
              <a:ahLst/>
              <a:cxnLst/>
              <a:rect l="l" t="t" r="r" b="b"/>
              <a:pathLst>
                <a:path w="1233169" h="474345">
                  <a:moveTo>
                    <a:pt x="216408" y="94996"/>
                  </a:moveTo>
                  <a:lnTo>
                    <a:pt x="213360" y="90424"/>
                  </a:lnTo>
                  <a:lnTo>
                    <a:pt x="208788" y="84328"/>
                  </a:lnTo>
                  <a:lnTo>
                    <a:pt x="198628" y="83312"/>
                  </a:lnTo>
                  <a:lnTo>
                    <a:pt x="47752" y="87376"/>
                  </a:lnTo>
                  <a:lnTo>
                    <a:pt x="39116" y="87884"/>
                  </a:lnTo>
                  <a:lnTo>
                    <a:pt x="27940" y="97028"/>
                  </a:lnTo>
                  <a:lnTo>
                    <a:pt x="26416" y="103124"/>
                  </a:lnTo>
                  <a:lnTo>
                    <a:pt x="23876" y="111760"/>
                  </a:lnTo>
                  <a:lnTo>
                    <a:pt x="33528" y="128016"/>
                  </a:lnTo>
                  <a:lnTo>
                    <a:pt x="42672" y="127508"/>
                  </a:lnTo>
                  <a:lnTo>
                    <a:pt x="55283" y="127444"/>
                  </a:lnTo>
                  <a:lnTo>
                    <a:pt x="157949" y="124523"/>
                  </a:lnTo>
                  <a:lnTo>
                    <a:pt x="176276" y="124460"/>
                  </a:lnTo>
                  <a:lnTo>
                    <a:pt x="176212" y="136486"/>
                  </a:lnTo>
                  <a:lnTo>
                    <a:pt x="174752" y="224015"/>
                  </a:lnTo>
                  <a:lnTo>
                    <a:pt x="174244" y="233667"/>
                  </a:lnTo>
                  <a:lnTo>
                    <a:pt x="173736" y="242303"/>
                  </a:lnTo>
                  <a:lnTo>
                    <a:pt x="179324" y="251447"/>
                  </a:lnTo>
                  <a:lnTo>
                    <a:pt x="183896" y="252463"/>
                  </a:lnTo>
                  <a:lnTo>
                    <a:pt x="194056" y="253987"/>
                  </a:lnTo>
                  <a:lnTo>
                    <a:pt x="213868" y="243827"/>
                  </a:lnTo>
                  <a:lnTo>
                    <a:pt x="215290" y="204711"/>
                  </a:lnTo>
                  <a:lnTo>
                    <a:pt x="215798" y="150558"/>
                  </a:lnTo>
                  <a:lnTo>
                    <a:pt x="215925" y="136486"/>
                  </a:lnTo>
                  <a:lnTo>
                    <a:pt x="216077" y="124460"/>
                  </a:lnTo>
                  <a:lnTo>
                    <a:pt x="216382" y="103124"/>
                  </a:lnTo>
                  <a:lnTo>
                    <a:pt x="216408" y="94996"/>
                  </a:lnTo>
                  <a:close/>
                </a:path>
                <a:path w="1233169" h="474345">
                  <a:moveTo>
                    <a:pt x="237744" y="327647"/>
                  </a:moveTo>
                  <a:lnTo>
                    <a:pt x="237413" y="321043"/>
                  </a:lnTo>
                  <a:lnTo>
                    <a:pt x="237058" y="314439"/>
                  </a:lnTo>
                  <a:lnTo>
                    <a:pt x="236728" y="308851"/>
                  </a:lnTo>
                  <a:lnTo>
                    <a:pt x="221488" y="300215"/>
                  </a:lnTo>
                  <a:lnTo>
                    <a:pt x="197586" y="304850"/>
                  </a:lnTo>
                  <a:lnTo>
                    <a:pt x="189445" y="306222"/>
                  </a:lnTo>
                  <a:lnTo>
                    <a:pt x="179743" y="307441"/>
                  </a:lnTo>
                  <a:lnTo>
                    <a:pt x="127012" y="312928"/>
                  </a:lnTo>
                  <a:lnTo>
                    <a:pt x="110744" y="314439"/>
                  </a:lnTo>
                  <a:lnTo>
                    <a:pt x="110744" y="221983"/>
                  </a:lnTo>
                  <a:lnTo>
                    <a:pt x="108204" y="212839"/>
                  </a:lnTo>
                  <a:lnTo>
                    <a:pt x="93980" y="204203"/>
                  </a:lnTo>
                  <a:lnTo>
                    <a:pt x="79248" y="204711"/>
                  </a:lnTo>
                  <a:lnTo>
                    <a:pt x="69088" y="214363"/>
                  </a:lnTo>
                  <a:lnTo>
                    <a:pt x="70612" y="224015"/>
                  </a:lnTo>
                  <a:lnTo>
                    <a:pt x="70612" y="317995"/>
                  </a:lnTo>
                  <a:lnTo>
                    <a:pt x="13716" y="321043"/>
                  </a:lnTo>
                  <a:lnTo>
                    <a:pt x="8128" y="321043"/>
                  </a:lnTo>
                  <a:lnTo>
                    <a:pt x="508" y="333743"/>
                  </a:lnTo>
                  <a:lnTo>
                    <a:pt x="0" y="348983"/>
                  </a:lnTo>
                  <a:lnTo>
                    <a:pt x="7112" y="361683"/>
                  </a:lnTo>
                  <a:lnTo>
                    <a:pt x="16256" y="361683"/>
                  </a:lnTo>
                  <a:lnTo>
                    <a:pt x="92176" y="357022"/>
                  </a:lnTo>
                  <a:lnTo>
                    <a:pt x="152082" y="351942"/>
                  </a:lnTo>
                  <a:lnTo>
                    <a:pt x="196367" y="346760"/>
                  </a:lnTo>
                  <a:lnTo>
                    <a:pt x="233680" y="340347"/>
                  </a:lnTo>
                  <a:lnTo>
                    <a:pt x="237744" y="327647"/>
                  </a:lnTo>
                  <a:close/>
                </a:path>
                <a:path w="1233169" h="474345">
                  <a:moveTo>
                    <a:pt x="385051" y="188455"/>
                  </a:moveTo>
                  <a:lnTo>
                    <a:pt x="384035" y="181851"/>
                  </a:lnTo>
                  <a:lnTo>
                    <a:pt x="380987" y="176263"/>
                  </a:lnTo>
                  <a:lnTo>
                    <a:pt x="376199" y="173215"/>
                  </a:lnTo>
                  <a:lnTo>
                    <a:pt x="375399" y="172707"/>
                  </a:lnTo>
                  <a:lnTo>
                    <a:pt x="370319" y="173215"/>
                  </a:lnTo>
                  <a:lnTo>
                    <a:pt x="315468" y="173215"/>
                  </a:lnTo>
                  <a:lnTo>
                    <a:pt x="313956" y="58420"/>
                  </a:lnTo>
                  <a:lnTo>
                    <a:pt x="313944" y="52832"/>
                  </a:lnTo>
                  <a:lnTo>
                    <a:pt x="307848" y="47752"/>
                  </a:lnTo>
                  <a:lnTo>
                    <a:pt x="299212" y="45212"/>
                  </a:lnTo>
                  <a:lnTo>
                    <a:pt x="290068" y="44196"/>
                  </a:lnTo>
                  <a:lnTo>
                    <a:pt x="279400" y="44196"/>
                  </a:lnTo>
                  <a:lnTo>
                    <a:pt x="273812" y="49784"/>
                  </a:lnTo>
                  <a:lnTo>
                    <a:pt x="273812" y="58420"/>
                  </a:lnTo>
                  <a:lnTo>
                    <a:pt x="274104" y="75717"/>
                  </a:lnTo>
                  <a:lnTo>
                    <a:pt x="274281" y="88201"/>
                  </a:lnTo>
                  <a:lnTo>
                    <a:pt x="274408" y="101917"/>
                  </a:lnTo>
                  <a:lnTo>
                    <a:pt x="275221" y="217563"/>
                  </a:lnTo>
                  <a:lnTo>
                    <a:pt x="275336" y="289229"/>
                  </a:lnTo>
                  <a:lnTo>
                    <a:pt x="275399" y="303009"/>
                  </a:lnTo>
                  <a:lnTo>
                    <a:pt x="275551" y="315645"/>
                  </a:lnTo>
                  <a:lnTo>
                    <a:pt x="275818" y="331711"/>
                  </a:lnTo>
                  <a:lnTo>
                    <a:pt x="275844" y="347459"/>
                  </a:lnTo>
                  <a:lnTo>
                    <a:pt x="287528" y="348983"/>
                  </a:lnTo>
                  <a:lnTo>
                    <a:pt x="291084" y="349491"/>
                  </a:lnTo>
                  <a:lnTo>
                    <a:pt x="301244" y="347967"/>
                  </a:lnTo>
                  <a:lnTo>
                    <a:pt x="310388" y="343903"/>
                  </a:lnTo>
                  <a:lnTo>
                    <a:pt x="316992" y="336791"/>
                  </a:lnTo>
                  <a:lnTo>
                    <a:pt x="316992" y="331711"/>
                  </a:lnTo>
                  <a:lnTo>
                    <a:pt x="315976" y="209283"/>
                  </a:lnTo>
                  <a:lnTo>
                    <a:pt x="374891" y="209283"/>
                  </a:lnTo>
                  <a:lnTo>
                    <a:pt x="382511" y="202171"/>
                  </a:lnTo>
                  <a:lnTo>
                    <a:pt x="384543" y="190487"/>
                  </a:lnTo>
                  <a:lnTo>
                    <a:pt x="385051" y="188455"/>
                  </a:lnTo>
                  <a:close/>
                </a:path>
                <a:path w="1233169" h="474345">
                  <a:moveTo>
                    <a:pt x="627367" y="230111"/>
                  </a:moveTo>
                  <a:lnTo>
                    <a:pt x="621271" y="221475"/>
                  </a:lnTo>
                  <a:lnTo>
                    <a:pt x="603491" y="206679"/>
                  </a:lnTo>
                  <a:lnTo>
                    <a:pt x="593420" y="198107"/>
                  </a:lnTo>
                  <a:lnTo>
                    <a:pt x="575144" y="182473"/>
                  </a:lnTo>
                  <a:lnTo>
                    <a:pt x="567867" y="176390"/>
                  </a:lnTo>
                  <a:lnTo>
                    <a:pt x="560489" y="170510"/>
                  </a:lnTo>
                  <a:lnTo>
                    <a:pt x="549643" y="162039"/>
                  </a:lnTo>
                  <a:lnTo>
                    <a:pt x="562343" y="135788"/>
                  </a:lnTo>
                  <a:lnTo>
                    <a:pt x="570280" y="117729"/>
                  </a:lnTo>
                  <a:lnTo>
                    <a:pt x="576287" y="100469"/>
                  </a:lnTo>
                  <a:lnTo>
                    <a:pt x="579589" y="89408"/>
                  </a:lnTo>
                  <a:lnTo>
                    <a:pt x="583679" y="75692"/>
                  </a:lnTo>
                  <a:lnTo>
                    <a:pt x="583628" y="64516"/>
                  </a:lnTo>
                  <a:lnTo>
                    <a:pt x="521296" y="49809"/>
                  </a:lnTo>
                  <a:lnTo>
                    <a:pt x="477697" y="49364"/>
                  </a:lnTo>
                  <a:lnTo>
                    <a:pt x="469176" y="49491"/>
                  </a:lnTo>
                  <a:lnTo>
                    <a:pt x="426199" y="51308"/>
                  </a:lnTo>
                  <a:lnTo>
                    <a:pt x="414007" y="64516"/>
                  </a:lnTo>
                  <a:lnTo>
                    <a:pt x="416039" y="78232"/>
                  </a:lnTo>
                  <a:lnTo>
                    <a:pt x="425691" y="89916"/>
                  </a:lnTo>
                  <a:lnTo>
                    <a:pt x="434327" y="90424"/>
                  </a:lnTo>
                  <a:lnTo>
                    <a:pt x="460082" y="90004"/>
                  </a:lnTo>
                  <a:lnTo>
                    <a:pt x="499529" y="90297"/>
                  </a:lnTo>
                  <a:lnTo>
                    <a:pt x="509676" y="90258"/>
                  </a:lnTo>
                  <a:lnTo>
                    <a:pt x="519303" y="90004"/>
                  </a:lnTo>
                  <a:lnTo>
                    <a:pt x="535419" y="89408"/>
                  </a:lnTo>
                  <a:lnTo>
                    <a:pt x="522732" y="116865"/>
                  </a:lnTo>
                  <a:lnTo>
                    <a:pt x="504774" y="154940"/>
                  </a:lnTo>
                  <a:lnTo>
                    <a:pt x="477596" y="211277"/>
                  </a:lnTo>
                  <a:lnTo>
                    <a:pt x="457365" y="248526"/>
                  </a:lnTo>
                  <a:lnTo>
                    <a:pt x="441439" y="274815"/>
                  </a:lnTo>
                  <a:lnTo>
                    <a:pt x="438899" y="281927"/>
                  </a:lnTo>
                  <a:lnTo>
                    <a:pt x="446519" y="293611"/>
                  </a:lnTo>
                  <a:lnTo>
                    <a:pt x="459727" y="299199"/>
                  </a:lnTo>
                  <a:lnTo>
                    <a:pt x="474459" y="297167"/>
                  </a:lnTo>
                  <a:lnTo>
                    <a:pt x="479539" y="290055"/>
                  </a:lnTo>
                  <a:lnTo>
                    <a:pt x="486511" y="277647"/>
                  </a:lnTo>
                  <a:lnTo>
                    <a:pt x="491451" y="268909"/>
                  </a:lnTo>
                  <a:lnTo>
                    <a:pt x="512673" y="231978"/>
                  </a:lnTo>
                  <a:lnTo>
                    <a:pt x="518121" y="222364"/>
                  </a:lnTo>
                  <a:lnTo>
                    <a:pt x="523430" y="212725"/>
                  </a:lnTo>
                  <a:lnTo>
                    <a:pt x="531355" y="198107"/>
                  </a:lnTo>
                  <a:lnTo>
                    <a:pt x="540689" y="205054"/>
                  </a:lnTo>
                  <a:lnTo>
                    <a:pt x="570572" y="228854"/>
                  </a:lnTo>
                  <a:lnTo>
                    <a:pt x="597903" y="255003"/>
                  </a:lnTo>
                  <a:lnTo>
                    <a:pt x="614159" y="255003"/>
                  </a:lnTo>
                  <a:lnTo>
                    <a:pt x="624827" y="245859"/>
                  </a:lnTo>
                  <a:lnTo>
                    <a:pt x="627367" y="230111"/>
                  </a:lnTo>
                  <a:close/>
                </a:path>
                <a:path w="1233169" h="474345">
                  <a:moveTo>
                    <a:pt x="728459" y="314439"/>
                  </a:moveTo>
                  <a:lnTo>
                    <a:pt x="717283" y="304279"/>
                  </a:lnTo>
                  <a:lnTo>
                    <a:pt x="705599" y="304787"/>
                  </a:lnTo>
                  <a:lnTo>
                    <a:pt x="692962" y="304825"/>
                  </a:lnTo>
                  <a:lnTo>
                    <a:pt x="629462" y="305841"/>
                  </a:lnTo>
                  <a:lnTo>
                    <a:pt x="598347" y="306755"/>
                  </a:lnTo>
                  <a:lnTo>
                    <a:pt x="585711" y="306819"/>
                  </a:lnTo>
                  <a:lnTo>
                    <a:pt x="574027" y="307327"/>
                  </a:lnTo>
                  <a:lnTo>
                    <a:pt x="563359" y="321043"/>
                  </a:lnTo>
                  <a:lnTo>
                    <a:pt x="564375" y="328155"/>
                  </a:lnTo>
                  <a:lnTo>
                    <a:pt x="564883" y="335267"/>
                  </a:lnTo>
                  <a:lnTo>
                    <a:pt x="574027" y="345427"/>
                  </a:lnTo>
                  <a:lnTo>
                    <a:pt x="583679" y="346443"/>
                  </a:lnTo>
                  <a:lnTo>
                    <a:pt x="612355" y="345846"/>
                  </a:lnTo>
                  <a:lnTo>
                    <a:pt x="622439" y="345414"/>
                  </a:lnTo>
                  <a:lnTo>
                    <a:pt x="650036" y="343941"/>
                  </a:lnTo>
                  <a:lnTo>
                    <a:pt x="659841" y="343623"/>
                  </a:lnTo>
                  <a:lnTo>
                    <a:pt x="670369" y="343636"/>
                  </a:lnTo>
                  <a:lnTo>
                    <a:pt x="686295" y="343903"/>
                  </a:lnTo>
                  <a:lnTo>
                    <a:pt x="686244" y="364832"/>
                  </a:lnTo>
                  <a:lnTo>
                    <a:pt x="686130" y="374700"/>
                  </a:lnTo>
                  <a:lnTo>
                    <a:pt x="685761" y="385838"/>
                  </a:lnTo>
                  <a:lnTo>
                    <a:pt x="684314" y="416750"/>
                  </a:lnTo>
                  <a:lnTo>
                    <a:pt x="684199" y="422351"/>
                  </a:lnTo>
                  <a:lnTo>
                    <a:pt x="684314" y="435546"/>
                  </a:lnTo>
                  <a:lnTo>
                    <a:pt x="684415" y="439458"/>
                  </a:lnTo>
                  <a:lnTo>
                    <a:pt x="685203" y="455663"/>
                  </a:lnTo>
                  <a:lnTo>
                    <a:pt x="685279" y="471919"/>
                  </a:lnTo>
                  <a:lnTo>
                    <a:pt x="695947" y="473443"/>
                  </a:lnTo>
                  <a:lnTo>
                    <a:pt x="700011" y="473951"/>
                  </a:lnTo>
                  <a:lnTo>
                    <a:pt x="710171" y="472427"/>
                  </a:lnTo>
                  <a:lnTo>
                    <a:pt x="719823" y="467855"/>
                  </a:lnTo>
                  <a:lnTo>
                    <a:pt x="726427" y="460743"/>
                  </a:lnTo>
                  <a:lnTo>
                    <a:pt x="726427" y="455663"/>
                  </a:lnTo>
                  <a:lnTo>
                    <a:pt x="725855" y="435546"/>
                  </a:lnTo>
                  <a:lnTo>
                    <a:pt x="725728" y="422351"/>
                  </a:lnTo>
                  <a:lnTo>
                    <a:pt x="726071" y="410260"/>
                  </a:lnTo>
                  <a:lnTo>
                    <a:pt x="727811" y="376643"/>
                  </a:lnTo>
                  <a:lnTo>
                    <a:pt x="728268" y="364832"/>
                  </a:lnTo>
                  <a:lnTo>
                    <a:pt x="728433" y="352399"/>
                  </a:lnTo>
                  <a:lnTo>
                    <a:pt x="728433" y="343623"/>
                  </a:lnTo>
                  <a:lnTo>
                    <a:pt x="728459" y="314439"/>
                  </a:lnTo>
                  <a:close/>
                </a:path>
                <a:path w="1233169" h="474345">
                  <a:moveTo>
                    <a:pt x="761415" y="124929"/>
                  </a:moveTo>
                  <a:lnTo>
                    <a:pt x="761403" y="70294"/>
                  </a:lnTo>
                  <a:lnTo>
                    <a:pt x="761263" y="59626"/>
                  </a:lnTo>
                  <a:lnTo>
                    <a:pt x="760996" y="43688"/>
                  </a:lnTo>
                  <a:lnTo>
                    <a:pt x="760971" y="38100"/>
                  </a:lnTo>
                  <a:lnTo>
                    <a:pt x="754367" y="33020"/>
                  </a:lnTo>
                  <a:lnTo>
                    <a:pt x="745223" y="30480"/>
                  </a:lnTo>
                  <a:lnTo>
                    <a:pt x="735063" y="29464"/>
                  </a:lnTo>
                  <a:lnTo>
                    <a:pt x="724395" y="29464"/>
                  </a:lnTo>
                  <a:lnTo>
                    <a:pt x="718807" y="35052"/>
                  </a:lnTo>
                  <a:lnTo>
                    <a:pt x="718807" y="43688"/>
                  </a:lnTo>
                  <a:lnTo>
                    <a:pt x="719086" y="59321"/>
                  </a:lnTo>
                  <a:lnTo>
                    <a:pt x="719251" y="70294"/>
                  </a:lnTo>
                  <a:lnTo>
                    <a:pt x="719315" y="143256"/>
                  </a:lnTo>
                  <a:lnTo>
                    <a:pt x="656323" y="143256"/>
                  </a:lnTo>
                  <a:lnTo>
                    <a:pt x="640067" y="144272"/>
                  </a:lnTo>
                  <a:lnTo>
                    <a:pt x="639559" y="155943"/>
                  </a:lnTo>
                  <a:lnTo>
                    <a:pt x="639051" y="162547"/>
                  </a:lnTo>
                  <a:lnTo>
                    <a:pt x="647179" y="177279"/>
                  </a:lnTo>
                  <a:lnTo>
                    <a:pt x="655815" y="178803"/>
                  </a:lnTo>
                  <a:lnTo>
                    <a:pt x="718807" y="179311"/>
                  </a:lnTo>
                  <a:lnTo>
                    <a:pt x="718921" y="243941"/>
                  </a:lnTo>
                  <a:lnTo>
                    <a:pt x="719023" y="249377"/>
                  </a:lnTo>
                  <a:lnTo>
                    <a:pt x="719277" y="261099"/>
                  </a:lnTo>
                  <a:lnTo>
                    <a:pt x="719315" y="276847"/>
                  </a:lnTo>
                  <a:lnTo>
                    <a:pt x="730999" y="278371"/>
                  </a:lnTo>
                  <a:lnTo>
                    <a:pt x="734555" y="278879"/>
                  </a:lnTo>
                  <a:lnTo>
                    <a:pt x="744715" y="277355"/>
                  </a:lnTo>
                  <a:lnTo>
                    <a:pt x="753859" y="273291"/>
                  </a:lnTo>
                  <a:lnTo>
                    <a:pt x="760463" y="266179"/>
                  </a:lnTo>
                  <a:lnTo>
                    <a:pt x="760463" y="261099"/>
                  </a:lnTo>
                  <a:lnTo>
                    <a:pt x="760171" y="243941"/>
                  </a:lnTo>
                  <a:lnTo>
                    <a:pt x="760082" y="219697"/>
                  </a:lnTo>
                  <a:lnTo>
                    <a:pt x="760361" y="189242"/>
                  </a:lnTo>
                  <a:lnTo>
                    <a:pt x="760476" y="179311"/>
                  </a:lnTo>
                  <a:lnTo>
                    <a:pt x="760666" y="167474"/>
                  </a:lnTo>
                  <a:lnTo>
                    <a:pt x="761263" y="135788"/>
                  </a:lnTo>
                  <a:lnTo>
                    <a:pt x="761415" y="124929"/>
                  </a:lnTo>
                  <a:close/>
                </a:path>
                <a:path w="1233169" h="474345">
                  <a:moveTo>
                    <a:pt x="1013079" y="214363"/>
                  </a:moveTo>
                  <a:lnTo>
                    <a:pt x="1006894" y="171297"/>
                  </a:lnTo>
                  <a:lnTo>
                    <a:pt x="982649" y="135432"/>
                  </a:lnTo>
                  <a:lnTo>
                    <a:pt x="972286" y="128181"/>
                  </a:lnTo>
                  <a:lnTo>
                    <a:pt x="972286" y="214363"/>
                  </a:lnTo>
                  <a:lnTo>
                    <a:pt x="972210" y="224269"/>
                  </a:lnTo>
                  <a:lnTo>
                    <a:pt x="940282" y="250431"/>
                  </a:lnTo>
                  <a:lnTo>
                    <a:pt x="927582" y="245351"/>
                  </a:lnTo>
                  <a:lnTo>
                    <a:pt x="920470" y="236207"/>
                  </a:lnTo>
                  <a:lnTo>
                    <a:pt x="917930" y="224523"/>
                  </a:lnTo>
                  <a:lnTo>
                    <a:pt x="917422" y="218935"/>
                  </a:lnTo>
                  <a:lnTo>
                    <a:pt x="916406" y="206235"/>
                  </a:lnTo>
                  <a:lnTo>
                    <a:pt x="923010" y="188455"/>
                  </a:lnTo>
                  <a:lnTo>
                    <a:pt x="933678" y="175755"/>
                  </a:lnTo>
                  <a:lnTo>
                    <a:pt x="946886" y="167119"/>
                  </a:lnTo>
                  <a:lnTo>
                    <a:pt x="952982" y="163055"/>
                  </a:lnTo>
                  <a:lnTo>
                    <a:pt x="971435" y="200075"/>
                  </a:lnTo>
                  <a:lnTo>
                    <a:pt x="972286" y="214363"/>
                  </a:lnTo>
                  <a:lnTo>
                    <a:pt x="972286" y="128181"/>
                  </a:lnTo>
                  <a:lnTo>
                    <a:pt x="968222" y="125984"/>
                  </a:lnTo>
                  <a:lnTo>
                    <a:pt x="943838" y="124460"/>
                  </a:lnTo>
                  <a:lnTo>
                    <a:pt x="937234" y="127000"/>
                  </a:lnTo>
                  <a:lnTo>
                    <a:pt x="898131" y="156603"/>
                  </a:lnTo>
                  <a:lnTo>
                    <a:pt x="876566" y="197192"/>
                  </a:lnTo>
                  <a:lnTo>
                    <a:pt x="874750" y="238239"/>
                  </a:lnTo>
                  <a:lnTo>
                    <a:pt x="884402" y="259575"/>
                  </a:lnTo>
                  <a:lnTo>
                    <a:pt x="923302" y="284772"/>
                  </a:lnTo>
                  <a:lnTo>
                    <a:pt x="945870" y="287515"/>
                  </a:lnTo>
                  <a:lnTo>
                    <a:pt x="954887" y="287426"/>
                  </a:lnTo>
                  <a:lnTo>
                    <a:pt x="989965" y="270916"/>
                  </a:lnTo>
                  <a:lnTo>
                    <a:pt x="1011389" y="230479"/>
                  </a:lnTo>
                  <a:lnTo>
                    <a:pt x="1013079" y="218935"/>
                  </a:lnTo>
                  <a:lnTo>
                    <a:pt x="1013079" y="214363"/>
                  </a:lnTo>
                  <a:close/>
                </a:path>
                <a:path w="1233169" h="474345">
                  <a:moveTo>
                    <a:pt x="1047978" y="92964"/>
                  </a:moveTo>
                  <a:lnTo>
                    <a:pt x="1046962" y="86360"/>
                  </a:lnTo>
                  <a:lnTo>
                    <a:pt x="1045946" y="78740"/>
                  </a:lnTo>
                  <a:lnTo>
                    <a:pt x="1033754" y="64516"/>
                  </a:lnTo>
                  <a:lnTo>
                    <a:pt x="1025626" y="63500"/>
                  </a:lnTo>
                  <a:lnTo>
                    <a:pt x="1016482" y="63500"/>
                  </a:lnTo>
                  <a:lnTo>
                    <a:pt x="990942" y="63093"/>
                  </a:lnTo>
                  <a:lnTo>
                    <a:pt x="965682" y="62992"/>
                  </a:lnTo>
                  <a:lnTo>
                    <a:pt x="965682" y="51308"/>
                  </a:lnTo>
                  <a:lnTo>
                    <a:pt x="966635" y="29464"/>
                  </a:lnTo>
                  <a:lnTo>
                    <a:pt x="966698" y="17272"/>
                  </a:lnTo>
                  <a:lnTo>
                    <a:pt x="964158" y="8128"/>
                  </a:lnTo>
                  <a:lnTo>
                    <a:pt x="952474" y="0"/>
                  </a:lnTo>
                  <a:lnTo>
                    <a:pt x="939266" y="508"/>
                  </a:lnTo>
                  <a:lnTo>
                    <a:pt x="928090" y="10160"/>
                  </a:lnTo>
                  <a:lnTo>
                    <a:pt x="926566" y="19304"/>
                  </a:lnTo>
                  <a:lnTo>
                    <a:pt x="926566" y="29464"/>
                  </a:lnTo>
                  <a:lnTo>
                    <a:pt x="925550" y="51308"/>
                  </a:lnTo>
                  <a:lnTo>
                    <a:pt x="925550" y="62992"/>
                  </a:lnTo>
                  <a:lnTo>
                    <a:pt x="865365" y="63398"/>
                  </a:lnTo>
                  <a:lnTo>
                    <a:pt x="858253" y="63588"/>
                  </a:lnTo>
                  <a:lnTo>
                    <a:pt x="853808" y="63919"/>
                  </a:lnTo>
                  <a:lnTo>
                    <a:pt x="849363" y="64516"/>
                  </a:lnTo>
                  <a:lnTo>
                    <a:pt x="843775" y="65532"/>
                  </a:lnTo>
                  <a:lnTo>
                    <a:pt x="837679" y="74676"/>
                  </a:lnTo>
                  <a:lnTo>
                    <a:pt x="837679" y="80264"/>
                  </a:lnTo>
                  <a:lnTo>
                    <a:pt x="837171" y="88900"/>
                  </a:lnTo>
                  <a:lnTo>
                    <a:pt x="847331" y="102616"/>
                  </a:lnTo>
                  <a:lnTo>
                    <a:pt x="857440" y="103619"/>
                  </a:lnTo>
                  <a:lnTo>
                    <a:pt x="878052" y="103632"/>
                  </a:lnTo>
                  <a:lnTo>
                    <a:pt x="886091" y="103619"/>
                  </a:lnTo>
                  <a:lnTo>
                    <a:pt x="924217" y="103187"/>
                  </a:lnTo>
                  <a:lnTo>
                    <a:pt x="959396" y="103568"/>
                  </a:lnTo>
                  <a:lnTo>
                    <a:pt x="989495" y="103187"/>
                  </a:lnTo>
                  <a:lnTo>
                    <a:pt x="991717" y="103149"/>
                  </a:lnTo>
                  <a:lnTo>
                    <a:pt x="1025626" y="103124"/>
                  </a:lnTo>
                  <a:lnTo>
                    <a:pt x="1038326" y="102108"/>
                  </a:lnTo>
                  <a:lnTo>
                    <a:pt x="1047978" y="92964"/>
                  </a:lnTo>
                  <a:close/>
                </a:path>
                <a:path w="1233169" h="474345">
                  <a:moveTo>
                    <a:pt x="1141958" y="316471"/>
                  </a:moveTo>
                  <a:lnTo>
                    <a:pt x="1137386" y="310375"/>
                  </a:lnTo>
                  <a:lnTo>
                    <a:pt x="1130274" y="306819"/>
                  </a:lnTo>
                  <a:lnTo>
                    <a:pt x="1121638" y="305803"/>
                  </a:lnTo>
                  <a:lnTo>
                    <a:pt x="1118082" y="306311"/>
                  </a:lnTo>
                  <a:lnTo>
                    <a:pt x="1110970" y="306311"/>
                  </a:lnTo>
                  <a:lnTo>
                    <a:pt x="1100810" y="312915"/>
                  </a:lnTo>
                  <a:lnTo>
                    <a:pt x="1100810" y="321551"/>
                  </a:lnTo>
                  <a:lnTo>
                    <a:pt x="1099794" y="349999"/>
                  </a:lnTo>
                  <a:lnTo>
                    <a:pt x="1098270" y="349948"/>
                  </a:lnTo>
                  <a:lnTo>
                    <a:pt x="1098270" y="388607"/>
                  </a:lnTo>
                  <a:lnTo>
                    <a:pt x="1096746" y="425691"/>
                  </a:lnTo>
                  <a:lnTo>
                    <a:pt x="1086586" y="425691"/>
                  </a:lnTo>
                  <a:lnTo>
                    <a:pt x="1048994" y="427723"/>
                  </a:lnTo>
                  <a:lnTo>
                    <a:pt x="1007846" y="429247"/>
                  </a:lnTo>
                  <a:lnTo>
                    <a:pt x="1008354" y="416039"/>
                  </a:lnTo>
                  <a:lnTo>
                    <a:pt x="1009370" y="398259"/>
                  </a:lnTo>
                  <a:lnTo>
                    <a:pt x="1009878" y="388607"/>
                  </a:lnTo>
                  <a:lnTo>
                    <a:pt x="1098270" y="388607"/>
                  </a:lnTo>
                  <a:lnTo>
                    <a:pt x="1098270" y="349948"/>
                  </a:lnTo>
                  <a:lnTo>
                    <a:pt x="1086078" y="349491"/>
                  </a:lnTo>
                  <a:lnTo>
                    <a:pt x="1048994" y="349491"/>
                  </a:lnTo>
                  <a:lnTo>
                    <a:pt x="1026960" y="349021"/>
                  </a:lnTo>
                  <a:lnTo>
                    <a:pt x="1011402" y="348983"/>
                  </a:lnTo>
                  <a:lnTo>
                    <a:pt x="1011478" y="337108"/>
                  </a:lnTo>
                  <a:lnTo>
                    <a:pt x="1011897" y="321551"/>
                  </a:lnTo>
                  <a:lnTo>
                    <a:pt x="1011910" y="309867"/>
                  </a:lnTo>
                  <a:lnTo>
                    <a:pt x="1012418" y="302755"/>
                  </a:lnTo>
                  <a:lnTo>
                    <a:pt x="1002258" y="295643"/>
                  </a:lnTo>
                  <a:lnTo>
                    <a:pt x="996670" y="296151"/>
                  </a:lnTo>
                  <a:lnTo>
                    <a:pt x="970254" y="328790"/>
                  </a:lnTo>
                  <a:lnTo>
                    <a:pt x="967308" y="371627"/>
                  </a:lnTo>
                  <a:lnTo>
                    <a:pt x="965746" y="411340"/>
                  </a:lnTo>
                  <a:lnTo>
                    <a:pt x="965174" y="441947"/>
                  </a:lnTo>
                  <a:lnTo>
                    <a:pt x="966190" y="444995"/>
                  </a:lnTo>
                  <a:lnTo>
                    <a:pt x="965174" y="455155"/>
                  </a:lnTo>
                  <a:lnTo>
                    <a:pt x="979906" y="470395"/>
                  </a:lnTo>
                  <a:lnTo>
                    <a:pt x="990574" y="469379"/>
                  </a:lnTo>
                  <a:lnTo>
                    <a:pt x="1021664" y="468706"/>
                  </a:lnTo>
                  <a:lnTo>
                    <a:pt x="1085354" y="465404"/>
                  </a:lnTo>
                  <a:lnTo>
                    <a:pt x="1119098" y="464299"/>
                  </a:lnTo>
                  <a:lnTo>
                    <a:pt x="1129766" y="464299"/>
                  </a:lnTo>
                  <a:lnTo>
                    <a:pt x="1139926" y="446011"/>
                  </a:lnTo>
                  <a:lnTo>
                    <a:pt x="1137894" y="437375"/>
                  </a:lnTo>
                  <a:lnTo>
                    <a:pt x="1138174" y="429247"/>
                  </a:lnTo>
                  <a:lnTo>
                    <a:pt x="1139596" y="388607"/>
                  </a:lnTo>
                  <a:lnTo>
                    <a:pt x="1140942" y="349999"/>
                  </a:lnTo>
                  <a:lnTo>
                    <a:pt x="1141945" y="321551"/>
                  </a:lnTo>
                  <a:lnTo>
                    <a:pt x="1141958" y="316471"/>
                  </a:lnTo>
                  <a:close/>
                </a:path>
                <a:path w="1233169" h="474345">
                  <a:moveTo>
                    <a:pt x="1232890" y="156451"/>
                  </a:moveTo>
                  <a:lnTo>
                    <a:pt x="1231874" y="149339"/>
                  </a:lnTo>
                  <a:lnTo>
                    <a:pt x="1231366" y="144272"/>
                  </a:lnTo>
                  <a:lnTo>
                    <a:pt x="1227480" y="133096"/>
                  </a:lnTo>
                  <a:lnTo>
                    <a:pt x="1227302" y="132588"/>
                  </a:lnTo>
                  <a:lnTo>
                    <a:pt x="1217142" y="133096"/>
                  </a:lnTo>
                  <a:lnTo>
                    <a:pt x="1154658" y="133096"/>
                  </a:lnTo>
                  <a:lnTo>
                    <a:pt x="1154557" y="101663"/>
                  </a:lnTo>
                  <a:lnTo>
                    <a:pt x="1154252" y="75095"/>
                  </a:lnTo>
                  <a:lnTo>
                    <a:pt x="1154112" y="65913"/>
                  </a:lnTo>
                  <a:lnTo>
                    <a:pt x="1153680" y="44196"/>
                  </a:lnTo>
                  <a:lnTo>
                    <a:pt x="1153642" y="38608"/>
                  </a:lnTo>
                  <a:lnTo>
                    <a:pt x="1147546" y="33528"/>
                  </a:lnTo>
                  <a:lnTo>
                    <a:pt x="1138910" y="30988"/>
                  </a:lnTo>
                  <a:lnTo>
                    <a:pt x="1129258" y="29972"/>
                  </a:lnTo>
                  <a:lnTo>
                    <a:pt x="1119098" y="29972"/>
                  </a:lnTo>
                  <a:lnTo>
                    <a:pt x="1113510" y="35560"/>
                  </a:lnTo>
                  <a:lnTo>
                    <a:pt x="1113510" y="44196"/>
                  </a:lnTo>
                  <a:lnTo>
                    <a:pt x="1113802" y="61366"/>
                  </a:lnTo>
                  <a:lnTo>
                    <a:pt x="1113967" y="75095"/>
                  </a:lnTo>
                  <a:lnTo>
                    <a:pt x="1114082" y="237477"/>
                  </a:lnTo>
                  <a:lnTo>
                    <a:pt x="1114234" y="249224"/>
                  </a:lnTo>
                  <a:lnTo>
                    <a:pt x="1114501" y="265163"/>
                  </a:lnTo>
                  <a:lnTo>
                    <a:pt x="1114526" y="281419"/>
                  </a:lnTo>
                  <a:lnTo>
                    <a:pt x="1129258" y="283451"/>
                  </a:lnTo>
                  <a:lnTo>
                    <a:pt x="1139926" y="281927"/>
                  </a:lnTo>
                  <a:lnTo>
                    <a:pt x="1149070" y="277355"/>
                  </a:lnTo>
                  <a:lnTo>
                    <a:pt x="1155674" y="270243"/>
                  </a:lnTo>
                  <a:lnTo>
                    <a:pt x="1155674" y="265163"/>
                  </a:lnTo>
                  <a:lnTo>
                    <a:pt x="1154658" y="169151"/>
                  </a:lnTo>
                  <a:lnTo>
                    <a:pt x="1215110" y="169659"/>
                  </a:lnTo>
                  <a:lnTo>
                    <a:pt x="1222222" y="169659"/>
                  </a:lnTo>
                  <a:lnTo>
                    <a:pt x="1222629" y="169151"/>
                  </a:lnTo>
                  <a:lnTo>
                    <a:pt x="1232890" y="156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623559" y="7951024"/>
            <a:ext cx="7193915" cy="919480"/>
            <a:chOff x="3623559" y="7951024"/>
            <a:chExt cx="7193915" cy="919480"/>
          </a:xfrm>
        </p:grpSpPr>
        <p:sp>
          <p:nvSpPr>
            <p:cNvPr id="48" name="object 48"/>
            <p:cNvSpPr/>
            <p:nvPr/>
          </p:nvSpPr>
          <p:spPr>
            <a:xfrm>
              <a:off x="3657599" y="798506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57599" y="7985065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33022" y="8276145"/>
              <a:ext cx="1378585" cy="261620"/>
            </a:xfrm>
            <a:custGeom>
              <a:avLst/>
              <a:gdLst/>
              <a:ahLst/>
              <a:cxnLst/>
              <a:rect l="l" t="t" r="r" b="b"/>
              <a:pathLst>
                <a:path w="1378584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02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378584" h="261620">
                  <a:moveTo>
                    <a:pt x="211289" y="157848"/>
                  </a:moveTo>
                  <a:lnTo>
                    <a:pt x="180784" y="157848"/>
                  </a:lnTo>
                  <a:lnTo>
                    <a:pt x="180784" y="183870"/>
                  </a:lnTo>
                  <a:lnTo>
                    <a:pt x="180784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84" y="183870"/>
                  </a:lnTo>
                  <a:lnTo>
                    <a:pt x="180784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289" y="256349"/>
                  </a:lnTo>
                  <a:lnTo>
                    <a:pt x="211289" y="230606"/>
                  </a:lnTo>
                  <a:lnTo>
                    <a:pt x="211289" y="183870"/>
                  </a:lnTo>
                  <a:lnTo>
                    <a:pt x="211289" y="157848"/>
                  </a:lnTo>
                  <a:close/>
                </a:path>
                <a:path w="1378584" h="261620">
                  <a:moveTo>
                    <a:pt x="211289" y="0"/>
                  </a:moveTo>
                  <a:lnTo>
                    <a:pt x="180784" y="0"/>
                  </a:lnTo>
                  <a:lnTo>
                    <a:pt x="180784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84" y="83121"/>
                  </a:lnTo>
                  <a:lnTo>
                    <a:pt x="180784" y="143014"/>
                  </a:lnTo>
                  <a:lnTo>
                    <a:pt x="211289" y="143014"/>
                  </a:lnTo>
                  <a:lnTo>
                    <a:pt x="211289" y="0"/>
                  </a:lnTo>
                  <a:close/>
                </a:path>
                <a:path w="1378584" h="261620">
                  <a:moveTo>
                    <a:pt x="464286" y="71081"/>
                  </a:moveTo>
                  <a:lnTo>
                    <a:pt x="410819" y="59055"/>
                  </a:lnTo>
                  <a:lnTo>
                    <a:pt x="378929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45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16" y="59055"/>
                  </a:lnTo>
                  <a:lnTo>
                    <a:pt x="382308" y="73774"/>
                  </a:lnTo>
                  <a:lnTo>
                    <a:pt x="406400" y="85077"/>
                  </a:lnTo>
                  <a:lnTo>
                    <a:pt x="434301" y="92824"/>
                  </a:lnTo>
                  <a:lnTo>
                    <a:pt x="464286" y="96837"/>
                  </a:lnTo>
                  <a:lnTo>
                    <a:pt x="464286" y="71081"/>
                  </a:lnTo>
                  <a:close/>
                </a:path>
                <a:path w="1378584" h="261620">
                  <a:moveTo>
                    <a:pt x="466813" y="212979"/>
                  </a:moveTo>
                  <a:lnTo>
                    <a:pt x="446379" y="178828"/>
                  </a:lnTo>
                  <a:lnTo>
                    <a:pt x="436587" y="174650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73" y="235153"/>
                  </a:lnTo>
                  <a:lnTo>
                    <a:pt x="364375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75" y="190309"/>
                  </a:lnTo>
                  <a:lnTo>
                    <a:pt x="385673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50"/>
                  </a:lnTo>
                  <a:lnTo>
                    <a:pt x="431241" y="172351"/>
                  </a:lnTo>
                  <a:lnTo>
                    <a:pt x="412407" y="167919"/>
                  </a:lnTo>
                  <a:lnTo>
                    <a:pt x="390067" y="165379"/>
                  </a:lnTo>
                  <a:lnTo>
                    <a:pt x="364375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75" y="261112"/>
                  </a:lnTo>
                  <a:lnTo>
                    <a:pt x="390067" y="260350"/>
                  </a:lnTo>
                  <a:lnTo>
                    <a:pt x="431241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378584" h="261620">
                  <a:moveTo>
                    <a:pt x="478282" y="116700"/>
                  </a:moveTo>
                  <a:lnTo>
                    <a:pt x="249631" y="116700"/>
                  </a:lnTo>
                  <a:lnTo>
                    <a:pt x="249631" y="142455"/>
                  </a:lnTo>
                  <a:lnTo>
                    <a:pt x="478282" y="142455"/>
                  </a:lnTo>
                  <a:lnTo>
                    <a:pt x="478282" y="116700"/>
                  </a:lnTo>
                  <a:close/>
                </a:path>
                <a:path w="1378584" h="261620">
                  <a:moveTo>
                    <a:pt x="710196" y="109423"/>
                  </a:moveTo>
                  <a:lnTo>
                    <a:pt x="688238" y="101511"/>
                  </a:lnTo>
                  <a:lnTo>
                    <a:pt x="678078" y="93472"/>
                  </a:lnTo>
                  <a:lnTo>
                    <a:pt x="670775" y="87706"/>
                  </a:lnTo>
                  <a:lnTo>
                    <a:pt x="659231" y="67119"/>
                  </a:lnTo>
                  <a:lnTo>
                    <a:pt x="655066" y="38900"/>
                  </a:lnTo>
                  <a:lnTo>
                    <a:pt x="655066" y="29387"/>
                  </a:lnTo>
                  <a:lnTo>
                    <a:pt x="705446" y="29387"/>
                  </a:lnTo>
                  <a:lnTo>
                    <a:pt x="705446" y="3073"/>
                  </a:lnTo>
                  <a:lnTo>
                    <a:pt x="574459" y="3073"/>
                  </a:lnTo>
                  <a:lnTo>
                    <a:pt x="574459" y="29387"/>
                  </a:lnTo>
                  <a:lnTo>
                    <a:pt x="624840" y="29387"/>
                  </a:lnTo>
                  <a:lnTo>
                    <a:pt x="624840" y="38900"/>
                  </a:lnTo>
                  <a:lnTo>
                    <a:pt x="620801" y="67957"/>
                  </a:lnTo>
                  <a:lnTo>
                    <a:pt x="609485" y="89560"/>
                  </a:lnTo>
                  <a:lnTo>
                    <a:pt x="592137" y="104228"/>
                  </a:lnTo>
                  <a:lnTo>
                    <a:pt x="569988" y="112509"/>
                  </a:lnTo>
                  <a:lnTo>
                    <a:pt x="569988" y="139649"/>
                  </a:lnTo>
                  <a:lnTo>
                    <a:pt x="592150" y="133388"/>
                  </a:lnTo>
                  <a:lnTo>
                    <a:pt x="611860" y="122859"/>
                  </a:lnTo>
                  <a:lnTo>
                    <a:pt x="628269" y="109194"/>
                  </a:lnTo>
                  <a:lnTo>
                    <a:pt x="640511" y="93472"/>
                  </a:lnTo>
                  <a:lnTo>
                    <a:pt x="652665" y="108508"/>
                  </a:lnTo>
                  <a:lnTo>
                    <a:pt x="668845" y="120967"/>
                  </a:lnTo>
                  <a:lnTo>
                    <a:pt x="688289" y="130390"/>
                  </a:lnTo>
                  <a:lnTo>
                    <a:pt x="710196" y="136296"/>
                  </a:lnTo>
                  <a:lnTo>
                    <a:pt x="710196" y="109423"/>
                  </a:lnTo>
                  <a:close/>
                </a:path>
                <a:path w="1378584" h="261620">
                  <a:moveTo>
                    <a:pt x="779602" y="157848"/>
                  </a:moveTo>
                  <a:lnTo>
                    <a:pt x="749096" y="157848"/>
                  </a:lnTo>
                  <a:lnTo>
                    <a:pt x="749096" y="183870"/>
                  </a:lnTo>
                  <a:lnTo>
                    <a:pt x="749096" y="230606"/>
                  </a:lnTo>
                  <a:lnTo>
                    <a:pt x="620356" y="230606"/>
                  </a:lnTo>
                  <a:lnTo>
                    <a:pt x="620356" y="183870"/>
                  </a:lnTo>
                  <a:lnTo>
                    <a:pt x="749096" y="183870"/>
                  </a:lnTo>
                  <a:lnTo>
                    <a:pt x="749096" y="157848"/>
                  </a:lnTo>
                  <a:lnTo>
                    <a:pt x="589851" y="157848"/>
                  </a:lnTo>
                  <a:lnTo>
                    <a:pt x="589851" y="256349"/>
                  </a:lnTo>
                  <a:lnTo>
                    <a:pt x="779602" y="256349"/>
                  </a:lnTo>
                  <a:lnTo>
                    <a:pt x="779602" y="230606"/>
                  </a:lnTo>
                  <a:lnTo>
                    <a:pt x="779602" y="183870"/>
                  </a:lnTo>
                  <a:lnTo>
                    <a:pt x="779602" y="157848"/>
                  </a:lnTo>
                  <a:close/>
                </a:path>
                <a:path w="1378584" h="261620">
                  <a:moveTo>
                    <a:pt x="779602" y="0"/>
                  </a:moveTo>
                  <a:lnTo>
                    <a:pt x="749096" y="0"/>
                  </a:lnTo>
                  <a:lnTo>
                    <a:pt x="749096" y="54292"/>
                  </a:lnTo>
                  <a:lnTo>
                    <a:pt x="696760" y="54292"/>
                  </a:lnTo>
                  <a:lnTo>
                    <a:pt x="696760" y="80327"/>
                  </a:lnTo>
                  <a:lnTo>
                    <a:pt x="749096" y="80327"/>
                  </a:lnTo>
                  <a:lnTo>
                    <a:pt x="749096" y="141617"/>
                  </a:lnTo>
                  <a:lnTo>
                    <a:pt x="779602" y="141617"/>
                  </a:lnTo>
                  <a:lnTo>
                    <a:pt x="779602" y="0"/>
                  </a:lnTo>
                  <a:close/>
                </a:path>
                <a:path w="1378584" h="261620">
                  <a:moveTo>
                    <a:pt x="1040434" y="100190"/>
                  </a:moveTo>
                  <a:lnTo>
                    <a:pt x="1002220" y="88900"/>
                  </a:lnTo>
                  <a:lnTo>
                    <a:pt x="972705" y="70739"/>
                  </a:lnTo>
                  <a:lnTo>
                    <a:pt x="971092" y="68567"/>
                  </a:lnTo>
                  <a:lnTo>
                    <a:pt x="953693" y="45326"/>
                  </a:lnTo>
                  <a:lnTo>
                    <a:pt x="946962" y="12319"/>
                  </a:lnTo>
                  <a:lnTo>
                    <a:pt x="946962" y="1676"/>
                  </a:lnTo>
                  <a:lnTo>
                    <a:pt x="916736" y="1676"/>
                  </a:lnTo>
                  <a:lnTo>
                    <a:pt x="916736" y="12319"/>
                  </a:lnTo>
                  <a:lnTo>
                    <a:pt x="910094" y="45364"/>
                  </a:lnTo>
                  <a:lnTo>
                    <a:pt x="891273" y="70840"/>
                  </a:lnTo>
                  <a:lnTo>
                    <a:pt x="861949" y="89014"/>
                  </a:lnTo>
                  <a:lnTo>
                    <a:pt x="823823" y="100190"/>
                  </a:lnTo>
                  <a:lnTo>
                    <a:pt x="823823" y="127063"/>
                  </a:lnTo>
                  <a:lnTo>
                    <a:pt x="860539" y="118503"/>
                  </a:lnTo>
                  <a:lnTo>
                    <a:pt x="891311" y="105473"/>
                  </a:lnTo>
                  <a:lnTo>
                    <a:pt x="915403" y="88607"/>
                  </a:lnTo>
                  <a:lnTo>
                    <a:pt x="932129" y="68567"/>
                  </a:lnTo>
                  <a:lnTo>
                    <a:pt x="948893" y="88607"/>
                  </a:lnTo>
                  <a:lnTo>
                    <a:pt x="973061" y="105473"/>
                  </a:lnTo>
                  <a:lnTo>
                    <a:pt x="1003833" y="118503"/>
                  </a:lnTo>
                  <a:lnTo>
                    <a:pt x="1040434" y="127063"/>
                  </a:lnTo>
                  <a:lnTo>
                    <a:pt x="1040434" y="100190"/>
                  </a:lnTo>
                  <a:close/>
                </a:path>
                <a:path w="1378584" h="261620">
                  <a:moveTo>
                    <a:pt x="1044917" y="162877"/>
                  </a:moveTo>
                  <a:lnTo>
                    <a:pt x="819619" y="162877"/>
                  </a:lnTo>
                  <a:lnTo>
                    <a:pt x="819619" y="189750"/>
                  </a:lnTo>
                  <a:lnTo>
                    <a:pt x="916736" y="189750"/>
                  </a:lnTo>
                  <a:lnTo>
                    <a:pt x="916736" y="258038"/>
                  </a:lnTo>
                  <a:lnTo>
                    <a:pt x="946962" y="258038"/>
                  </a:lnTo>
                  <a:lnTo>
                    <a:pt x="946962" y="189750"/>
                  </a:lnTo>
                  <a:lnTo>
                    <a:pt x="1044917" y="189750"/>
                  </a:lnTo>
                  <a:lnTo>
                    <a:pt x="1044917" y="162877"/>
                  </a:lnTo>
                  <a:close/>
                </a:path>
                <a:path w="1378584" h="261620">
                  <a:moveTo>
                    <a:pt x="1261592" y="3073"/>
                  </a:moveTo>
                  <a:lnTo>
                    <a:pt x="1139583" y="3073"/>
                  </a:lnTo>
                  <a:lnTo>
                    <a:pt x="1139583" y="29387"/>
                  </a:lnTo>
                  <a:lnTo>
                    <a:pt x="1231087" y="29387"/>
                  </a:lnTo>
                  <a:lnTo>
                    <a:pt x="1224648" y="63957"/>
                  </a:lnTo>
                  <a:lnTo>
                    <a:pt x="1205801" y="89738"/>
                  </a:lnTo>
                  <a:lnTo>
                    <a:pt x="1175245" y="106959"/>
                  </a:lnTo>
                  <a:lnTo>
                    <a:pt x="1133703" y="115862"/>
                  </a:lnTo>
                  <a:lnTo>
                    <a:pt x="1133703" y="142455"/>
                  </a:lnTo>
                  <a:lnTo>
                    <a:pt x="1187450" y="131191"/>
                  </a:lnTo>
                  <a:lnTo>
                    <a:pt x="1227658" y="108623"/>
                  </a:lnTo>
                  <a:lnTo>
                    <a:pt x="1252867" y="72669"/>
                  </a:lnTo>
                  <a:lnTo>
                    <a:pt x="1261592" y="21272"/>
                  </a:lnTo>
                  <a:lnTo>
                    <a:pt x="1261592" y="3073"/>
                  </a:lnTo>
                  <a:close/>
                </a:path>
                <a:path w="1378584" h="261620">
                  <a:moveTo>
                    <a:pt x="1341361" y="157848"/>
                  </a:moveTo>
                  <a:lnTo>
                    <a:pt x="1310855" y="157848"/>
                  </a:lnTo>
                  <a:lnTo>
                    <a:pt x="1310855" y="183870"/>
                  </a:lnTo>
                  <a:lnTo>
                    <a:pt x="1310855" y="230606"/>
                  </a:lnTo>
                  <a:lnTo>
                    <a:pt x="1184351" y="230606"/>
                  </a:lnTo>
                  <a:lnTo>
                    <a:pt x="1184351" y="183870"/>
                  </a:lnTo>
                  <a:lnTo>
                    <a:pt x="1310855" y="183870"/>
                  </a:lnTo>
                  <a:lnTo>
                    <a:pt x="1310855" y="157848"/>
                  </a:lnTo>
                  <a:lnTo>
                    <a:pt x="1154125" y="157848"/>
                  </a:lnTo>
                  <a:lnTo>
                    <a:pt x="1154125" y="256349"/>
                  </a:lnTo>
                  <a:lnTo>
                    <a:pt x="1341361" y="256349"/>
                  </a:lnTo>
                  <a:lnTo>
                    <a:pt x="1341361" y="230606"/>
                  </a:lnTo>
                  <a:lnTo>
                    <a:pt x="1341361" y="183870"/>
                  </a:lnTo>
                  <a:lnTo>
                    <a:pt x="1341361" y="157848"/>
                  </a:lnTo>
                  <a:close/>
                </a:path>
                <a:path w="1378584" h="261620">
                  <a:moveTo>
                    <a:pt x="1378305" y="57086"/>
                  </a:moveTo>
                  <a:lnTo>
                    <a:pt x="1341361" y="57086"/>
                  </a:lnTo>
                  <a:lnTo>
                    <a:pt x="1341361" y="0"/>
                  </a:lnTo>
                  <a:lnTo>
                    <a:pt x="1310855" y="0"/>
                  </a:lnTo>
                  <a:lnTo>
                    <a:pt x="1310855" y="141617"/>
                  </a:lnTo>
                  <a:lnTo>
                    <a:pt x="1341361" y="141617"/>
                  </a:lnTo>
                  <a:lnTo>
                    <a:pt x="1341361" y="83680"/>
                  </a:lnTo>
                  <a:lnTo>
                    <a:pt x="1378305" y="83680"/>
                  </a:lnTo>
                  <a:lnTo>
                    <a:pt x="1378305" y="57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1124" y="8279217"/>
              <a:ext cx="225290" cy="2395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37552" y="8276145"/>
              <a:ext cx="494030" cy="258445"/>
            </a:xfrm>
            <a:custGeom>
              <a:avLst/>
              <a:gdLst/>
              <a:ahLst/>
              <a:cxnLst/>
              <a:rect l="l" t="t" r="r" b="b"/>
              <a:pathLst>
                <a:path w="494029" h="258445">
                  <a:moveTo>
                    <a:pt x="212128" y="3073"/>
                  </a:moveTo>
                  <a:lnTo>
                    <a:pt x="11468" y="3073"/>
                  </a:lnTo>
                  <a:lnTo>
                    <a:pt x="11468" y="29667"/>
                  </a:lnTo>
                  <a:lnTo>
                    <a:pt x="181635" y="29667"/>
                  </a:lnTo>
                  <a:lnTo>
                    <a:pt x="181635" y="63246"/>
                  </a:lnTo>
                  <a:lnTo>
                    <a:pt x="181343" y="79895"/>
                  </a:lnTo>
                  <a:lnTo>
                    <a:pt x="180403" y="96901"/>
                  </a:lnTo>
                  <a:lnTo>
                    <a:pt x="178676" y="113385"/>
                  </a:lnTo>
                  <a:lnTo>
                    <a:pt x="176034" y="128460"/>
                  </a:lnTo>
                  <a:lnTo>
                    <a:pt x="206260" y="128460"/>
                  </a:lnTo>
                  <a:lnTo>
                    <a:pt x="208826" y="113449"/>
                  </a:lnTo>
                  <a:lnTo>
                    <a:pt x="210667" y="96583"/>
                  </a:lnTo>
                  <a:lnTo>
                    <a:pt x="211772" y="78511"/>
                  </a:lnTo>
                  <a:lnTo>
                    <a:pt x="212064" y="63246"/>
                  </a:lnTo>
                  <a:lnTo>
                    <a:pt x="212128" y="3073"/>
                  </a:lnTo>
                  <a:close/>
                </a:path>
                <a:path w="494029" h="258445">
                  <a:moveTo>
                    <a:pt x="225285" y="150571"/>
                  </a:moveTo>
                  <a:lnTo>
                    <a:pt x="0" y="150571"/>
                  </a:lnTo>
                  <a:lnTo>
                    <a:pt x="0" y="177431"/>
                  </a:lnTo>
                  <a:lnTo>
                    <a:pt x="97104" y="177431"/>
                  </a:lnTo>
                  <a:lnTo>
                    <a:pt x="97104" y="258038"/>
                  </a:lnTo>
                  <a:lnTo>
                    <a:pt x="127330" y="258038"/>
                  </a:lnTo>
                  <a:lnTo>
                    <a:pt x="127330" y="177431"/>
                  </a:lnTo>
                  <a:lnTo>
                    <a:pt x="225285" y="177431"/>
                  </a:lnTo>
                  <a:lnTo>
                    <a:pt x="225285" y="150571"/>
                  </a:lnTo>
                  <a:close/>
                </a:path>
                <a:path w="494029" h="258445">
                  <a:moveTo>
                    <a:pt x="377253" y="3073"/>
                  </a:moveTo>
                  <a:lnTo>
                    <a:pt x="255231" y="3073"/>
                  </a:lnTo>
                  <a:lnTo>
                    <a:pt x="255231" y="29667"/>
                  </a:lnTo>
                  <a:lnTo>
                    <a:pt x="346748" y="29667"/>
                  </a:lnTo>
                  <a:lnTo>
                    <a:pt x="340423" y="67208"/>
                  </a:lnTo>
                  <a:lnTo>
                    <a:pt x="321767" y="96418"/>
                  </a:lnTo>
                  <a:lnTo>
                    <a:pt x="291261" y="116801"/>
                  </a:lnTo>
                  <a:lnTo>
                    <a:pt x="249351" y="127901"/>
                  </a:lnTo>
                  <a:lnTo>
                    <a:pt x="249351" y="154203"/>
                  </a:lnTo>
                  <a:lnTo>
                    <a:pt x="303822" y="140995"/>
                  </a:lnTo>
                  <a:lnTo>
                    <a:pt x="343954" y="115023"/>
                  </a:lnTo>
                  <a:lnTo>
                    <a:pt x="368757" y="75412"/>
                  </a:lnTo>
                  <a:lnTo>
                    <a:pt x="377253" y="21272"/>
                  </a:lnTo>
                  <a:lnTo>
                    <a:pt x="377253" y="3073"/>
                  </a:lnTo>
                  <a:close/>
                </a:path>
                <a:path w="494029" h="258445">
                  <a:moveTo>
                    <a:pt x="461772" y="228650"/>
                  </a:moveTo>
                  <a:lnTo>
                    <a:pt x="300012" y="228650"/>
                  </a:lnTo>
                  <a:lnTo>
                    <a:pt x="300012" y="168757"/>
                  </a:lnTo>
                  <a:lnTo>
                    <a:pt x="269786" y="168757"/>
                  </a:lnTo>
                  <a:lnTo>
                    <a:pt x="269786" y="254952"/>
                  </a:lnTo>
                  <a:lnTo>
                    <a:pt x="461772" y="254952"/>
                  </a:lnTo>
                  <a:lnTo>
                    <a:pt x="461772" y="228650"/>
                  </a:lnTo>
                  <a:close/>
                </a:path>
                <a:path w="494029" h="258445">
                  <a:moveTo>
                    <a:pt x="493953" y="69126"/>
                  </a:moveTo>
                  <a:lnTo>
                    <a:pt x="457009" y="69126"/>
                  </a:lnTo>
                  <a:lnTo>
                    <a:pt x="457009" y="0"/>
                  </a:lnTo>
                  <a:lnTo>
                    <a:pt x="426504" y="0"/>
                  </a:lnTo>
                  <a:lnTo>
                    <a:pt x="426504" y="177711"/>
                  </a:lnTo>
                  <a:lnTo>
                    <a:pt x="457009" y="177711"/>
                  </a:lnTo>
                  <a:lnTo>
                    <a:pt x="457009" y="95999"/>
                  </a:lnTo>
                  <a:lnTo>
                    <a:pt x="493953" y="95999"/>
                  </a:lnTo>
                  <a:lnTo>
                    <a:pt x="493953" y="6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4358" y="8279217"/>
              <a:ext cx="228648" cy="25187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62392" y="8276139"/>
              <a:ext cx="210737" cy="253836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3623559" y="8930349"/>
            <a:ext cx="7193915" cy="919480"/>
            <a:chOff x="3623559" y="8930349"/>
            <a:chExt cx="7193915" cy="919480"/>
          </a:xfrm>
        </p:grpSpPr>
        <p:sp>
          <p:nvSpPr>
            <p:cNvPr id="56" name="object 56"/>
            <p:cNvSpPr/>
            <p:nvPr/>
          </p:nvSpPr>
          <p:spPr>
            <a:xfrm>
              <a:off x="3657599" y="89643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7125560" y="851022"/>
                  </a:moveTo>
                  <a:lnTo>
                    <a:pt x="0" y="851022"/>
                  </a:lnTo>
                  <a:lnTo>
                    <a:pt x="0" y="0"/>
                  </a:lnTo>
                  <a:lnTo>
                    <a:pt x="7125560" y="0"/>
                  </a:lnTo>
                  <a:lnTo>
                    <a:pt x="7125560" y="851022"/>
                  </a:lnTo>
                  <a:close/>
                </a:path>
              </a:pathLst>
            </a:custGeom>
            <a:solidFill>
              <a:srgbClr val="9FA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57599" y="8964390"/>
              <a:ext cx="7125970" cy="851535"/>
            </a:xfrm>
            <a:custGeom>
              <a:avLst/>
              <a:gdLst/>
              <a:ahLst/>
              <a:cxnLst/>
              <a:rect l="l" t="t" r="r" b="b"/>
              <a:pathLst>
                <a:path w="7125970" h="851534">
                  <a:moveTo>
                    <a:pt x="0" y="0"/>
                  </a:moveTo>
                  <a:lnTo>
                    <a:pt x="0" y="851022"/>
                  </a:lnTo>
                  <a:lnTo>
                    <a:pt x="7125560" y="851022"/>
                  </a:lnTo>
                  <a:lnTo>
                    <a:pt x="7125560" y="0"/>
                  </a:lnTo>
                  <a:lnTo>
                    <a:pt x="0" y="0"/>
                  </a:lnTo>
                  <a:close/>
                </a:path>
              </a:pathLst>
            </a:custGeom>
            <a:ln w="68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43233" y="9260039"/>
              <a:ext cx="225425" cy="238125"/>
            </a:xfrm>
            <a:custGeom>
              <a:avLst/>
              <a:gdLst/>
              <a:ahLst/>
              <a:cxnLst/>
              <a:rect l="l" t="t" r="r" b="b"/>
              <a:pathLst>
                <a:path w="225425" h="238125">
                  <a:moveTo>
                    <a:pt x="215214" y="138430"/>
                  </a:moveTo>
                  <a:lnTo>
                    <a:pt x="43662" y="138430"/>
                  </a:lnTo>
                  <a:lnTo>
                    <a:pt x="43662" y="95250"/>
                  </a:lnTo>
                  <a:lnTo>
                    <a:pt x="209334" y="95250"/>
                  </a:lnTo>
                  <a:lnTo>
                    <a:pt x="209334" y="68580"/>
                  </a:lnTo>
                  <a:lnTo>
                    <a:pt x="43662" y="68580"/>
                  </a:lnTo>
                  <a:lnTo>
                    <a:pt x="43662" y="26670"/>
                  </a:lnTo>
                  <a:lnTo>
                    <a:pt x="212140" y="26670"/>
                  </a:lnTo>
                  <a:lnTo>
                    <a:pt x="212140" y="0"/>
                  </a:lnTo>
                  <a:lnTo>
                    <a:pt x="13157" y="0"/>
                  </a:lnTo>
                  <a:lnTo>
                    <a:pt x="13157" y="26670"/>
                  </a:lnTo>
                  <a:lnTo>
                    <a:pt x="13157" y="68580"/>
                  </a:lnTo>
                  <a:lnTo>
                    <a:pt x="13157" y="95250"/>
                  </a:lnTo>
                  <a:lnTo>
                    <a:pt x="13157" y="138430"/>
                  </a:lnTo>
                  <a:lnTo>
                    <a:pt x="13157" y="165100"/>
                  </a:lnTo>
                  <a:lnTo>
                    <a:pt x="215214" y="165100"/>
                  </a:lnTo>
                  <a:lnTo>
                    <a:pt x="215214" y="138430"/>
                  </a:lnTo>
                  <a:close/>
                </a:path>
                <a:path w="225425" h="238125">
                  <a:moveTo>
                    <a:pt x="225285" y="211759"/>
                  </a:moveTo>
                  <a:lnTo>
                    <a:pt x="0" y="211759"/>
                  </a:lnTo>
                  <a:lnTo>
                    <a:pt x="0" y="238074"/>
                  </a:lnTo>
                  <a:lnTo>
                    <a:pt x="225285" y="238074"/>
                  </a:lnTo>
                  <a:lnTo>
                    <a:pt x="225285" y="21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02113" y="9255461"/>
              <a:ext cx="208218" cy="25383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2591" y="9255461"/>
              <a:ext cx="205699" cy="2538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005576" y="9255467"/>
              <a:ext cx="787400" cy="259715"/>
            </a:xfrm>
            <a:custGeom>
              <a:avLst/>
              <a:gdLst/>
              <a:ahLst/>
              <a:cxnLst/>
              <a:rect l="l" t="t" r="r" b="b"/>
              <a:pathLst>
                <a:path w="787400" h="259715">
                  <a:moveTo>
                    <a:pt x="205143" y="0"/>
                  </a:moveTo>
                  <a:lnTo>
                    <a:pt x="174637" y="0"/>
                  </a:lnTo>
                  <a:lnTo>
                    <a:pt x="174637" y="85077"/>
                  </a:lnTo>
                  <a:lnTo>
                    <a:pt x="165671" y="90462"/>
                  </a:lnTo>
                  <a:lnTo>
                    <a:pt x="154559" y="94107"/>
                  </a:lnTo>
                  <a:lnTo>
                    <a:pt x="141033" y="96177"/>
                  </a:lnTo>
                  <a:lnTo>
                    <a:pt x="124828" y="96837"/>
                  </a:lnTo>
                  <a:lnTo>
                    <a:pt x="30226" y="96837"/>
                  </a:lnTo>
                  <a:lnTo>
                    <a:pt x="30226" y="1676"/>
                  </a:lnTo>
                  <a:lnTo>
                    <a:pt x="0" y="1676"/>
                  </a:lnTo>
                  <a:lnTo>
                    <a:pt x="0" y="123139"/>
                  </a:lnTo>
                  <a:lnTo>
                    <a:pt x="117271" y="123139"/>
                  </a:lnTo>
                  <a:lnTo>
                    <a:pt x="136944" y="122389"/>
                  </a:lnTo>
                  <a:lnTo>
                    <a:pt x="152882" y="120091"/>
                  </a:lnTo>
                  <a:lnTo>
                    <a:pt x="165366" y="116179"/>
                  </a:lnTo>
                  <a:lnTo>
                    <a:pt x="174637" y="110540"/>
                  </a:lnTo>
                  <a:lnTo>
                    <a:pt x="174637" y="144691"/>
                  </a:lnTo>
                  <a:lnTo>
                    <a:pt x="205143" y="144691"/>
                  </a:lnTo>
                  <a:lnTo>
                    <a:pt x="205143" y="110540"/>
                  </a:lnTo>
                  <a:lnTo>
                    <a:pt x="205143" y="96837"/>
                  </a:lnTo>
                  <a:lnTo>
                    <a:pt x="205143" y="0"/>
                  </a:lnTo>
                  <a:close/>
                </a:path>
                <a:path w="787400" h="259715">
                  <a:moveTo>
                    <a:pt x="211023" y="205701"/>
                  </a:moveTo>
                  <a:lnTo>
                    <a:pt x="209410" y="193725"/>
                  </a:lnTo>
                  <a:lnTo>
                    <a:pt x="204863" y="183413"/>
                  </a:lnTo>
                  <a:lnTo>
                    <a:pt x="200228" y="177711"/>
                  </a:lnTo>
                  <a:lnTo>
                    <a:pt x="197802" y="174726"/>
                  </a:lnTo>
                  <a:lnTo>
                    <a:pt x="188633" y="167640"/>
                  </a:lnTo>
                  <a:lnTo>
                    <a:pt x="180517" y="163868"/>
                  </a:lnTo>
                  <a:lnTo>
                    <a:pt x="180517" y="198424"/>
                  </a:lnTo>
                  <a:lnTo>
                    <a:pt x="180517" y="212979"/>
                  </a:lnTo>
                  <a:lnTo>
                    <a:pt x="144487" y="231165"/>
                  </a:lnTo>
                  <a:lnTo>
                    <a:pt x="111391" y="233692"/>
                  </a:lnTo>
                  <a:lnTo>
                    <a:pt x="94424" y="233083"/>
                  </a:lnTo>
                  <a:lnTo>
                    <a:pt x="53174" y="222770"/>
                  </a:lnTo>
                  <a:lnTo>
                    <a:pt x="42265" y="212979"/>
                  </a:lnTo>
                  <a:lnTo>
                    <a:pt x="42265" y="198424"/>
                  </a:lnTo>
                  <a:lnTo>
                    <a:pt x="78511" y="180098"/>
                  </a:lnTo>
                  <a:lnTo>
                    <a:pt x="111391" y="177711"/>
                  </a:lnTo>
                  <a:lnTo>
                    <a:pt x="128511" y="178269"/>
                  </a:lnTo>
                  <a:lnTo>
                    <a:pt x="169608" y="188353"/>
                  </a:lnTo>
                  <a:lnTo>
                    <a:pt x="180517" y="198424"/>
                  </a:lnTo>
                  <a:lnTo>
                    <a:pt x="180517" y="163868"/>
                  </a:lnTo>
                  <a:lnTo>
                    <a:pt x="172631" y="160185"/>
                  </a:lnTo>
                  <a:lnTo>
                    <a:pt x="153797" y="155257"/>
                  </a:lnTo>
                  <a:lnTo>
                    <a:pt x="133057" y="152527"/>
                  </a:lnTo>
                  <a:lnTo>
                    <a:pt x="111391" y="151688"/>
                  </a:lnTo>
                  <a:lnTo>
                    <a:pt x="89763" y="152527"/>
                  </a:lnTo>
                  <a:lnTo>
                    <a:pt x="50266" y="160185"/>
                  </a:lnTo>
                  <a:lnTo>
                    <a:pt x="18084" y="183375"/>
                  </a:lnTo>
                  <a:lnTo>
                    <a:pt x="12039" y="205701"/>
                  </a:lnTo>
                  <a:lnTo>
                    <a:pt x="13601" y="217665"/>
                  </a:lnTo>
                  <a:lnTo>
                    <a:pt x="50266" y="251333"/>
                  </a:lnTo>
                  <a:lnTo>
                    <a:pt x="89763" y="258914"/>
                  </a:lnTo>
                  <a:lnTo>
                    <a:pt x="111391" y="259715"/>
                  </a:lnTo>
                  <a:lnTo>
                    <a:pt x="133057" y="258914"/>
                  </a:lnTo>
                  <a:lnTo>
                    <a:pt x="172631" y="251333"/>
                  </a:lnTo>
                  <a:lnTo>
                    <a:pt x="200228" y="233692"/>
                  </a:lnTo>
                  <a:lnTo>
                    <a:pt x="204863" y="227990"/>
                  </a:lnTo>
                  <a:lnTo>
                    <a:pt x="209410" y="217665"/>
                  </a:lnTo>
                  <a:lnTo>
                    <a:pt x="211023" y="205701"/>
                  </a:lnTo>
                  <a:close/>
                </a:path>
                <a:path w="787400" h="259715">
                  <a:moveTo>
                    <a:pt x="452132" y="109423"/>
                  </a:moveTo>
                  <a:lnTo>
                    <a:pt x="430174" y="101511"/>
                  </a:lnTo>
                  <a:lnTo>
                    <a:pt x="420001" y="93472"/>
                  </a:lnTo>
                  <a:lnTo>
                    <a:pt x="412699" y="87706"/>
                  </a:lnTo>
                  <a:lnTo>
                    <a:pt x="401167" y="67119"/>
                  </a:lnTo>
                  <a:lnTo>
                    <a:pt x="396989" y="38900"/>
                  </a:lnTo>
                  <a:lnTo>
                    <a:pt x="396989" y="29387"/>
                  </a:lnTo>
                  <a:lnTo>
                    <a:pt x="447370" y="29387"/>
                  </a:lnTo>
                  <a:lnTo>
                    <a:pt x="447370" y="3073"/>
                  </a:lnTo>
                  <a:lnTo>
                    <a:pt x="316395" y="3073"/>
                  </a:lnTo>
                  <a:lnTo>
                    <a:pt x="316395" y="29387"/>
                  </a:lnTo>
                  <a:lnTo>
                    <a:pt x="366776" y="29387"/>
                  </a:lnTo>
                  <a:lnTo>
                    <a:pt x="366776" y="38900"/>
                  </a:lnTo>
                  <a:lnTo>
                    <a:pt x="362724" y="67957"/>
                  </a:lnTo>
                  <a:lnTo>
                    <a:pt x="351409" y="89560"/>
                  </a:lnTo>
                  <a:lnTo>
                    <a:pt x="334060" y="104228"/>
                  </a:lnTo>
                  <a:lnTo>
                    <a:pt x="311912" y="112509"/>
                  </a:lnTo>
                  <a:lnTo>
                    <a:pt x="311912" y="139649"/>
                  </a:lnTo>
                  <a:lnTo>
                    <a:pt x="334073" y="133388"/>
                  </a:lnTo>
                  <a:lnTo>
                    <a:pt x="353796" y="122859"/>
                  </a:lnTo>
                  <a:lnTo>
                    <a:pt x="370205" y="109194"/>
                  </a:lnTo>
                  <a:lnTo>
                    <a:pt x="382447" y="93472"/>
                  </a:lnTo>
                  <a:lnTo>
                    <a:pt x="394589" y="108508"/>
                  </a:lnTo>
                  <a:lnTo>
                    <a:pt x="410781" y="120967"/>
                  </a:lnTo>
                  <a:lnTo>
                    <a:pt x="430225" y="130390"/>
                  </a:lnTo>
                  <a:lnTo>
                    <a:pt x="452132" y="136296"/>
                  </a:lnTo>
                  <a:lnTo>
                    <a:pt x="452132" y="109423"/>
                  </a:lnTo>
                  <a:close/>
                </a:path>
                <a:path w="787400" h="259715">
                  <a:moveTo>
                    <a:pt x="521538" y="157848"/>
                  </a:moveTo>
                  <a:lnTo>
                    <a:pt x="491032" y="157848"/>
                  </a:lnTo>
                  <a:lnTo>
                    <a:pt x="491032" y="183870"/>
                  </a:lnTo>
                  <a:lnTo>
                    <a:pt x="491032" y="230606"/>
                  </a:lnTo>
                  <a:lnTo>
                    <a:pt x="362292" y="230606"/>
                  </a:lnTo>
                  <a:lnTo>
                    <a:pt x="362292" y="183870"/>
                  </a:lnTo>
                  <a:lnTo>
                    <a:pt x="491032" y="183870"/>
                  </a:lnTo>
                  <a:lnTo>
                    <a:pt x="491032" y="157848"/>
                  </a:lnTo>
                  <a:lnTo>
                    <a:pt x="331787" y="157848"/>
                  </a:lnTo>
                  <a:lnTo>
                    <a:pt x="331787" y="256349"/>
                  </a:lnTo>
                  <a:lnTo>
                    <a:pt x="521538" y="256349"/>
                  </a:lnTo>
                  <a:lnTo>
                    <a:pt x="521538" y="230606"/>
                  </a:lnTo>
                  <a:lnTo>
                    <a:pt x="521538" y="183870"/>
                  </a:lnTo>
                  <a:lnTo>
                    <a:pt x="521538" y="157848"/>
                  </a:lnTo>
                  <a:close/>
                </a:path>
                <a:path w="787400" h="259715">
                  <a:moveTo>
                    <a:pt x="521538" y="0"/>
                  </a:moveTo>
                  <a:lnTo>
                    <a:pt x="491032" y="0"/>
                  </a:lnTo>
                  <a:lnTo>
                    <a:pt x="491032" y="54292"/>
                  </a:lnTo>
                  <a:lnTo>
                    <a:pt x="438696" y="54292"/>
                  </a:lnTo>
                  <a:lnTo>
                    <a:pt x="438696" y="80327"/>
                  </a:lnTo>
                  <a:lnTo>
                    <a:pt x="491032" y="80327"/>
                  </a:lnTo>
                  <a:lnTo>
                    <a:pt x="491032" y="141617"/>
                  </a:lnTo>
                  <a:lnTo>
                    <a:pt x="521538" y="141617"/>
                  </a:lnTo>
                  <a:lnTo>
                    <a:pt x="521538" y="0"/>
                  </a:lnTo>
                  <a:close/>
                </a:path>
                <a:path w="787400" h="259715">
                  <a:moveTo>
                    <a:pt x="782370" y="100190"/>
                  </a:moveTo>
                  <a:lnTo>
                    <a:pt x="744143" y="88900"/>
                  </a:lnTo>
                  <a:lnTo>
                    <a:pt x="695629" y="45326"/>
                  </a:lnTo>
                  <a:lnTo>
                    <a:pt x="688898" y="12319"/>
                  </a:lnTo>
                  <a:lnTo>
                    <a:pt x="688898" y="1676"/>
                  </a:lnTo>
                  <a:lnTo>
                    <a:pt x="658672" y="1676"/>
                  </a:lnTo>
                  <a:lnTo>
                    <a:pt x="658672" y="12319"/>
                  </a:lnTo>
                  <a:lnTo>
                    <a:pt x="652018" y="45364"/>
                  </a:lnTo>
                  <a:lnTo>
                    <a:pt x="633196" y="70840"/>
                  </a:lnTo>
                  <a:lnTo>
                    <a:pt x="603885" y="89014"/>
                  </a:lnTo>
                  <a:lnTo>
                    <a:pt x="565746" y="100190"/>
                  </a:lnTo>
                  <a:lnTo>
                    <a:pt x="565746" y="127063"/>
                  </a:lnTo>
                  <a:lnTo>
                    <a:pt x="602475" y="118503"/>
                  </a:lnTo>
                  <a:lnTo>
                    <a:pt x="633234" y="105473"/>
                  </a:lnTo>
                  <a:lnTo>
                    <a:pt x="657339" y="88607"/>
                  </a:lnTo>
                  <a:lnTo>
                    <a:pt x="674065" y="68567"/>
                  </a:lnTo>
                  <a:lnTo>
                    <a:pt x="690829" y="88607"/>
                  </a:lnTo>
                  <a:lnTo>
                    <a:pt x="714984" y="105473"/>
                  </a:lnTo>
                  <a:lnTo>
                    <a:pt x="745769" y="118503"/>
                  </a:lnTo>
                  <a:lnTo>
                    <a:pt x="782370" y="127063"/>
                  </a:lnTo>
                  <a:lnTo>
                    <a:pt x="782370" y="100190"/>
                  </a:lnTo>
                  <a:close/>
                </a:path>
                <a:path w="787400" h="259715">
                  <a:moveTo>
                    <a:pt x="786841" y="162877"/>
                  </a:moveTo>
                  <a:lnTo>
                    <a:pt x="561555" y="162877"/>
                  </a:lnTo>
                  <a:lnTo>
                    <a:pt x="561555" y="189750"/>
                  </a:lnTo>
                  <a:lnTo>
                    <a:pt x="658672" y="189750"/>
                  </a:lnTo>
                  <a:lnTo>
                    <a:pt x="658672" y="258038"/>
                  </a:lnTo>
                  <a:lnTo>
                    <a:pt x="688898" y="258038"/>
                  </a:lnTo>
                  <a:lnTo>
                    <a:pt x="688898" y="189750"/>
                  </a:lnTo>
                  <a:lnTo>
                    <a:pt x="786841" y="189750"/>
                  </a:lnTo>
                  <a:lnTo>
                    <a:pt x="786841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19853" y="9255461"/>
              <a:ext cx="244041" cy="2538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136219" y="9255467"/>
              <a:ext cx="1045210" cy="261620"/>
            </a:xfrm>
            <a:custGeom>
              <a:avLst/>
              <a:gdLst/>
              <a:ahLst/>
              <a:cxnLst/>
              <a:rect l="l" t="t" r="r" b="b"/>
              <a:pathLst>
                <a:path w="1045209" h="261620">
                  <a:moveTo>
                    <a:pt x="127901" y="3073"/>
                  </a:moveTo>
                  <a:lnTo>
                    <a:pt x="6159" y="3073"/>
                  </a:lnTo>
                  <a:lnTo>
                    <a:pt x="6159" y="29387"/>
                  </a:lnTo>
                  <a:lnTo>
                    <a:pt x="97675" y="29387"/>
                  </a:lnTo>
                  <a:lnTo>
                    <a:pt x="91033" y="63957"/>
                  </a:lnTo>
                  <a:lnTo>
                    <a:pt x="71818" y="89738"/>
                  </a:lnTo>
                  <a:lnTo>
                    <a:pt x="41122" y="106959"/>
                  </a:lnTo>
                  <a:lnTo>
                    <a:pt x="0" y="115862"/>
                  </a:lnTo>
                  <a:lnTo>
                    <a:pt x="0" y="142455"/>
                  </a:lnTo>
                  <a:lnTo>
                    <a:pt x="53873" y="131267"/>
                  </a:lnTo>
                  <a:lnTo>
                    <a:pt x="94068" y="108407"/>
                  </a:lnTo>
                  <a:lnTo>
                    <a:pt x="119214" y="72275"/>
                  </a:lnTo>
                  <a:lnTo>
                    <a:pt x="127901" y="21272"/>
                  </a:lnTo>
                  <a:lnTo>
                    <a:pt x="127901" y="3073"/>
                  </a:lnTo>
                  <a:close/>
                </a:path>
                <a:path w="1045209" h="261620">
                  <a:moveTo>
                    <a:pt x="211302" y="157848"/>
                  </a:moveTo>
                  <a:lnTo>
                    <a:pt x="180797" y="157848"/>
                  </a:lnTo>
                  <a:lnTo>
                    <a:pt x="180797" y="183870"/>
                  </a:lnTo>
                  <a:lnTo>
                    <a:pt x="180797" y="230606"/>
                  </a:lnTo>
                  <a:lnTo>
                    <a:pt x="52057" y="230606"/>
                  </a:lnTo>
                  <a:lnTo>
                    <a:pt x="52057" y="183870"/>
                  </a:lnTo>
                  <a:lnTo>
                    <a:pt x="180797" y="183870"/>
                  </a:lnTo>
                  <a:lnTo>
                    <a:pt x="180797" y="157848"/>
                  </a:lnTo>
                  <a:lnTo>
                    <a:pt x="21551" y="157848"/>
                  </a:lnTo>
                  <a:lnTo>
                    <a:pt x="21551" y="256349"/>
                  </a:lnTo>
                  <a:lnTo>
                    <a:pt x="211302" y="256349"/>
                  </a:lnTo>
                  <a:lnTo>
                    <a:pt x="211302" y="230606"/>
                  </a:lnTo>
                  <a:lnTo>
                    <a:pt x="211302" y="183870"/>
                  </a:lnTo>
                  <a:lnTo>
                    <a:pt x="211302" y="157848"/>
                  </a:lnTo>
                  <a:close/>
                </a:path>
                <a:path w="1045209" h="261620">
                  <a:moveTo>
                    <a:pt x="211302" y="0"/>
                  </a:moveTo>
                  <a:lnTo>
                    <a:pt x="180797" y="0"/>
                  </a:lnTo>
                  <a:lnTo>
                    <a:pt x="180797" y="56248"/>
                  </a:lnTo>
                  <a:lnTo>
                    <a:pt x="132092" y="56248"/>
                  </a:lnTo>
                  <a:lnTo>
                    <a:pt x="132092" y="83121"/>
                  </a:lnTo>
                  <a:lnTo>
                    <a:pt x="180797" y="83121"/>
                  </a:lnTo>
                  <a:lnTo>
                    <a:pt x="180797" y="143014"/>
                  </a:lnTo>
                  <a:lnTo>
                    <a:pt x="211302" y="143014"/>
                  </a:lnTo>
                  <a:lnTo>
                    <a:pt x="211302" y="0"/>
                  </a:lnTo>
                  <a:close/>
                </a:path>
                <a:path w="1045209" h="261620">
                  <a:moveTo>
                    <a:pt x="464299" y="71081"/>
                  </a:moveTo>
                  <a:lnTo>
                    <a:pt x="410819" y="59055"/>
                  </a:lnTo>
                  <a:lnTo>
                    <a:pt x="378942" y="28829"/>
                  </a:lnTo>
                  <a:lnTo>
                    <a:pt x="461772" y="28829"/>
                  </a:lnTo>
                  <a:lnTo>
                    <a:pt x="461772" y="3073"/>
                  </a:lnTo>
                  <a:lnTo>
                    <a:pt x="266433" y="3073"/>
                  </a:lnTo>
                  <a:lnTo>
                    <a:pt x="266433" y="28829"/>
                  </a:lnTo>
                  <a:lnTo>
                    <a:pt x="348157" y="28829"/>
                  </a:lnTo>
                  <a:lnTo>
                    <a:pt x="338785" y="45707"/>
                  </a:lnTo>
                  <a:lnTo>
                    <a:pt x="318795" y="58458"/>
                  </a:lnTo>
                  <a:lnTo>
                    <a:pt x="292150" y="66967"/>
                  </a:lnTo>
                  <a:lnTo>
                    <a:pt x="262788" y="71081"/>
                  </a:lnTo>
                  <a:lnTo>
                    <a:pt x="262788" y="96837"/>
                  </a:lnTo>
                  <a:lnTo>
                    <a:pt x="292823" y="92938"/>
                  </a:lnTo>
                  <a:lnTo>
                    <a:pt x="320865" y="85178"/>
                  </a:lnTo>
                  <a:lnTo>
                    <a:pt x="345122" y="73812"/>
                  </a:lnTo>
                  <a:lnTo>
                    <a:pt x="363829" y="59055"/>
                  </a:lnTo>
                  <a:lnTo>
                    <a:pt x="382320" y="73774"/>
                  </a:lnTo>
                  <a:lnTo>
                    <a:pt x="406400" y="85077"/>
                  </a:lnTo>
                  <a:lnTo>
                    <a:pt x="434314" y="92824"/>
                  </a:lnTo>
                  <a:lnTo>
                    <a:pt x="464299" y="96837"/>
                  </a:lnTo>
                  <a:lnTo>
                    <a:pt x="464299" y="71081"/>
                  </a:lnTo>
                  <a:close/>
                </a:path>
                <a:path w="1045209" h="261620">
                  <a:moveTo>
                    <a:pt x="466813" y="212979"/>
                  </a:moveTo>
                  <a:lnTo>
                    <a:pt x="465467" y="202133"/>
                  </a:lnTo>
                  <a:lnTo>
                    <a:pt x="461530" y="192963"/>
                  </a:lnTo>
                  <a:lnTo>
                    <a:pt x="459320" y="190309"/>
                  </a:lnTo>
                  <a:lnTo>
                    <a:pt x="455129" y="185267"/>
                  </a:lnTo>
                  <a:lnTo>
                    <a:pt x="446379" y="178828"/>
                  </a:lnTo>
                  <a:lnTo>
                    <a:pt x="436587" y="174637"/>
                  </a:lnTo>
                  <a:lnTo>
                    <a:pt x="436587" y="207378"/>
                  </a:lnTo>
                  <a:lnTo>
                    <a:pt x="436587" y="218579"/>
                  </a:lnTo>
                  <a:lnTo>
                    <a:pt x="385686" y="235153"/>
                  </a:lnTo>
                  <a:lnTo>
                    <a:pt x="364388" y="235648"/>
                  </a:lnTo>
                  <a:lnTo>
                    <a:pt x="343077" y="235153"/>
                  </a:lnTo>
                  <a:lnTo>
                    <a:pt x="300850" y="226695"/>
                  </a:lnTo>
                  <a:lnTo>
                    <a:pt x="292176" y="218579"/>
                  </a:lnTo>
                  <a:lnTo>
                    <a:pt x="292176" y="207378"/>
                  </a:lnTo>
                  <a:lnTo>
                    <a:pt x="343077" y="190804"/>
                  </a:lnTo>
                  <a:lnTo>
                    <a:pt x="364388" y="190309"/>
                  </a:lnTo>
                  <a:lnTo>
                    <a:pt x="385686" y="190804"/>
                  </a:lnTo>
                  <a:lnTo>
                    <a:pt x="427634" y="199263"/>
                  </a:lnTo>
                  <a:lnTo>
                    <a:pt x="436587" y="207378"/>
                  </a:lnTo>
                  <a:lnTo>
                    <a:pt x="436587" y="174637"/>
                  </a:lnTo>
                  <a:lnTo>
                    <a:pt x="431253" y="172351"/>
                  </a:lnTo>
                  <a:lnTo>
                    <a:pt x="412419" y="167919"/>
                  </a:lnTo>
                  <a:lnTo>
                    <a:pt x="390067" y="165379"/>
                  </a:lnTo>
                  <a:lnTo>
                    <a:pt x="364388" y="164566"/>
                  </a:lnTo>
                  <a:lnTo>
                    <a:pt x="338772" y="165379"/>
                  </a:lnTo>
                  <a:lnTo>
                    <a:pt x="297319" y="172351"/>
                  </a:lnTo>
                  <a:lnTo>
                    <a:pt x="263017" y="202133"/>
                  </a:lnTo>
                  <a:lnTo>
                    <a:pt x="261670" y="212979"/>
                  </a:lnTo>
                  <a:lnTo>
                    <a:pt x="263017" y="223824"/>
                  </a:lnTo>
                  <a:lnTo>
                    <a:pt x="297319" y="253555"/>
                  </a:lnTo>
                  <a:lnTo>
                    <a:pt x="338772" y="260350"/>
                  </a:lnTo>
                  <a:lnTo>
                    <a:pt x="364388" y="261112"/>
                  </a:lnTo>
                  <a:lnTo>
                    <a:pt x="390067" y="260350"/>
                  </a:lnTo>
                  <a:lnTo>
                    <a:pt x="431253" y="253555"/>
                  </a:lnTo>
                  <a:lnTo>
                    <a:pt x="465467" y="223824"/>
                  </a:lnTo>
                  <a:lnTo>
                    <a:pt x="466813" y="212979"/>
                  </a:lnTo>
                  <a:close/>
                </a:path>
                <a:path w="1045209" h="261620">
                  <a:moveTo>
                    <a:pt x="478294" y="116700"/>
                  </a:moveTo>
                  <a:lnTo>
                    <a:pt x="249643" y="116700"/>
                  </a:lnTo>
                  <a:lnTo>
                    <a:pt x="249643" y="142455"/>
                  </a:lnTo>
                  <a:lnTo>
                    <a:pt x="478294" y="142455"/>
                  </a:lnTo>
                  <a:lnTo>
                    <a:pt x="478294" y="116700"/>
                  </a:lnTo>
                  <a:close/>
                </a:path>
                <a:path w="1045209" h="261620">
                  <a:moveTo>
                    <a:pt x="710209" y="109423"/>
                  </a:moveTo>
                  <a:lnTo>
                    <a:pt x="688251" y="101511"/>
                  </a:lnTo>
                  <a:lnTo>
                    <a:pt x="678091" y="93472"/>
                  </a:lnTo>
                  <a:lnTo>
                    <a:pt x="670788" y="87706"/>
                  </a:lnTo>
                  <a:lnTo>
                    <a:pt x="659244" y="67119"/>
                  </a:lnTo>
                  <a:lnTo>
                    <a:pt x="655078" y="38900"/>
                  </a:lnTo>
                  <a:lnTo>
                    <a:pt x="655078" y="29387"/>
                  </a:lnTo>
                  <a:lnTo>
                    <a:pt x="705459" y="29387"/>
                  </a:lnTo>
                  <a:lnTo>
                    <a:pt x="705459" y="3073"/>
                  </a:lnTo>
                  <a:lnTo>
                    <a:pt x="574471" y="3073"/>
                  </a:lnTo>
                  <a:lnTo>
                    <a:pt x="574471" y="29387"/>
                  </a:lnTo>
                  <a:lnTo>
                    <a:pt x="624852" y="29387"/>
                  </a:lnTo>
                  <a:lnTo>
                    <a:pt x="624852" y="38900"/>
                  </a:lnTo>
                  <a:lnTo>
                    <a:pt x="620814" y="67957"/>
                  </a:lnTo>
                  <a:lnTo>
                    <a:pt x="609498" y="89560"/>
                  </a:lnTo>
                  <a:lnTo>
                    <a:pt x="592150" y="104228"/>
                  </a:lnTo>
                  <a:lnTo>
                    <a:pt x="570001" y="112509"/>
                  </a:lnTo>
                  <a:lnTo>
                    <a:pt x="570001" y="139649"/>
                  </a:lnTo>
                  <a:lnTo>
                    <a:pt x="592162" y="133388"/>
                  </a:lnTo>
                  <a:lnTo>
                    <a:pt x="611873" y="122859"/>
                  </a:lnTo>
                  <a:lnTo>
                    <a:pt x="628281" y="109194"/>
                  </a:lnTo>
                  <a:lnTo>
                    <a:pt x="640524" y="93472"/>
                  </a:lnTo>
                  <a:lnTo>
                    <a:pt x="652678" y="108508"/>
                  </a:lnTo>
                  <a:lnTo>
                    <a:pt x="668858" y="120967"/>
                  </a:lnTo>
                  <a:lnTo>
                    <a:pt x="688301" y="130390"/>
                  </a:lnTo>
                  <a:lnTo>
                    <a:pt x="710209" y="136296"/>
                  </a:lnTo>
                  <a:lnTo>
                    <a:pt x="710209" y="109423"/>
                  </a:lnTo>
                  <a:close/>
                </a:path>
                <a:path w="1045209" h="261620">
                  <a:moveTo>
                    <a:pt x="779614" y="157848"/>
                  </a:moveTo>
                  <a:lnTo>
                    <a:pt x="749109" y="157848"/>
                  </a:lnTo>
                  <a:lnTo>
                    <a:pt x="749109" y="183870"/>
                  </a:lnTo>
                  <a:lnTo>
                    <a:pt x="749109" y="230606"/>
                  </a:lnTo>
                  <a:lnTo>
                    <a:pt x="620369" y="230606"/>
                  </a:lnTo>
                  <a:lnTo>
                    <a:pt x="620369" y="183870"/>
                  </a:lnTo>
                  <a:lnTo>
                    <a:pt x="749109" y="183870"/>
                  </a:lnTo>
                  <a:lnTo>
                    <a:pt x="749109" y="157848"/>
                  </a:lnTo>
                  <a:lnTo>
                    <a:pt x="589864" y="157848"/>
                  </a:lnTo>
                  <a:lnTo>
                    <a:pt x="589864" y="256349"/>
                  </a:lnTo>
                  <a:lnTo>
                    <a:pt x="779614" y="256349"/>
                  </a:lnTo>
                  <a:lnTo>
                    <a:pt x="779614" y="230606"/>
                  </a:lnTo>
                  <a:lnTo>
                    <a:pt x="779614" y="183870"/>
                  </a:lnTo>
                  <a:lnTo>
                    <a:pt x="779614" y="157848"/>
                  </a:lnTo>
                  <a:close/>
                </a:path>
                <a:path w="1045209" h="261620">
                  <a:moveTo>
                    <a:pt x="779614" y="0"/>
                  </a:moveTo>
                  <a:lnTo>
                    <a:pt x="749109" y="0"/>
                  </a:lnTo>
                  <a:lnTo>
                    <a:pt x="749109" y="54292"/>
                  </a:lnTo>
                  <a:lnTo>
                    <a:pt x="696772" y="54292"/>
                  </a:lnTo>
                  <a:lnTo>
                    <a:pt x="696772" y="80327"/>
                  </a:lnTo>
                  <a:lnTo>
                    <a:pt x="749109" y="80327"/>
                  </a:lnTo>
                  <a:lnTo>
                    <a:pt x="749109" y="141617"/>
                  </a:lnTo>
                  <a:lnTo>
                    <a:pt x="779614" y="141617"/>
                  </a:lnTo>
                  <a:lnTo>
                    <a:pt x="779614" y="0"/>
                  </a:lnTo>
                  <a:close/>
                </a:path>
                <a:path w="1045209" h="261620">
                  <a:moveTo>
                    <a:pt x="1040447" y="100190"/>
                  </a:moveTo>
                  <a:lnTo>
                    <a:pt x="1002233" y="88900"/>
                  </a:lnTo>
                  <a:lnTo>
                    <a:pt x="972718" y="70739"/>
                  </a:lnTo>
                  <a:lnTo>
                    <a:pt x="971105" y="68567"/>
                  </a:lnTo>
                  <a:lnTo>
                    <a:pt x="953706" y="45326"/>
                  </a:lnTo>
                  <a:lnTo>
                    <a:pt x="946975" y="12319"/>
                  </a:lnTo>
                  <a:lnTo>
                    <a:pt x="946975" y="1676"/>
                  </a:lnTo>
                  <a:lnTo>
                    <a:pt x="916749" y="1676"/>
                  </a:lnTo>
                  <a:lnTo>
                    <a:pt x="916749" y="12319"/>
                  </a:lnTo>
                  <a:lnTo>
                    <a:pt x="910107" y="45364"/>
                  </a:lnTo>
                  <a:lnTo>
                    <a:pt x="891286" y="70840"/>
                  </a:lnTo>
                  <a:lnTo>
                    <a:pt x="861961" y="89014"/>
                  </a:lnTo>
                  <a:lnTo>
                    <a:pt x="823836" y="100190"/>
                  </a:lnTo>
                  <a:lnTo>
                    <a:pt x="823836" y="127063"/>
                  </a:lnTo>
                  <a:lnTo>
                    <a:pt x="860552" y="118503"/>
                  </a:lnTo>
                  <a:lnTo>
                    <a:pt x="891324" y="105473"/>
                  </a:lnTo>
                  <a:lnTo>
                    <a:pt x="915416" y="88607"/>
                  </a:lnTo>
                  <a:lnTo>
                    <a:pt x="932141" y="68567"/>
                  </a:lnTo>
                  <a:lnTo>
                    <a:pt x="948905" y="88607"/>
                  </a:lnTo>
                  <a:lnTo>
                    <a:pt x="973074" y="105473"/>
                  </a:lnTo>
                  <a:lnTo>
                    <a:pt x="1003846" y="118503"/>
                  </a:lnTo>
                  <a:lnTo>
                    <a:pt x="1040447" y="127063"/>
                  </a:lnTo>
                  <a:lnTo>
                    <a:pt x="1040447" y="100190"/>
                  </a:lnTo>
                  <a:close/>
                </a:path>
                <a:path w="1045209" h="261620">
                  <a:moveTo>
                    <a:pt x="1044930" y="162877"/>
                  </a:moveTo>
                  <a:lnTo>
                    <a:pt x="819632" y="162877"/>
                  </a:lnTo>
                  <a:lnTo>
                    <a:pt x="819632" y="189750"/>
                  </a:lnTo>
                  <a:lnTo>
                    <a:pt x="916749" y="189750"/>
                  </a:lnTo>
                  <a:lnTo>
                    <a:pt x="916749" y="258038"/>
                  </a:lnTo>
                  <a:lnTo>
                    <a:pt x="946975" y="258038"/>
                  </a:lnTo>
                  <a:lnTo>
                    <a:pt x="946975" y="189750"/>
                  </a:lnTo>
                  <a:lnTo>
                    <a:pt x="1044930" y="189750"/>
                  </a:lnTo>
                  <a:lnTo>
                    <a:pt x="1044930" y="1628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08579" y="9255461"/>
              <a:ext cx="210457" cy="25383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525350" y="9248185"/>
              <a:ext cx="243840" cy="261620"/>
            </a:xfrm>
            <a:custGeom>
              <a:avLst/>
              <a:gdLst/>
              <a:ahLst/>
              <a:cxnLst/>
              <a:rect l="l" t="t" r="r" b="b"/>
              <a:pathLst>
                <a:path w="243840" h="261620">
                  <a:moveTo>
                    <a:pt x="86197" y="39460"/>
                  </a:moveTo>
                  <a:lnTo>
                    <a:pt x="55972" y="39460"/>
                  </a:lnTo>
                  <a:lnTo>
                    <a:pt x="55972" y="0"/>
                  </a:lnTo>
                  <a:lnTo>
                    <a:pt x="86197" y="0"/>
                  </a:lnTo>
                  <a:lnTo>
                    <a:pt x="86197" y="39460"/>
                  </a:lnTo>
                  <a:close/>
                </a:path>
                <a:path w="243840" h="261620">
                  <a:moveTo>
                    <a:pt x="140211" y="65767"/>
                  </a:moveTo>
                  <a:lnTo>
                    <a:pt x="2798" y="65767"/>
                  </a:lnTo>
                  <a:lnTo>
                    <a:pt x="2798" y="39460"/>
                  </a:lnTo>
                  <a:lnTo>
                    <a:pt x="140211" y="39460"/>
                  </a:lnTo>
                  <a:lnTo>
                    <a:pt x="140211" y="65767"/>
                  </a:lnTo>
                  <a:close/>
                </a:path>
                <a:path w="243840" h="261620">
                  <a:moveTo>
                    <a:pt x="0" y="244041"/>
                  </a:moveTo>
                  <a:lnTo>
                    <a:pt x="0" y="216054"/>
                  </a:lnTo>
                  <a:lnTo>
                    <a:pt x="20906" y="202739"/>
                  </a:lnTo>
                  <a:lnTo>
                    <a:pt x="38796" y="181736"/>
                  </a:lnTo>
                  <a:lnTo>
                    <a:pt x="51284" y="150566"/>
                  </a:lnTo>
                  <a:lnTo>
                    <a:pt x="55972" y="106907"/>
                  </a:lnTo>
                  <a:lnTo>
                    <a:pt x="55972" y="65767"/>
                  </a:lnTo>
                  <a:lnTo>
                    <a:pt x="86197" y="65767"/>
                  </a:lnTo>
                  <a:lnTo>
                    <a:pt x="86197" y="106907"/>
                  </a:lnTo>
                  <a:lnTo>
                    <a:pt x="90870" y="150605"/>
                  </a:lnTo>
                  <a:lnTo>
                    <a:pt x="103304" y="181631"/>
                  </a:lnTo>
                  <a:lnTo>
                    <a:pt x="71365" y="181631"/>
                  </a:lnTo>
                  <a:lnTo>
                    <a:pt x="59387" y="201221"/>
                  </a:lnTo>
                  <a:lnTo>
                    <a:pt x="42714" y="218923"/>
                  </a:lnTo>
                  <a:lnTo>
                    <a:pt x="22524" y="233581"/>
                  </a:lnTo>
                  <a:lnTo>
                    <a:pt x="0" y="244041"/>
                  </a:lnTo>
                  <a:close/>
                </a:path>
                <a:path w="243840" h="261620">
                  <a:moveTo>
                    <a:pt x="142450" y="244041"/>
                  </a:moveTo>
                  <a:lnTo>
                    <a:pt x="119694" y="233463"/>
                  </a:lnTo>
                  <a:lnTo>
                    <a:pt x="99561" y="218818"/>
                  </a:lnTo>
                  <a:lnTo>
                    <a:pt x="83101" y="201182"/>
                  </a:lnTo>
                  <a:lnTo>
                    <a:pt x="71365" y="181631"/>
                  </a:lnTo>
                  <a:lnTo>
                    <a:pt x="103304" y="181631"/>
                  </a:lnTo>
                  <a:lnTo>
                    <a:pt x="121264" y="202621"/>
                  </a:lnTo>
                  <a:lnTo>
                    <a:pt x="142450" y="216054"/>
                  </a:lnTo>
                  <a:lnTo>
                    <a:pt x="142450" y="244041"/>
                  </a:lnTo>
                  <a:close/>
                </a:path>
                <a:path w="243840" h="261620">
                  <a:moveTo>
                    <a:pt x="204020" y="261112"/>
                  </a:moveTo>
                  <a:lnTo>
                    <a:pt x="173515" y="261112"/>
                  </a:lnTo>
                  <a:lnTo>
                    <a:pt x="173515" y="7276"/>
                  </a:lnTo>
                  <a:lnTo>
                    <a:pt x="204020" y="7276"/>
                  </a:lnTo>
                  <a:lnTo>
                    <a:pt x="204020" y="110825"/>
                  </a:lnTo>
                  <a:lnTo>
                    <a:pt x="243761" y="110825"/>
                  </a:lnTo>
                  <a:lnTo>
                    <a:pt x="243761" y="137413"/>
                  </a:lnTo>
                  <a:lnTo>
                    <a:pt x="204020" y="137413"/>
                  </a:lnTo>
                  <a:lnTo>
                    <a:pt x="204020" y="26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81705" y="9255461"/>
              <a:ext cx="205699" cy="253836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4270692" y="8221740"/>
            <a:ext cx="543560" cy="358140"/>
            <a:chOff x="4270692" y="8221740"/>
            <a:chExt cx="543560" cy="358140"/>
          </a:xfrm>
        </p:grpSpPr>
        <p:sp>
          <p:nvSpPr>
            <p:cNvPr id="68" name="object 68"/>
            <p:cNvSpPr/>
            <p:nvPr/>
          </p:nvSpPr>
          <p:spPr>
            <a:xfrm>
              <a:off x="4304926" y="8255973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1687" y="8292857"/>
              <a:ext cx="122798" cy="21556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48756" y="8255973"/>
              <a:ext cx="231140" cy="283210"/>
            </a:xfrm>
            <a:custGeom>
              <a:avLst/>
              <a:gdLst/>
              <a:ahLst/>
              <a:cxnLst/>
              <a:rect l="l" t="t" r="r" b="b"/>
              <a:pathLst>
                <a:path w="231139" h="283209">
                  <a:moveTo>
                    <a:pt x="17668" y="82601"/>
                  </a:moveTo>
                  <a:lnTo>
                    <a:pt x="6184" y="16785"/>
                  </a:lnTo>
                  <a:lnTo>
                    <a:pt x="62448" y="2098"/>
                  </a:lnTo>
                  <a:lnTo>
                    <a:pt x="117056" y="0"/>
                  </a:lnTo>
                  <a:lnTo>
                    <a:pt x="132195" y="44"/>
                  </a:lnTo>
                  <a:lnTo>
                    <a:pt x="176022" y="4672"/>
                  </a:lnTo>
                  <a:lnTo>
                    <a:pt x="213820" y="24874"/>
                  </a:lnTo>
                  <a:lnTo>
                    <a:pt x="229999" y="59798"/>
                  </a:lnTo>
                  <a:lnTo>
                    <a:pt x="231020" y="87460"/>
                  </a:lnTo>
                  <a:lnTo>
                    <a:pt x="230937" y="100212"/>
                  </a:lnTo>
                  <a:lnTo>
                    <a:pt x="219314" y="139225"/>
                  </a:lnTo>
                  <a:lnTo>
                    <a:pt x="181747" y="168786"/>
                  </a:lnTo>
                  <a:lnTo>
                    <a:pt x="139970" y="186682"/>
                  </a:lnTo>
                  <a:lnTo>
                    <a:pt x="102037" y="199658"/>
                  </a:lnTo>
                  <a:lnTo>
                    <a:pt x="102037" y="212026"/>
                  </a:lnTo>
                  <a:lnTo>
                    <a:pt x="226603" y="212026"/>
                  </a:lnTo>
                  <a:lnTo>
                    <a:pt x="226603" y="282701"/>
                  </a:lnTo>
                  <a:lnTo>
                    <a:pt x="0" y="282701"/>
                  </a:lnTo>
                  <a:lnTo>
                    <a:pt x="0" y="227486"/>
                  </a:lnTo>
                  <a:lnTo>
                    <a:pt x="0" y="215118"/>
                  </a:lnTo>
                  <a:lnTo>
                    <a:pt x="1546" y="204738"/>
                  </a:lnTo>
                  <a:lnTo>
                    <a:pt x="3092" y="194357"/>
                  </a:lnTo>
                  <a:lnTo>
                    <a:pt x="7288" y="185081"/>
                  </a:lnTo>
                  <a:lnTo>
                    <a:pt x="11484" y="175805"/>
                  </a:lnTo>
                  <a:lnTo>
                    <a:pt x="18773" y="167191"/>
                  </a:lnTo>
                  <a:lnTo>
                    <a:pt x="23159" y="162067"/>
                  </a:lnTo>
                  <a:lnTo>
                    <a:pt x="26530" y="158495"/>
                  </a:lnTo>
                  <a:lnTo>
                    <a:pt x="30606" y="154799"/>
                  </a:lnTo>
                  <a:lnTo>
                    <a:pt x="37104" y="149301"/>
                  </a:lnTo>
                  <a:lnTo>
                    <a:pt x="43288" y="144001"/>
                  </a:lnTo>
                  <a:lnTo>
                    <a:pt x="51460" y="139142"/>
                  </a:lnTo>
                  <a:lnTo>
                    <a:pt x="59632" y="134283"/>
                  </a:lnTo>
                  <a:lnTo>
                    <a:pt x="69129" y="129645"/>
                  </a:lnTo>
                  <a:lnTo>
                    <a:pt x="78626" y="125007"/>
                  </a:lnTo>
                  <a:lnTo>
                    <a:pt x="88565" y="120590"/>
                  </a:lnTo>
                  <a:lnTo>
                    <a:pt x="98503" y="116172"/>
                  </a:lnTo>
                  <a:lnTo>
                    <a:pt x="107338" y="112197"/>
                  </a:lnTo>
                  <a:lnTo>
                    <a:pt x="116172" y="108221"/>
                  </a:lnTo>
                  <a:lnTo>
                    <a:pt x="123240" y="104908"/>
                  </a:lnTo>
                  <a:lnTo>
                    <a:pt x="130307" y="101596"/>
                  </a:lnTo>
                  <a:lnTo>
                    <a:pt x="136050" y="98945"/>
                  </a:lnTo>
                  <a:lnTo>
                    <a:pt x="136050" y="75092"/>
                  </a:lnTo>
                  <a:lnTo>
                    <a:pt x="125890" y="74209"/>
                  </a:lnTo>
                  <a:lnTo>
                    <a:pt x="116835" y="73546"/>
                  </a:lnTo>
                  <a:lnTo>
                    <a:pt x="107780" y="72884"/>
                  </a:lnTo>
                  <a:lnTo>
                    <a:pt x="99387" y="72884"/>
                  </a:lnTo>
                  <a:lnTo>
                    <a:pt x="74754" y="73035"/>
                  </a:lnTo>
                  <a:lnTo>
                    <a:pt x="58031" y="74098"/>
                  </a:lnTo>
                  <a:lnTo>
                    <a:pt x="41556" y="76983"/>
                  </a:lnTo>
                  <a:lnTo>
                    <a:pt x="17668" y="82601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04982" y="8255977"/>
              <a:ext cx="474980" cy="289560"/>
            </a:xfrm>
            <a:custGeom>
              <a:avLst/>
              <a:gdLst/>
              <a:ahLst/>
              <a:cxnLst/>
              <a:rect l="l" t="t" r="r" b="b"/>
              <a:pathLst>
                <a:path w="474979" h="289559">
                  <a:moveTo>
                    <a:pt x="236194" y="164719"/>
                  </a:moveTo>
                  <a:lnTo>
                    <a:pt x="236181" y="124358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46"/>
                  </a:lnTo>
                  <a:lnTo>
                    <a:pt x="165925" y="4191"/>
                  </a:lnTo>
                  <a:lnTo>
                    <a:pt x="145262" y="495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495"/>
                  </a:lnTo>
                  <a:lnTo>
                    <a:pt x="140893" y="152"/>
                  </a:lnTo>
                  <a:lnTo>
                    <a:pt x="118313" y="0"/>
                  </a:lnTo>
                  <a:lnTo>
                    <a:pt x="95999" y="152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58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397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4979" h="289559">
                  <a:moveTo>
                    <a:pt x="474675" y="72885"/>
                  </a:moveTo>
                  <a:lnTo>
                    <a:pt x="461657" y="30975"/>
                  </a:lnTo>
                  <a:lnTo>
                    <a:pt x="427659" y="6515"/>
                  </a:lnTo>
                  <a:lnTo>
                    <a:pt x="385864" y="355"/>
                  </a:lnTo>
                  <a:lnTo>
                    <a:pt x="360819" y="0"/>
                  </a:lnTo>
                  <a:lnTo>
                    <a:pt x="328536" y="266"/>
                  </a:lnTo>
                  <a:lnTo>
                    <a:pt x="306222" y="2095"/>
                  </a:lnTo>
                  <a:lnTo>
                    <a:pt x="283489" y="7086"/>
                  </a:lnTo>
                  <a:lnTo>
                    <a:pt x="249948" y="16789"/>
                  </a:lnTo>
                  <a:lnTo>
                    <a:pt x="261442" y="82600"/>
                  </a:lnTo>
                  <a:lnTo>
                    <a:pt x="285318" y="76987"/>
                  </a:lnTo>
                  <a:lnTo>
                    <a:pt x="301802" y="74104"/>
                  </a:lnTo>
                  <a:lnTo>
                    <a:pt x="318528" y="73037"/>
                  </a:lnTo>
                  <a:lnTo>
                    <a:pt x="343154" y="72885"/>
                  </a:lnTo>
                  <a:lnTo>
                    <a:pt x="351548" y="72885"/>
                  </a:lnTo>
                  <a:lnTo>
                    <a:pt x="369658" y="74206"/>
                  </a:lnTo>
                  <a:lnTo>
                    <a:pt x="379818" y="75095"/>
                  </a:lnTo>
                  <a:lnTo>
                    <a:pt x="379818" y="98945"/>
                  </a:lnTo>
                  <a:lnTo>
                    <a:pt x="359943" y="108229"/>
                  </a:lnTo>
                  <a:lnTo>
                    <a:pt x="322389" y="125006"/>
                  </a:lnTo>
                  <a:lnTo>
                    <a:pt x="303403" y="134289"/>
                  </a:lnTo>
                  <a:lnTo>
                    <a:pt x="287058" y="144005"/>
                  </a:lnTo>
                  <a:lnTo>
                    <a:pt x="280873" y="149301"/>
                  </a:lnTo>
                  <a:lnTo>
                    <a:pt x="274370" y="154800"/>
                  </a:lnTo>
                  <a:lnTo>
                    <a:pt x="246862" y="194360"/>
                  </a:lnTo>
                  <a:lnTo>
                    <a:pt x="243763" y="215125"/>
                  </a:lnTo>
                  <a:lnTo>
                    <a:pt x="243763" y="282702"/>
                  </a:lnTo>
                  <a:lnTo>
                    <a:pt x="470369" y="282702"/>
                  </a:lnTo>
                  <a:lnTo>
                    <a:pt x="470369" y="212026"/>
                  </a:lnTo>
                  <a:lnTo>
                    <a:pt x="345808" y="212026"/>
                  </a:lnTo>
                  <a:lnTo>
                    <a:pt x="345808" y="199656"/>
                  </a:lnTo>
                  <a:lnTo>
                    <a:pt x="383743" y="186690"/>
                  </a:lnTo>
                  <a:lnTo>
                    <a:pt x="425513" y="168783"/>
                  </a:lnTo>
                  <a:lnTo>
                    <a:pt x="458304" y="144564"/>
                  </a:lnTo>
                  <a:lnTo>
                    <a:pt x="474129" y="108305"/>
                  </a:lnTo>
                  <a:lnTo>
                    <a:pt x="474611" y="101600"/>
                  </a:lnTo>
                  <a:lnTo>
                    <a:pt x="474675" y="72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270692" y="9201064"/>
            <a:ext cx="546100" cy="358140"/>
            <a:chOff x="4270692" y="9201064"/>
            <a:chExt cx="546100" cy="358140"/>
          </a:xfrm>
        </p:grpSpPr>
        <p:sp>
          <p:nvSpPr>
            <p:cNvPr id="73" name="object 73"/>
            <p:cNvSpPr/>
            <p:nvPr/>
          </p:nvSpPr>
          <p:spPr>
            <a:xfrm>
              <a:off x="4304926" y="9235298"/>
              <a:ext cx="236854" cy="289560"/>
            </a:xfrm>
            <a:custGeom>
              <a:avLst/>
              <a:gdLst/>
              <a:ahLst/>
              <a:cxnLst/>
              <a:rect l="l" t="t" r="r" b="b"/>
              <a:pathLst>
                <a:path w="236854" h="289559">
                  <a:moveTo>
                    <a:pt x="0" y="144443"/>
                  </a:moveTo>
                  <a:lnTo>
                    <a:pt x="1770" y="99687"/>
                  </a:lnTo>
                  <a:lnTo>
                    <a:pt x="9469" y="58003"/>
                  </a:lnTo>
                  <a:lnTo>
                    <a:pt x="35310" y="20954"/>
                  </a:lnTo>
                  <a:lnTo>
                    <a:pt x="71203" y="4192"/>
                  </a:lnTo>
                  <a:lnTo>
                    <a:pt x="118381" y="0"/>
                  </a:lnTo>
                  <a:lnTo>
                    <a:pt x="140961" y="155"/>
                  </a:lnTo>
                  <a:lnTo>
                    <a:pt x="180001" y="9938"/>
                  </a:lnTo>
                  <a:lnTo>
                    <a:pt x="215781" y="38429"/>
                  </a:lnTo>
                  <a:lnTo>
                    <a:pt x="232345" y="83927"/>
                  </a:lnTo>
                  <a:lnTo>
                    <a:pt x="236259" y="124800"/>
                  </a:lnTo>
                  <a:lnTo>
                    <a:pt x="236321" y="144884"/>
                  </a:lnTo>
                  <a:lnTo>
                    <a:pt x="236255" y="164713"/>
                  </a:lnTo>
                  <a:lnTo>
                    <a:pt x="232124" y="205400"/>
                  </a:lnTo>
                  <a:lnTo>
                    <a:pt x="215339" y="250898"/>
                  </a:lnTo>
                  <a:lnTo>
                    <a:pt x="179559" y="279389"/>
                  </a:lnTo>
                  <a:lnTo>
                    <a:pt x="140705" y="289172"/>
                  </a:lnTo>
                  <a:lnTo>
                    <a:pt x="118381" y="289327"/>
                  </a:lnTo>
                  <a:lnTo>
                    <a:pt x="96057" y="289172"/>
                  </a:lnTo>
                  <a:lnTo>
                    <a:pt x="57202" y="279389"/>
                  </a:lnTo>
                  <a:lnTo>
                    <a:pt x="21202" y="250677"/>
                  </a:lnTo>
                  <a:lnTo>
                    <a:pt x="4196" y="204958"/>
                  </a:lnTo>
                  <a:lnTo>
                    <a:pt x="65" y="164272"/>
                  </a:lnTo>
                  <a:lnTo>
                    <a:pt x="0" y="144443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1687" y="9272181"/>
              <a:ext cx="122798" cy="21556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554057" y="9235298"/>
              <a:ext cx="228600" cy="289560"/>
            </a:xfrm>
            <a:custGeom>
              <a:avLst/>
              <a:gdLst/>
              <a:ahLst/>
              <a:cxnLst/>
              <a:rect l="l" t="t" r="r" b="b"/>
              <a:pathLst>
                <a:path w="228600" h="289559">
                  <a:moveTo>
                    <a:pt x="57423" y="112639"/>
                  </a:moveTo>
                  <a:lnTo>
                    <a:pt x="133400" y="103804"/>
                  </a:lnTo>
                  <a:lnTo>
                    <a:pt x="133400" y="75092"/>
                  </a:lnTo>
                  <a:lnTo>
                    <a:pt x="126774" y="74209"/>
                  </a:lnTo>
                  <a:lnTo>
                    <a:pt x="90552" y="72884"/>
                  </a:lnTo>
                  <a:lnTo>
                    <a:pt x="73001" y="73029"/>
                  </a:lnTo>
                  <a:lnTo>
                    <a:pt x="59466" y="74043"/>
                  </a:lnTo>
                  <a:lnTo>
                    <a:pt x="43033" y="76797"/>
                  </a:lnTo>
                  <a:lnTo>
                    <a:pt x="16785" y="82160"/>
                  </a:lnTo>
                  <a:lnTo>
                    <a:pt x="5300" y="16785"/>
                  </a:lnTo>
                  <a:lnTo>
                    <a:pt x="37491" y="7081"/>
                  </a:lnTo>
                  <a:lnTo>
                    <a:pt x="59080" y="2098"/>
                  </a:lnTo>
                  <a:lnTo>
                    <a:pt x="79841" y="262"/>
                  </a:lnTo>
                  <a:lnTo>
                    <a:pt x="109547" y="0"/>
                  </a:lnTo>
                  <a:lnTo>
                    <a:pt x="121608" y="20"/>
                  </a:lnTo>
                  <a:lnTo>
                    <a:pt x="161832" y="2198"/>
                  </a:lnTo>
                  <a:lnTo>
                    <a:pt x="201093" y="17254"/>
                  </a:lnTo>
                  <a:lnTo>
                    <a:pt x="221150" y="55201"/>
                  </a:lnTo>
                  <a:lnTo>
                    <a:pt x="221302" y="70233"/>
                  </a:lnTo>
                  <a:lnTo>
                    <a:pt x="220729" y="96074"/>
                  </a:lnTo>
                  <a:lnTo>
                    <a:pt x="216719" y="111313"/>
                  </a:lnTo>
                  <a:lnTo>
                    <a:pt x="205835" y="121915"/>
                  </a:lnTo>
                  <a:lnTo>
                    <a:pt x="184639" y="133841"/>
                  </a:lnTo>
                  <a:lnTo>
                    <a:pt x="184639" y="136050"/>
                  </a:lnTo>
                  <a:lnTo>
                    <a:pt x="209921" y="147017"/>
                  </a:lnTo>
                  <a:lnTo>
                    <a:pt x="222903" y="157529"/>
                  </a:lnTo>
                  <a:lnTo>
                    <a:pt x="227686" y="173755"/>
                  </a:lnTo>
                  <a:lnTo>
                    <a:pt x="228370" y="201866"/>
                  </a:lnTo>
                  <a:lnTo>
                    <a:pt x="228194" y="220015"/>
                  </a:lnTo>
                  <a:lnTo>
                    <a:pt x="210304" y="260460"/>
                  </a:lnTo>
                  <a:lnTo>
                    <a:pt x="176198" y="281656"/>
                  </a:lnTo>
                  <a:lnTo>
                    <a:pt x="131419" y="288489"/>
                  </a:lnTo>
                  <a:lnTo>
                    <a:pt x="98062" y="289327"/>
                  </a:lnTo>
                  <a:lnTo>
                    <a:pt x="69446" y="289148"/>
                  </a:lnTo>
                  <a:lnTo>
                    <a:pt x="49693" y="287892"/>
                  </a:lnTo>
                  <a:lnTo>
                    <a:pt x="29609" y="284482"/>
                  </a:lnTo>
                  <a:lnTo>
                    <a:pt x="0" y="277843"/>
                  </a:lnTo>
                  <a:lnTo>
                    <a:pt x="12368" y="204958"/>
                  </a:lnTo>
                  <a:lnTo>
                    <a:pt x="37580" y="210832"/>
                  </a:lnTo>
                  <a:lnTo>
                    <a:pt x="53393" y="213848"/>
                  </a:lnTo>
                  <a:lnTo>
                    <a:pt x="66472" y="214959"/>
                  </a:lnTo>
                  <a:lnTo>
                    <a:pt x="83485" y="215118"/>
                  </a:lnTo>
                  <a:lnTo>
                    <a:pt x="100912" y="215077"/>
                  </a:lnTo>
                  <a:lnTo>
                    <a:pt x="111921" y="214787"/>
                  </a:lnTo>
                  <a:lnTo>
                    <a:pt x="121190" y="214000"/>
                  </a:lnTo>
                  <a:lnTo>
                    <a:pt x="133400" y="212468"/>
                  </a:lnTo>
                  <a:lnTo>
                    <a:pt x="133400" y="184198"/>
                  </a:lnTo>
                  <a:lnTo>
                    <a:pt x="57423" y="176688"/>
                  </a:lnTo>
                  <a:lnTo>
                    <a:pt x="57423" y="112639"/>
                  </a:lnTo>
                  <a:close/>
                </a:path>
              </a:pathLst>
            </a:custGeom>
            <a:ln w="68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04982" y="9235300"/>
              <a:ext cx="477520" cy="289560"/>
            </a:xfrm>
            <a:custGeom>
              <a:avLst/>
              <a:gdLst/>
              <a:ahLst/>
              <a:cxnLst/>
              <a:rect l="l" t="t" r="r" b="b"/>
              <a:pathLst>
                <a:path w="477520" h="289559">
                  <a:moveTo>
                    <a:pt x="236194" y="164719"/>
                  </a:moveTo>
                  <a:lnTo>
                    <a:pt x="236181" y="124371"/>
                  </a:lnTo>
                  <a:lnTo>
                    <a:pt x="232283" y="83934"/>
                  </a:lnTo>
                  <a:lnTo>
                    <a:pt x="230263" y="71120"/>
                  </a:lnTo>
                  <a:lnTo>
                    <a:pt x="229793" y="68059"/>
                  </a:lnTo>
                  <a:lnTo>
                    <a:pt x="208076" y="27559"/>
                  </a:lnTo>
                  <a:lnTo>
                    <a:pt x="165925" y="4191"/>
                  </a:lnTo>
                  <a:lnTo>
                    <a:pt x="145262" y="508"/>
                  </a:lnTo>
                  <a:lnTo>
                    <a:pt x="145262" y="71120"/>
                  </a:lnTo>
                  <a:lnTo>
                    <a:pt x="145262" y="209816"/>
                  </a:lnTo>
                  <a:lnTo>
                    <a:pt x="109486" y="218211"/>
                  </a:lnTo>
                  <a:lnTo>
                    <a:pt x="90932" y="218211"/>
                  </a:lnTo>
                  <a:lnTo>
                    <a:pt x="90932" y="79070"/>
                  </a:lnTo>
                  <a:lnTo>
                    <a:pt x="98005" y="75095"/>
                  </a:lnTo>
                  <a:lnTo>
                    <a:pt x="102387" y="72796"/>
                  </a:lnTo>
                  <a:lnTo>
                    <a:pt x="106616" y="71615"/>
                  </a:lnTo>
                  <a:lnTo>
                    <a:pt x="113157" y="71183"/>
                  </a:lnTo>
                  <a:lnTo>
                    <a:pt x="124498" y="71120"/>
                  </a:lnTo>
                  <a:lnTo>
                    <a:pt x="145262" y="71120"/>
                  </a:lnTo>
                  <a:lnTo>
                    <a:pt x="145262" y="508"/>
                  </a:lnTo>
                  <a:lnTo>
                    <a:pt x="140893" y="165"/>
                  </a:lnTo>
                  <a:lnTo>
                    <a:pt x="118313" y="0"/>
                  </a:lnTo>
                  <a:lnTo>
                    <a:pt x="95999" y="165"/>
                  </a:lnTo>
                  <a:lnTo>
                    <a:pt x="57137" y="9944"/>
                  </a:lnTo>
                  <a:lnTo>
                    <a:pt x="21145" y="38430"/>
                  </a:lnTo>
                  <a:lnTo>
                    <a:pt x="4140" y="83705"/>
                  </a:lnTo>
                  <a:lnTo>
                    <a:pt x="0" y="124371"/>
                  </a:lnTo>
                  <a:lnTo>
                    <a:pt x="12" y="164719"/>
                  </a:lnTo>
                  <a:lnTo>
                    <a:pt x="4140" y="204965"/>
                  </a:lnTo>
                  <a:lnTo>
                    <a:pt x="21145" y="250685"/>
                  </a:lnTo>
                  <a:lnTo>
                    <a:pt x="57137" y="279387"/>
                  </a:lnTo>
                  <a:lnTo>
                    <a:pt x="95999" y="289179"/>
                  </a:lnTo>
                  <a:lnTo>
                    <a:pt x="118313" y="289331"/>
                  </a:lnTo>
                  <a:lnTo>
                    <a:pt x="140639" y="289179"/>
                  </a:lnTo>
                  <a:lnTo>
                    <a:pt x="179501" y="279387"/>
                  </a:lnTo>
                  <a:lnTo>
                    <a:pt x="215277" y="250901"/>
                  </a:lnTo>
                  <a:lnTo>
                    <a:pt x="232067" y="205409"/>
                  </a:lnTo>
                  <a:lnTo>
                    <a:pt x="235737" y="177634"/>
                  </a:lnTo>
                  <a:lnTo>
                    <a:pt x="236194" y="164719"/>
                  </a:lnTo>
                  <a:close/>
                </a:path>
                <a:path w="477520" h="289559">
                  <a:moveTo>
                    <a:pt x="477443" y="201866"/>
                  </a:moveTo>
                  <a:lnTo>
                    <a:pt x="476758" y="173761"/>
                  </a:lnTo>
                  <a:lnTo>
                    <a:pt x="471970" y="157530"/>
                  </a:lnTo>
                  <a:lnTo>
                    <a:pt x="458990" y="147027"/>
                  </a:lnTo>
                  <a:lnTo>
                    <a:pt x="433705" y="136055"/>
                  </a:lnTo>
                  <a:lnTo>
                    <a:pt x="433705" y="133845"/>
                  </a:lnTo>
                  <a:lnTo>
                    <a:pt x="454901" y="121920"/>
                  </a:lnTo>
                  <a:lnTo>
                    <a:pt x="465785" y="111315"/>
                  </a:lnTo>
                  <a:lnTo>
                    <a:pt x="469798" y="96075"/>
                  </a:lnTo>
                  <a:lnTo>
                    <a:pt x="470306" y="72885"/>
                  </a:lnTo>
                  <a:lnTo>
                    <a:pt x="470217" y="55206"/>
                  </a:lnTo>
                  <a:lnTo>
                    <a:pt x="450164" y="17259"/>
                  </a:lnTo>
                  <a:lnTo>
                    <a:pt x="410895" y="2197"/>
                  </a:lnTo>
                  <a:lnTo>
                    <a:pt x="370674" y="25"/>
                  </a:lnTo>
                  <a:lnTo>
                    <a:pt x="358609" y="0"/>
                  </a:lnTo>
                  <a:lnTo>
                    <a:pt x="328904" y="266"/>
                  </a:lnTo>
                  <a:lnTo>
                    <a:pt x="308152" y="2108"/>
                  </a:lnTo>
                  <a:lnTo>
                    <a:pt x="286562" y="7086"/>
                  </a:lnTo>
                  <a:lnTo>
                    <a:pt x="254368" y="16789"/>
                  </a:lnTo>
                  <a:lnTo>
                    <a:pt x="265849" y="82169"/>
                  </a:lnTo>
                  <a:lnTo>
                    <a:pt x="292100" y="76796"/>
                  </a:lnTo>
                  <a:lnTo>
                    <a:pt x="308533" y="74053"/>
                  </a:lnTo>
                  <a:lnTo>
                    <a:pt x="322072" y="73037"/>
                  </a:lnTo>
                  <a:lnTo>
                    <a:pt x="339623" y="72885"/>
                  </a:lnTo>
                  <a:lnTo>
                    <a:pt x="348475" y="72898"/>
                  </a:lnTo>
                  <a:lnTo>
                    <a:pt x="354088" y="72974"/>
                  </a:lnTo>
                  <a:lnTo>
                    <a:pt x="358876" y="73164"/>
                  </a:lnTo>
                  <a:lnTo>
                    <a:pt x="375843" y="74218"/>
                  </a:lnTo>
                  <a:lnTo>
                    <a:pt x="382473" y="75095"/>
                  </a:lnTo>
                  <a:lnTo>
                    <a:pt x="382473" y="103809"/>
                  </a:lnTo>
                  <a:lnTo>
                    <a:pt x="306489" y="112649"/>
                  </a:lnTo>
                  <a:lnTo>
                    <a:pt x="306489" y="176695"/>
                  </a:lnTo>
                  <a:lnTo>
                    <a:pt x="382473" y="184200"/>
                  </a:lnTo>
                  <a:lnTo>
                    <a:pt x="382473" y="212471"/>
                  </a:lnTo>
                  <a:lnTo>
                    <a:pt x="370255" y="214007"/>
                  </a:lnTo>
                  <a:lnTo>
                    <a:pt x="360984" y="214795"/>
                  </a:lnTo>
                  <a:lnTo>
                    <a:pt x="353314" y="215011"/>
                  </a:lnTo>
                  <a:lnTo>
                    <a:pt x="315544" y="214960"/>
                  </a:lnTo>
                  <a:lnTo>
                    <a:pt x="302463" y="213855"/>
                  </a:lnTo>
                  <a:lnTo>
                    <a:pt x="286651" y="210832"/>
                  </a:lnTo>
                  <a:lnTo>
                    <a:pt x="261442" y="204965"/>
                  </a:lnTo>
                  <a:lnTo>
                    <a:pt x="249072" y="277850"/>
                  </a:lnTo>
                  <a:lnTo>
                    <a:pt x="278676" y="284492"/>
                  </a:lnTo>
                  <a:lnTo>
                    <a:pt x="298767" y="287896"/>
                  </a:lnTo>
                  <a:lnTo>
                    <a:pt x="318516" y="289153"/>
                  </a:lnTo>
                  <a:lnTo>
                    <a:pt x="347129" y="289331"/>
                  </a:lnTo>
                  <a:lnTo>
                    <a:pt x="361289" y="289306"/>
                  </a:lnTo>
                  <a:lnTo>
                    <a:pt x="408216" y="286054"/>
                  </a:lnTo>
                  <a:lnTo>
                    <a:pt x="447255" y="271145"/>
                  </a:lnTo>
                  <a:lnTo>
                    <a:pt x="472681" y="239674"/>
                  </a:lnTo>
                  <a:lnTo>
                    <a:pt x="477304" y="215125"/>
                  </a:lnTo>
                  <a:lnTo>
                    <a:pt x="477443" y="201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10454413" y="8081829"/>
            <a:ext cx="657860" cy="657860"/>
            <a:chOff x="10454413" y="8081829"/>
            <a:chExt cx="657860" cy="657860"/>
          </a:xfrm>
        </p:grpSpPr>
        <p:sp>
          <p:nvSpPr>
            <p:cNvPr id="78" name="object 78"/>
            <p:cNvSpPr/>
            <p:nvPr/>
          </p:nvSpPr>
          <p:spPr>
            <a:xfrm>
              <a:off x="10489635" y="8117052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293524" y="587049"/>
                  </a:moveTo>
                  <a:lnTo>
                    <a:pt x="243042" y="582679"/>
                  </a:lnTo>
                  <a:lnTo>
                    <a:pt x="193731" y="569571"/>
                  </a:lnTo>
                  <a:lnTo>
                    <a:pt x="146762" y="547724"/>
                  </a:lnTo>
                  <a:lnTo>
                    <a:pt x="104357" y="517971"/>
                  </a:lnTo>
                  <a:lnTo>
                    <a:pt x="68349" y="481820"/>
                  </a:lnTo>
                  <a:lnTo>
                    <a:pt x="39324" y="440286"/>
                  </a:lnTo>
                  <a:lnTo>
                    <a:pt x="17867" y="394383"/>
                  </a:lnTo>
                  <a:lnTo>
                    <a:pt x="4564" y="345124"/>
                  </a:lnTo>
                  <a:lnTo>
                    <a:pt x="0" y="293524"/>
                  </a:lnTo>
                  <a:lnTo>
                    <a:pt x="4564" y="241924"/>
                  </a:lnTo>
                  <a:lnTo>
                    <a:pt x="17867" y="192665"/>
                  </a:lnTo>
                  <a:lnTo>
                    <a:pt x="39324" y="146762"/>
                  </a:lnTo>
                  <a:lnTo>
                    <a:pt x="68349" y="105228"/>
                  </a:lnTo>
                  <a:lnTo>
                    <a:pt x="104357" y="69078"/>
                  </a:lnTo>
                  <a:lnTo>
                    <a:pt x="146762" y="39324"/>
                  </a:lnTo>
                  <a:lnTo>
                    <a:pt x="193731" y="17477"/>
                  </a:lnTo>
                  <a:lnTo>
                    <a:pt x="243042" y="4369"/>
                  </a:lnTo>
                  <a:lnTo>
                    <a:pt x="293524" y="0"/>
                  </a:lnTo>
                  <a:lnTo>
                    <a:pt x="344006" y="4369"/>
                  </a:lnTo>
                  <a:lnTo>
                    <a:pt x="393317" y="17477"/>
                  </a:lnTo>
                  <a:lnTo>
                    <a:pt x="440286" y="39324"/>
                  </a:lnTo>
                  <a:lnTo>
                    <a:pt x="482691" y="69078"/>
                  </a:lnTo>
                  <a:lnTo>
                    <a:pt x="518699" y="105228"/>
                  </a:lnTo>
                  <a:lnTo>
                    <a:pt x="547724" y="146762"/>
                  </a:lnTo>
                  <a:lnTo>
                    <a:pt x="569181" y="192665"/>
                  </a:lnTo>
                  <a:lnTo>
                    <a:pt x="582484" y="241924"/>
                  </a:lnTo>
                  <a:lnTo>
                    <a:pt x="587049" y="293524"/>
                  </a:lnTo>
                  <a:lnTo>
                    <a:pt x="582484" y="345124"/>
                  </a:lnTo>
                  <a:lnTo>
                    <a:pt x="569181" y="394383"/>
                  </a:lnTo>
                  <a:lnTo>
                    <a:pt x="547724" y="440286"/>
                  </a:lnTo>
                  <a:lnTo>
                    <a:pt x="518699" y="481820"/>
                  </a:lnTo>
                  <a:lnTo>
                    <a:pt x="482691" y="517971"/>
                  </a:lnTo>
                  <a:lnTo>
                    <a:pt x="440286" y="547724"/>
                  </a:lnTo>
                  <a:lnTo>
                    <a:pt x="393317" y="569571"/>
                  </a:lnTo>
                  <a:lnTo>
                    <a:pt x="344006" y="582679"/>
                  </a:lnTo>
                  <a:lnTo>
                    <a:pt x="293524" y="587049"/>
                  </a:lnTo>
                  <a:close/>
                </a:path>
              </a:pathLst>
            </a:custGeom>
            <a:solidFill>
              <a:srgbClr val="5D6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489635" y="8117052"/>
              <a:ext cx="587375" cy="587375"/>
            </a:xfrm>
            <a:custGeom>
              <a:avLst/>
              <a:gdLst/>
              <a:ahLst/>
              <a:cxnLst/>
              <a:rect l="l" t="t" r="r" b="b"/>
              <a:pathLst>
                <a:path w="587375" h="587375">
                  <a:moveTo>
                    <a:pt x="0" y="293524"/>
                  </a:moveTo>
                  <a:lnTo>
                    <a:pt x="4564" y="345124"/>
                  </a:lnTo>
                  <a:lnTo>
                    <a:pt x="17867" y="394383"/>
                  </a:lnTo>
                  <a:lnTo>
                    <a:pt x="39324" y="440286"/>
                  </a:lnTo>
                  <a:lnTo>
                    <a:pt x="68349" y="481820"/>
                  </a:lnTo>
                  <a:lnTo>
                    <a:pt x="104357" y="517971"/>
                  </a:lnTo>
                  <a:lnTo>
                    <a:pt x="146762" y="547724"/>
                  </a:lnTo>
                  <a:lnTo>
                    <a:pt x="193731" y="569571"/>
                  </a:lnTo>
                  <a:lnTo>
                    <a:pt x="243042" y="582679"/>
                  </a:lnTo>
                  <a:lnTo>
                    <a:pt x="293524" y="587049"/>
                  </a:lnTo>
                  <a:lnTo>
                    <a:pt x="344006" y="582679"/>
                  </a:lnTo>
                  <a:lnTo>
                    <a:pt x="393317" y="569571"/>
                  </a:lnTo>
                  <a:lnTo>
                    <a:pt x="440286" y="547724"/>
                  </a:lnTo>
                  <a:lnTo>
                    <a:pt x="482691" y="517971"/>
                  </a:lnTo>
                  <a:lnTo>
                    <a:pt x="518699" y="481820"/>
                  </a:lnTo>
                  <a:lnTo>
                    <a:pt x="547724" y="440286"/>
                  </a:lnTo>
                  <a:lnTo>
                    <a:pt x="569181" y="394383"/>
                  </a:lnTo>
                  <a:lnTo>
                    <a:pt x="582484" y="345124"/>
                  </a:lnTo>
                  <a:lnTo>
                    <a:pt x="587049" y="293524"/>
                  </a:lnTo>
                  <a:lnTo>
                    <a:pt x="582484" y="241924"/>
                  </a:lnTo>
                  <a:lnTo>
                    <a:pt x="569181" y="192665"/>
                  </a:lnTo>
                  <a:lnTo>
                    <a:pt x="547724" y="146762"/>
                  </a:lnTo>
                  <a:lnTo>
                    <a:pt x="518699" y="105228"/>
                  </a:lnTo>
                  <a:lnTo>
                    <a:pt x="482691" y="69078"/>
                  </a:lnTo>
                  <a:lnTo>
                    <a:pt x="440286" y="39324"/>
                  </a:lnTo>
                  <a:lnTo>
                    <a:pt x="393317" y="17477"/>
                  </a:lnTo>
                  <a:lnTo>
                    <a:pt x="344006" y="4369"/>
                  </a:lnTo>
                  <a:lnTo>
                    <a:pt x="293524" y="0"/>
                  </a:lnTo>
                  <a:lnTo>
                    <a:pt x="243042" y="4369"/>
                  </a:lnTo>
                  <a:lnTo>
                    <a:pt x="193731" y="17477"/>
                  </a:lnTo>
                  <a:lnTo>
                    <a:pt x="146762" y="39324"/>
                  </a:lnTo>
                  <a:lnTo>
                    <a:pt x="104357" y="69078"/>
                  </a:lnTo>
                  <a:lnTo>
                    <a:pt x="68349" y="105228"/>
                  </a:lnTo>
                  <a:lnTo>
                    <a:pt x="39324" y="146762"/>
                  </a:lnTo>
                  <a:lnTo>
                    <a:pt x="17867" y="192665"/>
                  </a:lnTo>
                  <a:lnTo>
                    <a:pt x="4564" y="241924"/>
                  </a:lnTo>
                  <a:lnTo>
                    <a:pt x="0" y="293524"/>
                  </a:lnTo>
                  <a:close/>
                </a:path>
              </a:pathLst>
            </a:custGeom>
            <a:ln w="70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10356" y="8279942"/>
              <a:ext cx="166370" cy="266700"/>
            </a:xfrm>
            <a:custGeom>
              <a:avLst/>
              <a:gdLst/>
              <a:ahLst/>
              <a:cxnLst/>
              <a:rect l="l" t="t" r="r" b="b"/>
              <a:pathLst>
                <a:path w="166370" h="266700">
                  <a:moveTo>
                    <a:pt x="35861" y="266488"/>
                  </a:moveTo>
                  <a:lnTo>
                    <a:pt x="5433" y="243251"/>
                  </a:lnTo>
                  <a:lnTo>
                    <a:pt x="0" y="229762"/>
                  </a:lnTo>
                  <a:lnTo>
                    <a:pt x="1358" y="222574"/>
                  </a:lnTo>
                  <a:lnTo>
                    <a:pt x="5433" y="216273"/>
                  </a:lnTo>
                  <a:lnTo>
                    <a:pt x="86506" y="133243"/>
                  </a:lnTo>
                  <a:lnTo>
                    <a:pt x="5435" y="50217"/>
                  </a:lnTo>
                  <a:lnTo>
                    <a:pt x="1360" y="43914"/>
                  </a:lnTo>
                  <a:lnTo>
                    <a:pt x="2" y="36726"/>
                  </a:lnTo>
                  <a:lnTo>
                    <a:pt x="1360" y="29538"/>
                  </a:lnTo>
                  <a:lnTo>
                    <a:pt x="5435" y="23236"/>
                  </a:lnTo>
                  <a:lnTo>
                    <a:pt x="22691" y="5564"/>
                  </a:lnTo>
                  <a:lnTo>
                    <a:pt x="28845" y="1391"/>
                  </a:lnTo>
                  <a:lnTo>
                    <a:pt x="35864" y="0"/>
                  </a:lnTo>
                  <a:lnTo>
                    <a:pt x="42882" y="1391"/>
                  </a:lnTo>
                  <a:lnTo>
                    <a:pt x="49036" y="5564"/>
                  </a:lnTo>
                  <a:lnTo>
                    <a:pt x="160536" y="119757"/>
                  </a:lnTo>
                  <a:lnTo>
                    <a:pt x="164159" y="123465"/>
                  </a:lnTo>
                  <a:lnTo>
                    <a:pt x="165970" y="128354"/>
                  </a:lnTo>
                  <a:lnTo>
                    <a:pt x="165967" y="138133"/>
                  </a:lnTo>
                  <a:lnTo>
                    <a:pt x="164154" y="143024"/>
                  </a:lnTo>
                  <a:lnTo>
                    <a:pt x="49033" y="260926"/>
                  </a:lnTo>
                  <a:lnTo>
                    <a:pt x="42880" y="265098"/>
                  </a:lnTo>
                  <a:lnTo>
                    <a:pt x="35861" y="266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1432547" y="136800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19" h="439419">
                <a:moveTo>
                  <a:pt x="419087" y="184150"/>
                </a:moveTo>
                <a:lnTo>
                  <a:pt x="110236" y="184150"/>
                </a:lnTo>
                <a:lnTo>
                  <a:pt x="110236" y="158750"/>
                </a:lnTo>
                <a:lnTo>
                  <a:pt x="406895" y="158750"/>
                </a:lnTo>
                <a:lnTo>
                  <a:pt x="406895" y="93980"/>
                </a:lnTo>
                <a:lnTo>
                  <a:pt x="110236" y="93980"/>
                </a:lnTo>
                <a:lnTo>
                  <a:pt x="110236" y="69850"/>
                </a:lnTo>
                <a:lnTo>
                  <a:pt x="414007" y="69850"/>
                </a:lnTo>
                <a:lnTo>
                  <a:pt x="414007" y="0"/>
                </a:lnTo>
                <a:lnTo>
                  <a:pt x="25400" y="0"/>
                </a:lnTo>
                <a:lnTo>
                  <a:pt x="25400" y="69850"/>
                </a:lnTo>
                <a:lnTo>
                  <a:pt x="25400" y="93980"/>
                </a:lnTo>
                <a:lnTo>
                  <a:pt x="25400" y="158750"/>
                </a:lnTo>
                <a:lnTo>
                  <a:pt x="25400" y="184150"/>
                </a:lnTo>
                <a:lnTo>
                  <a:pt x="25400" y="254000"/>
                </a:lnTo>
                <a:lnTo>
                  <a:pt x="419087" y="254000"/>
                </a:lnTo>
                <a:lnTo>
                  <a:pt x="419087" y="184150"/>
                </a:lnTo>
                <a:close/>
              </a:path>
              <a:path w="439419" h="439419">
                <a:moveTo>
                  <a:pt x="438899" y="280416"/>
                </a:moveTo>
                <a:lnTo>
                  <a:pt x="0" y="280416"/>
                </a:lnTo>
                <a:lnTo>
                  <a:pt x="0" y="356616"/>
                </a:lnTo>
                <a:lnTo>
                  <a:pt x="91948" y="356616"/>
                </a:lnTo>
                <a:lnTo>
                  <a:pt x="91948" y="438899"/>
                </a:lnTo>
                <a:lnTo>
                  <a:pt x="177292" y="438899"/>
                </a:lnTo>
                <a:lnTo>
                  <a:pt x="177292" y="356616"/>
                </a:lnTo>
                <a:lnTo>
                  <a:pt x="261607" y="356616"/>
                </a:lnTo>
                <a:lnTo>
                  <a:pt x="261607" y="438899"/>
                </a:lnTo>
                <a:lnTo>
                  <a:pt x="346951" y="438899"/>
                </a:lnTo>
                <a:lnTo>
                  <a:pt x="346951" y="356616"/>
                </a:lnTo>
                <a:lnTo>
                  <a:pt x="438899" y="356616"/>
                </a:lnTo>
                <a:lnTo>
                  <a:pt x="438899" y="28041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35460" y="1362922"/>
            <a:ext cx="409575" cy="439420"/>
          </a:xfrm>
          <a:custGeom>
            <a:avLst/>
            <a:gdLst/>
            <a:ahLst/>
            <a:cxnLst/>
            <a:rect l="l" t="t" r="r" b="b"/>
            <a:pathLst>
              <a:path w="409575" h="439419">
                <a:moveTo>
                  <a:pt x="405373" y="234690"/>
                </a:moveTo>
                <a:lnTo>
                  <a:pt x="319524" y="234690"/>
                </a:lnTo>
                <a:lnTo>
                  <a:pt x="319524" y="0"/>
                </a:lnTo>
                <a:lnTo>
                  <a:pt x="405373" y="0"/>
                </a:lnTo>
                <a:lnTo>
                  <a:pt x="405373" y="234690"/>
                </a:lnTo>
                <a:close/>
              </a:path>
              <a:path w="409575" h="439419">
                <a:moveTo>
                  <a:pt x="198115" y="216402"/>
                </a:moveTo>
                <a:lnTo>
                  <a:pt x="0" y="216402"/>
                </a:lnTo>
                <a:lnTo>
                  <a:pt x="0" y="2539"/>
                </a:lnTo>
                <a:lnTo>
                  <a:pt x="86865" y="2539"/>
                </a:lnTo>
                <a:lnTo>
                  <a:pt x="86865" y="144776"/>
                </a:lnTo>
                <a:lnTo>
                  <a:pt x="299204" y="144776"/>
                </a:lnTo>
                <a:lnTo>
                  <a:pt x="299204" y="201162"/>
                </a:lnTo>
                <a:lnTo>
                  <a:pt x="279694" y="207616"/>
                </a:lnTo>
                <a:lnTo>
                  <a:pt x="255517" y="212402"/>
                </a:lnTo>
                <a:lnTo>
                  <a:pt x="227911" y="215378"/>
                </a:lnTo>
                <a:lnTo>
                  <a:pt x="198115" y="216402"/>
                </a:lnTo>
                <a:close/>
              </a:path>
              <a:path w="409575" h="439419">
                <a:moveTo>
                  <a:pt x="299204" y="144776"/>
                </a:moveTo>
                <a:lnTo>
                  <a:pt x="199131" y="144776"/>
                </a:lnTo>
                <a:lnTo>
                  <a:pt x="228054" y="143752"/>
                </a:lnTo>
                <a:lnTo>
                  <a:pt x="255263" y="140775"/>
                </a:lnTo>
                <a:lnTo>
                  <a:pt x="279424" y="135989"/>
                </a:lnTo>
                <a:lnTo>
                  <a:pt x="299204" y="129536"/>
                </a:lnTo>
                <a:lnTo>
                  <a:pt x="299204" y="144776"/>
                </a:lnTo>
                <a:close/>
              </a:path>
              <a:path w="409575" h="439419">
                <a:moveTo>
                  <a:pt x="211322" y="438901"/>
                </a:moveTo>
                <a:lnTo>
                  <a:pt x="148389" y="435617"/>
                </a:lnTo>
                <a:lnTo>
                  <a:pt x="93965" y="425067"/>
                </a:lnTo>
                <a:lnTo>
                  <a:pt x="51196" y="406202"/>
                </a:lnTo>
                <a:lnTo>
                  <a:pt x="23229" y="377975"/>
                </a:lnTo>
                <a:lnTo>
                  <a:pt x="13207" y="339335"/>
                </a:lnTo>
                <a:lnTo>
                  <a:pt x="23229" y="300695"/>
                </a:lnTo>
                <a:lnTo>
                  <a:pt x="51196" y="272468"/>
                </a:lnTo>
                <a:lnTo>
                  <a:pt x="93965" y="253603"/>
                </a:lnTo>
                <a:lnTo>
                  <a:pt x="148389" y="243053"/>
                </a:lnTo>
                <a:lnTo>
                  <a:pt x="211322" y="239770"/>
                </a:lnTo>
                <a:lnTo>
                  <a:pt x="274256" y="243053"/>
                </a:lnTo>
                <a:lnTo>
                  <a:pt x="328679" y="253603"/>
                </a:lnTo>
                <a:lnTo>
                  <a:pt x="371448" y="272468"/>
                </a:lnTo>
                <a:lnTo>
                  <a:pt x="399416" y="300695"/>
                </a:lnTo>
                <a:lnTo>
                  <a:pt x="401532" y="308856"/>
                </a:lnTo>
                <a:lnTo>
                  <a:pt x="211322" y="308856"/>
                </a:lnTo>
                <a:lnTo>
                  <a:pt x="170167" y="310618"/>
                </a:lnTo>
                <a:lnTo>
                  <a:pt x="136585" y="316095"/>
                </a:lnTo>
                <a:lnTo>
                  <a:pt x="113955" y="325572"/>
                </a:lnTo>
                <a:lnTo>
                  <a:pt x="105661" y="339335"/>
                </a:lnTo>
                <a:lnTo>
                  <a:pt x="113955" y="353313"/>
                </a:lnTo>
                <a:lnTo>
                  <a:pt x="136585" y="362766"/>
                </a:lnTo>
                <a:lnTo>
                  <a:pt x="170167" y="368124"/>
                </a:lnTo>
                <a:lnTo>
                  <a:pt x="211322" y="369814"/>
                </a:lnTo>
                <a:lnTo>
                  <a:pt x="401532" y="369814"/>
                </a:lnTo>
                <a:lnTo>
                  <a:pt x="399416" y="377975"/>
                </a:lnTo>
                <a:lnTo>
                  <a:pt x="371448" y="406202"/>
                </a:lnTo>
                <a:lnTo>
                  <a:pt x="328679" y="425067"/>
                </a:lnTo>
                <a:lnTo>
                  <a:pt x="274256" y="435617"/>
                </a:lnTo>
                <a:lnTo>
                  <a:pt x="211322" y="438901"/>
                </a:lnTo>
                <a:close/>
              </a:path>
              <a:path w="409575" h="439419">
                <a:moveTo>
                  <a:pt x="401532" y="369814"/>
                </a:moveTo>
                <a:lnTo>
                  <a:pt x="211322" y="369814"/>
                </a:lnTo>
                <a:lnTo>
                  <a:pt x="252477" y="368124"/>
                </a:lnTo>
                <a:lnTo>
                  <a:pt x="286060" y="362766"/>
                </a:lnTo>
                <a:lnTo>
                  <a:pt x="308689" y="353313"/>
                </a:lnTo>
                <a:lnTo>
                  <a:pt x="316984" y="339335"/>
                </a:lnTo>
                <a:lnTo>
                  <a:pt x="308689" y="325572"/>
                </a:lnTo>
                <a:lnTo>
                  <a:pt x="286060" y="316095"/>
                </a:lnTo>
                <a:lnTo>
                  <a:pt x="252477" y="310618"/>
                </a:lnTo>
                <a:lnTo>
                  <a:pt x="211322" y="308856"/>
                </a:lnTo>
                <a:lnTo>
                  <a:pt x="401532" y="308856"/>
                </a:lnTo>
                <a:lnTo>
                  <a:pt x="409437" y="339335"/>
                </a:lnTo>
                <a:lnTo>
                  <a:pt x="401532" y="36981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52045" y="1352254"/>
            <a:ext cx="439420" cy="454659"/>
          </a:xfrm>
          <a:custGeom>
            <a:avLst/>
            <a:gdLst/>
            <a:ahLst/>
            <a:cxnLst/>
            <a:rect l="l" t="t" r="r" b="b"/>
            <a:pathLst>
              <a:path w="439419" h="454660">
                <a:moveTo>
                  <a:pt x="263645" y="35559"/>
                </a:moveTo>
                <a:lnTo>
                  <a:pt x="175255" y="35559"/>
                </a:lnTo>
                <a:lnTo>
                  <a:pt x="175255" y="0"/>
                </a:lnTo>
                <a:lnTo>
                  <a:pt x="263645" y="0"/>
                </a:lnTo>
                <a:lnTo>
                  <a:pt x="263645" y="35559"/>
                </a:lnTo>
                <a:close/>
              </a:path>
              <a:path w="439419" h="454660">
                <a:moveTo>
                  <a:pt x="423661" y="108201"/>
                </a:moveTo>
                <a:lnTo>
                  <a:pt x="15239" y="108201"/>
                </a:lnTo>
                <a:lnTo>
                  <a:pt x="15239" y="35559"/>
                </a:lnTo>
                <a:lnTo>
                  <a:pt x="423661" y="35559"/>
                </a:lnTo>
                <a:lnTo>
                  <a:pt x="423661" y="108201"/>
                </a:lnTo>
                <a:close/>
              </a:path>
              <a:path w="439419" h="454660">
                <a:moveTo>
                  <a:pt x="219450" y="292092"/>
                </a:moveTo>
                <a:lnTo>
                  <a:pt x="157663" y="288922"/>
                </a:lnTo>
                <a:lnTo>
                  <a:pt x="105531" y="279169"/>
                </a:lnTo>
                <a:lnTo>
                  <a:pt x="65396" y="262466"/>
                </a:lnTo>
                <a:lnTo>
                  <a:pt x="30479" y="206750"/>
                </a:lnTo>
                <a:lnTo>
                  <a:pt x="39598" y="175052"/>
                </a:lnTo>
                <a:lnTo>
                  <a:pt x="65396" y="151034"/>
                </a:lnTo>
                <a:lnTo>
                  <a:pt x="105531" y="134332"/>
                </a:lnTo>
                <a:lnTo>
                  <a:pt x="157663" y="124578"/>
                </a:lnTo>
                <a:lnTo>
                  <a:pt x="219450" y="121408"/>
                </a:lnTo>
                <a:lnTo>
                  <a:pt x="281238" y="124578"/>
                </a:lnTo>
                <a:lnTo>
                  <a:pt x="333369" y="134332"/>
                </a:lnTo>
                <a:lnTo>
                  <a:pt x="373504" y="151034"/>
                </a:lnTo>
                <a:lnTo>
                  <a:pt x="399302" y="175052"/>
                </a:lnTo>
                <a:lnTo>
                  <a:pt x="403160" y="188463"/>
                </a:lnTo>
                <a:lnTo>
                  <a:pt x="219450" y="188463"/>
                </a:lnTo>
                <a:lnTo>
                  <a:pt x="178501" y="189606"/>
                </a:lnTo>
                <a:lnTo>
                  <a:pt x="146363" y="193035"/>
                </a:lnTo>
                <a:lnTo>
                  <a:pt x="125369" y="198750"/>
                </a:lnTo>
                <a:lnTo>
                  <a:pt x="117853" y="206750"/>
                </a:lnTo>
                <a:lnTo>
                  <a:pt x="125369" y="214751"/>
                </a:lnTo>
                <a:lnTo>
                  <a:pt x="146363" y="220466"/>
                </a:lnTo>
                <a:lnTo>
                  <a:pt x="178501" y="223895"/>
                </a:lnTo>
                <a:lnTo>
                  <a:pt x="219450" y="225038"/>
                </a:lnTo>
                <a:lnTo>
                  <a:pt x="403160" y="225038"/>
                </a:lnTo>
                <a:lnTo>
                  <a:pt x="399302" y="238449"/>
                </a:lnTo>
                <a:lnTo>
                  <a:pt x="373504" y="262466"/>
                </a:lnTo>
                <a:lnTo>
                  <a:pt x="333369" y="279169"/>
                </a:lnTo>
                <a:lnTo>
                  <a:pt x="281238" y="288922"/>
                </a:lnTo>
                <a:lnTo>
                  <a:pt x="219450" y="292092"/>
                </a:lnTo>
                <a:close/>
              </a:path>
              <a:path w="439419" h="454660">
                <a:moveTo>
                  <a:pt x="403160" y="225038"/>
                </a:moveTo>
                <a:lnTo>
                  <a:pt x="219450" y="225038"/>
                </a:lnTo>
                <a:lnTo>
                  <a:pt x="260399" y="223895"/>
                </a:lnTo>
                <a:lnTo>
                  <a:pt x="292537" y="220466"/>
                </a:lnTo>
                <a:lnTo>
                  <a:pt x="313531" y="214751"/>
                </a:lnTo>
                <a:lnTo>
                  <a:pt x="321047" y="206750"/>
                </a:lnTo>
                <a:lnTo>
                  <a:pt x="313531" y="198750"/>
                </a:lnTo>
                <a:lnTo>
                  <a:pt x="292537" y="193035"/>
                </a:lnTo>
                <a:lnTo>
                  <a:pt x="260399" y="189606"/>
                </a:lnTo>
                <a:lnTo>
                  <a:pt x="219450" y="188463"/>
                </a:lnTo>
                <a:lnTo>
                  <a:pt x="403160" y="188463"/>
                </a:lnTo>
                <a:lnTo>
                  <a:pt x="408421" y="206750"/>
                </a:lnTo>
                <a:lnTo>
                  <a:pt x="403160" y="225038"/>
                </a:lnTo>
                <a:close/>
              </a:path>
              <a:path w="439419" h="454660">
                <a:moveTo>
                  <a:pt x="438901" y="386578"/>
                </a:moveTo>
                <a:lnTo>
                  <a:pt x="0" y="386578"/>
                </a:lnTo>
                <a:lnTo>
                  <a:pt x="0" y="310380"/>
                </a:lnTo>
                <a:lnTo>
                  <a:pt x="438901" y="310380"/>
                </a:lnTo>
                <a:lnTo>
                  <a:pt x="438901" y="386578"/>
                </a:lnTo>
                <a:close/>
              </a:path>
              <a:path w="439419" h="454660">
                <a:moveTo>
                  <a:pt x="263645" y="454648"/>
                </a:moveTo>
                <a:lnTo>
                  <a:pt x="175255" y="454648"/>
                </a:lnTo>
                <a:lnTo>
                  <a:pt x="175255" y="386578"/>
                </a:lnTo>
                <a:lnTo>
                  <a:pt x="263645" y="386578"/>
                </a:lnTo>
                <a:lnTo>
                  <a:pt x="263645" y="45464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78987" y="1350733"/>
            <a:ext cx="932180" cy="451484"/>
          </a:xfrm>
          <a:custGeom>
            <a:avLst/>
            <a:gdLst/>
            <a:ahLst/>
            <a:cxnLst/>
            <a:rect l="l" t="t" r="r" b="b"/>
            <a:pathLst>
              <a:path w="932179" h="451485">
                <a:moveTo>
                  <a:pt x="281419" y="202184"/>
                </a:moveTo>
                <a:lnTo>
                  <a:pt x="274294" y="177800"/>
                </a:lnTo>
                <a:lnTo>
                  <a:pt x="270624" y="165277"/>
                </a:lnTo>
                <a:lnTo>
                  <a:pt x="241541" y="138557"/>
                </a:lnTo>
                <a:lnTo>
                  <a:pt x="199644" y="122516"/>
                </a:lnTo>
                <a:lnTo>
                  <a:pt x="199644" y="202184"/>
                </a:lnTo>
                <a:lnTo>
                  <a:pt x="195973" y="212204"/>
                </a:lnTo>
                <a:lnTo>
                  <a:pt x="185610" y="219900"/>
                </a:lnTo>
                <a:lnTo>
                  <a:pt x="169418" y="224828"/>
                </a:lnTo>
                <a:lnTo>
                  <a:pt x="148336" y="226568"/>
                </a:lnTo>
                <a:lnTo>
                  <a:pt x="127241" y="224828"/>
                </a:lnTo>
                <a:lnTo>
                  <a:pt x="111061" y="219900"/>
                </a:lnTo>
                <a:lnTo>
                  <a:pt x="100685" y="212204"/>
                </a:lnTo>
                <a:lnTo>
                  <a:pt x="97028" y="202184"/>
                </a:lnTo>
                <a:lnTo>
                  <a:pt x="100685" y="192163"/>
                </a:lnTo>
                <a:lnTo>
                  <a:pt x="111061" y="184467"/>
                </a:lnTo>
                <a:lnTo>
                  <a:pt x="127241" y="179539"/>
                </a:lnTo>
                <a:lnTo>
                  <a:pt x="148336" y="177800"/>
                </a:lnTo>
                <a:lnTo>
                  <a:pt x="169418" y="179539"/>
                </a:lnTo>
                <a:lnTo>
                  <a:pt x="185610" y="184467"/>
                </a:lnTo>
                <a:lnTo>
                  <a:pt x="195973" y="192163"/>
                </a:lnTo>
                <a:lnTo>
                  <a:pt x="199644" y="202184"/>
                </a:lnTo>
                <a:lnTo>
                  <a:pt x="199644" y="122516"/>
                </a:lnTo>
                <a:lnTo>
                  <a:pt x="199136" y="122313"/>
                </a:lnTo>
                <a:lnTo>
                  <a:pt x="148336" y="116840"/>
                </a:lnTo>
                <a:lnTo>
                  <a:pt x="97104" y="122313"/>
                </a:lnTo>
                <a:lnTo>
                  <a:pt x="54737" y="138557"/>
                </a:lnTo>
                <a:lnTo>
                  <a:pt x="25895" y="165277"/>
                </a:lnTo>
                <a:lnTo>
                  <a:pt x="15240" y="202184"/>
                </a:lnTo>
                <a:lnTo>
                  <a:pt x="25895" y="239306"/>
                </a:lnTo>
                <a:lnTo>
                  <a:pt x="54737" y="266001"/>
                </a:lnTo>
                <a:lnTo>
                  <a:pt x="97104" y="282117"/>
                </a:lnTo>
                <a:lnTo>
                  <a:pt x="148336" y="287528"/>
                </a:lnTo>
                <a:lnTo>
                  <a:pt x="199555" y="282117"/>
                </a:lnTo>
                <a:lnTo>
                  <a:pt x="241922" y="266001"/>
                </a:lnTo>
                <a:lnTo>
                  <a:pt x="270776" y="239306"/>
                </a:lnTo>
                <a:lnTo>
                  <a:pt x="274434" y="226568"/>
                </a:lnTo>
                <a:lnTo>
                  <a:pt x="281419" y="202184"/>
                </a:lnTo>
                <a:close/>
              </a:path>
              <a:path w="932179" h="451485">
                <a:moveTo>
                  <a:pt x="296659" y="40640"/>
                </a:moveTo>
                <a:lnTo>
                  <a:pt x="192024" y="40640"/>
                </a:lnTo>
                <a:lnTo>
                  <a:pt x="192024" y="4572"/>
                </a:lnTo>
                <a:lnTo>
                  <a:pt x="104648" y="4572"/>
                </a:lnTo>
                <a:lnTo>
                  <a:pt x="104648" y="40640"/>
                </a:lnTo>
                <a:lnTo>
                  <a:pt x="0" y="40640"/>
                </a:lnTo>
                <a:lnTo>
                  <a:pt x="0" y="106172"/>
                </a:lnTo>
                <a:lnTo>
                  <a:pt x="296659" y="106172"/>
                </a:lnTo>
                <a:lnTo>
                  <a:pt x="296659" y="40640"/>
                </a:lnTo>
                <a:close/>
              </a:path>
              <a:path w="932179" h="451485">
                <a:moveTo>
                  <a:pt x="411467" y="302768"/>
                </a:moveTo>
                <a:lnTo>
                  <a:pt x="26416" y="302768"/>
                </a:lnTo>
                <a:lnTo>
                  <a:pt x="26416" y="374396"/>
                </a:lnTo>
                <a:lnTo>
                  <a:pt x="324091" y="374396"/>
                </a:lnTo>
                <a:lnTo>
                  <a:pt x="324091" y="451091"/>
                </a:lnTo>
                <a:lnTo>
                  <a:pt x="411467" y="451091"/>
                </a:lnTo>
                <a:lnTo>
                  <a:pt x="411467" y="302768"/>
                </a:lnTo>
                <a:close/>
              </a:path>
              <a:path w="932179" h="451485">
                <a:moveTo>
                  <a:pt x="462267" y="102108"/>
                </a:moveTo>
                <a:lnTo>
                  <a:pt x="411467" y="102108"/>
                </a:lnTo>
                <a:lnTo>
                  <a:pt x="411467" y="12192"/>
                </a:lnTo>
                <a:lnTo>
                  <a:pt x="325615" y="12192"/>
                </a:lnTo>
                <a:lnTo>
                  <a:pt x="325615" y="287528"/>
                </a:lnTo>
                <a:lnTo>
                  <a:pt x="411467" y="287528"/>
                </a:lnTo>
                <a:lnTo>
                  <a:pt x="411467" y="185420"/>
                </a:lnTo>
                <a:lnTo>
                  <a:pt x="462267" y="185420"/>
                </a:lnTo>
                <a:lnTo>
                  <a:pt x="462267" y="102108"/>
                </a:lnTo>
                <a:close/>
              </a:path>
              <a:path w="932179" h="451485">
                <a:moveTo>
                  <a:pt x="906246" y="275844"/>
                </a:moveTo>
                <a:lnTo>
                  <a:pt x="822426" y="275844"/>
                </a:lnTo>
                <a:lnTo>
                  <a:pt x="822426" y="298704"/>
                </a:lnTo>
                <a:lnTo>
                  <a:pt x="822426" y="359664"/>
                </a:lnTo>
                <a:lnTo>
                  <a:pt x="822426" y="384048"/>
                </a:lnTo>
                <a:lnTo>
                  <a:pt x="601967" y="384048"/>
                </a:lnTo>
                <a:lnTo>
                  <a:pt x="601967" y="359664"/>
                </a:lnTo>
                <a:lnTo>
                  <a:pt x="822426" y="359664"/>
                </a:lnTo>
                <a:lnTo>
                  <a:pt x="822426" y="298704"/>
                </a:lnTo>
                <a:lnTo>
                  <a:pt x="601967" y="298704"/>
                </a:lnTo>
                <a:lnTo>
                  <a:pt x="601967" y="275844"/>
                </a:lnTo>
                <a:lnTo>
                  <a:pt x="518147" y="275844"/>
                </a:lnTo>
                <a:lnTo>
                  <a:pt x="518147" y="446011"/>
                </a:lnTo>
                <a:lnTo>
                  <a:pt x="906246" y="446011"/>
                </a:lnTo>
                <a:lnTo>
                  <a:pt x="906246" y="384048"/>
                </a:lnTo>
                <a:lnTo>
                  <a:pt x="906246" y="359664"/>
                </a:lnTo>
                <a:lnTo>
                  <a:pt x="906246" y="298704"/>
                </a:lnTo>
                <a:lnTo>
                  <a:pt x="906246" y="275844"/>
                </a:lnTo>
                <a:close/>
              </a:path>
              <a:path w="932179" h="451485">
                <a:moveTo>
                  <a:pt x="925550" y="109728"/>
                </a:moveTo>
                <a:lnTo>
                  <a:pt x="917930" y="107188"/>
                </a:lnTo>
                <a:lnTo>
                  <a:pt x="756386" y="53340"/>
                </a:lnTo>
                <a:lnTo>
                  <a:pt x="760971" y="44094"/>
                </a:lnTo>
                <a:lnTo>
                  <a:pt x="764832" y="34607"/>
                </a:lnTo>
                <a:lnTo>
                  <a:pt x="768032" y="24841"/>
                </a:lnTo>
                <a:lnTo>
                  <a:pt x="770610" y="14732"/>
                </a:lnTo>
                <a:lnTo>
                  <a:pt x="683755" y="0"/>
                </a:lnTo>
                <a:lnTo>
                  <a:pt x="668083" y="34582"/>
                </a:lnTo>
                <a:lnTo>
                  <a:pt x="639127" y="62953"/>
                </a:lnTo>
                <a:lnTo>
                  <a:pt x="600176" y="84493"/>
                </a:lnTo>
                <a:lnTo>
                  <a:pt x="554520" y="98590"/>
                </a:lnTo>
                <a:lnTo>
                  <a:pt x="505447" y="104648"/>
                </a:lnTo>
                <a:lnTo>
                  <a:pt x="505447" y="173228"/>
                </a:lnTo>
                <a:lnTo>
                  <a:pt x="564807" y="167906"/>
                </a:lnTo>
                <a:lnTo>
                  <a:pt x="619874" y="154686"/>
                </a:lnTo>
                <a:lnTo>
                  <a:pt x="669036" y="134226"/>
                </a:lnTo>
                <a:lnTo>
                  <a:pt x="710679" y="107188"/>
                </a:lnTo>
                <a:lnTo>
                  <a:pt x="898118" y="173736"/>
                </a:lnTo>
                <a:lnTo>
                  <a:pt x="925550" y="109728"/>
                </a:lnTo>
                <a:close/>
              </a:path>
              <a:path w="932179" h="451485">
                <a:moveTo>
                  <a:pt x="931646" y="189992"/>
                </a:moveTo>
                <a:lnTo>
                  <a:pt x="492747" y="189992"/>
                </a:lnTo>
                <a:lnTo>
                  <a:pt x="492747" y="255524"/>
                </a:lnTo>
                <a:lnTo>
                  <a:pt x="931646" y="255524"/>
                </a:lnTo>
                <a:lnTo>
                  <a:pt x="931646" y="18999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02544" y="136292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1467" y="0"/>
                </a:moveTo>
                <a:lnTo>
                  <a:pt x="25400" y="0"/>
                </a:lnTo>
                <a:lnTo>
                  <a:pt x="25400" y="71120"/>
                </a:lnTo>
                <a:lnTo>
                  <a:pt x="324599" y="71120"/>
                </a:lnTo>
                <a:lnTo>
                  <a:pt x="324599" y="161290"/>
                </a:lnTo>
                <a:lnTo>
                  <a:pt x="411467" y="161290"/>
                </a:lnTo>
                <a:lnTo>
                  <a:pt x="411467" y="71120"/>
                </a:lnTo>
                <a:lnTo>
                  <a:pt x="411467" y="0"/>
                </a:lnTo>
                <a:close/>
              </a:path>
              <a:path w="439420" h="439419">
                <a:moveTo>
                  <a:pt x="413499" y="283210"/>
                </a:moveTo>
                <a:lnTo>
                  <a:pt x="23368" y="283210"/>
                </a:lnTo>
                <a:lnTo>
                  <a:pt x="23368" y="354330"/>
                </a:lnTo>
                <a:lnTo>
                  <a:pt x="326123" y="354330"/>
                </a:lnTo>
                <a:lnTo>
                  <a:pt x="326123" y="439420"/>
                </a:lnTo>
                <a:lnTo>
                  <a:pt x="413499" y="439420"/>
                </a:lnTo>
                <a:lnTo>
                  <a:pt x="413499" y="354330"/>
                </a:lnTo>
                <a:lnTo>
                  <a:pt x="413499" y="283210"/>
                </a:lnTo>
                <a:close/>
              </a:path>
              <a:path w="439420" h="439419">
                <a:moveTo>
                  <a:pt x="438899" y="182880"/>
                </a:moveTo>
                <a:lnTo>
                  <a:pt x="230124" y="182880"/>
                </a:lnTo>
                <a:lnTo>
                  <a:pt x="230124" y="110744"/>
                </a:lnTo>
                <a:lnTo>
                  <a:pt x="143256" y="110744"/>
                </a:lnTo>
                <a:lnTo>
                  <a:pt x="143256" y="182880"/>
                </a:lnTo>
                <a:lnTo>
                  <a:pt x="0" y="182880"/>
                </a:lnTo>
                <a:lnTo>
                  <a:pt x="0" y="254508"/>
                </a:lnTo>
                <a:lnTo>
                  <a:pt x="438899" y="254508"/>
                </a:lnTo>
                <a:lnTo>
                  <a:pt x="438899" y="1828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90217" y="1362922"/>
            <a:ext cx="429259" cy="434340"/>
          </a:xfrm>
          <a:custGeom>
            <a:avLst/>
            <a:gdLst/>
            <a:ahLst/>
            <a:cxnLst/>
            <a:rect l="l" t="t" r="r" b="b"/>
            <a:pathLst>
              <a:path w="429260" h="434339">
                <a:moveTo>
                  <a:pt x="422645" y="321555"/>
                </a:moveTo>
                <a:lnTo>
                  <a:pt x="336795" y="321555"/>
                </a:lnTo>
                <a:lnTo>
                  <a:pt x="336795" y="135124"/>
                </a:lnTo>
                <a:lnTo>
                  <a:pt x="258565" y="135124"/>
                </a:lnTo>
                <a:lnTo>
                  <a:pt x="258565" y="56386"/>
                </a:lnTo>
                <a:lnTo>
                  <a:pt x="336795" y="56386"/>
                </a:lnTo>
                <a:lnTo>
                  <a:pt x="336795" y="0"/>
                </a:lnTo>
                <a:lnTo>
                  <a:pt x="422645" y="0"/>
                </a:lnTo>
                <a:lnTo>
                  <a:pt x="422645" y="321555"/>
                </a:lnTo>
                <a:close/>
              </a:path>
              <a:path w="429260" h="434339">
                <a:moveTo>
                  <a:pt x="0" y="267201"/>
                </a:moveTo>
                <a:lnTo>
                  <a:pt x="0" y="187447"/>
                </a:lnTo>
                <a:lnTo>
                  <a:pt x="37737" y="174357"/>
                </a:lnTo>
                <a:lnTo>
                  <a:pt x="69159" y="146613"/>
                </a:lnTo>
                <a:lnTo>
                  <a:pt x="93193" y="106872"/>
                </a:lnTo>
                <a:lnTo>
                  <a:pt x="108766" y="57792"/>
                </a:lnTo>
                <a:lnTo>
                  <a:pt x="114805" y="2031"/>
                </a:lnTo>
                <a:lnTo>
                  <a:pt x="201162" y="7111"/>
                </a:lnTo>
                <a:lnTo>
                  <a:pt x="200115" y="33265"/>
                </a:lnTo>
                <a:lnTo>
                  <a:pt x="196972" y="58990"/>
                </a:lnTo>
                <a:lnTo>
                  <a:pt x="191733" y="84048"/>
                </a:lnTo>
                <a:lnTo>
                  <a:pt x="184399" y="108201"/>
                </a:lnTo>
                <a:lnTo>
                  <a:pt x="271762" y="177287"/>
                </a:lnTo>
                <a:lnTo>
                  <a:pt x="150364" y="177287"/>
                </a:lnTo>
                <a:lnTo>
                  <a:pt x="120369" y="212481"/>
                </a:lnTo>
                <a:lnTo>
                  <a:pt x="84897" y="240151"/>
                </a:lnTo>
                <a:lnTo>
                  <a:pt x="44567" y="258867"/>
                </a:lnTo>
                <a:lnTo>
                  <a:pt x="0" y="267201"/>
                </a:lnTo>
                <a:close/>
              </a:path>
              <a:path w="429260" h="434339">
                <a:moveTo>
                  <a:pt x="252977" y="262629"/>
                </a:moveTo>
                <a:lnTo>
                  <a:pt x="150364" y="177287"/>
                </a:lnTo>
                <a:lnTo>
                  <a:pt x="271762" y="177287"/>
                </a:lnTo>
                <a:lnTo>
                  <a:pt x="305808" y="204210"/>
                </a:lnTo>
                <a:lnTo>
                  <a:pt x="252977" y="262629"/>
                </a:lnTo>
                <a:close/>
              </a:path>
              <a:path w="429260" h="434339">
                <a:moveTo>
                  <a:pt x="428741" y="433821"/>
                </a:moveTo>
                <a:lnTo>
                  <a:pt x="34543" y="433821"/>
                </a:lnTo>
                <a:lnTo>
                  <a:pt x="34543" y="281932"/>
                </a:lnTo>
                <a:lnTo>
                  <a:pt x="121916" y="281932"/>
                </a:lnTo>
                <a:lnTo>
                  <a:pt x="121916" y="357115"/>
                </a:lnTo>
                <a:lnTo>
                  <a:pt x="428741" y="357115"/>
                </a:lnTo>
                <a:lnTo>
                  <a:pt x="428741" y="4338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20010" y="1552909"/>
            <a:ext cx="194945" cy="76200"/>
          </a:xfrm>
          <a:custGeom>
            <a:avLst/>
            <a:gdLst/>
            <a:ahLst/>
            <a:cxnLst/>
            <a:rect l="l" t="t" r="r" b="b"/>
            <a:pathLst>
              <a:path w="194945" h="76200">
                <a:moveTo>
                  <a:pt x="194559" y="76198"/>
                </a:moveTo>
                <a:lnTo>
                  <a:pt x="0" y="76198"/>
                </a:lnTo>
                <a:lnTo>
                  <a:pt x="0" y="0"/>
                </a:lnTo>
                <a:lnTo>
                  <a:pt x="194559" y="0"/>
                </a:lnTo>
                <a:lnTo>
                  <a:pt x="194559" y="761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03674" y="1362922"/>
            <a:ext cx="426720" cy="439420"/>
          </a:xfrm>
          <a:custGeom>
            <a:avLst/>
            <a:gdLst/>
            <a:ahLst/>
            <a:cxnLst/>
            <a:rect l="l" t="t" r="r" b="b"/>
            <a:pathLst>
              <a:path w="426720" h="439419">
                <a:moveTo>
                  <a:pt x="422645" y="238754"/>
                </a:moveTo>
                <a:lnTo>
                  <a:pt x="338319" y="238754"/>
                </a:lnTo>
                <a:lnTo>
                  <a:pt x="338319" y="204210"/>
                </a:lnTo>
                <a:lnTo>
                  <a:pt x="285488" y="204210"/>
                </a:lnTo>
                <a:lnTo>
                  <a:pt x="290568" y="131060"/>
                </a:lnTo>
                <a:lnTo>
                  <a:pt x="338319" y="131060"/>
                </a:lnTo>
                <a:lnTo>
                  <a:pt x="338319" y="96517"/>
                </a:lnTo>
                <a:lnTo>
                  <a:pt x="290568" y="96517"/>
                </a:lnTo>
                <a:lnTo>
                  <a:pt x="285488" y="23367"/>
                </a:lnTo>
                <a:lnTo>
                  <a:pt x="338319" y="23367"/>
                </a:lnTo>
                <a:lnTo>
                  <a:pt x="338319" y="0"/>
                </a:lnTo>
                <a:lnTo>
                  <a:pt x="422645" y="0"/>
                </a:lnTo>
                <a:lnTo>
                  <a:pt x="422645" y="238754"/>
                </a:lnTo>
                <a:close/>
              </a:path>
              <a:path w="426720" h="439419">
                <a:moveTo>
                  <a:pt x="138172" y="229102"/>
                </a:moveTo>
                <a:lnTo>
                  <a:pt x="81651" y="220958"/>
                </a:lnTo>
                <a:lnTo>
                  <a:pt x="38035" y="197861"/>
                </a:lnTo>
                <a:lnTo>
                  <a:pt x="9945" y="161809"/>
                </a:lnTo>
                <a:lnTo>
                  <a:pt x="0" y="114805"/>
                </a:lnTo>
                <a:lnTo>
                  <a:pt x="9945" y="68014"/>
                </a:lnTo>
                <a:lnTo>
                  <a:pt x="38035" y="31939"/>
                </a:lnTo>
                <a:lnTo>
                  <a:pt x="81651" y="8723"/>
                </a:lnTo>
                <a:lnTo>
                  <a:pt x="138172" y="507"/>
                </a:lnTo>
                <a:lnTo>
                  <a:pt x="194694" y="8723"/>
                </a:lnTo>
                <a:lnTo>
                  <a:pt x="238309" y="31939"/>
                </a:lnTo>
                <a:lnTo>
                  <a:pt x="266399" y="68014"/>
                </a:lnTo>
                <a:lnTo>
                  <a:pt x="266843" y="70102"/>
                </a:lnTo>
                <a:lnTo>
                  <a:pt x="138172" y="70102"/>
                </a:lnTo>
                <a:lnTo>
                  <a:pt x="115987" y="73229"/>
                </a:lnTo>
                <a:lnTo>
                  <a:pt x="99375" y="82166"/>
                </a:lnTo>
                <a:lnTo>
                  <a:pt x="88953" y="96247"/>
                </a:lnTo>
                <a:lnTo>
                  <a:pt x="85341" y="114805"/>
                </a:lnTo>
                <a:lnTo>
                  <a:pt x="88953" y="133362"/>
                </a:lnTo>
                <a:lnTo>
                  <a:pt x="99375" y="147443"/>
                </a:lnTo>
                <a:lnTo>
                  <a:pt x="115987" y="156380"/>
                </a:lnTo>
                <a:lnTo>
                  <a:pt x="138172" y="159508"/>
                </a:lnTo>
                <a:lnTo>
                  <a:pt x="266886" y="159508"/>
                </a:lnTo>
                <a:lnTo>
                  <a:pt x="266399" y="161809"/>
                </a:lnTo>
                <a:lnTo>
                  <a:pt x="238309" y="197861"/>
                </a:lnTo>
                <a:lnTo>
                  <a:pt x="194694" y="220958"/>
                </a:lnTo>
                <a:lnTo>
                  <a:pt x="138172" y="229102"/>
                </a:lnTo>
                <a:close/>
              </a:path>
              <a:path w="426720" h="439419">
                <a:moveTo>
                  <a:pt x="266886" y="159508"/>
                </a:moveTo>
                <a:lnTo>
                  <a:pt x="138172" y="159508"/>
                </a:lnTo>
                <a:lnTo>
                  <a:pt x="160357" y="156380"/>
                </a:lnTo>
                <a:lnTo>
                  <a:pt x="176970" y="147443"/>
                </a:lnTo>
                <a:lnTo>
                  <a:pt x="187391" y="133362"/>
                </a:lnTo>
                <a:lnTo>
                  <a:pt x="191003" y="114805"/>
                </a:lnTo>
                <a:lnTo>
                  <a:pt x="187391" y="96247"/>
                </a:lnTo>
                <a:lnTo>
                  <a:pt x="176970" y="82166"/>
                </a:lnTo>
                <a:lnTo>
                  <a:pt x="160357" y="73229"/>
                </a:lnTo>
                <a:lnTo>
                  <a:pt x="138172" y="70102"/>
                </a:lnTo>
                <a:lnTo>
                  <a:pt x="266843" y="70102"/>
                </a:lnTo>
                <a:lnTo>
                  <a:pt x="276345" y="114805"/>
                </a:lnTo>
                <a:lnTo>
                  <a:pt x="266886" y="159508"/>
                </a:lnTo>
                <a:close/>
              </a:path>
              <a:path w="426720" h="439419">
                <a:moveTo>
                  <a:pt x="231134" y="438901"/>
                </a:moveTo>
                <a:lnTo>
                  <a:pt x="168854" y="435735"/>
                </a:lnTo>
                <a:lnTo>
                  <a:pt x="115109" y="425522"/>
                </a:lnTo>
                <a:lnTo>
                  <a:pt x="72946" y="407190"/>
                </a:lnTo>
                <a:lnTo>
                  <a:pt x="45414" y="379665"/>
                </a:lnTo>
                <a:lnTo>
                  <a:pt x="35559" y="341875"/>
                </a:lnTo>
                <a:lnTo>
                  <a:pt x="45414" y="304085"/>
                </a:lnTo>
                <a:lnTo>
                  <a:pt x="72946" y="276560"/>
                </a:lnTo>
                <a:lnTo>
                  <a:pt x="115109" y="258228"/>
                </a:lnTo>
                <a:lnTo>
                  <a:pt x="168854" y="248015"/>
                </a:lnTo>
                <a:lnTo>
                  <a:pt x="231134" y="244849"/>
                </a:lnTo>
                <a:lnTo>
                  <a:pt x="293413" y="248015"/>
                </a:lnTo>
                <a:lnTo>
                  <a:pt x="347158" y="258228"/>
                </a:lnTo>
                <a:lnTo>
                  <a:pt x="389321" y="276560"/>
                </a:lnTo>
                <a:lnTo>
                  <a:pt x="416854" y="304085"/>
                </a:lnTo>
                <a:lnTo>
                  <a:pt x="419290" y="313428"/>
                </a:lnTo>
                <a:lnTo>
                  <a:pt x="231134" y="313428"/>
                </a:lnTo>
                <a:lnTo>
                  <a:pt x="191019" y="315015"/>
                </a:lnTo>
                <a:lnTo>
                  <a:pt x="158238" y="320032"/>
                </a:lnTo>
                <a:lnTo>
                  <a:pt x="136124" y="328858"/>
                </a:lnTo>
                <a:lnTo>
                  <a:pt x="128012" y="341875"/>
                </a:lnTo>
                <a:lnTo>
                  <a:pt x="136124" y="355106"/>
                </a:lnTo>
                <a:lnTo>
                  <a:pt x="158238" y="363909"/>
                </a:lnTo>
                <a:lnTo>
                  <a:pt x="191019" y="368806"/>
                </a:lnTo>
                <a:lnTo>
                  <a:pt x="231134" y="370322"/>
                </a:lnTo>
                <a:lnTo>
                  <a:pt x="419290" y="370322"/>
                </a:lnTo>
                <a:lnTo>
                  <a:pt x="416854" y="379665"/>
                </a:lnTo>
                <a:lnTo>
                  <a:pt x="389321" y="407190"/>
                </a:lnTo>
                <a:lnTo>
                  <a:pt x="347158" y="425522"/>
                </a:lnTo>
                <a:lnTo>
                  <a:pt x="293413" y="435735"/>
                </a:lnTo>
                <a:lnTo>
                  <a:pt x="231134" y="438901"/>
                </a:lnTo>
                <a:close/>
              </a:path>
              <a:path w="426720" h="439419">
                <a:moveTo>
                  <a:pt x="419290" y="370322"/>
                </a:moveTo>
                <a:lnTo>
                  <a:pt x="231134" y="370322"/>
                </a:lnTo>
                <a:lnTo>
                  <a:pt x="271249" y="368806"/>
                </a:lnTo>
                <a:lnTo>
                  <a:pt x="304030" y="363909"/>
                </a:lnTo>
                <a:lnTo>
                  <a:pt x="326143" y="355106"/>
                </a:lnTo>
                <a:lnTo>
                  <a:pt x="334255" y="341875"/>
                </a:lnTo>
                <a:lnTo>
                  <a:pt x="326143" y="328858"/>
                </a:lnTo>
                <a:lnTo>
                  <a:pt x="304030" y="320032"/>
                </a:lnTo>
                <a:lnTo>
                  <a:pt x="271249" y="315015"/>
                </a:lnTo>
                <a:lnTo>
                  <a:pt x="231134" y="313428"/>
                </a:lnTo>
                <a:lnTo>
                  <a:pt x="419290" y="313428"/>
                </a:lnTo>
                <a:lnTo>
                  <a:pt x="426709" y="341875"/>
                </a:lnTo>
                <a:lnTo>
                  <a:pt x="419290" y="370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90833" y="1359874"/>
            <a:ext cx="461009" cy="436880"/>
          </a:xfrm>
          <a:custGeom>
            <a:avLst/>
            <a:gdLst/>
            <a:ahLst/>
            <a:cxnLst/>
            <a:rect l="l" t="t" r="r" b="b"/>
            <a:pathLst>
              <a:path w="461009" h="436880">
                <a:moveTo>
                  <a:pt x="189987" y="40638"/>
                </a:moveTo>
                <a:lnTo>
                  <a:pt x="101597" y="40638"/>
                </a:lnTo>
                <a:lnTo>
                  <a:pt x="101597" y="0"/>
                </a:lnTo>
                <a:lnTo>
                  <a:pt x="189987" y="0"/>
                </a:lnTo>
                <a:lnTo>
                  <a:pt x="189987" y="40638"/>
                </a:lnTo>
                <a:close/>
              </a:path>
              <a:path w="461009" h="436880">
                <a:moveTo>
                  <a:pt x="292600" y="113789"/>
                </a:moveTo>
                <a:lnTo>
                  <a:pt x="0" y="113789"/>
                </a:lnTo>
                <a:lnTo>
                  <a:pt x="0" y="40638"/>
                </a:lnTo>
                <a:lnTo>
                  <a:pt x="292600" y="40638"/>
                </a:lnTo>
                <a:lnTo>
                  <a:pt x="292600" y="113789"/>
                </a:lnTo>
                <a:close/>
              </a:path>
              <a:path w="461009" h="436880">
                <a:moveTo>
                  <a:pt x="410961" y="436869"/>
                </a:moveTo>
                <a:lnTo>
                  <a:pt x="325111" y="436869"/>
                </a:lnTo>
                <a:lnTo>
                  <a:pt x="325111" y="3047"/>
                </a:lnTo>
                <a:lnTo>
                  <a:pt x="410961" y="3047"/>
                </a:lnTo>
                <a:lnTo>
                  <a:pt x="410961" y="157476"/>
                </a:lnTo>
                <a:lnTo>
                  <a:pt x="460744" y="157476"/>
                </a:lnTo>
                <a:lnTo>
                  <a:pt x="460744" y="240785"/>
                </a:lnTo>
                <a:lnTo>
                  <a:pt x="410961" y="240785"/>
                </a:lnTo>
                <a:lnTo>
                  <a:pt x="410961" y="436869"/>
                </a:lnTo>
                <a:close/>
              </a:path>
              <a:path w="461009" h="436880">
                <a:moveTo>
                  <a:pt x="188463" y="340859"/>
                </a:moveTo>
                <a:lnTo>
                  <a:pt x="103121" y="340859"/>
                </a:lnTo>
                <a:lnTo>
                  <a:pt x="103121" y="303776"/>
                </a:lnTo>
                <a:lnTo>
                  <a:pt x="67395" y="292854"/>
                </a:lnTo>
                <a:lnTo>
                  <a:pt x="39813" y="274694"/>
                </a:lnTo>
                <a:lnTo>
                  <a:pt x="22041" y="249485"/>
                </a:lnTo>
                <a:lnTo>
                  <a:pt x="15747" y="217418"/>
                </a:lnTo>
                <a:lnTo>
                  <a:pt x="25581" y="178430"/>
                </a:lnTo>
                <a:lnTo>
                  <a:pt x="52894" y="150110"/>
                </a:lnTo>
                <a:lnTo>
                  <a:pt x="94398" y="132838"/>
                </a:lnTo>
                <a:lnTo>
                  <a:pt x="146808" y="126996"/>
                </a:lnTo>
                <a:lnTo>
                  <a:pt x="199218" y="132838"/>
                </a:lnTo>
                <a:lnTo>
                  <a:pt x="240722" y="150110"/>
                </a:lnTo>
                <a:lnTo>
                  <a:pt x="268034" y="178430"/>
                </a:lnTo>
                <a:lnTo>
                  <a:pt x="272103" y="194559"/>
                </a:lnTo>
                <a:lnTo>
                  <a:pt x="146808" y="194559"/>
                </a:lnTo>
                <a:lnTo>
                  <a:pt x="126012" y="195987"/>
                </a:lnTo>
                <a:lnTo>
                  <a:pt x="109979" y="200273"/>
                </a:lnTo>
                <a:lnTo>
                  <a:pt x="99660" y="207417"/>
                </a:lnTo>
                <a:lnTo>
                  <a:pt x="96009" y="217418"/>
                </a:lnTo>
                <a:lnTo>
                  <a:pt x="99660" y="227419"/>
                </a:lnTo>
                <a:lnTo>
                  <a:pt x="109979" y="234563"/>
                </a:lnTo>
                <a:lnTo>
                  <a:pt x="126012" y="238849"/>
                </a:lnTo>
                <a:lnTo>
                  <a:pt x="146808" y="240278"/>
                </a:lnTo>
                <a:lnTo>
                  <a:pt x="273299" y="240278"/>
                </a:lnTo>
                <a:lnTo>
                  <a:pt x="271400" y="249778"/>
                </a:lnTo>
                <a:lnTo>
                  <a:pt x="253168" y="275138"/>
                </a:lnTo>
                <a:lnTo>
                  <a:pt x="224935" y="293354"/>
                </a:lnTo>
                <a:lnTo>
                  <a:pt x="188463" y="304284"/>
                </a:lnTo>
                <a:lnTo>
                  <a:pt x="188463" y="340859"/>
                </a:lnTo>
                <a:close/>
              </a:path>
              <a:path w="461009" h="436880">
                <a:moveTo>
                  <a:pt x="273299" y="240278"/>
                </a:moveTo>
                <a:lnTo>
                  <a:pt x="146808" y="240278"/>
                </a:lnTo>
                <a:lnTo>
                  <a:pt x="167604" y="238849"/>
                </a:lnTo>
                <a:lnTo>
                  <a:pt x="183637" y="234563"/>
                </a:lnTo>
                <a:lnTo>
                  <a:pt x="193955" y="227419"/>
                </a:lnTo>
                <a:lnTo>
                  <a:pt x="197607" y="217418"/>
                </a:lnTo>
                <a:lnTo>
                  <a:pt x="193955" y="207417"/>
                </a:lnTo>
                <a:lnTo>
                  <a:pt x="183637" y="200273"/>
                </a:lnTo>
                <a:lnTo>
                  <a:pt x="167604" y="195987"/>
                </a:lnTo>
                <a:lnTo>
                  <a:pt x="146808" y="194559"/>
                </a:lnTo>
                <a:lnTo>
                  <a:pt x="272103" y="194559"/>
                </a:lnTo>
                <a:lnTo>
                  <a:pt x="277869" y="217418"/>
                </a:lnTo>
                <a:lnTo>
                  <a:pt x="273299" y="240278"/>
                </a:lnTo>
                <a:close/>
              </a:path>
              <a:path w="461009" h="436880">
                <a:moveTo>
                  <a:pt x="186431" y="416549"/>
                </a:moveTo>
                <a:lnTo>
                  <a:pt x="2539" y="416549"/>
                </a:lnTo>
                <a:lnTo>
                  <a:pt x="2539" y="340859"/>
                </a:lnTo>
                <a:lnTo>
                  <a:pt x="188463" y="340859"/>
                </a:lnTo>
                <a:lnTo>
                  <a:pt x="219069" y="339875"/>
                </a:lnTo>
                <a:lnTo>
                  <a:pt x="249294" y="336795"/>
                </a:lnTo>
                <a:lnTo>
                  <a:pt x="277043" y="331429"/>
                </a:lnTo>
                <a:lnTo>
                  <a:pt x="300220" y="323587"/>
                </a:lnTo>
                <a:lnTo>
                  <a:pt x="300220" y="399278"/>
                </a:lnTo>
                <a:lnTo>
                  <a:pt x="277154" y="407120"/>
                </a:lnTo>
                <a:lnTo>
                  <a:pt x="249421" y="412485"/>
                </a:lnTo>
                <a:lnTo>
                  <a:pt x="218640" y="415565"/>
                </a:lnTo>
                <a:lnTo>
                  <a:pt x="186431" y="416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31792" y="1362922"/>
            <a:ext cx="424180" cy="434340"/>
          </a:xfrm>
          <a:custGeom>
            <a:avLst/>
            <a:gdLst/>
            <a:ahLst/>
            <a:cxnLst/>
            <a:rect l="l" t="t" r="r" b="b"/>
            <a:pathLst>
              <a:path w="424179" h="434339">
                <a:moveTo>
                  <a:pt x="424169" y="433821"/>
                </a:moveTo>
                <a:lnTo>
                  <a:pt x="343907" y="433821"/>
                </a:lnTo>
                <a:lnTo>
                  <a:pt x="343907" y="0"/>
                </a:lnTo>
                <a:lnTo>
                  <a:pt x="424169" y="0"/>
                </a:lnTo>
                <a:lnTo>
                  <a:pt x="424169" y="433821"/>
                </a:lnTo>
                <a:close/>
              </a:path>
              <a:path w="424179" h="434339">
                <a:moveTo>
                  <a:pt x="313936" y="426201"/>
                </a:moveTo>
                <a:lnTo>
                  <a:pt x="234690" y="426201"/>
                </a:lnTo>
                <a:lnTo>
                  <a:pt x="234690" y="239770"/>
                </a:lnTo>
                <a:lnTo>
                  <a:pt x="150364" y="239770"/>
                </a:lnTo>
                <a:lnTo>
                  <a:pt x="150364" y="159508"/>
                </a:lnTo>
                <a:lnTo>
                  <a:pt x="234690" y="159508"/>
                </a:lnTo>
                <a:lnTo>
                  <a:pt x="234690" y="2031"/>
                </a:lnTo>
                <a:lnTo>
                  <a:pt x="313936" y="2031"/>
                </a:lnTo>
                <a:lnTo>
                  <a:pt x="313936" y="426201"/>
                </a:lnTo>
                <a:close/>
              </a:path>
              <a:path w="424179" h="434339">
                <a:moveTo>
                  <a:pt x="104645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194559" y="10159"/>
                </a:lnTo>
                <a:lnTo>
                  <a:pt x="194559" y="85341"/>
                </a:lnTo>
                <a:lnTo>
                  <a:pt x="82801" y="85341"/>
                </a:lnTo>
                <a:lnTo>
                  <a:pt x="82801" y="338319"/>
                </a:lnTo>
                <a:lnTo>
                  <a:pt x="213354" y="338319"/>
                </a:lnTo>
                <a:lnTo>
                  <a:pt x="213354" y="395214"/>
                </a:lnTo>
                <a:lnTo>
                  <a:pt x="190582" y="403000"/>
                </a:lnTo>
                <a:lnTo>
                  <a:pt x="163000" y="408739"/>
                </a:lnTo>
                <a:lnTo>
                  <a:pt x="133418" y="412287"/>
                </a:lnTo>
                <a:lnTo>
                  <a:pt x="104645" y="413501"/>
                </a:lnTo>
                <a:close/>
              </a:path>
              <a:path w="424179" h="434339">
                <a:moveTo>
                  <a:pt x="213354" y="338319"/>
                </a:moveTo>
                <a:lnTo>
                  <a:pt x="112265" y="338319"/>
                </a:lnTo>
                <a:lnTo>
                  <a:pt x="138704" y="337121"/>
                </a:lnTo>
                <a:lnTo>
                  <a:pt x="165667" y="333684"/>
                </a:lnTo>
                <a:lnTo>
                  <a:pt x="191201" y="328247"/>
                </a:lnTo>
                <a:lnTo>
                  <a:pt x="213354" y="321047"/>
                </a:lnTo>
                <a:lnTo>
                  <a:pt x="213354" y="3383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25556" y="1362922"/>
            <a:ext cx="407034" cy="434340"/>
          </a:xfrm>
          <a:custGeom>
            <a:avLst/>
            <a:gdLst/>
            <a:ahLst/>
            <a:cxnLst/>
            <a:rect l="l" t="t" r="r" b="b"/>
            <a:pathLst>
              <a:path w="407034" h="434339">
                <a:moveTo>
                  <a:pt x="406897" y="433821"/>
                </a:moveTo>
                <a:lnTo>
                  <a:pt x="321047" y="433821"/>
                </a:lnTo>
                <a:lnTo>
                  <a:pt x="321047" y="0"/>
                </a:lnTo>
                <a:lnTo>
                  <a:pt x="406897" y="0"/>
                </a:lnTo>
                <a:lnTo>
                  <a:pt x="406897" y="433821"/>
                </a:lnTo>
                <a:close/>
              </a:path>
              <a:path w="407034" h="434339">
                <a:moveTo>
                  <a:pt x="136648" y="418581"/>
                </a:moveTo>
                <a:lnTo>
                  <a:pt x="98128" y="413179"/>
                </a:lnTo>
                <a:lnTo>
                  <a:pt x="37654" y="368735"/>
                </a:lnTo>
                <a:lnTo>
                  <a:pt x="17252" y="328874"/>
                </a:lnTo>
                <a:lnTo>
                  <a:pt x="4442" y="276709"/>
                </a:lnTo>
                <a:lnTo>
                  <a:pt x="0" y="211830"/>
                </a:lnTo>
                <a:lnTo>
                  <a:pt x="4442" y="146951"/>
                </a:lnTo>
                <a:lnTo>
                  <a:pt x="17252" y="94786"/>
                </a:lnTo>
                <a:lnTo>
                  <a:pt x="37654" y="54926"/>
                </a:lnTo>
                <a:lnTo>
                  <a:pt x="64871" y="26960"/>
                </a:lnTo>
                <a:lnTo>
                  <a:pt x="136648" y="5079"/>
                </a:lnTo>
                <a:lnTo>
                  <a:pt x="175130" y="10481"/>
                </a:lnTo>
                <a:lnTo>
                  <a:pt x="208293" y="26960"/>
                </a:lnTo>
                <a:lnTo>
                  <a:pt x="235388" y="54926"/>
                </a:lnTo>
                <a:lnTo>
                  <a:pt x="250087" y="83817"/>
                </a:lnTo>
                <a:lnTo>
                  <a:pt x="136648" y="83817"/>
                </a:lnTo>
                <a:lnTo>
                  <a:pt x="116337" y="90175"/>
                </a:lnTo>
                <a:lnTo>
                  <a:pt x="99883" y="111439"/>
                </a:lnTo>
                <a:lnTo>
                  <a:pt x="88858" y="150896"/>
                </a:lnTo>
                <a:lnTo>
                  <a:pt x="84833" y="211830"/>
                </a:lnTo>
                <a:lnTo>
                  <a:pt x="88858" y="272979"/>
                </a:lnTo>
                <a:lnTo>
                  <a:pt x="99883" y="312412"/>
                </a:lnTo>
                <a:lnTo>
                  <a:pt x="116337" y="333557"/>
                </a:lnTo>
                <a:lnTo>
                  <a:pt x="136648" y="339843"/>
                </a:lnTo>
                <a:lnTo>
                  <a:pt x="250087" y="339843"/>
                </a:lnTo>
                <a:lnTo>
                  <a:pt x="235388" y="368735"/>
                </a:lnTo>
                <a:lnTo>
                  <a:pt x="208293" y="396700"/>
                </a:lnTo>
                <a:lnTo>
                  <a:pt x="175130" y="413179"/>
                </a:lnTo>
                <a:lnTo>
                  <a:pt x="136648" y="418581"/>
                </a:lnTo>
                <a:close/>
              </a:path>
              <a:path w="407034" h="434339">
                <a:moveTo>
                  <a:pt x="250087" y="339843"/>
                </a:moveTo>
                <a:lnTo>
                  <a:pt x="136648" y="339843"/>
                </a:lnTo>
                <a:lnTo>
                  <a:pt x="156666" y="333557"/>
                </a:lnTo>
                <a:lnTo>
                  <a:pt x="172969" y="312412"/>
                </a:lnTo>
                <a:lnTo>
                  <a:pt x="183939" y="272979"/>
                </a:lnTo>
                <a:lnTo>
                  <a:pt x="187955" y="211830"/>
                </a:lnTo>
                <a:lnTo>
                  <a:pt x="183939" y="150896"/>
                </a:lnTo>
                <a:lnTo>
                  <a:pt x="172969" y="111439"/>
                </a:lnTo>
                <a:lnTo>
                  <a:pt x="156666" y="90175"/>
                </a:lnTo>
                <a:lnTo>
                  <a:pt x="136648" y="83817"/>
                </a:lnTo>
                <a:lnTo>
                  <a:pt x="250087" y="83817"/>
                </a:lnTo>
                <a:lnTo>
                  <a:pt x="255668" y="94786"/>
                </a:lnTo>
                <a:lnTo>
                  <a:pt x="268384" y="146951"/>
                </a:lnTo>
                <a:lnTo>
                  <a:pt x="272789" y="211830"/>
                </a:lnTo>
                <a:lnTo>
                  <a:pt x="268384" y="276709"/>
                </a:lnTo>
                <a:lnTo>
                  <a:pt x="255668" y="328874"/>
                </a:lnTo>
                <a:lnTo>
                  <a:pt x="250087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18811" y="1362922"/>
            <a:ext cx="404495" cy="434340"/>
          </a:xfrm>
          <a:custGeom>
            <a:avLst/>
            <a:gdLst/>
            <a:ahLst/>
            <a:cxnLst/>
            <a:rect l="l" t="t" r="r" b="b"/>
            <a:pathLst>
              <a:path w="4044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240785"/>
                </a:lnTo>
                <a:lnTo>
                  <a:pt x="256533" y="240785"/>
                </a:lnTo>
                <a:lnTo>
                  <a:pt x="256533" y="160523"/>
                </a:lnTo>
                <a:lnTo>
                  <a:pt x="318508" y="160523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433821"/>
                </a:lnTo>
                <a:close/>
              </a:path>
              <a:path w="404495" h="434339">
                <a:moveTo>
                  <a:pt x="168143" y="413501"/>
                </a:moveTo>
                <a:lnTo>
                  <a:pt x="0" y="413501"/>
                </a:lnTo>
                <a:lnTo>
                  <a:pt x="0" y="10159"/>
                </a:lnTo>
                <a:lnTo>
                  <a:pt x="249421" y="10159"/>
                </a:lnTo>
                <a:lnTo>
                  <a:pt x="249421" y="88897"/>
                </a:lnTo>
                <a:lnTo>
                  <a:pt x="85849" y="88897"/>
                </a:lnTo>
                <a:lnTo>
                  <a:pt x="85849" y="171191"/>
                </a:lnTo>
                <a:lnTo>
                  <a:pt x="229102" y="171191"/>
                </a:lnTo>
                <a:lnTo>
                  <a:pt x="229102" y="249421"/>
                </a:lnTo>
                <a:lnTo>
                  <a:pt x="85849" y="249421"/>
                </a:lnTo>
                <a:lnTo>
                  <a:pt x="85849" y="334763"/>
                </a:lnTo>
                <a:lnTo>
                  <a:pt x="280408" y="334763"/>
                </a:lnTo>
                <a:lnTo>
                  <a:pt x="280408" y="392674"/>
                </a:lnTo>
                <a:lnTo>
                  <a:pt x="257581" y="401500"/>
                </a:lnTo>
                <a:lnTo>
                  <a:pt x="229991" y="408040"/>
                </a:lnTo>
                <a:lnTo>
                  <a:pt x="199543" y="412104"/>
                </a:lnTo>
                <a:lnTo>
                  <a:pt x="168143" y="413501"/>
                </a:lnTo>
                <a:close/>
              </a:path>
              <a:path w="404495" h="434339">
                <a:moveTo>
                  <a:pt x="280408" y="334763"/>
                </a:moveTo>
                <a:lnTo>
                  <a:pt x="168143" y="334763"/>
                </a:lnTo>
                <a:lnTo>
                  <a:pt x="199329" y="333295"/>
                </a:lnTo>
                <a:lnTo>
                  <a:pt x="229800" y="329112"/>
                </a:lnTo>
                <a:lnTo>
                  <a:pt x="257509" y="322548"/>
                </a:lnTo>
                <a:lnTo>
                  <a:pt x="280408" y="313936"/>
                </a:lnTo>
                <a:lnTo>
                  <a:pt x="280408" y="3347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27805" y="9829955"/>
            <a:ext cx="357505" cy="7620"/>
          </a:xfrm>
          <a:custGeom>
            <a:avLst/>
            <a:gdLst/>
            <a:ahLst/>
            <a:cxnLst/>
            <a:rect l="l" t="t" r="r" b="b"/>
            <a:pathLst>
              <a:path w="357505" h="7620">
                <a:moveTo>
                  <a:pt x="357187" y="7143"/>
                </a:moveTo>
                <a:lnTo>
                  <a:pt x="0" y="7143"/>
                </a:lnTo>
                <a:lnTo>
                  <a:pt x="0" y="0"/>
                </a:lnTo>
                <a:lnTo>
                  <a:pt x="357187" y="0"/>
                </a:lnTo>
                <a:lnTo>
                  <a:pt x="357187" y="71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580" y="1658471"/>
            <a:ext cx="468630" cy="488315"/>
          </a:xfrm>
          <a:custGeom>
            <a:avLst/>
            <a:gdLst/>
            <a:ahLst/>
            <a:cxnLst/>
            <a:rect l="l" t="t" r="r" b="b"/>
            <a:pathLst>
              <a:path w="468630" h="488314">
                <a:moveTo>
                  <a:pt x="462907" y="238883"/>
                </a:moveTo>
                <a:lnTo>
                  <a:pt x="368039" y="238883"/>
                </a:lnTo>
                <a:lnTo>
                  <a:pt x="368039" y="216594"/>
                </a:lnTo>
                <a:lnTo>
                  <a:pt x="292031" y="216594"/>
                </a:lnTo>
                <a:lnTo>
                  <a:pt x="292031" y="138300"/>
                </a:lnTo>
                <a:lnTo>
                  <a:pt x="368039" y="138300"/>
                </a:lnTo>
                <a:lnTo>
                  <a:pt x="368039" y="110297"/>
                </a:lnTo>
                <a:lnTo>
                  <a:pt x="310890" y="110297"/>
                </a:lnTo>
                <a:lnTo>
                  <a:pt x="310890" y="32003"/>
                </a:lnTo>
                <a:lnTo>
                  <a:pt x="368039" y="32003"/>
                </a:lnTo>
                <a:lnTo>
                  <a:pt x="368039" y="0"/>
                </a:lnTo>
                <a:lnTo>
                  <a:pt x="462907" y="0"/>
                </a:lnTo>
                <a:lnTo>
                  <a:pt x="462907" y="238883"/>
                </a:lnTo>
                <a:close/>
              </a:path>
              <a:path w="468630" h="488314">
                <a:moveTo>
                  <a:pt x="0" y="238883"/>
                </a:moveTo>
                <a:lnTo>
                  <a:pt x="0" y="160588"/>
                </a:lnTo>
                <a:lnTo>
                  <a:pt x="63522" y="156775"/>
                </a:lnTo>
                <a:lnTo>
                  <a:pt x="116318" y="147092"/>
                </a:lnTo>
                <a:lnTo>
                  <a:pt x="156442" y="132114"/>
                </a:lnTo>
                <a:lnTo>
                  <a:pt x="181944" y="112419"/>
                </a:lnTo>
                <a:lnTo>
                  <a:pt x="190877" y="88581"/>
                </a:lnTo>
                <a:lnTo>
                  <a:pt x="190877" y="83437"/>
                </a:lnTo>
                <a:lnTo>
                  <a:pt x="0" y="83437"/>
                </a:lnTo>
                <a:lnTo>
                  <a:pt x="0" y="5714"/>
                </a:lnTo>
                <a:lnTo>
                  <a:pt x="288031" y="5714"/>
                </a:lnTo>
                <a:lnTo>
                  <a:pt x="288031" y="69150"/>
                </a:lnTo>
                <a:lnTo>
                  <a:pt x="282335" y="112869"/>
                </a:lnTo>
                <a:lnTo>
                  <a:pt x="265930" y="149194"/>
                </a:lnTo>
                <a:lnTo>
                  <a:pt x="239841" y="178608"/>
                </a:lnTo>
                <a:lnTo>
                  <a:pt x="205093" y="201593"/>
                </a:lnTo>
                <a:lnTo>
                  <a:pt x="162710" y="218630"/>
                </a:lnTo>
                <a:lnTo>
                  <a:pt x="113717" y="230203"/>
                </a:lnTo>
                <a:lnTo>
                  <a:pt x="59139" y="236793"/>
                </a:lnTo>
                <a:lnTo>
                  <a:pt x="0" y="238883"/>
                </a:lnTo>
                <a:close/>
              </a:path>
              <a:path w="468630" h="488314">
                <a:moveTo>
                  <a:pt x="468050" y="488052"/>
                </a:moveTo>
                <a:lnTo>
                  <a:pt x="26860" y="488052"/>
                </a:lnTo>
                <a:lnTo>
                  <a:pt x="26860" y="342322"/>
                </a:lnTo>
                <a:lnTo>
                  <a:pt x="367468" y="342322"/>
                </a:lnTo>
                <a:lnTo>
                  <a:pt x="367468" y="322892"/>
                </a:lnTo>
                <a:lnTo>
                  <a:pt x="25717" y="322892"/>
                </a:lnTo>
                <a:lnTo>
                  <a:pt x="25717" y="256027"/>
                </a:lnTo>
                <a:lnTo>
                  <a:pt x="462907" y="256027"/>
                </a:lnTo>
                <a:lnTo>
                  <a:pt x="462907" y="401757"/>
                </a:lnTo>
                <a:lnTo>
                  <a:pt x="122298" y="401757"/>
                </a:lnTo>
                <a:lnTo>
                  <a:pt x="122298" y="421188"/>
                </a:lnTo>
                <a:lnTo>
                  <a:pt x="468050" y="421188"/>
                </a:lnTo>
                <a:lnTo>
                  <a:pt x="468050" y="48805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9915" y="1658073"/>
            <a:ext cx="494030" cy="488950"/>
          </a:xfrm>
          <a:custGeom>
            <a:avLst/>
            <a:gdLst/>
            <a:ahLst/>
            <a:cxnLst/>
            <a:rect l="l" t="t" r="r" b="b"/>
            <a:pathLst>
              <a:path w="494030" h="488950">
                <a:moveTo>
                  <a:pt x="469201" y="171450"/>
                </a:moveTo>
                <a:lnTo>
                  <a:pt x="125158" y="171450"/>
                </a:lnTo>
                <a:lnTo>
                  <a:pt x="125158" y="147320"/>
                </a:lnTo>
                <a:lnTo>
                  <a:pt x="464058" y="147320"/>
                </a:lnTo>
                <a:lnTo>
                  <a:pt x="464058" y="90170"/>
                </a:lnTo>
                <a:lnTo>
                  <a:pt x="464058" y="66040"/>
                </a:lnTo>
                <a:lnTo>
                  <a:pt x="464058" y="0"/>
                </a:lnTo>
                <a:lnTo>
                  <a:pt x="29146" y="0"/>
                </a:lnTo>
                <a:lnTo>
                  <a:pt x="29146" y="66040"/>
                </a:lnTo>
                <a:lnTo>
                  <a:pt x="369189" y="66040"/>
                </a:lnTo>
                <a:lnTo>
                  <a:pt x="369189" y="90170"/>
                </a:lnTo>
                <a:lnTo>
                  <a:pt x="30289" y="90170"/>
                </a:lnTo>
                <a:lnTo>
                  <a:pt x="30289" y="147320"/>
                </a:lnTo>
                <a:lnTo>
                  <a:pt x="30289" y="171450"/>
                </a:lnTo>
                <a:lnTo>
                  <a:pt x="30289" y="236220"/>
                </a:lnTo>
                <a:lnTo>
                  <a:pt x="469201" y="236220"/>
                </a:lnTo>
                <a:lnTo>
                  <a:pt x="469201" y="171450"/>
                </a:lnTo>
                <a:close/>
              </a:path>
              <a:path w="494030" h="488950">
                <a:moveTo>
                  <a:pt x="470916" y="411480"/>
                </a:moveTo>
                <a:lnTo>
                  <a:pt x="126873" y="411480"/>
                </a:lnTo>
                <a:lnTo>
                  <a:pt x="126873" y="363220"/>
                </a:lnTo>
                <a:lnTo>
                  <a:pt x="28575" y="363220"/>
                </a:lnTo>
                <a:lnTo>
                  <a:pt x="28575" y="411480"/>
                </a:lnTo>
                <a:lnTo>
                  <a:pt x="28575" y="488950"/>
                </a:lnTo>
                <a:lnTo>
                  <a:pt x="470916" y="488950"/>
                </a:lnTo>
                <a:lnTo>
                  <a:pt x="470916" y="411480"/>
                </a:lnTo>
                <a:close/>
              </a:path>
              <a:path w="494030" h="488950">
                <a:moveTo>
                  <a:pt x="493776" y="266712"/>
                </a:moveTo>
                <a:lnTo>
                  <a:pt x="295465" y="266712"/>
                </a:lnTo>
                <a:lnTo>
                  <a:pt x="295465" y="236435"/>
                </a:lnTo>
                <a:lnTo>
                  <a:pt x="198310" y="236435"/>
                </a:lnTo>
                <a:lnTo>
                  <a:pt x="198310" y="266712"/>
                </a:lnTo>
                <a:lnTo>
                  <a:pt x="0" y="266712"/>
                </a:lnTo>
                <a:lnTo>
                  <a:pt x="0" y="341579"/>
                </a:lnTo>
                <a:lnTo>
                  <a:pt x="493776" y="341579"/>
                </a:lnTo>
                <a:lnTo>
                  <a:pt x="493776" y="2667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3388" y="627563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4" h="321309">
                <a:moveTo>
                  <a:pt x="296029" y="160016"/>
                </a:moveTo>
                <a:lnTo>
                  <a:pt x="258311" y="160016"/>
                </a:lnTo>
                <a:lnTo>
                  <a:pt x="258311" y="127250"/>
                </a:lnTo>
                <a:lnTo>
                  <a:pt x="187447" y="127250"/>
                </a:lnTo>
                <a:lnTo>
                  <a:pt x="187447" y="96390"/>
                </a:lnTo>
                <a:lnTo>
                  <a:pt x="258311" y="96390"/>
                </a:lnTo>
                <a:lnTo>
                  <a:pt x="258311" y="62863"/>
                </a:lnTo>
                <a:lnTo>
                  <a:pt x="201543" y="62863"/>
                </a:lnTo>
                <a:lnTo>
                  <a:pt x="201543" y="32003"/>
                </a:lnTo>
                <a:lnTo>
                  <a:pt x="258311" y="32003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60016"/>
                </a:lnTo>
                <a:close/>
              </a:path>
              <a:path w="304164" h="321309">
                <a:moveTo>
                  <a:pt x="0" y="154301"/>
                </a:moveTo>
                <a:lnTo>
                  <a:pt x="0" y="122678"/>
                </a:lnTo>
                <a:lnTo>
                  <a:pt x="61190" y="118124"/>
                </a:lnTo>
                <a:lnTo>
                  <a:pt x="107772" y="104534"/>
                </a:lnTo>
                <a:lnTo>
                  <a:pt x="137424" y="81156"/>
                </a:lnTo>
                <a:lnTo>
                  <a:pt x="147824" y="47242"/>
                </a:lnTo>
                <a:lnTo>
                  <a:pt x="147824" y="39623"/>
                </a:lnTo>
                <a:lnTo>
                  <a:pt x="0" y="39623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1146"/>
                </a:lnTo>
                <a:lnTo>
                  <a:pt x="176889" y="83491"/>
                </a:lnTo>
                <a:lnTo>
                  <a:pt x="152161" y="115376"/>
                </a:lnTo>
                <a:lnTo>
                  <a:pt x="113205" y="137403"/>
                </a:lnTo>
                <a:lnTo>
                  <a:pt x="61869" y="150177"/>
                </a:lnTo>
                <a:lnTo>
                  <a:pt x="0" y="154301"/>
                </a:lnTo>
                <a:close/>
              </a:path>
              <a:path w="304164" h="321309">
                <a:moveTo>
                  <a:pt x="304030" y="321174"/>
                </a:moveTo>
                <a:lnTo>
                  <a:pt x="20573" y="321174"/>
                </a:lnTo>
                <a:lnTo>
                  <a:pt x="20573" y="235071"/>
                </a:lnTo>
                <a:lnTo>
                  <a:pt x="258692" y="235071"/>
                </a:lnTo>
                <a:lnTo>
                  <a:pt x="258692" y="206877"/>
                </a:lnTo>
                <a:lnTo>
                  <a:pt x="19811" y="206877"/>
                </a:lnTo>
                <a:lnTo>
                  <a:pt x="19811" y="177160"/>
                </a:lnTo>
                <a:lnTo>
                  <a:pt x="296029" y="177160"/>
                </a:lnTo>
                <a:lnTo>
                  <a:pt x="296029" y="263264"/>
                </a:lnTo>
                <a:lnTo>
                  <a:pt x="57910" y="263264"/>
                </a:lnTo>
                <a:lnTo>
                  <a:pt x="57910" y="291457"/>
                </a:lnTo>
                <a:lnTo>
                  <a:pt x="304030" y="291457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9605" y="631519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24" y="120650"/>
                </a:moveTo>
                <a:lnTo>
                  <a:pt x="60960" y="120650"/>
                </a:lnTo>
                <a:lnTo>
                  <a:pt x="60960" y="88900"/>
                </a:lnTo>
                <a:lnTo>
                  <a:pt x="301752" y="88900"/>
                </a:lnTo>
                <a:lnTo>
                  <a:pt x="301752" y="60960"/>
                </a:lnTo>
                <a:lnTo>
                  <a:pt x="301752" y="29210"/>
                </a:lnTo>
                <a:lnTo>
                  <a:pt x="301752" y="0"/>
                </a:lnTo>
                <a:lnTo>
                  <a:pt x="23622" y="0"/>
                </a:lnTo>
                <a:lnTo>
                  <a:pt x="23622" y="29210"/>
                </a:lnTo>
                <a:lnTo>
                  <a:pt x="264795" y="29210"/>
                </a:lnTo>
                <a:lnTo>
                  <a:pt x="264795" y="60960"/>
                </a:lnTo>
                <a:lnTo>
                  <a:pt x="23622" y="60960"/>
                </a:lnTo>
                <a:lnTo>
                  <a:pt x="23622" y="88900"/>
                </a:lnTo>
                <a:lnTo>
                  <a:pt x="23622" y="120650"/>
                </a:lnTo>
                <a:lnTo>
                  <a:pt x="23622" y="149860"/>
                </a:lnTo>
                <a:lnTo>
                  <a:pt x="306324" y="149860"/>
                </a:lnTo>
                <a:lnTo>
                  <a:pt x="306324" y="120650"/>
                </a:lnTo>
                <a:close/>
              </a:path>
              <a:path w="325119" h="317500">
                <a:moveTo>
                  <a:pt x="308229" y="285750"/>
                </a:moveTo>
                <a:lnTo>
                  <a:pt x="60960" y="285750"/>
                </a:lnTo>
                <a:lnTo>
                  <a:pt x="60960" y="237490"/>
                </a:lnTo>
                <a:lnTo>
                  <a:pt x="22479" y="237490"/>
                </a:lnTo>
                <a:lnTo>
                  <a:pt x="22479" y="285750"/>
                </a:lnTo>
                <a:lnTo>
                  <a:pt x="22479" y="317500"/>
                </a:lnTo>
                <a:lnTo>
                  <a:pt x="308229" y="317500"/>
                </a:lnTo>
                <a:lnTo>
                  <a:pt x="308229" y="285750"/>
                </a:lnTo>
                <a:close/>
              </a:path>
              <a:path w="325119" h="317500">
                <a:moveTo>
                  <a:pt x="324993" y="184264"/>
                </a:moveTo>
                <a:lnTo>
                  <a:pt x="181356" y="184264"/>
                </a:lnTo>
                <a:lnTo>
                  <a:pt x="181356" y="149974"/>
                </a:lnTo>
                <a:lnTo>
                  <a:pt x="143256" y="149974"/>
                </a:lnTo>
                <a:lnTo>
                  <a:pt x="143256" y="184264"/>
                </a:lnTo>
                <a:lnTo>
                  <a:pt x="0" y="184264"/>
                </a:lnTo>
                <a:lnTo>
                  <a:pt x="0" y="214744"/>
                </a:lnTo>
                <a:lnTo>
                  <a:pt x="324993" y="214744"/>
                </a:lnTo>
                <a:lnTo>
                  <a:pt x="324993" y="1842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24" y="628713"/>
            <a:ext cx="501015" cy="327025"/>
          </a:xfrm>
          <a:custGeom>
            <a:avLst/>
            <a:gdLst/>
            <a:ahLst/>
            <a:cxnLst/>
            <a:rect l="l" t="t" r="r" b="b"/>
            <a:pathLst>
              <a:path w="50101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215430" y="58839"/>
                </a:lnTo>
                <a:lnTo>
                  <a:pt x="190004" y="26149"/>
                </a:lnTo>
                <a:lnTo>
                  <a:pt x="172212" y="15494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25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75"/>
                </a:lnTo>
                <a:lnTo>
                  <a:pt x="80772" y="85432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32"/>
                </a:lnTo>
                <a:lnTo>
                  <a:pt x="168160" y="117475"/>
                </a:lnTo>
                <a:lnTo>
                  <a:pt x="172212" y="163449"/>
                </a:lnTo>
                <a:lnTo>
                  <a:pt x="172212" y="15494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49"/>
                </a:lnTo>
                <a:lnTo>
                  <a:pt x="22313" y="58839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097"/>
                </a:lnTo>
                <a:lnTo>
                  <a:pt x="22313" y="267754"/>
                </a:lnTo>
                <a:lnTo>
                  <a:pt x="47726" y="300380"/>
                </a:lnTo>
                <a:lnTo>
                  <a:pt x="80467" y="319976"/>
                </a:lnTo>
                <a:lnTo>
                  <a:pt x="118872" y="326504"/>
                </a:lnTo>
                <a:lnTo>
                  <a:pt x="157276" y="319976"/>
                </a:lnTo>
                <a:lnTo>
                  <a:pt x="190004" y="300380"/>
                </a:lnTo>
                <a:lnTo>
                  <a:pt x="215430" y="267754"/>
                </a:lnTo>
                <a:lnTo>
                  <a:pt x="216090" y="265925"/>
                </a:lnTo>
                <a:lnTo>
                  <a:pt x="231889" y="222097"/>
                </a:lnTo>
                <a:lnTo>
                  <a:pt x="237744" y="163449"/>
                </a:lnTo>
                <a:close/>
              </a:path>
              <a:path w="501015" h="327025">
                <a:moveTo>
                  <a:pt x="500621" y="217170"/>
                </a:moveTo>
                <a:lnTo>
                  <a:pt x="491883" y="174218"/>
                </a:lnTo>
                <a:lnTo>
                  <a:pt x="487718" y="168402"/>
                </a:lnTo>
                <a:lnTo>
                  <a:pt x="468096" y="141008"/>
                </a:lnTo>
                <a:lnTo>
                  <a:pt x="433184" y="119735"/>
                </a:lnTo>
                <a:lnTo>
                  <a:pt x="433184" y="217932"/>
                </a:lnTo>
                <a:lnTo>
                  <a:pt x="429666" y="237401"/>
                </a:lnTo>
                <a:lnTo>
                  <a:pt x="419620" y="253123"/>
                </a:lnTo>
                <a:lnTo>
                  <a:pt x="403771" y="263626"/>
                </a:lnTo>
                <a:lnTo>
                  <a:pt x="382892" y="267449"/>
                </a:lnTo>
                <a:lnTo>
                  <a:pt x="362026" y="263626"/>
                </a:lnTo>
                <a:lnTo>
                  <a:pt x="346176" y="253123"/>
                </a:lnTo>
                <a:lnTo>
                  <a:pt x="336130" y="237401"/>
                </a:lnTo>
                <a:lnTo>
                  <a:pt x="332600" y="217932"/>
                </a:lnTo>
                <a:lnTo>
                  <a:pt x="336130" y="198450"/>
                </a:lnTo>
                <a:lnTo>
                  <a:pt x="346176" y="182727"/>
                </a:lnTo>
                <a:lnTo>
                  <a:pt x="362026" y="172224"/>
                </a:lnTo>
                <a:lnTo>
                  <a:pt x="382892" y="168402"/>
                </a:lnTo>
                <a:lnTo>
                  <a:pt x="403771" y="172224"/>
                </a:lnTo>
                <a:lnTo>
                  <a:pt x="419620" y="182727"/>
                </a:lnTo>
                <a:lnTo>
                  <a:pt x="429666" y="198450"/>
                </a:lnTo>
                <a:lnTo>
                  <a:pt x="433184" y="217932"/>
                </a:lnTo>
                <a:lnTo>
                  <a:pt x="433184" y="119735"/>
                </a:lnTo>
                <a:lnTo>
                  <a:pt x="432955" y="119595"/>
                </a:lnTo>
                <a:lnTo>
                  <a:pt x="398729" y="113538"/>
                </a:lnTo>
                <a:lnTo>
                  <a:pt x="390131" y="112014"/>
                </a:lnTo>
                <a:lnTo>
                  <a:pt x="386702" y="112014"/>
                </a:lnTo>
                <a:lnTo>
                  <a:pt x="383273" y="112776"/>
                </a:lnTo>
                <a:lnTo>
                  <a:pt x="381368" y="113538"/>
                </a:lnTo>
                <a:lnTo>
                  <a:pt x="451853" y="8382"/>
                </a:lnTo>
                <a:lnTo>
                  <a:pt x="373367" y="8382"/>
                </a:lnTo>
                <a:lnTo>
                  <a:pt x="293370" y="135255"/>
                </a:lnTo>
                <a:lnTo>
                  <a:pt x="281241" y="156095"/>
                </a:lnTo>
                <a:lnTo>
                  <a:pt x="272415" y="175971"/>
                </a:lnTo>
                <a:lnTo>
                  <a:pt x="267004" y="196062"/>
                </a:lnTo>
                <a:lnTo>
                  <a:pt x="265201" y="217170"/>
                </a:lnTo>
                <a:lnTo>
                  <a:pt x="265252" y="217932"/>
                </a:lnTo>
                <a:lnTo>
                  <a:pt x="274459" y="262483"/>
                </a:lnTo>
                <a:lnTo>
                  <a:pt x="299745" y="296697"/>
                </a:lnTo>
                <a:lnTo>
                  <a:pt x="337172" y="318477"/>
                </a:lnTo>
                <a:lnTo>
                  <a:pt x="382892" y="326123"/>
                </a:lnTo>
                <a:lnTo>
                  <a:pt x="428777" y="318046"/>
                </a:lnTo>
                <a:lnTo>
                  <a:pt x="466191" y="295503"/>
                </a:lnTo>
                <a:lnTo>
                  <a:pt x="486689" y="267449"/>
                </a:lnTo>
                <a:lnTo>
                  <a:pt x="491388" y="261035"/>
                </a:lnTo>
                <a:lnTo>
                  <a:pt x="500621" y="2171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2721" y="2995459"/>
            <a:ext cx="683260" cy="316865"/>
          </a:xfrm>
          <a:custGeom>
            <a:avLst/>
            <a:gdLst/>
            <a:ahLst/>
            <a:cxnLst/>
            <a:rect l="l" t="t" r="r" b="b"/>
            <a:pathLst>
              <a:path w="683260" h="316864">
                <a:moveTo>
                  <a:pt x="292061" y="205879"/>
                </a:moveTo>
                <a:lnTo>
                  <a:pt x="255968" y="205879"/>
                </a:lnTo>
                <a:lnTo>
                  <a:pt x="255968" y="234975"/>
                </a:lnTo>
                <a:lnTo>
                  <a:pt x="255968" y="283578"/>
                </a:lnTo>
                <a:lnTo>
                  <a:pt x="58191" y="283578"/>
                </a:lnTo>
                <a:lnTo>
                  <a:pt x="58191" y="234975"/>
                </a:lnTo>
                <a:lnTo>
                  <a:pt x="255968" y="234975"/>
                </a:lnTo>
                <a:lnTo>
                  <a:pt x="255968" y="205879"/>
                </a:lnTo>
                <a:lnTo>
                  <a:pt x="21729" y="205879"/>
                </a:lnTo>
                <a:lnTo>
                  <a:pt x="21729" y="312674"/>
                </a:lnTo>
                <a:lnTo>
                  <a:pt x="292061" y="312674"/>
                </a:lnTo>
                <a:lnTo>
                  <a:pt x="292061" y="283578"/>
                </a:lnTo>
                <a:lnTo>
                  <a:pt x="292061" y="234975"/>
                </a:lnTo>
                <a:lnTo>
                  <a:pt x="292061" y="205879"/>
                </a:lnTo>
                <a:close/>
              </a:path>
              <a:path w="683260" h="316864">
                <a:moveTo>
                  <a:pt x="295744" y="60401"/>
                </a:moveTo>
                <a:lnTo>
                  <a:pt x="284772" y="32943"/>
                </a:lnTo>
                <a:lnTo>
                  <a:pt x="278066" y="28727"/>
                </a:lnTo>
                <a:lnTo>
                  <a:pt x="257073" y="15532"/>
                </a:lnTo>
                <a:lnTo>
                  <a:pt x="257073" y="60401"/>
                </a:lnTo>
                <a:lnTo>
                  <a:pt x="249135" y="74676"/>
                </a:lnTo>
                <a:lnTo>
                  <a:pt x="227558" y="84518"/>
                </a:lnTo>
                <a:lnTo>
                  <a:pt x="195694" y="90233"/>
                </a:lnTo>
                <a:lnTo>
                  <a:pt x="156895" y="92075"/>
                </a:lnTo>
                <a:lnTo>
                  <a:pt x="118097" y="90233"/>
                </a:lnTo>
                <a:lnTo>
                  <a:pt x="86233" y="84518"/>
                </a:lnTo>
                <a:lnTo>
                  <a:pt x="64655" y="74676"/>
                </a:lnTo>
                <a:lnTo>
                  <a:pt x="56718" y="60401"/>
                </a:lnTo>
                <a:lnTo>
                  <a:pt x="64655" y="46278"/>
                </a:lnTo>
                <a:lnTo>
                  <a:pt x="86233" y="36410"/>
                </a:lnTo>
                <a:lnTo>
                  <a:pt x="118097" y="30619"/>
                </a:lnTo>
                <a:lnTo>
                  <a:pt x="156895" y="28727"/>
                </a:lnTo>
                <a:lnTo>
                  <a:pt x="195694" y="30619"/>
                </a:lnTo>
                <a:lnTo>
                  <a:pt x="227558" y="36410"/>
                </a:lnTo>
                <a:lnTo>
                  <a:pt x="249135" y="46278"/>
                </a:lnTo>
                <a:lnTo>
                  <a:pt x="257073" y="60401"/>
                </a:lnTo>
                <a:lnTo>
                  <a:pt x="257073" y="15532"/>
                </a:lnTo>
                <a:lnTo>
                  <a:pt x="254914" y="14173"/>
                </a:lnTo>
                <a:lnTo>
                  <a:pt x="210756" y="3429"/>
                </a:lnTo>
                <a:lnTo>
                  <a:pt x="156895" y="0"/>
                </a:lnTo>
                <a:lnTo>
                  <a:pt x="103035" y="3429"/>
                </a:lnTo>
                <a:lnTo>
                  <a:pt x="58889" y="14173"/>
                </a:lnTo>
                <a:lnTo>
                  <a:pt x="29019" y="32943"/>
                </a:lnTo>
                <a:lnTo>
                  <a:pt x="18046" y="60401"/>
                </a:lnTo>
                <a:lnTo>
                  <a:pt x="29019" y="88074"/>
                </a:lnTo>
                <a:lnTo>
                  <a:pt x="58889" y="106946"/>
                </a:lnTo>
                <a:lnTo>
                  <a:pt x="103035" y="117729"/>
                </a:lnTo>
                <a:lnTo>
                  <a:pt x="156895" y="121170"/>
                </a:lnTo>
                <a:lnTo>
                  <a:pt x="210756" y="117729"/>
                </a:lnTo>
                <a:lnTo>
                  <a:pt x="254914" y="106946"/>
                </a:lnTo>
                <a:lnTo>
                  <a:pt x="278434" y="92075"/>
                </a:lnTo>
                <a:lnTo>
                  <a:pt x="284772" y="88074"/>
                </a:lnTo>
                <a:lnTo>
                  <a:pt x="295744" y="60401"/>
                </a:lnTo>
                <a:close/>
              </a:path>
              <a:path w="683260" h="316864">
                <a:moveTo>
                  <a:pt x="314159" y="145846"/>
                </a:moveTo>
                <a:lnTo>
                  <a:pt x="0" y="145846"/>
                </a:lnTo>
                <a:lnTo>
                  <a:pt x="0" y="175310"/>
                </a:lnTo>
                <a:lnTo>
                  <a:pt x="314159" y="175310"/>
                </a:lnTo>
                <a:lnTo>
                  <a:pt x="314159" y="145846"/>
                </a:lnTo>
                <a:close/>
              </a:path>
              <a:path w="683260" h="316864">
                <a:moveTo>
                  <a:pt x="549490" y="92443"/>
                </a:moveTo>
                <a:lnTo>
                  <a:pt x="542645" y="57670"/>
                </a:lnTo>
                <a:lnTo>
                  <a:pt x="527151" y="35725"/>
                </a:lnTo>
                <a:lnTo>
                  <a:pt x="523113" y="30010"/>
                </a:lnTo>
                <a:lnTo>
                  <a:pt x="513041" y="24015"/>
                </a:lnTo>
                <a:lnTo>
                  <a:pt x="513041" y="92443"/>
                </a:lnTo>
                <a:lnTo>
                  <a:pt x="508558" y="116065"/>
                </a:lnTo>
                <a:lnTo>
                  <a:pt x="496049" y="133921"/>
                </a:lnTo>
                <a:lnTo>
                  <a:pt x="476834" y="145211"/>
                </a:lnTo>
                <a:lnTo>
                  <a:pt x="452272" y="149161"/>
                </a:lnTo>
                <a:lnTo>
                  <a:pt x="427482" y="145211"/>
                </a:lnTo>
                <a:lnTo>
                  <a:pt x="408165" y="133921"/>
                </a:lnTo>
                <a:lnTo>
                  <a:pt x="395605" y="116065"/>
                </a:lnTo>
                <a:lnTo>
                  <a:pt x="391134" y="92443"/>
                </a:lnTo>
                <a:lnTo>
                  <a:pt x="395605" y="68821"/>
                </a:lnTo>
                <a:lnTo>
                  <a:pt x="408165" y="50965"/>
                </a:lnTo>
                <a:lnTo>
                  <a:pt x="427482" y="39662"/>
                </a:lnTo>
                <a:lnTo>
                  <a:pt x="452272" y="35725"/>
                </a:lnTo>
                <a:lnTo>
                  <a:pt x="476834" y="39662"/>
                </a:lnTo>
                <a:lnTo>
                  <a:pt x="496049" y="50965"/>
                </a:lnTo>
                <a:lnTo>
                  <a:pt x="508558" y="68821"/>
                </a:lnTo>
                <a:lnTo>
                  <a:pt x="513041" y="92443"/>
                </a:lnTo>
                <a:lnTo>
                  <a:pt x="513041" y="24015"/>
                </a:lnTo>
                <a:lnTo>
                  <a:pt x="492480" y="11747"/>
                </a:lnTo>
                <a:lnTo>
                  <a:pt x="452272" y="5156"/>
                </a:lnTo>
                <a:lnTo>
                  <a:pt x="411848" y="11747"/>
                </a:lnTo>
                <a:lnTo>
                  <a:pt x="381088" y="30010"/>
                </a:lnTo>
                <a:lnTo>
                  <a:pt x="361530" y="57670"/>
                </a:lnTo>
                <a:lnTo>
                  <a:pt x="354672" y="92443"/>
                </a:lnTo>
                <a:lnTo>
                  <a:pt x="361530" y="127203"/>
                </a:lnTo>
                <a:lnTo>
                  <a:pt x="381088" y="154863"/>
                </a:lnTo>
                <a:lnTo>
                  <a:pt x="411848" y="173126"/>
                </a:lnTo>
                <a:lnTo>
                  <a:pt x="452272" y="179730"/>
                </a:lnTo>
                <a:lnTo>
                  <a:pt x="492480" y="173126"/>
                </a:lnTo>
                <a:lnTo>
                  <a:pt x="523113" y="154863"/>
                </a:lnTo>
                <a:lnTo>
                  <a:pt x="527151" y="149161"/>
                </a:lnTo>
                <a:lnTo>
                  <a:pt x="542645" y="127203"/>
                </a:lnTo>
                <a:lnTo>
                  <a:pt x="549490" y="92443"/>
                </a:lnTo>
                <a:close/>
              </a:path>
              <a:path w="683260" h="316864">
                <a:moveTo>
                  <a:pt x="638987" y="206984"/>
                </a:moveTo>
                <a:lnTo>
                  <a:pt x="376770" y="206984"/>
                </a:lnTo>
                <a:lnTo>
                  <a:pt x="376770" y="238658"/>
                </a:lnTo>
                <a:lnTo>
                  <a:pt x="602157" y="238658"/>
                </a:lnTo>
                <a:lnTo>
                  <a:pt x="602157" y="316357"/>
                </a:lnTo>
                <a:lnTo>
                  <a:pt x="638987" y="316357"/>
                </a:lnTo>
                <a:lnTo>
                  <a:pt x="638987" y="206984"/>
                </a:lnTo>
                <a:close/>
              </a:path>
              <a:path w="683260" h="316864">
                <a:moveTo>
                  <a:pt x="683183" y="71450"/>
                </a:moveTo>
                <a:lnTo>
                  <a:pt x="638987" y="71450"/>
                </a:lnTo>
                <a:lnTo>
                  <a:pt x="638987" y="1841"/>
                </a:lnTo>
                <a:lnTo>
                  <a:pt x="602526" y="1841"/>
                </a:lnTo>
                <a:lnTo>
                  <a:pt x="602526" y="189674"/>
                </a:lnTo>
                <a:lnTo>
                  <a:pt x="638987" y="189674"/>
                </a:lnTo>
                <a:lnTo>
                  <a:pt x="638987" y="106070"/>
                </a:lnTo>
                <a:lnTo>
                  <a:pt x="683183" y="106070"/>
                </a:lnTo>
                <a:lnTo>
                  <a:pt x="683183" y="714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1724" y="3002089"/>
            <a:ext cx="866140" cy="309245"/>
          </a:xfrm>
          <a:custGeom>
            <a:avLst/>
            <a:gdLst/>
            <a:ahLst/>
            <a:cxnLst/>
            <a:rect l="l" t="t" r="r" b="b"/>
            <a:pathLst>
              <a:path w="866139" h="309245">
                <a:moveTo>
                  <a:pt x="240131" y="223189"/>
                </a:moveTo>
                <a:lnTo>
                  <a:pt x="216509" y="168910"/>
                </a:lnTo>
                <a:lnTo>
                  <a:pt x="138480" y="135902"/>
                </a:lnTo>
                <a:lnTo>
                  <a:pt x="97815" y="125679"/>
                </a:lnTo>
                <a:lnTo>
                  <a:pt x="69748" y="113842"/>
                </a:lnTo>
                <a:lnTo>
                  <a:pt x="53492" y="98767"/>
                </a:lnTo>
                <a:lnTo>
                  <a:pt x="48247" y="78816"/>
                </a:lnTo>
                <a:lnTo>
                  <a:pt x="53060" y="60490"/>
                </a:lnTo>
                <a:lnTo>
                  <a:pt x="67119" y="46037"/>
                </a:lnTo>
                <a:lnTo>
                  <a:pt x="89890" y="36550"/>
                </a:lnTo>
                <a:lnTo>
                  <a:pt x="120802" y="33147"/>
                </a:lnTo>
                <a:lnTo>
                  <a:pt x="151904" y="37376"/>
                </a:lnTo>
                <a:lnTo>
                  <a:pt x="175768" y="49022"/>
                </a:lnTo>
                <a:lnTo>
                  <a:pt x="191757" y="66548"/>
                </a:lnTo>
                <a:lnTo>
                  <a:pt x="199250" y="88392"/>
                </a:lnTo>
                <a:lnTo>
                  <a:pt x="239026" y="88392"/>
                </a:lnTo>
                <a:lnTo>
                  <a:pt x="228396" y="52819"/>
                </a:lnTo>
                <a:lnTo>
                  <a:pt x="203758" y="24853"/>
                </a:lnTo>
                <a:lnTo>
                  <a:pt x="167652" y="6553"/>
                </a:lnTo>
                <a:lnTo>
                  <a:pt x="122643" y="0"/>
                </a:lnTo>
                <a:lnTo>
                  <a:pt x="77419" y="5422"/>
                </a:lnTo>
                <a:lnTo>
                  <a:pt x="41478" y="21031"/>
                </a:lnTo>
                <a:lnTo>
                  <a:pt x="17767" y="45834"/>
                </a:lnTo>
                <a:lnTo>
                  <a:pt x="9207" y="78816"/>
                </a:lnTo>
                <a:lnTo>
                  <a:pt x="15544" y="111086"/>
                </a:lnTo>
                <a:lnTo>
                  <a:pt x="34480" y="135394"/>
                </a:lnTo>
                <a:lnTo>
                  <a:pt x="65913" y="153136"/>
                </a:lnTo>
                <a:lnTo>
                  <a:pt x="109753" y="165735"/>
                </a:lnTo>
                <a:lnTo>
                  <a:pt x="151003" y="176187"/>
                </a:lnTo>
                <a:lnTo>
                  <a:pt x="179260" y="188379"/>
                </a:lnTo>
                <a:lnTo>
                  <a:pt x="195516" y="204165"/>
                </a:lnTo>
                <a:lnTo>
                  <a:pt x="200723" y="225399"/>
                </a:lnTo>
                <a:lnTo>
                  <a:pt x="195135" y="245592"/>
                </a:lnTo>
                <a:lnTo>
                  <a:pt x="179539" y="261302"/>
                </a:lnTo>
                <a:lnTo>
                  <a:pt x="155663" y="271487"/>
                </a:lnTo>
                <a:lnTo>
                  <a:pt x="125222" y="275107"/>
                </a:lnTo>
                <a:lnTo>
                  <a:pt x="91617" y="270586"/>
                </a:lnTo>
                <a:lnTo>
                  <a:pt x="65506" y="257937"/>
                </a:lnTo>
                <a:lnTo>
                  <a:pt x="47891" y="238594"/>
                </a:lnTo>
                <a:lnTo>
                  <a:pt x="39776" y="213982"/>
                </a:lnTo>
                <a:lnTo>
                  <a:pt x="0" y="213982"/>
                </a:lnTo>
                <a:lnTo>
                  <a:pt x="11188" y="252844"/>
                </a:lnTo>
                <a:lnTo>
                  <a:pt x="37007" y="282714"/>
                </a:lnTo>
                <a:lnTo>
                  <a:pt x="74993" y="301866"/>
                </a:lnTo>
                <a:lnTo>
                  <a:pt x="122643" y="308622"/>
                </a:lnTo>
                <a:lnTo>
                  <a:pt x="168656" y="302729"/>
                </a:lnTo>
                <a:lnTo>
                  <a:pt x="205968" y="285788"/>
                </a:lnTo>
                <a:lnTo>
                  <a:pt x="230987" y="258914"/>
                </a:lnTo>
                <a:lnTo>
                  <a:pt x="240131" y="223189"/>
                </a:lnTo>
                <a:close/>
              </a:path>
              <a:path w="866139" h="309245">
                <a:moveTo>
                  <a:pt x="521868" y="7416"/>
                </a:moveTo>
                <a:lnTo>
                  <a:pt x="271437" y="7416"/>
                </a:lnTo>
                <a:lnTo>
                  <a:pt x="271437" y="41706"/>
                </a:lnTo>
                <a:lnTo>
                  <a:pt x="377494" y="41706"/>
                </a:lnTo>
                <a:lnTo>
                  <a:pt x="377494" y="302056"/>
                </a:lnTo>
                <a:lnTo>
                  <a:pt x="416166" y="302056"/>
                </a:lnTo>
                <a:lnTo>
                  <a:pt x="416166" y="41706"/>
                </a:lnTo>
                <a:lnTo>
                  <a:pt x="521868" y="41706"/>
                </a:lnTo>
                <a:lnTo>
                  <a:pt x="521868" y="7416"/>
                </a:lnTo>
                <a:close/>
              </a:path>
              <a:path w="866139" h="309245">
                <a:moveTo>
                  <a:pt x="865860" y="154317"/>
                </a:moveTo>
                <a:lnTo>
                  <a:pt x="858253" y="104038"/>
                </a:lnTo>
                <a:lnTo>
                  <a:pt x="836790" y="61493"/>
                </a:lnTo>
                <a:lnTo>
                  <a:pt x="827189" y="52006"/>
                </a:lnTo>
                <a:lnTo>
                  <a:pt x="827189" y="154317"/>
                </a:lnTo>
                <a:lnTo>
                  <a:pt x="818375" y="202107"/>
                </a:lnTo>
                <a:lnTo>
                  <a:pt x="793953" y="239763"/>
                </a:lnTo>
                <a:lnTo>
                  <a:pt x="756958" y="264426"/>
                </a:lnTo>
                <a:lnTo>
                  <a:pt x="710438" y="273265"/>
                </a:lnTo>
                <a:lnTo>
                  <a:pt x="663702" y="264426"/>
                </a:lnTo>
                <a:lnTo>
                  <a:pt x="626605" y="239763"/>
                </a:lnTo>
                <a:lnTo>
                  <a:pt x="602145" y="202107"/>
                </a:lnTo>
                <a:lnTo>
                  <a:pt x="593318" y="154317"/>
                </a:lnTo>
                <a:lnTo>
                  <a:pt x="602081" y="106362"/>
                </a:lnTo>
                <a:lnTo>
                  <a:pt x="626427" y="68732"/>
                </a:lnTo>
                <a:lnTo>
                  <a:pt x="663397" y="44157"/>
                </a:lnTo>
                <a:lnTo>
                  <a:pt x="710069" y="35356"/>
                </a:lnTo>
                <a:lnTo>
                  <a:pt x="756805" y="44157"/>
                </a:lnTo>
                <a:lnTo>
                  <a:pt x="793902" y="68732"/>
                </a:lnTo>
                <a:lnTo>
                  <a:pt x="818362" y="106362"/>
                </a:lnTo>
                <a:lnTo>
                  <a:pt x="827189" y="154317"/>
                </a:lnTo>
                <a:lnTo>
                  <a:pt x="827189" y="52006"/>
                </a:lnTo>
                <a:lnTo>
                  <a:pt x="810348" y="35356"/>
                </a:lnTo>
                <a:lnTo>
                  <a:pt x="803567" y="28651"/>
                </a:lnTo>
                <a:lnTo>
                  <a:pt x="760641" y="7493"/>
                </a:lnTo>
                <a:lnTo>
                  <a:pt x="710069" y="0"/>
                </a:lnTo>
                <a:lnTo>
                  <a:pt x="659536" y="7493"/>
                </a:lnTo>
                <a:lnTo>
                  <a:pt x="616699" y="28651"/>
                </a:lnTo>
                <a:lnTo>
                  <a:pt x="583577" y="61493"/>
                </a:lnTo>
                <a:lnTo>
                  <a:pt x="562216" y="104038"/>
                </a:lnTo>
                <a:lnTo>
                  <a:pt x="554647" y="154317"/>
                </a:lnTo>
                <a:lnTo>
                  <a:pt x="562254" y="204584"/>
                </a:lnTo>
                <a:lnTo>
                  <a:pt x="583717" y="247129"/>
                </a:lnTo>
                <a:lnTo>
                  <a:pt x="616940" y="279984"/>
                </a:lnTo>
                <a:lnTo>
                  <a:pt x="659866" y="301129"/>
                </a:lnTo>
                <a:lnTo>
                  <a:pt x="710438" y="308622"/>
                </a:lnTo>
                <a:lnTo>
                  <a:pt x="760971" y="301129"/>
                </a:lnTo>
                <a:lnTo>
                  <a:pt x="803808" y="279984"/>
                </a:lnTo>
                <a:lnTo>
                  <a:pt x="810564" y="273265"/>
                </a:lnTo>
                <a:lnTo>
                  <a:pt x="836930" y="247129"/>
                </a:lnTo>
                <a:lnTo>
                  <a:pt x="858291" y="204584"/>
                </a:lnTo>
                <a:lnTo>
                  <a:pt x="865860" y="154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0119" y="2989559"/>
            <a:ext cx="314325" cy="330200"/>
          </a:xfrm>
          <a:custGeom>
            <a:avLst/>
            <a:gdLst/>
            <a:ahLst/>
            <a:cxnLst/>
            <a:rect l="l" t="t" r="r" b="b"/>
            <a:pathLst>
              <a:path w="314325" h="330200">
                <a:moveTo>
                  <a:pt x="174939" y="35724"/>
                </a:moveTo>
                <a:lnTo>
                  <a:pt x="137373" y="35724"/>
                </a:lnTo>
                <a:lnTo>
                  <a:pt x="137373" y="0"/>
                </a:lnTo>
                <a:lnTo>
                  <a:pt x="174939" y="0"/>
                </a:lnTo>
                <a:lnTo>
                  <a:pt x="174939" y="35724"/>
                </a:lnTo>
                <a:close/>
              </a:path>
              <a:path w="314325" h="330200">
                <a:moveTo>
                  <a:pt x="295739" y="68870"/>
                </a:moveTo>
                <a:lnTo>
                  <a:pt x="18046" y="68870"/>
                </a:lnTo>
                <a:lnTo>
                  <a:pt x="18046" y="35724"/>
                </a:lnTo>
                <a:lnTo>
                  <a:pt x="295739" y="35724"/>
                </a:lnTo>
                <a:lnTo>
                  <a:pt x="295739" y="68870"/>
                </a:lnTo>
                <a:close/>
              </a:path>
              <a:path w="314325" h="330200">
                <a:moveTo>
                  <a:pt x="9943" y="180832"/>
                </a:moveTo>
                <a:lnTo>
                  <a:pt x="9943" y="147317"/>
                </a:lnTo>
                <a:lnTo>
                  <a:pt x="55951" y="139099"/>
                </a:lnTo>
                <a:lnTo>
                  <a:pt x="93500" y="122457"/>
                </a:lnTo>
                <a:lnTo>
                  <a:pt x="121036" y="98633"/>
                </a:lnTo>
                <a:lnTo>
                  <a:pt x="137005" y="68870"/>
                </a:lnTo>
                <a:lnTo>
                  <a:pt x="176412" y="68870"/>
                </a:lnTo>
                <a:lnTo>
                  <a:pt x="174766" y="75983"/>
                </a:lnTo>
                <a:lnTo>
                  <a:pt x="172637" y="82958"/>
                </a:lnTo>
                <a:lnTo>
                  <a:pt x="170094" y="89794"/>
                </a:lnTo>
                <a:lnTo>
                  <a:pt x="167205" y="96492"/>
                </a:lnTo>
                <a:lnTo>
                  <a:pt x="242208" y="124114"/>
                </a:lnTo>
                <a:lnTo>
                  <a:pt x="148422" y="124114"/>
                </a:lnTo>
                <a:lnTo>
                  <a:pt x="122797" y="146339"/>
                </a:lnTo>
                <a:lnTo>
                  <a:pt x="90646" y="163522"/>
                </a:lnTo>
                <a:lnTo>
                  <a:pt x="52763" y="175181"/>
                </a:lnTo>
                <a:lnTo>
                  <a:pt x="9943" y="180832"/>
                </a:lnTo>
                <a:close/>
              </a:path>
              <a:path w="314325" h="330200">
                <a:moveTo>
                  <a:pt x="291688" y="178622"/>
                </a:moveTo>
                <a:lnTo>
                  <a:pt x="148422" y="124114"/>
                </a:lnTo>
                <a:lnTo>
                  <a:pt x="242208" y="124114"/>
                </a:lnTo>
                <a:lnTo>
                  <a:pt x="304210" y="146949"/>
                </a:lnTo>
                <a:lnTo>
                  <a:pt x="291688" y="178622"/>
                </a:lnTo>
                <a:close/>
              </a:path>
              <a:path w="314325" h="330200">
                <a:moveTo>
                  <a:pt x="314154" y="244915"/>
                </a:moveTo>
                <a:lnTo>
                  <a:pt x="0" y="244915"/>
                </a:lnTo>
                <a:lnTo>
                  <a:pt x="0" y="211032"/>
                </a:lnTo>
                <a:lnTo>
                  <a:pt x="314154" y="211032"/>
                </a:lnTo>
                <a:lnTo>
                  <a:pt x="314154" y="244915"/>
                </a:lnTo>
                <a:close/>
              </a:path>
              <a:path w="314325" h="330200">
                <a:moveTo>
                  <a:pt x="175307" y="329622"/>
                </a:moveTo>
                <a:lnTo>
                  <a:pt x="138110" y="329622"/>
                </a:lnTo>
                <a:lnTo>
                  <a:pt x="138110" y="244915"/>
                </a:lnTo>
                <a:lnTo>
                  <a:pt x="175307" y="244915"/>
                </a:lnTo>
                <a:lnTo>
                  <a:pt x="175307" y="329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0679" y="2991769"/>
            <a:ext cx="296545" cy="316230"/>
          </a:xfrm>
          <a:custGeom>
            <a:avLst/>
            <a:gdLst/>
            <a:ahLst/>
            <a:cxnLst/>
            <a:rect l="l" t="t" r="r" b="b"/>
            <a:pathLst>
              <a:path w="296545" h="316229">
                <a:moveTo>
                  <a:pt x="123378" y="38302"/>
                </a:moveTo>
                <a:lnTo>
                  <a:pt x="86549" y="38302"/>
                </a:lnTo>
                <a:lnTo>
                  <a:pt x="86549" y="0"/>
                </a:lnTo>
                <a:lnTo>
                  <a:pt x="123378" y="0"/>
                </a:lnTo>
                <a:lnTo>
                  <a:pt x="123378" y="38302"/>
                </a:lnTo>
                <a:close/>
              </a:path>
              <a:path w="296545" h="316229">
                <a:moveTo>
                  <a:pt x="289847" y="240127"/>
                </a:moveTo>
                <a:lnTo>
                  <a:pt x="253386" y="240127"/>
                </a:lnTo>
                <a:lnTo>
                  <a:pt x="253386" y="125219"/>
                </a:lnTo>
                <a:lnTo>
                  <a:pt x="192985" y="125219"/>
                </a:lnTo>
                <a:lnTo>
                  <a:pt x="192985" y="91705"/>
                </a:lnTo>
                <a:lnTo>
                  <a:pt x="253386" y="91705"/>
                </a:lnTo>
                <a:lnTo>
                  <a:pt x="253386" y="5524"/>
                </a:lnTo>
                <a:lnTo>
                  <a:pt x="289847" y="5524"/>
                </a:lnTo>
                <a:lnTo>
                  <a:pt x="289847" y="240127"/>
                </a:lnTo>
                <a:close/>
              </a:path>
              <a:path w="296545" h="316229">
                <a:moveTo>
                  <a:pt x="205507" y="69607"/>
                </a:moveTo>
                <a:lnTo>
                  <a:pt x="3314" y="69607"/>
                </a:lnTo>
                <a:lnTo>
                  <a:pt x="3314" y="38302"/>
                </a:lnTo>
                <a:lnTo>
                  <a:pt x="205507" y="38302"/>
                </a:lnTo>
                <a:lnTo>
                  <a:pt x="205507" y="69607"/>
                </a:lnTo>
                <a:close/>
              </a:path>
              <a:path w="296545" h="316229">
                <a:moveTo>
                  <a:pt x="0" y="201456"/>
                </a:moveTo>
                <a:lnTo>
                  <a:pt x="0" y="169046"/>
                </a:lnTo>
                <a:lnTo>
                  <a:pt x="34038" y="157911"/>
                </a:lnTo>
                <a:lnTo>
                  <a:pt x="60446" y="136867"/>
                </a:lnTo>
                <a:lnTo>
                  <a:pt x="78360" y="107052"/>
                </a:lnTo>
                <a:lnTo>
                  <a:pt x="86917" y="69607"/>
                </a:lnTo>
                <a:lnTo>
                  <a:pt x="123746" y="69607"/>
                </a:lnTo>
                <a:lnTo>
                  <a:pt x="122699" y="79683"/>
                </a:lnTo>
                <a:lnTo>
                  <a:pt x="121168" y="89449"/>
                </a:lnTo>
                <a:lnTo>
                  <a:pt x="119085" y="98869"/>
                </a:lnTo>
                <a:lnTo>
                  <a:pt x="116380" y="107910"/>
                </a:lnTo>
                <a:lnTo>
                  <a:pt x="160442" y="137741"/>
                </a:lnTo>
                <a:lnTo>
                  <a:pt x="102753" y="137741"/>
                </a:lnTo>
                <a:lnTo>
                  <a:pt x="83850" y="161939"/>
                </a:lnTo>
                <a:lnTo>
                  <a:pt x="60077" y="181062"/>
                </a:lnTo>
                <a:lnTo>
                  <a:pt x="31955" y="194453"/>
                </a:lnTo>
                <a:lnTo>
                  <a:pt x="0" y="201456"/>
                </a:lnTo>
                <a:close/>
              </a:path>
              <a:path w="296545" h="316229">
                <a:moveTo>
                  <a:pt x="192249" y="199615"/>
                </a:moveTo>
                <a:lnTo>
                  <a:pt x="102753" y="137741"/>
                </a:lnTo>
                <a:lnTo>
                  <a:pt x="160442" y="137741"/>
                </a:lnTo>
                <a:lnTo>
                  <a:pt x="211032" y="171993"/>
                </a:lnTo>
                <a:lnTo>
                  <a:pt x="192249" y="199615"/>
                </a:lnTo>
                <a:close/>
              </a:path>
              <a:path w="296545" h="316229">
                <a:moveTo>
                  <a:pt x="296476" y="315995"/>
                </a:moveTo>
                <a:lnTo>
                  <a:pt x="22097" y="315995"/>
                </a:lnTo>
                <a:lnTo>
                  <a:pt x="22097" y="227237"/>
                </a:lnTo>
                <a:lnTo>
                  <a:pt x="59295" y="227237"/>
                </a:lnTo>
                <a:lnTo>
                  <a:pt x="59295" y="283586"/>
                </a:lnTo>
                <a:lnTo>
                  <a:pt x="296476" y="283586"/>
                </a:lnTo>
                <a:lnTo>
                  <a:pt x="296476" y="3159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8717" y="2996188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156893" y="114539"/>
                </a:moveTo>
                <a:lnTo>
                  <a:pt x="103306" y="111466"/>
                </a:lnTo>
                <a:lnTo>
                  <a:pt x="59387" y="101556"/>
                </a:lnTo>
                <a:lnTo>
                  <a:pt x="29693" y="83775"/>
                </a:lnTo>
                <a:lnTo>
                  <a:pt x="18782" y="57085"/>
                </a:lnTo>
                <a:lnTo>
                  <a:pt x="29693" y="30608"/>
                </a:lnTo>
                <a:lnTo>
                  <a:pt x="59387" y="12936"/>
                </a:lnTo>
                <a:lnTo>
                  <a:pt x="103306" y="3067"/>
                </a:lnTo>
                <a:lnTo>
                  <a:pt x="156893" y="0"/>
                </a:lnTo>
                <a:lnTo>
                  <a:pt x="210479" y="3067"/>
                </a:lnTo>
                <a:lnTo>
                  <a:pt x="254398" y="12936"/>
                </a:lnTo>
                <a:lnTo>
                  <a:pt x="279074" y="27622"/>
                </a:lnTo>
                <a:lnTo>
                  <a:pt x="156893" y="27622"/>
                </a:lnTo>
                <a:lnTo>
                  <a:pt x="118032" y="29325"/>
                </a:lnTo>
                <a:lnTo>
                  <a:pt x="86042" y="34619"/>
                </a:lnTo>
                <a:lnTo>
                  <a:pt x="64342" y="43780"/>
                </a:lnTo>
                <a:lnTo>
                  <a:pt x="56348" y="57085"/>
                </a:lnTo>
                <a:lnTo>
                  <a:pt x="64342" y="70545"/>
                </a:lnTo>
                <a:lnTo>
                  <a:pt x="86042" y="79689"/>
                </a:lnTo>
                <a:lnTo>
                  <a:pt x="118032" y="84897"/>
                </a:lnTo>
                <a:lnTo>
                  <a:pt x="156893" y="86549"/>
                </a:lnTo>
                <a:lnTo>
                  <a:pt x="279460" y="86549"/>
                </a:lnTo>
                <a:lnTo>
                  <a:pt x="254398" y="101556"/>
                </a:lnTo>
                <a:lnTo>
                  <a:pt x="210479" y="111466"/>
                </a:lnTo>
                <a:lnTo>
                  <a:pt x="156893" y="114539"/>
                </a:lnTo>
                <a:close/>
              </a:path>
              <a:path w="314325" h="312420">
                <a:moveTo>
                  <a:pt x="279460" y="86549"/>
                </a:moveTo>
                <a:lnTo>
                  <a:pt x="156893" y="86549"/>
                </a:lnTo>
                <a:lnTo>
                  <a:pt x="195753" y="84897"/>
                </a:lnTo>
                <a:lnTo>
                  <a:pt x="227743" y="79689"/>
                </a:lnTo>
                <a:lnTo>
                  <a:pt x="249444" y="70545"/>
                </a:lnTo>
                <a:lnTo>
                  <a:pt x="257437" y="57085"/>
                </a:lnTo>
                <a:lnTo>
                  <a:pt x="249444" y="43780"/>
                </a:lnTo>
                <a:lnTo>
                  <a:pt x="227743" y="34619"/>
                </a:lnTo>
                <a:lnTo>
                  <a:pt x="195753" y="29325"/>
                </a:lnTo>
                <a:lnTo>
                  <a:pt x="156893" y="27622"/>
                </a:lnTo>
                <a:lnTo>
                  <a:pt x="279074" y="27622"/>
                </a:lnTo>
                <a:lnTo>
                  <a:pt x="284092" y="30608"/>
                </a:lnTo>
                <a:lnTo>
                  <a:pt x="295003" y="57085"/>
                </a:lnTo>
                <a:lnTo>
                  <a:pt x="284092" y="83775"/>
                </a:lnTo>
                <a:lnTo>
                  <a:pt x="279460" y="86549"/>
                </a:lnTo>
                <a:close/>
              </a:path>
              <a:path w="314325" h="312420">
                <a:moveTo>
                  <a:pt x="314154" y="162417"/>
                </a:moveTo>
                <a:lnTo>
                  <a:pt x="0" y="162417"/>
                </a:lnTo>
                <a:lnTo>
                  <a:pt x="0" y="134058"/>
                </a:lnTo>
                <a:lnTo>
                  <a:pt x="314154" y="134058"/>
                </a:lnTo>
                <a:lnTo>
                  <a:pt x="314154" y="162417"/>
                </a:lnTo>
                <a:close/>
              </a:path>
              <a:path w="314325" h="312420">
                <a:moveTo>
                  <a:pt x="297949" y="311944"/>
                </a:moveTo>
                <a:lnTo>
                  <a:pt x="21729" y="311944"/>
                </a:lnTo>
                <a:lnTo>
                  <a:pt x="21729" y="236812"/>
                </a:lnTo>
                <a:lnTo>
                  <a:pt x="256700" y="236812"/>
                </a:lnTo>
                <a:lnTo>
                  <a:pt x="256700" y="214715"/>
                </a:lnTo>
                <a:lnTo>
                  <a:pt x="20992" y="214715"/>
                </a:lnTo>
                <a:lnTo>
                  <a:pt x="20992" y="187461"/>
                </a:lnTo>
                <a:lnTo>
                  <a:pt x="292425" y="187461"/>
                </a:lnTo>
                <a:lnTo>
                  <a:pt x="292425" y="262593"/>
                </a:lnTo>
                <a:lnTo>
                  <a:pt x="57453" y="262593"/>
                </a:lnTo>
                <a:lnTo>
                  <a:pt x="57453" y="284690"/>
                </a:lnTo>
                <a:lnTo>
                  <a:pt x="297949" y="284690"/>
                </a:lnTo>
                <a:lnTo>
                  <a:pt x="297949" y="3119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6198" y="2997293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39" h="314960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39" h="314960">
                <a:moveTo>
                  <a:pt x="107910" y="166837"/>
                </a:moveTo>
                <a:lnTo>
                  <a:pt x="70200" y="160915"/>
                </a:lnTo>
                <a:lnTo>
                  <a:pt x="40742" y="144325"/>
                </a:lnTo>
                <a:lnTo>
                  <a:pt x="21573" y="118826"/>
                </a:lnTo>
                <a:lnTo>
                  <a:pt x="14731" y="86180"/>
                </a:lnTo>
                <a:lnTo>
                  <a:pt x="21573" y="53534"/>
                </a:lnTo>
                <a:lnTo>
                  <a:pt x="40742" y="28036"/>
                </a:lnTo>
                <a:lnTo>
                  <a:pt x="70200" y="11445"/>
                </a:lnTo>
                <a:lnTo>
                  <a:pt x="107910" y="5524"/>
                </a:lnTo>
                <a:lnTo>
                  <a:pt x="145464" y="11445"/>
                </a:lnTo>
                <a:lnTo>
                  <a:pt x="174939" y="28036"/>
                </a:lnTo>
                <a:lnTo>
                  <a:pt x="180745" y="35724"/>
                </a:lnTo>
                <a:lnTo>
                  <a:pt x="107910" y="35724"/>
                </a:lnTo>
                <a:lnTo>
                  <a:pt x="83901" y="39568"/>
                </a:lnTo>
                <a:lnTo>
                  <a:pt x="65556" y="50180"/>
                </a:lnTo>
                <a:lnTo>
                  <a:pt x="53839" y="66177"/>
                </a:lnTo>
                <a:lnTo>
                  <a:pt x="49719" y="86180"/>
                </a:lnTo>
                <a:lnTo>
                  <a:pt x="53839" y="106183"/>
                </a:lnTo>
                <a:lnTo>
                  <a:pt x="65556" y="122181"/>
                </a:lnTo>
                <a:lnTo>
                  <a:pt x="83901" y="132792"/>
                </a:lnTo>
                <a:lnTo>
                  <a:pt x="107910" y="136636"/>
                </a:lnTo>
                <a:lnTo>
                  <a:pt x="180745" y="136636"/>
                </a:lnTo>
                <a:lnTo>
                  <a:pt x="174939" y="144325"/>
                </a:lnTo>
                <a:lnTo>
                  <a:pt x="145464" y="160915"/>
                </a:lnTo>
                <a:lnTo>
                  <a:pt x="107910" y="166837"/>
                </a:lnTo>
                <a:close/>
              </a:path>
              <a:path w="294639" h="314960">
                <a:moveTo>
                  <a:pt x="180745" y="136636"/>
                </a:moveTo>
                <a:lnTo>
                  <a:pt x="107910" y="136636"/>
                </a:lnTo>
                <a:lnTo>
                  <a:pt x="131705" y="132792"/>
                </a:lnTo>
                <a:lnTo>
                  <a:pt x="149941" y="122181"/>
                </a:lnTo>
                <a:lnTo>
                  <a:pt x="161617" y="106183"/>
                </a:lnTo>
                <a:lnTo>
                  <a:pt x="165732" y="86180"/>
                </a:lnTo>
                <a:lnTo>
                  <a:pt x="161617" y="66177"/>
                </a:lnTo>
                <a:lnTo>
                  <a:pt x="149941" y="50180"/>
                </a:lnTo>
                <a:lnTo>
                  <a:pt x="131705" y="39568"/>
                </a:lnTo>
                <a:lnTo>
                  <a:pt x="107910" y="35724"/>
                </a:lnTo>
                <a:lnTo>
                  <a:pt x="180745" y="35724"/>
                </a:lnTo>
                <a:lnTo>
                  <a:pt x="194194" y="53534"/>
                </a:lnTo>
                <a:lnTo>
                  <a:pt x="201088" y="86180"/>
                </a:lnTo>
                <a:lnTo>
                  <a:pt x="194194" y="118826"/>
                </a:lnTo>
                <a:lnTo>
                  <a:pt x="180745" y="136636"/>
                </a:lnTo>
                <a:close/>
              </a:path>
              <a:path w="294639" h="314960">
                <a:moveTo>
                  <a:pt x="128902" y="229446"/>
                </a:moveTo>
                <a:lnTo>
                  <a:pt x="0" y="229446"/>
                </a:lnTo>
                <a:lnTo>
                  <a:pt x="0" y="196300"/>
                </a:lnTo>
                <a:lnTo>
                  <a:pt x="128534" y="196300"/>
                </a:lnTo>
                <a:lnTo>
                  <a:pt x="159356" y="195644"/>
                </a:lnTo>
                <a:lnTo>
                  <a:pt x="187553" y="193538"/>
                </a:lnTo>
                <a:lnTo>
                  <a:pt x="212022" y="189774"/>
                </a:lnTo>
                <a:lnTo>
                  <a:pt x="231656" y="184146"/>
                </a:lnTo>
                <a:lnTo>
                  <a:pt x="231656" y="217293"/>
                </a:lnTo>
                <a:lnTo>
                  <a:pt x="212183" y="222765"/>
                </a:lnTo>
                <a:lnTo>
                  <a:pt x="188013" y="226546"/>
                </a:lnTo>
                <a:lnTo>
                  <a:pt x="159977" y="228739"/>
                </a:lnTo>
                <a:lnTo>
                  <a:pt x="128902" y="229446"/>
                </a:lnTo>
                <a:close/>
              </a:path>
              <a:path w="294639" h="314960">
                <a:moveTo>
                  <a:pt x="125956" y="314522"/>
                </a:moveTo>
                <a:lnTo>
                  <a:pt x="89495" y="314522"/>
                </a:lnTo>
                <a:lnTo>
                  <a:pt x="89495" y="229446"/>
                </a:lnTo>
                <a:lnTo>
                  <a:pt x="125956" y="229446"/>
                </a:lnTo>
                <a:lnTo>
                  <a:pt x="125956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9392" y="2991769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5356"/>
                </a:moveTo>
                <a:lnTo>
                  <a:pt x="88390" y="35356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5356"/>
                </a:lnTo>
                <a:close/>
              </a:path>
              <a:path w="330200" h="316229">
                <a:moveTo>
                  <a:pt x="213610" y="65187"/>
                </a:moveTo>
                <a:lnTo>
                  <a:pt x="0" y="65187"/>
                </a:lnTo>
                <a:lnTo>
                  <a:pt x="0" y="35356"/>
                </a:lnTo>
                <a:lnTo>
                  <a:pt x="213610" y="35356"/>
                </a:lnTo>
                <a:lnTo>
                  <a:pt x="213610" y="65187"/>
                </a:lnTo>
                <a:close/>
              </a:path>
              <a:path w="330200" h="316229">
                <a:moveTo>
                  <a:pt x="285795" y="241232"/>
                </a:moveTo>
                <a:lnTo>
                  <a:pt x="249334" y="241232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91705"/>
                </a:lnTo>
                <a:lnTo>
                  <a:pt x="329991" y="91705"/>
                </a:lnTo>
                <a:lnTo>
                  <a:pt x="329991" y="126693"/>
                </a:lnTo>
                <a:lnTo>
                  <a:pt x="285795" y="126693"/>
                </a:lnTo>
                <a:lnTo>
                  <a:pt x="285795" y="241232"/>
                </a:lnTo>
                <a:close/>
              </a:path>
              <a:path w="330200" h="316229">
                <a:moveTo>
                  <a:pt x="106805" y="211768"/>
                </a:moveTo>
                <a:lnTo>
                  <a:pt x="70182" y="207498"/>
                </a:lnTo>
                <a:lnTo>
                  <a:pt x="40604" y="195011"/>
                </a:lnTo>
                <a:lnTo>
                  <a:pt x="20831" y="174789"/>
                </a:lnTo>
                <a:lnTo>
                  <a:pt x="13626" y="147317"/>
                </a:lnTo>
                <a:lnTo>
                  <a:pt x="20831" y="119845"/>
                </a:lnTo>
                <a:lnTo>
                  <a:pt x="40604" y="99623"/>
                </a:lnTo>
                <a:lnTo>
                  <a:pt x="70182" y="87135"/>
                </a:lnTo>
                <a:lnTo>
                  <a:pt x="106805" y="82866"/>
                </a:lnTo>
                <a:lnTo>
                  <a:pt x="143369" y="87135"/>
                </a:lnTo>
                <a:lnTo>
                  <a:pt x="172821" y="99623"/>
                </a:lnTo>
                <a:lnTo>
                  <a:pt x="183735" y="110856"/>
                </a:lnTo>
                <a:lnTo>
                  <a:pt x="106805" y="110856"/>
                </a:lnTo>
                <a:lnTo>
                  <a:pt x="82854" y="113601"/>
                </a:lnTo>
                <a:lnTo>
                  <a:pt x="64635" y="121214"/>
                </a:lnTo>
                <a:lnTo>
                  <a:pt x="53045" y="132764"/>
                </a:lnTo>
                <a:lnTo>
                  <a:pt x="48983" y="147317"/>
                </a:lnTo>
                <a:lnTo>
                  <a:pt x="53045" y="162026"/>
                </a:lnTo>
                <a:lnTo>
                  <a:pt x="64635" y="173558"/>
                </a:lnTo>
                <a:lnTo>
                  <a:pt x="82854" y="181085"/>
                </a:lnTo>
                <a:lnTo>
                  <a:pt x="106805" y="183778"/>
                </a:lnTo>
                <a:lnTo>
                  <a:pt x="183735" y="183778"/>
                </a:lnTo>
                <a:lnTo>
                  <a:pt x="172821" y="195011"/>
                </a:lnTo>
                <a:lnTo>
                  <a:pt x="143369" y="207498"/>
                </a:lnTo>
                <a:lnTo>
                  <a:pt x="106805" y="211768"/>
                </a:lnTo>
                <a:close/>
              </a:path>
              <a:path w="330200" h="316229">
                <a:moveTo>
                  <a:pt x="183735" y="183778"/>
                </a:moveTo>
                <a:lnTo>
                  <a:pt x="106805" y="183778"/>
                </a:lnTo>
                <a:lnTo>
                  <a:pt x="130755" y="181085"/>
                </a:lnTo>
                <a:lnTo>
                  <a:pt x="148974" y="173558"/>
                </a:lnTo>
                <a:lnTo>
                  <a:pt x="160564" y="162026"/>
                </a:lnTo>
                <a:lnTo>
                  <a:pt x="164627" y="147317"/>
                </a:lnTo>
                <a:lnTo>
                  <a:pt x="160564" y="132764"/>
                </a:lnTo>
                <a:lnTo>
                  <a:pt x="148974" y="121214"/>
                </a:lnTo>
                <a:lnTo>
                  <a:pt x="130755" y="113601"/>
                </a:lnTo>
                <a:lnTo>
                  <a:pt x="106805" y="110856"/>
                </a:lnTo>
                <a:lnTo>
                  <a:pt x="183735" y="110856"/>
                </a:lnTo>
                <a:lnTo>
                  <a:pt x="192467" y="119845"/>
                </a:lnTo>
                <a:lnTo>
                  <a:pt x="199615" y="147317"/>
                </a:lnTo>
                <a:lnTo>
                  <a:pt x="192467" y="174789"/>
                </a:lnTo>
                <a:lnTo>
                  <a:pt x="183735" y="183778"/>
                </a:lnTo>
                <a:close/>
              </a:path>
              <a:path w="330200" h="316229">
                <a:moveTo>
                  <a:pt x="294266" y="315995"/>
                </a:moveTo>
                <a:lnTo>
                  <a:pt x="22834" y="315995"/>
                </a:lnTo>
                <a:lnTo>
                  <a:pt x="22834" y="229815"/>
                </a:lnTo>
                <a:lnTo>
                  <a:pt x="59663" y="229815"/>
                </a:lnTo>
                <a:lnTo>
                  <a:pt x="59663" y="283586"/>
                </a:lnTo>
                <a:lnTo>
                  <a:pt x="294266" y="283586"/>
                </a:lnTo>
                <a:lnTo>
                  <a:pt x="294266" y="3159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7926" y="2995459"/>
            <a:ext cx="683260" cy="316865"/>
          </a:xfrm>
          <a:custGeom>
            <a:avLst/>
            <a:gdLst/>
            <a:ahLst/>
            <a:cxnLst/>
            <a:rect l="l" t="t" r="r" b="b"/>
            <a:pathLst>
              <a:path w="683260" h="316864">
                <a:moveTo>
                  <a:pt x="292049" y="205879"/>
                </a:moveTo>
                <a:lnTo>
                  <a:pt x="255955" y="205879"/>
                </a:lnTo>
                <a:lnTo>
                  <a:pt x="255955" y="234975"/>
                </a:lnTo>
                <a:lnTo>
                  <a:pt x="255955" y="283578"/>
                </a:lnTo>
                <a:lnTo>
                  <a:pt x="58191" y="283578"/>
                </a:lnTo>
                <a:lnTo>
                  <a:pt x="58191" y="234975"/>
                </a:lnTo>
                <a:lnTo>
                  <a:pt x="255955" y="234975"/>
                </a:lnTo>
                <a:lnTo>
                  <a:pt x="255955" y="205879"/>
                </a:lnTo>
                <a:lnTo>
                  <a:pt x="21729" y="205879"/>
                </a:lnTo>
                <a:lnTo>
                  <a:pt x="21729" y="312674"/>
                </a:lnTo>
                <a:lnTo>
                  <a:pt x="292049" y="312674"/>
                </a:lnTo>
                <a:lnTo>
                  <a:pt x="292049" y="283578"/>
                </a:lnTo>
                <a:lnTo>
                  <a:pt x="292049" y="234975"/>
                </a:lnTo>
                <a:lnTo>
                  <a:pt x="292049" y="205879"/>
                </a:lnTo>
                <a:close/>
              </a:path>
              <a:path w="683260" h="316864">
                <a:moveTo>
                  <a:pt x="295732" y="60401"/>
                </a:moveTo>
                <a:lnTo>
                  <a:pt x="284759" y="32943"/>
                </a:lnTo>
                <a:lnTo>
                  <a:pt x="278053" y="28727"/>
                </a:lnTo>
                <a:lnTo>
                  <a:pt x="257060" y="15532"/>
                </a:lnTo>
                <a:lnTo>
                  <a:pt x="257060" y="60401"/>
                </a:lnTo>
                <a:lnTo>
                  <a:pt x="249135" y="74676"/>
                </a:lnTo>
                <a:lnTo>
                  <a:pt x="227558" y="84518"/>
                </a:lnTo>
                <a:lnTo>
                  <a:pt x="195694" y="90233"/>
                </a:lnTo>
                <a:lnTo>
                  <a:pt x="156895" y="92075"/>
                </a:lnTo>
                <a:lnTo>
                  <a:pt x="118084" y="90233"/>
                </a:lnTo>
                <a:lnTo>
                  <a:pt x="86220" y="84518"/>
                </a:lnTo>
                <a:lnTo>
                  <a:pt x="64655" y="74676"/>
                </a:lnTo>
                <a:lnTo>
                  <a:pt x="56718" y="60401"/>
                </a:lnTo>
                <a:lnTo>
                  <a:pt x="64655" y="46278"/>
                </a:lnTo>
                <a:lnTo>
                  <a:pt x="86220" y="36410"/>
                </a:lnTo>
                <a:lnTo>
                  <a:pt x="118084" y="30619"/>
                </a:lnTo>
                <a:lnTo>
                  <a:pt x="156895" y="28727"/>
                </a:lnTo>
                <a:lnTo>
                  <a:pt x="195694" y="30619"/>
                </a:lnTo>
                <a:lnTo>
                  <a:pt x="227558" y="36410"/>
                </a:lnTo>
                <a:lnTo>
                  <a:pt x="249135" y="46278"/>
                </a:lnTo>
                <a:lnTo>
                  <a:pt x="257060" y="60401"/>
                </a:lnTo>
                <a:lnTo>
                  <a:pt x="257060" y="15532"/>
                </a:lnTo>
                <a:lnTo>
                  <a:pt x="254901" y="14173"/>
                </a:lnTo>
                <a:lnTo>
                  <a:pt x="210743" y="3429"/>
                </a:lnTo>
                <a:lnTo>
                  <a:pt x="156895" y="0"/>
                </a:lnTo>
                <a:lnTo>
                  <a:pt x="103035" y="3429"/>
                </a:lnTo>
                <a:lnTo>
                  <a:pt x="58877" y="14173"/>
                </a:lnTo>
                <a:lnTo>
                  <a:pt x="29019" y="32943"/>
                </a:lnTo>
                <a:lnTo>
                  <a:pt x="18046" y="60401"/>
                </a:lnTo>
                <a:lnTo>
                  <a:pt x="29019" y="88074"/>
                </a:lnTo>
                <a:lnTo>
                  <a:pt x="58877" y="106946"/>
                </a:lnTo>
                <a:lnTo>
                  <a:pt x="103035" y="117729"/>
                </a:lnTo>
                <a:lnTo>
                  <a:pt x="156895" y="121170"/>
                </a:lnTo>
                <a:lnTo>
                  <a:pt x="210743" y="117729"/>
                </a:lnTo>
                <a:lnTo>
                  <a:pt x="254901" y="106946"/>
                </a:lnTo>
                <a:lnTo>
                  <a:pt x="278434" y="92075"/>
                </a:lnTo>
                <a:lnTo>
                  <a:pt x="284759" y="88074"/>
                </a:lnTo>
                <a:lnTo>
                  <a:pt x="295732" y="60401"/>
                </a:lnTo>
                <a:close/>
              </a:path>
              <a:path w="683260" h="316864">
                <a:moveTo>
                  <a:pt x="314147" y="145846"/>
                </a:moveTo>
                <a:lnTo>
                  <a:pt x="0" y="145846"/>
                </a:lnTo>
                <a:lnTo>
                  <a:pt x="0" y="175310"/>
                </a:lnTo>
                <a:lnTo>
                  <a:pt x="314147" y="175310"/>
                </a:lnTo>
                <a:lnTo>
                  <a:pt x="314147" y="145846"/>
                </a:lnTo>
                <a:close/>
              </a:path>
              <a:path w="683260" h="316864">
                <a:moveTo>
                  <a:pt x="549490" y="92443"/>
                </a:moveTo>
                <a:lnTo>
                  <a:pt x="542632" y="57670"/>
                </a:lnTo>
                <a:lnTo>
                  <a:pt x="527138" y="35725"/>
                </a:lnTo>
                <a:lnTo>
                  <a:pt x="523113" y="30010"/>
                </a:lnTo>
                <a:lnTo>
                  <a:pt x="513029" y="24003"/>
                </a:lnTo>
                <a:lnTo>
                  <a:pt x="513029" y="92443"/>
                </a:lnTo>
                <a:lnTo>
                  <a:pt x="508558" y="116065"/>
                </a:lnTo>
                <a:lnTo>
                  <a:pt x="496036" y="133921"/>
                </a:lnTo>
                <a:lnTo>
                  <a:pt x="476821" y="145211"/>
                </a:lnTo>
                <a:lnTo>
                  <a:pt x="452259" y="149161"/>
                </a:lnTo>
                <a:lnTo>
                  <a:pt x="427482" y="145211"/>
                </a:lnTo>
                <a:lnTo>
                  <a:pt x="408152" y="133921"/>
                </a:lnTo>
                <a:lnTo>
                  <a:pt x="395605" y="116065"/>
                </a:lnTo>
                <a:lnTo>
                  <a:pt x="391121" y="92443"/>
                </a:lnTo>
                <a:lnTo>
                  <a:pt x="395605" y="68821"/>
                </a:lnTo>
                <a:lnTo>
                  <a:pt x="408152" y="50965"/>
                </a:lnTo>
                <a:lnTo>
                  <a:pt x="427482" y="39662"/>
                </a:lnTo>
                <a:lnTo>
                  <a:pt x="452259" y="35725"/>
                </a:lnTo>
                <a:lnTo>
                  <a:pt x="476821" y="39662"/>
                </a:lnTo>
                <a:lnTo>
                  <a:pt x="496036" y="50965"/>
                </a:lnTo>
                <a:lnTo>
                  <a:pt x="508558" y="68821"/>
                </a:lnTo>
                <a:lnTo>
                  <a:pt x="513029" y="92443"/>
                </a:lnTo>
                <a:lnTo>
                  <a:pt x="513029" y="24003"/>
                </a:lnTo>
                <a:lnTo>
                  <a:pt x="492467" y="11747"/>
                </a:lnTo>
                <a:lnTo>
                  <a:pt x="452259" y="5156"/>
                </a:lnTo>
                <a:lnTo>
                  <a:pt x="411835" y="11747"/>
                </a:lnTo>
                <a:lnTo>
                  <a:pt x="381088" y="30010"/>
                </a:lnTo>
                <a:lnTo>
                  <a:pt x="361518" y="57670"/>
                </a:lnTo>
                <a:lnTo>
                  <a:pt x="354660" y="92443"/>
                </a:lnTo>
                <a:lnTo>
                  <a:pt x="361518" y="127203"/>
                </a:lnTo>
                <a:lnTo>
                  <a:pt x="381088" y="154863"/>
                </a:lnTo>
                <a:lnTo>
                  <a:pt x="411835" y="173126"/>
                </a:lnTo>
                <a:lnTo>
                  <a:pt x="452259" y="179730"/>
                </a:lnTo>
                <a:lnTo>
                  <a:pt x="492467" y="173126"/>
                </a:lnTo>
                <a:lnTo>
                  <a:pt x="523113" y="154863"/>
                </a:lnTo>
                <a:lnTo>
                  <a:pt x="527138" y="149161"/>
                </a:lnTo>
                <a:lnTo>
                  <a:pt x="542632" y="127203"/>
                </a:lnTo>
                <a:lnTo>
                  <a:pt x="549490" y="92443"/>
                </a:lnTo>
                <a:close/>
              </a:path>
              <a:path w="683260" h="316864">
                <a:moveTo>
                  <a:pt x="638987" y="206984"/>
                </a:moveTo>
                <a:lnTo>
                  <a:pt x="376758" y="206984"/>
                </a:lnTo>
                <a:lnTo>
                  <a:pt x="376758" y="238658"/>
                </a:lnTo>
                <a:lnTo>
                  <a:pt x="602157" y="238658"/>
                </a:lnTo>
                <a:lnTo>
                  <a:pt x="602157" y="316357"/>
                </a:lnTo>
                <a:lnTo>
                  <a:pt x="638987" y="316357"/>
                </a:lnTo>
                <a:lnTo>
                  <a:pt x="638987" y="206984"/>
                </a:lnTo>
                <a:close/>
              </a:path>
              <a:path w="683260" h="316864">
                <a:moveTo>
                  <a:pt x="683183" y="71450"/>
                </a:moveTo>
                <a:lnTo>
                  <a:pt x="638987" y="71450"/>
                </a:lnTo>
                <a:lnTo>
                  <a:pt x="638987" y="1841"/>
                </a:lnTo>
                <a:lnTo>
                  <a:pt x="602526" y="1841"/>
                </a:lnTo>
                <a:lnTo>
                  <a:pt x="602526" y="189674"/>
                </a:lnTo>
                <a:lnTo>
                  <a:pt x="638987" y="189674"/>
                </a:lnTo>
                <a:lnTo>
                  <a:pt x="638987" y="106070"/>
                </a:lnTo>
                <a:lnTo>
                  <a:pt x="683183" y="106070"/>
                </a:lnTo>
                <a:lnTo>
                  <a:pt x="683183" y="714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9494" y="2984779"/>
            <a:ext cx="660400" cy="328295"/>
          </a:xfrm>
          <a:custGeom>
            <a:avLst/>
            <a:gdLst/>
            <a:ahLst/>
            <a:cxnLst/>
            <a:rect l="l" t="t" r="r" b="b"/>
            <a:pathLst>
              <a:path w="660400" h="328295">
                <a:moveTo>
                  <a:pt x="288734" y="114541"/>
                </a:moveTo>
                <a:lnTo>
                  <a:pt x="279882" y="96126"/>
                </a:lnTo>
                <a:lnTo>
                  <a:pt x="279069" y="94424"/>
                </a:lnTo>
                <a:lnTo>
                  <a:pt x="252272" y="80860"/>
                </a:lnTo>
                <a:lnTo>
                  <a:pt x="252272" y="114541"/>
                </a:lnTo>
                <a:lnTo>
                  <a:pt x="245033" y="122542"/>
                </a:lnTo>
                <a:lnTo>
                  <a:pt x="225018" y="128308"/>
                </a:lnTo>
                <a:lnTo>
                  <a:pt x="194792" y="131787"/>
                </a:lnTo>
                <a:lnTo>
                  <a:pt x="156895" y="132956"/>
                </a:lnTo>
                <a:lnTo>
                  <a:pt x="119151" y="131787"/>
                </a:lnTo>
                <a:lnTo>
                  <a:pt x="88887" y="128308"/>
                </a:lnTo>
                <a:lnTo>
                  <a:pt x="68795" y="122542"/>
                </a:lnTo>
                <a:lnTo>
                  <a:pt x="61506" y="114541"/>
                </a:lnTo>
                <a:lnTo>
                  <a:pt x="68795" y="106527"/>
                </a:lnTo>
                <a:lnTo>
                  <a:pt x="119151" y="97294"/>
                </a:lnTo>
                <a:lnTo>
                  <a:pt x="194792" y="97294"/>
                </a:lnTo>
                <a:lnTo>
                  <a:pt x="245033" y="106527"/>
                </a:lnTo>
                <a:lnTo>
                  <a:pt x="252272" y="114541"/>
                </a:lnTo>
                <a:lnTo>
                  <a:pt x="252272" y="80860"/>
                </a:lnTo>
                <a:lnTo>
                  <a:pt x="251955" y="80695"/>
                </a:lnTo>
                <a:lnTo>
                  <a:pt x="210273" y="72847"/>
                </a:lnTo>
                <a:lnTo>
                  <a:pt x="156895" y="70345"/>
                </a:lnTo>
                <a:lnTo>
                  <a:pt x="103505" y="72847"/>
                </a:lnTo>
                <a:lnTo>
                  <a:pt x="61823" y="80695"/>
                </a:lnTo>
                <a:lnTo>
                  <a:pt x="34709" y="94424"/>
                </a:lnTo>
                <a:lnTo>
                  <a:pt x="25044" y="114541"/>
                </a:lnTo>
                <a:lnTo>
                  <a:pt x="34709" y="134645"/>
                </a:lnTo>
                <a:lnTo>
                  <a:pt x="61823" y="148374"/>
                </a:lnTo>
                <a:lnTo>
                  <a:pt x="103505" y="156235"/>
                </a:lnTo>
                <a:lnTo>
                  <a:pt x="156895" y="158737"/>
                </a:lnTo>
                <a:lnTo>
                  <a:pt x="210273" y="156235"/>
                </a:lnTo>
                <a:lnTo>
                  <a:pt x="251955" y="148374"/>
                </a:lnTo>
                <a:lnTo>
                  <a:pt x="279069" y="134645"/>
                </a:lnTo>
                <a:lnTo>
                  <a:pt x="279882" y="132956"/>
                </a:lnTo>
                <a:lnTo>
                  <a:pt x="288734" y="114541"/>
                </a:lnTo>
                <a:close/>
              </a:path>
              <a:path w="660400" h="328295">
                <a:moveTo>
                  <a:pt x="294627" y="278066"/>
                </a:moveTo>
                <a:lnTo>
                  <a:pt x="283679" y="254749"/>
                </a:lnTo>
                <a:lnTo>
                  <a:pt x="283159" y="254495"/>
                </a:lnTo>
                <a:lnTo>
                  <a:pt x="256692" y="240830"/>
                </a:lnTo>
                <a:lnTo>
                  <a:pt x="256692" y="278066"/>
                </a:lnTo>
                <a:lnTo>
                  <a:pt x="248297" y="289052"/>
                </a:lnTo>
                <a:lnTo>
                  <a:pt x="225996" y="296341"/>
                </a:lnTo>
                <a:lnTo>
                  <a:pt x="194081" y="300380"/>
                </a:lnTo>
                <a:lnTo>
                  <a:pt x="156895" y="301625"/>
                </a:lnTo>
                <a:lnTo>
                  <a:pt x="119697" y="300380"/>
                </a:lnTo>
                <a:lnTo>
                  <a:pt x="87782" y="296341"/>
                </a:lnTo>
                <a:lnTo>
                  <a:pt x="65481" y="289052"/>
                </a:lnTo>
                <a:lnTo>
                  <a:pt x="57086" y="278066"/>
                </a:lnTo>
                <a:lnTo>
                  <a:pt x="65481" y="267233"/>
                </a:lnTo>
                <a:lnTo>
                  <a:pt x="119697" y="255790"/>
                </a:lnTo>
                <a:lnTo>
                  <a:pt x="194081" y="255790"/>
                </a:lnTo>
                <a:lnTo>
                  <a:pt x="248297" y="267233"/>
                </a:lnTo>
                <a:lnTo>
                  <a:pt x="256692" y="278066"/>
                </a:lnTo>
                <a:lnTo>
                  <a:pt x="256692" y="240830"/>
                </a:lnTo>
                <a:lnTo>
                  <a:pt x="253936" y="239395"/>
                </a:lnTo>
                <a:lnTo>
                  <a:pt x="210108" y="230924"/>
                </a:lnTo>
                <a:lnTo>
                  <a:pt x="156895" y="228346"/>
                </a:lnTo>
                <a:lnTo>
                  <a:pt x="103670" y="230924"/>
                </a:lnTo>
                <a:lnTo>
                  <a:pt x="59842" y="239395"/>
                </a:lnTo>
                <a:lnTo>
                  <a:pt x="30099" y="254749"/>
                </a:lnTo>
                <a:lnTo>
                  <a:pt x="19151" y="278066"/>
                </a:lnTo>
                <a:lnTo>
                  <a:pt x="30099" y="301421"/>
                </a:lnTo>
                <a:lnTo>
                  <a:pt x="59842" y="316915"/>
                </a:lnTo>
                <a:lnTo>
                  <a:pt x="103670" y="325501"/>
                </a:lnTo>
                <a:lnTo>
                  <a:pt x="156895" y="328142"/>
                </a:lnTo>
                <a:lnTo>
                  <a:pt x="210108" y="325501"/>
                </a:lnTo>
                <a:lnTo>
                  <a:pt x="253936" y="316915"/>
                </a:lnTo>
                <a:lnTo>
                  <a:pt x="283273" y="301625"/>
                </a:lnTo>
                <a:lnTo>
                  <a:pt x="283679" y="301421"/>
                </a:lnTo>
                <a:lnTo>
                  <a:pt x="294627" y="278066"/>
                </a:lnTo>
                <a:close/>
              </a:path>
              <a:path w="660400" h="328295">
                <a:moveTo>
                  <a:pt x="301256" y="28727"/>
                </a:moveTo>
                <a:lnTo>
                  <a:pt x="174929" y="28727"/>
                </a:lnTo>
                <a:lnTo>
                  <a:pt x="174929" y="0"/>
                </a:lnTo>
                <a:lnTo>
                  <a:pt x="138112" y="0"/>
                </a:lnTo>
                <a:lnTo>
                  <a:pt x="138112" y="28727"/>
                </a:lnTo>
                <a:lnTo>
                  <a:pt x="12522" y="28727"/>
                </a:lnTo>
                <a:lnTo>
                  <a:pt x="12522" y="55245"/>
                </a:lnTo>
                <a:lnTo>
                  <a:pt x="301256" y="55245"/>
                </a:lnTo>
                <a:lnTo>
                  <a:pt x="301256" y="28727"/>
                </a:lnTo>
                <a:close/>
              </a:path>
              <a:path w="660400" h="328295">
                <a:moveTo>
                  <a:pt x="314147" y="178625"/>
                </a:moveTo>
                <a:lnTo>
                  <a:pt x="0" y="178625"/>
                </a:lnTo>
                <a:lnTo>
                  <a:pt x="0" y="205879"/>
                </a:lnTo>
                <a:lnTo>
                  <a:pt x="314147" y="205879"/>
                </a:lnTo>
                <a:lnTo>
                  <a:pt x="314147" y="178625"/>
                </a:lnTo>
                <a:close/>
              </a:path>
              <a:path w="660400" h="328295">
                <a:moveTo>
                  <a:pt x="508241" y="143268"/>
                </a:moveTo>
                <a:lnTo>
                  <a:pt x="502526" y="119214"/>
                </a:lnTo>
                <a:lnTo>
                  <a:pt x="496544" y="112331"/>
                </a:lnTo>
                <a:lnTo>
                  <a:pt x="486829" y="101142"/>
                </a:lnTo>
                <a:lnTo>
                  <a:pt x="475462" y="95643"/>
                </a:lnTo>
                <a:lnTo>
                  <a:pt x="475462" y="143268"/>
                </a:lnTo>
                <a:lnTo>
                  <a:pt x="472541" y="155397"/>
                </a:lnTo>
                <a:lnTo>
                  <a:pt x="464235" y="165227"/>
                </a:lnTo>
                <a:lnTo>
                  <a:pt x="451231" y="171805"/>
                </a:lnTo>
                <a:lnTo>
                  <a:pt x="434213" y="174205"/>
                </a:lnTo>
                <a:lnTo>
                  <a:pt x="417207" y="171805"/>
                </a:lnTo>
                <a:lnTo>
                  <a:pt x="404202" y="165227"/>
                </a:lnTo>
                <a:lnTo>
                  <a:pt x="395884" y="155397"/>
                </a:lnTo>
                <a:lnTo>
                  <a:pt x="392963" y="143268"/>
                </a:lnTo>
                <a:lnTo>
                  <a:pt x="395884" y="131127"/>
                </a:lnTo>
                <a:lnTo>
                  <a:pt x="404202" y="121310"/>
                </a:lnTo>
                <a:lnTo>
                  <a:pt x="417207" y="114731"/>
                </a:lnTo>
                <a:lnTo>
                  <a:pt x="434213" y="112331"/>
                </a:lnTo>
                <a:lnTo>
                  <a:pt x="451231" y="114731"/>
                </a:lnTo>
                <a:lnTo>
                  <a:pt x="464235" y="121310"/>
                </a:lnTo>
                <a:lnTo>
                  <a:pt x="472541" y="131127"/>
                </a:lnTo>
                <a:lnTo>
                  <a:pt x="475462" y="143268"/>
                </a:lnTo>
                <a:lnTo>
                  <a:pt x="475462" y="95643"/>
                </a:lnTo>
                <a:lnTo>
                  <a:pt x="463334" y="89763"/>
                </a:lnTo>
                <a:lnTo>
                  <a:pt x="434213" y="85813"/>
                </a:lnTo>
                <a:lnTo>
                  <a:pt x="405091" y="89763"/>
                </a:lnTo>
                <a:lnTo>
                  <a:pt x="381596" y="101142"/>
                </a:lnTo>
                <a:lnTo>
                  <a:pt x="365899" y="119214"/>
                </a:lnTo>
                <a:lnTo>
                  <a:pt x="360184" y="143268"/>
                </a:lnTo>
                <a:lnTo>
                  <a:pt x="365899" y="167309"/>
                </a:lnTo>
                <a:lnTo>
                  <a:pt x="381596" y="185394"/>
                </a:lnTo>
                <a:lnTo>
                  <a:pt x="405091" y="196761"/>
                </a:lnTo>
                <a:lnTo>
                  <a:pt x="434213" y="200723"/>
                </a:lnTo>
                <a:lnTo>
                  <a:pt x="463334" y="196761"/>
                </a:lnTo>
                <a:lnTo>
                  <a:pt x="486829" y="185394"/>
                </a:lnTo>
                <a:lnTo>
                  <a:pt x="496544" y="174205"/>
                </a:lnTo>
                <a:lnTo>
                  <a:pt x="502526" y="167309"/>
                </a:lnTo>
                <a:lnTo>
                  <a:pt x="508241" y="143268"/>
                </a:lnTo>
                <a:close/>
              </a:path>
              <a:path w="660400" h="328295">
                <a:moveTo>
                  <a:pt x="515975" y="40144"/>
                </a:moveTo>
                <a:lnTo>
                  <a:pt x="451891" y="40144"/>
                </a:lnTo>
                <a:lnTo>
                  <a:pt x="451891" y="8102"/>
                </a:lnTo>
                <a:lnTo>
                  <a:pt x="415429" y="8102"/>
                </a:lnTo>
                <a:lnTo>
                  <a:pt x="415429" y="40144"/>
                </a:lnTo>
                <a:lnTo>
                  <a:pt x="348767" y="40144"/>
                </a:lnTo>
                <a:lnTo>
                  <a:pt x="348767" y="68135"/>
                </a:lnTo>
                <a:lnTo>
                  <a:pt x="515975" y="68135"/>
                </a:lnTo>
                <a:lnTo>
                  <a:pt x="515975" y="40144"/>
                </a:lnTo>
                <a:close/>
              </a:path>
              <a:path w="660400" h="328295">
                <a:moveTo>
                  <a:pt x="656666" y="12522"/>
                </a:moveTo>
                <a:lnTo>
                  <a:pt x="622782" y="12522"/>
                </a:lnTo>
                <a:lnTo>
                  <a:pt x="622782" y="86182"/>
                </a:lnTo>
                <a:lnTo>
                  <a:pt x="572693" y="86182"/>
                </a:lnTo>
                <a:lnTo>
                  <a:pt x="572693" y="14363"/>
                </a:lnTo>
                <a:lnTo>
                  <a:pt x="538810" y="14363"/>
                </a:lnTo>
                <a:lnTo>
                  <a:pt x="538810" y="196303"/>
                </a:lnTo>
                <a:lnTo>
                  <a:pt x="572693" y="196303"/>
                </a:lnTo>
                <a:lnTo>
                  <a:pt x="572693" y="118960"/>
                </a:lnTo>
                <a:lnTo>
                  <a:pt x="622782" y="118960"/>
                </a:lnTo>
                <a:lnTo>
                  <a:pt x="622782" y="207352"/>
                </a:lnTo>
                <a:lnTo>
                  <a:pt x="656666" y="207352"/>
                </a:lnTo>
                <a:lnTo>
                  <a:pt x="656666" y="118960"/>
                </a:lnTo>
                <a:lnTo>
                  <a:pt x="656666" y="86182"/>
                </a:lnTo>
                <a:lnTo>
                  <a:pt x="656666" y="12522"/>
                </a:lnTo>
                <a:close/>
              </a:path>
              <a:path w="660400" h="328295">
                <a:moveTo>
                  <a:pt x="660349" y="270332"/>
                </a:moveTo>
                <a:lnTo>
                  <a:pt x="649351" y="243751"/>
                </a:lnTo>
                <a:lnTo>
                  <a:pt x="646290" y="241973"/>
                </a:lnTo>
                <a:lnTo>
                  <a:pt x="622046" y="227812"/>
                </a:lnTo>
                <a:lnTo>
                  <a:pt x="622046" y="270332"/>
                </a:lnTo>
                <a:lnTo>
                  <a:pt x="613930" y="282994"/>
                </a:lnTo>
                <a:lnTo>
                  <a:pt x="591896" y="291820"/>
                </a:lnTo>
                <a:lnTo>
                  <a:pt x="559435" y="297002"/>
                </a:lnTo>
                <a:lnTo>
                  <a:pt x="520026" y="298678"/>
                </a:lnTo>
                <a:lnTo>
                  <a:pt x="480631" y="297002"/>
                </a:lnTo>
                <a:lnTo>
                  <a:pt x="448170" y="291820"/>
                </a:lnTo>
                <a:lnTo>
                  <a:pt x="426135" y="282994"/>
                </a:lnTo>
                <a:lnTo>
                  <a:pt x="418007" y="270332"/>
                </a:lnTo>
                <a:lnTo>
                  <a:pt x="426135" y="257657"/>
                </a:lnTo>
                <a:lnTo>
                  <a:pt x="480631" y="243649"/>
                </a:lnTo>
                <a:lnTo>
                  <a:pt x="520026" y="241973"/>
                </a:lnTo>
                <a:lnTo>
                  <a:pt x="559435" y="243649"/>
                </a:lnTo>
                <a:lnTo>
                  <a:pt x="613930" y="257657"/>
                </a:lnTo>
                <a:lnTo>
                  <a:pt x="622046" y="270332"/>
                </a:lnTo>
                <a:lnTo>
                  <a:pt x="622046" y="227812"/>
                </a:lnTo>
                <a:lnTo>
                  <a:pt x="619328" y="226225"/>
                </a:lnTo>
                <a:lnTo>
                  <a:pt x="574738" y="216573"/>
                </a:lnTo>
                <a:lnTo>
                  <a:pt x="520026" y="213614"/>
                </a:lnTo>
                <a:lnTo>
                  <a:pt x="465315" y="216573"/>
                </a:lnTo>
                <a:lnTo>
                  <a:pt x="420725" y="226225"/>
                </a:lnTo>
                <a:lnTo>
                  <a:pt x="390702" y="243751"/>
                </a:lnTo>
                <a:lnTo>
                  <a:pt x="379704" y="270332"/>
                </a:lnTo>
                <a:lnTo>
                  <a:pt x="390702" y="296748"/>
                </a:lnTo>
                <a:lnTo>
                  <a:pt x="420725" y="314286"/>
                </a:lnTo>
                <a:lnTo>
                  <a:pt x="465315" y="324027"/>
                </a:lnTo>
                <a:lnTo>
                  <a:pt x="520026" y="327037"/>
                </a:lnTo>
                <a:lnTo>
                  <a:pt x="574738" y="324027"/>
                </a:lnTo>
                <a:lnTo>
                  <a:pt x="619328" y="314286"/>
                </a:lnTo>
                <a:lnTo>
                  <a:pt x="646036" y="298678"/>
                </a:lnTo>
                <a:lnTo>
                  <a:pt x="649351" y="296748"/>
                </a:lnTo>
                <a:lnTo>
                  <a:pt x="660349" y="2703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35287" y="2997293"/>
            <a:ext cx="298450" cy="314960"/>
          </a:xfrm>
          <a:custGeom>
            <a:avLst/>
            <a:gdLst/>
            <a:ahLst/>
            <a:cxnLst/>
            <a:rect l="l" t="t" r="r" b="b"/>
            <a:pathLst>
              <a:path w="298450" h="314960">
                <a:moveTo>
                  <a:pt x="298317" y="314522"/>
                </a:moveTo>
                <a:lnTo>
                  <a:pt x="264066" y="314522"/>
                </a:lnTo>
                <a:lnTo>
                  <a:pt x="264066" y="0"/>
                </a:lnTo>
                <a:lnTo>
                  <a:pt x="298317" y="0"/>
                </a:lnTo>
                <a:lnTo>
                  <a:pt x="298317" y="314522"/>
                </a:lnTo>
                <a:close/>
              </a:path>
              <a:path w="298450" h="314960">
                <a:moveTo>
                  <a:pt x="223185" y="72922"/>
                </a:moveTo>
                <a:lnTo>
                  <a:pt x="189671" y="72922"/>
                </a:lnTo>
                <a:lnTo>
                  <a:pt x="189671" y="1841"/>
                </a:lnTo>
                <a:lnTo>
                  <a:pt x="223185" y="1841"/>
                </a:lnTo>
                <a:lnTo>
                  <a:pt x="223185" y="72922"/>
                </a:lnTo>
                <a:close/>
              </a:path>
              <a:path w="298450" h="314960">
                <a:moveTo>
                  <a:pt x="72553" y="299791"/>
                </a:moveTo>
                <a:lnTo>
                  <a:pt x="41174" y="291239"/>
                </a:lnTo>
                <a:lnTo>
                  <a:pt x="18460" y="264803"/>
                </a:lnTo>
                <a:lnTo>
                  <a:pt x="4655" y="219307"/>
                </a:lnTo>
                <a:lnTo>
                  <a:pt x="0" y="153578"/>
                </a:lnTo>
                <a:lnTo>
                  <a:pt x="4655" y="87849"/>
                </a:lnTo>
                <a:lnTo>
                  <a:pt x="18460" y="42353"/>
                </a:lnTo>
                <a:lnTo>
                  <a:pt x="41174" y="15917"/>
                </a:lnTo>
                <a:lnTo>
                  <a:pt x="72553" y="7365"/>
                </a:lnTo>
                <a:lnTo>
                  <a:pt x="94847" y="11290"/>
                </a:lnTo>
                <a:lnTo>
                  <a:pt x="113066" y="23294"/>
                </a:lnTo>
                <a:lnTo>
                  <a:pt x="124929" y="40512"/>
                </a:lnTo>
                <a:lnTo>
                  <a:pt x="72553" y="40512"/>
                </a:lnTo>
                <a:lnTo>
                  <a:pt x="55537" y="47302"/>
                </a:lnTo>
                <a:lnTo>
                  <a:pt x="43596" y="68042"/>
                </a:lnTo>
                <a:lnTo>
                  <a:pt x="36558" y="103283"/>
                </a:lnTo>
                <a:lnTo>
                  <a:pt x="34251" y="153578"/>
                </a:lnTo>
                <a:lnTo>
                  <a:pt x="36558" y="203873"/>
                </a:lnTo>
                <a:lnTo>
                  <a:pt x="43596" y="239114"/>
                </a:lnTo>
                <a:lnTo>
                  <a:pt x="55537" y="259854"/>
                </a:lnTo>
                <a:lnTo>
                  <a:pt x="72553" y="266644"/>
                </a:lnTo>
                <a:lnTo>
                  <a:pt x="124234" y="266644"/>
                </a:lnTo>
                <a:lnTo>
                  <a:pt x="115321" y="281284"/>
                </a:lnTo>
                <a:lnTo>
                  <a:pt x="96233" y="295233"/>
                </a:lnTo>
                <a:lnTo>
                  <a:pt x="72553" y="299791"/>
                </a:lnTo>
                <a:close/>
              </a:path>
              <a:path w="298450" h="314960">
                <a:moveTo>
                  <a:pt x="124234" y="266644"/>
                </a:moveTo>
                <a:lnTo>
                  <a:pt x="72553" y="266644"/>
                </a:lnTo>
                <a:lnTo>
                  <a:pt x="89512" y="259854"/>
                </a:lnTo>
                <a:lnTo>
                  <a:pt x="101326" y="239114"/>
                </a:lnTo>
                <a:lnTo>
                  <a:pt x="108238" y="203873"/>
                </a:lnTo>
                <a:lnTo>
                  <a:pt x="110488" y="153578"/>
                </a:lnTo>
                <a:lnTo>
                  <a:pt x="108238" y="103283"/>
                </a:lnTo>
                <a:lnTo>
                  <a:pt x="101326" y="68042"/>
                </a:lnTo>
                <a:lnTo>
                  <a:pt x="89512" y="47302"/>
                </a:lnTo>
                <a:lnTo>
                  <a:pt x="72553" y="40512"/>
                </a:lnTo>
                <a:lnTo>
                  <a:pt x="124929" y="40512"/>
                </a:lnTo>
                <a:lnTo>
                  <a:pt x="127141" y="43723"/>
                </a:lnTo>
                <a:lnTo>
                  <a:pt x="137005" y="72922"/>
                </a:lnTo>
                <a:lnTo>
                  <a:pt x="223185" y="72922"/>
                </a:lnTo>
                <a:lnTo>
                  <a:pt x="223185" y="106436"/>
                </a:lnTo>
                <a:lnTo>
                  <a:pt x="142529" y="106436"/>
                </a:lnTo>
                <a:lnTo>
                  <a:pt x="143496" y="117272"/>
                </a:lnTo>
                <a:lnTo>
                  <a:pt x="144186" y="128764"/>
                </a:lnTo>
                <a:lnTo>
                  <a:pt x="144601" y="140878"/>
                </a:lnTo>
                <a:lnTo>
                  <a:pt x="144670" y="163315"/>
                </a:lnTo>
                <a:lnTo>
                  <a:pt x="144463" y="172637"/>
                </a:lnTo>
                <a:lnTo>
                  <a:pt x="144117" y="181545"/>
                </a:lnTo>
                <a:lnTo>
                  <a:pt x="143634" y="190039"/>
                </a:lnTo>
                <a:lnTo>
                  <a:pt x="223185" y="190039"/>
                </a:lnTo>
                <a:lnTo>
                  <a:pt x="223185" y="223554"/>
                </a:lnTo>
                <a:lnTo>
                  <a:pt x="139583" y="223554"/>
                </a:lnTo>
                <a:lnTo>
                  <a:pt x="129783" y="257529"/>
                </a:lnTo>
                <a:lnTo>
                  <a:pt x="124234" y="266644"/>
                </a:lnTo>
                <a:close/>
              </a:path>
              <a:path w="298450" h="314960">
                <a:moveTo>
                  <a:pt x="223185" y="190039"/>
                </a:moveTo>
                <a:lnTo>
                  <a:pt x="189671" y="190039"/>
                </a:lnTo>
                <a:lnTo>
                  <a:pt x="189671" y="106436"/>
                </a:lnTo>
                <a:lnTo>
                  <a:pt x="223185" y="106436"/>
                </a:lnTo>
                <a:lnTo>
                  <a:pt x="223185" y="190039"/>
                </a:lnTo>
                <a:close/>
              </a:path>
              <a:path w="298450" h="314960">
                <a:moveTo>
                  <a:pt x="223185" y="308998"/>
                </a:moveTo>
                <a:lnTo>
                  <a:pt x="189671" y="308998"/>
                </a:lnTo>
                <a:lnTo>
                  <a:pt x="189671" y="223554"/>
                </a:lnTo>
                <a:lnTo>
                  <a:pt x="223185" y="223554"/>
                </a:lnTo>
                <a:lnTo>
                  <a:pt x="223185" y="3089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85535" y="2984771"/>
            <a:ext cx="314325" cy="327660"/>
          </a:xfrm>
          <a:custGeom>
            <a:avLst/>
            <a:gdLst/>
            <a:ahLst/>
            <a:cxnLst/>
            <a:rect l="l" t="t" r="r" b="b"/>
            <a:pathLst>
              <a:path w="314325" h="327660">
                <a:moveTo>
                  <a:pt x="175676" y="33146"/>
                </a:moveTo>
                <a:lnTo>
                  <a:pt x="138478" y="33146"/>
                </a:lnTo>
                <a:lnTo>
                  <a:pt x="138478" y="0"/>
                </a:lnTo>
                <a:lnTo>
                  <a:pt x="175676" y="0"/>
                </a:lnTo>
                <a:lnTo>
                  <a:pt x="175676" y="33146"/>
                </a:lnTo>
                <a:close/>
              </a:path>
              <a:path w="314325" h="327660">
                <a:moveTo>
                  <a:pt x="295371" y="62241"/>
                </a:moveTo>
                <a:lnTo>
                  <a:pt x="18414" y="62241"/>
                </a:lnTo>
                <a:lnTo>
                  <a:pt x="18414" y="33146"/>
                </a:lnTo>
                <a:lnTo>
                  <a:pt x="295371" y="33146"/>
                </a:lnTo>
                <a:lnTo>
                  <a:pt x="295371" y="62241"/>
                </a:lnTo>
                <a:close/>
              </a:path>
              <a:path w="314325" h="327660">
                <a:moveTo>
                  <a:pt x="12521" y="149527"/>
                </a:moveTo>
                <a:lnTo>
                  <a:pt x="12521" y="120063"/>
                </a:lnTo>
                <a:lnTo>
                  <a:pt x="52706" y="115586"/>
                </a:lnTo>
                <a:lnTo>
                  <a:pt x="91198" y="104411"/>
                </a:lnTo>
                <a:lnTo>
                  <a:pt x="122578" y="86606"/>
                </a:lnTo>
                <a:lnTo>
                  <a:pt x="141424" y="62241"/>
                </a:lnTo>
                <a:lnTo>
                  <a:pt x="179727" y="62241"/>
                </a:lnTo>
                <a:lnTo>
                  <a:pt x="177885" y="69975"/>
                </a:lnTo>
                <a:lnTo>
                  <a:pt x="174939" y="76973"/>
                </a:lnTo>
                <a:lnTo>
                  <a:pt x="170519" y="83602"/>
                </a:lnTo>
                <a:lnTo>
                  <a:pt x="252674" y="107173"/>
                </a:lnTo>
                <a:lnTo>
                  <a:pt x="149527" y="107173"/>
                </a:lnTo>
                <a:lnTo>
                  <a:pt x="121387" y="124978"/>
                </a:lnTo>
                <a:lnTo>
                  <a:pt x="87653" y="138018"/>
                </a:lnTo>
                <a:lnTo>
                  <a:pt x="50605" y="146224"/>
                </a:lnTo>
                <a:lnTo>
                  <a:pt x="12521" y="149527"/>
                </a:lnTo>
                <a:close/>
              </a:path>
              <a:path w="314325" h="327660">
                <a:moveTo>
                  <a:pt x="293161" y="149895"/>
                </a:moveTo>
                <a:lnTo>
                  <a:pt x="149527" y="107173"/>
                </a:lnTo>
                <a:lnTo>
                  <a:pt x="252674" y="107173"/>
                </a:lnTo>
                <a:lnTo>
                  <a:pt x="302737" y="121536"/>
                </a:lnTo>
                <a:lnTo>
                  <a:pt x="293161" y="149895"/>
                </a:lnTo>
                <a:close/>
              </a:path>
              <a:path w="314325" h="327660">
                <a:moveTo>
                  <a:pt x="314154" y="204402"/>
                </a:moveTo>
                <a:lnTo>
                  <a:pt x="0" y="204402"/>
                </a:lnTo>
                <a:lnTo>
                  <a:pt x="0" y="174202"/>
                </a:lnTo>
                <a:lnTo>
                  <a:pt x="314154" y="174202"/>
                </a:lnTo>
                <a:lnTo>
                  <a:pt x="314154" y="204402"/>
                </a:lnTo>
                <a:close/>
              </a:path>
              <a:path w="314325" h="327660">
                <a:moveTo>
                  <a:pt x="292056" y="327413"/>
                </a:moveTo>
                <a:lnTo>
                  <a:pt x="255227" y="327413"/>
                </a:lnTo>
                <a:lnTo>
                  <a:pt x="255227" y="265908"/>
                </a:lnTo>
                <a:lnTo>
                  <a:pt x="19151" y="265908"/>
                </a:lnTo>
                <a:lnTo>
                  <a:pt x="19151" y="235707"/>
                </a:lnTo>
                <a:lnTo>
                  <a:pt x="292056" y="235707"/>
                </a:lnTo>
                <a:lnTo>
                  <a:pt x="292056" y="327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2961" y="3008235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314159" y="254241"/>
                </a:moveTo>
                <a:lnTo>
                  <a:pt x="175310" y="254241"/>
                </a:lnTo>
                <a:lnTo>
                  <a:pt x="175310" y="179070"/>
                </a:lnTo>
                <a:lnTo>
                  <a:pt x="293166" y="179070"/>
                </a:lnTo>
                <a:lnTo>
                  <a:pt x="293166" y="144856"/>
                </a:lnTo>
                <a:lnTo>
                  <a:pt x="293166" y="34734"/>
                </a:lnTo>
                <a:lnTo>
                  <a:pt x="256705" y="34734"/>
                </a:lnTo>
                <a:lnTo>
                  <a:pt x="256705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93166" y="34290"/>
                </a:lnTo>
                <a:lnTo>
                  <a:pt x="293166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9070"/>
                </a:lnTo>
                <a:lnTo>
                  <a:pt x="138112" y="179070"/>
                </a:lnTo>
                <a:lnTo>
                  <a:pt x="138112" y="254241"/>
                </a:lnTo>
                <a:lnTo>
                  <a:pt x="0" y="254241"/>
                </a:lnTo>
                <a:lnTo>
                  <a:pt x="0" y="288480"/>
                </a:lnTo>
                <a:lnTo>
                  <a:pt x="314159" y="288480"/>
                </a:lnTo>
                <a:lnTo>
                  <a:pt x="314159" y="25424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06841" y="2997293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90" h="310514">
                <a:moveTo>
                  <a:pt x="292793" y="163522"/>
                </a:moveTo>
                <a:lnTo>
                  <a:pt x="258173" y="163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63522"/>
                </a:lnTo>
                <a:close/>
              </a:path>
              <a:path w="300990" h="310514">
                <a:moveTo>
                  <a:pt x="216556" y="160207"/>
                </a:moveTo>
                <a:lnTo>
                  <a:pt x="182305" y="160207"/>
                </a:lnTo>
                <a:lnTo>
                  <a:pt x="182305" y="92073"/>
                </a:lnTo>
                <a:lnTo>
                  <a:pt x="108278" y="92073"/>
                </a:lnTo>
                <a:lnTo>
                  <a:pt x="108278" y="63346"/>
                </a:lnTo>
                <a:lnTo>
                  <a:pt x="182305" y="63346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160207"/>
                </a:lnTo>
                <a:close/>
              </a:path>
              <a:path w="300990" h="310514">
                <a:moveTo>
                  <a:pt x="67397" y="156156"/>
                </a:moveTo>
                <a:lnTo>
                  <a:pt x="0" y="156156"/>
                </a:lnTo>
                <a:lnTo>
                  <a:pt x="0" y="7734"/>
                </a:lnTo>
                <a:lnTo>
                  <a:pt x="138846" y="7734"/>
                </a:lnTo>
                <a:lnTo>
                  <a:pt x="138846" y="35724"/>
                </a:lnTo>
                <a:lnTo>
                  <a:pt x="34251" y="35724"/>
                </a:lnTo>
                <a:lnTo>
                  <a:pt x="34251" y="128166"/>
                </a:lnTo>
                <a:lnTo>
                  <a:pt x="157629" y="128166"/>
                </a:lnTo>
                <a:lnTo>
                  <a:pt x="157629" y="145107"/>
                </a:lnTo>
                <a:lnTo>
                  <a:pt x="139284" y="150096"/>
                </a:lnTo>
                <a:lnTo>
                  <a:pt x="117485" y="153532"/>
                </a:lnTo>
                <a:lnTo>
                  <a:pt x="93201" y="155517"/>
                </a:lnTo>
                <a:lnTo>
                  <a:pt x="67397" y="156156"/>
                </a:lnTo>
                <a:close/>
              </a:path>
              <a:path w="300990" h="310514">
                <a:moveTo>
                  <a:pt x="157629" y="128166"/>
                </a:moveTo>
                <a:lnTo>
                  <a:pt x="71080" y="128166"/>
                </a:lnTo>
                <a:lnTo>
                  <a:pt x="95635" y="127527"/>
                </a:lnTo>
                <a:lnTo>
                  <a:pt x="118636" y="125542"/>
                </a:lnTo>
                <a:lnTo>
                  <a:pt x="139496" y="122106"/>
                </a:lnTo>
                <a:lnTo>
                  <a:pt x="157629" y="117117"/>
                </a:lnTo>
                <a:lnTo>
                  <a:pt x="157629" y="128166"/>
                </a:lnTo>
                <a:close/>
              </a:path>
              <a:path w="300990" h="310514">
                <a:moveTo>
                  <a:pt x="300527" y="310471"/>
                </a:moveTo>
                <a:lnTo>
                  <a:pt x="18046" y="310471"/>
                </a:lnTo>
                <a:lnTo>
                  <a:pt x="18046" y="232025"/>
                </a:lnTo>
                <a:lnTo>
                  <a:pt x="257068" y="232025"/>
                </a:lnTo>
                <a:lnTo>
                  <a:pt x="257068" y="208085"/>
                </a:lnTo>
                <a:lnTo>
                  <a:pt x="17309" y="208085"/>
                </a:lnTo>
                <a:lnTo>
                  <a:pt x="17309" y="180463"/>
                </a:lnTo>
                <a:lnTo>
                  <a:pt x="292793" y="180463"/>
                </a:lnTo>
                <a:lnTo>
                  <a:pt x="292793" y="258173"/>
                </a:lnTo>
                <a:lnTo>
                  <a:pt x="53770" y="258173"/>
                </a:lnTo>
                <a:lnTo>
                  <a:pt x="53770" y="282849"/>
                </a:lnTo>
                <a:lnTo>
                  <a:pt x="300527" y="282849"/>
                </a:lnTo>
                <a:lnTo>
                  <a:pt x="300527" y="3104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1694" y="2997293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09" h="314960">
                <a:moveTo>
                  <a:pt x="295371" y="126693"/>
                </a:moveTo>
                <a:lnTo>
                  <a:pt x="260383" y="126693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126693"/>
                </a:lnTo>
                <a:close/>
              </a:path>
              <a:path w="295909" h="314960">
                <a:moveTo>
                  <a:pt x="206612" y="308998"/>
                </a:moveTo>
                <a:lnTo>
                  <a:pt x="171624" y="308998"/>
                </a:lnTo>
                <a:lnTo>
                  <a:pt x="171624" y="1841"/>
                </a:lnTo>
                <a:lnTo>
                  <a:pt x="206612" y="1841"/>
                </a:lnTo>
                <a:lnTo>
                  <a:pt x="206612" y="126693"/>
                </a:lnTo>
                <a:lnTo>
                  <a:pt x="295371" y="126693"/>
                </a:lnTo>
                <a:lnTo>
                  <a:pt x="295371" y="160944"/>
                </a:lnTo>
                <a:lnTo>
                  <a:pt x="206612" y="160944"/>
                </a:lnTo>
                <a:lnTo>
                  <a:pt x="206612" y="308998"/>
                </a:lnTo>
                <a:close/>
              </a:path>
              <a:path w="295909" h="314960">
                <a:moveTo>
                  <a:pt x="295371" y="314522"/>
                </a:moveTo>
                <a:lnTo>
                  <a:pt x="260383" y="314522"/>
                </a:lnTo>
                <a:lnTo>
                  <a:pt x="260383" y="160944"/>
                </a:lnTo>
                <a:lnTo>
                  <a:pt x="295371" y="160944"/>
                </a:lnTo>
                <a:lnTo>
                  <a:pt x="295371" y="314522"/>
                </a:lnTo>
                <a:close/>
              </a:path>
              <a:path w="295909" h="314960">
                <a:moveTo>
                  <a:pt x="0" y="295003"/>
                </a:moveTo>
                <a:lnTo>
                  <a:pt x="0" y="260751"/>
                </a:lnTo>
                <a:lnTo>
                  <a:pt x="32483" y="252449"/>
                </a:lnTo>
                <a:lnTo>
                  <a:pt x="59133" y="230657"/>
                </a:lnTo>
                <a:lnTo>
                  <a:pt x="79153" y="196739"/>
                </a:lnTo>
                <a:lnTo>
                  <a:pt x="91749" y="152055"/>
                </a:lnTo>
                <a:lnTo>
                  <a:pt x="96124" y="97966"/>
                </a:lnTo>
                <a:lnTo>
                  <a:pt x="96124" y="44563"/>
                </a:lnTo>
                <a:lnTo>
                  <a:pt x="0" y="44563"/>
                </a:lnTo>
                <a:lnTo>
                  <a:pt x="0" y="11417"/>
                </a:lnTo>
                <a:lnTo>
                  <a:pt x="131480" y="11417"/>
                </a:lnTo>
                <a:lnTo>
                  <a:pt x="131480" y="96124"/>
                </a:lnTo>
                <a:lnTo>
                  <a:pt x="127086" y="153005"/>
                </a:lnTo>
                <a:lnTo>
                  <a:pt x="114498" y="201538"/>
                </a:lnTo>
                <a:lnTo>
                  <a:pt x="94605" y="240864"/>
                </a:lnTo>
                <a:lnTo>
                  <a:pt x="68298" y="270122"/>
                </a:lnTo>
                <a:lnTo>
                  <a:pt x="36466" y="288455"/>
                </a:lnTo>
                <a:lnTo>
                  <a:pt x="0" y="2950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57220" y="2996806"/>
            <a:ext cx="81280" cy="158750"/>
          </a:xfrm>
          <a:custGeom>
            <a:avLst/>
            <a:gdLst/>
            <a:ahLst/>
            <a:cxnLst/>
            <a:rect l="l" t="t" r="r" b="b"/>
            <a:pathLst>
              <a:path w="81279" h="158750">
                <a:moveTo>
                  <a:pt x="80657" y="57150"/>
                </a:moveTo>
                <a:lnTo>
                  <a:pt x="36461" y="57150"/>
                </a:lnTo>
                <a:lnTo>
                  <a:pt x="36461" y="0"/>
                </a:lnTo>
                <a:lnTo>
                  <a:pt x="0" y="0"/>
                </a:lnTo>
                <a:lnTo>
                  <a:pt x="0" y="57150"/>
                </a:lnTo>
                <a:lnTo>
                  <a:pt x="0" y="90170"/>
                </a:lnTo>
                <a:lnTo>
                  <a:pt x="0" y="158750"/>
                </a:lnTo>
                <a:lnTo>
                  <a:pt x="36461" y="158750"/>
                </a:lnTo>
                <a:lnTo>
                  <a:pt x="36461" y="90170"/>
                </a:lnTo>
                <a:lnTo>
                  <a:pt x="80657" y="90170"/>
                </a:lnTo>
                <a:lnTo>
                  <a:pt x="80657" y="571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0034" y="3002825"/>
            <a:ext cx="281940" cy="305435"/>
          </a:xfrm>
          <a:custGeom>
            <a:avLst/>
            <a:gdLst/>
            <a:ahLst/>
            <a:cxnLst/>
            <a:rect l="l" t="t" r="r" b="b"/>
            <a:pathLst>
              <a:path w="281940" h="305435">
                <a:moveTo>
                  <a:pt x="183781" y="0"/>
                </a:moveTo>
                <a:lnTo>
                  <a:pt x="148056" y="0"/>
                </a:lnTo>
                <a:lnTo>
                  <a:pt x="148056" y="38430"/>
                </a:lnTo>
                <a:lnTo>
                  <a:pt x="35725" y="38430"/>
                </a:lnTo>
                <a:lnTo>
                  <a:pt x="35725" y="330"/>
                </a:lnTo>
                <a:lnTo>
                  <a:pt x="0" y="330"/>
                </a:lnTo>
                <a:lnTo>
                  <a:pt x="0" y="38430"/>
                </a:lnTo>
                <a:lnTo>
                  <a:pt x="0" y="67640"/>
                </a:lnTo>
                <a:lnTo>
                  <a:pt x="0" y="110820"/>
                </a:lnTo>
                <a:lnTo>
                  <a:pt x="0" y="141300"/>
                </a:lnTo>
                <a:lnTo>
                  <a:pt x="183781" y="141300"/>
                </a:lnTo>
                <a:lnTo>
                  <a:pt x="183781" y="111226"/>
                </a:lnTo>
                <a:lnTo>
                  <a:pt x="183781" y="110820"/>
                </a:lnTo>
                <a:lnTo>
                  <a:pt x="183781" y="68135"/>
                </a:lnTo>
                <a:lnTo>
                  <a:pt x="148056" y="68135"/>
                </a:lnTo>
                <a:lnTo>
                  <a:pt x="148056" y="110820"/>
                </a:lnTo>
                <a:lnTo>
                  <a:pt x="35725" y="110820"/>
                </a:lnTo>
                <a:lnTo>
                  <a:pt x="35725" y="67640"/>
                </a:lnTo>
                <a:lnTo>
                  <a:pt x="183781" y="67640"/>
                </a:lnTo>
                <a:lnTo>
                  <a:pt x="183781" y="39039"/>
                </a:lnTo>
                <a:lnTo>
                  <a:pt x="183781" y="38430"/>
                </a:lnTo>
                <a:lnTo>
                  <a:pt x="183781" y="0"/>
                </a:lnTo>
                <a:close/>
              </a:path>
              <a:path w="281940" h="305435">
                <a:moveTo>
                  <a:pt x="281381" y="277190"/>
                </a:moveTo>
                <a:lnTo>
                  <a:pt x="47142" y="277190"/>
                </a:lnTo>
                <a:lnTo>
                  <a:pt x="47142" y="250520"/>
                </a:lnTo>
                <a:lnTo>
                  <a:pt x="273646" y="250520"/>
                </a:lnTo>
                <a:lnTo>
                  <a:pt x="273646" y="223850"/>
                </a:lnTo>
                <a:lnTo>
                  <a:pt x="273646" y="197180"/>
                </a:lnTo>
                <a:lnTo>
                  <a:pt x="273646" y="169240"/>
                </a:lnTo>
                <a:lnTo>
                  <a:pt x="10312" y="169240"/>
                </a:lnTo>
                <a:lnTo>
                  <a:pt x="10312" y="197180"/>
                </a:lnTo>
                <a:lnTo>
                  <a:pt x="237553" y="197180"/>
                </a:lnTo>
                <a:lnTo>
                  <a:pt x="237553" y="223850"/>
                </a:lnTo>
                <a:lnTo>
                  <a:pt x="11049" y="223850"/>
                </a:lnTo>
                <a:lnTo>
                  <a:pt x="11049" y="250520"/>
                </a:lnTo>
                <a:lnTo>
                  <a:pt x="11049" y="277190"/>
                </a:lnTo>
                <a:lnTo>
                  <a:pt x="11049" y="305130"/>
                </a:lnTo>
                <a:lnTo>
                  <a:pt x="281381" y="305130"/>
                </a:lnTo>
                <a:lnTo>
                  <a:pt x="281381" y="2771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18991" y="3881099"/>
            <a:ext cx="292735" cy="314960"/>
          </a:xfrm>
          <a:custGeom>
            <a:avLst/>
            <a:gdLst/>
            <a:ahLst/>
            <a:cxnLst/>
            <a:rect l="l" t="t" r="r" b="b"/>
            <a:pathLst>
              <a:path w="292735" h="314960">
                <a:moveTo>
                  <a:pt x="289847" y="176780"/>
                </a:moveTo>
                <a:lnTo>
                  <a:pt x="253386" y="176780"/>
                </a:lnTo>
                <a:lnTo>
                  <a:pt x="253386" y="90968"/>
                </a:lnTo>
                <a:lnTo>
                  <a:pt x="192249" y="90968"/>
                </a:lnTo>
                <a:lnTo>
                  <a:pt x="192249" y="59295"/>
                </a:lnTo>
                <a:lnTo>
                  <a:pt x="253386" y="592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76780"/>
                </a:lnTo>
                <a:close/>
              </a:path>
              <a:path w="292735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92735" h="314960">
                <a:moveTo>
                  <a:pt x="0" y="167573"/>
                </a:moveTo>
                <a:lnTo>
                  <a:pt x="0" y="134795"/>
                </a:lnTo>
                <a:lnTo>
                  <a:pt x="35154" y="124137"/>
                </a:lnTo>
                <a:lnTo>
                  <a:pt x="62195" y="103674"/>
                </a:lnTo>
                <a:lnTo>
                  <a:pt x="80328" y="74924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33" y="48942"/>
                </a:lnTo>
                <a:lnTo>
                  <a:pt x="122825" y="58236"/>
                </a:lnTo>
                <a:lnTo>
                  <a:pt x="120765" y="67322"/>
                </a:lnTo>
                <a:lnTo>
                  <a:pt x="118222" y="76236"/>
                </a:lnTo>
                <a:lnTo>
                  <a:pt x="164318" y="105331"/>
                </a:lnTo>
                <a:lnTo>
                  <a:pt x="104595" y="105331"/>
                </a:lnTo>
                <a:lnTo>
                  <a:pt x="85611" y="128885"/>
                </a:lnTo>
                <a:lnTo>
                  <a:pt x="61551" y="147639"/>
                </a:lnTo>
                <a:lnTo>
                  <a:pt x="32864" y="160800"/>
                </a:lnTo>
                <a:lnTo>
                  <a:pt x="0" y="167573"/>
                </a:lnTo>
                <a:close/>
              </a:path>
              <a:path w="292735" h="314960">
                <a:moveTo>
                  <a:pt x="197037" y="164627"/>
                </a:moveTo>
                <a:lnTo>
                  <a:pt x="104595" y="105331"/>
                </a:lnTo>
                <a:lnTo>
                  <a:pt x="164318" y="105331"/>
                </a:lnTo>
                <a:lnTo>
                  <a:pt x="215083" y="137373"/>
                </a:lnTo>
                <a:lnTo>
                  <a:pt x="197037" y="164627"/>
                </a:lnTo>
                <a:close/>
              </a:path>
              <a:path w="292735" h="314960">
                <a:moveTo>
                  <a:pt x="156524" y="314522"/>
                </a:moveTo>
                <a:lnTo>
                  <a:pt x="103127" y="311041"/>
                </a:lnTo>
                <a:lnTo>
                  <a:pt x="59985" y="299929"/>
                </a:lnTo>
                <a:lnTo>
                  <a:pt x="31138" y="280185"/>
                </a:lnTo>
                <a:lnTo>
                  <a:pt x="20624" y="250807"/>
                </a:lnTo>
                <a:lnTo>
                  <a:pt x="31138" y="221430"/>
                </a:lnTo>
                <a:lnTo>
                  <a:pt x="59985" y="201686"/>
                </a:lnTo>
                <a:lnTo>
                  <a:pt x="103127" y="190574"/>
                </a:lnTo>
                <a:lnTo>
                  <a:pt x="156524" y="187093"/>
                </a:lnTo>
                <a:lnTo>
                  <a:pt x="209921" y="190574"/>
                </a:lnTo>
                <a:lnTo>
                  <a:pt x="253063" y="201686"/>
                </a:lnTo>
                <a:lnTo>
                  <a:pt x="275328" y="216924"/>
                </a:lnTo>
                <a:lnTo>
                  <a:pt x="156524" y="216924"/>
                </a:lnTo>
                <a:lnTo>
                  <a:pt x="118492" y="218956"/>
                </a:lnTo>
                <a:lnTo>
                  <a:pt x="87607" y="225165"/>
                </a:lnTo>
                <a:lnTo>
                  <a:pt x="66874" y="235725"/>
                </a:lnTo>
                <a:lnTo>
                  <a:pt x="59295" y="250807"/>
                </a:lnTo>
                <a:lnTo>
                  <a:pt x="66874" y="265890"/>
                </a:lnTo>
                <a:lnTo>
                  <a:pt x="87607" y="276450"/>
                </a:lnTo>
                <a:lnTo>
                  <a:pt x="118492" y="282659"/>
                </a:lnTo>
                <a:lnTo>
                  <a:pt x="156524" y="284690"/>
                </a:lnTo>
                <a:lnTo>
                  <a:pt x="275328" y="284690"/>
                </a:lnTo>
                <a:lnTo>
                  <a:pt x="253063" y="299929"/>
                </a:lnTo>
                <a:lnTo>
                  <a:pt x="209921" y="311041"/>
                </a:lnTo>
                <a:lnTo>
                  <a:pt x="156524" y="314522"/>
                </a:lnTo>
                <a:close/>
              </a:path>
              <a:path w="292735" h="314960">
                <a:moveTo>
                  <a:pt x="275328" y="284690"/>
                </a:moveTo>
                <a:lnTo>
                  <a:pt x="156524" y="284690"/>
                </a:lnTo>
                <a:lnTo>
                  <a:pt x="194556" y="282659"/>
                </a:lnTo>
                <a:lnTo>
                  <a:pt x="225441" y="276450"/>
                </a:lnTo>
                <a:lnTo>
                  <a:pt x="246175" y="265890"/>
                </a:lnTo>
                <a:lnTo>
                  <a:pt x="253754" y="250807"/>
                </a:lnTo>
                <a:lnTo>
                  <a:pt x="246175" y="235725"/>
                </a:lnTo>
                <a:lnTo>
                  <a:pt x="225441" y="225165"/>
                </a:lnTo>
                <a:lnTo>
                  <a:pt x="194556" y="218956"/>
                </a:lnTo>
                <a:lnTo>
                  <a:pt x="156524" y="216924"/>
                </a:lnTo>
                <a:lnTo>
                  <a:pt x="275328" y="216924"/>
                </a:lnTo>
                <a:lnTo>
                  <a:pt x="281911" y="221430"/>
                </a:lnTo>
                <a:lnTo>
                  <a:pt x="292425" y="250807"/>
                </a:lnTo>
                <a:lnTo>
                  <a:pt x="281911" y="280185"/>
                </a:lnTo>
                <a:lnTo>
                  <a:pt x="275328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7029" y="3872260"/>
            <a:ext cx="328930" cy="323850"/>
          </a:xfrm>
          <a:custGeom>
            <a:avLst/>
            <a:gdLst/>
            <a:ahLst/>
            <a:cxnLst/>
            <a:rect l="l" t="t" r="r" b="b"/>
            <a:pathLst>
              <a:path w="328930" h="323850">
                <a:moveTo>
                  <a:pt x="123746" y="32041"/>
                </a:moveTo>
                <a:lnTo>
                  <a:pt x="86180" y="32041"/>
                </a:lnTo>
                <a:lnTo>
                  <a:pt x="86180" y="0"/>
                </a:lnTo>
                <a:lnTo>
                  <a:pt x="123746" y="0"/>
                </a:lnTo>
                <a:lnTo>
                  <a:pt x="123746" y="32041"/>
                </a:lnTo>
                <a:close/>
              </a:path>
              <a:path w="328930" h="323850">
                <a:moveTo>
                  <a:pt x="211400" y="59295"/>
                </a:moveTo>
                <a:lnTo>
                  <a:pt x="1104" y="59295"/>
                </a:lnTo>
                <a:lnTo>
                  <a:pt x="1104" y="32041"/>
                </a:lnTo>
                <a:lnTo>
                  <a:pt x="211400" y="32041"/>
                </a:lnTo>
                <a:lnTo>
                  <a:pt x="211400" y="59295"/>
                </a:lnTo>
                <a:close/>
              </a:path>
              <a:path w="328930" h="323850">
                <a:moveTo>
                  <a:pt x="285427" y="224659"/>
                </a:moveTo>
                <a:lnTo>
                  <a:pt x="248966" y="224659"/>
                </a:lnTo>
                <a:lnTo>
                  <a:pt x="248966" y="8839"/>
                </a:lnTo>
                <a:lnTo>
                  <a:pt x="285427" y="8839"/>
                </a:lnTo>
                <a:lnTo>
                  <a:pt x="285427" y="92810"/>
                </a:lnTo>
                <a:lnTo>
                  <a:pt x="328886" y="92810"/>
                </a:lnTo>
                <a:lnTo>
                  <a:pt x="328886" y="126693"/>
                </a:lnTo>
                <a:lnTo>
                  <a:pt x="285427" y="126693"/>
                </a:lnTo>
                <a:lnTo>
                  <a:pt x="285427" y="224659"/>
                </a:lnTo>
                <a:close/>
              </a:path>
              <a:path w="328930" h="323850">
                <a:moveTo>
                  <a:pt x="123378" y="190039"/>
                </a:moveTo>
                <a:lnTo>
                  <a:pt x="87285" y="190039"/>
                </a:lnTo>
                <a:lnTo>
                  <a:pt x="87285" y="167573"/>
                </a:lnTo>
                <a:lnTo>
                  <a:pt x="56895" y="162388"/>
                </a:lnTo>
                <a:lnTo>
                  <a:pt x="34205" y="152611"/>
                </a:lnTo>
                <a:lnTo>
                  <a:pt x="20008" y="138622"/>
                </a:lnTo>
                <a:lnTo>
                  <a:pt x="15100" y="120800"/>
                </a:lnTo>
                <a:lnTo>
                  <a:pt x="21332" y="101102"/>
                </a:lnTo>
                <a:lnTo>
                  <a:pt x="39269" y="86134"/>
                </a:lnTo>
                <a:lnTo>
                  <a:pt x="67771" y="76622"/>
                </a:lnTo>
                <a:lnTo>
                  <a:pt x="105700" y="73290"/>
                </a:lnTo>
                <a:lnTo>
                  <a:pt x="143628" y="76622"/>
                </a:lnTo>
                <a:lnTo>
                  <a:pt x="172131" y="86134"/>
                </a:lnTo>
                <a:lnTo>
                  <a:pt x="188516" y="99807"/>
                </a:lnTo>
                <a:lnTo>
                  <a:pt x="105700" y="99807"/>
                </a:lnTo>
                <a:lnTo>
                  <a:pt x="81047" y="101378"/>
                </a:lnTo>
                <a:lnTo>
                  <a:pt x="63438" y="105746"/>
                </a:lnTo>
                <a:lnTo>
                  <a:pt x="52873" y="112392"/>
                </a:lnTo>
                <a:lnTo>
                  <a:pt x="49351" y="120800"/>
                </a:lnTo>
                <a:lnTo>
                  <a:pt x="52873" y="129478"/>
                </a:lnTo>
                <a:lnTo>
                  <a:pt x="63438" y="136360"/>
                </a:lnTo>
                <a:lnTo>
                  <a:pt x="81047" y="140895"/>
                </a:lnTo>
                <a:lnTo>
                  <a:pt x="105700" y="142529"/>
                </a:lnTo>
                <a:lnTo>
                  <a:pt x="187394" y="142529"/>
                </a:lnTo>
                <a:lnTo>
                  <a:pt x="176965" y="152749"/>
                </a:lnTo>
                <a:lnTo>
                  <a:pt x="154038" y="162544"/>
                </a:lnTo>
                <a:lnTo>
                  <a:pt x="123378" y="167573"/>
                </a:lnTo>
                <a:lnTo>
                  <a:pt x="123378" y="190039"/>
                </a:lnTo>
                <a:close/>
              </a:path>
              <a:path w="328930" h="323850">
                <a:moveTo>
                  <a:pt x="187394" y="142529"/>
                </a:moveTo>
                <a:lnTo>
                  <a:pt x="105700" y="142529"/>
                </a:lnTo>
                <a:lnTo>
                  <a:pt x="130140" y="140895"/>
                </a:lnTo>
                <a:lnTo>
                  <a:pt x="147639" y="136360"/>
                </a:lnTo>
                <a:lnTo>
                  <a:pt x="158164" y="129478"/>
                </a:lnTo>
                <a:lnTo>
                  <a:pt x="161680" y="120800"/>
                </a:lnTo>
                <a:lnTo>
                  <a:pt x="158164" y="112392"/>
                </a:lnTo>
                <a:lnTo>
                  <a:pt x="147639" y="105746"/>
                </a:lnTo>
                <a:lnTo>
                  <a:pt x="130140" y="101378"/>
                </a:lnTo>
                <a:lnTo>
                  <a:pt x="105700" y="99807"/>
                </a:lnTo>
                <a:lnTo>
                  <a:pt x="188516" y="99807"/>
                </a:lnTo>
                <a:lnTo>
                  <a:pt x="190068" y="101102"/>
                </a:lnTo>
                <a:lnTo>
                  <a:pt x="196300" y="120800"/>
                </a:lnTo>
                <a:lnTo>
                  <a:pt x="191328" y="138674"/>
                </a:lnTo>
                <a:lnTo>
                  <a:pt x="187394" y="142529"/>
                </a:lnTo>
                <a:close/>
              </a:path>
              <a:path w="328930" h="323850">
                <a:moveTo>
                  <a:pt x="118222" y="218029"/>
                </a:moveTo>
                <a:lnTo>
                  <a:pt x="0" y="218029"/>
                </a:lnTo>
                <a:lnTo>
                  <a:pt x="0" y="190039"/>
                </a:lnTo>
                <a:lnTo>
                  <a:pt x="123378" y="190039"/>
                </a:lnTo>
                <a:lnTo>
                  <a:pt x="153728" y="189118"/>
                </a:lnTo>
                <a:lnTo>
                  <a:pt x="181384" y="186816"/>
                </a:lnTo>
                <a:lnTo>
                  <a:pt x="204897" y="182995"/>
                </a:lnTo>
                <a:lnTo>
                  <a:pt x="222817" y="177517"/>
                </a:lnTo>
                <a:lnTo>
                  <a:pt x="222817" y="205876"/>
                </a:lnTo>
                <a:lnTo>
                  <a:pt x="204351" y="211348"/>
                </a:lnTo>
                <a:lnTo>
                  <a:pt x="179773" y="215129"/>
                </a:lnTo>
                <a:lnTo>
                  <a:pt x="150568" y="217322"/>
                </a:lnTo>
                <a:lnTo>
                  <a:pt x="118222" y="218029"/>
                </a:lnTo>
                <a:close/>
              </a:path>
              <a:path w="328930" h="323850">
                <a:moveTo>
                  <a:pt x="285427" y="323361"/>
                </a:moveTo>
                <a:lnTo>
                  <a:pt x="248966" y="323361"/>
                </a:lnTo>
                <a:lnTo>
                  <a:pt x="248966" y="269959"/>
                </a:lnTo>
                <a:lnTo>
                  <a:pt x="20256" y="269959"/>
                </a:lnTo>
                <a:lnTo>
                  <a:pt x="20256" y="241600"/>
                </a:lnTo>
                <a:lnTo>
                  <a:pt x="285427" y="241600"/>
                </a:lnTo>
                <a:lnTo>
                  <a:pt x="285427" y="32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21318" y="3892155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314159" y="254000"/>
                </a:moveTo>
                <a:lnTo>
                  <a:pt x="175310" y="254000"/>
                </a:lnTo>
                <a:lnTo>
                  <a:pt x="175310" y="177800"/>
                </a:lnTo>
                <a:lnTo>
                  <a:pt x="297218" y="177800"/>
                </a:lnTo>
                <a:lnTo>
                  <a:pt x="297218" y="144780"/>
                </a:lnTo>
                <a:lnTo>
                  <a:pt x="57823" y="144780"/>
                </a:lnTo>
                <a:lnTo>
                  <a:pt x="57823" y="34290"/>
                </a:lnTo>
                <a:lnTo>
                  <a:pt x="293535" y="34290"/>
                </a:lnTo>
                <a:lnTo>
                  <a:pt x="293535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7800"/>
                </a:lnTo>
                <a:lnTo>
                  <a:pt x="138112" y="177800"/>
                </a:lnTo>
                <a:lnTo>
                  <a:pt x="138112" y="254000"/>
                </a:lnTo>
                <a:lnTo>
                  <a:pt x="0" y="25400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5622" y="3884536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00" y="92710"/>
                </a:moveTo>
                <a:lnTo>
                  <a:pt x="58191" y="92710"/>
                </a:lnTo>
                <a:lnTo>
                  <a:pt x="58191" y="71120"/>
                </a:lnTo>
                <a:lnTo>
                  <a:pt x="291680" y="71120"/>
                </a:lnTo>
                <a:lnTo>
                  <a:pt x="291680" y="46990"/>
                </a:lnTo>
                <a:lnTo>
                  <a:pt x="291680" y="2667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6670"/>
                </a:lnTo>
                <a:lnTo>
                  <a:pt x="256324" y="26670"/>
                </a:lnTo>
                <a:lnTo>
                  <a:pt x="256324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39">
                <a:moveTo>
                  <a:pt x="297942" y="281940"/>
                </a:moveTo>
                <a:lnTo>
                  <a:pt x="57086" y="281940"/>
                </a:lnTo>
                <a:lnTo>
                  <a:pt x="57086" y="261620"/>
                </a:lnTo>
                <a:lnTo>
                  <a:pt x="292417" y="261620"/>
                </a:lnTo>
                <a:lnTo>
                  <a:pt x="292417" y="236220"/>
                </a:lnTo>
                <a:lnTo>
                  <a:pt x="292417" y="21590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60" y="215900"/>
                </a:lnTo>
                <a:lnTo>
                  <a:pt x="257060" y="236220"/>
                </a:lnTo>
                <a:lnTo>
                  <a:pt x="21729" y="236220"/>
                </a:lnTo>
                <a:lnTo>
                  <a:pt x="21729" y="26162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1940"/>
                </a:lnTo>
                <a:close/>
              </a:path>
              <a:path w="314325" h="307339">
                <a:moveTo>
                  <a:pt x="314147" y="141312"/>
                </a:moveTo>
                <a:lnTo>
                  <a:pt x="0" y="141312"/>
                </a:lnTo>
                <a:lnTo>
                  <a:pt x="0" y="167830"/>
                </a:lnTo>
                <a:lnTo>
                  <a:pt x="314147" y="167830"/>
                </a:lnTo>
                <a:lnTo>
                  <a:pt x="314147" y="14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9560" y="3881099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5" h="314960">
                <a:moveTo>
                  <a:pt x="279534" y="314522"/>
                </a:moveTo>
                <a:lnTo>
                  <a:pt x="243073" y="314522"/>
                </a:lnTo>
                <a:lnTo>
                  <a:pt x="243073" y="162049"/>
                </a:lnTo>
                <a:lnTo>
                  <a:pt x="126693" y="162049"/>
                </a:lnTo>
                <a:lnTo>
                  <a:pt x="126693" y="127797"/>
                </a:lnTo>
                <a:lnTo>
                  <a:pt x="243073" y="127797"/>
                </a:lnTo>
                <a:lnTo>
                  <a:pt x="243073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5" h="314960">
                <a:moveTo>
                  <a:pt x="118590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82673" y="11417"/>
                </a:lnTo>
                <a:lnTo>
                  <a:pt x="182673" y="44563"/>
                </a:lnTo>
                <a:lnTo>
                  <a:pt x="37197" y="44563"/>
                </a:lnTo>
                <a:lnTo>
                  <a:pt x="37197" y="262593"/>
                </a:lnTo>
                <a:lnTo>
                  <a:pt x="201824" y="262593"/>
                </a:lnTo>
                <a:lnTo>
                  <a:pt x="201824" y="281008"/>
                </a:lnTo>
                <a:lnTo>
                  <a:pt x="184987" y="287194"/>
                </a:lnTo>
                <a:lnTo>
                  <a:pt x="164351" y="291826"/>
                </a:lnTo>
                <a:lnTo>
                  <a:pt x="141643" y="294732"/>
                </a:lnTo>
                <a:lnTo>
                  <a:pt x="118590" y="295739"/>
                </a:lnTo>
                <a:close/>
              </a:path>
              <a:path w="280035" h="314960">
                <a:moveTo>
                  <a:pt x="201824" y="262593"/>
                </a:moveTo>
                <a:lnTo>
                  <a:pt x="120432" y="262593"/>
                </a:lnTo>
                <a:lnTo>
                  <a:pt x="143041" y="261534"/>
                </a:lnTo>
                <a:lnTo>
                  <a:pt x="165133" y="258542"/>
                </a:lnTo>
                <a:lnTo>
                  <a:pt x="185222" y="253892"/>
                </a:lnTo>
                <a:lnTo>
                  <a:pt x="201824" y="247861"/>
                </a:lnTo>
                <a:lnTo>
                  <a:pt x="201824" y="262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0365" y="3880725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295744" y="283222"/>
                </a:moveTo>
                <a:lnTo>
                  <a:pt x="237921" y="283222"/>
                </a:lnTo>
                <a:lnTo>
                  <a:pt x="237921" y="225780"/>
                </a:lnTo>
                <a:lnTo>
                  <a:pt x="292061" y="225780"/>
                </a:lnTo>
                <a:lnTo>
                  <a:pt x="292061" y="196684"/>
                </a:lnTo>
                <a:lnTo>
                  <a:pt x="201828" y="196684"/>
                </a:lnTo>
                <a:lnTo>
                  <a:pt x="201828" y="225780"/>
                </a:lnTo>
                <a:lnTo>
                  <a:pt x="201828" y="283222"/>
                </a:lnTo>
                <a:lnTo>
                  <a:pt x="111594" y="283222"/>
                </a:lnTo>
                <a:lnTo>
                  <a:pt x="111594" y="225780"/>
                </a:lnTo>
                <a:lnTo>
                  <a:pt x="201828" y="225780"/>
                </a:lnTo>
                <a:lnTo>
                  <a:pt x="201828" y="196684"/>
                </a:lnTo>
                <a:lnTo>
                  <a:pt x="21361" y="196684"/>
                </a:lnTo>
                <a:lnTo>
                  <a:pt x="21361" y="225780"/>
                </a:lnTo>
                <a:lnTo>
                  <a:pt x="75501" y="225780"/>
                </a:lnTo>
                <a:lnTo>
                  <a:pt x="75501" y="283222"/>
                </a:lnTo>
                <a:lnTo>
                  <a:pt x="17678" y="283222"/>
                </a:lnTo>
                <a:lnTo>
                  <a:pt x="17678" y="311950"/>
                </a:lnTo>
                <a:lnTo>
                  <a:pt x="295744" y="311950"/>
                </a:lnTo>
                <a:lnTo>
                  <a:pt x="295744" y="283222"/>
                </a:lnTo>
                <a:close/>
              </a:path>
              <a:path w="314325" h="312420">
                <a:moveTo>
                  <a:pt x="314159" y="138493"/>
                </a:moveTo>
                <a:lnTo>
                  <a:pt x="174942" y="138493"/>
                </a:lnTo>
                <a:lnTo>
                  <a:pt x="174942" y="107950"/>
                </a:lnTo>
                <a:lnTo>
                  <a:pt x="295376" y="107950"/>
                </a:lnTo>
                <a:lnTo>
                  <a:pt x="295376" y="78740"/>
                </a:lnTo>
                <a:lnTo>
                  <a:pt x="59296" y="78740"/>
                </a:lnTo>
                <a:lnTo>
                  <a:pt x="59296" y="0"/>
                </a:lnTo>
                <a:lnTo>
                  <a:pt x="22466" y="0"/>
                </a:lnTo>
                <a:lnTo>
                  <a:pt x="22466" y="78740"/>
                </a:lnTo>
                <a:lnTo>
                  <a:pt x="22466" y="107950"/>
                </a:lnTo>
                <a:lnTo>
                  <a:pt x="138849" y="107950"/>
                </a:lnTo>
                <a:lnTo>
                  <a:pt x="138849" y="138493"/>
                </a:lnTo>
                <a:lnTo>
                  <a:pt x="0" y="138493"/>
                </a:lnTo>
                <a:lnTo>
                  <a:pt x="0" y="167957"/>
                </a:lnTo>
                <a:lnTo>
                  <a:pt x="314159" y="167957"/>
                </a:lnTo>
                <a:lnTo>
                  <a:pt x="314159" y="138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7935" y="3881099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3706" y="3881099"/>
            <a:ext cx="279400" cy="314960"/>
          </a:xfrm>
          <a:custGeom>
            <a:avLst/>
            <a:gdLst/>
            <a:ahLst/>
            <a:cxnLst/>
            <a:rect l="l" t="t" r="r" b="b"/>
            <a:pathLst>
              <a:path w="279400" h="314960">
                <a:moveTo>
                  <a:pt x="278798" y="314522"/>
                </a:moveTo>
                <a:lnTo>
                  <a:pt x="242337" y="314522"/>
                </a:lnTo>
                <a:lnTo>
                  <a:pt x="242337" y="0"/>
                </a:lnTo>
                <a:lnTo>
                  <a:pt x="278798" y="0"/>
                </a:lnTo>
                <a:lnTo>
                  <a:pt x="278798" y="314522"/>
                </a:lnTo>
                <a:close/>
              </a:path>
              <a:path w="279400" h="314960">
                <a:moveTo>
                  <a:pt x="0" y="295003"/>
                </a:moveTo>
                <a:lnTo>
                  <a:pt x="0" y="260383"/>
                </a:lnTo>
                <a:lnTo>
                  <a:pt x="47238" y="252428"/>
                </a:lnTo>
                <a:lnTo>
                  <a:pt x="85426" y="229888"/>
                </a:lnTo>
                <a:lnTo>
                  <a:pt x="113732" y="194090"/>
                </a:lnTo>
                <a:lnTo>
                  <a:pt x="131324" y="146359"/>
                </a:lnTo>
                <a:lnTo>
                  <a:pt x="137373" y="88022"/>
                </a:lnTo>
                <a:lnTo>
                  <a:pt x="137373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13" y="88022"/>
                </a:lnTo>
                <a:lnTo>
                  <a:pt x="170544" y="138451"/>
                </a:lnTo>
                <a:lnTo>
                  <a:pt x="158774" y="183548"/>
                </a:lnTo>
                <a:lnTo>
                  <a:pt x="139723" y="221920"/>
                </a:lnTo>
                <a:lnTo>
                  <a:pt x="113857" y="252908"/>
                </a:lnTo>
                <a:lnTo>
                  <a:pt x="81638" y="275856"/>
                </a:lnTo>
                <a:lnTo>
                  <a:pt x="43531" y="290106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56295" y="3881099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39" h="314960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39" h="314960">
                <a:moveTo>
                  <a:pt x="107910" y="166837"/>
                </a:moveTo>
                <a:lnTo>
                  <a:pt x="70200" y="160915"/>
                </a:lnTo>
                <a:lnTo>
                  <a:pt x="40742" y="144325"/>
                </a:lnTo>
                <a:lnTo>
                  <a:pt x="21573" y="118826"/>
                </a:lnTo>
                <a:lnTo>
                  <a:pt x="14731" y="86180"/>
                </a:lnTo>
                <a:lnTo>
                  <a:pt x="21573" y="53534"/>
                </a:lnTo>
                <a:lnTo>
                  <a:pt x="40742" y="28036"/>
                </a:lnTo>
                <a:lnTo>
                  <a:pt x="70200" y="11445"/>
                </a:lnTo>
                <a:lnTo>
                  <a:pt x="107910" y="5524"/>
                </a:lnTo>
                <a:lnTo>
                  <a:pt x="145464" y="11445"/>
                </a:lnTo>
                <a:lnTo>
                  <a:pt x="174939" y="28036"/>
                </a:lnTo>
                <a:lnTo>
                  <a:pt x="180745" y="35724"/>
                </a:lnTo>
                <a:lnTo>
                  <a:pt x="107910" y="35724"/>
                </a:lnTo>
                <a:lnTo>
                  <a:pt x="83901" y="39568"/>
                </a:lnTo>
                <a:lnTo>
                  <a:pt x="65556" y="50180"/>
                </a:lnTo>
                <a:lnTo>
                  <a:pt x="53839" y="66177"/>
                </a:lnTo>
                <a:lnTo>
                  <a:pt x="49719" y="86180"/>
                </a:lnTo>
                <a:lnTo>
                  <a:pt x="53839" y="106183"/>
                </a:lnTo>
                <a:lnTo>
                  <a:pt x="65556" y="122181"/>
                </a:lnTo>
                <a:lnTo>
                  <a:pt x="83901" y="132792"/>
                </a:lnTo>
                <a:lnTo>
                  <a:pt x="107910" y="136636"/>
                </a:lnTo>
                <a:lnTo>
                  <a:pt x="180745" y="136636"/>
                </a:lnTo>
                <a:lnTo>
                  <a:pt x="174939" y="144325"/>
                </a:lnTo>
                <a:lnTo>
                  <a:pt x="145464" y="160915"/>
                </a:lnTo>
                <a:lnTo>
                  <a:pt x="107910" y="166837"/>
                </a:lnTo>
                <a:close/>
              </a:path>
              <a:path w="294639" h="314960">
                <a:moveTo>
                  <a:pt x="180745" y="136636"/>
                </a:moveTo>
                <a:lnTo>
                  <a:pt x="107910" y="136636"/>
                </a:lnTo>
                <a:lnTo>
                  <a:pt x="131705" y="132792"/>
                </a:lnTo>
                <a:lnTo>
                  <a:pt x="149941" y="122181"/>
                </a:lnTo>
                <a:lnTo>
                  <a:pt x="161617" y="106183"/>
                </a:lnTo>
                <a:lnTo>
                  <a:pt x="165732" y="86180"/>
                </a:lnTo>
                <a:lnTo>
                  <a:pt x="161617" y="66177"/>
                </a:lnTo>
                <a:lnTo>
                  <a:pt x="149941" y="50180"/>
                </a:lnTo>
                <a:lnTo>
                  <a:pt x="131705" y="39568"/>
                </a:lnTo>
                <a:lnTo>
                  <a:pt x="107910" y="35724"/>
                </a:lnTo>
                <a:lnTo>
                  <a:pt x="180745" y="35724"/>
                </a:lnTo>
                <a:lnTo>
                  <a:pt x="194194" y="53534"/>
                </a:lnTo>
                <a:lnTo>
                  <a:pt x="201088" y="86180"/>
                </a:lnTo>
                <a:lnTo>
                  <a:pt x="194194" y="118826"/>
                </a:lnTo>
                <a:lnTo>
                  <a:pt x="180745" y="136636"/>
                </a:lnTo>
                <a:close/>
              </a:path>
              <a:path w="294639" h="314960">
                <a:moveTo>
                  <a:pt x="128902" y="229446"/>
                </a:moveTo>
                <a:lnTo>
                  <a:pt x="0" y="229446"/>
                </a:lnTo>
                <a:lnTo>
                  <a:pt x="0" y="196300"/>
                </a:lnTo>
                <a:lnTo>
                  <a:pt x="128534" y="196300"/>
                </a:lnTo>
                <a:lnTo>
                  <a:pt x="159356" y="195644"/>
                </a:lnTo>
                <a:lnTo>
                  <a:pt x="187553" y="193538"/>
                </a:lnTo>
                <a:lnTo>
                  <a:pt x="212022" y="189774"/>
                </a:lnTo>
                <a:lnTo>
                  <a:pt x="231656" y="184146"/>
                </a:lnTo>
                <a:lnTo>
                  <a:pt x="231656" y="217293"/>
                </a:lnTo>
                <a:lnTo>
                  <a:pt x="212183" y="222765"/>
                </a:lnTo>
                <a:lnTo>
                  <a:pt x="188013" y="226546"/>
                </a:lnTo>
                <a:lnTo>
                  <a:pt x="159977" y="228739"/>
                </a:lnTo>
                <a:lnTo>
                  <a:pt x="128902" y="229446"/>
                </a:lnTo>
                <a:close/>
              </a:path>
              <a:path w="294639" h="314960">
                <a:moveTo>
                  <a:pt x="125956" y="314522"/>
                </a:moveTo>
                <a:lnTo>
                  <a:pt x="89495" y="314522"/>
                </a:lnTo>
                <a:lnTo>
                  <a:pt x="89495" y="229446"/>
                </a:lnTo>
                <a:lnTo>
                  <a:pt x="125956" y="229446"/>
                </a:lnTo>
                <a:lnTo>
                  <a:pt x="125956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03596" y="3880362"/>
            <a:ext cx="309880" cy="315595"/>
          </a:xfrm>
          <a:custGeom>
            <a:avLst/>
            <a:gdLst/>
            <a:ahLst/>
            <a:cxnLst/>
            <a:rect l="l" t="t" r="r" b="b"/>
            <a:pathLst>
              <a:path w="309879" h="315595">
                <a:moveTo>
                  <a:pt x="102017" y="49719"/>
                </a:moveTo>
                <a:lnTo>
                  <a:pt x="65924" y="49719"/>
                </a:lnTo>
                <a:lnTo>
                  <a:pt x="65924" y="0"/>
                </a:lnTo>
                <a:lnTo>
                  <a:pt x="102017" y="0"/>
                </a:lnTo>
                <a:lnTo>
                  <a:pt x="102017" y="49719"/>
                </a:lnTo>
                <a:close/>
              </a:path>
              <a:path w="309879" h="315595">
                <a:moveTo>
                  <a:pt x="167941" y="82497"/>
                </a:moveTo>
                <a:lnTo>
                  <a:pt x="0" y="82497"/>
                </a:lnTo>
                <a:lnTo>
                  <a:pt x="0" y="49719"/>
                </a:lnTo>
                <a:lnTo>
                  <a:pt x="167941" y="49719"/>
                </a:lnTo>
                <a:lnTo>
                  <a:pt x="167941" y="82497"/>
                </a:lnTo>
                <a:close/>
              </a:path>
              <a:path w="309879" h="315595">
                <a:moveTo>
                  <a:pt x="309366" y="127429"/>
                </a:moveTo>
                <a:lnTo>
                  <a:pt x="275483" y="127429"/>
                </a:lnTo>
                <a:lnTo>
                  <a:pt x="275483" y="736"/>
                </a:lnTo>
                <a:lnTo>
                  <a:pt x="309366" y="736"/>
                </a:lnTo>
                <a:lnTo>
                  <a:pt x="309366" y="127429"/>
                </a:lnTo>
                <a:close/>
              </a:path>
              <a:path w="309879" h="315595">
                <a:moveTo>
                  <a:pt x="225027" y="309734"/>
                </a:moveTo>
                <a:lnTo>
                  <a:pt x="191144" y="309734"/>
                </a:lnTo>
                <a:lnTo>
                  <a:pt x="191144" y="2578"/>
                </a:lnTo>
                <a:lnTo>
                  <a:pt x="225027" y="2578"/>
                </a:lnTo>
                <a:lnTo>
                  <a:pt x="225027" y="127429"/>
                </a:lnTo>
                <a:lnTo>
                  <a:pt x="309366" y="127429"/>
                </a:lnTo>
                <a:lnTo>
                  <a:pt x="309366" y="161680"/>
                </a:lnTo>
                <a:lnTo>
                  <a:pt x="225027" y="161680"/>
                </a:lnTo>
                <a:lnTo>
                  <a:pt x="225027" y="309734"/>
                </a:lnTo>
                <a:close/>
              </a:path>
              <a:path w="309879" h="315595">
                <a:moveTo>
                  <a:pt x="309366" y="315259"/>
                </a:moveTo>
                <a:lnTo>
                  <a:pt x="275483" y="315259"/>
                </a:lnTo>
                <a:lnTo>
                  <a:pt x="275483" y="161680"/>
                </a:lnTo>
                <a:lnTo>
                  <a:pt x="309366" y="161680"/>
                </a:lnTo>
                <a:lnTo>
                  <a:pt x="309366" y="315259"/>
                </a:lnTo>
                <a:close/>
              </a:path>
              <a:path w="309879" h="315595">
                <a:moveTo>
                  <a:pt x="85444" y="300159"/>
                </a:moveTo>
                <a:lnTo>
                  <a:pt x="56337" y="293886"/>
                </a:lnTo>
                <a:lnTo>
                  <a:pt x="33238" y="275391"/>
                </a:lnTo>
                <a:lnTo>
                  <a:pt x="18011" y="245156"/>
                </a:lnTo>
                <a:lnTo>
                  <a:pt x="12521" y="203666"/>
                </a:lnTo>
                <a:lnTo>
                  <a:pt x="18011" y="162175"/>
                </a:lnTo>
                <a:lnTo>
                  <a:pt x="33238" y="131941"/>
                </a:lnTo>
                <a:lnTo>
                  <a:pt x="56337" y="113445"/>
                </a:lnTo>
                <a:lnTo>
                  <a:pt x="85444" y="107173"/>
                </a:lnTo>
                <a:lnTo>
                  <a:pt x="114763" y="113445"/>
                </a:lnTo>
                <a:lnTo>
                  <a:pt x="137972" y="131941"/>
                </a:lnTo>
                <a:lnTo>
                  <a:pt x="141644" y="139215"/>
                </a:lnTo>
                <a:lnTo>
                  <a:pt x="85444" y="139215"/>
                </a:lnTo>
                <a:lnTo>
                  <a:pt x="69866" y="143484"/>
                </a:lnTo>
                <a:lnTo>
                  <a:pt x="57499" y="155972"/>
                </a:lnTo>
                <a:lnTo>
                  <a:pt x="49345" y="176193"/>
                </a:lnTo>
                <a:lnTo>
                  <a:pt x="46405" y="203666"/>
                </a:lnTo>
                <a:lnTo>
                  <a:pt x="49345" y="231138"/>
                </a:lnTo>
                <a:lnTo>
                  <a:pt x="57499" y="251360"/>
                </a:lnTo>
                <a:lnTo>
                  <a:pt x="69866" y="263847"/>
                </a:lnTo>
                <a:lnTo>
                  <a:pt x="85444" y="268117"/>
                </a:lnTo>
                <a:lnTo>
                  <a:pt x="141644" y="268117"/>
                </a:lnTo>
                <a:lnTo>
                  <a:pt x="137972" y="275391"/>
                </a:lnTo>
                <a:lnTo>
                  <a:pt x="114763" y="293886"/>
                </a:lnTo>
                <a:lnTo>
                  <a:pt x="85444" y="300159"/>
                </a:lnTo>
                <a:close/>
              </a:path>
              <a:path w="309879" h="315595">
                <a:moveTo>
                  <a:pt x="141644" y="268117"/>
                </a:moveTo>
                <a:lnTo>
                  <a:pt x="85444" y="268117"/>
                </a:lnTo>
                <a:lnTo>
                  <a:pt x="101292" y="263847"/>
                </a:lnTo>
                <a:lnTo>
                  <a:pt x="113894" y="251360"/>
                </a:lnTo>
                <a:lnTo>
                  <a:pt x="122215" y="231138"/>
                </a:lnTo>
                <a:lnTo>
                  <a:pt x="125219" y="203666"/>
                </a:lnTo>
                <a:lnTo>
                  <a:pt x="122215" y="176193"/>
                </a:lnTo>
                <a:lnTo>
                  <a:pt x="113894" y="155972"/>
                </a:lnTo>
                <a:lnTo>
                  <a:pt x="101292" y="143484"/>
                </a:lnTo>
                <a:lnTo>
                  <a:pt x="85444" y="139215"/>
                </a:lnTo>
                <a:lnTo>
                  <a:pt x="141644" y="139215"/>
                </a:lnTo>
                <a:lnTo>
                  <a:pt x="153238" y="162175"/>
                </a:lnTo>
                <a:lnTo>
                  <a:pt x="158734" y="203666"/>
                </a:lnTo>
                <a:lnTo>
                  <a:pt x="153238" y="245156"/>
                </a:lnTo>
                <a:lnTo>
                  <a:pt x="141644" y="26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2754" y="3880370"/>
            <a:ext cx="1022985" cy="315595"/>
          </a:xfrm>
          <a:custGeom>
            <a:avLst/>
            <a:gdLst/>
            <a:ahLst/>
            <a:cxnLst/>
            <a:rect l="l" t="t" r="r" b="b"/>
            <a:pathLst>
              <a:path w="1022984" h="315595">
                <a:moveTo>
                  <a:pt x="206235" y="248234"/>
                </a:moveTo>
                <a:lnTo>
                  <a:pt x="189636" y="254469"/>
                </a:lnTo>
                <a:lnTo>
                  <a:pt x="169545" y="259232"/>
                </a:lnTo>
                <a:lnTo>
                  <a:pt x="147459" y="262267"/>
                </a:lnTo>
                <a:lnTo>
                  <a:pt x="124853" y="263334"/>
                </a:lnTo>
                <a:lnTo>
                  <a:pt x="37198" y="263334"/>
                </a:lnTo>
                <a:lnTo>
                  <a:pt x="37198" y="45300"/>
                </a:lnTo>
                <a:lnTo>
                  <a:pt x="181559" y="45300"/>
                </a:lnTo>
                <a:lnTo>
                  <a:pt x="181559" y="12153"/>
                </a:lnTo>
                <a:lnTo>
                  <a:pt x="0" y="12153"/>
                </a:lnTo>
                <a:lnTo>
                  <a:pt x="0" y="296468"/>
                </a:lnTo>
                <a:lnTo>
                  <a:pt x="123012" y="296468"/>
                </a:lnTo>
                <a:lnTo>
                  <a:pt x="146062" y="295465"/>
                </a:lnTo>
                <a:lnTo>
                  <a:pt x="168770" y="292519"/>
                </a:lnTo>
                <a:lnTo>
                  <a:pt x="189407" y="287769"/>
                </a:lnTo>
                <a:lnTo>
                  <a:pt x="206235" y="281368"/>
                </a:lnTo>
                <a:lnTo>
                  <a:pt x="206235" y="263334"/>
                </a:lnTo>
                <a:lnTo>
                  <a:pt x="206235" y="248234"/>
                </a:lnTo>
                <a:close/>
              </a:path>
              <a:path w="1022984" h="315595">
                <a:moveTo>
                  <a:pt x="314147" y="128168"/>
                </a:moveTo>
                <a:lnTo>
                  <a:pt x="269951" y="128168"/>
                </a:lnTo>
                <a:lnTo>
                  <a:pt x="269951" y="736"/>
                </a:lnTo>
                <a:lnTo>
                  <a:pt x="233489" y="736"/>
                </a:lnTo>
                <a:lnTo>
                  <a:pt x="233489" y="315252"/>
                </a:lnTo>
                <a:lnTo>
                  <a:pt x="269951" y="315252"/>
                </a:lnTo>
                <a:lnTo>
                  <a:pt x="269951" y="163156"/>
                </a:lnTo>
                <a:lnTo>
                  <a:pt x="314147" y="163156"/>
                </a:lnTo>
                <a:lnTo>
                  <a:pt x="314147" y="128168"/>
                </a:lnTo>
                <a:close/>
              </a:path>
              <a:path w="1022984" h="315595">
                <a:moveTo>
                  <a:pt x="534758" y="83972"/>
                </a:moveTo>
                <a:lnTo>
                  <a:pt x="527964" y="51600"/>
                </a:lnTo>
                <a:lnTo>
                  <a:pt x="514642" y="34251"/>
                </a:lnTo>
                <a:lnTo>
                  <a:pt x="508558" y="26327"/>
                </a:lnTo>
                <a:lnTo>
                  <a:pt x="498297" y="20815"/>
                </a:lnTo>
                <a:lnTo>
                  <a:pt x="498297" y="83972"/>
                </a:lnTo>
                <a:lnTo>
                  <a:pt x="493941" y="104940"/>
                </a:lnTo>
                <a:lnTo>
                  <a:pt x="481634" y="120573"/>
                </a:lnTo>
                <a:lnTo>
                  <a:pt x="462559" y="130327"/>
                </a:lnTo>
                <a:lnTo>
                  <a:pt x="437896" y="133692"/>
                </a:lnTo>
                <a:lnTo>
                  <a:pt x="413181" y="130327"/>
                </a:lnTo>
                <a:lnTo>
                  <a:pt x="393979" y="120573"/>
                </a:lnTo>
                <a:lnTo>
                  <a:pt x="381546" y="104940"/>
                </a:lnTo>
                <a:lnTo>
                  <a:pt x="377126" y="83972"/>
                </a:lnTo>
                <a:lnTo>
                  <a:pt x="381546" y="62992"/>
                </a:lnTo>
                <a:lnTo>
                  <a:pt x="393979" y="47371"/>
                </a:lnTo>
                <a:lnTo>
                  <a:pt x="413181" y="37617"/>
                </a:lnTo>
                <a:lnTo>
                  <a:pt x="437896" y="34251"/>
                </a:lnTo>
                <a:lnTo>
                  <a:pt x="462559" y="37617"/>
                </a:lnTo>
                <a:lnTo>
                  <a:pt x="481634" y="47371"/>
                </a:lnTo>
                <a:lnTo>
                  <a:pt x="493941" y="62992"/>
                </a:lnTo>
                <a:lnTo>
                  <a:pt x="498297" y="83972"/>
                </a:lnTo>
                <a:lnTo>
                  <a:pt x="498297" y="20815"/>
                </a:lnTo>
                <a:lnTo>
                  <a:pt x="478053" y="9906"/>
                </a:lnTo>
                <a:lnTo>
                  <a:pt x="437896" y="4051"/>
                </a:lnTo>
                <a:lnTo>
                  <a:pt x="397535" y="9906"/>
                </a:lnTo>
                <a:lnTo>
                  <a:pt x="366903" y="26327"/>
                </a:lnTo>
                <a:lnTo>
                  <a:pt x="347472" y="51600"/>
                </a:lnTo>
                <a:lnTo>
                  <a:pt x="340664" y="83972"/>
                </a:lnTo>
                <a:lnTo>
                  <a:pt x="347472" y="116497"/>
                </a:lnTo>
                <a:lnTo>
                  <a:pt x="366903" y="141744"/>
                </a:lnTo>
                <a:lnTo>
                  <a:pt x="397535" y="158076"/>
                </a:lnTo>
                <a:lnTo>
                  <a:pt x="437896" y="163893"/>
                </a:lnTo>
                <a:lnTo>
                  <a:pt x="478053" y="158076"/>
                </a:lnTo>
                <a:lnTo>
                  <a:pt x="508558" y="141744"/>
                </a:lnTo>
                <a:lnTo>
                  <a:pt x="514756" y="133692"/>
                </a:lnTo>
                <a:lnTo>
                  <a:pt x="527964" y="116497"/>
                </a:lnTo>
                <a:lnTo>
                  <a:pt x="534758" y="83972"/>
                </a:lnTo>
                <a:close/>
              </a:path>
              <a:path w="1022984" h="315595">
                <a:moveTo>
                  <a:pt x="629043" y="250075"/>
                </a:moveTo>
                <a:lnTo>
                  <a:pt x="618731" y="220002"/>
                </a:lnTo>
                <a:lnTo>
                  <a:pt x="611847" y="215087"/>
                </a:lnTo>
                <a:lnTo>
                  <a:pt x="590461" y="199796"/>
                </a:lnTo>
                <a:lnTo>
                  <a:pt x="590003" y="199682"/>
                </a:lnTo>
                <a:lnTo>
                  <a:pt x="590003" y="250075"/>
                </a:lnTo>
                <a:lnTo>
                  <a:pt x="582739" y="265785"/>
                </a:lnTo>
                <a:lnTo>
                  <a:pt x="562800" y="276682"/>
                </a:lnTo>
                <a:lnTo>
                  <a:pt x="532980" y="283006"/>
                </a:lnTo>
                <a:lnTo>
                  <a:pt x="496087" y="285051"/>
                </a:lnTo>
                <a:lnTo>
                  <a:pt x="459346" y="283006"/>
                </a:lnTo>
                <a:lnTo>
                  <a:pt x="429514" y="276682"/>
                </a:lnTo>
                <a:lnTo>
                  <a:pt x="409498" y="265785"/>
                </a:lnTo>
                <a:lnTo>
                  <a:pt x="402170" y="250075"/>
                </a:lnTo>
                <a:lnTo>
                  <a:pt x="409498" y="234505"/>
                </a:lnTo>
                <a:lnTo>
                  <a:pt x="429514" y="223596"/>
                </a:lnTo>
                <a:lnTo>
                  <a:pt x="459346" y="217182"/>
                </a:lnTo>
                <a:lnTo>
                  <a:pt x="496087" y="215087"/>
                </a:lnTo>
                <a:lnTo>
                  <a:pt x="532980" y="217182"/>
                </a:lnTo>
                <a:lnTo>
                  <a:pt x="562800" y="223596"/>
                </a:lnTo>
                <a:lnTo>
                  <a:pt x="582739" y="234505"/>
                </a:lnTo>
                <a:lnTo>
                  <a:pt x="590003" y="250075"/>
                </a:lnTo>
                <a:lnTo>
                  <a:pt x="590003" y="199682"/>
                </a:lnTo>
                <a:lnTo>
                  <a:pt x="548246" y="188442"/>
                </a:lnTo>
                <a:lnTo>
                  <a:pt x="496087" y="184886"/>
                </a:lnTo>
                <a:lnTo>
                  <a:pt x="444080" y="188442"/>
                </a:lnTo>
                <a:lnTo>
                  <a:pt x="401853" y="199796"/>
                </a:lnTo>
                <a:lnTo>
                  <a:pt x="373494" y="220002"/>
                </a:lnTo>
                <a:lnTo>
                  <a:pt x="363131" y="250075"/>
                </a:lnTo>
                <a:lnTo>
                  <a:pt x="373494" y="280149"/>
                </a:lnTo>
                <a:lnTo>
                  <a:pt x="401853" y="300342"/>
                </a:lnTo>
                <a:lnTo>
                  <a:pt x="444080" y="311696"/>
                </a:lnTo>
                <a:lnTo>
                  <a:pt x="496087" y="315252"/>
                </a:lnTo>
                <a:lnTo>
                  <a:pt x="548246" y="311696"/>
                </a:lnTo>
                <a:lnTo>
                  <a:pt x="590461" y="300342"/>
                </a:lnTo>
                <a:lnTo>
                  <a:pt x="611847" y="285051"/>
                </a:lnTo>
                <a:lnTo>
                  <a:pt x="618731" y="280149"/>
                </a:lnTo>
                <a:lnTo>
                  <a:pt x="629043" y="250075"/>
                </a:lnTo>
                <a:close/>
              </a:path>
              <a:path w="1022984" h="315595">
                <a:moveTo>
                  <a:pt x="668451" y="30937"/>
                </a:moveTo>
                <a:lnTo>
                  <a:pt x="624255" y="30937"/>
                </a:lnTo>
                <a:lnTo>
                  <a:pt x="624255" y="736"/>
                </a:lnTo>
                <a:lnTo>
                  <a:pt x="587794" y="736"/>
                </a:lnTo>
                <a:lnTo>
                  <a:pt x="587794" y="174574"/>
                </a:lnTo>
                <a:lnTo>
                  <a:pt x="624255" y="174574"/>
                </a:lnTo>
                <a:lnTo>
                  <a:pt x="624255" y="137375"/>
                </a:lnTo>
                <a:lnTo>
                  <a:pt x="668451" y="137375"/>
                </a:lnTo>
                <a:lnTo>
                  <a:pt x="668451" y="106438"/>
                </a:lnTo>
                <a:lnTo>
                  <a:pt x="624255" y="106438"/>
                </a:lnTo>
                <a:lnTo>
                  <a:pt x="624255" y="62242"/>
                </a:lnTo>
                <a:lnTo>
                  <a:pt x="668451" y="62242"/>
                </a:lnTo>
                <a:lnTo>
                  <a:pt x="668451" y="30937"/>
                </a:lnTo>
                <a:close/>
              </a:path>
              <a:path w="1022984" h="315595">
                <a:moveTo>
                  <a:pt x="890168" y="204038"/>
                </a:moveTo>
                <a:lnTo>
                  <a:pt x="883716" y="164617"/>
                </a:lnTo>
                <a:lnTo>
                  <a:pt x="868857" y="139585"/>
                </a:lnTo>
                <a:lnTo>
                  <a:pt x="865720" y="134289"/>
                </a:lnTo>
                <a:lnTo>
                  <a:pt x="854811" y="126593"/>
                </a:lnTo>
                <a:lnTo>
                  <a:pt x="854811" y="204038"/>
                </a:lnTo>
                <a:lnTo>
                  <a:pt x="850785" y="231038"/>
                </a:lnTo>
                <a:lnTo>
                  <a:pt x="839749" y="251307"/>
                </a:lnTo>
                <a:lnTo>
                  <a:pt x="823264" y="264058"/>
                </a:lnTo>
                <a:lnTo>
                  <a:pt x="802881" y="268490"/>
                </a:lnTo>
                <a:lnTo>
                  <a:pt x="782269" y="264058"/>
                </a:lnTo>
                <a:lnTo>
                  <a:pt x="765683" y="251307"/>
                </a:lnTo>
                <a:lnTo>
                  <a:pt x="754608" y="231038"/>
                </a:lnTo>
                <a:lnTo>
                  <a:pt x="750582" y="204038"/>
                </a:lnTo>
                <a:lnTo>
                  <a:pt x="754608" y="177025"/>
                </a:lnTo>
                <a:lnTo>
                  <a:pt x="765683" y="156756"/>
                </a:lnTo>
                <a:lnTo>
                  <a:pt x="782269" y="144005"/>
                </a:lnTo>
                <a:lnTo>
                  <a:pt x="802881" y="139585"/>
                </a:lnTo>
                <a:lnTo>
                  <a:pt x="823264" y="144005"/>
                </a:lnTo>
                <a:lnTo>
                  <a:pt x="839749" y="156756"/>
                </a:lnTo>
                <a:lnTo>
                  <a:pt x="850785" y="177025"/>
                </a:lnTo>
                <a:lnTo>
                  <a:pt x="854811" y="204038"/>
                </a:lnTo>
                <a:lnTo>
                  <a:pt x="854811" y="126593"/>
                </a:lnTo>
                <a:lnTo>
                  <a:pt x="838111" y="114795"/>
                </a:lnTo>
                <a:lnTo>
                  <a:pt x="802881" y="107911"/>
                </a:lnTo>
                <a:lnTo>
                  <a:pt x="767588" y="114795"/>
                </a:lnTo>
                <a:lnTo>
                  <a:pt x="739851" y="134289"/>
                </a:lnTo>
                <a:lnTo>
                  <a:pt x="721715" y="164617"/>
                </a:lnTo>
                <a:lnTo>
                  <a:pt x="715225" y="204038"/>
                </a:lnTo>
                <a:lnTo>
                  <a:pt x="721715" y="243446"/>
                </a:lnTo>
                <a:lnTo>
                  <a:pt x="739851" y="273773"/>
                </a:lnTo>
                <a:lnTo>
                  <a:pt x="767588" y="293268"/>
                </a:lnTo>
                <a:lnTo>
                  <a:pt x="802881" y="300151"/>
                </a:lnTo>
                <a:lnTo>
                  <a:pt x="838111" y="293268"/>
                </a:lnTo>
                <a:lnTo>
                  <a:pt x="865720" y="273773"/>
                </a:lnTo>
                <a:lnTo>
                  <a:pt x="868857" y="268490"/>
                </a:lnTo>
                <a:lnTo>
                  <a:pt x="883716" y="243446"/>
                </a:lnTo>
                <a:lnTo>
                  <a:pt x="890168" y="204038"/>
                </a:lnTo>
                <a:close/>
              </a:path>
              <a:path w="1022984" h="315595">
                <a:moveTo>
                  <a:pt x="904887" y="50457"/>
                </a:moveTo>
                <a:lnTo>
                  <a:pt x="821296" y="50457"/>
                </a:lnTo>
                <a:lnTo>
                  <a:pt x="821296" y="0"/>
                </a:lnTo>
                <a:lnTo>
                  <a:pt x="784098" y="0"/>
                </a:lnTo>
                <a:lnTo>
                  <a:pt x="784098" y="50457"/>
                </a:lnTo>
                <a:lnTo>
                  <a:pt x="700862" y="50457"/>
                </a:lnTo>
                <a:lnTo>
                  <a:pt x="700862" y="82867"/>
                </a:lnTo>
                <a:lnTo>
                  <a:pt x="904887" y="82867"/>
                </a:lnTo>
                <a:lnTo>
                  <a:pt x="904887" y="50457"/>
                </a:lnTo>
                <a:close/>
              </a:path>
              <a:path w="1022984" h="315595">
                <a:moveTo>
                  <a:pt x="1022743" y="128168"/>
                </a:moveTo>
                <a:lnTo>
                  <a:pt x="978547" y="128168"/>
                </a:lnTo>
                <a:lnTo>
                  <a:pt x="978547" y="736"/>
                </a:lnTo>
                <a:lnTo>
                  <a:pt x="942086" y="736"/>
                </a:lnTo>
                <a:lnTo>
                  <a:pt x="942086" y="315252"/>
                </a:lnTo>
                <a:lnTo>
                  <a:pt x="978547" y="315252"/>
                </a:lnTo>
                <a:lnTo>
                  <a:pt x="978547" y="163156"/>
                </a:lnTo>
                <a:lnTo>
                  <a:pt x="1022743" y="163156"/>
                </a:lnTo>
                <a:lnTo>
                  <a:pt x="1022743" y="128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30911" y="3892155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293166" y="0"/>
                </a:moveTo>
                <a:lnTo>
                  <a:pt x="19151" y="0"/>
                </a:lnTo>
                <a:lnTo>
                  <a:pt x="19151" y="34290"/>
                </a:lnTo>
                <a:lnTo>
                  <a:pt x="255231" y="34290"/>
                </a:lnTo>
                <a:lnTo>
                  <a:pt x="255231" y="208280"/>
                </a:lnTo>
                <a:lnTo>
                  <a:pt x="293166" y="208280"/>
                </a:lnTo>
                <a:lnTo>
                  <a:pt x="293166" y="34290"/>
                </a:lnTo>
                <a:lnTo>
                  <a:pt x="293166" y="0"/>
                </a:lnTo>
                <a:close/>
              </a:path>
              <a:path w="314325" h="288925">
                <a:moveTo>
                  <a:pt x="314159" y="254127"/>
                </a:moveTo>
                <a:lnTo>
                  <a:pt x="154686" y="254127"/>
                </a:lnTo>
                <a:lnTo>
                  <a:pt x="154686" y="113804"/>
                </a:lnTo>
                <a:lnTo>
                  <a:pt x="117119" y="113804"/>
                </a:lnTo>
                <a:lnTo>
                  <a:pt x="117119" y="254127"/>
                </a:lnTo>
                <a:lnTo>
                  <a:pt x="0" y="254127"/>
                </a:lnTo>
                <a:lnTo>
                  <a:pt x="0" y="288366"/>
                </a:lnTo>
                <a:lnTo>
                  <a:pt x="314159" y="288366"/>
                </a:lnTo>
                <a:lnTo>
                  <a:pt x="314159" y="25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9490" y="3879265"/>
            <a:ext cx="657860" cy="318135"/>
          </a:xfrm>
          <a:custGeom>
            <a:avLst/>
            <a:gdLst/>
            <a:ahLst/>
            <a:cxnLst/>
            <a:rect l="l" t="t" r="r" b="b"/>
            <a:pathLst>
              <a:path w="657859" h="318135">
                <a:moveTo>
                  <a:pt x="128536" y="282473"/>
                </a:moveTo>
                <a:lnTo>
                  <a:pt x="46405" y="282473"/>
                </a:lnTo>
                <a:lnTo>
                  <a:pt x="46405" y="182676"/>
                </a:lnTo>
                <a:lnTo>
                  <a:pt x="10680" y="182676"/>
                </a:lnTo>
                <a:lnTo>
                  <a:pt x="10680" y="312305"/>
                </a:lnTo>
                <a:lnTo>
                  <a:pt x="128536" y="312305"/>
                </a:lnTo>
                <a:lnTo>
                  <a:pt x="128536" y="282473"/>
                </a:lnTo>
                <a:close/>
              </a:path>
              <a:path w="657859" h="318135">
                <a:moveTo>
                  <a:pt x="183769" y="9575"/>
                </a:moveTo>
                <a:lnTo>
                  <a:pt x="147688" y="9575"/>
                </a:lnTo>
                <a:lnTo>
                  <a:pt x="147688" y="40513"/>
                </a:lnTo>
                <a:lnTo>
                  <a:pt x="147688" y="123012"/>
                </a:lnTo>
                <a:lnTo>
                  <a:pt x="36093" y="123012"/>
                </a:lnTo>
                <a:lnTo>
                  <a:pt x="36093" y="40513"/>
                </a:lnTo>
                <a:lnTo>
                  <a:pt x="147688" y="40513"/>
                </a:lnTo>
                <a:lnTo>
                  <a:pt x="147688" y="9575"/>
                </a:lnTo>
                <a:lnTo>
                  <a:pt x="0" y="9575"/>
                </a:lnTo>
                <a:lnTo>
                  <a:pt x="0" y="153949"/>
                </a:lnTo>
                <a:lnTo>
                  <a:pt x="183769" y="153949"/>
                </a:lnTo>
                <a:lnTo>
                  <a:pt x="183769" y="123012"/>
                </a:lnTo>
                <a:lnTo>
                  <a:pt x="183769" y="40513"/>
                </a:lnTo>
                <a:lnTo>
                  <a:pt x="183769" y="9575"/>
                </a:lnTo>
                <a:close/>
              </a:path>
              <a:path w="657859" h="318135">
                <a:moveTo>
                  <a:pt x="280263" y="276961"/>
                </a:moveTo>
                <a:lnTo>
                  <a:pt x="275691" y="261124"/>
                </a:lnTo>
                <a:lnTo>
                  <a:pt x="275069" y="258953"/>
                </a:lnTo>
                <a:lnTo>
                  <a:pt x="260477" y="245922"/>
                </a:lnTo>
                <a:lnTo>
                  <a:pt x="248221" y="241617"/>
                </a:lnTo>
                <a:lnTo>
                  <a:pt x="248221" y="276961"/>
                </a:lnTo>
                <a:lnTo>
                  <a:pt x="245287" y="283667"/>
                </a:lnTo>
                <a:lnTo>
                  <a:pt x="237134" y="288366"/>
                </a:lnTo>
                <a:lnTo>
                  <a:pt x="224764" y="291147"/>
                </a:lnTo>
                <a:lnTo>
                  <a:pt x="209181" y="292049"/>
                </a:lnTo>
                <a:lnTo>
                  <a:pt x="193827" y="291147"/>
                </a:lnTo>
                <a:lnTo>
                  <a:pt x="181559" y="288366"/>
                </a:lnTo>
                <a:lnTo>
                  <a:pt x="173456" y="283667"/>
                </a:lnTo>
                <a:lnTo>
                  <a:pt x="170510" y="276961"/>
                </a:lnTo>
                <a:lnTo>
                  <a:pt x="173456" y="269976"/>
                </a:lnTo>
                <a:lnTo>
                  <a:pt x="181559" y="265036"/>
                </a:lnTo>
                <a:lnTo>
                  <a:pt x="193827" y="262089"/>
                </a:lnTo>
                <a:lnTo>
                  <a:pt x="209181" y="261124"/>
                </a:lnTo>
                <a:lnTo>
                  <a:pt x="224764" y="262089"/>
                </a:lnTo>
                <a:lnTo>
                  <a:pt x="237134" y="265036"/>
                </a:lnTo>
                <a:lnTo>
                  <a:pt x="245287" y="269976"/>
                </a:lnTo>
                <a:lnTo>
                  <a:pt x="248221" y="276961"/>
                </a:lnTo>
                <a:lnTo>
                  <a:pt x="248221" y="241617"/>
                </a:lnTo>
                <a:lnTo>
                  <a:pt x="238010" y="238010"/>
                </a:lnTo>
                <a:lnTo>
                  <a:pt x="209181" y="235343"/>
                </a:lnTo>
                <a:lnTo>
                  <a:pt x="180428" y="238010"/>
                </a:lnTo>
                <a:lnTo>
                  <a:pt x="158089" y="245922"/>
                </a:lnTo>
                <a:lnTo>
                  <a:pt x="143624" y="258953"/>
                </a:lnTo>
                <a:lnTo>
                  <a:pt x="138480" y="276961"/>
                </a:lnTo>
                <a:lnTo>
                  <a:pt x="143624" y="294843"/>
                </a:lnTo>
                <a:lnTo>
                  <a:pt x="158089" y="307619"/>
                </a:lnTo>
                <a:lnTo>
                  <a:pt x="180428" y="315277"/>
                </a:lnTo>
                <a:lnTo>
                  <a:pt x="209181" y="317830"/>
                </a:lnTo>
                <a:lnTo>
                  <a:pt x="238010" y="315277"/>
                </a:lnTo>
                <a:lnTo>
                  <a:pt x="260477" y="307619"/>
                </a:lnTo>
                <a:lnTo>
                  <a:pt x="275069" y="294843"/>
                </a:lnTo>
                <a:lnTo>
                  <a:pt x="275882" y="292049"/>
                </a:lnTo>
                <a:lnTo>
                  <a:pt x="280263" y="276961"/>
                </a:lnTo>
                <a:close/>
              </a:path>
              <a:path w="657859" h="318135">
                <a:moveTo>
                  <a:pt x="291680" y="194830"/>
                </a:moveTo>
                <a:lnTo>
                  <a:pt x="227228" y="194830"/>
                </a:lnTo>
                <a:lnTo>
                  <a:pt x="227228" y="167208"/>
                </a:lnTo>
                <a:lnTo>
                  <a:pt x="191135" y="167208"/>
                </a:lnTo>
                <a:lnTo>
                  <a:pt x="191135" y="194830"/>
                </a:lnTo>
                <a:lnTo>
                  <a:pt x="126326" y="194830"/>
                </a:lnTo>
                <a:lnTo>
                  <a:pt x="126326" y="222084"/>
                </a:lnTo>
                <a:lnTo>
                  <a:pt x="291680" y="222084"/>
                </a:lnTo>
                <a:lnTo>
                  <a:pt x="291680" y="194830"/>
                </a:lnTo>
                <a:close/>
              </a:path>
              <a:path w="657859" h="318135">
                <a:moveTo>
                  <a:pt x="317830" y="64452"/>
                </a:moveTo>
                <a:lnTo>
                  <a:pt x="273634" y="64452"/>
                </a:lnTo>
                <a:lnTo>
                  <a:pt x="273634" y="1841"/>
                </a:lnTo>
                <a:lnTo>
                  <a:pt x="237172" y="1841"/>
                </a:lnTo>
                <a:lnTo>
                  <a:pt x="237172" y="158369"/>
                </a:lnTo>
                <a:lnTo>
                  <a:pt x="273634" y="158369"/>
                </a:lnTo>
                <a:lnTo>
                  <a:pt x="273634" y="99441"/>
                </a:lnTo>
                <a:lnTo>
                  <a:pt x="317830" y="99441"/>
                </a:lnTo>
                <a:lnTo>
                  <a:pt x="317830" y="64452"/>
                </a:lnTo>
                <a:close/>
              </a:path>
              <a:path w="657859" h="318135">
                <a:moveTo>
                  <a:pt x="639724" y="68503"/>
                </a:moveTo>
                <a:lnTo>
                  <a:pt x="628637" y="38214"/>
                </a:lnTo>
                <a:lnTo>
                  <a:pt x="616292" y="29464"/>
                </a:lnTo>
                <a:lnTo>
                  <a:pt x="601052" y="18656"/>
                </a:lnTo>
                <a:lnTo>
                  <a:pt x="601052" y="68503"/>
                </a:lnTo>
                <a:lnTo>
                  <a:pt x="593001" y="85534"/>
                </a:lnTo>
                <a:lnTo>
                  <a:pt x="571169" y="97866"/>
                </a:lnTo>
                <a:lnTo>
                  <a:pt x="539051" y="105371"/>
                </a:lnTo>
                <a:lnTo>
                  <a:pt x="500138" y="107911"/>
                </a:lnTo>
                <a:lnTo>
                  <a:pt x="461225" y="105371"/>
                </a:lnTo>
                <a:lnTo>
                  <a:pt x="429107" y="97866"/>
                </a:lnTo>
                <a:lnTo>
                  <a:pt x="407276" y="85534"/>
                </a:lnTo>
                <a:lnTo>
                  <a:pt x="399224" y="68503"/>
                </a:lnTo>
                <a:lnTo>
                  <a:pt x="407276" y="51676"/>
                </a:lnTo>
                <a:lnTo>
                  <a:pt x="461225" y="31991"/>
                </a:lnTo>
                <a:lnTo>
                  <a:pt x="500138" y="29464"/>
                </a:lnTo>
                <a:lnTo>
                  <a:pt x="539051" y="31991"/>
                </a:lnTo>
                <a:lnTo>
                  <a:pt x="593001" y="51676"/>
                </a:lnTo>
                <a:lnTo>
                  <a:pt x="601052" y="68503"/>
                </a:lnTo>
                <a:lnTo>
                  <a:pt x="601052" y="18656"/>
                </a:lnTo>
                <a:lnTo>
                  <a:pt x="598525" y="16852"/>
                </a:lnTo>
                <a:lnTo>
                  <a:pt x="554113" y="4178"/>
                </a:lnTo>
                <a:lnTo>
                  <a:pt x="500138" y="0"/>
                </a:lnTo>
                <a:lnTo>
                  <a:pt x="446163" y="4178"/>
                </a:lnTo>
                <a:lnTo>
                  <a:pt x="401764" y="16852"/>
                </a:lnTo>
                <a:lnTo>
                  <a:pt x="371640" y="38214"/>
                </a:lnTo>
                <a:lnTo>
                  <a:pt x="360553" y="68503"/>
                </a:lnTo>
                <a:lnTo>
                  <a:pt x="371640" y="98996"/>
                </a:lnTo>
                <a:lnTo>
                  <a:pt x="401764" y="120472"/>
                </a:lnTo>
                <a:lnTo>
                  <a:pt x="446163" y="133184"/>
                </a:lnTo>
                <a:lnTo>
                  <a:pt x="500138" y="137375"/>
                </a:lnTo>
                <a:lnTo>
                  <a:pt x="554113" y="133184"/>
                </a:lnTo>
                <a:lnTo>
                  <a:pt x="598525" y="120472"/>
                </a:lnTo>
                <a:lnTo>
                  <a:pt x="616140" y="107911"/>
                </a:lnTo>
                <a:lnTo>
                  <a:pt x="628637" y="98996"/>
                </a:lnTo>
                <a:lnTo>
                  <a:pt x="639724" y="68503"/>
                </a:lnTo>
                <a:close/>
              </a:path>
              <a:path w="657859" h="318135">
                <a:moveTo>
                  <a:pt x="641197" y="281368"/>
                </a:moveTo>
                <a:lnTo>
                  <a:pt x="402170" y="281368"/>
                </a:lnTo>
                <a:lnTo>
                  <a:pt x="402170" y="223189"/>
                </a:lnTo>
                <a:lnTo>
                  <a:pt x="364972" y="223189"/>
                </a:lnTo>
                <a:lnTo>
                  <a:pt x="364972" y="312674"/>
                </a:lnTo>
                <a:lnTo>
                  <a:pt x="641197" y="312674"/>
                </a:lnTo>
                <a:lnTo>
                  <a:pt x="641197" y="281368"/>
                </a:lnTo>
                <a:close/>
              </a:path>
              <a:path w="657859" h="318135">
                <a:moveTo>
                  <a:pt x="657402" y="165366"/>
                </a:moveTo>
                <a:lnTo>
                  <a:pt x="343242" y="165366"/>
                </a:lnTo>
                <a:lnTo>
                  <a:pt x="343242" y="196303"/>
                </a:lnTo>
                <a:lnTo>
                  <a:pt x="657402" y="196303"/>
                </a:lnTo>
                <a:lnTo>
                  <a:pt x="657402" y="165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01114" y="3881106"/>
            <a:ext cx="648335" cy="314960"/>
          </a:xfrm>
          <a:custGeom>
            <a:avLst/>
            <a:gdLst/>
            <a:ahLst/>
            <a:cxnLst/>
            <a:rect l="l" t="t" r="r" b="b"/>
            <a:pathLst>
              <a:path w="648334" h="314960">
                <a:moveTo>
                  <a:pt x="194094" y="83235"/>
                </a:moveTo>
                <a:lnTo>
                  <a:pt x="187299" y="50863"/>
                </a:lnTo>
                <a:lnTo>
                  <a:pt x="173977" y="33515"/>
                </a:lnTo>
                <a:lnTo>
                  <a:pt x="167906" y="25590"/>
                </a:lnTo>
                <a:lnTo>
                  <a:pt x="157632" y="20066"/>
                </a:lnTo>
                <a:lnTo>
                  <a:pt x="157632" y="83235"/>
                </a:lnTo>
                <a:lnTo>
                  <a:pt x="153276" y="104203"/>
                </a:lnTo>
                <a:lnTo>
                  <a:pt x="140970" y="119837"/>
                </a:lnTo>
                <a:lnTo>
                  <a:pt x="121894" y="129590"/>
                </a:lnTo>
                <a:lnTo>
                  <a:pt x="97231" y="132956"/>
                </a:lnTo>
                <a:lnTo>
                  <a:pt x="72517" y="129590"/>
                </a:lnTo>
                <a:lnTo>
                  <a:pt x="53314" y="119837"/>
                </a:lnTo>
                <a:lnTo>
                  <a:pt x="40881" y="104203"/>
                </a:lnTo>
                <a:lnTo>
                  <a:pt x="36461" y="83235"/>
                </a:lnTo>
                <a:lnTo>
                  <a:pt x="40881" y="62255"/>
                </a:lnTo>
                <a:lnTo>
                  <a:pt x="53314" y="46634"/>
                </a:lnTo>
                <a:lnTo>
                  <a:pt x="72517" y="36880"/>
                </a:lnTo>
                <a:lnTo>
                  <a:pt x="97231" y="33515"/>
                </a:lnTo>
                <a:lnTo>
                  <a:pt x="121894" y="36880"/>
                </a:lnTo>
                <a:lnTo>
                  <a:pt x="140970" y="46634"/>
                </a:lnTo>
                <a:lnTo>
                  <a:pt x="153276" y="62255"/>
                </a:lnTo>
                <a:lnTo>
                  <a:pt x="157632" y="83235"/>
                </a:lnTo>
                <a:lnTo>
                  <a:pt x="157632" y="20066"/>
                </a:lnTo>
                <a:lnTo>
                  <a:pt x="137388" y="9169"/>
                </a:lnTo>
                <a:lnTo>
                  <a:pt x="97231" y="3314"/>
                </a:lnTo>
                <a:lnTo>
                  <a:pt x="56870" y="9169"/>
                </a:lnTo>
                <a:lnTo>
                  <a:pt x="26250" y="25590"/>
                </a:lnTo>
                <a:lnTo>
                  <a:pt x="6807" y="50863"/>
                </a:lnTo>
                <a:lnTo>
                  <a:pt x="0" y="83235"/>
                </a:lnTo>
                <a:lnTo>
                  <a:pt x="6807" y="115760"/>
                </a:lnTo>
                <a:lnTo>
                  <a:pt x="26250" y="141008"/>
                </a:lnTo>
                <a:lnTo>
                  <a:pt x="56870" y="157340"/>
                </a:lnTo>
                <a:lnTo>
                  <a:pt x="97231" y="163156"/>
                </a:lnTo>
                <a:lnTo>
                  <a:pt x="137388" y="157340"/>
                </a:lnTo>
                <a:lnTo>
                  <a:pt x="167906" y="141008"/>
                </a:lnTo>
                <a:lnTo>
                  <a:pt x="174091" y="132956"/>
                </a:lnTo>
                <a:lnTo>
                  <a:pt x="187299" y="115760"/>
                </a:lnTo>
                <a:lnTo>
                  <a:pt x="194094" y="83235"/>
                </a:lnTo>
                <a:close/>
              </a:path>
              <a:path w="648334" h="314960">
                <a:moveTo>
                  <a:pt x="288378" y="249339"/>
                </a:moveTo>
                <a:lnTo>
                  <a:pt x="278066" y="219265"/>
                </a:lnTo>
                <a:lnTo>
                  <a:pt x="271195" y="214350"/>
                </a:lnTo>
                <a:lnTo>
                  <a:pt x="249796" y="199059"/>
                </a:lnTo>
                <a:lnTo>
                  <a:pt x="249339" y="198945"/>
                </a:lnTo>
                <a:lnTo>
                  <a:pt x="249339" y="249339"/>
                </a:lnTo>
                <a:lnTo>
                  <a:pt x="242074" y="265049"/>
                </a:lnTo>
                <a:lnTo>
                  <a:pt x="222135" y="275945"/>
                </a:lnTo>
                <a:lnTo>
                  <a:pt x="192316" y="282270"/>
                </a:lnTo>
                <a:lnTo>
                  <a:pt x="155422" y="284314"/>
                </a:lnTo>
                <a:lnTo>
                  <a:pt x="118694" y="282270"/>
                </a:lnTo>
                <a:lnTo>
                  <a:pt x="88861" y="275945"/>
                </a:lnTo>
                <a:lnTo>
                  <a:pt x="68834" y="265049"/>
                </a:lnTo>
                <a:lnTo>
                  <a:pt x="61506" y="249339"/>
                </a:lnTo>
                <a:lnTo>
                  <a:pt x="68834" y="233768"/>
                </a:lnTo>
                <a:lnTo>
                  <a:pt x="88861" y="222859"/>
                </a:lnTo>
                <a:lnTo>
                  <a:pt x="118694" y="216446"/>
                </a:lnTo>
                <a:lnTo>
                  <a:pt x="155422" y="214350"/>
                </a:lnTo>
                <a:lnTo>
                  <a:pt x="192316" y="216446"/>
                </a:lnTo>
                <a:lnTo>
                  <a:pt x="222135" y="222859"/>
                </a:lnTo>
                <a:lnTo>
                  <a:pt x="242074" y="233768"/>
                </a:lnTo>
                <a:lnTo>
                  <a:pt x="249339" y="249339"/>
                </a:lnTo>
                <a:lnTo>
                  <a:pt x="249339" y="198945"/>
                </a:lnTo>
                <a:lnTo>
                  <a:pt x="207581" y="187706"/>
                </a:lnTo>
                <a:lnTo>
                  <a:pt x="155422" y="184150"/>
                </a:lnTo>
                <a:lnTo>
                  <a:pt x="103416" y="187706"/>
                </a:lnTo>
                <a:lnTo>
                  <a:pt x="61188" y="199059"/>
                </a:lnTo>
                <a:lnTo>
                  <a:pt x="32842" y="219265"/>
                </a:lnTo>
                <a:lnTo>
                  <a:pt x="22466" y="249339"/>
                </a:lnTo>
                <a:lnTo>
                  <a:pt x="32842" y="279412"/>
                </a:lnTo>
                <a:lnTo>
                  <a:pt x="61188" y="299605"/>
                </a:lnTo>
                <a:lnTo>
                  <a:pt x="103416" y="310959"/>
                </a:lnTo>
                <a:lnTo>
                  <a:pt x="155422" y="314515"/>
                </a:lnTo>
                <a:lnTo>
                  <a:pt x="207581" y="310959"/>
                </a:lnTo>
                <a:lnTo>
                  <a:pt x="249796" y="299605"/>
                </a:lnTo>
                <a:lnTo>
                  <a:pt x="271195" y="284314"/>
                </a:lnTo>
                <a:lnTo>
                  <a:pt x="278066" y="279412"/>
                </a:lnTo>
                <a:lnTo>
                  <a:pt x="288378" y="249339"/>
                </a:lnTo>
                <a:close/>
              </a:path>
              <a:path w="648334" h="314960">
                <a:moveTo>
                  <a:pt x="327787" y="30200"/>
                </a:moveTo>
                <a:lnTo>
                  <a:pt x="283591" y="30200"/>
                </a:lnTo>
                <a:lnTo>
                  <a:pt x="283591" y="0"/>
                </a:lnTo>
                <a:lnTo>
                  <a:pt x="247129" y="0"/>
                </a:lnTo>
                <a:lnTo>
                  <a:pt x="247129" y="173837"/>
                </a:lnTo>
                <a:lnTo>
                  <a:pt x="283591" y="173837"/>
                </a:lnTo>
                <a:lnTo>
                  <a:pt x="283591" y="136639"/>
                </a:lnTo>
                <a:lnTo>
                  <a:pt x="327787" y="136639"/>
                </a:lnTo>
                <a:lnTo>
                  <a:pt x="327787" y="105702"/>
                </a:lnTo>
                <a:lnTo>
                  <a:pt x="283591" y="105702"/>
                </a:lnTo>
                <a:lnTo>
                  <a:pt x="283591" y="61506"/>
                </a:lnTo>
                <a:lnTo>
                  <a:pt x="327787" y="61506"/>
                </a:lnTo>
                <a:lnTo>
                  <a:pt x="327787" y="30200"/>
                </a:lnTo>
                <a:close/>
              </a:path>
              <a:path w="648334" h="314960">
                <a:moveTo>
                  <a:pt x="558342" y="105702"/>
                </a:moveTo>
                <a:lnTo>
                  <a:pt x="551065" y="65519"/>
                </a:lnTo>
                <a:lnTo>
                  <a:pt x="534212" y="39408"/>
                </a:lnTo>
                <a:lnTo>
                  <a:pt x="530860" y="34201"/>
                </a:lnTo>
                <a:lnTo>
                  <a:pt x="522617" y="28765"/>
                </a:lnTo>
                <a:lnTo>
                  <a:pt x="522617" y="105702"/>
                </a:lnTo>
                <a:lnTo>
                  <a:pt x="518236" y="131851"/>
                </a:lnTo>
                <a:lnTo>
                  <a:pt x="505815" y="152742"/>
                </a:lnTo>
                <a:lnTo>
                  <a:pt x="486410" y="166611"/>
                </a:lnTo>
                <a:lnTo>
                  <a:pt x="461111" y="171627"/>
                </a:lnTo>
                <a:lnTo>
                  <a:pt x="435648" y="166611"/>
                </a:lnTo>
                <a:lnTo>
                  <a:pt x="416267" y="152742"/>
                </a:lnTo>
                <a:lnTo>
                  <a:pt x="403936" y="131851"/>
                </a:lnTo>
                <a:lnTo>
                  <a:pt x="399605" y="105702"/>
                </a:lnTo>
                <a:lnTo>
                  <a:pt x="403936" y="79489"/>
                </a:lnTo>
                <a:lnTo>
                  <a:pt x="416267" y="58470"/>
                </a:lnTo>
                <a:lnTo>
                  <a:pt x="435648" y="44475"/>
                </a:lnTo>
                <a:lnTo>
                  <a:pt x="461111" y="39408"/>
                </a:lnTo>
                <a:lnTo>
                  <a:pt x="486410" y="44475"/>
                </a:lnTo>
                <a:lnTo>
                  <a:pt x="505815" y="58470"/>
                </a:lnTo>
                <a:lnTo>
                  <a:pt x="518236" y="79489"/>
                </a:lnTo>
                <a:lnTo>
                  <a:pt x="522617" y="105702"/>
                </a:lnTo>
                <a:lnTo>
                  <a:pt x="522617" y="28765"/>
                </a:lnTo>
                <a:lnTo>
                  <a:pt x="500075" y="13868"/>
                </a:lnTo>
                <a:lnTo>
                  <a:pt x="461111" y="6629"/>
                </a:lnTo>
                <a:lnTo>
                  <a:pt x="421995" y="13868"/>
                </a:lnTo>
                <a:lnTo>
                  <a:pt x="391223" y="34201"/>
                </a:lnTo>
                <a:lnTo>
                  <a:pt x="371094" y="65519"/>
                </a:lnTo>
                <a:lnTo>
                  <a:pt x="363880" y="105702"/>
                </a:lnTo>
                <a:lnTo>
                  <a:pt x="371094" y="145884"/>
                </a:lnTo>
                <a:lnTo>
                  <a:pt x="391223" y="177190"/>
                </a:lnTo>
                <a:lnTo>
                  <a:pt x="421995" y="197523"/>
                </a:lnTo>
                <a:lnTo>
                  <a:pt x="461111" y="204774"/>
                </a:lnTo>
                <a:lnTo>
                  <a:pt x="500075" y="197523"/>
                </a:lnTo>
                <a:lnTo>
                  <a:pt x="530860" y="177190"/>
                </a:lnTo>
                <a:lnTo>
                  <a:pt x="534454" y="171627"/>
                </a:lnTo>
                <a:lnTo>
                  <a:pt x="551065" y="145884"/>
                </a:lnTo>
                <a:lnTo>
                  <a:pt x="558342" y="105702"/>
                </a:lnTo>
                <a:close/>
              </a:path>
              <a:path w="648334" h="314960">
                <a:moveTo>
                  <a:pt x="584860" y="246761"/>
                </a:moveTo>
                <a:lnTo>
                  <a:pt x="565797" y="253250"/>
                </a:lnTo>
                <a:lnTo>
                  <a:pt x="541439" y="257848"/>
                </a:lnTo>
                <a:lnTo>
                  <a:pt x="513016" y="260578"/>
                </a:lnTo>
                <a:lnTo>
                  <a:pt x="481736" y="261493"/>
                </a:lnTo>
                <a:lnTo>
                  <a:pt x="353199" y="261493"/>
                </a:lnTo>
                <a:lnTo>
                  <a:pt x="353199" y="295732"/>
                </a:lnTo>
                <a:lnTo>
                  <a:pt x="479526" y="295732"/>
                </a:lnTo>
                <a:lnTo>
                  <a:pt x="512140" y="294728"/>
                </a:lnTo>
                <a:lnTo>
                  <a:pt x="541312" y="291782"/>
                </a:lnTo>
                <a:lnTo>
                  <a:pt x="565912" y="287032"/>
                </a:lnTo>
                <a:lnTo>
                  <a:pt x="584860" y="280631"/>
                </a:lnTo>
                <a:lnTo>
                  <a:pt x="584860" y="246761"/>
                </a:lnTo>
                <a:close/>
              </a:path>
              <a:path w="648334" h="314960">
                <a:moveTo>
                  <a:pt x="647839" y="0"/>
                </a:moveTo>
                <a:lnTo>
                  <a:pt x="611378" y="0"/>
                </a:lnTo>
                <a:lnTo>
                  <a:pt x="611378" y="314515"/>
                </a:lnTo>
                <a:lnTo>
                  <a:pt x="647839" y="314515"/>
                </a:lnTo>
                <a:lnTo>
                  <a:pt x="647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21326" y="3881099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60">
                <a:moveTo>
                  <a:pt x="292793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314522"/>
                </a:lnTo>
                <a:close/>
              </a:path>
              <a:path w="293370" h="314960">
                <a:moveTo>
                  <a:pt x="216556" y="308998"/>
                </a:moveTo>
                <a:lnTo>
                  <a:pt x="182305" y="308998"/>
                </a:lnTo>
                <a:lnTo>
                  <a:pt x="182305" y="160576"/>
                </a:lnTo>
                <a:lnTo>
                  <a:pt x="102017" y="160576"/>
                </a:lnTo>
                <a:lnTo>
                  <a:pt x="102017" y="126693"/>
                </a:lnTo>
                <a:lnTo>
                  <a:pt x="182305" y="126693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308998"/>
                </a:lnTo>
                <a:close/>
              </a:path>
              <a:path w="293370" h="314960">
                <a:moveTo>
                  <a:pt x="75868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9583" y="11417"/>
                </a:lnTo>
                <a:lnTo>
                  <a:pt x="139583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53210" y="263329"/>
                </a:lnTo>
                <a:lnTo>
                  <a:pt x="153210" y="281376"/>
                </a:lnTo>
                <a:lnTo>
                  <a:pt x="137189" y="287349"/>
                </a:lnTo>
                <a:lnTo>
                  <a:pt x="118130" y="291872"/>
                </a:lnTo>
                <a:lnTo>
                  <a:pt x="97275" y="294738"/>
                </a:lnTo>
                <a:lnTo>
                  <a:pt x="75868" y="295739"/>
                </a:lnTo>
                <a:close/>
              </a:path>
              <a:path w="293370" h="314960">
                <a:moveTo>
                  <a:pt x="153210" y="263329"/>
                </a:moveTo>
                <a:lnTo>
                  <a:pt x="79919" y="263329"/>
                </a:lnTo>
                <a:lnTo>
                  <a:pt x="100020" y="262334"/>
                </a:lnTo>
                <a:lnTo>
                  <a:pt x="119465" y="259508"/>
                </a:lnTo>
                <a:lnTo>
                  <a:pt x="137459" y="255095"/>
                </a:lnTo>
                <a:lnTo>
                  <a:pt x="153210" y="249334"/>
                </a:lnTo>
                <a:lnTo>
                  <a:pt x="153210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79308" y="3881099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6921" y="3881099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4" h="314960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4" h="314960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4" h="314960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74643" y="3884536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00" y="92710"/>
                </a:moveTo>
                <a:lnTo>
                  <a:pt x="58191" y="92710"/>
                </a:lnTo>
                <a:lnTo>
                  <a:pt x="58191" y="71120"/>
                </a:lnTo>
                <a:lnTo>
                  <a:pt x="291680" y="71120"/>
                </a:lnTo>
                <a:lnTo>
                  <a:pt x="291680" y="46990"/>
                </a:lnTo>
                <a:lnTo>
                  <a:pt x="291680" y="2667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6670"/>
                </a:lnTo>
                <a:lnTo>
                  <a:pt x="256324" y="26670"/>
                </a:lnTo>
                <a:lnTo>
                  <a:pt x="256324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39">
                <a:moveTo>
                  <a:pt x="297942" y="281940"/>
                </a:moveTo>
                <a:lnTo>
                  <a:pt x="57086" y="281940"/>
                </a:lnTo>
                <a:lnTo>
                  <a:pt x="57086" y="261620"/>
                </a:lnTo>
                <a:lnTo>
                  <a:pt x="292417" y="261620"/>
                </a:lnTo>
                <a:lnTo>
                  <a:pt x="292417" y="236220"/>
                </a:lnTo>
                <a:lnTo>
                  <a:pt x="292417" y="21590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60" y="215900"/>
                </a:lnTo>
                <a:lnTo>
                  <a:pt x="257060" y="236220"/>
                </a:lnTo>
                <a:lnTo>
                  <a:pt x="21729" y="236220"/>
                </a:lnTo>
                <a:lnTo>
                  <a:pt x="21729" y="26162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1940"/>
                </a:lnTo>
                <a:close/>
              </a:path>
              <a:path w="314325" h="307339">
                <a:moveTo>
                  <a:pt x="314147" y="141312"/>
                </a:moveTo>
                <a:lnTo>
                  <a:pt x="0" y="141312"/>
                </a:lnTo>
                <a:lnTo>
                  <a:pt x="0" y="167830"/>
                </a:lnTo>
                <a:lnTo>
                  <a:pt x="314147" y="167830"/>
                </a:lnTo>
                <a:lnTo>
                  <a:pt x="314147" y="14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32009" y="3880370"/>
            <a:ext cx="657225" cy="316865"/>
          </a:xfrm>
          <a:custGeom>
            <a:avLst/>
            <a:gdLst/>
            <a:ahLst/>
            <a:cxnLst/>
            <a:rect l="l" t="t" r="r" b="b"/>
            <a:pathLst>
              <a:path w="657225" h="316864">
                <a:moveTo>
                  <a:pt x="295008" y="264071"/>
                </a:moveTo>
                <a:lnTo>
                  <a:pt x="283997" y="239953"/>
                </a:lnTo>
                <a:lnTo>
                  <a:pt x="282270" y="239026"/>
                </a:lnTo>
                <a:lnTo>
                  <a:pt x="256705" y="225272"/>
                </a:lnTo>
                <a:lnTo>
                  <a:pt x="256705" y="264071"/>
                </a:lnTo>
                <a:lnTo>
                  <a:pt x="248310" y="275590"/>
                </a:lnTo>
                <a:lnTo>
                  <a:pt x="225996" y="283349"/>
                </a:lnTo>
                <a:lnTo>
                  <a:pt x="194094" y="287731"/>
                </a:lnTo>
                <a:lnTo>
                  <a:pt x="156895" y="289102"/>
                </a:lnTo>
                <a:lnTo>
                  <a:pt x="119710" y="287731"/>
                </a:lnTo>
                <a:lnTo>
                  <a:pt x="87795" y="283349"/>
                </a:lnTo>
                <a:lnTo>
                  <a:pt x="65481" y="275590"/>
                </a:lnTo>
                <a:lnTo>
                  <a:pt x="57086" y="264071"/>
                </a:lnTo>
                <a:lnTo>
                  <a:pt x="65481" y="252691"/>
                </a:lnTo>
                <a:lnTo>
                  <a:pt x="119710" y="240449"/>
                </a:lnTo>
                <a:lnTo>
                  <a:pt x="194094" y="240449"/>
                </a:lnTo>
                <a:lnTo>
                  <a:pt x="248310" y="252691"/>
                </a:lnTo>
                <a:lnTo>
                  <a:pt x="256705" y="264071"/>
                </a:lnTo>
                <a:lnTo>
                  <a:pt x="256705" y="225272"/>
                </a:lnTo>
                <a:lnTo>
                  <a:pt x="254127" y="223875"/>
                </a:lnTo>
                <a:lnTo>
                  <a:pt x="210172" y="214909"/>
                </a:lnTo>
                <a:lnTo>
                  <a:pt x="156895" y="212140"/>
                </a:lnTo>
                <a:lnTo>
                  <a:pt x="103619" y="214909"/>
                </a:lnTo>
                <a:lnTo>
                  <a:pt x="59664" y="223875"/>
                </a:lnTo>
                <a:lnTo>
                  <a:pt x="29794" y="239953"/>
                </a:lnTo>
                <a:lnTo>
                  <a:pt x="18783" y="264071"/>
                </a:lnTo>
                <a:lnTo>
                  <a:pt x="29794" y="288239"/>
                </a:lnTo>
                <a:lnTo>
                  <a:pt x="59664" y="304444"/>
                </a:lnTo>
                <a:lnTo>
                  <a:pt x="103619" y="313524"/>
                </a:lnTo>
                <a:lnTo>
                  <a:pt x="156895" y="316357"/>
                </a:lnTo>
                <a:lnTo>
                  <a:pt x="210172" y="313524"/>
                </a:lnTo>
                <a:lnTo>
                  <a:pt x="254127" y="304444"/>
                </a:lnTo>
                <a:lnTo>
                  <a:pt x="282384" y="289102"/>
                </a:lnTo>
                <a:lnTo>
                  <a:pt x="283997" y="288239"/>
                </a:lnTo>
                <a:lnTo>
                  <a:pt x="295008" y="264071"/>
                </a:lnTo>
                <a:close/>
              </a:path>
              <a:path w="657225" h="316864">
                <a:moveTo>
                  <a:pt x="314159" y="162420"/>
                </a:moveTo>
                <a:lnTo>
                  <a:pt x="174942" y="162420"/>
                </a:lnTo>
                <a:lnTo>
                  <a:pt x="174942" y="134429"/>
                </a:lnTo>
                <a:lnTo>
                  <a:pt x="296113" y="134429"/>
                </a:lnTo>
                <a:lnTo>
                  <a:pt x="296113" y="107175"/>
                </a:lnTo>
                <a:lnTo>
                  <a:pt x="59296" y="107175"/>
                </a:lnTo>
                <a:lnTo>
                  <a:pt x="59296" y="82499"/>
                </a:lnTo>
                <a:lnTo>
                  <a:pt x="288010" y="82499"/>
                </a:lnTo>
                <a:lnTo>
                  <a:pt x="288010" y="56349"/>
                </a:lnTo>
                <a:lnTo>
                  <a:pt x="59296" y="56349"/>
                </a:lnTo>
                <a:lnTo>
                  <a:pt x="59296" y="31673"/>
                </a:lnTo>
                <a:lnTo>
                  <a:pt x="293166" y="31673"/>
                </a:lnTo>
                <a:lnTo>
                  <a:pt x="293166" y="4419"/>
                </a:lnTo>
                <a:lnTo>
                  <a:pt x="22834" y="4419"/>
                </a:lnTo>
                <a:lnTo>
                  <a:pt x="22834" y="134429"/>
                </a:lnTo>
                <a:lnTo>
                  <a:pt x="138849" y="134429"/>
                </a:lnTo>
                <a:lnTo>
                  <a:pt x="138849" y="162420"/>
                </a:lnTo>
                <a:lnTo>
                  <a:pt x="0" y="162420"/>
                </a:lnTo>
                <a:lnTo>
                  <a:pt x="0" y="190779"/>
                </a:lnTo>
                <a:lnTo>
                  <a:pt x="314159" y="190779"/>
                </a:lnTo>
                <a:lnTo>
                  <a:pt x="314159" y="162420"/>
                </a:lnTo>
                <a:close/>
              </a:path>
              <a:path w="657225" h="316864">
                <a:moveTo>
                  <a:pt x="506044" y="203669"/>
                </a:moveTo>
                <a:lnTo>
                  <a:pt x="500545" y="162179"/>
                </a:lnTo>
                <a:lnTo>
                  <a:pt x="488950" y="139217"/>
                </a:lnTo>
                <a:lnTo>
                  <a:pt x="485279" y="131940"/>
                </a:lnTo>
                <a:lnTo>
                  <a:pt x="472528" y="121793"/>
                </a:lnTo>
                <a:lnTo>
                  <a:pt x="472528" y="203669"/>
                </a:lnTo>
                <a:lnTo>
                  <a:pt x="469519" y="231140"/>
                </a:lnTo>
                <a:lnTo>
                  <a:pt x="461200" y="251358"/>
                </a:lnTo>
                <a:lnTo>
                  <a:pt x="448602" y="263842"/>
                </a:lnTo>
                <a:lnTo>
                  <a:pt x="432752" y="268122"/>
                </a:lnTo>
                <a:lnTo>
                  <a:pt x="417169" y="263842"/>
                </a:lnTo>
                <a:lnTo>
                  <a:pt x="404799" y="251358"/>
                </a:lnTo>
                <a:lnTo>
                  <a:pt x="396646" y="231140"/>
                </a:lnTo>
                <a:lnTo>
                  <a:pt x="393712" y="203669"/>
                </a:lnTo>
                <a:lnTo>
                  <a:pt x="396646" y="176187"/>
                </a:lnTo>
                <a:lnTo>
                  <a:pt x="404799" y="155968"/>
                </a:lnTo>
                <a:lnTo>
                  <a:pt x="417169" y="143484"/>
                </a:lnTo>
                <a:lnTo>
                  <a:pt x="432752" y="139217"/>
                </a:lnTo>
                <a:lnTo>
                  <a:pt x="448602" y="143484"/>
                </a:lnTo>
                <a:lnTo>
                  <a:pt x="461200" y="155968"/>
                </a:lnTo>
                <a:lnTo>
                  <a:pt x="469519" y="176187"/>
                </a:lnTo>
                <a:lnTo>
                  <a:pt x="472528" y="203669"/>
                </a:lnTo>
                <a:lnTo>
                  <a:pt x="472528" y="121793"/>
                </a:lnTo>
                <a:lnTo>
                  <a:pt x="462064" y="113449"/>
                </a:lnTo>
                <a:lnTo>
                  <a:pt x="432752" y="107175"/>
                </a:lnTo>
                <a:lnTo>
                  <a:pt x="403644" y="113449"/>
                </a:lnTo>
                <a:lnTo>
                  <a:pt x="380542" y="131940"/>
                </a:lnTo>
                <a:lnTo>
                  <a:pt x="365315" y="162179"/>
                </a:lnTo>
                <a:lnTo>
                  <a:pt x="359829" y="203669"/>
                </a:lnTo>
                <a:lnTo>
                  <a:pt x="365315" y="245160"/>
                </a:lnTo>
                <a:lnTo>
                  <a:pt x="380542" y="275386"/>
                </a:lnTo>
                <a:lnTo>
                  <a:pt x="403644" y="293890"/>
                </a:lnTo>
                <a:lnTo>
                  <a:pt x="432752" y="300151"/>
                </a:lnTo>
                <a:lnTo>
                  <a:pt x="462064" y="293890"/>
                </a:lnTo>
                <a:lnTo>
                  <a:pt x="485279" y="275386"/>
                </a:lnTo>
                <a:lnTo>
                  <a:pt x="488950" y="268122"/>
                </a:lnTo>
                <a:lnTo>
                  <a:pt x="500545" y="245160"/>
                </a:lnTo>
                <a:lnTo>
                  <a:pt x="506044" y="203669"/>
                </a:lnTo>
                <a:close/>
              </a:path>
              <a:path w="657225" h="316864">
                <a:moveTo>
                  <a:pt x="515251" y="49720"/>
                </a:moveTo>
                <a:lnTo>
                  <a:pt x="449326" y="49720"/>
                </a:lnTo>
                <a:lnTo>
                  <a:pt x="449326" y="0"/>
                </a:lnTo>
                <a:lnTo>
                  <a:pt x="413232" y="0"/>
                </a:lnTo>
                <a:lnTo>
                  <a:pt x="413232" y="49720"/>
                </a:lnTo>
                <a:lnTo>
                  <a:pt x="347306" y="49720"/>
                </a:lnTo>
                <a:lnTo>
                  <a:pt x="347306" y="82499"/>
                </a:lnTo>
                <a:lnTo>
                  <a:pt x="515251" y="82499"/>
                </a:lnTo>
                <a:lnTo>
                  <a:pt x="515251" y="49720"/>
                </a:lnTo>
                <a:close/>
              </a:path>
              <a:path w="657225" h="316864">
                <a:moveTo>
                  <a:pt x="656666" y="736"/>
                </a:moveTo>
                <a:lnTo>
                  <a:pt x="622782" y="736"/>
                </a:lnTo>
                <a:lnTo>
                  <a:pt x="622782" y="127431"/>
                </a:lnTo>
                <a:lnTo>
                  <a:pt x="572325" y="127431"/>
                </a:lnTo>
                <a:lnTo>
                  <a:pt x="572325" y="2578"/>
                </a:lnTo>
                <a:lnTo>
                  <a:pt x="538454" y="2578"/>
                </a:lnTo>
                <a:lnTo>
                  <a:pt x="538454" y="309727"/>
                </a:lnTo>
                <a:lnTo>
                  <a:pt x="572325" y="309727"/>
                </a:lnTo>
                <a:lnTo>
                  <a:pt x="572325" y="161683"/>
                </a:lnTo>
                <a:lnTo>
                  <a:pt x="622782" y="161683"/>
                </a:lnTo>
                <a:lnTo>
                  <a:pt x="622782" y="315252"/>
                </a:lnTo>
                <a:lnTo>
                  <a:pt x="656666" y="315252"/>
                </a:lnTo>
                <a:lnTo>
                  <a:pt x="656666" y="161683"/>
                </a:lnTo>
                <a:lnTo>
                  <a:pt x="656666" y="127431"/>
                </a:lnTo>
                <a:lnTo>
                  <a:pt x="656666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15308" y="4322992"/>
            <a:ext cx="300355" cy="314960"/>
          </a:xfrm>
          <a:custGeom>
            <a:avLst/>
            <a:gdLst/>
            <a:ahLst/>
            <a:cxnLst/>
            <a:rect l="l" t="t" r="r" b="b"/>
            <a:pathLst>
              <a:path w="300355" h="314960">
                <a:moveTo>
                  <a:pt x="299791" y="126693"/>
                </a:moveTo>
                <a:lnTo>
                  <a:pt x="265171" y="126693"/>
                </a:lnTo>
                <a:lnTo>
                  <a:pt x="265171" y="0"/>
                </a:lnTo>
                <a:lnTo>
                  <a:pt x="299791" y="0"/>
                </a:lnTo>
                <a:lnTo>
                  <a:pt x="299791" y="126693"/>
                </a:lnTo>
                <a:close/>
              </a:path>
              <a:path w="300355" h="314960">
                <a:moveTo>
                  <a:pt x="211032" y="308998"/>
                </a:moveTo>
                <a:lnTo>
                  <a:pt x="176412" y="308998"/>
                </a:lnTo>
                <a:lnTo>
                  <a:pt x="176412" y="1841"/>
                </a:lnTo>
                <a:lnTo>
                  <a:pt x="211032" y="1841"/>
                </a:lnTo>
                <a:lnTo>
                  <a:pt x="211032" y="126693"/>
                </a:lnTo>
                <a:lnTo>
                  <a:pt x="299791" y="126693"/>
                </a:lnTo>
                <a:lnTo>
                  <a:pt x="299791" y="161312"/>
                </a:lnTo>
                <a:lnTo>
                  <a:pt x="211032" y="161312"/>
                </a:lnTo>
                <a:lnTo>
                  <a:pt x="211032" y="308998"/>
                </a:lnTo>
                <a:close/>
              </a:path>
              <a:path w="300355" h="314960">
                <a:moveTo>
                  <a:pt x="299791" y="314522"/>
                </a:moveTo>
                <a:lnTo>
                  <a:pt x="265171" y="314522"/>
                </a:lnTo>
                <a:lnTo>
                  <a:pt x="265171" y="161312"/>
                </a:lnTo>
                <a:lnTo>
                  <a:pt x="299791" y="161312"/>
                </a:lnTo>
                <a:lnTo>
                  <a:pt x="299791" y="314522"/>
                </a:lnTo>
                <a:close/>
              </a:path>
              <a:path w="300355" h="314960">
                <a:moveTo>
                  <a:pt x="0" y="295739"/>
                </a:moveTo>
                <a:lnTo>
                  <a:pt x="0" y="258910"/>
                </a:lnTo>
                <a:lnTo>
                  <a:pt x="22203" y="244422"/>
                </a:lnTo>
                <a:lnTo>
                  <a:pt x="39393" y="217770"/>
                </a:lnTo>
                <a:lnTo>
                  <a:pt x="52021" y="179865"/>
                </a:lnTo>
                <a:lnTo>
                  <a:pt x="60536" y="131617"/>
                </a:lnTo>
                <a:lnTo>
                  <a:pt x="65389" y="73936"/>
                </a:lnTo>
                <a:lnTo>
                  <a:pt x="67029" y="7734"/>
                </a:lnTo>
                <a:lnTo>
                  <a:pt x="102017" y="9207"/>
                </a:lnTo>
                <a:lnTo>
                  <a:pt x="101597" y="44005"/>
                </a:lnTo>
                <a:lnTo>
                  <a:pt x="100313" y="76559"/>
                </a:lnTo>
                <a:lnTo>
                  <a:pt x="98132" y="106833"/>
                </a:lnTo>
                <a:lnTo>
                  <a:pt x="95019" y="134795"/>
                </a:lnTo>
                <a:lnTo>
                  <a:pt x="123307" y="186724"/>
                </a:lnTo>
                <a:lnTo>
                  <a:pt x="85812" y="186724"/>
                </a:lnTo>
                <a:lnTo>
                  <a:pt x="71679" y="229705"/>
                </a:lnTo>
                <a:lnTo>
                  <a:pt x="52850" y="262086"/>
                </a:lnTo>
                <a:lnTo>
                  <a:pt x="29049" y="284040"/>
                </a:lnTo>
                <a:lnTo>
                  <a:pt x="0" y="295739"/>
                </a:lnTo>
                <a:close/>
              </a:path>
              <a:path w="300355" h="314960">
                <a:moveTo>
                  <a:pt x="140688" y="290951"/>
                </a:moveTo>
                <a:lnTo>
                  <a:pt x="85812" y="186724"/>
                </a:lnTo>
                <a:lnTo>
                  <a:pt x="123307" y="186724"/>
                </a:lnTo>
                <a:lnTo>
                  <a:pt x="171256" y="274747"/>
                </a:lnTo>
                <a:lnTo>
                  <a:pt x="140688" y="290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67026" y="4321162"/>
            <a:ext cx="668655" cy="313055"/>
          </a:xfrm>
          <a:custGeom>
            <a:avLst/>
            <a:gdLst/>
            <a:ahLst/>
            <a:cxnLst/>
            <a:rect l="l" t="t" r="r" b="b"/>
            <a:pathLst>
              <a:path w="668655" h="313054">
                <a:moveTo>
                  <a:pt x="314147" y="268224"/>
                </a:moveTo>
                <a:lnTo>
                  <a:pt x="174942" y="268224"/>
                </a:lnTo>
                <a:lnTo>
                  <a:pt x="174942" y="208534"/>
                </a:lnTo>
                <a:lnTo>
                  <a:pt x="298310" y="208534"/>
                </a:lnTo>
                <a:lnTo>
                  <a:pt x="298310" y="175514"/>
                </a:lnTo>
                <a:lnTo>
                  <a:pt x="57454" y="175514"/>
                </a:lnTo>
                <a:lnTo>
                  <a:pt x="57454" y="125984"/>
                </a:lnTo>
                <a:lnTo>
                  <a:pt x="293522" y="125984"/>
                </a:lnTo>
                <a:lnTo>
                  <a:pt x="293522" y="95504"/>
                </a:lnTo>
                <a:lnTo>
                  <a:pt x="293522" y="45974"/>
                </a:lnTo>
                <a:lnTo>
                  <a:pt x="293522" y="12954"/>
                </a:lnTo>
                <a:lnTo>
                  <a:pt x="20993" y="12954"/>
                </a:lnTo>
                <a:lnTo>
                  <a:pt x="20993" y="45974"/>
                </a:lnTo>
                <a:lnTo>
                  <a:pt x="257429" y="45974"/>
                </a:lnTo>
                <a:lnTo>
                  <a:pt x="257429" y="95504"/>
                </a:lnTo>
                <a:lnTo>
                  <a:pt x="20993" y="95504"/>
                </a:lnTo>
                <a:lnTo>
                  <a:pt x="20993" y="125984"/>
                </a:lnTo>
                <a:lnTo>
                  <a:pt x="20993" y="175514"/>
                </a:lnTo>
                <a:lnTo>
                  <a:pt x="20993" y="208534"/>
                </a:lnTo>
                <a:lnTo>
                  <a:pt x="137744" y="208534"/>
                </a:lnTo>
                <a:lnTo>
                  <a:pt x="137744" y="268224"/>
                </a:lnTo>
                <a:lnTo>
                  <a:pt x="0" y="268224"/>
                </a:lnTo>
                <a:lnTo>
                  <a:pt x="0" y="301244"/>
                </a:lnTo>
                <a:lnTo>
                  <a:pt x="314147" y="301244"/>
                </a:lnTo>
                <a:lnTo>
                  <a:pt x="314147" y="268224"/>
                </a:lnTo>
                <a:close/>
              </a:path>
              <a:path w="668655" h="313054">
                <a:moveTo>
                  <a:pt x="650773" y="67767"/>
                </a:moveTo>
                <a:lnTo>
                  <a:pt x="639686" y="37592"/>
                </a:lnTo>
                <a:lnTo>
                  <a:pt x="628078" y="29464"/>
                </a:lnTo>
                <a:lnTo>
                  <a:pt x="612101" y="18249"/>
                </a:lnTo>
                <a:lnTo>
                  <a:pt x="612101" y="67767"/>
                </a:lnTo>
                <a:lnTo>
                  <a:pt x="604050" y="84683"/>
                </a:lnTo>
                <a:lnTo>
                  <a:pt x="582218" y="96761"/>
                </a:lnTo>
                <a:lnTo>
                  <a:pt x="550100" y="104013"/>
                </a:lnTo>
                <a:lnTo>
                  <a:pt x="511187" y="106426"/>
                </a:lnTo>
                <a:lnTo>
                  <a:pt x="472274" y="104013"/>
                </a:lnTo>
                <a:lnTo>
                  <a:pt x="440156" y="96761"/>
                </a:lnTo>
                <a:lnTo>
                  <a:pt x="418325" y="84683"/>
                </a:lnTo>
                <a:lnTo>
                  <a:pt x="410273" y="67767"/>
                </a:lnTo>
                <a:lnTo>
                  <a:pt x="418325" y="51054"/>
                </a:lnTo>
                <a:lnTo>
                  <a:pt x="472274" y="31864"/>
                </a:lnTo>
                <a:lnTo>
                  <a:pt x="511187" y="29464"/>
                </a:lnTo>
                <a:lnTo>
                  <a:pt x="550100" y="31864"/>
                </a:lnTo>
                <a:lnTo>
                  <a:pt x="604050" y="51054"/>
                </a:lnTo>
                <a:lnTo>
                  <a:pt x="612101" y="67767"/>
                </a:lnTo>
                <a:lnTo>
                  <a:pt x="612101" y="18249"/>
                </a:lnTo>
                <a:lnTo>
                  <a:pt x="609574" y="16471"/>
                </a:lnTo>
                <a:lnTo>
                  <a:pt x="565162" y="4064"/>
                </a:lnTo>
                <a:lnTo>
                  <a:pt x="511187" y="0"/>
                </a:lnTo>
                <a:lnTo>
                  <a:pt x="457212" y="4064"/>
                </a:lnTo>
                <a:lnTo>
                  <a:pt x="412813" y="16471"/>
                </a:lnTo>
                <a:lnTo>
                  <a:pt x="382689" y="37592"/>
                </a:lnTo>
                <a:lnTo>
                  <a:pt x="371602" y="67767"/>
                </a:lnTo>
                <a:lnTo>
                  <a:pt x="382689" y="98145"/>
                </a:lnTo>
                <a:lnTo>
                  <a:pt x="412813" y="119367"/>
                </a:lnTo>
                <a:lnTo>
                  <a:pt x="457212" y="131826"/>
                </a:lnTo>
                <a:lnTo>
                  <a:pt x="511187" y="135890"/>
                </a:lnTo>
                <a:lnTo>
                  <a:pt x="565162" y="131826"/>
                </a:lnTo>
                <a:lnTo>
                  <a:pt x="609574" y="119367"/>
                </a:lnTo>
                <a:lnTo>
                  <a:pt x="627913" y="106426"/>
                </a:lnTo>
                <a:lnTo>
                  <a:pt x="639686" y="98145"/>
                </a:lnTo>
                <a:lnTo>
                  <a:pt x="650773" y="67767"/>
                </a:lnTo>
                <a:close/>
              </a:path>
              <a:path w="668655" h="313054">
                <a:moveTo>
                  <a:pt x="652246" y="281368"/>
                </a:moveTo>
                <a:lnTo>
                  <a:pt x="413219" y="281368"/>
                </a:lnTo>
                <a:lnTo>
                  <a:pt x="413219" y="223177"/>
                </a:lnTo>
                <a:lnTo>
                  <a:pt x="376021" y="223177"/>
                </a:lnTo>
                <a:lnTo>
                  <a:pt x="376021" y="312674"/>
                </a:lnTo>
                <a:lnTo>
                  <a:pt x="652246" y="312674"/>
                </a:lnTo>
                <a:lnTo>
                  <a:pt x="652246" y="281368"/>
                </a:lnTo>
                <a:close/>
              </a:path>
              <a:path w="668655" h="313054">
                <a:moveTo>
                  <a:pt x="668451" y="163144"/>
                </a:moveTo>
                <a:lnTo>
                  <a:pt x="354291" y="163144"/>
                </a:lnTo>
                <a:lnTo>
                  <a:pt x="354291" y="194081"/>
                </a:lnTo>
                <a:lnTo>
                  <a:pt x="492772" y="194081"/>
                </a:lnTo>
                <a:lnTo>
                  <a:pt x="492772" y="248221"/>
                </a:lnTo>
                <a:lnTo>
                  <a:pt x="529602" y="248221"/>
                </a:lnTo>
                <a:lnTo>
                  <a:pt x="529602" y="194081"/>
                </a:lnTo>
                <a:lnTo>
                  <a:pt x="668451" y="194081"/>
                </a:lnTo>
                <a:lnTo>
                  <a:pt x="668451" y="16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9750" y="4323003"/>
            <a:ext cx="682625" cy="314960"/>
          </a:xfrm>
          <a:custGeom>
            <a:avLst/>
            <a:gdLst/>
            <a:ahLst/>
            <a:cxnLst/>
            <a:rect l="l" t="t" r="r" b="b"/>
            <a:pathLst>
              <a:path w="682625" h="314960">
                <a:moveTo>
                  <a:pt x="194081" y="83235"/>
                </a:moveTo>
                <a:lnTo>
                  <a:pt x="187286" y="50850"/>
                </a:lnTo>
                <a:lnTo>
                  <a:pt x="173977" y="33515"/>
                </a:lnTo>
                <a:lnTo>
                  <a:pt x="167894" y="25590"/>
                </a:lnTo>
                <a:lnTo>
                  <a:pt x="157632" y="20078"/>
                </a:lnTo>
                <a:lnTo>
                  <a:pt x="157632" y="83235"/>
                </a:lnTo>
                <a:lnTo>
                  <a:pt x="153263" y="104203"/>
                </a:lnTo>
                <a:lnTo>
                  <a:pt x="140957" y="119824"/>
                </a:lnTo>
                <a:lnTo>
                  <a:pt x="121894" y="129578"/>
                </a:lnTo>
                <a:lnTo>
                  <a:pt x="97231" y="132943"/>
                </a:lnTo>
                <a:lnTo>
                  <a:pt x="72504" y="129578"/>
                </a:lnTo>
                <a:lnTo>
                  <a:pt x="53301" y="119824"/>
                </a:lnTo>
                <a:lnTo>
                  <a:pt x="40881" y="104203"/>
                </a:lnTo>
                <a:lnTo>
                  <a:pt x="36461" y="83235"/>
                </a:lnTo>
                <a:lnTo>
                  <a:pt x="40881" y="62255"/>
                </a:lnTo>
                <a:lnTo>
                  <a:pt x="53301" y="46634"/>
                </a:lnTo>
                <a:lnTo>
                  <a:pt x="72504" y="36880"/>
                </a:lnTo>
                <a:lnTo>
                  <a:pt x="97231" y="33515"/>
                </a:lnTo>
                <a:lnTo>
                  <a:pt x="121894" y="36880"/>
                </a:lnTo>
                <a:lnTo>
                  <a:pt x="140957" y="46634"/>
                </a:lnTo>
                <a:lnTo>
                  <a:pt x="153263" y="62255"/>
                </a:lnTo>
                <a:lnTo>
                  <a:pt x="157632" y="83235"/>
                </a:lnTo>
                <a:lnTo>
                  <a:pt x="157632" y="20078"/>
                </a:lnTo>
                <a:lnTo>
                  <a:pt x="137375" y="9169"/>
                </a:lnTo>
                <a:lnTo>
                  <a:pt x="97231" y="3314"/>
                </a:lnTo>
                <a:lnTo>
                  <a:pt x="56857" y="9169"/>
                </a:lnTo>
                <a:lnTo>
                  <a:pt x="26238" y="25590"/>
                </a:lnTo>
                <a:lnTo>
                  <a:pt x="6794" y="50850"/>
                </a:lnTo>
                <a:lnTo>
                  <a:pt x="0" y="83235"/>
                </a:lnTo>
                <a:lnTo>
                  <a:pt x="6794" y="115760"/>
                </a:lnTo>
                <a:lnTo>
                  <a:pt x="26238" y="141008"/>
                </a:lnTo>
                <a:lnTo>
                  <a:pt x="56857" y="157340"/>
                </a:lnTo>
                <a:lnTo>
                  <a:pt x="97231" y="163144"/>
                </a:lnTo>
                <a:lnTo>
                  <a:pt x="137375" y="157340"/>
                </a:lnTo>
                <a:lnTo>
                  <a:pt x="167894" y="141008"/>
                </a:lnTo>
                <a:lnTo>
                  <a:pt x="174078" y="132943"/>
                </a:lnTo>
                <a:lnTo>
                  <a:pt x="187286" y="115760"/>
                </a:lnTo>
                <a:lnTo>
                  <a:pt x="194081" y="83235"/>
                </a:lnTo>
                <a:close/>
              </a:path>
              <a:path w="682625" h="314960">
                <a:moveTo>
                  <a:pt x="288366" y="249326"/>
                </a:moveTo>
                <a:lnTo>
                  <a:pt x="278053" y="219252"/>
                </a:lnTo>
                <a:lnTo>
                  <a:pt x="271183" y="214337"/>
                </a:lnTo>
                <a:lnTo>
                  <a:pt x="249796" y="199059"/>
                </a:lnTo>
                <a:lnTo>
                  <a:pt x="249326" y="198945"/>
                </a:lnTo>
                <a:lnTo>
                  <a:pt x="249326" y="249326"/>
                </a:lnTo>
                <a:lnTo>
                  <a:pt x="242062" y="265049"/>
                </a:lnTo>
                <a:lnTo>
                  <a:pt x="222123" y="275945"/>
                </a:lnTo>
                <a:lnTo>
                  <a:pt x="192303" y="282270"/>
                </a:lnTo>
                <a:lnTo>
                  <a:pt x="155422" y="284314"/>
                </a:lnTo>
                <a:lnTo>
                  <a:pt x="118681" y="282270"/>
                </a:lnTo>
                <a:lnTo>
                  <a:pt x="88849" y="275945"/>
                </a:lnTo>
                <a:lnTo>
                  <a:pt x="68821" y="265049"/>
                </a:lnTo>
                <a:lnTo>
                  <a:pt x="61506" y="249326"/>
                </a:lnTo>
                <a:lnTo>
                  <a:pt x="68821" y="233768"/>
                </a:lnTo>
                <a:lnTo>
                  <a:pt x="88849" y="222859"/>
                </a:lnTo>
                <a:lnTo>
                  <a:pt x="118681" y="216446"/>
                </a:lnTo>
                <a:lnTo>
                  <a:pt x="155422" y="214337"/>
                </a:lnTo>
                <a:lnTo>
                  <a:pt x="192303" y="216446"/>
                </a:lnTo>
                <a:lnTo>
                  <a:pt x="222123" y="222859"/>
                </a:lnTo>
                <a:lnTo>
                  <a:pt x="242062" y="233768"/>
                </a:lnTo>
                <a:lnTo>
                  <a:pt x="249326" y="249326"/>
                </a:lnTo>
                <a:lnTo>
                  <a:pt x="249326" y="198945"/>
                </a:lnTo>
                <a:lnTo>
                  <a:pt x="207581" y="187693"/>
                </a:lnTo>
                <a:lnTo>
                  <a:pt x="155422" y="184137"/>
                </a:lnTo>
                <a:lnTo>
                  <a:pt x="103416" y="187693"/>
                </a:lnTo>
                <a:lnTo>
                  <a:pt x="61175" y="199059"/>
                </a:lnTo>
                <a:lnTo>
                  <a:pt x="32829" y="219252"/>
                </a:lnTo>
                <a:lnTo>
                  <a:pt x="22466" y="249326"/>
                </a:lnTo>
                <a:lnTo>
                  <a:pt x="32829" y="279400"/>
                </a:lnTo>
                <a:lnTo>
                  <a:pt x="61175" y="299605"/>
                </a:lnTo>
                <a:lnTo>
                  <a:pt x="103416" y="310959"/>
                </a:lnTo>
                <a:lnTo>
                  <a:pt x="155422" y="314515"/>
                </a:lnTo>
                <a:lnTo>
                  <a:pt x="207581" y="310959"/>
                </a:lnTo>
                <a:lnTo>
                  <a:pt x="249796" y="299605"/>
                </a:lnTo>
                <a:lnTo>
                  <a:pt x="271183" y="284314"/>
                </a:lnTo>
                <a:lnTo>
                  <a:pt x="278053" y="279400"/>
                </a:lnTo>
                <a:lnTo>
                  <a:pt x="288366" y="249326"/>
                </a:lnTo>
                <a:close/>
              </a:path>
              <a:path w="682625" h="314960">
                <a:moveTo>
                  <a:pt x="327774" y="64452"/>
                </a:moveTo>
                <a:lnTo>
                  <a:pt x="283578" y="64452"/>
                </a:lnTo>
                <a:lnTo>
                  <a:pt x="283578" y="0"/>
                </a:lnTo>
                <a:lnTo>
                  <a:pt x="247116" y="0"/>
                </a:lnTo>
                <a:lnTo>
                  <a:pt x="247116" y="173824"/>
                </a:lnTo>
                <a:lnTo>
                  <a:pt x="283578" y="173824"/>
                </a:lnTo>
                <a:lnTo>
                  <a:pt x="283578" y="99428"/>
                </a:lnTo>
                <a:lnTo>
                  <a:pt x="327774" y="99428"/>
                </a:lnTo>
                <a:lnTo>
                  <a:pt x="327774" y="64452"/>
                </a:lnTo>
                <a:close/>
              </a:path>
              <a:path w="682625" h="314960">
                <a:moveTo>
                  <a:pt x="571957" y="133311"/>
                </a:moveTo>
                <a:lnTo>
                  <a:pt x="518617" y="98691"/>
                </a:lnTo>
                <a:lnTo>
                  <a:pt x="474357" y="69977"/>
                </a:lnTo>
                <a:lnTo>
                  <a:pt x="479247" y="54711"/>
                </a:lnTo>
                <a:lnTo>
                  <a:pt x="482828" y="38798"/>
                </a:lnTo>
                <a:lnTo>
                  <a:pt x="485025" y="22275"/>
                </a:lnTo>
                <a:lnTo>
                  <a:pt x="485775" y="5156"/>
                </a:lnTo>
                <a:lnTo>
                  <a:pt x="449313" y="2946"/>
                </a:lnTo>
                <a:lnTo>
                  <a:pt x="442493" y="49949"/>
                </a:lnTo>
                <a:lnTo>
                  <a:pt x="423722" y="89535"/>
                </a:lnTo>
                <a:lnTo>
                  <a:pt x="393903" y="118694"/>
                </a:lnTo>
                <a:lnTo>
                  <a:pt x="353923" y="134416"/>
                </a:lnTo>
                <a:lnTo>
                  <a:pt x="353923" y="167563"/>
                </a:lnTo>
                <a:lnTo>
                  <a:pt x="387083" y="159346"/>
                </a:lnTo>
                <a:lnTo>
                  <a:pt x="416128" y="144602"/>
                </a:lnTo>
                <a:lnTo>
                  <a:pt x="440677" y="124117"/>
                </a:lnTo>
                <a:lnTo>
                  <a:pt x="460362" y="98691"/>
                </a:lnTo>
                <a:lnTo>
                  <a:pt x="553173" y="160197"/>
                </a:lnTo>
                <a:lnTo>
                  <a:pt x="571957" y="133311"/>
                </a:lnTo>
                <a:close/>
              </a:path>
              <a:path w="682625" h="314960">
                <a:moveTo>
                  <a:pt x="642670" y="249326"/>
                </a:moveTo>
                <a:lnTo>
                  <a:pt x="632218" y="219252"/>
                </a:lnTo>
                <a:lnTo>
                  <a:pt x="625259" y="214337"/>
                </a:lnTo>
                <a:lnTo>
                  <a:pt x="603631" y="199097"/>
                </a:lnTo>
                <a:lnTo>
                  <a:pt x="603631" y="249326"/>
                </a:lnTo>
                <a:lnTo>
                  <a:pt x="596226" y="265049"/>
                </a:lnTo>
                <a:lnTo>
                  <a:pt x="575919" y="275945"/>
                </a:lnTo>
                <a:lnTo>
                  <a:pt x="545515" y="282270"/>
                </a:lnTo>
                <a:lnTo>
                  <a:pt x="507873" y="284314"/>
                </a:lnTo>
                <a:lnTo>
                  <a:pt x="470382" y="282270"/>
                </a:lnTo>
                <a:lnTo>
                  <a:pt x="439966" y="275945"/>
                </a:lnTo>
                <a:lnTo>
                  <a:pt x="419569" y="265049"/>
                </a:lnTo>
                <a:lnTo>
                  <a:pt x="412115" y="249326"/>
                </a:lnTo>
                <a:lnTo>
                  <a:pt x="419569" y="233768"/>
                </a:lnTo>
                <a:lnTo>
                  <a:pt x="439966" y="222859"/>
                </a:lnTo>
                <a:lnTo>
                  <a:pt x="470382" y="216446"/>
                </a:lnTo>
                <a:lnTo>
                  <a:pt x="507873" y="214337"/>
                </a:lnTo>
                <a:lnTo>
                  <a:pt x="545515" y="216446"/>
                </a:lnTo>
                <a:lnTo>
                  <a:pt x="575919" y="222859"/>
                </a:lnTo>
                <a:lnTo>
                  <a:pt x="596226" y="233768"/>
                </a:lnTo>
                <a:lnTo>
                  <a:pt x="603631" y="249326"/>
                </a:lnTo>
                <a:lnTo>
                  <a:pt x="603631" y="199097"/>
                </a:lnTo>
                <a:lnTo>
                  <a:pt x="560781" y="187693"/>
                </a:lnTo>
                <a:lnTo>
                  <a:pt x="507873" y="184137"/>
                </a:lnTo>
                <a:lnTo>
                  <a:pt x="455117" y="187693"/>
                </a:lnTo>
                <a:lnTo>
                  <a:pt x="412305" y="199059"/>
                </a:lnTo>
                <a:lnTo>
                  <a:pt x="383578" y="219252"/>
                </a:lnTo>
                <a:lnTo>
                  <a:pt x="373075" y="249326"/>
                </a:lnTo>
                <a:lnTo>
                  <a:pt x="383578" y="279400"/>
                </a:lnTo>
                <a:lnTo>
                  <a:pt x="412305" y="299605"/>
                </a:lnTo>
                <a:lnTo>
                  <a:pt x="455117" y="310959"/>
                </a:lnTo>
                <a:lnTo>
                  <a:pt x="507873" y="314515"/>
                </a:lnTo>
                <a:lnTo>
                  <a:pt x="560781" y="310959"/>
                </a:lnTo>
                <a:lnTo>
                  <a:pt x="603580" y="299605"/>
                </a:lnTo>
                <a:lnTo>
                  <a:pt x="625259" y="284314"/>
                </a:lnTo>
                <a:lnTo>
                  <a:pt x="632218" y="279400"/>
                </a:lnTo>
                <a:lnTo>
                  <a:pt x="642670" y="249326"/>
                </a:lnTo>
                <a:close/>
              </a:path>
              <a:path w="682625" h="314960">
                <a:moveTo>
                  <a:pt x="682078" y="60032"/>
                </a:moveTo>
                <a:lnTo>
                  <a:pt x="637882" y="60032"/>
                </a:lnTo>
                <a:lnTo>
                  <a:pt x="637882" y="0"/>
                </a:lnTo>
                <a:lnTo>
                  <a:pt x="601421" y="0"/>
                </a:lnTo>
                <a:lnTo>
                  <a:pt x="601421" y="173824"/>
                </a:lnTo>
                <a:lnTo>
                  <a:pt x="637882" y="173824"/>
                </a:lnTo>
                <a:lnTo>
                  <a:pt x="637882" y="94653"/>
                </a:lnTo>
                <a:lnTo>
                  <a:pt x="682078" y="94653"/>
                </a:lnTo>
                <a:lnTo>
                  <a:pt x="682078" y="60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7241" y="4324844"/>
            <a:ext cx="314325" cy="309245"/>
          </a:xfrm>
          <a:custGeom>
            <a:avLst/>
            <a:gdLst/>
            <a:ahLst/>
            <a:cxnLst/>
            <a:rect l="l" t="t" r="r" b="b"/>
            <a:pathLst>
              <a:path w="314325" h="309245">
                <a:moveTo>
                  <a:pt x="291312" y="0"/>
                </a:moveTo>
                <a:lnTo>
                  <a:pt x="255587" y="0"/>
                </a:lnTo>
                <a:lnTo>
                  <a:pt x="255587" y="27051"/>
                </a:lnTo>
                <a:lnTo>
                  <a:pt x="58191" y="27051"/>
                </a:lnTo>
                <a:lnTo>
                  <a:pt x="58191" y="381"/>
                </a:lnTo>
                <a:lnTo>
                  <a:pt x="22466" y="381"/>
                </a:lnTo>
                <a:lnTo>
                  <a:pt x="22466" y="27051"/>
                </a:lnTo>
                <a:lnTo>
                  <a:pt x="22466" y="54991"/>
                </a:lnTo>
                <a:lnTo>
                  <a:pt x="22466" y="82931"/>
                </a:lnTo>
                <a:lnTo>
                  <a:pt x="22466" y="109601"/>
                </a:lnTo>
                <a:lnTo>
                  <a:pt x="291312" y="109601"/>
                </a:lnTo>
                <a:lnTo>
                  <a:pt x="291312" y="82931"/>
                </a:lnTo>
                <a:lnTo>
                  <a:pt x="58191" y="82931"/>
                </a:lnTo>
                <a:lnTo>
                  <a:pt x="58191" y="54991"/>
                </a:lnTo>
                <a:lnTo>
                  <a:pt x="255587" y="54991"/>
                </a:lnTo>
                <a:lnTo>
                  <a:pt x="255587" y="82499"/>
                </a:lnTo>
                <a:lnTo>
                  <a:pt x="291312" y="82499"/>
                </a:lnTo>
                <a:lnTo>
                  <a:pt x="291312" y="54991"/>
                </a:lnTo>
                <a:lnTo>
                  <a:pt x="291312" y="54508"/>
                </a:lnTo>
                <a:lnTo>
                  <a:pt x="291312" y="27254"/>
                </a:lnTo>
                <a:lnTo>
                  <a:pt x="291312" y="27051"/>
                </a:lnTo>
                <a:lnTo>
                  <a:pt x="291312" y="0"/>
                </a:lnTo>
                <a:close/>
              </a:path>
              <a:path w="314325" h="309245">
                <a:moveTo>
                  <a:pt x="297942" y="282321"/>
                </a:moveTo>
                <a:lnTo>
                  <a:pt x="57454" y="282321"/>
                </a:lnTo>
                <a:lnTo>
                  <a:pt x="57454" y="262001"/>
                </a:lnTo>
                <a:lnTo>
                  <a:pt x="292417" y="262001"/>
                </a:lnTo>
                <a:lnTo>
                  <a:pt x="292417" y="235331"/>
                </a:lnTo>
                <a:lnTo>
                  <a:pt x="292417" y="215011"/>
                </a:lnTo>
                <a:lnTo>
                  <a:pt x="292417" y="188341"/>
                </a:lnTo>
                <a:lnTo>
                  <a:pt x="20993" y="188341"/>
                </a:lnTo>
                <a:lnTo>
                  <a:pt x="20993" y="215011"/>
                </a:lnTo>
                <a:lnTo>
                  <a:pt x="256692" y="215011"/>
                </a:lnTo>
                <a:lnTo>
                  <a:pt x="256692" y="235331"/>
                </a:lnTo>
                <a:lnTo>
                  <a:pt x="21729" y="235331"/>
                </a:lnTo>
                <a:lnTo>
                  <a:pt x="21729" y="262001"/>
                </a:lnTo>
                <a:lnTo>
                  <a:pt x="21729" y="282321"/>
                </a:lnTo>
                <a:lnTo>
                  <a:pt x="21729" y="308991"/>
                </a:lnTo>
                <a:lnTo>
                  <a:pt x="297942" y="308991"/>
                </a:lnTo>
                <a:lnTo>
                  <a:pt x="297942" y="282321"/>
                </a:lnTo>
                <a:close/>
              </a:path>
              <a:path w="314325" h="309245">
                <a:moveTo>
                  <a:pt x="314147" y="135153"/>
                </a:moveTo>
                <a:lnTo>
                  <a:pt x="0" y="135153"/>
                </a:lnTo>
                <a:lnTo>
                  <a:pt x="0" y="163512"/>
                </a:lnTo>
                <a:lnTo>
                  <a:pt x="314147" y="163512"/>
                </a:lnTo>
                <a:lnTo>
                  <a:pt x="314147" y="135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44721" y="4334116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293166" y="34556"/>
                </a:moveTo>
                <a:lnTo>
                  <a:pt x="256705" y="34556"/>
                </a:lnTo>
                <a:lnTo>
                  <a:pt x="256705" y="144665"/>
                </a:lnTo>
                <a:lnTo>
                  <a:pt x="293166" y="144665"/>
                </a:lnTo>
                <a:lnTo>
                  <a:pt x="293166" y="34556"/>
                </a:lnTo>
                <a:close/>
              </a:path>
              <a:path w="314325" h="288925">
                <a:moveTo>
                  <a:pt x="314159" y="254050"/>
                </a:moveTo>
                <a:lnTo>
                  <a:pt x="175310" y="254050"/>
                </a:lnTo>
                <a:lnTo>
                  <a:pt x="175310" y="179070"/>
                </a:lnTo>
                <a:lnTo>
                  <a:pt x="293166" y="179070"/>
                </a:lnTo>
                <a:lnTo>
                  <a:pt x="293166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93166" y="34290"/>
                </a:lnTo>
                <a:lnTo>
                  <a:pt x="293166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9070"/>
                </a:lnTo>
                <a:lnTo>
                  <a:pt x="138112" y="179070"/>
                </a:lnTo>
                <a:lnTo>
                  <a:pt x="138112" y="254050"/>
                </a:lnTo>
                <a:lnTo>
                  <a:pt x="0" y="254050"/>
                </a:lnTo>
                <a:lnTo>
                  <a:pt x="0" y="288302"/>
                </a:lnTo>
                <a:lnTo>
                  <a:pt x="314159" y="288302"/>
                </a:lnTo>
                <a:lnTo>
                  <a:pt x="314159" y="2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08588" y="4321898"/>
            <a:ext cx="659130" cy="312420"/>
          </a:xfrm>
          <a:custGeom>
            <a:avLst/>
            <a:gdLst/>
            <a:ahLst/>
            <a:cxnLst/>
            <a:rect l="l" t="t" r="r" b="b"/>
            <a:pathLst>
              <a:path w="659129" h="312420">
                <a:moveTo>
                  <a:pt x="157632" y="118211"/>
                </a:moveTo>
                <a:lnTo>
                  <a:pt x="139496" y="123202"/>
                </a:lnTo>
                <a:lnTo>
                  <a:pt x="118643" y="126644"/>
                </a:lnTo>
                <a:lnTo>
                  <a:pt x="95643" y="128625"/>
                </a:lnTo>
                <a:lnTo>
                  <a:pt x="71081" y="129260"/>
                </a:lnTo>
                <a:lnTo>
                  <a:pt x="34251" y="129260"/>
                </a:lnTo>
                <a:lnTo>
                  <a:pt x="34251" y="36830"/>
                </a:lnTo>
                <a:lnTo>
                  <a:pt x="138849" y="36830"/>
                </a:lnTo>
                <a:lnTo>
                  <a:pt x="138849" y="8839"/>
                </a:lnTo>
                <a:lnTo>
                  <a:pt x="0" y="8839"/>
                </a:lnTo>
                <a:lnTo>
                  <a:pt x="0" y="157251"/>
                </a:lnTo>
                <a:lnTo>
                  <a:pt x="67398" y="157251"/>
                </a:lnTo>
                <a:lnTo>
                  <a:pt x="93205" y="156616"/>
                </a:lnTo>
                <a:lnTo>
                  <a:pt x="117487" y="154635"/>
                </a:lnTo>
                <a:lnTo>
                  <a:pt x="139293" y="151193"/>
                </a:lnTo>
                <a:lnTo>
                  <a:pt x="157632" y="146202"/>
                </a:lnTo>
                <a:lnTo>
                  <a:pt x="157632" y="129260"/>
                </a:lnTo>
                <a:lnTo>
                  <a:pt x="157632" y="118211"/>
                </a:lnTo>
                <a:close/>
              </a:path>
              <a:path w="659129" h="312420">
                <a:moveTo>
                  <a:pt x="216560" y="2946"/>
                </a:moveTo>
                <a:lnTo>
                  <a:pt x="182308" y="2946"/>
                </a:lnTo>
                <a:lnTo>
                  <a:pt x="182308" y="64452"/>
                </a:lnTo>
                <a:lnTo>
                  <a:pt x="108280" y="64452"/>
                </a:lnTo>
                <a:lnTo>
                  <a:pt x="108280" y="93179"/>
                </a:lnTo>
                <a:lnTo>
                  <a:pt x="182308" y="93179"/>
                </a:lnTo>
                <a:lnTo>
                  <a:pt x="182308" y="161302"/>
                </a:lnTo>
                <a:lnTo>
                  <a:pt x="216560" y="161302"/>
                </a:lnTo>
                <a:lnTo>
                  <a:pt x="216560" y="2946"/>
                </a:lnTo>
                <a:close/>
              </a:path>
              <a:path w="659129" h="312420">
                <a:moveTo>
                  <a:pt x="292798" y="1104"/>
                </a:moveTo>
                <a:lnTo>
                  <a:pt x="258178" y="1104"/>
                </a:lnTo>
                <a:lnTo>
                  <a:pt x="258178" y="164617"/>
                </a:lnTo>
                <a:lnTo>
                  <a:pt x="292798" y="164617"/>
                </a:lnTo>
                <a:lnTo>
                  <a:pt x="292798" y="1104"/>
                </a:lnTo>
                <a:close/>
              </a:path>
              <a:path w="659129" h="312420">
                <a:moveTo>
                  <a:pt x="300532" y="283946"/>
                </a:moveTo>
                <a:lnTo>
                  <a:pt x="53771" y="283946"/>
                </a:lnTo>
                <a:lnTo>
                  <a:pt x="53771" y="259270"/>
                </a:lnTo>
                <a:lnTo>
                  <a:pt x="292798" y="259270"/>
                </a:lnTo>
                <a:lnTo>
                  <a:pt x="292798" y="181559"/>
                </a:lnTo>
                <a:lnTo>
                  <a:pt x="17310" y="181559"/>
                </a:lnTo>
                <a:lnTo>
                  <a:pt x="17310" y="209181"/>
                </a:lnTo>
                <a:lnTo>
                  <a:pt x="257073" y="209181"/>
                </a:lnTo>
                <a:lnTo>
                  <a:pt x="257073" y="233121"/>
                </a:lnTo>
                <a:lnTo>
                  <a:pt x="18046" y="233121"/>
                </a:lnTo>
                <a:lnTo>
                  <a:pt x="18046" y="311569"/>
                </a:lnTo>
                <a:lnTo>
                  <a:pt x="300532" y="311569"/>
                </a:lnTo>
                <a:lnTo>
                  <a:pt x="300532" y="283946"/>
                </a:lnTo>
                <a:close/>
              </a:path>
              <a:path w="659129" h="312420">
                <a:moveTo>
                  <a:pt x="639737" y="57086"/>
                </a:moveTo>
                <a:lnTo>
                  <a:pt x="628827" y="30607"/>
                </a:lnTo>
                <a:lnTo>
                  <a:pt x="623798" y="27622"/>
                </a:lnTo>
                <a:lnTo>
                  <a:pt x="602170" y="14744"/>
                </a:lnTo>
                <a:lnTo>
                  <a:pt x="602170" y="57086"/>
                </a:lnTo>
                <a:lnTo>
                  <a:pt x="594169" y="70535"/>
                </a:lnTo>
                <a:lnTo>
                  <a:pt x="572477" y="79679"/>
                </a:lnTo>
                <a:lnTo>
                  <a:pt x="540486" y="84886"/>
                </a:lnTo>
                <a:lnTo>
                  <a:pt x="501624" y="86550"/>
                </a:lnTo>
                <a:lnTo>
                  <a:pt x="462762" y="84886"/>
                </a:lnTo>
                <a:lnTo>
                  <a:pt x="430771" y="79679"/>
                </a:lnTo>
                <a:lnTo>
                  <a:pt x="409067" y="70535"/>
                </a:lnTo>
                <a:lnTo>
                  <a:pt x="401078" y="57086"/>
                </a:lnTo>
                <a:lnTo>
                  <a:pt x="409067" y="43776"/>
                </a:lnTo>
                <a:lnTo>
                  <a:pt x="462762" y="29324"/>
                </a:lnTo>
                <a:lnTo>
                  <a:pt x="501624" y="27622"/>
                </a:lnTo>
                <a:lnTo>
                  <a:pt x="540486" y="29324"/>
                </a:lnTo>
                <a:lnTo>
                  <a:pt x="594169" y="43776"/>
                </a:lnTo>
                <a:lnTo>
                  <a:pt x="602170" y="57086"/>
                </a:lnTo>
                <a:lnTo>
                  <a:pt x="602170" y="14744"/>
                </a:lnTo>
                <a:lnTo>
                  <a:pt x="599122" y="12928"/>
                </a:lnTo>
                <a:lnTo>
                  <a:pt x="555205" y="3060"/>
                </a:lnTo>
                <a:lnTo>
                  <a:pt x="501624" y="0"/>
                </a:lnTo>
                <a:lnTo>
                  <a:pt x="448030" y="3060"/>
                </a:lnTo>
                <a:lnTo>
                  <a:pt x="404114" y="12928"/>
                </a:lnTo>
                <a:lnTo>
                  <a:pt x="374421" y="30607"/>
                </a:lnTo>
                <a:lnTo>
                  <a:pt x="363512" y="57086"/>
                </a:lnTo>
                <a:lnTo>
                  <a:pt x="374421" y="83769"/>
                </a:lnTo>
                <a:lnTo>
                  <a:pt x="404114" y="101549"/>
                </a:lnTo>
                <a:lnTo>
                  <a:pt x="448030" y="111467"/>
                </a:lnTo>
                <a:lnTo>
                  <a:pt x="501624" y="114528"/>
                </a:lnTo>
                <a:lnTo>
                  <a:pt x="555205" y="111467"/>
                </a:lnTo>
                <a:lnTo>
                  <a:pt x="599122" y="101549"/>
                </a:lnTo>
                <a:lnTo>
                  <a:pt x="624192" y="86550"/>
                </a:lnTo>
                <a:lnTo>
                  <a:pt x="628827" y="83769"/>
                </a:lnTo>
                <a:lnTo>
                  <a:pt x="639737" y="57086"/>
                </a:lnTo>
                <a:close/>
              </a:path>
              <a:path w="659129" h="312420">
                <a:moveTo>
                  <a:pt x="642683" y="284683"/>
                </a:moveTo>
                <a:lnTo>
                  <a:pt x="402183" y="284683"/>
                </a:lnTo>
                <a:lnTo>
                  <a:pt x="402183" y="262585"/>
                </a:lnTo>
                <a:lnTo>
                  <a:pt x="637159" y="262585"/>
                </a:lnTo>
                <a:lnTo>
                  <a:pt x="637159" y="187452"/>
                </a:lnTo>
                <a:lnTo>
                  <a:pt x="365721" y="187452"/>
                </a:lnTo>
                <a:lnTo>
                  <a:pt x="365721" y="214706"/>
                </a:lnTo>
                <a:lnTo>
                  <a:pt x="601433" y="214706"/>
                </a:lnTo>
                <a:lnTo>
                  <a:pt x="601433" y="236804"/>
                </a:lnTo>
                <a:lnTo>
                  <a:pt x="366458" y="236804"/>
                </a:lnTo>
                <a:lnTo>
                  <a:pt x="366458" y="311937"/>
                </a:lnTo>
                <a:lnTo>
                  <a:pt x="642683" y="311937"/>
                </a:lnTo>
                <a:lnTo>
                  <a:pt x="642683" y="284683"/>
                </a:lnTo>
                <a:close/>
              </a:path>
              <a:path w="659129" h="312420">
                <a:moveTo>
                  <a:pt x="658888" y="134048"/>
                </a:moveTo>
                <a:lnTo>
                  <a:pt x="344728" y="134048"/>
                </a:lnTo>
                <a:lnTo>
                  <a:pt x="344728" y="162407"/>
                </a:lnTo>
                <a:lnTo>
                  <a:pt x="658888" y="162407"/>
                </a:lnTo>
                <a:lnTo>
                  <a:pt x="658888" y="13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10632" y="4317479"/>
            <a:ext cx="657860" cy="327660"/>
          </a:xfrm>
          <a:custGeom>
            <a:avLst/>
            <a:gdLst/>
            <a:ahLst/>
            <a:cxnLst/>
            <a:rect l="l" t="t" r="r" b="b"/>
            <a:pathLst>
              <a:path w="657860" h="327660">
                <a:moveTo>
                  <a:pt x="291693" y="12827"/>
                </a:moveTo>
                <a:lnTo>
                  <a:pt x="20624" y="12827"/>
                </a:lnTo>
                <a:lnTo>
                  <a:pt x="20624" y="47117"/>
                </a:lnTo>
                <a:lnTo>
                  <a:pt x="253758" y="47117"/>
                </a:lnTo>
                <a:lnTo>
                  <a:pt x="253758" y="156337"/>
                </a:lnTo>
                <a:lnTo>
                  <a:pt x="291693" y="156337"/>
                </a:lnTo>
                <a:lnTo>
                  <a:pt x="291693" y="47117"/>
                </a:lnTo>
                <a:lnTo>
                  <a:pt x="291693" y="12827"/>
                </a:lnTo>
                <a:close/>
              </a:path>
              <a:path w="657860" h="327660">
                <a:moveTo>
                  <a:pt x="314159" y="182664"/>
                </a:moveTo>
                <a:lnTo>
                  <a:pt x="0" y="182664"/>
                </a:lnTo>
                <a:lnTo>
                  <a:pt x="0" y="217284"/>
                </a:lnTo>
                <a:lnTo>
                  <a:pt x="136271" y="217284"/>
                </a:lnTo>
                <a:lnTo>
                  <a:pt x="136271" y="327406"/>
                </a:lnTo>
                <a:lnTo>
                  <a:pt x="173837" y="327406"/>
                </a:lnTo>
                <a:lnTo>
                  <a:pt x="173837" y="217284"/>
                </a:lnTo>
                <a:lnTo>
                  <a:pt x="314159" y="217284"/>
                </a:lnTo>
                <a:lnTo>
                  <a:pt x="314159" y="182664"/>
                </a:lnTo>
                <a:close/>
              </a:path>
              <a:path w="657860" h="327660">
                <a:moveTo>
                  <a:pt x="551713" y="148043"/>
                </a:moveTo>
                <a:lnTo>
                  <a:pt x="544741" y="120853"/>
                </a:lnTo>
                <a:lnTo>
                  <a:pt x="536562" y="112318"/>
                </a:lnTo>
                <a:lnTo>
                  <a:pt x="525564" y="100863"/>
                </a:lnTo>
                <a:lnTo>
                  <a:pt x="516724" y="97091"/>
                </a:lnTo>
                <a:lnTo>
                  <a:pt x="516724" y="148043"/>
                </a:lnTo>
                <a:lnTo>
                  <a:pt x="512889" y="162394"/>
                </a:lnTo>
                <a:lnTo>
                  <a:pt x="501853" y="173824"/>
                </a:lnTo>
                <a:lnTo>
                  <a:pt x="484251" y="181406"/>
                </a:lnTo>
                <a:lnTo>
                  <a:pt x="460743" y="184137"/>
                </a:lnTo>
                <a:lnTo>
                  <a:pt x="437019" y="181406"/>
                </a:lnTo>
                <a:lnTo>
                  <a:pt x="419303" y="173824"/>
                </a:lnTo>
                <a:lnTo>
                  <a:pt x="408228" y="162394"/>
                </a:lnTo>
                <a:lnTo>
                  <a:pt x="404393" y="148043"/>
                </a:lnTo>
                <a:lnTo>
                  <a:pt x="408228" y="133921"/>
                </a:lnTo>
                <a:lnTo>
                  <a:pt x="419303" y="122593"/>
                </a:lnTo>
                <a:lnTo>
                  <a:pt x="437019" y="115062"/>
                </a:lnTo>
                <a:lnTo>
                  <a:pt x="460743" y="112318"/>
                </a:lnTo>
                <a:lnTo>
                  <a:pt x="484251" y="115062"/>
                </a:lnTo>
                <a:lnTo>
                  <a:pt x="501853" y="122593"/>
                </a:lnTo>
                <a:lnTo>
                  <a:pt x="512889" y="133921"/>
                </a:lnTo>
                <a:lnTo>
                  <a:pt x="516724" y="148043"/>
                </a:lnTo>
                <a:lnTo>
                  <a:pt x="516724" y="97091"/>
                </a:lnTo>
                <a:lnTo>
                  <a:pt x="496709" y="88544"/>
                </a:lnTo>
                <a:lnTo>
                  <a:pt x="460743" y="84340"/>
                </a:lnTo>
                <a:lnTo>
                  <a:pt x="424713" y="88544"/>
                </a:lnTo>
                <a:lnTo>
                  <a:pt x="395732" y="100863"/>
                </a:lnTo>
                <a:lnTo>
                  <a:pt x="376428" y="120853"/>
                </a:lnTo>
                <a:lnTo>
                  <a:pt x="369404" y="148043"/>
                </a:lnTo>
                <a:lnTo>
                  <a:pt x="376428" y="175412"/>
                </a:lnTo>
                <a:lnTo>
                  <a:pt x="395732" y="195376"/>
                </a:lnTo>
                <a:lnTo>
                  <a:pt x="424713" y="207606"/>
                </a:lnTo>
                <a:lnTo>
                  <a:pt x="460743" y="211759"/>
                </a:lnTo>
                <a:lnTo>
                  <a:pt x="496709" y="207606"/>
                </a:lnTo>
                <a:lnTo>
                  <a:pt x="525564" y="195376"/>
                </a:lnTo>
                <a:lnTo>
                  <a:pt x="536359" y="184137"/>
                </a:lnTo>
                <a:lnTo>
                  <a:pt x="544741" y="175412"/>
                </a:lnTo>
                <a:lnTo>
                  <a:pt x="551713" y="148043"/>
                </a:lnTo>
                <a:close/>
              </a:path>
              <a:path w="657860" h="327660">
                <a:moveTo>
                  <a:pt x="557974" y="36461"/>
                </a:moveTo>
                <a:lnTo>
                  <a:pt x="479158" y="36461"/>
                </a:lnTo>
                <a:lnTo>
                  <a:pt x="479158" y="0"/>
                </a:lnTo>
                <a:lnTo>
                  <a:pt x="442328" y="0"/>
                </a:lnTo>
                <a:lnTo>
                  <a:pt x="442328" y="36461"/>
                </a:lnTo>
                <a:lnTo>
                  <a:pt x="355041" y="36461"/>
                </a:lnTo>
                <a:lnTo>
                  <a:pt x="355041" y="65557"/>
                </a:lnTo>
                <a:lnTo>
                  <a:pt x="557974" y="65557"/>
                </a:lnTo>
                <a:lnTo>
                  <a:pt x="557974" y="36461"/>
                </a:lnTo>
                <a:close/>
              </a:path>
              <a:path w="657860" h="327660">
                <a:moveTo>
                  <a:pt x="650417" y="5524"/>
                </a:moveTo>
                <a:lnTo>
                  <a:pt x="614324" y="5524"/>
                </a:lnTo>
                <a:lnTo>
                  <a:pt x="614324" y="76606"/>
                </a:lnTo>
                <a:lnTo>
                  <a:pt x="566813" y="76606"/>
                </a:lnTo>
                <a:lnTo>
                  <a:pt x="566813" y="107530"/>
                </a:lnTo>
                <a:lnTo>
                  <a:pt x="614324" y="107530"/>
                </a:lnTo>
                <a:lnTo>
                  <a:pt x="614324" y="150253"/>
                </a:lnTo>
                <a:lnTo>
                  <a:pt x="566813" y="150253"/>
                </a:lnTo>
                <a:lnTo>
                  <a:pt x="566813" y="181190"/>
                </a:lnTo>
                <a:lnTo>
                  <a:pt x="614324" y="181190"/>
                </a:lnTo>
                <a:lnTo>
                  <a:pt x="614324" y="240855"/>
                </a:lnTo>
                <a:lnTo>
                  <a:pt x="650417" y="240855"/>
                </a:lnTo>
                <a:lnTo>
                  <a:pt x="650417" y="5524"/>
                </a:lnTo>
                <a:close/>
              </a:path>
              <a:path w="657860" h="327660">
                <a:moveTo>
                  <a:pt x="657783" y="283578"/>
                </a:moveTo>
                <a:lnTo>
                  <a:pt x="419493" y="283578"/>
                </a:lnTo>
                <a:lnTo>
                  <a:pt x="419493" y="226491"/>
                </a:lnTo>
                <a:lnTo>
                  <a:pt x="382663" y="226491"/>
                </a:lnTo>
                <a:lnTo>
                  <a:pt x="382663" y="315988"/>
                </a:lnTo>
                <a:lnTo>
                  <a:pt x="657783" y="315988"/>
                </a:lnTo>
                <a:lnTo>
                  <a:pt x="657783" y="283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6238" y="4322266"/>
            <a:ext cx="643890" cy="315595"/>
          </a:xfrm>
          <a:custGeom>
            <a:avLst/>
            <a:gdLst/>
            <a:ahLst/>
            <a:cxnLst/>
            <a:rect l="l" t="t" r="r" b="b"/>
            <a:pathLst>
              <a:path w="643890" h="315595">
                <a:moveTo>
                  <a:pt x="189293" y="204025"/>
                </a:moveTo>
                <a:lnTo>
                  <a:pt x="182854" y="164617"/>
                </a:lnTo>
                <a:lnTo>
                  <a:pt x="167995" y="139573"/>
                </a:lnTo>
                <a:lnTo>
                  <a:pt x="164846" y="134289"/>
                </a:lnTo>
                <a:lnTo>
                  <a:pt x="153936" y="126593"/>
                </a:lnTo>
                <a:lnTo>
                  <a:pt x="153936" y="204025"/>
                </a:lnTo>
                <a:lnTo>
                  <a:pt x="149923" y="231038"/>
                </a:lnTo>
                <a:lnTo>
                  <a:pt x="138887" y="251307"/>
                </a:lnTo>
                <a:lnTo>
                  <a:pt x="122402" y="264058"/>
                </a:lnTo>
                <a:lnTo>
                  <a:pt x="102006" y="268478"/>
                </a:lnTo>
                <a:lnTo>
                  <a:pt x="81407" y="264058"/>
                </a:lnTo>
                <a:lnTo>
                  <a:pt x="64808" y="251307"/>
                </a:lnTo>
                <a:lnTo>
                  <a:pt x="53746" y="231038"/>
                </a:lnTo>
                <a:lnTo>
                  <a:pt x="49707" y="204025"/>
                </a:lnTo>
                <a:lnTo>
                  <a:pt x="53746" y="177025"/>
                </a:lnTo>
                <a:lnTo>
                  <a:pt x="64808" y="156756"/>
                </a:lnTo>
                <a:lnTo>
                  <a:pt x="81407" y="144005"/>
                </a:lnTo>
                <a:lnTo>
                  <a:pt x="102006" y="139573"/>
                </a:lnTo>
                <a:lnTo>
                  <a:pt x="122402" y="144005"/>
                </a:lnTo>
                <a:lnTo>
                  <a:pt x="138887" y="156756"/>
                </a:lnTo>
                <a:lnTo>
                  <a:pt x="149923" y="177025"/>
                </a:lnTo>
                <a:lnTo>
                  <a:pt x="153936" y="204025"/>
                </a:lnTo>
                <a:lnTo>
                  <a:pt x="153936" y="126593"/>
                </a:lnTo>
                <a:lnTo>
                  <a:pt x="137248" y="114795"/>
                </a:lnTo>
                <a:lnTo>
                  <a:pt x="102006" y="107899"/>
                </a:lnTo>
                <a:lnTo>
                  <a:pt x="66713" y="114795"/>
                </a:lnTo>
                <a:lnTo>
                  <a:pt x="38989" y="134289"/>
                </a:lnTo>
                <a:lnTo>
                  <a:pt x="20853" y="164617"/>
                </a:lnTo>
                <a:lnTo>
                  <a:pt x="14351" y="204025"/>
                </a:lnTo>
                <a:lnTo>
                  <a:pt x="20853" y="243446"/>
                </a:lnTo>
                <a:lnTo>
                  <a:pt x="38989" y="273773"/>
                </a:lnTo>
                <a:lnTo>
                  <a:pt x="66713" y="293268"/>
                </a:lnTo>
                <a:lnTo>
                  <a:pt x="102006" y="300151"/>
                </a:lnTo>
                <a:lnTo>
                  <a:pt x="137248" y="293268"/>
                </a:lnTo>
                <a:lnTo>
                  <a:pt x="164846" y="273773"/>
                </a:lnTo>
                <a:lnTo>
                  <a:pt x="167995" y="268478"/>
                </a:lnTo>
                <a:lnTo>
                  <a:pt x="182854" y="243446"/>
                </a:lnTo>
                <a:lnTo>
                  <a:pt x="189293" y="204025"/>
                </a:lnTo>
                <a:close/>
              </a:path>
              <a:path w="643890" h="315595">
                <a:moveTo>
                  <a:pt x="204025" y="50457"/>
                </a:moveTo>
                <a:lnTo>
                  <a:pt x="120421" y="50457"/>
                </a:lnTo>
                <a:lnTo>
                  <a:pt x="120421" y="0"/>
                </a:lnTo>
                <a:lnTo>
                  <a:pt x="83223" y="0"/>
                </a:lnTo>
                <a:lnTo>
                  <a:pt x="83223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25" y="82867"/>
                </a:lnTo>
                <a:lnTo>
                  <a:pt x="204025" y="50457"/>
                </a:lnTo>
                <a:close/>
              </a:path>
              <a:path w="643890" h="315595">
                <a:moveTo>
                  <a:pt x="321881" y="128155"/>
                </a:moveTo>
                <a:lnTo>
                  <a:pt x="277685" y="128155"/>
                </a:lnTo>
                <a:lnTo>
                  <a:pt x="277685" y="736"/>
                </a:lnTo>
                <a:lnTo>
                  <a:pt x="241223" y="736"/>
                </a:lnTo>
                <a:lnTo>
                  <a:pt x="241223" y="315252"/>
                </a:lnTo>
                <a:lnTo>
                  <a:pt x="277685" y="315252"/>
                </a:lnTo>
                <a:lnTo>
                  <a:pt x="277685" y="163144"/>
                </a:lnTo>
                <a:lnTo>
                  <a:pt x="321881" y="163144"/>
                </a:lnTo>
                <a:lnTo>
                  <a:pt x="321881" y="128155"/>
                </a:lnTo>
                <a:close/>
              </a:path>
              <a:path w="643890" h="315595">
                <a:moveTo>
                  <a:pt x="643407" y="736"/>
                </a:moveTo>
                <a:lnTo>
                  <a:pt x="606945" y="736"/>
                </a:lnTo>
                <a:lnTo>
                  <a:pt x="606945" y="128524"/>
                </a:lnTo>
                <a:lnTo>
                  <a:pt x="529234" y="128524"/>
                </a:lnTo>
                <a:lnTo>
                  <a:pt x="530415" y="118732"/>
                </a:lnTo>
                <a:lnTo>
                  <a:pt x="531215" y="108686"/>
                </a:lnTo>
                <a:lnTo>
                  <a:pt x="531660" y="98437"/>
                </a:lnTo>
                <a:lnTo>
                  <a:pt x="531812" y="88023"/>
                </a:lnTo>
                <a:lnTo>
                  <a:pt x="531812" y="12153"/>
                </a:lnTo>
                <a:lnTo>
                  <a:pt x="360553" y="12153"/>
                </a:lnTo>
                <a:lnTo>
                  <a:pt x="360553" y="45669"/>
                </a:lnTo>
                <a:lnTo>
                  <a:pt x="494614" y="45669"/>
                </a:lnTo>
                <a:lnTo>
                  <a:pt x="494614" y="88760"/>
                </a:lnTo>
                <a:lnTo>
                  <a:pt x="488873" y="147091"/>
                </a:lnTo>
                <a:lnTo>
                  <a:pt x="472033" y="194818"/>
                </a:lnTo>
                <a:lnTo>
                  <a:pt x="444652" y="230619"/>
                </a:lnTo>
                <a:lnTo>
                  <a:pt x="407301" y="253161"/>
                </a:lnTo>
                <a:lnTo>
                  <a:pt x="360553" y="261112"/>
                </a:lnTo>
                <a:lnTo>
                  <a:pt x="360553" y="295732"/>
                </a:lnTo>
                <a:lnTo>
                  <a:pt x="407530" y="289788"/>
                </a:lnTo>
                <a:lnTo>
                  <a:pt x="447789" y="272592"/>
                </a:lnTo>
                <a:lnTo>
                  <a:pt x="480809" y="245059"/>
                </a:lnTo>
                <a:lnTo>
                  <a:pt x="506044" y="208140"/>
                </a:lnTo>
                <a:lnTo>
                  <a:pt x="522973" y="162775"/>
                </a:lnTo>
                <a:lnTo>
                  <a:pt x="606945" y="162775"/>
                </a:lnTo>
                <a:lnTo>
                  <a:pt x="606945" y="315252"/>
                </a:lnTo>
                <a:lnTo>
                  <a:pt x="643407" y="315252"/>
                </a:lnTo>
                <a:lnTo>
                  <a:pt x="643407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42569" y="4322992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60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60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92226" y="4322266"/>
            <a:ext cx="641350" cy="315595"/>
          </a:xfrm>
          <a:custGeom>
            <a:avLst/>
            <a:gdLst/>
            <a:ahLst/>
            <a:cxnLst/>
            <a:rect l="l" t="t" r="r" b="b"/>
            <a:pathLst>
              <a:path w="641350" h="315595">
                <a:moveTo>
                  <a:pt x="189306" y="204025"/>
                </a:moveTo>
                <a:lnTo>
                  <a:pt x="182867" y="164617"/>
                </a:lnTo>
                <a:lnTo>
                  <a:pt x="168008" y="139573"/>
                </a:lnTo>
                <a:lnTo>
                  <a:pt x="164858" y="134289"/>
                </a:lnTo>
                <a:lnTo>
                  <a:pt x="153949" y="126593"/>
                </a:lnTo>
                <a:lnTo>
                  <a:pt x="153949" y="204025"/>
                </a:lnTo>
                <a:lnTo>
                  <a:pt x="149936" y="231038"/>
                </a:lnTo>
                <a:lnTo>
                  <a:pt x="138899" y="251307"/>
                </a:lnTo>
                <a:lnTo>
                  <a:pt x="122415" y="264058"/>
                </a:lnTo>
                <a:lnTo>
                  <a:pt x="102019" y="268478"/>
                </a:lnTo>
                <a:lnTo>
                  <a:pt x="81419" y="264058"/>
                </a:lnTo>
                <a:lnTo>
                  <a:pt x="64820" y="251307"/>
                </a:lnTo>
                <a:lnTo>
                  <a:pt x="53759" y="231038"/>
                </a:lnTo>
                <a:lnTo>
                  <a:pt x="49720" y="204025"/>
                </a:lnTo>
                <a:lnTo>
                  <a:pt x="53759" y="177025"/>
                </a:lnTo>
                <a:lnTo>
                  <a:pt x="64820" y="156756"/>
                </a:lnTo>
                <a:lnTo>
                  <a:pt x="81419" y="144005"/>
                </a:lnTo>
                <a:lnTo>
                  <a:pt x="102019" y="139573"/>
                </a:lnTo>
                <a:lnTo>
                  <a:pt x="122415" y="144005"/>
                </a:lnTo>
                <a:lnTo>
                  <a:pt x="138899" y="156756"/>
                </a:lnTo>
                <a:lnTo>
                  <a:pt x="149936" y="177025"/>
                </a:lnTo>
                <a:lnTo>
                  <a:pt x="153949" y="204025"/>
                </a:lnTo>
                <a:lnTo>
                  <a:pt x="153949" y="126593"/>
                </a:lnTo>
                <a:lnTo>
                  <a:pt x="137261" y="114795"/>
                </a:lnTo>
                <a:lnTo>
                  <a:pt x="102019" y="107899"/>
                </a:lnTo>
                <a:lnTo>
                  <a:pt x="66725" y="114795"/>
                </a:lnTo>
                <a:lnTo>
                  <a:pt x="39001" y="134289"/>
                </a:lnTo>
                <a:lnTo>
                  <a:pt x="20866" y="164617"/>
                </a:lnTo>
                <a:lnTo>
                  <a:pt x="14363" y="204025"/>
                </a:lnTo>
                <a:lnTo>
                  <a:pt x="20866" y="243446"/>
                </a:lnTo>
                <a:lnTo>
                  <a:pt x="39001" y="273773"/>
                </a:lnTo>
                <a:lnTo>
                  <a:pt x="66725" y="293268"/>
                </a:lnTo>
                <a:lnTo>
                  <a:pt x="102019" y="300151"/>
                </a:lnTo>
                <a:lnTo>
                  <a:pt x="137261" y="293268"/>
                </a:lnTo>
                <a:lnTo>
                  <a:pt x="164858" y="273773"/>
                </a:lnTo>
                <a:lnTo>
                  <a:pt x="168008" y="268478"/>
                </a:lnTo>
                <a:lnTo>
                  <a:pt x="182867" y="243446"/>
                </a:lnTo>
                <a:lnTo>
                  <a:pt x="189306" y="204025"/>
                </a:lnTo>
                <a:close/>
              </a:path>
              <a:path w="641350" h="315595">
                <a:moveTo>
                  <a:pt x="204038" y="50457"/>
                </a:moveTo>
                <a:lnTo>
                  <a:pt x="120434" y="50457"/>
                </a:lnTo>
                <a:lnTo>
                  <a:pt x="120434" y="0"/>
                </a:lnTo>
                <a:lnTo>
                  <a:pt x="83235" y="0"/>
                </a:lnTo>
                <a:lnTo>
                  <a:pt x="83235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38" y="82867"/>
                </a:lnTo>
                <a:lnTo>
                  <a:pt x="204038" y="50457"/>
                </a:lnTo>
                <a:close/>
              </a:path>
              <a:path w="641350" h="315595">
                <a:moveTo>
                  <a:pt x="321894" y="128155"/>
                </a:moveTo>
                <a:lnTo>
                  <a:pt x="277698" y="128155"/>
                </a:lnTo>
                <a:lnTo>
                  <a:pt x="277698" y="736"/>
                </a:lnTo>
                <a:lnTo>
                  <a:pt x="241236" y="736"/>
                </a:lnTo>
                <a:lnTo>
                  <a:pt x="241236" y="315252"/>
                </a:lnTo>
                <a:lnTo>
                  <a:pt x="277698" y="315252"/>
                </a:lnTo>
                <a:lnTo>
                  <a:pt x="277698" y="163144"/>
                </a:lnTo>
                <a:lnTo>
                  <a:pt x="321894" y="163144"/>
                </a:lnTo>
                <a:lnTo>
                  <a:pt x="321894" y="128155"/>
                </a:lnTo>
                <a:close/>
              </a:path>
              <a:path w="641350" h="315595">
                <a:moveTo>
                  <a:pt x="550976" y="154305"/>
                </a:moveTo>
                <a:lnTo>
                  <a:pt x="543941" y="89357"/>
                </a:lnTo>
                <a:lnTo>
                  <a:pt x="524319" y="43776"/>
                </a:lnTo>
                <a:lnTo>
                  <a:pt x="521893" y="41617"/>
                </a:lnTo>
                <a:lnTo>
                  <a:pt x="514515" y="35026"/>
                </a:lnTo>
                <a:lnTo>
                  <a:pt x="514515" y="154305"/>
                </a:lnTo>
                <a:lnTo>
                  <a:pt x="509968" y="205638"/>
                </a:lnTo>
                <a:lnTo>
                  <a:pt x="497522" y="240626"/>
                </a:lnTo>
                <a:lnTo>
                  <a:pt x="478929" y="260642"/>
                </a:lnTo>
                <a:lnTo>
                  <a:pt x="455955" y="267004"/>
                </a:lnTo>
                <a:lnTo>
                  <a:pt x="432612" y="260642"/>
                </a:lnTo>
                <a:lnTo>
                  <a:pt x="413918" y="240626"/>
                </a:lnTo>
                <a:lnTo>
                  <a:pt x="401523" y="205638"/>
                </a:lnTo>
                <a:lnTo>
                  <a:pt x="397027" y="154305"/>
                </a:lnTo>
                <a:lnTo>
                  <a:pt x="401523" y="103136"/>
                </a:lnTo>
                <a:lnTo>
                  <a:pt x="432612" y="48031"/>
                </a:lnTo>
                <a:lnTo>
                  <a:pt x="478929" y="48031"/>
                </a:lnTo>
                <a:lnTo>
                  <a:pt x="509968" y="103136"/>
                </a:lnTo>
                <a:lnTo>
                  <a:pt x="514515" y="154305"/>
                </a:lnTo>
                <a:lnTo>
                  <a:pt x="514515" y="35026"/>
                </a:lnTo>
                <a:lnTo>
                  <a:pt x="494258" y="16903"/>
                </a:lnTo>
                <a:lnTo>
                  <a:pt x="455955" y="8102"/>
                </a:lnTo>
                <a:lnTo>
                  <a:pt x="417436" y="16903"/>
                </a:lnTo>
                <a:lnTo>
                  <a:pt x="387261" y="43776"/>
                </a:lnTo>
                <a:lnTo>
                  <a:pt x="367601" y="89357"/>
                </a:lnTo>
                <a:lnTo>
                  <a:pt x="360565" y="154305"/>
                </a:lnTo>
                <a:lnTo>
                  <a:pt x="367601" y="219265"/>
                </a:lnTo>
                <a:lnTo>
                  <a:pt x="387261" y="264845"/>
                </a:lnTo>
                <a:lnTo>
                  <a:pt x="417436" y="291706"/>
                </a:lnTo>
                <a:lnTo>
                  <a:pt x="455955" y="300520"/>
                </a:lnTo>
                <a:lnTo>
                  <a:pt x="494258" y="291706"/>
                </a:lnTo>
                <a:lnTo>
                  <a:pt x="521893" y="267004"/>
                </a:lnTo>
                <a:lnTo>
                  <a:pt x="524319" y="264845"/>
                </a:lnTo>
                <a:lnTo>
                  <a:pt x="543941" y="219265"/>
                </a:lnTo>
                <a:lnTo>
                  <a:pt x="550976" y="154305"/>
                </a:lnTo>
                <a:close/>
              </a:path>
              <a:path w="641350" h="315595">
                <a:moveTo>
                  <a:pt x="641210" y="736"/>
                </a:moveTo>
                <a:lnTo>
                  <a:pt x="604380" y="736"/>
                </a:lnTo>
                <a:lnTo>
                  <a:pt x="604380" y="315252"/>
                </a:lnTo>
                <a:lnTo>
                  <a:pt x="641210" y="315252"/>
                </a:lnTo>
                <a:lnTo>
                  <a:pt x="641210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8624" y="4322992"/>
            <a:ext cx="291465" cy="314960"/>
          </a:xfrm>
          <a:custGeom>
            <a:avLst/>
            <a:gdLst/>
            <a:ahLst/>
            <a:cxnLst/>
            <a:rect l="l" t="t" r="r" b="b"/>
            <a:pathLst>
              <a:path w="291465" h="314960">
                <a:moveTo>
                  <a:pt x="291320" y="314522"/>
                </a:moveTo>
                <a:lnTo>
                  <a:pt x="254490" y="314522"/>
                </a:lnTo>
                <a:lnTo>
                  <a:pt x="254490" y="161312"/>
                </a:lnTo>
                <a:lnTo>
                  <a:pt x="198510" y="161312"/>
                </a:lnTo>
                <a:lnTo>
                  <a:pt x="198510" y="127061"/>
                </a:lnTo>
                <a:lnTo>
                  <a:pt x="254490" y="127061"/>
                </a:lnTo>
                <a:lnTo>
                  <a:pt x="254490" y="0"/>
                </a:lnTo>
                <a:lnTo>
                  <a:pt x="291320" y="0"/>
                </a:lnTo>
                <a:lnTo>
                  <a:pt x="291320" y="314522"/>
                </a:lnTo>
                <a:close/>
              </a:path>
              <a:path w="291465" h="314960">
                <a:moveTo>
                  <a:pt x="205507" y="44563"/>
                </a:moveTo>
                <a:lnTo>
                  <a:pt x="1841" y="44563"/>
                </a:lnTo>
                <a:lnTo>
                  <a:pt x="1841" y="11417"/>
                </a:lnTo>
                <a:lnTo>
                  <a:pt x="205507" y="11417"/>
                </a:lnTo>
                <a:lnTo>
                  <a:pt x="205507" y="44563"/>
                </a:lnTo>
                <a:close/>
              </a:path>
              <a:path w="291465" h="314960">
                <a:moveTo>
                  <a:pt x="72553" y="262593"/>
                </a:moveTo>
                <a:lnTo>
                  <a:pt x="36461" y="262593"/>
                </a:lnTo>
                <a:lnTo>
                  <a:pt x="36461" y="44563"/>
                </a:lnTo>
                <a:lnTo>
                  <a:pt x="72553" y="44563"/>
                </a:lnTo>
                <a:lnTo>
                  <a:pt x="72553" y="262593"/>
                </a:lnTo>
                <a:close/>
              </a:path>
              <a:path w="291465" h="314960">
                <a:moveTo>
                  <a:pt x="117853" y="295739"/>
                </a:moveTo>
                <a:lnTo>
                  <a:pt x="0" y="295739"/>
                </a:lnTo>
                <a:lnTo>
                  <a:pt x="0" y="262593"/>
                </a:lnTo>
                <a:lnTo>
                  <a:pt x="129639" y="262593"/>
                </a:lnTo>
                <a:lnTo>
                  <a:pt x="134795" y="262225"/>
                </a:lnTo>
                <a:lnTo>
                  <a:pt x="134795" y="44563"/>
                </a:lnTo>
                <a:lnTo>
                  <a:pt x="170519" y="44563"/>
                </a:lnTo>
                <a:lnTo>
                  <a:pt x="170519" y="259278"/>
                </a:lnTo>
                <a:lnTo>
                  <a:pt x="221712" y="259278"/>
                </a:lnTo>
                <a:lnTo>
                  <a:pt x="221712" y="277693"/>
                </a:lnTo>
                <a:lnTo>
                  <a:pt x="203102" y="285019"/>
                </a:lnTo>
                <a:lnTo>
                  <a:pt x="178898" y="290721"/>
                </a:lnTo>
                <a:lnTo>
                  <a:pt x="150137" y="294422"/>
                </a:lnTo>
                <a:lnTo>
                  <a:pt x="117853" y="295739"/>
                </a:lnTo>
                <a:close/>
              </a:path>
              <a:path w="291465" h="314960">
                <a:moveTo>
                  <a:pt x="221712" y="259278"/>
                </a:moveTo>
                <a:lnTo>
                  <a:pt x="170519" y="259278"/>
                </a:lnTo>
                <a:lnTo>
                  <a:pt x="185096" y="256505"/>
                </a:lnTo>
                <a:lnTo>
                  <a:pt x="198464" y="253109"/>
                </a:lnTo>
                <a:lnTo>
                  <a:pt x="210658" y="249024"/>
                </a:lnTo>
                <a:lnTo>
                  <a:pt x="221712" y="244178"/>
                </a:lnTo>
                <a:lnTo>
                  <a:pt x="221712" y="259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51444" y="4323003"/>
            <a:ext cx="680085" cy="314960"/>
          </a:xfrm>
          <a:custGeom>
            <a:avLst/>
            <a:gdLst/>
            <a:ahLst/>
            <a:cxnLst/>
            <a:rect l="l" t="t" r="r" b="b"/>
            <a:pathLst>
              <a:path w="680084" h="314960">
                <a:moveTo>
                  <a:pt x="221716" y="244170"/>
                </a:moveTo>
                <a:lnTo>
                  <a:pt x="210654" y="249021"/>
                </a:lnTo>
                <a:lnTo>
                  <a:pt x="198462" y="253111"/>
                </a:lnTo>
                <a:lnTo>
                  <a:pt x="185102" y="256501"/>
                </a:lnTo>
                <a:lnTo>
                  <a:pt x="170522" y="259270"/>
                </a:lnTo>
                <a:lnTo>
                  <a:pt x="170522" y="44564"/>
                </a:lnTo>
                <a:lnTo>
                  <a:pt x="205511" y="44564"/>
                </a:lnTo>
                <a:lnTo>
                  <a:pt x="205511" y="11417"/>
                </a:lnTo>
                <a:lnTo>
                  <a:pt x="134797" y="11417"/>
                </a:lnTo>
                <a:lnTo>
                  <a:pt x="134797" y="44564"/>
                </a:lnTo>
                <a:lnTo>
                  <a:pt x="134797" y="262216"/>
                </a:lnTo>
                <a:lnTo>
                  <a:pt x="129641" y="262585"/>
                </a:lnTo>
                <a:lnTo>
                  <a:pt x="72555" y="262585"/>
                </a:lnTo>
                <a:lnTo>
                  <a:pt x="72555" y="44564"/>
                </a:lnTo>
                <a:lnTo>
                  <a:pt x="134797" y="44564"/>
                </a:lnTo>
                <a:lnTo>
                  <a:pt x="134797" y="11417"/>
                </a:lnTo>
                <a:lnTo>
                  <a:pt x="1841" y="11417"/>
                </a:lnTo>
                <a:lnTo>
                  <a:pt x="1841" y="44564"/>
                </a:lnTo>
                <a:lnTo>
                  <a:pt x="36461" y="44564"/>
                </a:lnTo>
                <a:lnTo>
                  <a:pt x="36461" y="262585"/>
                </a:lnTo>
                <a:lnTo>
                  <a:pt x="0" y="262585"/>
                </a:lnTo>
                <a:lnTo>
                  <a:pt x="0" y="295732"/>
                </a:lnTo>
                <a:lnTo>
                  <a:pt x="117856" y="295732"/>
                </a:lnTo>
                <a:lnTo>
                  <a:pt x="150139" y="294411"/>
                </a:lnTo>
                <a:lnTo>
                  <a:pt x="178904" y="290715"/>
                </a:lnTo>
                <a:lnTo>
                  <a:pt x="203098" y="285013"/>
                </a:lnTo>
                <a:lnTo>
                  <a:pt x="221716" y="277685"/>
                </a:lnTo>
                <a:lnTo>
                  <a:pt x="221716" y="259270"/>
                </a:lnTo>
                <a:lnTo>
                  <a:pt x="221716" y="244170"/>
                </a:lnTo>
                <a:close/>
              </a:path>
              <a:path w="680084" h="314960">
                <a:moveTo>
                  <a:pt x="325577" y="127419"/>
                </a:moveTo>
                <a:lnTo>
                  <a:pt x="281381" y="127419"/>
                </a:lnTo>
                <a:lnTo>
                  <a:pt x="281381" y="0"/>
                </a:lnTo>
                <a:lnTo>
                  <a:pt x="244919" y="0"/>
                </a:lnTo>
                <a:lnTo>
                  <a:pt x="244919" y="314515"/>
                </a:lnTo>
                <a:lnTo>
                  <a:pt x="281381" y="314515"/>
                </a:lnTo>
                <a:lnTo>
                  <a:pt x="281381" y="162407"/>
                </a:lnTo>
                <a:lnTo>
                  <a:pt x="325577" y="162407"/>
                </a:lnTo>
                <a:lnTo>
                  <a:pt x="325577" y="127419"/>
                </a:lnTo>
                <a:close/>
              </a:path>
              <a:path w="680084" h="314960">
                <a:moveTo>
                  <a:pt x="571957" y="247484"/>
                </a:moveTo>
                <a:lnTo>
                  <a:pt x="555358" y="253669"/>
                </a:lnTo>
                <a:lnTo>
                  <a:pt x="535266" y="258305"/>
                </a:lnTo>
                <a:lnTo>
                  <a:pt x="513181" y="261213"/>
                </a:lnTo>
                <a:lnTo>
                  <a:pt x="490562" y="262216"/>
                </a:lnTo>
                <a:lnTo>
                  <a:pt x="401802" y="262216"/>
                </a:lnTo>
                <a:lnTo>
                  <a:pt x="401802" y="167932"/>
                </a:lnTo>
                <a:lnTo>
                  <a:pt x="539546" y="167932"/>
                </a:lnTo>
                <a:lnTo>
                  <a:pt x="539546" y="11417"/>
                </a:lnTo>
                <a:lnTo>
                  <a:pt x="364985" y="11417"/>
                </a:lnTo>
                <a:lnTo>
                  <a:pt x="364985" y="44932"/>
                </a:lnTo>
                <a:lnTo>
                  <a:pt x="503085" y="44932"/>
                </a:lnTo>
                <a:lnTo>
                  <a:pt x="503085" y="134416"/>
                </a:lnTo>
                <a:lnTo>
                  <a:pt x="365721" y="134416"/>
                </a:lnTo>
                <a:lnTo>
                  <a:pt x="365721" y="295732"/>
                </a:lnTo>
                <a:lnTo>
                  <a:pt x="489826" y="295732"/>
                </a:lnTo>
                <a:lnTo>
                  <a:pt x="512711" y="294716"/>
                </a:lnTo>
                <a:lnTo>
                  <a:pt x="535038" y="291769"/>
                </a:lnTo>
                <a:lnTo>
                  <a:pt x="555294" y="287032"/>
                </a:lnTo>
                <a:lnTo>
                  <a:pt x="571957" y="280631"/>
                </a:lnTo>
                <a:lnTo>
                  <a:pt x="571957" y="262216"/>
                </a:lnTo>
                <a:lnTo>
                  <a:pt x="571957" y="247484"/>
                </a:lnTo>
                <a:close/>
              </a:path>
              <a:path w="680084" h="314960">
                <a:moveTo>
                  <a:pt x="679869" y="127419"/>
                </a:moveTo>
                <a:lnTo>
                  <a:pt x="635673" y="127419"/>
                </a:lnTo>
                <a:lnTo>
                  <a:pt x="635673" y="0"/>
                </a:lnTo>
                <a:lnTo>
                  <a:pt x="599211" y="0"/>
                </a:lnTo>
                <a:lnTo>
                  <a:pt x="599211" y="314515"/>
                </a:lnTo>
                <a:lnTo>
                  <a:pt x="635673" y="314515"/>
                </a:lnTo>
                <a:lnTo>
                  <a:pt x="635673" y="162407"/>
                </a:lnTo>
                <a:lnTo>
                  <a:pt x="679869" y="162407"/>
                </a:lnTo>
                <a:lnTo>
                  <a:pt x="679869" y="127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13802" y="4322992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74772" y="4334116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4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367"/>
                </a:lnTo>
                <a:lnTo>
                  <a:pt x="178257" y="250190"/>
                </a:lnTo>
                <a:lnTo>
                  <a:pt x="178257" y="34556"/>
                </a:lnTo>
                <a:lnTo>
                  <a:pt x="141795" y="34556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427604" y="4322992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4" h="314960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4" h="314960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4" h="314960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5322" y="4326495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13" y="92710"/>
                </a:moveTo>
                <a:lnTo>
                  <a:pt x="58191" y="92710"/>
                </a:lnTo>
                <a:lnTo>
                  <a:pt x="58191" y="71120"/>
                </a:lnTo>
                <a:lnTo>
                  <a:pt x="291693" y="71120"/>
                </a:lnTo>
                <a:lnTo>
                  <a:pt x="291693" y="46990"/>
                </a:lnTo>
                <a:lnTo>
                  <a:pt x="291693" y="25400"/>
                </a:lnTo>
                <a:lnTo>
                  <a:pt x="291693" y="0"/>
                </a:lnTo>
                <a:lnTo>
                  <a:pt x="22834" y="0"/>
                </a:lnTo>
                <a:lnTo>
                  <a:pt x="22834" y="25400"/>
                </a:lnTo>
                <a:lnTo>
                  <a:pt x="256336" y="25400"/>
                </a:lnTo>
                <a:lnTo>
                  <a:pt x="256336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13" y="118110"/>
                </a:lnTo>
                <a:lnTo>
                  <a:pt x="296113" y="92710"/>
                </a:lnTo>
                <a:close/>
              </a:path>
              <a:path w="314325" h="307339">
                <a:moveTo>
                  <a:pt x="297954" y="281940"/>
                </a:moveTo>
                <a:lnTo>
                  <a:pt x="57086" y="281940"/>
                </a:lnTo>
                <a:lnTo>
                  <a:pt x="57086" y="260350"/>
                </a:lnTo>
                <a:lnTo>
                  <a:pt x="292430" y="260350"/>
                </a:lnTo>
                <a:lnTo>
                  <a:pt x="292430" y="236220"/>
                </a:lnTo>
                <a:lnTo>
                  <a:pt x="292430" y="215900"/>
                </a:lnTo>
                <a:lnTo>
                  <a:pt x="292430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73" y="215900"/>
                </a:lnTo>
                <a:lnTo>
                  <a:pt x="257073" y="236220"/>
                </a:lnTo>
                <a:lnTo>
                  <a:pt x="21729" y="236220"/>
                </a:lnTo>
                <a:lnTo>
                  <a:pt x="21729" y="26035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54" y="307340"/>
                </a:lnTo>
                <a:lnTo>
                  <a:pt x="297954" y="281940"/>
                </a:lnTo>
                <a:close/>
              </a:path>
              <a:path w="314325" h="307339">
                <a:moveTo>
                  <a:pt x="314159" y="141236"/>
                </a:moveTo>
                <a:lnTo>
                  <a:pt x="0" y="141236"/>
                </a:lnTo>
                <a:lnTo>
                  <a:pt x="0" y="167754"/>
                </a:lnTo>
                <a:lnTo>
                  <a:pt x="314159" y="167754"/>
                </a:lnTo>
                <a:lnTo>
                  <a:pt x="314159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22712" y="4334778"/>
            <a:ext cx="314325" cy="287655"/>
          </a:xfrm>
          <a:custGeom>
            <a:avLst/>
            <a:gdLst/>
            <a:ahLst/>
            <a:cxnLst/>
            <a:rect l="l" t="t" r="r" b="b"/>
            <a:pathLst>
              <a:path w="314325" h="287654">
                <a:moveTo>
                  <a:pt x="296476" y="33514"/>
                </a:moveTo>
                <a:lnTo>
                  <a:pt x="16204" y="33514"/>
                </a:lnTo>
                <a:lnTo>
                  <a:pt x="16204" y="0"/>
                </a:lnTo>
                <a:lnTo>
                  <a:pt x="296476" y="0"/>
                </a:lnTo>
                <a:lnTo>
                  <a:pt x="296476" y="33514"/>
                </a:lnTo>
                <a:close/>
              </a:path>
              <a:path w="314325" h="287654">
                <a:moveTo>
                  <a:pt x="9207" y="180832"/>
                </a:moveTo>
                <a:lnTo>
                  <a:pt x="9207" y="146949"/>
                </a:lnTo>
                <a:lnTo>
                  <a:pt x="55923" y="136475"/>
                </a:lnTo>
                <a:lnTo>
                  <a:pt x="95940" y="113710"/>
                </a:lnTo>
                <a:lnTo>
                  <a:pt x="126566" y="79206"/>
                </a:lnTo>
                <a:lnTo>
                  <a:pt x="145107" y="33514"/>
                </a:lnTo>
                <a:lnTo>
                  <a:pt x="183778" y="33514"/>
                </a:lnTo>
                <a:lnTo>
                  <a:pt x="181229" y="45179"/>
                </a:lnTo>
                <a:lnTo>
                  <a:pt x="178023" y="56394"/>
                </a:lnTo>
                <a:lnTo>
                  <a:pt x="174197" y="67127"/>
                </a:lnTo>
                <a:lnTo>
                  <a:pt x="169783" y="77341"/>
                </a:lnTo>
                <a:lnTo>
                  <a:pt x="222070" y="106436"/>
                </a:lnTo>
                <a:lnTo>
                  <a:pt x="152473" y="106436"/>
                </a:lnTo>
                <a:lnTo>
                  <a:pt x="124598" y="136343"/>
                </a:lnTo>
                <a:lnTo>
                  <a:pt x="90508" y="158964"/>
                </a:lnTo>
                <a:lnTo>
                  <a:pt x="51584" y="173920"/>
                </a:lnTo>
                <a:lnTo>
                  <a:pt x="9207" y="180832"/>
                </a:lnTo>
                <a:close/>
              </a:path>
              <a:path w="314325" h="287654">
                <a:moveTo>
                  <a:pt x="289478" y="183041"/>
                </a:moveTo>
                <a:lnTo>
                  <a:pt x="152473" y="106436"/>
                </a:lnTo>
                <a:lnTo>
                  <a:pt x="222070" y="106436"/>
                </a:lnTo>
                <a:lnTo>
                  <a:pt x="306788" y="153578"/>
                </a:lnTo>
                <a:lnTo>
                  <a:pt x="289478" y="183041"/>
                </a:lnTo>
                <a:close/>
              </a:path>
              <a:path w="314325" h="287654">
                <a:moveTo>
                  <a:pt x="174939" y="253386"/>
                </a:moveTo>
                <a:lnTo>
                  <a:pt x="138478" y="253386"/>
                </a:lnTo>
                <a:lnTo>
                  <a:pt x="138478" y="173466"/>
                </a:lnTo>
                <a:lnTo>
                  <a:pt x="174939" y="173466"/>
                </a:lnTo>
                <a:lnTo>
                  <a:pt x="174939" y="253386"/>
                </a:lnTo>
                <a:close/>
              </a:path>
              <a:path w="314325" h="287654">
                <a:moveTo>
                  <a:pt x="314154" y="287637"/>
                </a:moveTo>
                <a:lnTo>
                  <a:pt x="0" y="287637"/>
                </a:lnTo>
                <a:lnTo>
                  <a:pt x="0" y="253386"/>
                </a:lnTo>
                <a:lnTo>
                  <a:pt x="314154" y="253386"/>
                </a:lnTo>
                <a:lnTo>
                  <a:pt x="314154" y="287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83271" y="4322992"/>
            <a:ext cx="292735" cy="314960"/>
          </a:xfrm>
          <a:custGeom>
            <a:avLst/>
            <a:gdLst/>
            <a:ahLst/>
            <a:cxnLst/>
            <a:rect l="l" t="t" r="r" b="b"/>
            <a:pathLst>
              <a:path w="292734" h="314960">
                <a:moveTo>
                  <a:pt x="289847" y="176780"/>
                </a:moveTo>
                <a:lnTo>
                  <a:pt x="253386" y="176780"/>
                </a:lnTo>
                <a:lnTo>
                  <a:pt x="253386" y="90968"/>
                </a:lnTo>
                <a:lnTo>
                  <a:pt x="192249" y="90968"/>
                </a:lnTo>
                <a:lnTo>
                  <a:pt x="192249" y="59295"/>
                </a:lnTo>
                <a:lnTo>
                  <a:pt x="253386" y="592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76780"/>
                </a:lnTo>
                <a:close/>
              </a:path>
              <a:path w="292734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92734" h="314960">
                <a:moveTo>
                  <a:pt x="0" y="167573"/>
                </a:moveTo>
                <a:lnTo>
                  <a:pt x="0" y="134795"/>
                </a:lnTo>
                <a:lnTo>
                  <a:pt x="35154" y="124137"/>
                </a:lnTo>
                <a:lnTo>
                  <a:pt x="62195" y="103674"/>
                </a:lnTo>
                <a:lnTo>
                  <a:pt x="80328" y="74924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33" y="48942"/>
                </a:lnTo>
                <a:lnTo>
                  <a:pt x="122825" y="58236"/>
                </a:lnTo>
                <a:lnTo>
                  <a:pt x="120765" y="67322"/>
                </a:lnTo>
                <a:lnTo>
                  <a:pt x="118222" y="76236"/>
                </a:lnTo>
                <a:lnTo>
                  <a:pt x="164318" y="105331"/>
                </a:lnTo>
                <a:lnTo>
                  <a:pt x="104595" y="105331"/>
                </a:lnTo>
                <a:lnTo>
                  <a:pt x="85611" y="128885"/>
                </a:lnTo>
                <a:lnTo>
                  <a:pt x="61551" y="147639"/>
                </a:lnTo>
                <a:lnTo>
                  <a:pt x="32864" y="160800"/>
                </a:lnTo>
                <a:lnTo>
                  <a:pt x="0" y="167573"/>
                </a:lnTo>
                <a:close/>
              </a:path>
              <a:path w="292734" h="314960">
                <a:moveTo>
                  <a:pt x="197037" y="164627"/>
                </a:moveTo>
                <a:lnTo>
                  <a:pt x="104595" y="105331"/>
                </a:lnTo>
                <a:lnTo>
                  <a:pt x="164318" y="105331"/>
                </a:lnTo>
                <a:lnTo>
                  <a:pt x="215083" y="137373"/>
                </a:lnTo>
                <a:lnTo>
                  <a:pt x="197037" y="164627"/>
                </a:lnTo>
                <a:close/>
              </a:path>
              <a:path w="292734" h="314960">
                <a:moveTo>
                  <a:pt x="156524" y="314522"/>
                </a:moveTo>
                <a:lnTo>
                  <a:pt x="103127" y="311041"/>
                </a:lnTo>
                <a:lnTo>
                  <a:pt x="59985" y="299929"/>
                </a:lnTo>
                <a:lnTo>
                  <a:pt x="31138" y="280185"/>
                </a:lnTo>
                <a:lnTo>
                  <a:pt x="20624" y="250807"/>
                </a:lnTo>
                <a:lnTo>
                  <a:pt x="31138" y="221430"/>
                </a:lnTo>
                <a:lnTo>
                  <a:pt x="59985" y="201686"/>
                </a:lnTo>
                <a:lnTo>
                  <a:pt x="103127" y="190574"/>
                </a:lnTo>
                <a:lnTo>
                  <a:pt x="156524" y="187093"/>
                </a:lnTo>
                <a:lnTo>
                  <a:pt x="209921" y="190574"/>
                </a:lnTo>
                <a:lnTo>
                  <a:pt x="253063" y="201686"/>
                </a:lnTo>
                <a:lnTo>
                  <a:pt x="275328" y="216924"/>
                </a:lnTo>
                <a:lnTo>
                  <a:pt x="156524" y="216924"/>
                </a:lnTo>
                <a:lnTo>
                  <a:pt x="118492" y="218956"/>
                </a:lnTo>
                <a:lnTo>
                  <a:pt x="87607" y="225165"/>
                </a:lnTo>
                <a:lnTo>
                  <a:pt x="66874" y="235725"/>
                </a:lnTo>
                <a:lnTo>
                  <a:pt x="59295" y="250807"/>
                </a:lnTo>
                <a:lnTo>
                  <a:pt x="66874" y="265890"/>
                </a:lnTo>
                <a:lnTo>
                  <a:pt x="87607" y="276450"/>
                </a:lnTo>
                <a:lnTo>
                  <a:pt x="118492" y="282659"/>
                </a:lnTo>
                <a:lnTo>
                  <a:pt x="156524" y="284690"/>
                </a:lnTo>
                <a:lnTo>
                  <a:pt x="275328" y="284690"/>
                </a:lnTo>
                <a:lnTo>
                  <a:pt x="253063" y="299929"/>
                </a:lnTo>
                <a:lnTo>
                  <a:pt x="209921" y="311041"/>
                </a:lnTo>
                <a:lnTo>
                  <a:pt x="156524" y="314522"/>
                </a:lnTo>
                <a:close/>
              </a:path>
              <a:path w="292734" h="314960">
                <a:moveTo>
                  <a:pt x="275328" y="284690"/>
                </a:moveTo>
                <a:lnTo>
                  <a:pt x="156524" y="284690"/>
                </a:lnTo>
                <a:lnTo>
                  <a:pt x="194556" y="282659"/>
                </a:lnTo>
                <a:lnTo>
                  <a:pt x="225441" y="276450"/>
                </a:lnTo>
                <a:lnTo>
                  <a:pt x="246175" y="265890"/>
                </a:lnTo>
                <a:lnTo>
                  <a:pt x="253754" y="250807"/>
                </a:lnTo>
                <a:lnTo>
                  <a:pt x="246175" y="235725"/>
                </a:lnTo>
                <a:lnTo>
                  <a:pt x="225441" y="225165"/>
                </a:lnTo>
                <a:lnTo>
                  <a:pt x="194556" y="218956"/>
                </a:lnTo>
                <a:lnTo>
                  <a:pt x="156524" y="216924"/>
                </a:lnTo>
                <a:lnTo>
                  <a:pt x="275328" y="216924"/>
                </a:lnTo>
                <a:lnTo>
                  <a:pt x="281911" y="221430"/>
                </a:lnTo>
                <a:lnTo>
                  <a:pt x="292425" y="250807"/>
                </a:lnTo>
                <a:lnTo>
                  <a:pt x="281911" y="280185"/>
                </a:lnTo>
                <a:lnTo>
                  <a:pt x="275328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38307" y="4322266"/>
            <a:ext cx="643890" cy="315595"/>
          </a:xfrm>
          <a:custGeom>
            <a:avLst/>
            <a:gdLst/>
            <a:ahLst/>
            <a:cxnLst/>
            <a:rect l="l" t="t" r="r" b="b"/>
            <a:pathLst>
              <a:path w="643890" h="315595">
                <a:moveTo>
                  <a:pt x="189293" y="204025"/>
                </a:moveTo>
                <a:lnTo>
                  <a:pt x="182854" y="164617"/>
                </a:lnTo>
                <a:lnTo>
                  <a:pt x="167995" y="139573"/>
                </a:lnTo>
                <a:lnTo>
                  <a:pt x="164846" y="134289"/>
                </a:lnTo>
                <a:lnTo>
                  <a:pt x="153936" y="126593"/>
                </a:lnTo>
                <a:lnTo>
                  <a:pt x="153936" y="204025"/>
                </a:lnTo>
                <a:lnTo>
                  <a:pt x="149923" y="231038"/>
                </a:lnTo>
                <a:lnTo>
                  <a:pt x="138887" y="251307"/>
                </a:lnTo>
                <a:lnTo>
                  <a:pt x="122402" y="264058"/>
                </a:lnTo>
                <a:lnTo>
                  <a:pt x="102006" y="268478"/>
                </a:lnTo>
                <a:lnTo>
                  <a:pt x="81407" y="264058"/>
                </a:lnTo>
                <a:lnTo>
                  <a:pt x="64808" y="251307"/>
                </a:lnTo>
                <a:lnTo>
                  <a:pt x="53746" y="231038"/>
                </a:lnTo>
                <a:lnTo>
                  <a:pt x="49707" y="204025"/>
                </a:lnTo>
                <a:lnTo>
                  <a:pt x="53746" y="177025"/>
                </a:lnTo>
                <a:lnTo>
                  <a:pt x="64808" y="156756"/>
                </a:lnTo>
                <a:lnTo>
                  <a:pt x="81407" y="144005"/>
                </a:lnTo>
                <a:lnTo>
                  <a:pt x="102006" y="139573"/>
                </a:lnTo>
                <a:lnTo>
                  <a:pt x="122402" y="144005"/>
                </a:lnTo>
                <a:lnTo>
                  <a:pt x="138887" y="156756"/>
                </a:lnTo>
                <a:lnTo>
                  <a:pt x="149923" y="177025"/>
                </a:lnTo>
                <a:lnTo>
                  <a:pt x="153936" y="204025"/>
                </a:lnTo>
                <a:lnTo>
                  <a:pt x="153936" y="126593"/>
                </a:lnTo>
                <a:lnTo>
                  <a:pt x="137248" y="114795"/>
                </a:lnTo>
                <a:lnTo>
                  <a:pt x="102006" y="107899"/>
                </a:lnTo>
                <a:lnTo>
                  <a:pt x="66713" y="114795"/>
                </a:lnTo>
                <a:lnTo>
                  <a:pt x="38989" y="134289"/>
                </a:lnTo>
                <a:lnTo>
                  <a:pt x="20853" y="164617"/>
                </a:lnTo>
                <a:lnTo>
                  <a:pt x="14363" y="204025"/>
                </a:lnTo>
                <a:lnTo>
                  <a:pt x="20853" y="243446"/>
                </a:lnTo>
                <a:lnTo>
                  <a:pt x="38989" y="273773"/>
                </a:lnTo>
                <a:lnTo>
                  <a:pt x="66713" y="293268"/>
                </a:lnTo>
                <a:lnTo>
                  <a:pt x="102006" y="300151"/>
                </a:lnTo>
                <a:lnTo>
                  <a:pt x="137248" y="293268"/>
                </a:lnTo>
                <a:lnTo>
                  <a:pt x="164846" y="273773"/>
                </a:lnTo>
                <a:lnTo>
                  <a:pt x="167995" y="268478"/>
                </a:lnTo>
                <a:lnTo>
                  <a:pt x="182854" y="243446"/>
                </a:lnTo>
                <a:lnTo>
                  <a:pt x="189293" y="204025"/>
                </a:lnTo>
                <a:close/>
              </a:path>
              <a:path w="643890" h="315595">
                <a:moveTo>
                  <a:pt x="204025" y="50457"/>
                </a:moveTo>
                <a:lnTo>
                  <a:pt x="120421" y="50457"/>
                </a:lnTo>
                <a:lnTo>
                  <a:pt x="120421" y="0"/>
                </a:lnTo>
                <a:lnTo>
                  <a:pt x="83223" y="0"/>
                </a:lnTo>
                <a:lnTo>
                  <a:pt x="83223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25" y="82867"/>
                </a:lnTo>
                <a:lnTo>
                  <a:pt x="204025" y="50457"/>
                </a:lnTo>
                <a:close/>
              </a:path>
              <a:path w="643890" h="315595">
                <a:moveTo>
                  <a:pt x="321881" y="128155"/>
                </a:moveTo>
                <a:lnTo>
                  <a:pt x="277685" y="128155"/>
                </a:lnTo>
                <a:lnTo>
                  <a:pt x="277685" y="736"/>
                </a:lnTo>
                <a:lnTo>
                  <a:pt x="241223" y="736"/>
                </a:lnTo>
                <a:lnTo>
                  <a:pt x="241223" y="315252"/>
                </a:lnTo>
                <a:lnTo>
                  <a:pt x="277685" y="315252"/>
                </a:lnTo>
                <a:lnTo>
                  <a:pt x="277685" y="163144"/>
                </a:lnTo>
                <a:lnTo>
                  <a:pt x="321881" y="163144"/>
                </a:lnTo>
                <a:lnTo>
                  <a:pt x="321881" y="128155"/>
                </a:lnTo>
                <a:close/>
              </a:path>
              <a:path w="643890" h="315595">
                <a:moveTo>
                  <a:pt x="545071" y="154305"/>
                </a:moveTo>
                <a:lnTo>
                  <a:pt x="538289" y="89357"/>
                </a:lnTo>
                <a:lnTo>
                  <a:pt x="519239" y="43776"/>
                </a:lnTo>
                <a:lnTo>
                  <a:pt x="516877" y="41617"/>
                </a:lnTo>
                <a:lnTo>
                  <a:pt x="508609" y="34048"/>
                </a:lnTo>
                <a:lnTo>
                  <a:pt x="508609" y="154305"/>
                </a:lnTo>
                <a:lnTo>
                  <a:pt x="504355" y="205638"/>
                </a:lnTo>
                <a:lnTo>
                  <a:pt x="492582" y="240626"/>
                </a:lnTo>
                <a:lnTo>
                  <a:pt x="474738" y="260642"/>
                </a:lnTo>
                <a:lnTo>
                  <a:pt x="452259" y="267004"/>
                </a:lnTo>
                <a:lnTo>
                  <a:pt x="429514" y="260642"/>
                </a:lnTo>
                <a:lnTo>
                  <a:pt x="411429" y="240626"/>
                </a:lnTo>
                <a:lnTo>
                  <a:pt x="399478" y="205638"/>
                </a:lnTo>
                <a:lnTo>
                  <a:pt x="395173" y="154305"/>
                </a:lnTo>
                <a:lnTo>
                  <a:pt x="399478" y="103136"/>
                </a:lnTo>
                <a:lnTo>
                  <a:pt x="429514" y="48031"/>
                </a:lnTo>
                <a:lnTo>
                  <a:pt x="474738" y="48031"/>
                </a:lnTo>
                <a:lnTo>
                  <a:pt x="504355" y="103136"/>
                </a:lnTo>
                <a:lnTo>
                  <a:pt x="508609" y="154305"/>
                </a:lnTo>
                <a:lnTo>
                  <a:pt x="508609" y="34048"/>
                </a:lnTo>
                <a:lnTo>
                  <a:pt x="489915" y="16903"/>
                </a:lnTo>
                <a:lnTo>
                  <a:pt x="452259" y="8102"/>
                </a:lnTo>
                <a:lnTo>
                  <a:pt x="414388" y="16903"/>
                </a:lnTo>
                <a:lnTo>
                  <a:pt x="384949" y="43776"/>
                </a:lnTo>
                <a:lnTo>
                  <a:pt x="365874" y="89357"/>
                </a:lnTo>
                <a:lnTo>
                  <a:pt x="359079" y="154305"/>
                </a:lnTo>
                <a:lnTo>
                  <a:pt x="365874" y="219265"/>
                </a:lnTo>
                <a:lnTo>
                  <a:pt x="384949" y="264845"/>
                </a:lnTo>
                <a:lnTo>
                  <a:pt x="414388" y="291706"/>
                </a:lnTo>
                <a:lnTo>
                  <a:pt x="452259" y="300520"/>
                </a:lnTo>
                <a:lnTo>
                  <a:pt x="489915" y="291706"/>
                </a:lnTo>
                <a:lnTo>
                  <a:pt x="516877" y="267004"/>
                </a:lnTo>
                <a:lnTo>
                  <a:pt x="519239" y="264845"/>
                </a:lnTo>
                <a:lnTo>
                  <a:pt x="538289" y="219265"/>
                </a:lnTo>
                <a:lnTo>
                  <a:pt x="545071" y="154305"/>
                </a:lnTo>
                <a:close/>
              </a:path>
              <a:path w="643890" h="315595">
                <a:moveTo>
                  <a:pt x="643407" y="736"/>
                </a:moveTo>
                <a:lnTo>
                  <a:pt x="607314" y="736"/>
                </a:lnTo>
                <a:lnTo>
                  <a:pt x="607314" y="79552"/>
                </a:lnTo>
                <a:lnTo>
                  <a:pt x="554278" y="79552"/>
                </a:lnTo>
                <a:lnTo>
                  <a:pt x="556856" y="113792"/>
                </a:lnTo>
                <a:lnTo>
                  <a:pt x="607314" y="113792"/>
                </a:lnTo>
                <a:lnTo>
                  <a:pt x="607314" y="193344"/>
                </a:lnTo>
                <a:lnTo>
                  <a:pt x="556856" y="193344"/>
                </a:lnTo>
                <a:lnTo>
                  <a:pt x="554278" y="227596"/>
                </a:lnTo>
                <a:lnTo>
                  <a:pt x="607314" y="227596"/>
                </a:lnTo>
                <a:lnTo>
                  <a:pt x="607314" y="315252"/>
                </a:lnTo>
                <a:lnTo>
                  <a:pt x="643407" y="315252"/>
                </a:lnTo>
                <a:lnTo>
                  <a:pt x="643407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759542" y="4322992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4" h="314960">
                <a:moveTo>
                  <a:pt x="279534" y="314522"/>
                </a:moveTo>
                <a:lnTo>
                  <a:pt x="243073" y="314522"/>
                </a:lnTo>
                <a:lnTo>
                  <a:pt x="243073" y="162049"/>
                </a:lnTo>
                <a:lnTo>
                  <a:pt x="126693" y="162049"/>
                </a:lnTo>
                <a:lnTo>
                  <a:pt x="126693" y="127797"/>
                </a:lnTo>
                <a:lnTo>
                  <a:pt x="243073" y="127797"/>
                </a:lnTo>
                <a:lnTo>
                  <a:pt x="243073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4" h="314960">
                <a:moveTo>
                  <a:pt x="118590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82673" y="11417"/>
                </a:lnTo>
                <a:lnTo>
                  <a:pt x="182673" y="44563"/>
                </a:lnTo>
                <a:lnTo>
                  <a:pt x="37197" y="44563"/>
                </a:lnTo>
                <a:lnTo>
                  <a:pt x="37197" y="262593"/>
                </a:lnTo>
                <a:lnTo>
                  <a:pt x="201824" y="262593"/>
                </a:lnTo>
                <a:lnTo>
                  <a:pt x="201824" y="281008"/>
                </a:lnTo>
                <a:lnTo>
                  <a:pt x="184987" y="287194"/>
                </a:lnTo>
                <a:lnTo>
                  <a:pt x="164351" y="291826"/>
                </a:lnTo>
                <a:lnTo>
                  <a:pt x="141643" y="294732"/>
                </a:lnTo>
                <a:lnTo>
                  <a:pt x="118590" y="295739"/>
                </a:lnTo>
                <a:close/>
              </a:path>
              <a:path w="280034" h="314960">
                <a:moveTo>
                  <a:pt x="201824" y="262593"/>
                </a:moveTo>
                <a:lnTo>
                  <a:pt x="120432" y="262593"/>
                </a:lnTo>
                <a:lnTo>
                  <a:pt x="143041" y="261534"/>
                </a:lnTo>
                <a:lnTo>
                  <a:pt x="165133" y="258542"/>
                </a:lnTo>
                <a:lnTo>
                  <a:pt x="185222" y="253892"/>
                </a:lnTo>
                <a:lnTo>
                  <a:pt x="201824" y="247861"/>
                </a:lnTo>
                <a:lnTo>
                  <a:pt x="201824" y="262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200359" y="4318941"/>
            <a:ext cx="294640" cy="318770"/>
          </a:xfrm>
          <a:custGeom>
            <a:avLst/>
            <a:gdLst/>
            <a:ahLst/>
            <a:cxnLst/>
            <a:rect l="l" t="t" r="r" b="b"/>
            <a:pathLst>
              <a:path w="294640" h="318770">
                <a:moveTo>
                  <a:pt x="129271" y="41617"/>
                </a:moveTo>
                <a:lnTo>
                  <a:pt x="92073" y="41617"/>
                </a:lnTo>
                <a:lnTo>
                  <a:pt x="92073" y="0"/>
                </a:lnTo>
                <a:lnTo>
                  <a:pt x="129271" y="0"/>
                </a:lnTo>
                <a:lnTo>
                  <a:pt x="129271" y="41617"/>
                </a:lnTo>
                <a:close/>
              </a:path>
              <a:path w="294640" h="318770">
                <a:moveTo>
                  <a:pt x="208085" y="74763"/>
                </a:moveTo>
                <a:lnTo>
                  <a:pt x="12521" y="74763"/>
                </a:lnTo>
                <a:lnTo>
                  <a:pt x="12521" y="41617"/>
                </a:lnTo>
                <a:lnTo>
                  <a:pt x="208085" y="41617"/>
                </a:lnTo>
                <a:lnTo>
                  <a:pt x="208085" y="74763"/>
                </a:lnTo>
                <a:close/>
              </a:path>
              <a:path w="294640" h="318770">
                <a:moveTo>
                  <a:pt x="6260" y="203298"/>
                </a:moveTo>
                <a:lnTo>
                  <a:pt x="6260" y="170151"/>
                </a:lnTo>
                <a:lnTo>
                  <a:pt x="40644" y="158872"/>
                </a:lnTo>
                <a:lnTo>
                  <a:pt x="66707" y="137649"/>
                </a:lnTo>
                <a:lnTo>
                  <a:pt x="83999" y="108830"/>
                </a:lnTo>
                <a:lnTo>
                  <a:pt x="92073" y="74763"/>
                </a:lnTo>
                <a:lnTo>
                  <a:pt x="129271" y="74763"/>
                </a:lnTo>
                <a:lnTo>
                  <a:pt x="128229" y="84080"/>
                </a:lnTo>
                <a:lnTo>
                  <a:pt x="126739" y="93224"/>
                </a:lnTo>
                <a:lnTo>
                  <a:pt x="124765" y="102161"/>
                </a:lnTo>
                <a:lnTo>
                  <a:pt x="122273" y="110856"/>
                </a:lnTo>
                <a:lnTo>
                  <a:pt x="166889" y="140319"/>
                </a:lnTo>
                <a:lnTo>
                  <a:pt x="109014" y="140319"/>
                </a:lnTo>
                <a:lnTo>
                  <a:pt x="90836" y="163729"/>
                </a:lnTo>
                <a:lnTo>
                  <a:pt x="67443" y="182581"/>
                </a:lnTo>
                <a:lnTo>
                  <a:pt x="39148" y="196047"/>
                </a:lnTo>
                <a:lnTo>
                  <a:pt x="6260" y="203298"/>
                </a:lnTo>
                <a:close/>
              </a:path>
              <a:path w="294640" h="318770">
                <a:moveTo>
                  <a:pt x="199615" y="202929"/>
                </a:moveTo>
                <a:lnTo>
                  <a:pt x="109014" y="140319"/>
                </a:lnTo>
                <a:lnTo>
                  <a:pt x="166889" y="140319"/>
                </a:lnTo>
                <a:lnTo>
                  <a:pt x="219871" y="175307"/>
                </a:lnTo>
                <a:lnTo>
                  <a:pt x="199615" y="202929"/>
                </a:lnTo>
                <a:close/>
              </a:path>
              <a:path w="294640" h="318770">
                <a:moveTo>
                  <a:pt x="125588" y="266276"/>
                </a:moveTo>
                <a:lnTo>
                  <a:pt x="89495" y="266276"/>
                </a:lnTo>
                <a:lnTo>
                  <a:pt x="89495" y="198878"/>
                </a:lnTo>
                <a:lnTo>
                  <a:pt x="125588" y="198878"/>
                </a:lnTo>
                <a:lnTo>
                  <a:pt x="125588" y="266276"/>
                </a:lnTo>
                <a:close/>
              </a:path>
              <a:path w="294640" h="318770">
                <a:moveTo>
                  <a:pt x="128902" y="299791"/>
                </a:moveTo>
                <a:lnTo>
                  <a:pt x="0" y="299791"/>
                </a:lnTo>
                <a:lnTo>
                  <a:pt x="0" y="266276"/>
                </a:lnTo>
                <a:lnTo>
                  <a:pt x="128534" y="266276"/>
                </a:lnTo>
                <a:lnTo>
                  <a:pt x="159356" y="265545"/>
                </a:lnTo>
                <a:lnTo>
                  <a:pt x="187553" y="263191"/>
                </a:lnTo>
                <a:lnTo>
                  <a:pt x="212022" y="258973"/>
                </a:lnTo>
                <a:lnTo>
                  <a:pt x="231656" y="252649"/>
                </a:lnTo>
                <a:lnTo>
                  <a:pt x="231656" y="286532"/>
                </a:lnTo>
                <a:lnTo>
                  <a:pt x="212183" y="292488"/>
                </a:lnTo>
                <a:lnTo>
                  <a:pt x="188013" y="296614"/>
                </a:lnTo>
                <a:lnTo>
                  <a:pt x="159977" y="299014"/>
                </a:lnTo>
                <a:lnTo>
                  <a:pt x="128902" y="299791"/>
                </a:lnTo>
                <a:close/>
              </a:path>
              <a:path w="294640" h="318770">
                <a:moveTo>
                  <a:pt x="294266" y="318574"/>
                </a:moveTo>
                <a:lnTo>
                  <a:pt x="257805" y="318574"/>
                </a:lnTo>
                <a:lnTo>
                  <a:pt x="257805" y="4051"/>
                </a:lnTo>
                <a:lnTo>
                  <a:pt x="294266" y="4051"/>
                </a:lnTo>
                <a:lnTo>
                  <a:pt x="294266" y="31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560919" y="4322992"/>
            <a:ext cx="289560" cy="314960"/>
          </a:xfrm>
          <a:custGeom>
            <a:avLst/>
            <a:gdLst/>
            <a:ahLst/>
            <a:cxnLst/>
            <a:rect l="l" t="t" r="r" b="b"/>
            <a:pathLst>
              <a:path w="289559" h="314960">
                <a:moveTo>
                  <a:pt x="289478" y="191512"/>
                </a:moveTo>
                <a:lnTo>
                  <a:pt x="253017" y="191512"/>
                </a:lnTo>
                <a:lnTo>
                  <a:pt x="253017" y="104227"/>
                </a:lnTo>
                <a:lnTo>
                  <a:pt x="192249" y="104227"/>
                </a:lnTo>
                <a:lnTo>
                  <a:pt x="192249" y="72553"/>
                </a:lnTo>
                <a:lnTo>
                  <a:pt x="253017" y="72553"/>
                </a:lnTo>
                <a:lnTo>
                  <a:pt x="253017" y="0"/>
                </a:lnTo>
                <a:lnTo>
                  <a:pt x="289478" y="0"/>
                </a:lnTo>
                <a:lnTo>
                  <a:pt x="289478" y="191512"/>
                </a:lnTo>
                <a:close/>
              </a:path>
              <a:path w="289559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89559" h="314960">
                <a:moveTo>
                  <a:pt x="0" y="182305"/>
                </a:moveTo>
                <a:lnTo>
                  <a:pt x="0" y="149158"/>
                </a:lnTo>
                <a:lnTo>
                  <a:pt x="35569" y="137137"/>
                </a:lnTo>
                <a:lnTo>
                  <a:pt x="62748" y="113756"/>
                </a:lnTo>
                <a:lnTo>
                  <a:pt x="80742" y="80639"/>
                </a:lnTo>
                <a:lnTo>
                  <a:pt x="88758" y="39407"/>
                </a:lnTo>
                <a:lnTo>
                  <a:pt x="125588" y="39407"/>
                </a:lnTo>
                <a:lnTo>
                  <a:pt x="124632" y="51687"/>
                </a:lnTo>
                <a:lnTo>
                  <a:pt x="122918" y="63622"/>
                </a:lnTo>
                <a:lnTo>
                  <a:pt x="120512" y="75143"/>
                </a:lnTo>
                <a:lnTo>
                  <a:pt x="117485" y="86180"/>
                </a:lnTo>
                <a:lnTo>
                  <a:pt x="161200" y="116380"/>
                </a:lnTo>
                <a:lnTo>
                  <a:pt x="104227" y="116380"/>
                </a:lnTo>
                <a:lnTo>
                  <a:pt x="85248" y="141545"/>
                </a:lnTo>
                <a:lnTo>
                  <a:pt x="61228" y="161358"/>
                </a:lnTo>
                <a:lnTo>
                  <a:pt x="32651" y="175163"/>
                </a:lnTo>
                <a:lnTo>
                  <a:pt x="0" y="182305"/>
                </a:lnTo>
                <a:close/>
              </a:path>
              <a:path w="289559" h="314960">
                <a:moveTo>
                  <a:pt x="194459" y="179727"/>
                </a:moveTo>
                <a:lnTo>
                  <a:pt x="104227" y="116380"/>
                </a:lnTo>
                <a:lnTo>
                  <a:pt x="161200" y="116380"/>
                </a:lnTo>
                <a:lnTo>
                  <a:pt x="213978" y="152841"/>
                </a:lnTo>
                <a:lnTo>
                  <a:pt x="194459" y="179727"/>
                </a:lnTo>
                <a:close/>
              </a:path>
              <a:path w="289559" h="314960">
                <a:moveTo>
                  <a:pt x="289478" y="314522"/>
                </a:moveTo>
                <a:lnTo>
                  <a:pt x="252281" y="314522"/>
                </a:lnTo>
                <a:lnTo>
                  <a:pt x="252281" y="240495"/>
                </a:lnTo>
                <a:lnTo>
                  <a:pt x="19151" y="240495"/>
                </a:lnTo>
                <a:lnTo>
                  <a:pt x="19151" y="208822"/>
                </a:lnTo>
                <a:lnTo>
                  <a:pt x="289478" y="208822"/>
                </a:lnTo>
                <a:lnTo>
                  <a:pt x="289478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907483" y="4319678"/>
            <a:ext cx="330835" cy="318135"/>
          </a:xfrm>
          <a:custGeom>
            <a:avLst/>
            <a:gdLst/>
            <a:ahLst/>
            <a:cxnLst/>
            <a:rect l="l" t="t" r="r" b="b"/>
            <a:pathLst>
              <a:path w="330834" h="318135">
                <a:moveTo>
                  <a:pt x="125219" y="39775"/>
                </a:moveTo>
                <a:lnTo>
                  <a:pt x="88022" y="39775"/>
                </a:lnTo>
                <a:lnTo>
                  <a:pt x="88022" y="0"/>
                </a:lnTo>
                <a:lnTo>
                  <a:pt x="125219" y="0"/>
                </a:lnTo>
                <a:lnTo>
                  <a:pt x="125219" y="39775"/>
                </a:lnTo>
                <a:close/>
              </a:path>
              <a:path w="330834" h="318135">
                <a:moveTo>
                  <a:pt x="213242" y="71817"/>
                </a:moveTo>
                <a:lnTo>
                  <a:pt x="0" y="71817"/>
                </a:lnTo>
                <a:lnTo>
                  <a:pt x="0" y="39775"/>
                </a:lnTo>
                <a:lnTo>
                  <a:pt x="213242" y="39775"/>
                </a:lnTo>
                <a:lnTo>
                  <a:pt x="213242" y="71817"/>
                </a:lnTo>
                <a:close/>
              </a:path>
              <a:path w="330834" h="318135">
                <a:moveTo>
                  <a:pt x="286900" y="317837"/>
                </a:moveTo>
                <a:lnTo>
                  <a:pt x="250439" y="317837"/>
                </a:lnTo>
                <a:lnTo>
                  <a:pt x="250439" y="3314"/>
                </a:lnTo>
                <a:lnTo>
                  <a:pt x="286900" y="3314"/>
                </a:lnTo>
                <a:lnTo>
                  <a:pt x="286900" y="127797"/>
                </a:lnTo>
                <a:lnTo>
                  <a:pt x="330359" y="127797"/>
                </a:lnTo>
                <a:lnTo>
                  <a:pt x="330359" y="162785"/>
                </a:lnTo>
                <a:lnTo>
                  <a:pt x="286900" y="162785"/>
                </a:lnTo>
                <a:lnTo>
                  <a:pt x="286900" y="317837"/>
                </a:lnTo>
                <a:close/>
              </a:path>
              <a:path w="330834" h="318135">
                <a:moveTo>
                  <a:pt x="124851" y="266644"/>
                </a:moveTo>
                <a:lnTo>
                  <a:pt x="88390" y="266644"/>
                </a:lnTo>
                <a:lnTo>
                  <a:pt x="88390" y="219871"/>
                </a:lnTo>
                <a:lnTo>
                  <a:pt x="58311" y="212867"/>
                </a:lnTo>
                <a:lnTo>
                  <a:pt x="35586" y="199477"/>
                </a:lnTo>
                <a:lnTo>
                  <a:pt x="21217" y="180354"/>
                </a:lnTo>
                <a:lnTo>
                  <a:pt x="16204" y="156156"/>
                </a:lnTo>
                <a:lnTo>
                  <a:pt x="22598" y="129035"/>
                </a:lnTo>
                <a:lnTo>
                  <a:pt x="40834" y="108508"/>
                </a:lnTo>
                <a:lnTo>
                  <a:pt x="69498" y="95508"/>
                </a:lnTo>
                <a:lnTo>
                  <a:pt x="107173" y="90968"/>
                </a:lnTo>
                <a:lnTo>
                  <a:pt x="144848" y="95508"/>
                </a:lnTo>
                <a:lnTo>
                  <a:pt x="173512" y="108508"/>
                </a:lnTo>
                <a:lnTo>
                  <a:pt x="184432" y="120800"/>
                </a:lnTo>
                <a:lnTo>
                  <a:pt x="107173" y="120800"/>
                </a:lnTo>
                <a:lnTo>
                  <a:pt x="82676" y="123527"/>
                </a:lnTo>
                <a:lnTo>
                  <a:pt x="65049" y="131020"/>
                </a:lnTo>
                <a:lnTo>
                  <a:pt x="54398" y="142241"/>
                </a:lnTo>
                <a:lnTo>
                  <a:pt x="50824" y="156156"/>
                </a:lnTo>
                <a:lnTo>
                  <a:pt x="54398" y="170013"/>
                </a:lnTo>
                <a:lnTo>
                  <a:pt x="65049" y="181108"/>
                </a:lnTo>
                <a:lnTo>
                  <a:pt x="82676" y="188474"/>
                </a:lnTo>
                <a:lnTo>
                  <a:pt x="107173" y="191144"/>
                </a:lnTo>
                <a:lnTo>
                  <a:pt x="185044" y="191144"/>
                </a:lnTo>
                <a:lnTo>
                  <a:pt x="178484" y="199799"/>
                </a:lnTo>
                <a:lnTo>
                  <a:pt x="155414" y="213230"/>
                </a:lnTo>
                <a:lnTo>
                  <a:pt x="124851" y="220239"/>
                </a:lnTo>
                <a:lnTo>
                  <a:pt x="124851" y="266644"/>
                </a:lnTo>
                <a:close/>
              </a:path>
              <a:path w="330834" h="318135">
                <a:moveTo>
                  <a:pt x="185044" y="191144"/>
                </a:moveTo>
                <a:lnTo>
                  <a:pt x="107173" y="191144"/>
                </a:lnTo>
                <a:lnTo>
                  <a:pt x="131670" y="188474"/>
                </a:lnTo>
                <a:lnTo>
                  <a:pt x="149297" y="181108"/>
                </a:lnTo>
                <a:lnTo>
                  <a:pt x="159948" y="170013"/>
                </a:lnTo>
                <a:lnTo>
                  <a:pt x="163522" y="156156"/>
                </a:lnTo>
                <a:lnTo>
                  <a:pt x="159948" y="142241"/>
                </a:lnTo>
                <a:lnTo>
                  <a:pt x="149297" y="131020"/>
                </a:lnTo>
                <a:lnTo>
                  <a:pt x="131670" y="123527"/>
                </a:lnTo>
                <a:lnTo>
                  <a:pt x="107173" y="120800"/>
                </a:lnTo>
                <a:lnTo>
                  <a:pt x="184432" y="120800"/>
                </a:lnTo>
                <a:lnTo>
                  <a:pt x="191748" y="129035"/>
                </a:lnTo>
                <a:lnTo>
                  <a:pt x="198141" y="156156"/>
                </a:lnTo>
                <a:lnTo>
                  <a:pt x="193060" y="180567"/>
                </a:lnTo>
                <a:lnTo>
                  <a:pt x="185044" y="191144"/>
                </a:lnTo>
                <a:close/>
              </a:path>
              <a:path w="330834" h="318135">
                <a:moveTo>
                  <a:pt x="121536" y="299054"/>
                </a:moveTo>
                <a:lnTo>
                  <a:pt x="1473" y="299054"/>
                </a:lnTo>
                <a:lnTo>
                  <a:pt x="1473" y="266644"/>
                </a:lnTo>
                <a:lnTo>
                  <a:pt x="124851" y="266644"/>
                </a:lnTo>
                <a:lnTo>
                  <a:pt x="154890" y="265700"/>
                </a:lnTo>
                <a:lnTo>
                  <a:pt x="182029" y="263237"/>
                </a:lnTo>
                <a:lnTo>
                  <a:pt x="205438" y="258979"/>
                </a:lnTo>
                <a:lnTo>
                  <a:pt x="224290" y="252649"/>
                </a:lnTo>
                <a:lnTo>
                  <a:pt x="224290" y="285795"/>
                </a:lnTo>
                <a:lnTo>
                  <a:pt x="206060" y="291596"/>
                </a:lnTo>
                <a:lnTo>
                  <a:pt x="182029" y="295739"/>
                </a:lnTo>
                <a:lnTo>
                  <a:pt x="153440" y="298225"/>
                </a:lnTo>
                <a:lnTo>
                  <a:pt x="121536" y="299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12730" y="4764895"/>
            <a:ext cx="302895" cy="310515"/>
          </a:xfrm>
          <a:custGeom>
            <a:avLst/>
            <a:gdLst/>
            <a:ahLst/>
            <a:cxnLst/>
            <a:rect l="l" t="t" r="r" b="b"/>
            <a:pathLst>
              <a:path w="302894" h="310514">
                <a:moveTo>
                  <a:pt x="294266" y="239390"/>
                </a:moveTo>
                <a:lnTo>
                  <a:pt x="257805" y="239390"/>
                </a:lnTo>
                <a:lnTo>
                  <a:pt x="257805" y="0"/>
                </a:lnTo>
                <a:lnTo>
                  <a:pt x="294266" y="0"/>
                </a:lnTo>
                <a:lnTo>
                  <a:pt x="294266" y="239390"/>
                </a:lnTo>
                <a:close/>
              </a:path>
              <a:path w="302894" h="310514">
                <a:moveTo>
                  <a:pt x="204771" y="128534"/>
                </a:moveTo>
                <a:lnTo>
                  <a:pt x="18414" y="128534"/>
                </a:lnTo>
                <a:lnTo>
                  <a:pt x="18414" y="6260"/>
                </a:lnTo>
                <a:lnTo>
                  <a:pt x="201088" y="6260"/>
                </a:lnTo>
                <a:lnTo>
                  <a:pt x="201088" y="35724"/>
                </a:lnTo>
                <a:lnTo>
                  <a:pt x="54507" y="35724"/>
                </a:lnTo>
                <a:lnTo>
                  <a:pt x="54507" y="99070"/>
                </a:lnTo>
                <a:lnTo>
                  <a:pt x="204771" y="99070"/>
                </a:lnTo>
                <a:lnTo>
                  <a:pt x="204771" y="128534"/>
                </a:lnTo>
                <a:close/>
              </a:path>
              <a:path w="302894" h="310514">
                <a:moveTo>
                  <a:pt x="127429" y="170519"/>
                </a:moveTo>
                <a:lnTo>
                  <a:pt x="90968" y="170519"/>
                </a:lnTo>
                <a:lnTo>
                  <a:pt x="90968" y="128534"/>
                </a:lnTo>
                <a:lnTo>
                  <a:pt x="127429" y="128534"/>
                </a:lnTo>
                <a:lnTo>
                  <a:pt x="127429" y="170519"/>
                </a:lnTo>
                <a:close/>
              </a:path>
              <a:path w="302894" h="310514">
                <a:moveTo>
                  <a:pt x="127429" y="201088"/>
                </a:moveTo>
                <a:lnTo>
                  <a:pt x="0" y="201088"/>
                </a:lnTo>
                <a:lnTo>
                  <a:pt x="0" y="170519"/>
                </a:lnTo>
                <a:lnTo>
                  <a:pt x="128534" y="170519"/>
                </a:lnTo>
                <a:lnTo>
                  <a:pt x="159770" y="169915"/>
                </a:lnTo>
                <a:lnTo>
                  <a:pt x="188105" y="167895"/>
                </a:lnTo>
                <a:lnTo>
                  <a:pt x="212436" y="164149"/>
                </a:lnTo>
                <a:lnTo>
                  <a:pt x="231656" y="158366"/>
                </a:lnTo>
                <a:lnTo>
                  <a:pt x="231656" y="188566"/>
                </a:lnTo>
                <a:lnTo>
                  <a:pt x="213299" y="194251"/>
                </a:lnTo>
                <a:lnTo>
                  <a:pt x="188934" y="198141"/>
                </a:lnTo>
                <a:lnTo>
                  <a:pt x="159873" y="200374"/>
                </a:lnTo>
                <a:lnTo>
                  <a:pt x="127429" y="201088"/>
                </a:lnTo>
                <a:close/>
              </a:path>
              <a:path w="302894" h="310514">
                <a:moveTo>
                  <a:pt x="302737" y="310471"/>
                </a:moveTo>
                <a:lnTo>
                  <a:pt x="27622" y="310471"/>
                </a:lnTo>
                <a:lnTo>
                  <a:pt x="27622" y="225395"/>
                </a:lnTo>
                <a:lnTo>
                  <a:pt x="64451" y="225395"/>
                </a:lnTo>
                <a:lnTo>
                  <a:pt x="64451" y="278798"/>
                </a:lnTo>
                <a:lnTo>
                  <a:pt x="302737" y="278798"/>
                </a:lnTo>
                <a:lnTo>
                  <a:pt x="302737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70112" y="4776075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293166" y="34493"/>
                </a:moveTo>
                <a:lnTo>
                  <a:pt x="256705" y="34493"/>
                </a:lnTo>
                <a:lnTo>
                  <a:pt x="256705" y="144614"/>
                </a:lnTo>
                <a:lnTo>
                  <a:pt x="293166" y="144614"/>
                </a:lnTo>
                <a:lnTo>
                  <a:pt x="293166" y="34493"/>
                </a:lnTo>
                <a:close/>
              </a:path>
              <a:path w="314325" h="288289">
                <a:moveTo>
                  <a:pt x="314159" y="254000"/>
                </a:moveTo>
                <a:lnTo>
                  <a:pt x="175310" y="254000"/>
                </a:lnTo>
                <a:lnTo>
                  <a:pt x="175310" y="179070"/>
                </a:lnTo>
                <a:lnTo>
                  <a:pt x="293166" y="179070"/>
                </a:lnTo>
                <a:lnTo>
                  <a:pt x="293166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93166" y="34290"/>
                </a:lnTo>
                <a:lnTo>
                  <a:pt x="293166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9070"/>
                </a:lnTo>
                <a:lnTo>
                  <a:pt x="138112" y="179070"/>
                </a:lnTo>
                <a:lnTo>
                  <a:pt x="138112" y="254000"/>
                </a:lnTo>
                <a:lnTo>
                  <a:pt x="0" y="254000"/>
                </a:lnTo>
                <a:lnTo>
                  <a:pt x="0" y="288251"/>
                </a:lnTo>
                <a:lnTo>
                  <a:pt x="314159" y="288251"/>
                </a:lnTo>
                <a:lnTo>
                  <a:pt x="314159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33992" y="4763795"/>
            <a:ext cx="659130" cy="312420"/>
          </a:xfrm>
          <a:custGeom>
            <a:avLst/>
            <a:gdLst/>
            <a:ahLst/>
            <a:cxnLst/>
            <a:rect l="l" t="t" r="r" b="b"/>
            <a:pathLst>
              <a:path w="659129" h="312420">
                <a:moveTo>
                  <a:pt x="157632" y="118224"/>
                </a:moveTo>
                <a:lnTo>
                  <a:pt x="139496" y="123215"/>
                </a:lnTo>
                <a:lnTo>
                  <a:pt x="118630" y="126644"/>
                </a:lnTo>
                <a:lnTo>
                  <a:pt x="95631" y="128638"/>
                </a:lnTo>
                <a:lnTo>
                  <a:pt x="71081" y="129273"/>
                </a:lnTo>
                <a:lnTo>
                  <a:pt x="34251" y="129273"/>
                </a:lnTo>
                <a:lnTo>
                  <a:pt x="34251" y="36830"/>
                </a:lnTo>
                <a:lnTo>
                  <a:pt x="138849" y="36830"/>
                </a:lnTo>
                <a:lnTo>
                  <a:pt x="138849" y="8839"/>
                </a:lnTo>
                <a:lnTo>
                  <a:pt x="0" y="8839"/>
                </a:lnTo>
                <a:lnTo>
                  <a:pt x="0" y="157264"/>
                </a:lnTo>
                <a:lnTo>
                  <a:pt x="67398" y="157264"/>
                </a:lnTo>
                <a:lnTo>
                  <a:pt x="93192" y="156629"/>
                </a:lnTo>
                <a:lnTo>
                  <a:pt x="117487" y="154635"/>
                </a:lnTo>
                <a:lnTo>
                  <a:pt x="139280" y="151206"/>
                </a:lnTo>
                <a:lnTo>
                  <a:pt x="157632" y="146215"/>
                </a:lnTo>
                <a:lnTo>
                  <a:pt x="157632" y="129273"/>
                </a:lnTo>
                <a:lnTo>
                  <a:pt x="157632" y="118224"/>
                </a:lnTo>
                <a:close/>
              </a:path>
              <a:path w="659129" h="312420">
                <a:moveTo>
                  <a:pt x="216547" y="2946"/>
                </a:moveTo>
                <a:lnTo>
                  <a:pt x="182295" y="2946"/>
                </a:lnTo>
                <a:lnTo>
                  <a:pt x="182295" y="64452"/>
                </a:lnTo>
                <a:lnTo>
                  <a:pt x="108280" y="64452"/>
                </a:lnTo>
                <a:lnTo>
                  <a:pt x="108280" y="93179"/>
                </a:lnTo>
                <a:lnTo>
                  <a:pt x="182295" y="93179"/>
                </a:lnTo>
                <a:lnTo>
                  <a:pt x="182295" y="161315"/>
                </a:lnTo>
                <a:lnTo>
                  <a:pt x="216547" y="161315"/>
                </a:lnTo>
                <a:lnTo>
                  <a:pt x="216547" y="2946"/>
                </a:lnTo>
                <a:close/>
              </a:path>
              <a:path w="659129" h="312420">
                <a:moveTo>
                  <a:pt x="292785" y="1104"/>
                </a:moveTo>
                <a:lnTo>
                  <a:pt x="258165" y="1104"/>
                </a:lnTo>
                <a:lnTo>
                  <a:pt x="258165" y="164630"/>
                </a:lnTo>
                <a:lnTo>
                  <a:pt x="292785" y="164630"/>
                </a:lnTo>
                <a:lnTo>
                  <a:pt x="292785" y="1104"/>
                </a:lnTo>
                <a:close/>
              </a:path>
              <a:path w="659129" h="312420">
                <a:moveTo>
                  <a:pt x="300520" y="283959"/>
                </a:moveTo>
                <a:lnTo>
                  <a:pt x="53771" y="283959"/>
                </a:lnTo>
                <a:lnTo>
                  <a:pt x="53771" y="259283"/>
                </a:lnTo>
                <a:lnTo>
                  <a:pt x="292785" y="259283"/>
                </a:lnTo>
                <a:lnTo>
                  <a:pt x="292785" y="181571"/>
                </a:lnTo>
                <a:lnTo>
                  <a:pt x="17310" y="181571"/>
                </a:lnTo>
                <a:lnTo>
                  <a:pt x="17310" y="209194"/>
                </a:lnTo>
                <a:lnTo>
                  <a:pt x="257060" y="209194"/>
                </a:lnTo>
                <a:lnTo>
                  <a:pt x="257060" y="233133"/>
                </a:lnTo>
                <a:lnTo>
                  <a:pt x="18046" y="233133"/>
                </a:lnTo>
                <a:lnTo>
                  <a:pt x="18046" y="311581"/>
                </a:lnTo>
                <a:lnTo>
                  <a:pt x="300520" y="311581"/>
                </a:lnTo>
                <a:lnTo>
                  <a:pt x="300520" y="283959"/>
                </a:lnTo>
                <a:close/>
              </a:path>
              <a:path w="659129" h="312420">
                <a:moveTo>
                  <a:pt x="639724" y="57086"/>
                </a:moveTo>
                <a:lnTo>
                  <a:pt x="628815" y="30607"/>
                </a:lnTo>
                <a:lnTo>
                  <a:pt x="623798" y="27622"/>
                </a:lnTo>
                <a:lnTo>
                  <a:pt x="602157" y="14757"/>
                </a:lnTo>
                <a:lnTo>
                  <a:pt x="602157" y="57086"/>
                </a:lnTo>
                <a:lnTo>
                  <a:pt x="594169" y="70548"/>
                </a:lnTo>
                <a:lnTo>
                  <a:pt x="572465" y="79692"/>
                </a:lnTo>
                <a:lnTo>
                  <a:pt x="540473" y="84899"/>
                </a:lnTo>
                <a:lnTo>
                  <a:pt x="501611" y="86550"/>
                </a:lnTo>
                <a:lnTo>
                  <a:pt x="462749" y="84899"/>
                </a:lnTo>
                <a:lnTo>
                  <a:pt x="430758" y="79692"/>
                </a:lnTo>
                <a:lnTo>
                  <a:pt x="409067" y="70548"/>
                </a:lnTo>
                <a:lnTo>
                  <a:pt x="401066" y="57086"/>
                </a:lnTo>
                <a:lnTo>
                  <a:pt x="409067" y="43776"/>
                </a:lnTo>
                <a:lnTo>
                  <a:pt x="430758" y="34620"/>
                </a:lnTo>
                <a:lnTo>
                  <a:pt x="462749" y="29324"/>
                </a:lnTo>
                <a:lnTo>
                  <a:pt x="501611" y="27622"/>
                </a:lnTo>
                <a:lnTo>
                  <a:pt x="540473" y="29324"/>
                </a:lnTo>
                <a:lnTo>
                  <a:pt x="572465" y="34620"/>
                </a:lnTo>
                <a:lnTo>
                  <a:pt x="594169" y="43776"/>
                </a:lnTo>
                <a:lnTo>
                  <a:pt x="602157" y="57086"/>
                </a:lnTo>
                <a:lnTo>
                  <a:pt x="602157" y="14757"/>
                </a:lnTo>
                <a:lnTo>
                  <a:pt x="599122" y="12941"/>
                </a:lnTo>
                <a:lnTo>
                  <a:pt x="555193" y="3073"/>
                </a:lnTo>
                <a:lnTo>
                  <a:pt x="501611" y="0"/>
                </a:lnTo>
                <a:lnTo>
                  <a:pt x="448030" y="3073"/>
                </a:lnTo>
                <a:lnTo>
                  <a:pt x="404101" y="12941"/>
                </a:lnTo>
                <a:lnTo>
                  <a:pt x="374408" y="30607"/>
                </a:lnTo>
                <a:lnTo>
                  <a:pt x="363499" y="57086"/>
                </a:lnTo>
                <a:lnTo>
                  <a:pt x="374408" y="83781"/>
                </a:lnTo>
                <a:lnTo>
                  <a:pt x="404101" y="101561"/>
                </a:lnTo>
                <a:lnTo>
                  <a:pt x="448030" y="111467"/>
                </a:lnTo>
                <a:lnTo>
                  <a:pt x="501611" y="114541"/>
                </a:lnTo>
                <a:lnTo>
                  <a:pt x="555193" y="111467"/>
                </a:lnTo>
                <a:lnTo>
                  <a:pt x="599122" y="101561"/>
                </a:lnTo>
                <a:lnTo>
                  <a:pt x="624179" y="86550"/>
                </a:lnTo>
                <a:lnTo>
                  <a:pt x="628815" y="83781"/>
                </a:lnTo>
                <a:lnTo>
                  <a:pt x="639724" y="57086"/>
                </a:lnTo>
                <a:close/>
              </a:path>
              <a:path w="659129" h="312420">
                <a:moveTo>
                  <a:pt x="642670" y="284695"/>
                </a:moveTo>
                <a:lnTo>
                  <a:pt x="402170" y="284695"/>
                </a:lnTo>
                <a:lnTo>
                  <a:pt x="402170" y="262597"/>
                </a:lnTo>
                <a:lnTo>
                  <a:pt x="637146" y="262597"/>
                </a:lnTo>
                <a:lnTo>
                  <a:pt x="637146" y="187464"/>
                </a:lnTo>
                <a:lnTo>
                  <a:pt x="365709" y="187464"/>
                </a:lnTo>
                <a:lnTo>
                  <a:pt x="365709" y="214718"/>
                </a:lnTo>
                <a:lnTo>
                  <a:pt x="601421" y="214718"/>
                </a:lnTo>
                <a:lnTo>
                  <a:pt x="601421" y="236816"/>
                </a:lnTo>
                <a:lnTo>
                  <a:pt x="366445" y="236816"/>
                </a:lnTo>
                <a:lnTo>
                  <a:pt x="366445" y="311950"/>
                </a:lnTo>
                <a:lnTo>
                  <a:pt x="642670" y="311950"/>
                </a:lnTo>
                <a:lnTo>
                  <a:pt x="642670" y="284695"/>
                </a:lnTo>
                <a:close/>
              </a:path>
              <a:path w="659129" h="312420">
                <a:moveTo>
                  <a:pt x="658876" y="134061"/>
                </a:moveTo>
                <a:lnTo>
                  <a:pt x="344716" y="134061"/>
                </a:lnTo>
                <a:lnTo>
                  <a:pt x="344716" y="162420"/>
                </a:lnTo>
                <a:lnTo>
                  <a:pt x="658876" y="162420"/>
                </a:lnTo>
                <a:lnTo>
                  <a:pt x="658876" y="13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36035" y="4759375"/>
            <a:ext cx="1011555" cy="327660"/>
          </a:xfrm>
          <a:custGeom>
            <a:avLst/>
            <a:gdLst/>
            <a:ahLst/>
            <a:cxnLst/>
            <a:rect l="l" t="t" r="r" b="b"/>
            <a:pathLst>
              <a:path w="1011554" h="327660">
                <a:moveTo>
                  <a:pt x="291680" y="12890"/>
                </a:moveTo>
                <a:lnTo>
                  <a:pt x="20624" y="12890"/>
                </a:lnTo>
                <a:lnTo>
                  <a:pt x="20624" y="47180"/>
                </a:lnTo>
                <a:lnTo>
                  <a:pt x="253746" y="47180"/>
                </a:lnTo>
                <a:lnTo>
                  <a:pt x="253746" y="156400"/>
                </a:lnTo>
                <a:lnTo>
                  <a:pt x="291680" y="156400"/>
                </a:lnTo>
                <a:lnTo>
                  <a:pt x="291680" y="47180"/>
                </a:lnTo>
                <a:lnTo>
                  <a:pt x="291680" y="12890"/>
                </a:lnTo>
                <a:close/>
              </a:path>
              <a:path w="1011554" h="327660">
                <a:moveTo>
                  <a:pt x="314147" y="182676"/>
                </a:moveTo>
                <a:lnTo>
                  <a:pt x="0" y="182676"/>
                </a:lnTo>
                <a:lnTo>
                  <a:pt x="0" y="217297"/>
                </a:lnTo>
                <a:lnTo>
                  <a:pt x="136271" y="217297"/>
                </a:lnTo>
                <a:lnTo>
                  <a:pt x="136271" y="327418"/>
                </a:lnTo>
                <a:lnTo>
                  <a:pt x="173824" y="327418"/>
                </a:lnTo>
                <a:lnTo>
                  <a:pt x="173824" y="217297"/>
                </a:lnTo>
                <a:lnTo>
                  <a:pt x="314147" y="217297"/>
                </a:lnTo>
                <a:lnTo>
                  <a:pt x="314147" y="182676"/>
                </a:lnTo>
                <a:close/>
              </a:path>
              <a:path w="1011554" h="327660">
                <a:moveTo>
                  <a:pt x="551700" y="148056"/>
                </a:moveTo>
                <a:lnTo>
                  <a:pt x="544741" y="120853"/>
                </a:lnTo>
                <a:lnTo>
                  <a:pt x="536549" y="112331"/>
                </a:lnTo>
                <a:lnTo>
                  <a:pt x="525551" y="100863"/>
                </a:lnTo>
                <a:lnTo>
                  <a:pt x="516712" y="97091"/>
                </a:lnTo>
                <a:lnTo>
                  <a:pt x="516712" y="148056"/>
                </a:lnTo>
                <a:lnTo>
                  <a:pt x="512889" y="162394"/>
                </a:lnTo>
                <a:lnTo>
                  <a:pt x="501840" y="173837"/>
                </a:lnTo>
                <a:lnTo>
                  <a:pt x="484238" y="181406"/>
                </a:lnTo>
                <a:lnTo>
                  <a:pt x="460730" y="184150"/>
                </a:lnTo>
                <a:lnTo>
                  <a:pt x="437007" y="181406"/>
                </a:lnTo>
                <a:lnTo>
                  <a:pt x="419303" y="173837"/>
                </a:lnTo>
                <a:lnTo>
                  <a:pt x="408216" y="162394"/>
                </a:lnTo>
                <a:lnTo>
                  <a:pt x="404380" y="148056"/>
                </a:lnTo>
                <a:lnTo>
                  <a:pt x="408216" y="133934"/>
                </a:lnTo>
                <a:lnTo>
                  <a:pt x="419303" y="122593"/>
                </a:lnTo>
                <a:lnTo>
                  <a:pt x="437007" y="115062"/>
                </a:lnTo>
                <a:lnTo>
                  <a:pt x="460730" y="112331"/>
                </a:lnTo>
                <a:lnTo>
                  <a:pt x="484238" y="115062"/>
                </a:lnTo>
                <a:lnTo>
                  <a:pt x="501840" y="122593"/>
                </a:lnTo>
                <a:lnTo>
                  <a:pt x="512889" y="133934"/>
                </a:lnTo>
                <a:lnTo>
                  <a:pt x="516712" y="148056"/>
                </a:lnTo>
                <a:lnTo>
                  <a:pt x="516712" y="97091"/>
                </a:lnTo>
                <a:lnTo>
                  <a:pt x="496697" y="88544"/>
                </a:lnTo>
                <a:lnTo>
                  <a:pt x="460730" y="84340"/>
                </a:lnTo>
                <a:lnTo>
                  <a:pt x="424713" y="88544"/>
                </a:lnTo>
                <a:lnTo>
                  <a:pt x="395732" y="100863"/>
                </a:lnTo>
                <a:lnTo>
                  <a:pt x="376415" y="120853"/>
                </a:lnTo>
                <a:lnTo>
                  <a:pt x="369392" y="148056"/>
                </a:lnTo>
                <a:lnTo>
                  <a:pt x="376415" y="175412"/>
                </a:lnTo>
                <a:lnTo>
                  <a:pt x="395732" y="195376"/>
                </a:lnTo>
                <a:lnTo>
                  <a:pt x="424713" y="207619"/>
                </a:lnTo>
                <a:lnTo>
                  <a:pt x="460730" y="211772"/>
                </a:lnTo>
                <a:lnTo>
                  <a:pt x="496697" y="207619"/>
                </a:lnTo>
                <a:lnTo>
                  <a:pt x="525551" y="195376"/>
                </a:lnTo>
                <a:lnTo>
                  <a:pt x="536346" y="184150"/>
                </a:lnTo>
                <a:lnTo>
                  <a:pt x="544741" y="175412"/>
                </a:lnTo>
                <a:lnTo>
                  <a:pt x="551700" y="148056"/>
                </a:lnTo>
                <a:close/>
              </a:path>
              <a:path w="1011554" h="327660">
                <a:moveTo>
                  <a:pt x="557961" y="36461"/>
                </a:moveTo>
                <a:lnTo>
                  <a:pt x="479145" y="36461"/>
                </a:lnTo>
                <a:lnTo>
                  <a:pt x="479145" y="0"/>
                </a:lnTo>
                <a:lnTo>
                  <a:pt x="442315" y="0"/>
                </a:lnTo>
                <a:lnTo>
                  <a:pt x="442315" y="36461"/>
                </a:lnTo>
                <a:lnTo>
                  <a:pt x="355028" y="36461"/>
                </a:lnTo>
                <a:lnTo>
                  <a:pt x="355028" y="65557"/>
                </a:lnTo>
                <a:lnTo>
                  <a:pt x="557961" y="65557"/>
                </a:lnTo>
                <a:lnTo>
                  <a:pt x="557961" y="36461"/>
                </a:lnTo>
                <a:close/>
              </a:path>
              <a:path w="1011554" h="327660">
                <a:moveTo>
                  <a:pt x="650405" y="5524"/>
                </a:moveTo>
                <a:lnTo>
                  <a:pt x="614311" y="5524"/>
                </a:lnTo>
                <a:lnTo>
                  <a:pt x="614311" y="76606"/>
                </a:lnTo>
                <a:lnTo>
                  <a:pt x="566801" y="76606"/>
                </a:lnTo>
                <a:lnTo>
                  <a:pt x="566801" y="107543"/>
                </a:lnTo>
                <a:lnTo>
                  <a:pt x="614311" y="107543"/>
                </a:lnTo>
                <a:lnTo>
                  <a:pt x="614311" y="150266"/>
                </a:lnTo>
                <a:lnTo>
                  <a:pt x="566801" y="150266"/>
                </a:lnTo>
                <a:lnTo>
                  <a:pt x="566801" y="181203"/>
                </a:lnTo>
                <a:lnTo>
                  <a:pt x="614311" y="181203"/>
                </a:lnTo>
                <a:lnTo>
                  <a:pt x="614311" y="240868"/>
                </a:lnTo>
                <a:lnTo>
                  <a:pt x="650405" y="240868"/>
                </a:lnTo>
                <a:lnTo>
                  <a:pt x="650405" y="5524"/>
                </a:lnTo>
                <a:close/>
              </a:path>
              <a:path w="1011554" h="327660">
                <a:moveTo>
                  <a:pt x="657771" y="283591"/>
                </a:moveTo>
                <a:lnTo>
                  <a:pt x="419481" y="283591"/>
                </a:lnTo>
                <a:lnTo>
                  <a:pt x="419481" y="226504"/>
                </a:lnTo>
                <a:lnTo>
                  <a:pt x="382651" y="226504"/>
                </a:lnTo>
                <a:lnTo>
                  <a:pt x="382651" y="316001"/>
                </a:lnTo>
                <a:lnTo>
                  <a:pt x="657771" y="316001"/>
                </a:lnTo>
                <a:lnTo>
                  <a:pt x="657771" y="283591"/>
                </a:lnTo>
                <a:close/>
              </a:path>
              <a:path w="1011554" h="327660">
                <a:moveTo>
                  <a:pt x="860336" y="208457"/>
                </a:moveTo>
                <a:lnTo>
                  <a:pt x="854837" y="166966"/>
                </a:lnTo>
                <a:lnTo>
                  <a:pt x="843241" y="144005"/>
                </a:lnTo>
                <a:lnTo>
                  <a:pt x="839571" y="136728"/>
                </a:lnTo>
                <a:lnTo>
                  <a:pt x="826820" y="126580"/>
                </a:lnTo>
                <a:lnTo>
                  <a:pt x="826820" y="208457"/>
                </a:lnTo>
                <a:lnTo>
                  <a:pt x="823810" y="235927"/>
                </a:lnTo>
                <a:lnTo>
                  <a:pt x="815492" y="256146"/>
                </a:lnTo>
                <a:lnTo>
                  <a:pt x="802894" y="268643"/>
                </a:lnTo>
                <a:lnTo>
                  <a:pt x="787044" y="272910"/>
                </a:lnTo>
                <a:lnTo>
                  <a:pt x="771461" y="268643"/>
                </a:lnTo>
                <a:lnTo>
                  <a:pt x="759091" y="256146"/>
                </a:lnTo>
                <a:lnTo>
                  <a:pt x="750938" y="235927"/>
                </a:lnTo>
                <a:lnTo>
                  <a:pt x="748004" y="208457"/>
                </a:lnTo>
                <a:lnTo>
                  <a:pt x="750938" y="180987"/>
                </a:lnTo>
                <a:lnTo>
                  <a:pt x="759091" y="160756"/>
                </a:lnTo>
                <a:lnTo>
                  <a:pt x="771461" y="148272"/>
                </a:lnTo>
                <a:lnTo>
                  <a:pt x="787044" y="144005"/>
                </a:lnTo>
                <a:lnTo>
                  <a:pt x="802894" y="148272"/>
                </a:lnTo>
                <a:lnTo>
                  <a:pt x="815492" y="160756"/>
                </a:lnTo>
                <a:lnTo>
                  <a:pt x="823810" y="180987"/>
                </a:lnTo>
                <a:lnTo>
                  <a:pt x="826820" y="208457"/>
                </a:lnTo>
                <a:lnTo>
                  <a:pt x="826820" y="126580"/>
                </a:lnTo>
                <a:lnTo>
                  <a:pt x="816356" y="118237"/>
                </a:lnTo>
                <a:lnTo>
                  <a:pt x="787044" y="111963"/>
                </a:lnTo>
                <a:lnTo>
                  <a:pt x="757936" y="118237"/>
                </a:lnTo>
                <a:lnTo>
                  <a:pt x="734834" y="136728"/>
                </a:lnTo>
                <a:lnTo>
                  <a:pt x="719607" y="166966"/>
                </a:lnTo>
                <a:lnTo>
                  <a:pt x="714121" y="208457"/>
                </a:lnTo>
                <a:lnTo>
                  <a:pt x="719607" y="249948"/>
                </a:lnTo>
                <a:lnTo>
                  <a:pt x="734834" y="280187"/>
                </a:lnTo>
                <a:lnTo>
                  <a:pt x="757936" y="298678"/>
                </a:lnTo>
                <a:lnTo>
                  <a:pt x="787044" y="304952"/>
                </a:lnTo>
                <a:lnTo>
                  <a:pt x="816356" y="298678"/>
                </a:lnTo>
                <a:lnTo>
                  <a:pt x="839571" y="280187"/>
                </a:lnTo>
                <a:lnTo>
                  <a:pt x="843241" y="272910"/>
                </a:lnTo>
                <a:lnTo>
                  <a:pt x="854837" y="249948"/>
                </a:lnTo>
                <a:lnTo>
                  <a:pt x="860336" y="208457"/>
                </a:lnTo>
                <a:close/>
              </a:path>
              <a:path w="1011554" h="327660">
                <a:moveTo>
                  <a:pt x="869543" y="54508"/>
                </a:moveTo>
                <a:lnTo>
                  <a:pt x="803617" y="54508"/>
                </a:lnTo>
                <a:lnTo>
                  <a:pt x="803617" y="4787"/>
                </a:lnTo>
                <a:lnTo>
                  <a:pt x="767524" y="4787"/>
                </a:lnTo>
                <a:lnTo>
                  <a:pt x="767524" y="54508"/>
                </a:lnTo>
                <a:lnTo>
                  <a:pt x="701598" y="54508"/>
                </a:lnTo>
                <a:lnTo>
                  <a:pt x="701598" y="87287"/>
                </a:lnTo>
                <a:lnTo>
                  <a:pt x="869543" y="87287"/>
                </a:lnTo>
                <a:lnTo>
                  <a:pt x="869543" y="54508"/>
                </a:lnTo>
                <a:close/>
              </a:path>
              <a:path w="1011554" h="327660">
                <a:moveTo>
                  <a:pt x="1010958" y="5524"/>
                </a:moveTo>
                <a:lnTo>
                  <a:pt x="977074" y="5524"/>
                </a:lnTo>
                <a:lnTo>
                  <a:pt x="977074" y="132219"/>
                </a:lnTo>
                <a:lnTo>
                  <a:pt x="926617" y="132219"/>
                </a:lnTo>
                <a:lnTo>
                  <a:pt x="926617" y="7366"/>
                </a:lnTo>
                <a:lnTo>
                  <a:pt x="892746" y="7366"/>
                </a:lnTo>
                <a:lnTo>
                  <a:pt x="892746" y="314528"/>
                </a:lnTo>
                <a:lnTo>
                  <a:pt x="926617" y="314528"/>
                </a:lnTo>
                <a:lnTo>
                  <a:pt x="926617" y="166471"/>
                </a:lnTo>
                <a:lnTo>
                  <a:pt x="977074" y="166471"/>
                </a:lnTo>
                <a:lnTo>
                  <a:pt x="977074" y="320052"/>
                </a:lnTo>
                <a:lnTo>
                  <a:pt x="1010958" y="320052"/>
                </a:lnTo>
                <a:lnTo>
                  <a:pt x="1010958" y="166471"/>
                </a:lnTo>
                <a:lnTo>
                  <a:pt x="1010958" y="132219"/>
                </a:lnTo>
                <a:lnTo>
                  <a:pt x="1010958" y="5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08877" y="4764895"/>
            <a:ext cx="319405" cy="314960"/>
          </a:xfrm>
          <a:custGeom>
            <a:avLst/>
            <a:gdLst/>
            <a:ahLst/>
            <a:cxnLst/>
            <a:rect l="l" t="t" r="r" b="b"/>
            <a:pathLst>
              <a:path w="319404" h="314960">
                <a:moveTo>
                  <a:pt x="274747" y="314522"/>
                </a:moveTo>
                <a:lnTo>
                  <a:pt x="238285" y="314522"/>
                </a:lnTo>
                <a:lnTo>
                  <a:pt x="238285" y="0"/>
                </a:lnTo>
                <a:lnTo>
                  <a:pt x="274747" y="0"/>
                </a:lnTo>
                <a:lnTo>
                  <a:pt x="274747" y="77341"/>
                </a:lnTo>
                <a:lnTo>
                  <a:pt x="318942" y="77341"/>
                </a:lnTo>
                <a:lnTo>
                  <a:pt x="318942" y="111224"/>
                </a:lnTo>
                <a:lnTo>
                  <a:pt x="274747" y="111224"/>
                </a:lnTo>
                <a:lnTo>
                  <a:pt x="274747" y="183778"/>
                </a:lnTo>
                <a:lnTo>
                  <a:pt x="318942" y="183778"/>
                </a:lnTo>
                <a:lnTo>
                  <a:pt x="318942" y="217661"/>
                </a:lnTo>
                <a:lnTo>
                  <a:pt x="274747" y="217661"/>
                </a:lnTo>
                <a:lnTo>
                  <a:pt x="274747" y="314522"/>
                </a:lnTo>
                <a:close/>
              </a:path>
              <a:path w="319404" h="314960">
                <a:moveTo>
                  <a:pt x="93914" y="299791"/>
                </a:moveTo>
                <a:lnTo>
                  <a:pt x="55934" y="290980"/>
                </a:lnTo>
                <a:lnTo>
                  <a:pt x="26240" y="264112"/>
                </a:lnTo>
                <a:lnTo>
                  <a:pt x="6905" y="218530"/>
                </a:lnTo>
                <a:lnTo>
                  <a:pt x="0" y="153578"/>
                </a:lnTo>
                <a:lnTo>
                  <a:pt x="6905" y="88626"/>
                </a:lnTo>
                <a:lnTo>
                  <a:pt x="26240" y="43044"/>
                </a:lnTo>
                <a:lnTo>
                  <a:pt x="55934" y="16176"/>
                </a:lnTo>
                <a:lnTo>
                  <a:pt x="93914" y="7365"/>
                </a:lnTo>
                <a:lnTo>
                  <a:pt x="131682" y="16176"/>
                </a:lnTo>
                <a:lnTo>
                  <a:pt x="158884" y="40880"/>
                </a:lnTo>
                <a:lnTo>
                  <a:pt x="93914" y="40880"/>
                </a:lnTo>
                <a:lnTo>
                  <a:pt x="71109" y="47302"/>
                </a:lnTo>
                <a:lnTo>
                  <a:pt x="52896" y="67397"/>
                </a:lnTo>
                <a:lnTo>
                  <a:pt x="40828" y="102408"/>
                </a:lnTo>
                <a:lnTo>
                  <a:pt x="36461" y="153578"/>
                </a:lnTo>
                <a:lnTo>
                  <a:pt x="40828" y="204903"/>
                </a:lnTo>
                <a:lnTo>
                  <a:pt x="52896" y="239897"/>
                </a:lnTo>
                <a:lnTo>
                  <a:pt x="71109" y="259905"/>
                </a:lnTo>
                <a:lnTo>
                  <a:pt x="93914" y="266276"/>
                </a:lnTo>
                <a:lnTo>
                  <a:pt x="158884" y="266276"/>
                </a:lnTo>
                <a:lnTo>
                  <a:pt x="131682" y="290980"/>
                </a:lnTo>
                <a:lnTo>
                  <a:pt x="93914" y="299791"/>
                </a:lnTo>
                <a:close/>
              </a:path>
              <a:path w="319404" h="314960">
                <a:moveTo>
                  <a:pt x="158884" y="266276"/>
                </a:moveTo>
                <a:lnTo>
                  <a:pt x="93914" y="266276"/>
                </a:lnTo>
                <a:lnTo>
                  <a:pt x="116507" y="259905"/>
                </a:lnTo>
                <a:lnTo>
                  <a:pt x="134611" y="239897"/>
                </a:lnTo>
                <a:lnTo>
                  <a:pt x="146638" y="204903"/>
                </a:lnTo>
                <a:lnTo>
                  <a:pt x="151000" y="153578"/>
                </a:lnTo>
                <a:lnTo>
                  <a:pt x="146638" y="102408"/>
                </a:lnTo>
                <a:lnTo>
                  <a:pt x="134611" y="67397"/>
                </a:lnTo>
                <a:lnTo>
                  <a:pt x="116507" y="47302"/>
                </a:lnTo>
                <a:lnTo>
                  <a:pt x="93914" y="40880"/>
                </a:lnTo>
                <a:lnTo>
                  <a:pt x="158884" y="40880"/>
                </a:lnTo>
                <a:lnTo>
                  <a:pt x="161266" y="43044"/>
                </a:lnTo>
                <a:lnTo>
                  <a:pt x="180561" y="88626"/>
                </a:lnTo>
                <a:lnTo>
                  <a:pt x="187461" y="153578"/>
                </a:lnTo>
                <a:lnTo>
                  <a:pt x="180561" y="218530"/>
                </a:lnTo>
                <a:lnTo>
                  <a:pt x="161266" y="264112"/>
                </a:lnTo>
                <a:lnTo>
                  <a:pt x="158884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55190" y="4759371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2041"/>
                </a:moveTo>
                <a:lnTo>
                  <a:pt x="88390" y="32041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2041"/>
                </a:lnTo>
                <a:close/>
              </a:path>
              <a:path w="330200" h="316229">
                <a:moveTo>
                  <a:pt x="213610" y="60400"/>
                </a:moveTo>
                <a:lnTo>
                  <a:pt x="0" y="60400"/>
                </a:lnTo>
                <a:lnTo>
                  <a:pt x="0" y="32041"/>
                </a:lnTo>
                <a:lnTo>
                  <a:pt x="213610" y="32041"/>
                </a:lnTo>
                <a:lnTo>
                  <a:pt x="213610" y="60400"/>
                </a:lnTo>
                <a:close/>
              </a:path>
              <a:path w="330200" h="316229">
                <a:moveTo>
                  <a:pt x="285795" y="192985"/>
                </a:moveTo>
                <a:lnTo>
                  <a:pt x="249334" y="192985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81761"/>
                </a:lnTo>
                <a:lnTo>
                  <a:pt x="329991" y="81761"/>
                </a:lnTo>
                <a:lnTo>
                  <a:pt x="329991" y="116380"/>
                </a:lnTo>
                <a:lnTo>
                  <a:pt x="285795" y="116380"/>
                </a:lnTo>
                <a:lnTo>
                  <a:pt x="285795" y="192985"/>
                </a:lnTo>
                <a:close/>
              </a:path>
              <a:path w="330200" h="316229">
                <a:moveTo>
                  <a:pt x="106805" y="190407"/>
                </a:moveTo>
                <a:lnTo>
                  <a:pt x="70298" y="186632"/>
                </a:lnTo>
                <a:lnTo>
                  <a:pt x="40972" y="175676"/>
                </a:lnTo>
                <a:lnTo>
                  <a:pt x="21453" y="158090"/>
                </a:lnTo>
                <a:lnTo>
                  <a:pt x="14363" y="134427"/>
                </a:lnTo>
                <a:lnTo>
                  <a:pt x="21453" y="110068"/>
                </a:lnTo>
                <a:lnTo>
                  <a:pt x="40972" y="92027"/>
                </a:lnTo>
                <a:lnTo>
                  <a:pt x="70298" y="80823"/>
                </a:lnTo>
                <a:lnTo>
                  <a:pt x="106805" y="76973"/>
                </a:lnTo>
                <a:lnTo>
                  <a:pt x="143099" y="80823"/>
                </a:lnTo>
                <a:lnTo>
                  <a:pt x="172315" y="92027"/>
                </a:lnTo>
                <a:lnTo>
                  <a:pt x="185090" y="103858"/>
                </a:lnTo>
                <a:lnTo>
                  <a:pt x="106805" y="103858"/>
                </a:lnTo>
                <a:lnTo>
                  <a:pt x="82912" y="106149"/>
                </a:lnTo>
                <a:lnTo>
                  <a:pt x="64819" y="112513"/>
                </a:lnTo>
                <a:lnTo>
                  <a:pt x="53356" y="122192"/>
                </a:lnTo>
                <a:lnTo>
                  <a:pt x="49351" y="134427"/>
                </a:lnTo>
                <a:lnTo>
                  <a:pt x="53356" y="146120"/>
                </a:lnTo>
                <a:lnTo>
                  <a:pt x="64819" y="155327"/>
                </a:lnTo>
                <a:lnTo>
                  <a:pt x="82912" y="161358"/>
                </a:lnTo>
                <a:lnTo>
                  <a:pt x="106805" y="163522"/>
                </a:lnTo>
                <a:lnTo>
                  <a:pt x="185777" y="163522"/>
                </a:lnTo>
                <a:lnTo>
                  <a:pt x="172315" y="175676"/>
                </a:lnTo>
                <a:lnTo>
                  <a:pt x="143099" y="186632"/>
                </a:lnTo>
                <a:lnTo>
                  <a:pt x="106805" y="190407"/>
                </a:lnTo>
                <a:close/>
              </a:path>
              <a:path w="330200" h="316229">
                <a:moveTo>
                  <a:pt x="185777" y="163522"/>
                </a:moveTo>
                <a:lnTo>
                  <a:pt x="106805" y="163522"/>
                </a:lnTo>
                <a:lnTo>
                  <a:pt x="130542" y="161358"/>
                </a:lnTo>
                <a:lnTo>
                  <a:pt x="148652" y="155327"/>
                </a:lnTo>
                <a:lnTo>
                  <a:pt x="160201" y="146120"/>
                </a:lnTo>
                <a:lnTo>
                  <a:pt x="164258" y="134427"/>
                </a:lnTo>
                <a:lnTo>
                  <a:pt x="160201" y="122192"/>
                </a:lnTo>
                <a:lnTo>
                  <a:pt x="148652" y="112513"/>
                </a:lnTo>
                <a:lnTo>
                  <a:pt x="130542" y="106149"/>
                </a:lnTo>
                <a:lnTo>
                  <a:pt x="106805" y="103858"/>
                </a:lnTo>
                <a:lnTo>
                  <a:pt x="185090" y="103858"/>
                </a:lnTo>
                <a:lnTo>
                  <a:pt x="191794" y="110068"/>
                </a:lnTo>
                <a:lnTo>
                  <a:pt x="198878" y="134427"/>
                </a:lnTo>
                <a:lnTo>
                  <a:pt x="191794" y="158090"/>
                </a:lnTo>
                <a:lnTo>
                  <a:pt x="185777" y="163522"/>
                </a:lnTo>
                <a:close/>
              </a:path>
              <a:path w="330200" h="316229">
                <a:moveTo>
                  <a:pt x="285795" y="315995"/>
                </a:moveTo>
                <a:lnTo>
                  <a:pt x="22834" y="315995"/>
                </a:lnTo>
                <a:lnTo>
                  <a:pt x="22834" y="210295"/>
                </a:lnTo>
                <a:lnTo>
                  <a:pt x="285795" y="210295"/>
                </a:lnTo>
                <a:lnTo>
                  <a:pt x="285795" y="239390"/>
                </a:lnTo>
                <a:lnTo>
                  <a:pt x="58926" y="239390"/>
                </a:lnTo>
                <a:lnTo>
                  <a:pt x="58926" y="286900"/>
                </a:lnTo>
                <a:lnTo>
                  <a:pt x="285795" y="286900"/>
                </a:lnTo>
                <a:lnTo>
                  <a:pt x="285795" y="315995"/>
                </a:lnTo>
                <a:close/>
              </a:path>
              <a:path w="330200" h="316229">
                <a:moveTo>
                  <a:pt x="285795" y="286900"/>
                </a:moveTo>
                <a:lnTo>
                  <a:pt x="249703" y="286900"/>
                </a:lnTo>
                <a:lnTo>
                  <a:pt x="249703" y="239390"/>
                </a:lnTo>
                <a:lnTo>
                  <a:pt x="285795" y="239390"/>
                </a:lnTo>
                <a:lnTo>
                  <a:pt x="285795" y="28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24138" y="5646496"/>
            <a:ext cx="991869" cy="324485"/>
          </a:xfrm>
          <a:custGeom>
            <a:avLst/>
            <a:gdLst/>
            <a:ahLst/>
            <a:cxnLst/>
            <a:rect l="l" t="t" r="r" b="b"/>
            <a:pathLst>
              <a:path w="991869" h="324485">
                <a:moveTo>
                  <a:pt x="171259" y="13627"/>
                </a:moveTo>
                <a:lnTo>
                  <a:pt x="0" y="13627"/>
                </a:lnTo>
                <a:lnTo>
                  <a:pt x="0" y="47142"/>
                </a:lnTo>
                <a:lnTo>
                  <a:pt x="134061" y="47142"/>
                </a:lnTo>
                <a:lnTo>
                  <a:pt x="134061" y="90233"/>
                </a:lnTo>
                <a:lnTo>
                  <a:pt x="128320" y="148577"/>
                </a:lnTo>
                <a:lnTo>
                  <a:pt x="111480" y="196303"/>
                </a:lnTo>
                <a:lnTo>
                  <a:pt x="84099" y="232105"/>
                </a:lnTo>
                <a:lnTo>
                  <a:pt x="46761" y="254635"/>
                </a:lnTo>
                <a:lnTo>
                  <a:pt x="0" y="262597"/>
                </a:lnTo>
                <a:lnTo>
                  <a:pt x="0" y="297218"/>
                </a:lnTo>
                <a:lnTo>
                  <a:pt x="43116" y="292277"/>
                </a:lnTo>
                <a:lnTo>
                  <a:pt x="80657" y="277939"/>
                </a:lnTo>
                <a:lnTo>
                  <a:pt x="112242" y="254889"/>
                </a:lnTo>
                <a:lnTo>
                  <a:pt x="137490" y="223824"/>
                </a:lnTo>
                <a:lnTo>
                  <a:pt x="155994" y="185432"/>
                </a:lnTo>
                <a:lnTo>
                  <a:pt x="167373" y="140436"/>
                </a:lnTo>
                <a:lnTo>
                  <a:pt x="171208" y="90233"/>
                </a:lnTo>
                <a:lnTo>
                  <a:pt x="171259" y="13627"/>
                </a:lnTo>
                <a:close/>
              </a:path>
              <a:path w="991869" h="324485">
                <a:moveTo>
                  <a:pt x="317474" y="129641"/>
                </a:moveTo>
                <a:lnTo>
                  <a:pt x="273278" y="129641"/>
                </a:lnTo>
                <a:lnTo>
                  <a:pt x="273278" y="2209"/>
                </a:lnTo>
                <a:lnTo>
                  <a:pt x="236816" y="2209"/>
                </a:lnTo>
                <a:lnTo>
                  <a:pt x="236816" y="316738"/>
                </a:lnTo>
                <a:lnTo>
                  <a:pt x="273278" y="316738"/>
                </a:lnTo>
                <a:lnTo>
                  <a:pt x="273278" y="164630"/>
                </a:lnTo>
                <a:lnTo>
                  <a:pt x="317474" y="164630"/>
                </a:lnTo>
                <a:lnTo>
                  <a:pt x="317474" y="129641"/>
                </a:lnTo>
                <a:close/>
              </a:path>
              <a:path w="991869" h="324485">
                <a:moveTo>
                  <a:pt x="648931" y="138112"/>
                </a:moveTo>
                <a:lnTo>
                  <a:pt x="564603" y="91338"/>
                </a:lnTo>
                <a:lnTo>
                  <a:pt x="514146" y="63347"/>
                </a:lnTo>
                <a:lnTo>
                  <a:pt x="520344" y="49758"/>
                </a:lnTo>
                <a:lnTo>
                  <a:pt x="525653" y="35585"/>
                </a:lnTo>
                <a:lnTo>
                  <a:pt x="529983" y="20929"/>
                </a:lnTo>
                <a:lnTo>
                  <a:pt x="533285" y="5892"/>
                </a:lnTo>
                <a:lnTo>
                  <a:pt x="495731" y="0"/>
                </a:lnTo>
                <a:lnTo>
                  <a:pt x="481863" y="42583"/>
                </a:lnTo>
                <a:lnTo>
                  <a:pt x="458152" y="79565"/>
                </a:lnTo>
                <a:lnTo>
                  <a:pt x="426808" y="108699"/>
                </a:lnTo>
                <a:lnTo>
                  <a:pt x="390093" y="127736"/>
                </a:lnTo>
                <a:lnTo>
                  <a:pt x="350253" y="134429"/>
                </a:lnTo>
                <a:lnTo>
                  <a:pt x="350253" y="169049"/>
                </a:lnTo>
                <a:lnTo>
                  <a:pt x="392417" y="163436"/>
                </a:lnTo>
                <a:lnTo>
                  <a:pt x="431774" y="147866"/>
                </a:lnTo>
                <a:lnTo>
                  <a:pt x="466940" y="123469"/>
                </a:lnTo>
                <a:lnTo>
                  <a:pt x="496468" y="91338"/>
                </a:lnTo>
                <a:lnTo>
                  <a:pt x="631990" y="168681"/>
                </a:lnTo>
                <a:lnTo>
                  <a:pt x="648931" y="138112"/>
                </a:lnTo>
                <a:close/>
              </a:path>
              <a:path w="991869" h="324485">
                <a:moveTo>
                  <a:pt x="657034" y="202196"/>
                </a:moveTo>
                <a:lnTo>
                  <a:pt x="342887" y="202196"/>
                </a:lnTo>
                <a:lnTo>
                  <a:pt x="342887" y="236080"/>
                </a:lnTo>
                <a:lnTo>
                  <a:pt x="480999" y="236080"/>
                </a:lnTo>
                <a:lnTo>
                  <a:pt x="480999" y="324104"/>
                </a:lnTo>
                <a:lnTo>
                  <a:pt x="518198" y="324104"/>
                </a:lnTo>
                <a:lnTo>
                  <a:pt x="518198" y="236080"/>
                </a:lnTo>
                <a:lnTo>
                  <a:pt x="657034" y="236080"/>
                </a:lnTo>
                <a:lnTo>
                  <a:pt x="657034" y="202196"/>
                </a:lnTo>
                <a:close/>
              </a:path>
              <a:path w="991869" h="324485">
                <a:moveTo>
                  <a:pt x="902322" y="107911"/>
                </a:moveTo>
                <a:lnTo>
                  <a:pt x="895057" y="67729"/>
                </a:lnTo>
                <a:lnTo>
                  <a:pt x="878192" y="41617"/>
                </a:lnTo>
                <a:lnTo>
                  <a:pt x="874839" y="36410"/>
                </a:lnTo>
                <a:lnTo>
                  <a:pt x="866597" y="30975"/>
                </a:lnTo>
                <a:lnTo>
                  <a:pt x="866597" y="107911"/>
                </a:lnTo>
                <a:lnTo>
                  <a:pt x="862215" y="134061"/>
                </a:lnTo>
                <a:lnTo>
                  <a:pt x="849795" y="154965"/>
                </a:lnTo>
                <a:lnTo>
                  <a:pt x="830389" y="168821"/>
                </a:lnTo>
                <a:lnTo>
                  <a:pt x="805091" y="173837"/>
                </a:lnTo>
                <a:lnTo>
                  <a:pt x="779640" y="168821"/>
                </a:lnTo>
                <a:lnTo>
                  <a:pt x="760247" y="154965"/>
                </a:lnTo>
                <a:lnTo>
                  <a:pt x="747915" y="134061"/>
                </a:lnTo>
                <a:lnTo>
                  <a:pt x="743585" y="107911"/>
                </a:lnTo>
                <a:lnTo>
                  <a:pt x="747915" y="81699"/>
                </a:lnTo>
                <a:lnTo>
                  <a:pt x="760247" y="60680"/>
                </a:lnTo>
                <a:lnTo>
                  <a:pt x="779640" y="46697"/>
                </a:lnTo>
                <a:lnTo>
                  <a:pt x="805091" y="41617"/>
                </a:lnTo>
                <a:lnTo>
                  <a:pt x="830389" y="46697"/>
                </a:lnTo>
                <a:lnTo>
                  <a:pt x="849795" y="60680"/>
                </a:lnTo>
                <a:lnTo>
                  <a:pt x="862215" y="81699"/>
                </a:lnTo>
                <a:lnTo>
                  <a:pt x="866597" y="107911"/>
                </a:lnTo>
                <a:lnTo>
                  <a:pt x="866597" y="30975"/>
                </a:lnTo>
                <a:lnTo>
                  <a:pt x="844054" y="16090"/>
                </a:lnTo>
                <a:lnTo>
                  <a:pt x="805091" y="8839"/>
                </a:lnTo>
                <a:lnTo>
                  <a:pt x="765975" y="16090"/>
                </a:lnTo>
                <a:lnTo>
                  <a:pt x="735203" y="36410"/>
                </a:lnTo>
                <a:lnTo>
                  <a:pt x="715073" y="67729"/>
                </a:lnTo>
                <a:lnTo>
                  <a:pt x="707859" y="107911"/>
                </a:lnTo>
                <a:lnTo>
                  <a:pt x="715073" y="148094"/>
                </a:lnTo>
                <a:lnTo>
                  <a:pt x="735203" y="179412"/>
                </a:lnTo>
                <a:lnTo>
                  <a:pt x="765975" y="199732"/>
                </a:lnTo>
                <a:lnTo>
                  <a:pt x="805091" y="206984"/>
                </a:lnTo>
                <a:lnTo>
                  <a:pt x="844054" y="199732"/>
                </a:lnTo>
                <a:lnTo>
                  <a:pt x="874839" y="179412"/>
                </a:lnTo>
                <a:lnTo>
                  <a:pt x="878433" y="173837"/>
                </a:lnTo>
                <a:lnTo>
                  <a:pt x="895057" y="148094"/>
                </a:lnTo>
                <a:lnTo>
                  <a:pt x="902322" y="107911"/>
                </a:lnTo>
                <a:close/>
              </a:path>
              <a:path w="991869" h="324485">
                <a:moveTo>
                  <a:pt x="928839" y="248970"/>
                </a:moveTo>
                <a:lnTo>
                  <a:pt x="909777" y="255460"/>
                </a:lnTo>
                <a:lnTo>
                  <a:pt x="885431" y="260057"/>
                </a:lnTo>
                <a:lnTo>
                  <a:pt x="857008" y="262801"/>
                </a:lnTo>
                <a:lnTo>
                  <a:pt x="825715" y="263702"/>
                </a:lnTo>
                <a:lnTo>
                  <a:pt x="697179" y="263702"/>
                </a:lnTo>
                <a:lnTo>
                  <a:pt x="697179" y="297954"/>
                </a:lnTo>
                <a:lnTo>
                  <a:pt x="823506" y="297954"/>
                </a:lnTo>
                <a:lnTo>
                  <a:pt x="856119" y="296938"/>
                </a:lnTo>
                <a:lnTo>
                  <a:pt x="885291" y="293992"/>
                </a:lnTo>
                <a:lnTo>
                  <a:pt x="909891" y="289255"/>
                </a:lnTo>
                <a:lnTo>
                  <a:pt x="928839" y="282854"/>
                </a:lnTo>
                <a:lnTo>
                  <a:pt x="928839" y="248970"/>
                </a:lnTo>
                <a:close/>
              </a:path>
              <a:path w="991869" h="324485">
                <a:moveTo>
                  <a:pt x="991819" y="2209"/>
                </a:moveTo>
                <a:lnTo>
                  <a:pt x="955357" y="2209"/>
                </a:lnTo>
                <a:lnTo>
                  <a:pt x="955357" y="316738"/>
                </a:lnTo>
                <a:lnTo>
                  <a:pt x="991819" y="316738"/>
                </a:lnTo>
                <a:lnTo>
                  <a:pt x="991819" y="2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76069" y="5653489"/>
            <a:ext cx="240665" cy="309245"/>
          </a:xfrm>
          <a:custGeom>
            <a:avLst/>
            <a:gdLst/>
            <a:ahLst/>
            <a:cxnLst/>
            <a:rect l="l" t="t" r="r" b="b"/>
            <a:pathLst>
              <a:path w="240664" h="309245">
                <a:moveTo>
                  <a:pt x="122641" y="308630"/>
                </a:moveTo>
                <a:lnTo>
                  <a:pt x="74993" y="301868"/>
                </a:lnTo>
                <a:lnTo>
                  <a:pt x="37013" y="282711"/>
                </a:lnTo>
                <a:lnTo>
                  <a:pt x="11186" y="252850"/>
                </a:lnTo>
                <a:lnTo>
                  <a:pt x="0" y="213978"/>
                </a:lnTo>
                <a:lnTo>
                  <a:pt x="39775" y="213978"/>
                </a:lnTo>
                <a:lnTo>
                  <a:pt x="47895" y="238602"/>
                </a:lnTo>
                <a:lnTo>
                  <a:pt x="65510" y="257943"/>
                </a:lnTo>
                <a:lnTo>
                  <a:pt x="91618" y="270586"/>
                </a:lnTo>
                <a:lnTo>
                  <a:pt x="125219" y="275115"/>
                </a:lnTo>
                <a:lnTo>
                  <a:pt x="155661" y="271489"/>
                </a:lnTo>
                <a:lnTo>
                  <a:pt x="179543" y="261304"/>
                </a:lnTo>
                <a:lnTo>
                  <a:pt x="195138" y="245594"/>
                </a:lnTo>
                <a:lnTo>
                  <a:pt x="200720" y="225395"/>
                </a:lnTo>
                <a:lnTo>
                  <a:pt x="195517" y="204161"/>
                </a:lnTo>
                <a:lnTo>
                  <a:pt x="179266" y="188382"/>
                </a:lnTo>
                <a:lnTo>
                  <a:pt x="151000" y="176193"/>
                </a:lnTo>
                <a:lnTo>
                  <a:pt x="109751" y="165732"/>
                </a:lnTo>
                <a:lnTo>
                  <a:pt x="65918" y="153135"/>
                </a:lnTo>
                <a:lnTo>
                  <a:pt x="34481" y="135393"/>
                </a:lnTo>
                <a:lnTo>
                  <a:pt x="15543" y="111092"/>
                </a:lnTo>
                <a:lnTo>
                  <a:pt x="9207" y="78814"/>
                </a:lnTo>
                <a:lnTo>
                  <a:pt x="17764" y="45835"/>
                </a:lnTo>
                <a:lnTo>
                  <a:pt x="41479" y="21038"/>
                </a:lnTo>
                <a:lnTo>
                  <a:pt x="77416" y="5426"/>
                </a:lnTo>
                <a:lnTo>
                  <a:pt x="122641" y="0"/>
                </a:lnTo>
                <a:lnTo>
                  <a:pt x="167654" y="6560"/>
                </a:lnTo>
                <a:lnTo>
                  <a:pt x="203758" y="24859"/>
                </a:lnTo>
                <a:lnTo>
                  <a:pt x="228399" y="52827"/>
                </a:lnTo>
                <a:lnTo>
                  <a:pt x="239022" y="88390"/>
                </a:lnTo>
                <a:lnTo>
                  <a:pt x="199246" y="88390"/>
                </a:lnTo>
                <a:lnTo>
                  <a:pt x="191754" y="66551"/>
                </a:lnTo>
                <a:lnTo>
                  <a:pt x="175768" y="49029"/>
                </a:lnTo>
                <a:lnTo>
                  <a:pt x="151909" y="37376"/>
                </a:lnTo>
                <a:lnTo>
                  <a:pt x="120800" y="33146"/>
                </a:lnTo>
                <a:lnTo>
                  <a:pt x="89886" y="36553"/>
                </a:lnTo>
                <a:lnTo>
                  <a:pt x="67121" y="46036"/>
                </a:lnTo>
                <a:lnTo>
                  <a:pt x="53057" y="60492"/>
                </a:lnTo>
                <a:lnTo>
                  <a:pt x="48246" y="78814"/>
                </a:lnTo>
                <a:lnTo>
                  <a:pt x="53488" y="98765"/>
                </a:lnTo>
                <a:lnTo>
                  <a:pt x="69745" y="113848"/>
                </a:lnTo>
                <a:lnTo>
                  <a:pt x="97810" y="125685"/>
                </a:lnTo>
                <a:lnTo>
                  <a:pt x="138478" y="135900"/>
                </a:lnTo>
                <a:lnTo>
                  <a:pt x="184969" y="149901"/>
                </a:lnTo>
                <a:lnTo>
                  <a:pt x="216510" y="168908"/>
                </a:lnTo>
                <a:lnTo>
                  <a:pt x="234447" y="193233"/>
                </a:lnTo>
                <a:lnTo>
                  <a:pt x="240127" y="223185"/>
                </a:lnTo>
                <a:lnTo>
                  <a:pt x="230989" y="258910"/>
                </a:lnTo>
                <a:lnTo>
                  <a:pt x="205968" y="285795"/>
                </a:lnTo>
                <a:lnTo>
                  <a:pt x="168655" y="302737"/>
                </a:lnTo>
                <a:lnTo>
                  <a:pt x="122641" y="30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65180" y="5658645"/>
            <a:ext cx="254000" cy="297180"/>
          </a:xfrm>
          <a:custGeom>
            <a:avLst/>
            <a:gdLst/>
            <a:ahLst/>
            <a:cxnLst/>
            <a:rect l="l" t="t" r="r" b="b"/>
            <a:pathLst>
              <a:path w="254000" h="297179">
                <a:moveTo>
                  <a:pt x="38670" y="296844"/>
                </a:moveTo>
                <a:lnTo>
                  <a:pt x="0" y="296844"/>
                </a:lnTo>
                <a:lnTo>
                  <a:pt x="0" y="1841"/>
                </a:lnTo>
                <a:lnTo>
                  <a:pt x="36092" y="1841"/>
                </a:lnTo>
                <a:lnTo>
                  <a:pt x="214715" y="231656"/>
                </a:lnTo>
                <a:lnTo>
                  <a:pt x="214715" y="0"/>
                </a:lnTo>
                <a:lnTo>
                  <a:pt x="253754" y="0"/>
                </a:lnTo>
                <a:lnTo>
                  <a:pt x="253754" y="295003"/>
                </a:lnTo>
                <a:lnTo>
                  <a:pt x="217293" y="295003"/>
                </a:lnTo>
                <a:lnTo>
                  <a:pt x="38670" y="65187"/>
                </a:lnTo>
                <a:lnTo>
                  <a:pt x="38670" y="296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67917" y="5653489"/>
            <a:ext cx="240665" cy="309245"/>
          </a:xfrm>
          <a:custGeom>
            <a:avLst/>
            <a:gdLst/>
            <a:ahLst/>
            <a:cxnLst/>
            <a:rect l="l" t="t" r="r" b="b"/>
            <a:pathLst>
              <a:path w="240664" h="309245">
                <a:moveTo>
                  <a:pt x="122641" y="308630"/>
                </a:moveTo>
                <a:lnTo>
                  <a:pt x="74993" y="301868"/>
                </a:lnTo>
                <a:lnTo>
                  <a:pt x="37013" y="282711"/>
                </a:lnTo>
                <a:lnTo>
                  <a:pt x="11186" y="252850"/>
                </a:lnTo>
                <a:lnTo>
                  <a:pt x="0" y="213978"/>
                </a:lnTo>
                <a:lnTo>
                  <a:pt x="39775" y="213978"/>
                </a:lnTo>
                <a:lnTo>
                  <a:pt x="47895" y="238602"/>
                </a:lnTo>
                <a:lnTo>
                  <a:pt x="65510" y="257943"/>
                </a:lnTo>
                <a:lnTo>
                  <a:pt x="91618" y="270586"/>
                </a:lnTo>
                <a:lnTo>
                  <a:pt x="125219" y="275115"/>
                </a:lnTo>
                <a:lnTo>
                  <a:pt x="155661" y="271489"/>
                </a:lnTo>
                <a:lnTo>
                  <a:pt x="179543" y="261304"/>
                </a:lnTo>
                <a:lnTo>
                  <a:pt x="195138" y="245594"/>
                </a:lnTo>
                <a:lnTo>
                  <a:pt x="200720" y="225395"/>
                </a:lnTo>
                <a:lnTo>
                  <a:pt x="195517" y="204161"/>
                </a:lnTo>
                <a:lnTo>
                  <a:pt x="179266" y="188382"/>
                </a:lnTo>
                <a:lnTo>
                  <a:pt x="151000" y="176193"/>
                </a:lnTo>
                <a:lnTo>
                  <a:pt x="109751" y="165732"/>
                </a:lnTo>
                <a:lnTo>
                  <a:pt x="65918" y="153135"/>
                </a:lnTo>
                <a:lnTo>
                  <a:pt x="34481" y="135393"/>
                </a:lnTo>
                <a:lnTo>
                  <a:pt x="15543" y="111092"/>
                </a:lnTo>
                <a:lnTo>
                  <a:pt x="9207" y="78814"/>
                </a:lnTo>
                <a:lnTo>
                  <a:pt x="17764" y="45835"/>
                </a:lnTo>
                <a:lnTo>
                  <a:pt x="41479" y="21038"/>
                </a:lnTo>
                <a:lnTo>
                  <a:pt x="77416" y="5426"/>
                </a:lnTo>
                <a:lnTo>
                  <a:pt x="122641" y="0"/>
                </a:lnTo>
                <a:lnTo>
                  <a:pt x="167654" y="6560"/>
                </a:lnTo>
                <a:lnTo>
                  <a:pt x="203758" y="24859"/>
                </a:lnTo>
                <a:lnTo>
                  <a:pt x="228399" y="52827"/>
                </a:lnTo>
                <a:lnTo>
                  <a:pt x="239022" y="88390"/>
                </a:lnTo>
                <a:lnTo>
                  <a:pt x="199246" y="88390"/>
                </a:lnTo>
                <a:lnTo>
                  <a:pt x="191754" y="66551"/>
                </a:lnTo>
                <a:lnTo>
                  <a:pt x="175768" y="49029"/>
                </a:lnTo>
                <a:lnTo>
                  <a:pt x="151909" y="37376"/>
                </a:lnTo>
                <a:lnTo>
                  <a:pt x="120800" y="33146"/>
                </a:lnTo>
                <a:lnTo>
                  <a:pt x="89886" y="36553"/>
                </a:lnTo>
                <a:lnTo>
                  <a:pt x="67121" y="46036"/>
                </a:lnTo>
                <a:lnTo>
                  <a:pt x="53057" y="60492"/>
                </a:lnTo>
                <a:lnTo>
                  <a:pt x="48246" y="78814"/>
                </a:lnTo>
                <a:lnTo>
                  <a:pt x="53488" y="98765"/>
                </a:lnTo>
                <a:lnTo>
                  <a:pt x="69745" y="113848"/>
                </a:lnTo>
                <a:lnTo>
                  <a:pt x="97810" y="125685"/>
                </a:lnTo>
                <a:lnTo>
                  <a:pt x="138478" y="135900"/>
                </a:lnTo>
                <a:lnTo>
                  <a:pt x="184969" y="149901"/>
                </a:lnTo>
                <a:lnTo>
                  <a:pt x="216510" y="168908"/>
                </a:lnTo>
                <a:lnTo>
                  <a:pt x="234447" y="193233"/>
                </a:lnTo>
                <a:lnTo>
                  <a:pt x="240127" y="223185"/>
                </a:lnTo>
                <a:lnTo>
                  <a:pt x="230989" y="258910"/>
                </a:lnTo>
                <a:lnTo>
                  <a:pt x="205968" y="285795"/>
                </a:lnTo>
                <a:lnTo>
                  <a:pt x="168655" y="302737"/>
                </a:lnTo>
                <a:lnTo>
                  <a:pt x="122641" y="30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49109" y="5648701"/>
            <a:ext cx="328930" cy="310515"/>
          </a:xfrm>
          <a:custGeom>
            <a:avLst/>
            <a:gdLst/>
            <a:ahLst/>
            <a:cxnLst/>
            <a:rect l="l" t="t" r="r" b="b"/>
            <a:pathLst>
              <a:path w="328929" h="310514">
                <a:moveTo>
                  <a:pt x="284322" y="157629"/>
                </a:moveTo>
                <a:lnTo>
                  <a:pt x="247861" y="157629"/>
                </a:lnTo>
                <a:lnTo>
                  <a:pt x="247861" y="0"/>
                </a:lnTo>
                <a:lnTo>
                  <a:pt x="284322" y="0"/>
                </a:lnTo>
                <a:lnTo>
                  <a:pt x="284322" y="56348"/>
                </a:lnTo>
                <a:lnTo>
                  <a:pt x="328517" y="56348"/>
                </a:lnTo>
                <a:lnTo>
                  <a:pt x="328517" y="89863"/>
                </a:lnTo>
                <a:lnTo>
                  <a:pt x="284322" y="89863"/>
                </a:lnTo>
                <a:lnTo>
                  <a:pt x="284322" y="157629"/>
                </a:lnTo>
                <a:close/>
              </a:path>
              <a:path w="328929" h="310514">
                <a:moveTo>
                  <a:pt x="211032" y="37197"/>
                </a:moveTo>
                <a:lnTo>
                  <a:pt x="1104" y="37197"/>
                </a:lnTo>
                <a:lnTo>
                  <a:pt x="1104" y="7734"/>
                </a:lnTo>
                <a:lnTo>
                  <a:pt x="211032" y="7734"/>
                </a:lnTo>
                <a:lnTo>
                  <a:pt x="211032" y="37197"/>
                </a:lnTo>
                <a:close/>
              </a:path>
              <a:path w="328929" h="310514">
                <a:moveTo>
                  <a:pt x="74395" y="116749"/>
                </a:moveTo>
                <a:lnTo>
                  <a:pt x="39039" y="116749"/>
                </a:lnTo>
                <a:lnTo>
                  <a:pt x="39039" y="37197"/>
                </a:lnTo>
                <a:lnTo>
                  <a:pt x="74395" y="37197"/>
                </a:lnTo>
                <a:lnTo>
                  <a:pt x="74395" y="116749"/>
                </a:lnTo>
                <a:close/>
              </a:path>
              <a:path w="328929" h="310514">
                <a:moveTo>
                  <a:pt x="121536" y="146212"/>
                </a:moveTo>
                <a:lnTo>
                  <a:pt x="0" y="146212"/>
                </a:lnTo>
                <a:lnTo>
                  <a:pt x="0" y="116749"/>
                </a:lnTo>
                <a:lnTo>
                  <a:pt x="137741" y="116749"/>
                </a:lnTo>
                <a:lnTo>
                  <a:pt x="137741" y="37197"/>
                </a:lnTo>
                <a:lnTo>
                  <a:pt x="173098" y="37197"/>
                </a:lnTo>
                <a:lnTo>
                  <a:pt x="173098" y="114539"/>
                </a:lnTo>
                <a:lnTo>
                  <a:pt x="224659" y="114539"/>
                </a:lnTo>
                <a:lnTo>
                  <a:pt x="224659" y="131849"/>
                </a:lnTo>
                <a:lnTo>
                  <a:pt x="206733" y="137667"/>
                </a:lnTo>
                <a:lnTo>
                  <a:pt x="182903" y="142207"/>
                </a:lnTo>
                <a:lnTo>
                  <a:pt x="154171" y="145159"/>
                </a:lnTo>
                <a:lnTo>
                  <a:pt x="121536" y="146212"/>
                </a:lnTo>
                <a:close/>
              </a:path>
              <a:path w="328929" h="310514">
                <a:moveTo>
                  <a:pt x="224659" y="114539"/>
                </a:moveTo>
                <a:lnTo>
                  <a:pt x="173098" y="114539"/>
                </a:lnTo>
                <a:lnTo>
                  <a:pt x="188353" y="112387"/>
                </a:lnTo>
                <a:lnTo>
                  <a:pt x="202055" y="109751"/>
                </a:lnTo>
                <a:lnTo>
                  <a:pt x="214168" y="106563"/>
                </a:lnTo>
                <a:lnTo>
                  <a:pt x="224659" y="102753"/>
                </a:lnTo>
                <a:lnTo>
                  <a:pt x="224659" y="114539"/>
                </a:lnTo>
                <a:close/>
              </a:path>
              <a:path w="328929" h="310514">
                <a:moveTo>
                  <a:pt x="292056" y="310471"/>
                </a:moveTo>
                <a:lnTo>
                  <a:pt x="21729" y="310471"/>
                </a:lnTo>
                <a:lnTo>
                  <a:pt x="21729" y="229078"/>
                </a:lnTo>
                <a:lnTo>
                  <a:pt x="248229" y="229078"/>
                </a:lnTo>
                <a:lnTo>
                  <a:pt x="248229" y="203298"/>
                </a:lnTo>
                <a:lnTo>
                  <a:pt x="20992" y="203298"/>
                </a:lnTo>
                <a:lnTo>
                  <a:pt x="20992" y="174939"/>
                </a:lnTo>
                <a:lnTo>
                  <a:pt x="284322" y="174939"/>
                </a:lnTo>
                <a:lnTo>
                  <a:pt x="284322" y="255964"/>
                </a:lnTo>
                <a:lnTo>
                  <a:pt x="57822" y="255964"/>
                </a:lnTo>
                <a:lnTo>
                  <a:pt x="57822" y="282112"/>
                </a:lnTo>
                <a:lnTo>
                  <a:pt x="292056" y="282112"/>
                </a:lnTo>
                <a:lnTo>
                  <a:pt x="29205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03026" y="5651652"/>
            <a:ext cx="668655" cy="319405"/>
          </a:xfrm>
          <a:custGeom>
            <a:avLst/>
            <a:gdLst/>
            <a:ahLst/>
            <a:cxnLst/>
            <a:rect l="l" t="t" r="r" b="b"/>
            <a:pathLst>
              <a:path w="668654" h="319404">
                <a:moveTo>
                  <a:pt x="314159" y="262343"/>
                </a:moveTo>
                <a:lnTo>
                  <a:pt x="174942" y="262343"/>
                </a:lnTo>
                <a:lnTo>
                  <a:pt x="174942" y="203923"/>
                </a:lnTo>
                <a:lnTo>
                  <a:pt x="298323" y="203923"/>
                </a:lnTo>
                <a:lnTo>
                  <a:pt x="298323" y="170903"/>
                </a:lnTo>
                <a:lnTo>
                  <a:pt x="57454" y="170903"/>
                </a:lnTo>
                <a:lnTo>
                  <a:pt x="57454" y="121373"/>
                </a:lnTo>
                <a:lnTo>
                  <a:pt x="293535" y="121373"/>
                </a:lnTo>
                <a:lnTo>
                  <a:pt x="293535" y="89623"/>
                </a:lnTo>
                <a:lnTo>
                  <a:pt x="293535" y="41363"/>
                </a:lnTo>
                <a:lnTo>
                  <a:pt x="293535" y="8343"/>
                </a:lnTo>
                <a:lnTo>
                  <a:pt x="20993" y="8343"/>
                </a:lnTo>
                <a:lnTo>
                  <a:pt x="20993" y="41363"/>
                </a:lnTo>
                <a:lnTo>
                  <a:pt x="257441" y="41363"/>
                </a:lnTo>
                <a:lnTo>
                  <a:pt x="257441" y="89623"/>
                </a:lnTo>
                <a:lnTo>
                  <a:pt x="20993" y="89623"/>
                </a:lnTo>
                <a:lnTo>
                  <a:pt x="20993" y="121373"/>
                </a:lnTo>
                <a:lnTo>
                  <a:pt x="20993" y="170903"/>
                </a:lnTo>
                <a:lnTo>
                  <a:pt x="20993" y="203923"/>
                </a:lnTo>
                <a:lnTo>
                  <a:pt x="137744" y="203923"/>
                </a:lnTo>
                <a:lnTo>
                  <a:pt x="137744" y="262343"/>
                </a:lnTo>
                <a:lnTo>
                  <a:pt x="0" y="262343"/>
                </a:lnTo>
                <a:lnTo>
                  <a:pt x="0" y="296633"/>
                </a:lnTo>
                <a:lnTo>
                  <a:pt x="314159" y="296633"/>
                </a:lnTo>
                <a:lnTo>
                  <a:pt x="314159" y="262343"/>
                </a:lnTo>
                <a:close/>
              </a:path>
              <a:path w="668654" h="319404">
                <a:moveTo>
                  <a:pt x="651154" y="83972"/>
                </a:moveTo>
                <a:lnTo>
                  <a:pt x="641146" y="48793"/>
                </a:lnTo>
                <a:lnTo>
                  <a:pt x="623963" y="32778"/>
                </a:lnTo>
                <a:lnTo>
                  <a:pt x="613219" y="22771"/>
                </a:lnTo>
                <a:lnTo>
                  <a:pt x="613219" y="83972"/>
                </a:lnTo>
                <a:lnTo>
                  <a:pt x="605663" y="105803"/>
                </a:lnTo>
                <a:lnTo>
                  <a:pt x="584581" y="121856"/>
                </a:lnTo>
                <a:lnTo>
                  <a:pt x="552310" y="131775"/>
                </a:lnTo>
                <a:lnTo>
                  <a:pt x="511200" y="135166"/>
                </a:lnTo>
                <a:lnTo>
                  <a:pt x="470090" y="131775"/>
                </a:lnTo>
                <a:lnTo>
                  <a:pt x="437819" y="121856"/>
                </a:lnTo>
                <a:lnTo>
                  <a:pt x="416725" y="105803"/>
                </a:lnTo>
                <a:lnTo>
                  <a:pt x="409181" y="83972"/>
                </a:lnTo>
                <a:lnTo>
                  <a:pt x="416725" y="62141"/>
                </a:lnTo>
                <a:lnTo>
                  <a:pt x="437819" y="46088"/>
                </a:lnTo>
                <a:lnTo>
                  <a:pt x="470090" y="36169"/>
                </a:lnTo>
                <a:lnTo>
                  <a:pt x="511200" y="32778"/>
                </a:lnTo>
                <a:lnTo>
                  <a:pt x="552310" y="36169"/>
                </a:lnTo>
                <a:lnTo>
                  <a:pt x="584581" y="46088"/>
                </a:lnTo>
                <a:lnTo>
                  <a:pt x="605663" y="62141"/>
                </a:lnTo>
                <a:lnTo>
                  <a:pt x="613219" y="83972"/>
                </a:lnTo>
                <a:lnTo>
                  <a:pt x="613219" y="22771"/>
                </a:lnTo>
                <a:lnTo>
                  <a:pt x="612800" y="22377"/>
                </a:lnTo>
                <a:lnTo>
                  <a:pt x="568642" y="5765"/>
                </a:lnTo>
                <a:lnTo>
                  <a:pt x="511200" y="0"/>
                </a:lnTo>
                <a:lnTo>
                  <a:pt x="453745" y="5765"/>
                </a:lnTo>
                <a:lnTo>
                  <a:pt x="409600" y="22377"/>
                </a:lnTo>
                <a:lnTo>
                  <a:pt x="381254" y="48793"/>
                </a:lnTo>
                <a:lnTo>
                  <a:pt x="371246" y="83972"/>
                </a:lnTo>
                <a:lnTo>
                  <a:pt x="381254" y="119151"/>
                </a:lnTo>
                <a:lnTo>
                  <a:pt x="409600" y="145567"/>
                </a:lnTo>
                <a:lnTo>
                  <a:pt x="453745" y="162179"/>
                </a:lnTo>
                <a:lnTo>
                  <a:pt x="511200" y="167944"/>
                </a:lnTo>
                <a:lnTo>
                  <a:pt x="568642" y="162179"/>
                </a:lnTo>
                <a:lnTo>
                  <a:pt x="612800" y="145567"/>
                </a:lnTo>
                <a:lnTo>
                  <a:pt x="623963" y="135166"/>
                </a:lnTo>
                <a:lnTo>
                  <a:pt x="641146" y="119151"/>
                </a:lnTo>
                <a:lnTo>
                  <a:pt x="651154" y="83972"/>
                </a:lnTo>
                <a:close/>
              </a:path>
              <a:path w="668654" h="319404">
                <a:moveTo>
                  <a:pt x="668464" y="197040"/>
                </a:moveTo>
                <a:lnTo>
                  <a:pt x="354304" y="197040"/>
                </a:lnTo>
                <a:lnTo>
                  <a:pt x="354304" y="230924"/>
                </a:lnTo>
                <a:lnTo>
                  <a:pt x="492417" y="230924"/>
                </a:lnTo>
                <a:lnTo>
                  <a:pt x="492417" y="318947"/>
                </a:lnTo>
                <a:lnTo>
                  <a:pt x="529615" y="318947"/>
                </a:lnTo>
                <a:lnTo>
                  <a:pt x="529615" y="230924"/>
                </a:lnTo>
                <a:lnTo>
                  <a:pt x="668464" y="230924"/>
                </a:lnTo>
                <a:lnTo>
                  <a:pt x="668464" y="19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14645" y="5646496"/>
            <a:ext cx="403225" cy="346710"/>
          </a:xfrm>
          <a:custGeom>
            <a:avLst/>
            <a:gdLst/>
            <a:ahLst/>
            <a:cxnLst/>
            <a:rect l="l" t="t" r="r" b="b"/>
            <a:pathLst>
              <a:path w="403225" h="346710">
                <a:moveTo>
                  <a:pt x="306057" y="138112"/>
                </a:moveTo>
                <a:lnTo>
                  <a:pt x="221729" y="91338"/>
                </a:lnTo>
                <a:lnTo>
                  <a:pt x="171259" y="63347"/>
                </a:lnTo>
                <a:lnTo>
                  <a:pt x="177469" y="49758"/>
                </a:lnTo>
                <a:lnTo>
                  <a:pt x="182765" y="35585"/>
                </a:lnTo>
                <a:lnTo>
                  <a:pt x="187109" y="20929"/>
                </a:lnTo>
                <a:lnTo>
                  <a:pt x="190411" y="5892"/>
                </a:lnTo>
                <a:lnTo>
                  <a:pt x="152844" y="0"/>
                </a:lnTo>
                <a:lnTo>
                  <a:pt x="138988" y="42583"/>
                </a:lnTo>
                <a:lnTo>
                  <a:pt x="115265" y="79565"/>
                </a:lnTo>
                <a:lnTo>
                  <a:pt x="83934" y="108699"/>
                </a:lnTo>
                <a:lnTo>
                  <a:pt x="47218" y="127736"/>
                </a:lnTo>
                <a:lnTo>
                  <a:pt x="7366" y="134429"/>
                </a:lnTo>
                <a:lnTo>
                  <a:pt x="7366" y="169049"/>
                </a:lnTo>
                <a:lnTo>
                  <a:pt x="49530" y="163436"/>
                </a:lnTo>
                <a:lnTo>
                  <a:pt x="88900" y="147866"/>
                </a:lnTo>
                <a:lnTo>
                  <a:pt x="124053" y="123469"/>
                </a:lnTo>
                <a:lnTo>
                  <a:pt x="153581" y="91338"/>
                </a:lnTo>
                <a:lnTo>
                  <a:pt x="289115" y="168681"/>
                </a:lnTo>
                <a:lnTo>
                  <a:pt x="306057" y="138112"/>
                </a:lnTo>
                <a:close/>
              </a:path>
              <a:path w="403225" h="346710">
                <a:moveTo>
                  <a:pt x="314159" y="202196"/>
                </a:moveTo>
                <a:lnTo>
                  <a:pt x="0" y="202196"/>
                </a:lnTo>
                <a:lnTo>
                  <a:pt x="0" y="236080"/>
                </a:lnTo>
                <a:lnTo>
                  <a:pt x="138112" y="236080"/>
                </a:lnTo>
                <a:lnTo>
                  <a:pt x="138112" y="324104"/>
                </a:lnTo>
                <a:lnTo>
                  <a:pt x="175310" y="324104"/>
                </a:lnTo>
                <a:lnTo>
                  <a:pt x="175310" y="236080"/>
                </a:lnTo>
                <a:lnTo>
                  <a:pt x="314159" y="236080"/>
                </a:lnTo>
                <a:lnTo>
                  <a:pt x="314159" y="202196"/>
                </a:lnTo>
                <a:close/>
              </a:path>
              <a:path w="403225" h="346710">
                <a:moveTo>
                  <a:pt x="402920" y="262966"/>
                </a:moveTo>
                <a:lnTo>
                  <a:pt x="366090" y="262966"/>
                </a:lnTo>
                <a:lnTo>
                  <a:pt x="354304" y="346202"/>
                </a:lnTo>
                <a:lnTo>
                  <a:pt x="384505" y="346202"/>
                </a:lnTo>
                <a:lnTo>
                  <a:pt x="402920" y="262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5750664" y="5660486"/>
            <a:ext cx="756285" cy="300355"/>
            <a:chOff x="5750664" y="5660486"/>
            <a:chExt cx="756285" cy="300355"/>
          </a:xfrm>
        </p:grpSpPr>
        <p:sp>
          <p:nvSpPr>
            <p:cNvPr id="86" name="object 86"/>
            <p:cNvSpPr/>
            <p:nvPr/>
          </p:nvSpPr>
          <p:spPr>
            <a:xfrm>
              <a:off x="5750664" y="5660486"/>
              <a:ext cx="274320" cy="295275"/>
            </a:xfrm>
            <a:custGeom>
              <a:avLst/>
              <a:gdLst/>
              <a:ahLst/>
              <a:cxnLst/>
              <a:rect l="l" t="t" r="r" b="b"/>
              <a:pathLst>
                <a:path w="274320" h="295275">
                  <a:moveTo>
                    <a:pt x="154683" y="295003"/>
                  </a:moveTo>
                  <a:lnTo>
                    <a:pt x="115644" y="295003"/>
                  </a:lnTo>
                  <a:lnTo>
                    <a:pt x="115644" y="196300"/>
                  </a:lnTo>
                  <a:lnTo>
                    <a:pt x="0" y="0"/>
                  </a:lnTo>
                  <a:lnTo>
                    <a:pt x="43826" y="0"/>
                  </a:lnTo>
                  <a:lnTo>
                    <a:pt x="136636" y="160207"/>
                  </a:lnTo>
                  <a:lnTo>
                    <a:pt x="232393" y="0"/>
                  </a:lnTo>
                  <a:lnTo>
                    <a:pt x="274010" y="0"/>
                  </a:lnTo>
                  <a:lnTo>
                    <a:pt x="154683" y="196300"/>
                  </a:lnTo>
                  <a:lnTo>
                    <a:pt x="154683" y="295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3033" y="5739669"/>
              <a:ext cx="215451" cy="22097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2312" y="5744825"/>
              <a:ext cx="194090" cy="215820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6545074" y="5680306"/>
            <a:ext cx="360045" cy="280670"/>
            <a:chOff x="6545074" y="5680306"/>
            <a:chExt cx="360045" cy="280670"/>
          </a:xfrm>
        </p:grpSpPr>
        <p:sp>
          <p:nvSpPr>
            <p:cNvPr id="90" name="object 90"/>
            <p:cNvSpPr/>
            <p:nvPr/>
          </p:nvSpPr>
          <p:spPr>
            <a:xfrm>
              <a:off x="6545072" y="5680316"/>
              <a:ext cx="132080" cy="275590"/>
            </a:xfrm>
            <a:custGeom>
              <a:avLst/>
              <a:gdLst/>
              <a:ahLst/>
              <a:cxnLst/>
              <a:rect l="l" t="t" r="r" b="b"/>
              <a:pathLst>
                <a:path w="132079" h="275589">
                  <a:moveTo>
                    <a:pt x="131470" y="64770"/>
                  </a:moveTo>
                  <a:lnTo>
                    <a:pt x="84709" y="64770"/>
                  </a:lnTo>
                  <a:lnTo>
                    <a:pt x="84709" y="0"/>
                  </a:lnTo>
                  <a:lnTo>
                    <a:pt x="46774" y="0"/>
                  </a:lnTo>
                  <a:lnTo>
                    <a:pt x="46774" y="64770"/>
                  </a:lnTo>
                  <a:lnTo>
                    <a:pt x="0" y="64770"/>
                  </a:lnTo>
                  <a:lnTo>
                    <a:pt x="0" y="97790"/>
                  </a:lnTo>
                  <a:lnTo>
                    <a:pt x="46774" y="97790"/>
                  </a:lnTo>
                  <a:lnTo>
                    <a:pt x="46774" y="275590"/>
                  </a:lnTo>
                  <a:lnTo>
                    <a:pt x="84709" y="275590"/>
                  </a:lnTo>
                  <a:lnTo>
                    <a:pt x="84709" y="97790"/>
                  </a:lnTo>
                  <a:lnTo>
                    <a:pt x="131470" y="97790"/>
                  </a:lnTo>
                  <a:lnTo>
                    <a:pt x="131470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0806" y="5744825"/>
              <a:ext cx="194090" cy="215820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6964560" y="5651279"/>
            <a:ext cx="466090" cy="309880"/>
            <a:chOff x="6964560" y="5651279"/>
            <a:chExt cx="466090" cy="309880"/>
          </a:xfrm>
        </p:grpSpPr>
        <p:sp>
          <p:nvSpPr>
            <p:cNvPr id="93" name="object 93"/>
            <p:cNvSpPr/>
            <p:nvPr/>
          </p:nvSpPr>
          <p:spPr>
            <a:xfrm>
              <a:off x="6964560" y="5651279"/>
              <a:ext cx="217170" cy="309880"/>
            </a:xfrm>
            <a:custGeom>
              <a:avLst/>
              <a:gdLst/>
              <a:ahLst/>
              <a:cxnLst/>
              <a:rect l="l" t="t" r="r" b="b"/>
              <a:pathLst>
                <a:path w="217170" h="309879">
                  <a:moveTo>
                    <a:pt x="37934" y="304210"/>
                  </a:moveTo>
                  <a:lnTo>
                    <a:pt x="0" y="304210"/>
                  </a:lnTo>
                  <a:lnTo>
                    <a:pt x="0" y="0"/>
                  </a:lnTo>
                  <a:lnTo>
                    <a:pt x="37934" y="0"/>
                  </a:lnTo>
                  <a:lnTo>
                    <a:pt x="37934" y="124851"/>
                  </a:lnTo>
                  <a:lnTo>
                    <a:pt x="94660" y="124851"/>
                  </a:lnTo>
                  <a:lnTo>
                    <a:pt x="80080" y="127769"/>
                  </a:lnTo>
                  <a:lnTo>
                    <a:pt x="57269" y="143956"/>
                  </a:lnTo>
                  <a:lnTo>
                    <a:pt x="42468" y="168361"/>
                  </a:lnTo>
                  <a:lnTo>
                    <a:pt x="37197" y="198878"/>
                  </a:lnTo>
                  <a:lnTo>
                    <a:pt x="42468" y="229395"/>
                  </a:lnTo>
                  <a:lnTo>
                    <a:pt x="57269" y="253800"/>
                  </a:lnTo>
                  <a:lnTo>
                    <a:pt x="80080" y="269988"/>
                  </a:lnTo>
                  <a:lnTo>
                    <a:pt x="94660" y="272905"/>
                  </a:lnTo>
                  <a:lnTo>
                    <a:pt x="37934" y="272905"/>
                  </a:lnTo>
                  <a:lnTo>
                    <a:pt x="37934" y="304210"/>
                  </a:lnTo>
                  <a:close/>
                </a:path>
                <a:path w="217170" h="309879">
                  <a:moveTo>
                    <a:pt x="94660" y="124851"/>
                  </a:moveTo>
                  <a:lnTo>
                    <a:pt x="37934" y="124851"/>
                  </a:lnTo>
                  <a:lnTo>
                    <a:pt x="48735" y="111541"/>
                  </a:lnTo>
                  <a:lnTo>
                    <a:pt x="64957" y="99853"/>
                  </a:lnTo>
                  <a:lnTo>
                    <a:pt x="86359" y="91549"/>
                  </a:lnTo>
                  <a:lnTo>
                    <a:pt x="112697" y="88390"/>
                  </a:lnTo>
                  <a:lnTo>
                    <a:pt x="154153" y="96797"/>
                  </a:lnTo>
                  <a:lnTo>
                    <a:pt x="187185" y="120017"/>
                  </a:lnTo>
                  <a:lnTo>
                    <a:pt x="188362" y="121905"/>
                  </a:lnTo>
                  <a:lnTo>
                    <a:pt x="109383" y="121905"/>
                  </a:lnTo>
                  <a:lnTo>
                    <a:pt x="94660" y="124851"/>
                  </a:lnTo>
                  <a:close/>
                </a:path>
                <a:path w="217170" h="309879">
                  <a:moveTo>
                    <a:pt x="188362" y="275851"/>
                  </a:moveTo>
                  <a:lnTo>
                    <a:pt x="109383" y="275851"/>
                  </a:lnTo>
                  <a:lnTo>
                    <a:pt x="138242" y="269988"/>
                  </a:lnTo>
                  <a:lnTo>
                    <a:pt x="160437" y="253800"/>
                  </a:lnTo>
                  <a:lnTo>
                    <a:pt x="174692" y="229395"/>
                  </a:lnTo>
                  <a:lnTo>
                    <a:pt x="179727" y="198878"/>
                  </a:lnTo>
                  <a:lnTo>
                    <a:pt x="174692" y="168361"/>
                  </a:lnTo>
                  <a:lnTo>
                    <a:pt x="160437" y="143956"/>
                  </a:lnTo>
                  <a:lnTo>
                    <a:pt x="138242" y="127769"/>
                  </a:lnTo>
                  <a:lnTo>
                    <a:pt x="109383" y="121905"/>
                  </a:lnTo>
                  <a:lnTo>
                    <a:pt x="188362" y="121905"/>
                  </a:lnTo>
                  <a:lnTo>
                    <a:pt x="209029" y="155045"/>
                  </a:lnTo>
                  <a:lnTo>
                    <a:pt x="216924" y="198878"/>
                  </a:lnTo>
                  <a:lnTo>
                    <a:pt x="209029" y="242711"/>
                  </a:lnTo>
                  <a:lnTo>
                    <a:pt x="188362" y="275851"/>
                  </a:lnTo>
                  <a:close/>
                </a:path>
                <a:path w="217170" h="309879">
                  <a:moveTo>
                    <a:pt x="112697" y="309366"/>
                  </a:moveTo>
                  <a:lnTo>
                    <a:pt x="86359" y="306207"/>
                  </a:lnTo>
                  <a:lnTo>
                    <a:pt x="64957" y="297903"/>
                  </a:lnTo>
                  <a:lnTo>
                    <a:pt x="48735" y="286215"/>
                  </a:lnTo>
                  <a:lnTo>
                    <a:pt x="37934" y="272905"/>
                  </a:lnTo>
                  <a:lnTo>
                    <a:pt x="94660" y="272905"/>
                  </a:lnTo>
                  <a:lnTo>
                    <a:pt x="109383" y="275851"/>
                  </a:lnTo>
                  <a:lnTo>
                    <a:pt x="188362" y="275851"/>
                  </a:lnTo>
                  <a:lnTo>
                    <a:pt x="187185" y="277739"/>
                  </a:lnTo>
                  <a:lnTo>
                    <a:pt x="154153" y="300959"/>
                  </a:lnTo>
                  <a:lnTo>
                    <a:pt x="112697" y="3093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9051" y="5739669"/>
              <a:ext cx="211032" cy="220976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7589827" y="5648701"/>
            <a:ext cx="275590" cy="314960"/>
          </a:xfrm>
          <a:custGeom>
            <a:avLst/>
            <a:gdLst/>
            <a:ahLst/>
            <a:cxnLst/>
            <a:rect l="l" t="t" r="r" b="b"/>
            <a:pathLst>
              <a:path w="275590" h="314960">
                <a:moveTo>
                  <a:pt x="275483" y="314522"/>
                </a:moveTo>
                <a:lnTo>
                  <a:pt x="239022" y="314522"/>
                </a:lnTo>
                <a:lnTo>
                  <a:pt x="239022" y="0"/>
                </a:lnTo>
                <a:lnTo>
                  <a:pt x="275483" y="0"/>
                </a:lnTo>
                <a:lnTo>
                  <a:pt x="275483" y="314522"/>
                </a:lnTo>
                <a:close/>
              </a:path>
              <a:path w="275590" h="314960">
                <a:moveTo>
                  <a:pt x="128166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84883" y="11417"/>
                </a:lnTo>
                <a:lnTo>
                  <a:pt x="184883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79359" y="134427"/>
                </a:lnTo>
                <a:lnTo>
                  <a:pt x="17935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9559" y="262225"/>
                </a:lnTo>
                <a:lnTo>
                  <a:pt x="209559" y="280639"/>
                </a:lnTo>
                <a:lnTo>
                  <a:pt x="193008" y="287038"/>
                </a:lnTo>
                <a:lnTo>
                  <a:pt x="173005" y="291780"/>
                </a:lnTo>
                <a:lnTo>
                  <a:pt x="150931" y="294727"/>
                </a:lnTo>
                <a:lnTo>
                  <a:pt x="128166" y="295739"/>
                </a:lnTo>
                <a:close/>
              </a:path>
              <a:path w="275590" h="314960">
                <a:moveTo>
                  <a:pt x="209559" y="262225"/>
                </a:moveTo>
                <a:lnTo>
                  <a:pt x="128166" y="262225"/>
                </a:lnTo>
                <a:lnTo>
                  <a:pt x="150775" y="261160"/>
                </a:lnTo>
                <a:lnTo>
                  <a:pt x="172867" y="258127"/>
                </a:lnTo>
                <a:lnTo>
                  <a:pt x="192957" y="253368"/>
                </a:lnTo>
                <a:lnTo>
                  <a:pt x="209559" y="247125"/>
                </a:lnTo>
                <a:lnTo>
                  <a:pt x="209559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29762" y="5648701"/>
            <a:ext cx="292735" cy="314960"/>
          </a:xfrm>
          <a:custGeom>
            <a:avLst/>
            <a:gdLst/>
            <a:ahLst/>
            <a:cxnLst/>
            <a:rect l="l" t="t" r="r" b="b"/>
            <a:pathLst>
              <a:path w="292734" h="314960">
                <a:moveTo>
                  <a:pt x="292425" y="314522"/>
                </a:moveTo>
                <a:lnTo>
                  <a:pt x="255964" y="314522"/>
                </a:lnTo>
                <a:lnTo>
                  <a:pt x="255964" y="152105"/>
                </a:lnTo>
                <a:lnTo>
                  <a:pt x="178622" y="152105"/>
                </a:lnTo>
                <a:lnTo>
                  <a:pt x="178622" y="117853"/>
                </a:lnTo>
                <a:lnTo>
                  <a:pt x="255964" y="117853"/>
                </a:lnTo>
                <a:lnTo>
                  <a:pt x="255964" y="0"/>
                </a:lnTo>
                <a:lnTo>
                  <a:pt x="292425" y="0"/>
                </a:lnTo>
                <a:lnTo>
                  <a:pt x="292425" y="314522"/>
                </a:lnTo>
                <a:close/>
              </a:path>
              <a:path w="292734" h="314960">
                <a:moveTo>
                  <a:pt x="206244" y="44931"/>
                </a:moveTo>
                <a:lnTo>
                  <a:pt x="7365" y="44931"/>
                </a:lnTo>
                <a:lnTo>
                  <a:pt x="7365" y="11417"/>
                </a:lnTo>
                <a:lnTo>
                  <a:pt x="206244" y="11417"/>
                </a:lnTo>
                <a:lnTo>
                  <a:pt x="206244" y="44931"/>
                </a:lnTo>
                <a:close/>
              </a:path>
              <a:path w="292734" h="314960">
                <a:moveTo>
                  <a:pt x="0" y="295739"/>
                </a:moveTo>
                <a:lnTo>
                  <a:pt x="0" y="259647"/>
                </a:lnTo>
                <a:lnTo>
                  <a:pt x="30518" y="244564"/>
                </a:lnTo>
                <a:lnTo>
                  <a:pt x="55079" y="213236"/>
                </a:lnTo>
                <a:lnTo>
                  <a:pt x="73293" y="167977"/>
                </a:lnTo>
                <a:lnTo>
                  <a:pt x="84772" y="111103"/>
                </a:lnTo>
                <a:lnTo>
                  <a:pt x="89127" y="44931"/>
                </a:lnTo>
                <a:lnTo>
                  <a:pt x="125956" y="44931"/>
                </a:lnTo>
                <a:lnTo>
                  <a:pt x="125139" y="71374"/>
                </a:lnTo>
                <a:lnTo>
                  <a:pt x="123286" y="96538"/>
                </a:lnTo>
                <a:lnTo>
                  <a:pt x="120466" y="120391"/>
                </a:lnTo>
                <a:lnTo>
                  <a:pt x="116749" y="142897"/>
                </a:lnTo>
                <a:lnTo>
                  <a:pt x="149805" y="184515"/>
                </a:lnTo>
                <a:lnTo>
                  <a:pt x="106068" y="184515"/>
                </a:lnTo>
                <a:lnTo>
                  <a:pt x="87371" y="229084"/>
                </a:lnTo>
                <a:lnTo>
                  <a:pt x="63116" y="262915"/>
                </a:lnTo>
                <a:lnTo>
                  <a:pt x="33819" y="285352"/>
                </a:lnTo>
                <a:lnTo>
                  <a:pt x="0" y="295739"/>
                </a:lnTo>
                <a:close/>
              </a:path>
              <a:path w="292734" h="314960">
                <a:moveTo>
                  <a:pt x="190039" y="292793"/>
                </a:moveTo>
                <a:lnTo>
                  <a:pt x="106068" y="184515"/>
                </a:lnTo>
                <a:lnTo>
                  <a:pt x="149805" y="184515"/>
                </a:lnTo>
                <a:lnTo>
                  <a:pt x="219134" y="271800"/>
                </a:lnTo>
                <a:lnTo>
                  <a:pt x="190039" y="292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386826" y="5648701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09" h="314960">
                <a:moveTo>
                  <a:pt x="292793" y="173834"/>
                </a:moveTo>
                <a:lnTo>
                  <a:pt x="256700" y="173834"/>
                </a:lnTo>
                <a:lnTo>
                  <a:pt x="256700" y="137373"/>
                </a:lnTo>
                <a:lnTo>
                  <a:pt x="201824" y="137373"/>
                </a:lnTo>
                <a:lnTo>
                  <a:pt x="204034" y="106068"/>
                </a:lnTo>
                <a:lnTo>
                  <a:pt x="256700" y="106068"/>
                </a:lnTo>
                <a:lnTo>
                  <a:pt x="256700" y="59295"/>
                </a:lnTo>
                <a:lnTo>
                  <a:pt x="204034" y="59295"/>
                </a:lnTo>
                <a:lnTo>
                  <a:pt x="201824" y="27990"/>
                </a:lnTo>
                <a:lnTo>
                  <a:pt x="256700" y="27990"/>
                </a:lnTo>
                <a:lnTo>
                  <a:pt x="256700" y="0"/>
                </a:lnTo>
                <a:lnTo>
                  <a:pt x="292793" y="0"/>
                </a:lnTo>
                <a:lnTo>
                  <a:pt x="292793" y="173834"/>
                </a:lnTo>
                <a:close/>
              </a:path>
              <a:path w="295909" h="314960">
                <a:moveTo>
                  <a:pt x="96492" y="163154"/>
                </a:moveTo>
                <a:lnTo>
                  <a:pt x="56400" y="157347"/>
                </a:lnTo>
                <a:lnTo>
                  <a:pt x="26010" y="141010"/>
                </a:lnTo>
                <a:lnTo>
                  <a:pt x="6738" y="115765"/>
                </a:lnTo>
                <a:lnTo>
                  <a:pt x="0" y="83234"/>
                </a:lnTo>
                <a:lnTo>
                  <a:pt x="6738" y="50859"/>
                </a:lnTo>
                <a:lnTo>
                  <a:pt x="26010" y="25596"/>
                </a:lnTo>
                <a:lnTo>
                  <a:pt x="56400" y="9172"/>
                </a:lnTo>
                <a:lnTo>
                  <a:pt x="96492" y="3314"/>
                </a:lnTo>
                <a:lnTo>
                  <a:pt x="136798" y="9172"/>
                </a:lnTo>
                <a:lnTo>
                  <a:pt x="167297" y="25596"/>
                </a:lnTo>
                <a:lnTo>
                  <a:pt x="173632" y="33883"/>
                </a:lnTo>
                <a:lnTo>
                  <a:pt x="96492" y="33883"/>
                </a:lnTo>
                <a:lnTo>
                  <a:pt x="71828" y="37191"/>
                </a:lnTo>
                <a:lnTo>
                  <a:pt x="52758" y="46819"/>
                </a:lnTo>
                <a:lnTo>
                  <a:pt x="40454" y="62316"/>
                </a:lnTo>
                <a:lnTo>
                  <a:pt x="36092" y="83234"/>
                </a:lnTo>
                <a:lnTo>
                  <a:pt x="40454" y="104152"/>
                </a:lnTo>
                <a:lnTo>
                  <a:pt x="52758" y="119649"/>
                </a:lnTo>
                <a:lnTo>
                  <a:pt x="71828" y="129276"/>
                </a:lnTo>
                <a:lnTo>
                  <a:pt x="96492" y="132585"/>
                </a:lnTo>
                <a:lnTo>
                  <a:pt x="173742" y="132585"/>
                </a:lnTo>
                <a:lnTo>
                  <a:pt x="167297" y="141010"/>
                </a:lnTo>
                <a:lnTo>
                  <a:pt x="136798" y="157347"/>
                </a:lnTo>
                <a:lnTo>
                  <a:pt x="96492" y="163154"/>
                </a:lnTo>
                <a:close/>
              </a:path>
              <a:path w="295909" h="314960">
                <a:moveTo>
                  <a:pt x="173742" y="132585"/>
                </a:moveTo>
                <a:lnTo>
                  <a:pt x="96492" y="132585"/>
                </a:lnTo>
                <a:lnTo>
                  <a:pt x="121157" y="129276"/>
                </a:lnTo>
                <a:lnTo>
                  <a:pt x="140227" y="119649"/>
                </a:lnTo>
                <a:lnTo>
                  <a:pt x="152531" y="104152"/>
                </a:lnTo>
                <a:lnTo>
                  <a:pt x="156893" y="83234"/>
                </a:lnTo>
                <a:lnTo>
                  <a:pt x="152531" y="62316"/>
                </a:lnTo>
                <a:lnTo>
                  <a:pt x="140227" y="46819"/>
                </a:lnTo>
                <a:lnTo>
                  <a:pt x="121157" y="37191"/>
                </a:lnTo>
                <a:lnTo>
                  <a:pt x="96492" y="33883"/>
                </a:lnTo>
                <a:lnTo>
                  <a:pt x="173632" y="33883"/>
                </a:lnTo>
                <a:lnTo>
                  <a:pt x="186609" y="50859"/>
                </a:lnTo>
                <a:lnTo>
                  <a:pt x="193354" y="83234"/>
                </a:lnTo>
                <a:lnTo>
                  <a:pt x="186609" y="115765"/>
                </a:lnTo>
                <a:lnTo>
                  <a:pt x="173742" y="132585"/>
                </a:lnTo>
                <a:close/>
              </a:path>
              <a:path w="295909" h="314960">
                <a:moveTo>
                  <a:pt x="161312" y="314522"/>
                </a:moveTo>
                <a:lnTo>
                  <a:pt x="108669" y="310966"/>
                </a:lnTo>
                <a:lnTo>
                  <a:pt x="66108" y="299606"/>
                </a:lnTo>
                <a:lnTo>
                  <a:pt x="37635" y="279408"/>
                </a:lnTo>
                <a:lnTo>
                  <a:pt x="27253" y="249334"/>
                </a:lnTo>
                <a:lnTo>
                  <a:pt x="37635" y="219261"/>
                </a:lnTo>
                <a:lnTo>
                  <a:pt x="66108" y="199062"/>
                </a:lnTo>
                <a:lnTo>
                  <a:pt x="108669" y="187703"/>
                </a:lnTo>
                <a:lnTo>
                  <a:pt x="161312" y="184146"/>
                </a:lnTo>
                <a:lnTo>
                  <a:pt x="214013" y="187703"/>
                </a:lnTo>
                <a:lnTo>
                  <a:pt x="256700" y="199062"/>
                </a:lnTo>
                <a:lnTo>
                  <a:pt x="278342" y="214346"/>
                </a:lnTo>
                <a:lnTo>
                  <a:pt x="161312" y="214346"/>
                </a:lnTo>
                <a:lnTo>
                  <a:pt x="124034" y="216447"/>
                </a:lnTo>
                <a:lnTo>
                  <a:pt x="93730" y="222863"/>
                </a:lnTo>
                <a:lnTo>
                  <a:pt x="73371" y="233768"/>
                </a:lnTo>
                <a:lnTo>
                  <a:pt x="65924" y="249334"/>
                </a:lnTo>
                <a:lnTo>
                  <a:pt x="73371" y="265056"/>
                </a:lnTo>
                <a:lnTo>
                  <a:pt x="93730" y="275944"/>
                </a:lnTo>
                <a:lnTo>
                  <a:pt x="124034" y="282274"/>
                </a:lnTo>
                <a:lnTo>
                  <a:pt x="161312" y="284322"/>
                </a:lnTo>
                <a:lnTo>
                  <a:pt x="278342" y="284322"/>
                </a:lnTo>
                <a:lnTo>
                  <a:pt x="256700" y="299606"/>
                </a:lnTo>
                <a:lnTo>
                  <a:pt x="214013" y="310966"/>
                </a:lnTo>
                <a:lnTo>
                  <a:pt x="161312" y="314522"/>
                </a:lnTo>
                <a:close/>
              </a:path>
              <a:path w="295909" h="314960">
                <a:moveTo>
                  <a:pt x="278342" y="284322"/>
                </a:moveTo>
                <a:lnTo>
                  <a:pt x="161312" y="284322"/>
                </a:lnTo>
                <a:lnTo>
                  <a:pt x="198590" y="282274"/>
                </a:lnTo>
                <a:lnTo>
                  <a:pt x="228894" y="275944"/>
                </a:lnTo>
                <a:lnTo>
                  <a:pt x="249254" y="265056"/>
                </a:lnTo>
                <a:lnTo>
                  <a:pt x="256700" y="249334"/>
                </a:lnTo>
                <a:lnTo>
                  <a:pt x="249254" y="233768"/>
                </a:lnTo>
                <a:lnTo>
                  <a:pt x="228894" y="222863"/>
                </a:lnTo>
                <a:lnTo>
                  <a:pt x="198590" y="216447"/>
                </a:lnTo>
                <a:lnTo>
                  <a:pt x="161312" y="214346"/>
                </a:lnTo>
                <a:lnTo>
                  <a:pt x="278342" y="214346"/>
                </a:lnTo>
                <a:lnTo>
                  <a:pt x="285300" y="219261"/>
                </a:lnTo>
                <a:lnTo>
                  <a:pt x="295739" y="249334"/>
                </a:lnTo>
                <a:lnTo>
                  <a:pt x="285300" y="279408"/>
                </a:lnTo>
                <a:lnTo>
                  <a:pt x="278342" y="284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38546" y="5648701"/>
            <a:ext cx="328295" cy="314960"/>
          </a:xfrm>
          <a:custGeom>
            <a:avLst/>
            <a:gdLst/>
            <a:ahLst/>
            <a:cxnLst/>
            <a:rect l="l" t="t" r="r" b="b"/>
            <a:pathLst>
              <a:path w="328295" h="314960">
                <a:moveTo>
                  <a:pt x="283954" y="173834"/>
                </a:moveTo>
                <a:lnTo>
                  <a:pt x="247493" y="173834"/>
                </a:lnTo>
                <a:lnTo>
                  <a:pt x="247493" y="0"/>
                </a:lnTo>
                <a:lnTo>
                  <a:pt x="283954" y="0"/>
                </a:lnTo>
                <a:lnTo>
                  <a:pt x="283954" y="60031"/>
                </a:lnTo>
                <a:lnTo>
                  <a:pt x="328149" y="60031"/>
                </a:lnTo>
                <a:lnTo>
                  <a:pt x="328149" y="94651"/>
                </a:lnTo>
                <a:lnTo>
                  <a:pt x="283954" y="94651"/>
                </a:lnTo>
                <a:lnTo>
                  <a:pt x="283954" y="173834"/>
                </a:lnTo>
                <a:close/>
              </a:path>
              <a:path w="328295" h="314960">
                <a:moveTo>
                  <a:pt x="0" y="167573"/>
                </a:moveTo>
                <a:lnTo>
                  <a:pt x="0" y="134427"/>
                </a:lnTo>
                <a:lnTo>
                  <a:pt x="39971" y="118699"/>
                </a:lnTo>
                <a:lnTo>
                  <a:pt x="69791" y="89541"/>
                </a:lnTo>
                <a:lnTo>
                  <a:pt x="88563" y="49955"/>
                </a:lnTo>
                <a:lnTo>
                  <a:pt x="95388" y="2946"/>
                </a:lnTo>
                <a:lnTo>
                  <a:pt x="131849" y="5156"/>
                </a:lnTo>
                <a:lnTo>
                  <a:pt x="131101" y="22276"/>
                </a:lnTo>
                <a:lnTo>
                  <a:pt x="128902" y="38808"/>
                </a:lnTo>
                <a:lnTo>
                  <a:pt x="125323" y="54720"/>
                </a:lnTo>
                <a:lnTo>
                  <a:pt x="120432" y="69975"/>
                </a:lnTo>
                <a:lnTo>
                  <a:pt x="164691" y="98702"/>
                </a:lnTo>
                <a:lnTo>
                  <a:pt x="106436" y="98702"/>
                </a:lnTo>
                <a:lnTo>
                  <a:pt x="86750" y="124120"/>
                </a:lnTo>
                <a:lnTo>
                  <a:pt x="62195" y="144601"/>
                </a:lnTo>
                <a:lnTo>
                  <a:pt x="33152" y="159350"/>
                </a:lnTo>
                <a:lnTo>
                  <a:pt x="0" y="167573"/>
                </a:lnTo>
                <a:close/>
              </a:path>
              <a:path w="328295" h="314960">
                <a:moveTo>
                  <a:pt x="199246" y="160207"/>
                </a:moveTo>
                <a:lnTo>
                  <a:pt x="106436" y="98702"/>
                </a:lnTo>
                <a:lnTo>
                  <a:pt x="164691" y="98702"/>
                </a:lnTo>
                <a:lnTo>
                  <a:pt x="218029" y="133322"/>
                </a:lnTo>
                <a:lnTo>
                  <a:pt x="199246" y="160207"/>
                </a:lnTo>
                <a:close/>
              </a:path>
              <a:path w="328295" h="314960">
                <a:moveTo>
                  <a:pt x="153946" y="314522"/>
                </a:moveTo>
                <a:lnTo>
                  <a:pt x="101188" y="310966"/>
                </a:lnTo>
                <a:lnTo>
                  <a:pt x="58374" y="299606"/>
                </a:lnTo>
                <a:lnTo>
                  <a:pt x="29647" y="279408"/>
                </a:lnTo>
                <a:lnTo>
                  <a:pt x="19151" y="249334"/>
                </a:lnTo>
                <a:lnTo>
                  <a:pt x="29647" y="219261"/>
                </a:lnTo>
                <a:lnTo>
                  <a:pt x="58374" y="199062"/>
                </a:lnTo>
                <a:lnTo>
                  <a:pt x="101188" y="187703"/>
                </a:lnTo>
                <a:lnTo>
                  <a:pt x="153946" y="184146"/>
                </a:lnTo>
                <a:lnTo>
                  <a:pt x="206860" y="187703"/>
                </a:lnTo>
                <a:lnTo>
                  <a:pt x="249657" y="199062"/>
                </a:lnTo>
                <a:lnTo>
                  <a:pt x="271329" y="214346"/>
                </a:lnTo>
                <a:lnTo>
                  <a:pt x="153946" y="214346"/>
                </a:lnTo>
                <a:lnTo>
                  <a:pt x="116455" y="216447"/>
                </a:lnTo>
                <a:lnTo>
                  <a:pt x="86042" y="222863"/>
                </a:lnTo>
                <a:lnTo>
                  <a:pt x="65642" y="233768"/>
                </a:lnTo>
                <a:lnTo>
                  <a:pt x="58190" y="249334"/>
                </a:lnTo>
                <a:lnTo>
                  <a:pt x="65642" y="265056"/>
                </a:lnTo>
                <a:lnTo>
                  <a:pt x="86042" y="275944"/>
                </a:lnTo>
                <a:lnTo>
                  <a:pt x="116455" y="282274"/>
                </a:lnTo>
                <a:lnTo>
                  <a:pt x="153946" y="284322"/>
                </a:lnTo>
                <a:lnTo>
                  <a:pt x="271329" y="284322"/>
                </a:lnTo>
                <a:lnTo>
                  <a:pt x="249657" y="299606"/>
                </a:lnTo>
                <a:lnTo>
                  <a:pt x="206860" y="310966"/>
                </a:lnTo>
                <a:lnTo>
                  <a:pt x="153946" y="314522"/>
                </a:lnTo>
                <a:close/>
              </a:path>
              <a:path w="328295" h="314960">
                <a:moveTo>
                  <a:pt x="271329" y="284322"/>
                </a:moveTo>
                <a:lnTo>
                  <a:pt x="153946" y="284322"/>
                </a:lnTo>
                <a:lnTo>
                  <a:pt x="191593" y="282274"/>
                </a:lnTo>
                <a:lnTo>
                  <a:pt x="221989" y="275944"/>
                </a:lnTo>
                <a:lnTo>
                  <a:pt x="242302" y="265056"/>
                </a:lnTo>
                <a:lnTo>
                  <a:pt x="249703" y="249334"/>
                </a:lnTo>
                <a:lnTo>
                  <a:pt x="242302" y="233768"/>
                </a:lnTo>
                <a:lnTo>
                  <a:pt x="221989" y="222863"/>
                </a:lnTo>
                <a:lnTo>
                  <a:pt x="191593" y="216447"/>
                </a:lnTo>
                <a:lnTo>
                  <a:pt x="153946" y="214346"/>
                </a:lnTo>
                <a:lnTo>
                  <a:pt x="271329" y="214346"/>
                </a:lnTo>
                <a:lnTo>
                  <a:pt x="278297" y="219261"/>
                </a:lnTo>
                <a:lnTo>
                  <a:pt x="288742" y="249334"/>
                </a:lnTo>
                <a:lnTo>
                  <a:pt x="278297" y="279408"/>
                </a:lnTo>
                <a:lnTo>
                  <a:pt x="271329" y="284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95232" y="5645391"/>
            <a:ext cx="648970" cy="318135"/>
          </a:xfrm>
          <a:custGeom>
            <a:avLst/>
            <a:gdLst/>
            <a:ahLst/>
            <a:cxnLst/>
            <a:rect l="l" t="t" r="r" b="b"/>
            <a:pathLst>
              <a:path w="648970" h="318135">
                <a:moveTo>
                  <a:pt x="306793" y="168681"/>
                </a:moveTo>
                <a:lnTo>
                  <a:pt x="222072" y="121539"/>
                </a:lnTo>
                <a:lnTo>
                  <a:pt x="169786" y="92443"/>
                </a:lnTo>
                <a:lnTo>
                  <a:pt x="174205" y="82232"/>
                </a:lnTo>
                <a:lnTo>
                  <a:pt x="178028" y="71501"/>
                </a:lnTo>
                <a:lnTo>
                  <a:pt x="181229" y="60286"/>
                </a:lnTo>
                <a:lnTo>
                  <a:pt x="183781" y="48615"/>
                </a:lnTo>
                <a:lnTo>
                  <a:pt x="296481" y="48615"/>
                </a:lnTo>
                <a:lnTo>
                  <a:pt x="296481" y="15100"/>
                </a:lnTo>
                <a:lnTo>
                  <a:pt x="16205" y="15100"/>
                </a:lnTo>
                <a:lnTo>
                  <a:pt x="16205" y="48615"/>
                </a:lnTo>
                <a:lnTo>
                  <a:pt x="145110" y="48615"/>
                </a:lnTo>
                <a:lnTo>
                  <a:pt x="126568" y="94310"/>
                </a:lnTo>
                <a:lnTo>
                  <a:pt x="95948" y="128816"/>
                </a:lnTo>
                <a:lnTo>
                  <a:pt x="55930" y="151574"/>
                </a:lnTo>
                <a:lnTo>
                  <a:pt x="9207" y="162052"/>
                </a:lnTo>
                <a:lnTo>
                  <a:pt x="9207" y="195935"/>
                </a:lnTo>
                <a:lnTo>
                  <a:pt x="51587" y="189026"/>
                </a:lnTo>
                <a:lnTo>
                  <a:pt x="90512" y="174066"/>
                </a:lnTo>
                <a:lnTo>
                  <a:pt x="124599" y="151447"/>
                </a:lnTo>
                <a:lnTo>
                  <a:pt x="152476" y="121539"/>
                </a:lnTo>
                <a:lnTo>
                  <a:pt x="289483" y="198145"/>
                </a:lnTo>
                <a:lnTo>
                  <a:pt x="306793" y="168681"/>
                </a:lnTo>
                <a:close/>
              </a:path>
              <a:path w="648970" h="318135">
                <a:moveTo>
                  <a:pt x="314159" y="268490"/>
                </a:moveTo>
                <a:lnTo>
                  <a:pt x="174942" y="268490"/>
                </a:lnTo>
                <a:lnTo>
                  <a:pt x="174942" y="188569"/>
                </a:lnTo>
                <a:lnTo>
                  <a:pt x="138480" y="188569"/>
                </a:lnTo>
                <a:lnTo>
                  <a:pt x="138480" y="268490"/>
                </a:lnTo>
                <a:lnTo>
                  <a:pt x="0" y="268490"/>
                </a:lnTo>
                <a:lnTo>
                  <a:pt x="0" y="302742"/>
                </a:lnTo>
                <a:lnTo>
                  <a:pt x="314159" y="302742"/>
                </a:lnTo>
                <a:lnTo>
                  <a:pt x="314159" y="268490"/>
                </a:lnTo>
                <a:close/>
              </a:path>
              <a:path w="648970" h="318135">
                <a:moveTo>
                  <a:pt x="571957" y="39776"/>
                </a:moveTo>
                <a:lnTo>
                  <a:pt x="482473" y="39776"/>
                </a:lnTo>
                <a:lnTo>
                  <a:pt x="482473" y="0"/>
                </a:lnTo>
                <a:lnTo>
                  <a:pt x="445274" y="0"/>
                </a:lnTo>
                <a:lnTo>
                  <a:pt x="445274" y="39776"/>
                </a:lnTo>
                <a:lnTo>
                  <a:pt x="355777" y="39776"/>
                </a:lnTo>
                <a:lnTo>
                  <a:pt x="355777" y="71818"/>
                </a:lnTo>
                <a:lnTo>
                  <a:pt x="571957" y="71818"/>
                </a:lnTo>
                <a:lnTo>
                  <a:pt x="571957" y="39776"/>
                </a:lnTo>
                <a:close/>
              </a:path>
              <a:path w="648970" h="318135">
                <a:moveTo>
                  <a:pt x="585952" y="252653"/>
                </a:moveTo>
                <a:lnTo>
                  <a:pt x="566432" y="259194"/>
                </a:lnTo>
                <a:lnTo>
                  <a:pt x="542137" y="263512"/>
                </a:lnTo>
                <a:lnTo>
                  <a:pt x="513969" y="265912"/>
                </a:lnTo>
                <a:lnTo>
                  <a:pt x="482841" y="266649"/>
                </a:lnTo>
                <a:lnTo>
                  <a:pt x="482473" y="266649"/>
                </a:lnTo>
                <a:lnTo>
                  <a:pt x="482473" y="220243"/>
                </a:lnTo>
                <a:lnTo>
                  <a:pt x="513295" y="213233"/>
                </a:lnTo>
                <a:lnTo>
                  <a:pt x="536613" y="199796"/>
                </a:lnTo>
                <a:lnTo>
                  <a:pt x="543242" y="191147"/>
                </a:lnTo>
                <a:lnTo>
                  <a:pt x="551345" y="180568"/>
                </a:lnTo>
                <a:lnTo>
                  <a:pt x="556488" y="156159"/>
                </a:lnTo>
                <a:lnTo>
                  <a:pt x="550037" y="129032"/>
                </a:lnTo>
                <a:lnTo>
                  <a:pt x="542632" y="120802"/>
                </a:lnTo>
                <a:lnTo>
                  <a:pt x="531583" y="108508"/>
                </a:lnTo>
                <a:lnTo>
                  <a:pt x="521881" y="104165"/>
                </a:lnTo>
                <a:lnTo>
                  <a:pt x="521881" y="156159"/>
                </a:lnTo>
                <a:lnTo>
                  <a:pt x="518236" y="170014"/>
                </a:lnTo>
                <a:lnTo>
                  <a:pt x="507377" y="181114"/>
                </a:lnTo>
                <a:lnTo>
                  <a:pt x="489407" y="188480"/>
                </a:lnTo>
                <a:lnTo>
                  <a:pt x="464426" y="191147"/>
                </a:lnTo>
                <a:lnTo>
                  <a:pt x="439445" y="188480"/>
                </a:lnTo>
                <a:lnTo>
                  <a:pt x="421474" y="181114"/>
                </a:lnTo>
                <a:lnTo>
                  <a:pt x="410616" y="170014"/>
                </a:lnTo>
                <a:lnTo>
                  <a:pt x="406971" y="156159"/>
                </a:lnTo>
                <a:lnTo>
                  <a:pt x="410616" y="142240"/>
                </a:lnTo>
                <a:lnTo>
                  <a:pt x="421474" y="131025"/>
                </a:lnTo>
                <a:lnTo>
                  <a:pt x="439445" y="123532"/>
                </a:lnTo>
                <a:lnTo>
                  <a:pt x="464426" y="120802"/>
                </a:lnTo>
                <a:lnTo>
                  <a:pt x="489407" y="123532"/>
                </a:lnTo>
                <a:lnTo>
                  <a:pt x="507377" y="131025"/>
                </a:lnTo>
                <a:lnTo>
                  <a:pt x="518236" y="142240"/>
                </a:lnTo>
                <a:lnTo>
                  <a:pt x="521881" y="156159"/>
                </a:lnTo>
                <a:lnTo>
                  <a:pt x="521881" y="104165"/>
                </a:lnTo>
                <a:lnTo>
                  <a:pt x="502577" y="95516"/>
                </a:lnTo>
                <a:lnTo>
                  <a:pt x="464426" y="90970"/>
                </a:lnTo>
                <a:lnTo>
                  <a:pt x="426262" y="95516"/>
                </a:lnTo>
                <a:lnTo>
                  <a:pt x="397256" y="108508"/>
                </a:lnTo>
                <a:lnTo>
                  <a:pt x="378815" y="129032"/>
                </a:lnTo>
                <a:lnTo>
                  <a:pt x="372351" y="156159"/>
                </a:lnTo>
                <a:lnTo>
                  <a:pt x="377431" y="180517"/>
                </a:lnTo>
                <a:lnTo>
                  <a:pt x="392049" y="199618"/>
                </a:lnTo>
                <a:lnTo>
                  <a:pt x="415226" y="212915"/>
                </a:lnTo>
                <a:lnTo>
                  <a:pt x="446011" y="219875"/>
                </a:lnTo>
                <a:lnTo>
                  <a:pt x="446011" y="266649"/>
                </a:lnTo>
                <a:lnTo>
                  <a:pt x="354304" y="266649"/>
                </a:lnTo>
                <a:lnTo>
                  <a:pt x="354304" y="299059"/>
                </a:lnTo>
                <a:lnTo>
                  <a:pt x="483209" y="299059"/>
                </a:lnTo>
                <a:lnTo>
                  <a:pt x="515112" y="298221"/>
                </a:lnTo>
                <a:lnTo>
                  <a:pt x="543699" y="295744"/>
                </a:lnTo>
                <a:lnTo>
                  <a:pt x="567728" y="291592"/>
                </a:lnTo>
                <a:lnTo>
                  <a:pt x="585952" y="285800"/>
                </a:lnTo>
                <a:lnTo>
                  <a:pt x="585952" y="252653"/>
                </a:lnTo>
                <a:close/>
              </a:path>
              <a:path w="648970" h="318135">
                <a:moveTo>
                  <a:pt x="648563" y="3314"/>
                </a:moveTo>
                <a:lnTo>
                  <a:pt x="612101" y="3314"/>
                </a:lnTo>
                <a:lnTo>
                  <a:pt x="612101" y="317842"/>
                </a:lnTo>
                <a:lnTo>
                  <a:pt x="648563" y="317842"/>
                </a:lnTo>
                <a:lnTo>
                  <a:pt x="648563" y="3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903828" y="5646496"/>
            <a:ext cx="403225" cy="346710"/>
          </a:xfrm>
          <a:custGeom>
            <a:avLst/>
            <a:gdLst/>
            <a:ahLst/>
            <a:cxnLst/>
            <a:rect l="l" t="t" r="r" b="b"/>
            <a:pathLst>
              <a:path w="403225" h="346710">
                <a:moveTo>
                  <a:pt x="306057" y="138112"/>
                </a:moveTo>
                <a:lnTo>
                  <a:pt x="221729" y="91338"/>
                </a:lnTo>
                <a:lnTo>
                  <a:pt x="171259" y="63347"/>
                </a:lnTo>
                <a:lnTo>
                  <a:pt x="177469" y="49758"/>
                </a:lnTo>
                <a:lnTo>
                  <a:pt x="182765" y="35585"/>
                </a:lnTo>
                <a:lnTo>
                  <a:pt x="187109" y="20929"/>
                </a:lnTo>
                <a:lnTo>
                  <a:pt x="190411" y="5892"/>
                </a:lnTo>
                <a:lnTo>
                  <a:pt x="152844" y="0"/>
                </a:lnTo>
                <a:lnTo>
                  <a:pt x="138988" y="42583"/>
                </a:lnTo>
                <a:lnTo>
                  <a:pt x="115265" y="79565"/>
                </a:lnTo>
                <a:lnTo>
                  <a:pt x="83921" y="108699"/>
                </a:lnTo>
                <a:lnTo>
                  <a:pt x="47218" y="127736"/>
                </a:lnTo>
                <a:lnTo>
                  <a:pt x="7366" y="134429"/>
                </a:lnTo>
                <a:lnTo>
                  <a:pt x="7366" y="169049"/>
                </a:lnTo>
                <a:lnTo>
                  <a:pt x="49530" y="163436"/>
                </a:lnTo>
                <a:lnTo>
                  <a:pt x="88900" y="147866"/>
                </a:lnTo>
                <a:lnTo>
                  <a:pt x="124053" y="123469"/>
                </a:lnTo>
                <a:lnTo>
                  <a:pt x="153581" y="91338"/>
                </a:lnTo>
                <a:lnTo>
                  <a:pt x="289115" y="168681"/>
                </a:lnTo>
                <a:lnTo>
                  <a:pt x="306057" y="138112"/>
                </a:lnTo>
                <a:close/>
              </a:path>
              <a:path w="403225" h="346710">
                <a:moveTo>
                  <a:pt x="314159" y="202196"/>
                </a:moveTo>
                <a:lnTo>
                  <a:pt x="0" y="202196"/>
                </a:lnTo>
                <a:lnTo>
                  <a:pt x="0" y="236080"/>
                </a:lnTo>
                <a:lnTo>
                  <a:pt x="138112" y="236080"/>
                </a:lnTo>
                <a:lnTo>
                  <a:pt x="138112" y="324104"/>
                </a:lnTo>
                <a:lnTo>
                  <a:pt x="175310" y="324104"/>
                </a:lnTo>
                <a:lnTo>
                  <a:pt x="175310" y="236080"/>
                </a:lnTo>
                <a:lnTo>
                  <a:pt x="314159" y="236080"/>
                </a:lnTo>
                <a:lnTo>
                  <a:pt x="314159" y="202196"/>
                </a:lnTo>
                <a:close/>
              </a:path>
              <a:path w="403225" h="346710">
                <a:moveTo>
                  <a:pt x="402920" y="262966"/>
                </a:moveTo>
                <a:lnTo>
                  <a:pt x="366090" y="262966"/>
                </a:lnTo>
                <a:lnTo>
                  <a:pt x="354304" y="346202"/>
                </a:lnTo>
                <a:lnTo>
                  <a:pt x="384505" y="346202"/>
                </a:lnTo>
                <a:lnTo>
                  <a:pt x="402920" y="262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50297" y="5661964"/>
            <a:ext cx="314325" cy="286385"/>
          </a:xfrm>
          <a:custGeom>
            <a:avLst/>
            <a:gdLst/>
            <a:ahLst/>
            <a:cxnLst/>
            <a:rect l="l" t="t" r="r" b="b"/>
            <a:pathLst>
              <a:path w="314325" h="286385">
                <a:moveTo>
                  <a:pt x="314159" y="251917"/>
                </a:moveTo>
                <a:lnTo>
                  <a:pt x="175310" y="251917"/>
                </a:lnTo>
                <a:lnTo>
                  <a:pt x="175310" y="180835"/>
                </a:lnTo>
                <a:lnTo>
                  <a:pt x="297586" y="180835"/>
                </a:lnTo>
                <a:lnTo>
                  <a:pt x="297586" y="147320"/>
                </a:lnTo>
                <a:lnTo>
                  <a:pt x="241973" y="147320"/>
                </a:lnTo>
                <a:lnTo>
                  <a:pt x="241973" y="33883"/>
                </a:lnTo>
                <a:lnTo>
                  <a:pt x="294271" y="33883"/>
                </a:lnTo>
                <a:lnTo>
                  <a:pt x="294271" y="0"/>
                </a:lnTo>
                <a:lnTo>
                  <a:pt x="205143" y="0"/>
                </a:lnTo>
                <a:lnTo>
                  <a:pt x="205143" y="33883"/>
                </a:lnTo>
                <a:lnTo>
                  <a:pt x="205143" y="147320"/>
                </a:lnTo>
                <a:lnTo>
                  <a:pt x="108648" y="147320"/>
                </a:lnTo>
                <a:lnTo>
                  <a:pt x="108648" y="33883"/>
                </a:lnTo>
                <a:lnTo>
                  <a:pt x="205143" y="33883"/>
                </a:lnTo>
                <a:lnTo>
                  <a:pt x="205143" y="0"/>
                </a:lnTo>
                <a:lnTo>
                  <a:pt x="19519" y="0"/>
                </a:lnTo>
                <a:lnTo>
                  <a:pt x="19519" y="33883"/>
                </a:lnTo>
                <a:lnTo>
                  <a:pt x="71818" y="33883"/>
                </a:lnTo>
                <a:lnTo>
                  <a:pt x="71818" y="147320"/>
                </a:lnTo>
                <a:lnTo>
                  <a:pt x="16205" y="147320"/>
                </a:lnTo>
                <a:lnTo>
                  <a:pt x="16205" y="180835"/>
                </a:lnTo>
                <a:lnTo>
                  <a:pt x="138112" y="180835"/>
                </a:lnTo>
                <a:lnTo>
                  <a:pt x="138112" y="251917"/>
                </a:lnTo>
                <a:lnTo>
                  <a:pt x="0" y="251917"/>
                </a:lnTo>
                <a:lnTo>
                  <a:pt x="0" y="286169"/>
                </a:lnTo>
                <a:lnTo>
                  <a:pt x="314159" y="286169"/>
                </a:lnTo>
                <a:lnTo>
                  <a:pt x="314159" y="251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817491" y="5648701"/>
            <a:ext cx="290195" cy="310515"/>
          </a:xfrm>
          <a:custGeom>
            <a:avLst/>
            <a:gdLst/>
            <a:ahLst/>
            <a:cxnLst/>
            <a:rect l="l" t="t" r="r" b="b"/>
            <a:pathLst>
              <a:path w="290195" h="310514">
                <a:moveTo>
                  <a:pt x="283217" y="160944"/>
                </a:moveTo>
                <a:lnTo>
                  <a:pt x="246756" y="160944"/>
                </a:lnTo>
                <a:lnTo>
                  <a:pt x="246756" y="85444"/>
                </a:lnTo>
                <a:lnTo>
                  <a:pt x="194459" y="85444"/>
                </a:lnTo>
                <a:lnTo>
                  <a:pt x="194459" y="54875"/>
                </a:lnTo>
                <a:lnTo>
                  <a:pt x="246756" y="54875"/>
                </a:lnTo>
                <a:lnTo>
                  <a:pt x="246756" y="0"/>
                </a:lnTo>
                <a:lnTo>
                  <a:pt x="283217" y="0"/>
                </a:lnTo>
                <a:lnTo>
                  <a:pt x="283217" y="160944"/>
                </a:lnTo>
                <a:close/>
              </a:path>
              <a:path w="290195" h="310514">
                <a:moveTo>
                  <a:pt x="105331" y="152473"/>
                </a:moveTo>
                <a:lnTo>
                  <a:pt x="0" y="152473"/>
                </a:lnTo>
                <a:lnTo>
                  <a:pt x="0" y="7734"/>
                </a:lnTo>
                <a:lnTo>
                  <a:pt x="184883" y="7734"/>
                </a:lnTo>
                <a:lnTo>
                  <a:pt x="184883" y="34987"/>
                </a:lnTo>
                <a:lnTo>
                  <a:pt x="36092" y="34987"/>
                </a:lnTo>
                <a:lnTo>
                  <a:pt x="36092" y="66661"/>
                </a:lnTo>
                <a:lnTo>
                  <a:pt x="171624" y="66661"/>
                </a:lnTo>
                <a:lnTo>
                  <a:pt x="171624" y="92810"/>
                </a:lnTo>
                <a:lnTo>
                  <a:pt x="36092" y="92810"/>
                </a:lnTo>
                <a:lnTo>
                  <a:pt x="36092" y="125219"/>
                </a:lnTo>
                <a:lnTo>
                  <a:pt x="207349" y="125219"/>
                </a:lnTo>
                <a:lnTo>
                  <a:pt x="207349" y="138846"/>
                </a:lnTo>
                <a:lnTo>
                  <a:pt x="189441" y="144549"/>
                </a:lnTo>
                <a:lnTo>
                  <a:pt x="165732" y="148836"/>
                </a:lnTo>
                <a:lnTo>
                  <a:pt x="137327" y="151535"/>
                </a:lnTo>
                <a:lnTo>
                  <a:pt x="105331" y="152473"/>
                </a:lnTo>
                <a:close/>
              </a:path>
              <a:path w="290195" h="310514">
                <a:moveTo>
                  <a:pt x="207349" y="125219"/>
                </a:moveTo>
                <a:lnTo>
                  <a:pt x="108278" y="125219"/>
                </a:lnTo>
                <a:lnTo>
                  <a:pt x="138933" y="124281"/>
                </a:lnTo>
                <a:lnTo>
                  <a:pt x="166238" y="121582"/>
                </a:lnTo>
                <a:lnTo>
                  <a:pt x="189331" y="117295"/>
                </a:lnTo>
                <a:lnTo>
                  <a:pt x="207349" y="111592"/>
                </a:lnTo>
                <a:lnTo>
                  <a:pt x="207349" y="125219"/>
                </a:lnTo>
                <a:close/>
              </a:path>
              <a:path w="290195" h="310514">
                <a:moveTo>
                  <a:pt x="289847" y="310471"/>
                </a:moveTo>
                <a:lnTo>
                  <a:pt x="15836" y="310471"/>
                </a:lnTo>
                <a:lnTo>
                  <a:pt x="15836" y="231288"/>
                </a:lnTo>
                <a:lnTo>
                  <a:pt x="246388" y="231288"/>
                </a:lnTo>
                <a:lnTo>
                  <a:pt x="246388" y="205507"/>
                </a:lnTo>
                <a:lnTo>
                  <a:pt x="15100" y="205507"/>
                </a:lnTo>
                <a:lnTo>
                  <a:pt x="15100" y="178254"/>
                </a:lnTo>
                <a:lnTo>
                  <a:pt x="282112" y="178254"/>
                </a:lnTo>
                <a:lnTo>
                  <a:pt x="282112" y="257068"/>
                </a:lnTo>
                <a:lnTo>
                  <a:pt x="51929" y="257068"/>
                </a:lnTo>
                <a:lnTo>
                  <a:pt x="51929" y="283217"/>
                </a:lnTo>
                <a:lnTo>
                  <a:pt x="289847" y="283217"/>
                </a:lnTo>
                <a:lnTo>
                  <a:pt x="289847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161471" y="5648705"/>
            <a:ext cx="645795" cy="314960"/>
          </a:xfrm>
          <a:custGeom>
            <a:avLst/>
            <a:gdLst/>
            <a:ahLst/>
            <a:cxnLst/>
            <a:rect l="l" t="t" r="r" b="b"/>
            <a:pathLst>
              <a:path w="645795" h="314960">
                <a:moveTo>
                  <a:pt x="219875" y="274015"/>
                </a:moveTo>
                <a:lnTo>
                  <a:pt x="152374" y="182676"/>
                </a:lnTo>
                <a:lnTo>
                  <a:pt x="120802" y="139954"/>
                </a:lnTo>
                <a:lnTo>
                  <a:pt x="126123" y="110413"/>
                </a:lnTo>
                <a:lnTo>
                  <a:pt x="129959" y="78727"/>
                </a:lnTo>
                <a:lnTo>
                  <a:pt x="132346" y="44970"/>
                </a:lnTo>
                <a:lnTo>
                  <a:pt x="133324" y="9207"/>
                </a:lnTo>
                <a:lnTo>
                  <a:pt x="96126" y="7734"/>
                </a:lnTo>
                <a:lnTo>
                  <a:pt x="93256" y="71564"/>
                </a:lnTo>
                <a:lnTo>
                  <a:pt x="85039" y="129413"/>
                </a:lnTo>
                <a:lnTo>
                  <a:pt x="71539" y="179171"/>
                </a:lnTo>
                <a:lnTo>
                  <a:pt x="52832" y="218757"/>
                </a:lnTo>
                <a:lnTo>
                  <a:pt x="28968" y="246037"/>
                </a:lnTo>
                <a:lnTo>
                  <a:pt x="0" y="258914"/>
                </a:lnTo>
                <a:lnTo>
                  <a:pt x="0" y="295744"/>
                </a:lnTo>
                <a:lnTo>
                  <a:pt x="34594" y="286156"/>
                </a:lnTo>
                <a:lnTo>
                  <a:pt x="64630" y="263512"/>
                </a:lnTo>
                <a:lnTo>
                  <a:pt x="89700" y="228727"/>
                </a:lnTo>
                <a:lnTo>
                  <a:pt x="109385" y="182676"/>
                </a:lnTo>
                <a:lnTo>
                  <a:pt x="190411" y="295008"/>
                </a:lnTo>
                <a:lnTo>
                  <a:pt x="219875" y="274015"/>
                </a:lnTo>
                <a:close/>
              </a:path>
              <a:path w="645795" h="314960">
                <a:moveTo>
                  <a:pt x="326313" y="127431"/>
                </a:moveTo>
                <a:lnTo>
                  <a:pt x="282117" y="127431"/>
                </a:lnTo>
                <a:lnTo>
                  <a:pt x="282117" y="0"/>
                </a:lnTo>
                <a:lnTo>
                  <a:pt x="245656" y="0"/>
                </a:lnTo>
                <a:lnTo>
                  <a:pt x="245656" y="314528"/>
                </a:lnTo>
                <a:lnTo>
                  <a:pt x="282117" y="314528"/>
                </a:lnTo>
                <a:lnTo>
                  <a:pt x="282117" y="162420"/>
                </a:lnTo>
                <a:lnTo>
                  <a:pt x="326313" y="162420"/>
                </a:lnTo>
                <a:lnTo>
                  <a:pt x="326313" y="127431"/>
                </a:lnTo>
                <a:close/>
              </a:path>
              <a:path w="645795" h="314960">
                <a:moveTo>
                  <a:pt x="555383" y="153581"/>
                </a:moveTo>
                <a:lnTo>
                  <a:pt x="548360" y="88633"/>
                </a:lnTo>
                <a:lnTo>
                  <a:pt x="528726" y="43040"/>
                </a:lnTo>
                <a:lnTo>
                  <a:pt x="526313" y="40881"/>
                </a:lnTo>
                <a:lnTo>
                  <a:pt x="518922" y="34277"/>
                </a:lnTo>
                <a:lnTo>
                  <a:pt x="518922" y="153581"/>
                </a:lnTo>
                <a:lnTo>
                  <a:pt x="514388" y="204901"/>
                </a:lnTo>
                <a:lnTo>
                  <a:pt x="501942" y="239903"/>
                </a:lnTo>
                <a:lnTo>
                  <a:pt x="483349" y="259905"/>
                </a:lnTo>
                <a:lnTo>
                  <a:pt x="460362" y="266280"/>
                </a:lnTo>
                <a:lnTo>
                  <a:pt x="437019" y="259905"/>
                </a:lnTo>
                <a:lnTo>
                  <a:pt x="418338" y="239903"/>
                </a:lnTo>
                <a:lnTo>
                  <a:pt x="405930" y="204901"/>
                </a:lnTo>
                <a:lnTo>
                  <a:pt x="401434" y="153581"/>
                </a:lnTo>
                <a:lnTo>
                  <a:pt x="405930" y="102412"/>
                </a:lnTo>
                <a:lnTo>
                  <a:pt x="418338" y="67398"/>
                </a:lnTo>
                <a:lnTo>
                  <a:pt x="437019" y="47307"/>
                </a:lnTo>
                <a:lnTo>
                  <a:pt x="460362" y="40881"/>
                </a:lnTo>
                <a:lnTo>
                  <a:pt x="483349" y="47307"/>
                </a:lnTo>
                <a:lnTo>
                  <a:pt x="501942" y="67398"/>
                </a:lnTo>
                <a:lnTo>
                  <a:pt x="514388" y="102412"/>
                </a:lnTo>
                <a:lnTo>
                  <a:pt x="518922" y="153581"/>
                </a:lnTo>
                <a:lnTo>
                  <a:pt x="518922" y="34277"/>
                </a:lnTo>
                <a:lnTo>
                  <a:pt x="498678" y="16179"/>
                </a:lnTo>
                <a:lnTo>
                  <a:pt x="460362" y="7366"/>
                </a:lnTo>
                <a:lnTo>
                  <a:pt x="421843" y="16179"/>
                </a:lnTo>
                <a:lnTo>
                  <a:pt x="391680" y="43040"/>
                </a:lnTo>
                <a:lnTo>
                  <a:pt x="372008" y="88633"/>
                </a:lnTo>
                <a:lnTo>
                  <a:pt x="364985" y="153581"/>
                </a:lnTo>
                <a:lnTo>
                  <a:pt x="372008" y="218528"/>
                </a:lnTo>
                <a:lnTo>
                  <a:pt x="391680" y="264109"/>
                </a:lnTo>
                <a:lnTo>
                  <a:pt x="421843" y="290982"/>
                </a:lnTo>
                <a:lnTo>
                  <a:pt x="460362" y="299796"/>
                </a:lnTo>
                <a:lnTo>
                  <a:pt x="498678" y="290982"/>
                </a:lnTo>
                <a:lnTo>
                  <a:pt x="526313" y="266280"/>
                </a:lnTo>
                <a:lnTo>
                  <a:pt x="528726" y="264109"/>
                </a:lnTo>
                <a:lnTo>
                  <a:pt x="548360" y="218528"/>
                </a:lnTo>
                <a:lnTo>
                  <a:pt x="555383" y="153581"/>
                </a:lnTo>
                <a:close/>
              </a:path>
              <a:path w="645795" h="314960">
                <a:moveTo>
                  <a:pt x="645617" y="0"/>
                </a:moveTo>
                <a:lnTo>
                  <a:pt x="608787" y="0"/>
                </a:lnTo>
                <a:lnTo>
                  <a:pt x="608787" y="314528"/>
                </a:lnTo>
                <a:lnTo>
                  <a:pt x="645617" y="314528"/>
                </a:lnTo>
                <a:lnTo>
                  <a:pt x="645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888483" y="5659995"/>
            <a:ext cx="277495" cy="200660"/>
          </a:xfrm>
          <a:custGeom>
            <a:avLst/>
            <a:gdLst/>
            <a:ahLst/>
            <a:cxnLst/>
            <a:rect l="l" t="t" r="r" b="b"/>
            <a:pathLst>
              <a:path w="277495" h="200660">
                <a:moveTo>
                  <a:pt x="277329" y="168910"/>
                </a:moveTo>
                <a:lnTo>
                  <a:pt x="36461" y="168910"/>
                </a:lnTo>
                <a:lnTo>
                  <a:pt x="36461" y="116840"/>
                </a:lnTo>
                <a:lnTo>
                  <a:pt x="268490" y="116840"/>
                </a:lnTo>
                <a:lnTo>
                  <a:pt x="268490" y="85090"/>
                </a:lnTo>
                <a:lnTo>
                  <a:pt x="36461" y="85090"/>
                </a:lnTo>
                <a:lnTo>
                  <a:pt x="36461" y="33020"/>
                </a:lnTo>
                <a:lnTo>
                  <a:pt x="272542" y="33020"/>
                </a:lnTo>
                <a:lnTo>
                  <a:pt x="272542" y="0"/>
                </a:lnTo>
                <a:lnTo>
                  <a:pt x="0" y="0"/>
                </a:lnTo>
                <a:lnTo>
                  <a:pt x="0" y="33020"/>
                </a:lnTo>
                <a:lnTo>
                  <a:pt x="0" y="85090"/>
                </a:lnTo>
                <a:lnTo>
                  <a:pt x="0" y="116840"/>
                </a:lnTo>
                <a:lnTo>
                  <a:pt x="0" y="168910"/>
                </a:lnTo>
                <a:lnTo>
                  <a:pt x="0" y="200660"/>
                </a:lnTo>
                <a:lnTo>
                  <a:pt x="277329" y="200660"/>
                </a:lnTo>
                <a:lnTo>
                  <a:pt x="277329" y="168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67496" y="5914609"/>
            <a:ext cx="314325" cy="33655"/>
          </a:xfrm>
          <a:custGeom>
            <a:avLst/>
            <a:gdLst/>
            <a:ahLst/>
            <a:cxnLst/>
            <a:rect l="l" t="t" r="r" b="b"/>
            <a:pathLst>
              <a:path w="314325" h="33654">
                <a:moveTo>
                  <a:pt x="314154" y="33514"/>
                </a:moveTo>
                <a:lnTo>
                  <a:pt x="0" y="33514"/>
                </a:lnTo>
                <a:lnTo>
                  <a:pt x="0" y="0"/>
                </a:lnTo>
                <a:lnTo>
                  <a:pt x="314154" y="0"/>
                </a:lnTo>
                <a:lnTo>
                  <a:pt x="314154" y="33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324905" y="5656186"/>
            <a:ext cx="314325" cy="292100"/>
          </a:xfrm>
          <a:custGeom>
            <a:avLst/>
            <a:gdLst/>
            <a:ahLst/>
            <a:cxnLst/>
            <a:rect l="l" t="t" r="r" b="b"/>
            <a:pathLst>
              <a:path w="314325" h="292100">
                <a:moveTo>
                  <a:pt x="314147" y="257810"/>
                </a:moveTo>
                <a:lnTo>
                  <a:pt x="175666" y="257810"/>
                </a:lnTo>
                <a:lnTo>
                  <a:pt x="175666" y="176530"/>
                </a:lnTo>
                <a:lnTo>
                  <a:pt x="294627" y="176530"/>
                </a:lnTo>
                <a:lnTo>
                  <a:pt x="294627" y="142240"/>
                </a:lnTo>
                <a:lnTo>
                  <a:pt x="58191" y="142240"/>
                </a:lnTo>
                <a:lnTo>
                  <a:pt x="58191" y="0"/>
                </a:lnTo>
                <a:lnTo>
                  <a:pt x="20624" y="0"/>
                </a:lnTo>
                <a:lnTo>
                  <a:pt x="20624" y="142240"/>
                </a:lnTo>
                <a:lnTo>
                  <a:pt x="20624" y="176530"/>
                </a:lnTo>
                <a:lnTo>
                  <a:pt x="138480" y="176530"/>
                </a:lnTo>
                <a:lnTo>
                  <a:pt x="138480" y="257810"/>
                </a:lnTo>
                <a:lnTo>
                  <a:pt x="0" y="257810"/>
                </a:lnTo>
                <a:lnTo>
                  <a:pt x="0" y="292100"/>
                </a:lnTo>
                <a:lnTo>
                  <a:pt x="314147" y="292100"/>
                </a:lnTo>
                <a:lnTo>
                  <a:pt x="314147" y="25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688782" y="5648701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60">
                <a:moveTo>
                  <a:pt x="292793" y="126693"/>
                </a:moveTo>
                <a:lnTo>
                  <a:pt x="258173" y="126693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26693"/>
                </a:lnTo>
                <a:close/>
              </a:path>
              <a:path w="293370" h="314960">
                <a:moveTo>
                  <a:pt x="206981" y="308998"/>
                </a:moveTo>
                <a:lnTo>
                  <a:pt x="172361" y="308998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126693"/>
                </a:lnTo>
                <a:lnTo>
                  <a:pt x="292793" y="126693"/>
                </a:lnTo>
                <a:lnTo>
                  <a:pt x="292793" y="160576"/>
                </a:lnTo>
                <a:lnTo>
                  <a:pt x="206981" y="160576"/>
                </a:lnTo>
                <a:lnTo>
                  <a:pt x="206981" y="308998"/>
                </a:lnTo>
                <a:close/>
              </a:path>
              <a:path w="293370" h="314960">
                <a:moveTo>
                  <a:pt x="292793" y="314522"/>
                </a:moveTo>
                <a:lnTo>
                  <a:pt x="258173" y="314522"/>
                </a:lnTo>
                <a:lnTo>
                  <a:pt x="258173" y="160576"/>
                </a:lnTo>
                <a:lnTo>
                  <a:pt x="292793" y="160576"/>
                </a:lnTo>
                <a:lnTo>
                  <a:pt x="292793" y="314522"/>
                </a:lnTo>
                <a:close/>
              </a:path>
              <a:path w="293370" h="314960">
                <a:moveTo>
                  <a:pt x="57822" y="295739"/>
                </a:moveTo>
                <a:lnTo>
                  <a:pt x="0" y="295739"/>
                </a:lnTo>
                <a:lnTo>
                  <a:pt x="0" y="134795"/>
                </a:lnTo>
                <a:lnTo>
                  <a:pt x="92810" y="134795"/>
                </a:lnTo>
                <a:lnTo>
                  <a:pt x="92810" y="43826"/>
                </a:lnTo>
                <a:lnTo>
                  <a:pt x="0" y="43826"/>
                </a:lnTo>
                <a:lnTo>
                  <a:pt x="0" y="11417"/>
                </a:lnTo>
                <a:lnTo>
                  <a:pt x="127429" y="11417"/>
                </a:lnTo>
                <a:lnTo>
                  <a:pt x="127429" y="167205"/>
                </a:lnTo>
                <a:lnTo>
                  <a:pt x="34251" y="167205"/>
                </a:lnTo>
                <a:lnTo>
                  <a:pt x="34251" y="263329"/>
                </a:lnTo>
                <a:lnTo>
                  <a:pt x="149527" y="263329"/>
                </a:lnTo>
                <a:lnTo>
                  <a:pt x="149527" y="281744"/>
                </a:lnTo>
                <a:lnTo>
                  <a:pt x="131987" y="287815"/>
                </a:lnTo>
                <a:lnTo>
                  <a:pt x="110580" y="292194"/>
                </a:lnTo>
                <a:lnTo>
                  <a:pt x="85720" y="294847"/>
                </a:lnTo>
                <a:lnTo>
                  <a:pt x="57822" y="295739"/>
                </a:lnTo>
                <a:close/>
              </a:path>
              <a:path w="293370" h="314960">
                <a:moveTo>
                  <a:pt x="149527" y="263329"/>
                </a:moveTo>
                <a:lnTo>
                  <a:pt x="58558" y="263329"/>
                </a:lnTo>
                <a:lnTo>
                  <a:pt x="85513" y="262420"/>
                </a:lnTo>
                <a:lnTo>
                  <a:pt x="109567" y="259647"/>
                </a:lnTo>
                <a:lnTo>
                  <a:pt x="130859" y="254939"/>
                </a:lnTo>
                <a:lnTo>
                  <a:pt x="149527" y="248229"/>
                </a:lnTo>
                <a:lnTo>
                  <a:pt x="149527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139216" y="5648701"/>
            <a:ext cx="326390" cy="314960"/>
          </a:xfrm>
          <a:custGeom>
            <a:avLst/>
            <a:gdLst/>
            <a:ahLst/>
            <a:cxnLst/>
            <a:rect l="l" t="t" r="r" b="b"/>
            <a:pathLst>
              <a:path w="326390" h="314960">
                <a:moveTo>
                  <a:pt x="282112" y="314522"/>
                </a:moveTo>
                <a:lnTo>
                  <a:pt x="245651" y="314522"/>
                </a:lnTo>
                <a:lnTo>
                  <a:pt x="245651" y="0"/>
                </a:lnTo>
                <a:lnTo>
                  <a:pt x="282112" y="0"/>
                </a:lnTo>
                <a:lnTo>
                  <a:pt x="282112" y="127429"/>
                </a:lnTo>
                <a:lnTo>
                  <a:pt x="326308" y="127429"/>
                </a:lnTo>
                <a:lnTo>
                  <a:pt x="326308" y="162417"/>
                </a:lnTo>
                <a:lnTo>
                  <a:pt x="282112" y="162417"/>
                </a:lnTo>
                <a:lnTo>
                  <a:pt x="282112" y="314522"/>
                </a:lnTo>
                <a:close/>
              </a:path>
              <a:path w="326390" h="314960">
                <a:moveTo>
                  <a:pt x="0" y="295739"/>
                </a:moveTo>
                <a:lnTo>
                  <a:pt x="0" y="258910"/>
                </a:lnTo>
                <a:lnTo>
                  <a:pt x="28962" y="246033"/>
                </a:lnTo>
                <a:lnTo>
                  <a:pt x="52829" y="218752"/>
                </a:lnTo>
                <a:lnTo>
                  <a:pt x="71541" y="179174"/>
                </a:lnTo>
                <a:lnTo>
                  <a:pt x="85034" y="129407"/>
                </a:lnTo>
                <a:lnTo>
                  <a:pt x="93249" y="71558"/>
                </a:lnTo>
                <a:lnTo>
                  <a:pt x="96124" y="7734"/>
                </a:lnTo>
                <a:lnTo>
                  <a:pt x="133322" y="9207"/>
                </a:lnTo>
                <a:lnTo>
                  <a:pt x="132349" y="44966"/>
                </a:lnTo>
                <a:lnTo>
                  <a:pt x="129961" y="78722"/>
                </a:lnTo>
                <a:lnTo>
                  <a:pt x="126123" y="110407"/>
                </a:lnTo>
                <a:lnTo>
                  <a:pt x="120800" y="139951"/>
                </a:lnTo>
                <a:lnTo>
                  <a:pt x="152372" y="182673"/>
                </a:lnTo>
                <a:lnTo>
                  <a:pt x="109383" y="182673"/>
                </a:lnTo>
                <a:lnTo>
                  <a:pt x="89702" y="228721"/>
                </a:lnTo>
                <a:lnTo>
                  <a:pt x="64635" y="263514"/>
                </a:lnTo>
                <a:lnTo>
                  <a:pt x="34596" y="286152"/>
                </a:lnTo>
                <a:lnTo>
                  <a:pt x="0" y="295739"/>
                </a:lnTo>
                <a:close/>
              </a:path>
              <a:path w="326390" h="314960">
                <a:moveTo>
                  <a:pt x="190407" y="295003"/>
                </a:moveTo>
                <a:lnTo>
                  <a:pt x="109383" y="182673"/>
                </a:lnTo>
                <a:lnTo>
                  <a:pt x="152372" y="182673"/>
                </a:lnTo>
                <a:lnTo>
                  <a:pt x="219871" y="274010"/>
                </a:lnTo>
                <a:lnTo>
                  <a:pt x="190407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18991" y="6090604"/>
            <a:ext cx="296545" cy="310515"/>
          </a:xfrm>
          <a:custGeom>
            <a:avLst/>
            <a:gdLst/>
            <a:ahLst/>
            <a:cxnLst/>
            <a:rect l="l" t="t" r="r" b="b"/>
            <a:pathLst>
              <a:path w="296544" h="310514">
                <a:moveTo>
                  <a:pt x="289847" y="233866"/>
                </a:moveTo>
                <a:lnTo>
                  <a:pt x="253386" y="233866"/>
                </a:lnTo>
                <a:lnTo>
                  <a:pt x="253386" y="106436"/>
                </a:lnTo>
                <a:lnTo>
                  <a:pt x="192249" y="106436"/>
                </a:lnTo>
                <a:lnTo>
                  <a:pt x="192249" y="74395"/>
                </a:lnTo>
                <a:lnTo>
                  <a:pt x="253386" y="743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233866"/>
                </a:lnTo>
                <a:close/>
              </a:path>
              <a:path w="296544" h="310514">
                <a:moveTo>
                  <a:pt x="204771" y="39775"/>
                </a:moveTo>
                <a:lnTo>
                  <a:pt x="4051" y="39775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775"/>
                </a:lnTo>
                <a:close/>
              </a:path>
              <a:path w="296544" h="310514">
                <a:moveTo>
                  <a:pt x="0" y="188934"/>
                </a:moveTo>
                <a:lnTo>
                  <a:pt x="0" y="155419"/>
                </a:lnTo>
                <a:lnTo>
                  <a:pt x="35620" y="143099"/>
                </a:lnTo>
                <a:lnTo>
                  <a:pt x="62886" y="118452"/>
                </a:lnTo>
                <a:lnTo>
                  <a:pt x="80898" y="83378"/>
                </a:lnTo>
                <a:lnTo>
                  <a:pt x="88758" y="39775"/>
                </a:lnTo>
                <a:lnTo>
                  <a:pt x="125588" y="39775"/>
                </a:lnTo>
                <a:lnTo>
                  <a:pt x="124632" y="52337"/>
                </a:lnTo>
                <a:lnTo>
                  <a:pt x="122918" y="64589"/>
                </a:lnTo>
                <a:lnTo>
                  <a:pt x="120512" y="76495"/>
                </a:lnTo>
                <a:lnTo>
                  <a:pt x="117485" y="88022"/>
                </a:lnTo>
                <a:lnTo>
                  <a:pt x="159051" y="118958"/>
                </a:lnTo>
                <a:lnTo>
                  <a:pt x="104595" y="118958"/>
                </a:lnTo>
                <a:lnTo>
                  <a:pt x="85766" y="145844"/>
                </a:lnTo>
                <a:lnTo>
                  <a:pt x="61689" y="166929"/>
                </a:lnTo>
                <a:lnTo>
                  <a:pt x="32916" y="181522"/>
                </a:lnTo>
                <a:lnTo>
                  <a:pt x="0" y="188934"/>
                </a:lnTo>
                <a:close/>
              </a:path>
              <a:path w="296544" h="310514">
                <a:moveTo>
                  <a:pt x="193354" y="186356"/>
                </a:moveTo>
                <a:lnTo>
                  <a:pt x="104595" y="118958"/>
                </a:lnTo>
                <a:lnTo>
                  <a:pt x="159051" y="118958"/>
                </a:lnTo>
                <a:lnTo>
                  <a:pt x="213978" y="159839"/>
                </a:lnTo>
                <a:lnTo>
                  <a:pt x="193354" y="186356"/>
                </a:lnTo>
                <a:close/>
              </a:path>
              <a:path w="296544" h="310514">
                <a:moveTo>
                  <a:pt x="296476" y="310471"/>
                </a:moveTo>
                <a:lnTo>
                  <a:pt x="22097" y="310471"/>
                </a:lnTo>
                <a:lnTo>
                  <a:pt x="22097" y="210295"/>
                </a:lnTo>
                <a:lnTo>
                  <a:pt x="59295" y="210295"/>
                </a:lnTo>
                <a:lnTo>
                  <a:pt x="59295" y="277693"/>
                </a:lnTo>
                <a:lnTo>
                  <a:pt x="296476" y="277693"/>
                </a:lnTo>
                <a:lnTo>
                  <a:pt x="29647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70121" y="6078082"/>
            <a:ext cx="314325" cy="328295"/>
          </a:xfrm>
          <a:custGeom>
            <a:avLst/>
            <a:gdLst/>
            <a:ahLst/>
            <a:cxnLst/>
            <a:rect l="l" t="t" r="r" b="b"/>
            <a:pathLst>
              <a:path w="314325" h="328295">
                <a:moveTo>
                  <a:pt x="174939" y="28726"/>
                </a:moveTo>
                <a:lnTo>
                  <a:pt x="138110" y="28726"/>
                </a:lnTo>
                <a:lnTo>
                  <a:pt x="138110" y="0"/>
                </a:lnTo>
                <a:lnTo>
                  <a:pt x="174939" y="0"/>
                </a:lnTo>
                <a:lnTo>
                  <a:pt x="174939" y="28726"/>
                </a:lnTo>
                <a:close/>
              </a:path>
              <a:path w="314325" h="328295">
                <a:moveTo>
                  <a:pt x="301264" y="54875"/>
                </a:moveTo>
                <a:lnTo>
                  <a:pt x="12521" y="54875"/>
                </a:lnTo>
                <a:lnTo>
                  <a:pt x="12521" y="28726"/>
                </a:lnTo>
                <a:lnTo>
                  <a:pt x="301264" y="28726"/>
                </a:lnTo>
                <a:lnTo>
                  <a:pt x="301264" y="54875"/>
                </a:lnTo>
                <a:close/>
              </a:path>
              <a:path w="314325" h="328295">
                <a:moveTo>
                  <a:pt x="174939" y="181568"/>
                </a:moveTo>
                <a:lnTo>
                  <a:pt x="138846" y="181568"/>
                </a:lnTo>
                <a:lnTo>
                  <a:pt x="138846" y="158366"/>
                </a:lnTo>
                <a:lnTo>
                  <a:pt x="92476" y="154781"/>
                </a:lnTo>
                <a:lnTo>
                  <a:pt x="56533" y="146534"/>
                </a:lnTo>
                <a:lnTo>
                  <a:pt x="33296" y="133247"/>
                </a:lnTo>
                <a:lnTo>
                  <a:pt x="25043" y="114539"/>
                </a:lnTo>
                <a:lnTo>
                  <a:pt x="34717" y="94427"/>
                </a:lnTo>
                <a:lnTo>
                  <a:pt x="61827" y="80702"/>
                </a:lnTo>
                <a:lnTo>
                  <a:pt x="103507" y="72847"/>
                </a:lnTo>
                <a:lnTo>
                  <a:pt x="156893" y="70344"/>
                </a:lnTo>
                <a:lnTo>
                  <a:pt x="210278" y="72847"/>
                </a:lnTo>
                <a:lnTo>
                  <a:pt x="251958" y="80702"/>
                </a:lnTo>
                <a:lnTo>
                  <a:pt x="279068" y="94427"/>
                </a:lnTo>
                <a:lnTo>
                  <a:pt x="279708" y="95756"/>
                </a:lnTo>
                <a:lnTo>
                  <a:pt x="156893" y="95756"/>
                </a:lnTo>
                <a:lnTo>
                  <a:pt x="119148" y="96930"/>
                </a:lnTo>
                <a:lnTo>
                  <a:pt x="88896" y="100452"/>
                </a:lnTo>
                <a:lnTo>
                  <a:pt x="68796" y="106321"/>
                </a:lnTo>
                <a:lnTo>
                  <a:pt x="61505" y="114539"/>
                </a:lnTo>
                <a:lnTo>
                  <a:pt x="68796" y="122756"/>
                </a:lnTo>
                <a:lnTo>
                  <a:pt x="88896" y="128626"/>
                </a:lnTo>
                <a:lnTo>
                  <a:pt x="119148" y="132148"/>
                </a:lnTo>
                <a:lnTo>
                  <a:pt x="156893" y="133322"/>
                </a:lnTo>
                <a:lnTo>
                  <a:pt x="280359" y="133322"/>
                </a:lnTo>
                <a:lnTo>
                  <a:pt x="257253" y="146534"/>
                </a:lnTo>
                <a:lnTo>
                  <a:pt x="221309" y="154781"/>
                </a:lnTo>
                <a:lnTo>
                  <a:pt x="174939" y="158366"/>
                </a:lnTo>
                <a:lnTo>
                  <a:pt x="174939" y="181568"/>
                </a:lnTo>
                <a:close/>
              </a:path>
              <a:path w="314325" h="328295">
                <a:moveTo>
                  <a:pt x="280359" y="133322"/>
                </a:moveTo>
                <a:lnTo>
                  <a:pt x="156893" y="133322"/>
                </a:lnTo>
                <a:lnTo>
                  <a:pt x="194792" y="132148"/>
                </a:lnTo>
                <a:lnTo>
                  <a:pt x="225027" y="128626"/>
                </a:lnTo>
                <a:lnTo>
                  <a:pt x="245041" y="122756"/>
                </a:lnTo>
                <a:lnTo>
                  <a:pt x="252281" y="114539"/>
                </a:lnTo>
                <a:lnTo>
                  <a:pt x="245041" y="106321"/>
                </a:lnTo>
                <a:lnTo>
                  <a:pt x="225027" y="100452"/>
                </a:lnTo>
                <a:lnTo>
                  <a:pt x="194792" y="96930"/>
                </a:lnTo>
                <a:lnTo>
                  <a:pt x="156893" y="95756"/>
                </a:lnTo>
                <a:lnTo>
                  <a:pt x="279708" y="95756"/>
                </a:lnTo>
                <a:lnTo>
                  <a:pt x="288742" y="114539"/>
                </a:lnTo>
                <a:lnTo>
                  <a:pt x="280490" y="133247"/>
                </a:lnTo>
                <a:lnTo>
                  <a:pt x="280359" y="133322"/>
                </a:lnTo>
                <a:close/>
              </a:path>
              <a:path w="314325" h="328295">
                <a:moveTo>
                  <a:pt x="314154" y="208454"/>
                </a:moveTo>
                <a:lnTo>
                  <a:pt x="0" y="208454"/>
                </a:lnTo>
                <a:lnTo>
                  <a:pt x="0" y="181568"/>
                </a:lnTo>
                <a:lnTo>
                  <a:pt x="314154" y="181568"/>
                </a:lnTo>
                <a:lnTo>
                  <a:pt x="314154" y="208454"/>
                </a:lnTo>
                <a:close/>
              </a:path>
              <a:path w="314325" h="328295">
                <a:moveTo>
                  <a:pt x="156893" y="328149"/>
                </a:moveTo>
                <a:lnTo>
                  <a:pt x="103674" y="325508"/>
                </a:lnTo>
                <a:lnTo>
                  <a:pt x="59847" y="316962"/>
                </a:lnTo>
                <a:lnTo>
                  <a:pt x="30108" y="301580"/>
                </a:lnTo>
                <a:lnTo>
                  <a:pt x="19151" y="278430"/>
                </a:lnTo>
                <a:lnTo>
                  <a:pt x="30108" y="255336"/>
                </a:lnTo>
                <a:lnTo>
                  <a:pt x="59847" y="240081"/>
                </a:lnTo>
                <a:lnTo>
                  <a:pt x="103674" y="231662"/>
                </a:lnTo>
                <a:lnTo>
                  <a:pt x="156893" y="229078"/>
                </a:lnTo>
                <a:lnTo>
                  <a:pt x="210111" y="231662"/>
                </a:lnTo>
                <a:lnTo>
                  <a:pt x="253938" y="240081"/>
                </a:lnTo>
                <a:lnTo>
                  <a:pt x="283465" y="255227"/>
                </a:lnTo>
                <a:lnTo>
                  <a:pt x="156893" y="255227"/>
                </a:lnTo>
                <a:lnTo>
                  <a:pt x="119701" y="256522"/>
                </a:lnTo>
                <a:lnTo>
                  <a:pt x="87792" y="260613"/>
                </a:lnTo>
                <a:lnTo>
                  <a:pt x="65481" y="267812"/>
                </a:lnTo>
                <a:lnTo>
                  <a:pt x="57085" y="278430"/>
                </a:lnTo>
                <a:lnTo>
                  <a:pt x="65481" y="289202"/>
                </a:lnTo>
                <a:lnTo>
                  <a:pt x="87792" y="296384"/>
                </a:lnTo>
                <a:lnTo>
                  <a:pt x="119701" y="300389"/>
                </a:lnTo>
                <a:lnTo>
                  <a:pt x="156893" y="301632"/>
                </a:lnTo>
                <a:lnTo>
                  <a:pt x="283578" y="301632"/>
                </a:lnTo>
                <a:lnTo>
                  <a:pt x="253938" y="316962"/>
                </a:lnTo>
                <a:lnTo>
                  <a:pt x="210111" y="325508"/>
                </a:lnTo>
                <a:lnTo>
                  <a:pt x="156893" y="328149"/>
                </a:lnTo>
                <a:close/>
              </a:path>
              <a:path w="314325" h="328295">
                <a:moveTo>
                  <a:pt x="283578" y="301632"/>
                </a:moveTo>
                <a:lnTo>
                  <a:pt x="156893" y="301632"/>
                </a:lnTo>
                <a:lnTo>
                  <a:pt x="194085" y="300389"/>
                </a:lnTo>
                <a:lnTo>
                  <a:pt x="225994" y="296384"/>
                </a:lnTo>
                <a:lnTo>
                  <a:pt x="248304" y="289202"/>
                </a:lnTo>
                <a:lnTo>
                  <a:pt x="256700" y="278430"/>
                </a:lnTo>
                <a:lnTo>
                  <a:pt x="248304" y="267812"/>
                </a:lnTo>
                <a:lnTo>
                  <a:pt x="225994" y="260613"/>
                </a:lnTo>
                <a:lnTo>
                  <a:pt x="194085" y="256522"/>
                </a:lnTo>
                <a:lnTo>
                  <a:pt x="156893" y="255227"/>
                </a:lnTo>
                <a:lnTo>
                  <a:pt x="283465" y="255227"/>
                </a:lnTo>
                <a:lnTo>
                  <a:pt x="283678" y="255336"/>
                </a:lnTo>
                <a:lnTo>
                  <a:pt x="294634" y="278430"/>
                </a:lnTo>
                <a:lnTo>
                  <a:pt x="283678" y="301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24416" y="6099416"/>
            <a:ext cx="314325" cy="290830"/>
          </a:xfrm>
          <a:custGeom>
            <a:avLst/>
            <a:gdLst/>
            <a:ahLst/>
            <a:cxnLst/>
            <a:rect l="l" t="t" r="r" b="b"/>
            <a:pathLst>
              <a:path w="314325" h="290829">
                <a:moveTo>
                  <a:pt x="293154" y="57150"/>
                </a:moveTo>
                <a:lnTo>
                  <a:pt x="56718" y="57150"/>
                </a:lnTo>
                <a:lnTo>
                  <a:pt x="56718" y="0"/>
                </a:lnTo>
                <a:lnTo>
                  <a:pt x="20624" y="0"/>
                </a:lnTo>
                <a:lnTo>
                  <a:pt x="20624" y="57150"/>
                </a:lnTo>
                <a:lnTo>
                  <a:pt x="20624" y="88900"/>
                </a:lnTo>
                <a:lnTo>
                  <a:pt x="20624" y="152400"/>
                </a:lnTo>
                <a:lnTo>
                  <a:pt x="20624" y="185420"/>
                </a:lnTo>
                <a:lnTo>
                  <a:pt x="293154" y="185420"/>
                </a:lnTo>
                <a:lnTo>
                  <a:pt x="293154" y="152869"/>
                </a:lnTo>
                <a:lnTo>
                  <a:pt x="293154" y="152400"/>
                </a:lnTo>
                <a:lnTo>
                  <a:pt x="293154" y="89522"/>
                </a:lnTo>
                <a:lnTo>
                  <a:pt x="257060" y="89522"/>
                </a:lnTo>
                <a:lnTo>
                  <a:pt x="257060" y="152400"/>
                </a:lnTo>
                <a:lnTo>
                  <a:pt x="56718" y="152400"/>
                </a:lnTo>
                <a:lnTo>
                  <a:pt x="56718" y="88900"/>
                </a:lnTo>
                <a:lnTo>
                  <a:pt x="293154" y="88900"/>
                </a:lnTo>
                <a:lnTo>
                  <a:pt x="293154" y="57150"/>
                </a:lnTo>
                <a:close/>
              </a:path>
              <a:path w="314325" h="290829">
                <a:moveTo>
                  <a:pt x="293154" y="406"/>
                </a:moveTo>
                <a:lnTo>
                  <a:pt x="257060" y="406"/>
                </a:lnTo>
                <a:lnTo>
                  <a:pt x="257060" y="56756"/>
                </a:lnTo>
                <a:lnTo>
                  <a:pt x="293154" y="56756"/>
                </a:lnTo>
                <a:lnTo>
                  <a:pt x="293154" y="406"/>
                </a:lnTo>
                <a:close/>
              </a:path>
              <a:path w="314325" h="290829">
                <a:moveTo>
                  <a:pt x="314147" y="256362"/>
                </a:moveTo>
                <a:lnTo>
                  <a:pt x="175310" y="256362"/>
                </a:lnTo>
                <a:lnTo>
                  <a:pt x="175310" y="185648"/>
                </a:lnTo>
                <a:lnTo>
                  <a:pt x="138112" y="185648"/>
                </a:lnTo>
                <a:lnTo>
                  <a:pt x="138112" y="256362"/>
                </a:lnTo>
                <a:lnTo>
                  <a:pt x="0" y="256362"/>
                </a:lnTo>
                <a:lnTo>
                  <a:pt x="0" y="290614"/>
                </a:lnTo>
                <a:lnTo>
                  <a:pt x="314147" y="290614"/>
                </a:lnTo>
                <a:lnTo>
                  <a:pt x="314147" y="256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93450" y="6090604"/>
            <a:ext cx="279400" cy="314960"/>
          </a:xfrm>
          <a:custGeom>
            <a:avLst/>
            <a:gdLst/>
            <a:ahLst/>
            <a:cxnLst/>
            <a:rect l="l" t="t" r="r" b="b"/>
            <a:pathLst>
              <a:path w="279400" h="314960">
                <a:moveTo>
                  <a:pt x="278798" y="314522"/>
                </a:moveTo>
                <a:lnTo>
                  <a:pt x="242337" y="314522"/>
                </a:lnTo>
                <a:lnTo>
                  <a:pt x="242337" y="0"/>
                </a:lnTo>
                <a:lnTo>
                  <a:pt x="278798" y="0"/>
                </a:lnTo>
                <a:lnTo>
                  <a:pt x="278798" y="314522"/>
                </a:lnTo>
                <a:close/>
              </a:path>
              <a:path w="279400" h="314960">
                <a:moveTo>
                  <a:pt x="0" y="295003"/>
                </a:moveTo>
                <a:lnTo>
                  <a:pt x="0" y="260383"/>
                </a:lnTo>
                <a:lnTo>
                  <a:pt x="47238" y="252428"/>
                </a:lnTo>
                <a:lnTo>
                  <a:pt x="85426" y="229888"/>
                </a:lnTo>
                <a:lnTo>
                  <a:pt x="113732" y="194090"/>
                </a:lnTo>
                <a:lnTo>
                  <a:pt x="131324" y="146359"/>
                </a:lnTo>
                <a:lnTo>
                  <a:pt x="137373" y="88022"/>
                </a:lnTo>
                <a:lnTo>
                  <a:pt x="137373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13" y="88022"/>
                </a:lnTo>
                <a:lnTo>
                  <a:pt x="170544" y="138451"/>
                </a:lnTo>
                <a:lnTo>
                  <a:pt x="158774" y="183548"/>
                </a:lnTo>
                <a:lnTo>
                  <a:pt x="139723" y="221920"/>
                </a:lnTo>
                <a:lnTo>
                  <a:pt x="113857" y="252908"/>
                </a:lnTo>
                <a:lnTo>
                  <a:pt x="81638" y="275856"/>
                </a:lnTo>
                <a:lnTo>
                  <a:pt x="43531" y="290106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35591" y="6090615"/>
            <a:ext cx="400685" cy="344170"/>
          </a:xfrm>
          <a:custGeom>
            <a:avLst/>
            <a:gdLst/>
            <a:ahLst/>
            <a:cxnLst/>
            <a:rect l="l" t="t" r="r" b="b"/>
            <a:pathLst>
              <a:path w="400685" h="344170">
                <a:moveTo>
                  <a:pt x="219862" y="274002"/>
                </a:moveTo>
                <a:lnTo>
                  <a:pt x="152374" y="182664"/>
                </a:lnTo>
                <a:lnTo>
                  <a:pt x="120802" y="139941"/>
                </a:lnTo>
                <a:lnTo>
                  <a:pt x="126123" y="110401"/>
                </a:lnTo>
                <a:lnTo>
                  <a:pt x="129959" y="78714"/>
                </a:lnTo>
                <a:lnTo>
                  <a:pt x="132346" y="44958"/>
                </a:lnTo>
                <a:lnTo>
                  <a:pt x="133324" y="9207"/>
                </a:lnTo>
                <a:lnTo>
                  <a:pt x="96126" y="7734"/>
                </a:lnTo>
                <a:lnTo>
                  <a:pt x="93243" y="71551"/>
                </a:lnTo>
                <a:lnTo>
                  <a:pt x="85026" y="129400"/>
                </a:lnTo>
                <a:lnTo>
                  <a:pt x="71539" y="179171"/>
                </a:lnTo>
                <a:lnTo>
                  <a:pt x="52832" y="218744"/>
                </a:lnTo>
                <a:lnTo>
                  <a:pt x="28956" y="246024"/>
                </a:lnTo>
                <a:lnTo>
                  <a:pt x="0" y="258902"/>
                </a:lnTo>
                <a:lnTo>
                  <a:pt x="0" y="295732"/>
                </a:lnTo>
                <a:lnTo>
                  <a:pt x="34594" y="286143"/>
                </a:lnTo>
                <a:lnTo>
                  <a:pt x="64630" y="263512"/>
                </a:lnTo>
                <a:lnTo>
                  <a:pt x="89700" y="228714"/>
                </a:lnTo>
                <a:lnTo>
                  <a:pt x="109385" y="182664"/>
                </a:lnTo>
                <a:lnTo>
                  <a:pt x="190411" y="294995"/>
                </a:lnTo>
                <a:lnTo>
                  <a:pt x="219862" y="274002"/>
                </a:lnTo>
                <a:close/>
              </a:path>
              <a:path w="400685" h="344170">
                <a:moveTo>
                  <a:pt x="326301" y="127419"/>
                </a:moveTo>
                <a:lnTo>
                  <a:pt x="282105" y="127419"/>
                </a:lnTo>
                <a:lnTo>
                  <a:pt x="282105" y="0"/>
                </a:lnTo>
                <a:lnTo>
                  <a:pt x="245643" y="0"/>
                </a:lnTo>
                <a:lnTo>
                  <a:pt x="245643" y="314515"/>
                </a:lnTo>
                <a:lnTo>
                  <a:pt x="282105" y="314515"/>
                </a:lnTo>
                <a:lnTo>
                  <a:pt x="282105" y="162407"/>
                </a:lnTo>
                <a:lnTo>
                  <a:pt x="326301" y="162407"/>
                </a:lnTo>
                <a:lnTo>
                  <a:pt x="326301" y="127419"/>
                </a:lnTo>
                <a:close/>
              </a:path>
              <a:path w="400685" h="344170">
                <a:moveTo>
                  <a:pt x="400329" y="260743"/>
                </a:moveTo>
                <a:lnTo>
                  <a:pt x="363499" y="260743"/>
                </a:lnTo>
                <a:lnTo>
                  <a:pt x="351713" y="343979"/>
                </a:lnTo>
                <a:lnTo>
                  <a:pt x="381914" y="343979"/>
                </a:lnTo>
                <a:lnTo>
                  <a:pt x="400329" y="260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79519" y="6083248"/>
            <a:ext cx="1391920" cy="322580"/>
          </a:xfrm>
          <a:custGeom>
            <a:avLst/>
            <a:gdLst/>
            <a:ahLst/>
            <a:cxnLst/>
            <a:rect l="l" t="t" r="r" b="b"/>
            <a:pathLst>
              <a:path w="1391920" h="322579">
                <a:moveTo>
                  <a:pt x="307149" y="171983"/>
                </a:moveTo>
                <a:lnTo>
                  <a:pt x="213829" y="110845"/>
                </a:lnTo>
                <a:lnTo>
                  <a:pt x="169405" y="81762"/>
                </a:lnTo>
                <a:lnTo>
                  <a:pt x="176161" y="66167"/>
                </a:lnTo>
                <a:lnTo>
                  <a:pt x="182029" y="49847"/>
                </a:lnTo>
                <a:lnTo>
                  <a:pt x="186918" y="32918"/>
                </a:lnTo>
                <a:lnTo>
                  <a:pt x="190766" y="15468"/>
                </a:lnTo>
                <a:lnTo>
                  <a:pt x="153212" y="8839"/>
                </a:lnTo>
                <a:lnTo>
                  <a:pt x="138239" y="58483"/>
                </a:lnTo>
                <a:lnTo>
                  <a:pt x="114096" y="101485"/>
                </a:lnTo>
                <a:lnTo>
                  <a:pt x="82753" y="135293"/>
                </a:lnTo>
                <a:lnTo>
                  <a:pt x="46151" y="157429"/>
                </a:lnTo>
                <a:lnTo>
                  <a:pt x="6261" y="165354"/>
                </a:lnTo>
                <a:lnTo>
                  <a:pt x="6261" y="199974"/>
                </a:lnTo>
                <a:lnTo>
                  <a:pt x="48793" y="193662"/>
                </a:lnTo>
                <a:lnTo>
                  <a:pt x="88290" y="175717"/>
                </a:lnTo>
                <a:lnTo>
                  <a:pt x="123507" y="147612"/>
                </a:lnTo>
                <a:lnTo>
                  <a:pt x="153212" y="110845"/>
                </a:lnTo>
                <a:lnTo>
                  <a:pt x="287261" y="201079"/>
                </a:lnTo>
                <a:lnTo>
                  <a:pt x="307149" y="171983"/>
                </a:lnTo>
                <a:close/>
              </a:path>
              <a:path w="1391920" h="322579">
                <a:moveTo>
                  <a:pt x="314147" y="272529"/>
                </a:moveTo>
                <a:lnTo>
                  <a:pt x="175298" y="272529"/>
                </a:lnTo>
                <a:lnTo>
                  <a:pt x="175298" y="184505"/>
                </a:lnTo>
                <a:lnTo>
                  <a:pt x="138112" y="184505"/>
                </a:lnTo>
                <a:lnTo>
                  <a:pt x="138112" y="272529"/>
                </a:lnTo>
                <a:lnTo>
                  <a:pt x="0" y="272529"/>
                </a:lnTo>
                <a:lnTo>
                  <a:pt x="0" y="306781"/>
                </a:lnTo>
                <a:lnTo>
                  <a:pt x="314147" y="306781"/>
                </a:lnTo>
                <a:lnTo>
                  <a:pt x="314147" y="272529"/>
                </a:lnTo>
                <a:close/>
              </a:path>
              <a:path w="1391920" h="322579">
                <a:moveTo>
                  <a:pt x="646353" y="225386"/>
                </a:moveTo>
                <a:lnTo>
                  <a:pt x="373443" y="225386"/>
                </a:lnTo>
                <a:lnTo>
                  <a:pt x="373443" y="255587"/>
                </a:lnTo>
                <a:lnTo>
                  <a:pt x="609523" y="255587"/>
                </a:lnTo>
                <a:lnTo>
                  <a:pt x="609523" y="322249"/>
                </a:lnTo>
                <a:lnTo>
                  <a:pt x="646353" y="322249"/>
                </a:lnTo>
                <a:lnTo>
                  <a:pt x="646353" y="225386"/>
                </a:lnTo>
                <a:close/>
              </a:path>
              <a:path w="1391920" h="322579">
                <a:moveTo>
                  <a:pt x="658876" y="107899"/>
                </a:moveTo>
                <a:lnTo>
                  <a:pt x="582371" y="73291"/>
                </a:lnTo>
                <a:lnTo>
                  <a:pt x="527024" y="48247"/>
                </a:lnTo>
                <a:lnTo>
                  <a:pt x="532193" y="38303"/>
                </a:lnTo>
                <a:lnTo>
                  <a:pt x="536600" y="27889"/>
                </a:lnTo>
                <a:lnTo>
                  <a:pt x="540181" y="17068"/>
                </a:lnTo>
                <a:lnTo>
                  <a:pt x="542861" y="5892"/>
                </a:lnTo>
                <a:lnTo>
                  <a:pt x="506399" y="0"/>
                </a:lnTo>
                <a:lnTo>
                  <a:pt x="487832" y="41897"/>
                </a:lnTo>
                <a:lnTo>
                  <a:pt x="454291" y="73888"/>
                </a:lnTo>
                <a:lnTo>
                  <a:pt x="411619" y="94615"/>
                </a:lnTo>
                <a:lnTo>
                  <a:pt x="365709" y="102755"/>
                </a:lnTo>
                <a:lnTo>
                  <a:pt x="365709" y="134416"/>
                </a:lnTo>
                <a:lnTo>
                  <a:pt x="405485" y="129628"/>
                </a:lnTo>
                <a:lnTo>
                  <a:pt x="443877" y="117386"/>
                </a:lnTo>
                <a:lnTo>
                  <a:pt x="478828" y="98374"/>
                </a:lnTo>
                <a:lnTo>
                  <a:pt x="508241" y="73291"/>
                </a:lnTo>
                <a:lnTo>
                  <a:pt x="645248" y="135890"/>
                </a:lnTo>
                <a:lnTo>
                  <a:pt x="658876" y="107899"/>
                </a:lnTo>
                <a:close/>
              </a:path>
              <a:path w="1391920" h="322579">
                <a:moveTo>
                  <a:pt x="668451" y="164249"/>
                </a:moveTo>
                <a:lnTo>
                  <a:pt x="529234" y="164249"/>
                </a:lnTo>
                <a:lnTo>
                  <a:pt x="529234" y="116370"/>
                </a:lnTo>
                <a:lnTo>
                  <a:pt x="493141" y="116370"/>
                </a:lnTo>
                <a:lnTo>
                  <a:pt x="493141" y="164249"/>
                </a:lnTo>
                <a:lnTo>
                  <a:pt x="354291" y="164249"/>
                </a:lnTo>
                <a:lnTo>
                  <a:pt x="354291" y="194449"/>
                </a:lnTo>
                <a:lnTo>
                  <a:pt x="668451" y="194449"/>
                </a:lnTo>
                <a:lnTo>
                  <a:pt x="668451" y="164249"/>
                </a:lnTo>
                <a:close/>
              </a:path>
              <a:path w="1391920" h="322579">
                <a:moveTo>
                  <a:pt x="931037" y="281368"/>
                </a:moveTo>
                <a:lnTo>
                  <a:pt x="863549" y="190030"/>
                </a:lnTo>
                <a:lnTo>
                  <a:pt x="831977" y="147307"/>
                </a:lnTo>
                <a:lnTo>
                  <a:pt x="837298" y="117767"/>
                </a:lnTo>
                <a:lnTo>
                  <a:pt x="841133" y="86080"/>
                </a:lnTo>
                <a:lnTo>
                  <a:pt x="843521" y="52324"/>
                </a:lnTo>
                <a:lnTo>
                  <a:pt x="844499" y="16573"/>
                </a:lnTo>
                <a:lnTo>
                  <a:pt x="807300" y="15100"/>
                </a:lnTo>
                <a:lnTo>
                  <a:pt x="804418" y="78917"/>
                </a:lnTo>
                <a:lnTo>
                  <a:pt x="796201" y="136766"/>
                </a:lnTo>
                <a:lnTo>
                  <a:pt x="782713" y="186537"/>
                </a:lnTo>
                <a:lnTo>
                  <a:pt x="764006" y="226110"/>
                </a:lnTo>
                <a:lnTo>
                  <a:pt x="740130" y="253390"/>
                </a:lnTo>
                <a:lnTo>
                  <a:pt x="711174" y="266268"/>
                </a:lnTo>
                <a:lnTo>
                  <a:pt x="711174" y="303098"/>
                </a:lnTo>
                <a:lnTo>
                  <a:pt x="745769" y="293509"/>
                </a:lnTo>
                <a:lnTo>
                  <a:pt x="775804" y="270878"/>
                </a:lnTo>
                <a:lnTo>
                  <a:pt x="800874" y="236080"/>
                </a:lnTo>
                <a:lnTo>
                  <a:pt x="820559" y="190030"/>
                </a:lnTo>
                <a:lnTo>
                  <a:pt x="901585" y="302361"/>
                </a:lnTo>
                <a:lnTo>
                  <a:pt x="931037" y="281368"/>
                </a:lnTo>
                <a:close/>
              </a:path>
              <a:path w="1391920" h="322579">
                <a:moveTo>
                  <a:pt x="1037475" y="134785"/>
                </a:moveTo>
                <a:lnTo>
                  <a:pt x="993279" y="134785"/>
                </a:lnTo>
                <a:lnTo>
                  <a:pt x="993279" y="7366"/>
                </a:lnTo>
                <a:lnTo>
                  <a:pt x="956818" y="7366"/>
                </a:lnTo>
                <a:lnTo>
                  <a:pt x="956818" y="321881"/>
                </a:lnTo>
                <a:lnTo>
                  <a:pt x="993279" y="321881"/>
                </a:lnTo>
                <a:lnTo>
                  <a:pt x="993279" y="169773"/>
                </a:lnTo>
                <a:lnTo>
                  <a:pt x="1037475" y="169773"/>
                </a:lnTo>
                <a:lnTo>
                  <a:pt x="1037475" y="134785"/>
                </a:lnTo>
                <a:close/>
              </a:path>
              <a:path w="1391920" h="322579">
                <a:moveTo>
                  <a:pt x="1283868" y="254850"/>
                </a:moveTo>
                <a:lnTo>
                  <a:pt x="1267269" y="260832"/>
                </a:lnTo>
                <a:lnTo>
                  <a:pt x="1247178" y="265353"/>
                </a:lnTo>
                <a:lnTo>
                  <a:pt x="1225080" y="268211"/>
                </a:lnTo>
                <a:lnTo>
                  <a:pt x="1202474" y="269214"/>
                </a:lnTo>
                <a:lnTo>
                  <a:pt x="1114818" y="269214"/>
                </a:lnTo>
                <a:lnTo>
                  <a:pt x="1114818" y="16941"/>
                </a:lnTo>
                <a:lnTo>
                  <a:pt x="1077620" y="16941"/>
                </a:lnTo>
                <a:lnTo>
                  <a:pt x="1077620" y="303098"/>
                </a:lnTo>
                <a:lnTo>
                  <a:pt x="1201737" y="303098"/>
                </a:lnTo>
                <a:lnTo>
                  <a:pt x="1224622" y="302082"/>
                </a:lnTo>
                <a:lnTo>
                  <a:pt x="1246949" y="299135"/>
                </a:lnTo>
                <a:lnTo>
                  <a:pt x="1267206" y="294398"/>
                </a:lnTo>
                <a:lnTo>
                  <a:pt x="1283868" y="287997"/>
                </a:lnTo>
                <a:lnTo>
                  <a:pt x="1283868" y="269214"/>
                </a:lnTo>
                <a:lnTo>
                  <a:pt x="1283868" y="254850"/>
                </a:lnTo>
                <a:close/>
              </a:path>
              <a:path w="1391920" h="322579">
                <a:moveTo>
                  <a:pt x="1391780" y="134785"/>
                </a:moveTo>
                <a:lnTo>
                  <a:pt x="1347584" y="134785"/>
                </a:lnTo>
                <a:lnTo>
                  <a:pt x="1347584" y="7366"/>
                </a:lnTo>
                <a:lnTo>
                  <a:pt x="1311122" y="7366"/>
                </a:lnTo>
                <a:lnTo>
                  <a:pt x="1311122" y="321881"/>
                </a:lnTo>
                <a:lnTo>
                  <a:pt x="1347584" y="321881"/>
                </a:lnTo>
                <a:lnTo>
                  <a:pt x="1347584" y="169773"/>
                </a:lnTo>
                <a:lnTo>
                  <a:pt x="1391780" y="169773"/>
                </a:lnTo>
                <a:lnTo>
                  <a:pt x="1391780" y="13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04198" y="6090604"/>
            <a:ext cx="324485" cy="314960"/>
          </a:xfrm>
          <a:custGeom>
            <a:avLst/>
            <a:gdLst/>
            <a:ahLst/>
            <a:cxnLst/>
            <a:rect l="l" t="t" r="r" b="b"/>
            <a:pathLst>
              <a:path w="324485" h="314960">
                <a:moveTo>
                  <a:pt x="280271" y="187829"/>
                </a:moveTo>
                <a:lnTo>
                  <a:pt x="243810" y="187829"/>
                </a:lnTo>
                <a:lnTo>
                  <a:pt x="243810" y="0"/>
                </a:lnTo>
                <a:lnTo>
                  <a:pt x="280271" y="0"/>
                </a:lnTo>
                <a:lnTo>
                  <a:pt x="280271" y="66661"/>
                </a:lnTo>
                <a:lnTo>
                  <a:pt x="324466" y="66661"/>
                </a:lnTo>
                <a:lnTo>
                  <a:pt x="324466" y="101280"/>
                </a:lnTo>
                <a:lnTo>
                  <a:pt x="280271" y="101280"/>
                </a:lnTo>
                <a:lnTo>
                  <a:pt x="280271" y="187829"/>
                </a:lnTo>
                <a:close/>
              </a:path>
              <a:path w="324485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324485" h="314960">
                <a:moveTo>
                  <a:pt x="0" y="178622"/>
                </a:moveTo>
                <a:lnTo>
                  <a:pt x="0" y="145475"/>
                </a:lnTo>
                <a:lnTo>
                  <a:pt x="35569" y="133719"/>
                </a:lnTo>
                <a:lnTo>
                  <a:pt x="62748" y="111086"/>
                </a:lnTo>
                <a:lnTo>
                  <a:pt x="80742" y="79131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477" y="51083"/>
                </a:lnTo>
                <a:lnTo>
                  <a:pt x="122871" y="62379"/>
                </a:lnTo>
                <a:lnTo>
                  <a:pt x="120506" y="73330"/>
                </a:lnTo>
                <a:lnTo>
                  <a:pt x="117485" y="83970"/>
                </a:lnTo>
                <a:lnTo>
                  <a:pt x="162442" y="114171"/>
                </a:lnTo>
                <a:lnTo>
                  <a:pt x="103858" y="114171"/>
                </a:lnTo>
                <a:lnTo>
                  <a:pt x="84885" y="138639"/>
                </a:lnTo>
                <a:lnTo>
                  <a:pt x="60906" y="157997"/>
                </a:lnTo>
                <a:lnTo>
                  <a:pt x="32438" y="171555"/>
                </a:lnTo>
                <a:lnTo>
                  <a:pt x="0" y="178622"/>
                </a:lnTo>
                <a:close/>
              </a:path>
              <a:path w="324485" h="314960">
                <a:moveTo>
                  <a:pt x="194459" y="176044"/>
                </a:moveTo>
                <a:lnTo>
                  <a:pt x="103858" y="114171"/>
                </a:lnTo>
                <a:lnTo>
                  <a:pt x="162442" y="114171"/>
                </a:lnTo>
                <a:lnTo>
                  <a:pt x="213978" y="148790"/>
                </a:lnTo>
                <a:lnTo>
                  <a:pt x="194459" y="176044"/>
                </a:lnTo>
                <a:close/>
              </a:path>
              <a:path w="324485" h="314960">
                <a:moveTo>
                  <a:pt x="280271" y="314522"/>
                </a:moveTo>
                <a:lnTo>
                  <a:pt x="243442" y="314522"/>
                </a:lnTo>
                <a:lnTo>
                  <a:pt x="243442" y="236812"/>
                </a:lnTo>
                <a:lnTo>
                  <a:pt x="14363" y="236812"/>
                </a:lnTo>
                <a:lnTo>
                  <a:pt x="14363" y="205139"/>
                </a:lnTo>
                <a:lnTo>
                  <a:pt x="280271" y="205139"/>
                </a:lnTo>
                <a:lnTo>
                  <a:pt x="28027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854077" y="6077724"/>
            <a:ext cx="1588135" cy="344805"/>
          </a:xfrm>
          <a:custGeom>
            <a:avLst/>
            <a:gdLst/>
            <a:ahLst/>
            <a:cxnLst/>
            <a:rect l="l" t="t" r="r" b="b"/>
            <a:pathLst>
              <a:path w="1588134" h="344804">
                <a:moveTo>
                  <a:pt x="290944" y="16611"/>
                </a:moveTo>
                <a:lnTo>
                  <a:pt x="21717" y="16611"/>
                </a:lnTo>
                <a:lnTo>
                  <a:pt x="21717" y="48361"/>
                </a:lnTo>
                <a:lnTo>
                  <a:pt x="254114" y="48361"/>
                </a:lnTo>
                <a:lnTo>
                  <a:pt x="254114" y="134721"/>
                </a:lnTo>
                <a:lnTo>
                  <a:pt x="290944" y="134721"/>
                </a:lnTo>
                <a:lnTo>
                  <a:pt x="290944" y="48361"/>
                </a:lnTo>
                <a:lnTo>
                  <a:pt x="290944" y="16611"/>
                </a:lnTo>
                <a:close/>
              </a:path>
              <a:path w="1588134" h="344804">
                <a:moveTo>
                  <a:pt x="292049" y="223621"/>
                </a:moveTo>
                <a:lnTo>
                  <a:pt x="19138" y="223621"/>
                </a:lnTo>
                <a:lnTo>
                  <a:pt x="19138" y="255371"/>
                </a:lnTo>
                <a:lnTo>
                  <a:pt x="255219" y="255371"/>
                </a:lnTo>
                <a:lnTo>
                  <a:pt x="255219" y="327761"/>
                </a:lnTo>
                <a:lnTo>
                  <a:pt x="292049" y="327761"/>
                </a:lnTo>
                <a:lnTo>
                  <a:pt x="292049" y="255371"/>
                </a:lnTo>
                <a:lnTo>
                  <a:pt x="292049" y="223621"/>
                </a:lnTo>
                <a:close/>
              </a:path>
              <a:path w="1588134" h="344804">
                <a:moveTo>
                  <a:pt x="314147" y="157988"/>
                </a:moveTo>
                <a:lnTo>
                  <a:pt x="154673" y="157988"/>
                </a:lnTo>
                <a:lnTo>
                  <a:pt x="154673" y="90601"/>
                </a:lnTo>
                <a:lnTo>
                  <a:pt x="117843" y="90601"/>
                </a:lnTo>
                <a:lnTo>
                  <a:pt x="117843" y="157988"/>
                </a:lnTo>
                <a:lnTo>
                  <a:pt x="0" y="157988"/>
                </a:lnTo>
                <a:lnTo>
                  <a:pt x="0" y="188925"/>
                </a:lnTo>
                <a:lnTo>
                  <a:pt x="314147" y="188925"/>
                </a:lnTo>
                <a:lnTo>
                  <a:pt x="314147" y="157988"/>
                </a:lnTo>
                <a:close/>
              </a:path>
              <a:path w="1588134" h="344804">
                <a:moveTo>
                  <a:pt x="518553" y="0"/>
                </a:moveTo>
                <a:lnTo>
                  <a:pt x="480250" y="0"/>
                </a:lnTo>
                <a:lnTo>
                  <a:pt x="345452" y="344347"/>
                </a:lnTo>
                <a:lnTo>
                  <a:pt x="383755" y="344347"/>
                </a:lnTo>
                <a:lnTo>
                  <a:pt x="518553" y="0"/>
                </a:lnTo>
                <a:close/>
              </a:path>
              <a:path w="1588134" h="344804">
                <a:moveTo>
                  <a:pt x="768616" y="161671"/>
                </a:moveTo>
                <a:lnTo>
                  <a:pt x="717092" y="127050"/>
                </a:lnTo>
                <a:lnTo>
                  <a:pt x="672134" y="96862"/>
                </a:lnTo>
                <a:lnTo>
                  <a:pt x="675144" y="86220"/>
                </a:lnTo>
                <a:lnTo>
                  <a:pt x="677519" y="75260"/>
                </a:lnTo>
                <a:lnTo>
                  <a:pt x="679119" y="63969"/>
                </a:lnTo>
                <a:lnTo>
                  <a:pt x="679869" y="52298"/>
                </a:lnTo>
                <a:lnTo>
                  <a:pt x="759409" y="52298"/>
                </a:lnTo>
                <a:lnTo>
                  <a:pt x="759409" y="20993"/>
                </a:lnTo>
                <a:lnTo>
                  <a:pt x="558698" y="20993"/>
                </a:lnTo>
                <a:lnTo>
                  <a:pt x="558698" y="52298"/>
                </a:lnTo>
                <a:lnTo>
                  <a:pt x="643407" y="52298"/>
                </a:lnTo>
                <a:lnTo>
                  <a:pt x="635381" y="92011"/>
                </a:lnTo>
                <a:lnTo>
                  <a:pt x="617397" y="123977"/>
                </a:lnTo>
                <a:lnTo>
                  <a:pt x="590207" y="146608"/>
                </a:lnTo>
                <a:lnTo>
                  <a:pt x="554647" y="158356"/>
                </a:lnTo>
                <a:lnTo>
                  <a:pt x="554647" y="191503"/>
                </a:lnTo>
                <a:lnTo>
                  <a:pt x="587082" y="184442"/>
                </a:lnTo>
                <a:lnTo>
                  <a:pt x="615556" y="170878"/>
                </a:lnTo>
                <a:lnTo>
                  <a:pt x="639533" y="151523"/>
                </a:lnTo>
                <a:lnTo>
                  <a:pt x="658507" y="127050"/>
                </a:lnTo>
                <a:lnTo>
                  <a:pt x="749096" y="188925"/>
                </a:lnTo>
                <a:lnTo>
                  <a:pt x="768616" y="161671"/>
                </a:lnTo>
                <a:close/>
              </a:path>
              <a:path w="1588134" h="344804">
                <a:moveTo>
                  <a:pt x="834910" y="218020"/>
                </a:moveTo>
                <a:lnTo>
                  <a:pt x="569010" y="218020"/>
                </a:lnTo>
                <a:lnTo>
                  <a:pt x="569010" y="249694"/>
                </a:lnTo>
                <a:lnTo>
                  <a:pt x="798080" y="249694"/>
                </a:lnTo>
                <a:lnTo>
                  <a:pt x="798080" y="327406"/>
                </a:lnTo>
                <a:lnTo>
                  <a:pt x="834910" y="327406"/>
                </a:lnTo>
                <a:lnTo>
                  <a:pt x="834910" y="218020"/>
                </a:lnTo>
                <a:close/>
              </a:path>
              <a:path w="1588134" h="344804">
                <a:moveTo>
                  <a:pt x="879106" y="79552"/>
                </a:moveTo>
                <a:lnTo>
                  <a:pt x="834910" y="79552"/>
                </a:lnTo>
                <a:lnTo>
                  <a:pt x="834910" y="12890"/>
                </a:lnTo>
                <a:lnTo>
                  <a:pt x="798449" y="12890"/>
                </a:lnTo>
                <a:lnTo>
                  <a:pt x="798449" y="200710"/>
                </a:lnTo>
                <a:lnTo>
                  <a:pt x="834910" y="200710"/>
                </a:lnTo>
                <a:lnTo>
                  <a:pt x="834910" y="114160"/>
                </a:lnTo>
                <a:lnTo>
                  <a:pt x="879106" y="114160"/>
                </a:lnTo>
                <a:lnTo>
                  <a:pt x="879106" y="79552"/>
                </a:lnTo>
                <a:close/>
              </a:path>
              <a:path w="1588134" h="344804">
                <a:moveTo>
                  <a:pt x="1126972" y="286893"/>
                </a:moveTo>
                <a:lnTo>
                  <a:pt x="1059472" y="195554"/>
                </a:lnTo>
                <a:lnTo>
                  <a:pt x="1027899" y="152831"/>
                </a:lnTo>
                <a:lnTo>
                  <a:pt x="1033221" y="123291"/>
                </a:lnTo>
                <a:lnTo>
                  <a:pt x="1037056" y="91605"/>
                </a:lnTo>
                <a:lnTo>
                  <a:pt x="1039456" y="57848"/>
                </a:lnTo>
                <a:lnTo>
                  <a:pt x="1040422" y="22098"/>
                </a:lnTo>
                <a:lnTo>
                  <a:pt x="1003223" y="20624"/>
                </a:lnTo>
                <a:lnTo>
                  <a:pt x="1000353" y="84442"/>
                </a:lnTo>
                <a:lnTo>
                  <a:pt x="992136" y="142290"/>
                </a:lnTo>
                <a:lnTo>
                  <a:pt x="978636" y="192062"/>
                </a:lnTo>
                <a:lnTo>
                  <a:pt x="959929" y="231635"/>
                </a:lnTo>
                <a:lnTo>
                  <a:pt x="936066" y="258914"/>
                </a:lnTo>
                <a:lnTo>
                  <a:pt x="907097" y="271792"/>
                </a:lnTo>
                <a:lnTo>
                  <a:pt x="907097" y="308622"/>
                </a:lnTo>
                <a:lnTo>
                  <a:pt x="941692" y="299034"/>
                </a:lnTo>
                <a:lnTo>
                  <a:pt x="971740" y="276402"/>
                </a:lnTo>
                <a:lnTo>
                  <a:pt x="996797" y="241604"/>
                </a:lnTo>
                <a:lnTo>
                  <a:pt x="1016482" y="195554"/>
                </a:lnTo>
                <a:lnTo>
                  <a:pt x="1097508" y="307886"/>
                </a:lnTo>
                <a:lnTo>
                  <a:pt x="1126972" y="286893"/>
                </a:lnTo>
                <a:close/>
              </a:path>
              <a:path w="1588134" h="344804">
                <a:moveTo>
                  <a:pt x="1233411" y="140309"/>
                </a:moveTo>
                <a:lnTo>
                  <a:pt x="1189215" y="140309"/>
                </a:lnTo>
                <a:lnTo>
                  <a:pt x="1189215" y="12890"/>
                </a:lnTo>
                <a:lnTo>
                  <a:pt x="1152753" y="12890"/>
                </a:lnTo>
                <a:lnTo>
                  <a:pt x="1152753" y="327406"/>
                </a:lnTo>
                <a:lnTo>
                  <a:pt x="1189215" y="327406"/>
                </a:lnTo>
                <a:lnTo>
                  <a:pt x="1189215" y="175298"/>
                </a:lnTo>
                <a:lnTo>
                  <a:pt x="1233411" y="175298"/>
                </a:lnTo>
                <a:lnTo>
                  <a:pt x="1233411" y="140309"/>
                </a:lnTo>
                <a:close/>
              </a:path>
              <a:path w="1588134" h="344804">
                <a:moveTo>
                  <a:pt x="1441500" y="24307"/>
                </a:moveTo>
                <a:lnTo>
                  <a:pt x="1270241" y="24307"/>
                </a:lnTo>
                <a:lnTo>
                  <a:pt x="1270241" y="57823"/>
                </a:lnTo>
                <a:lnTo>
                  <a:pt x="1404302" y="57823"/>
                </a:lnTo>
                <a:lnTo>
                  <a:pt x="1404302" y="100914"/>
                </a:lnTo>
                <a:lnTo>
                  <a:pt x="1398562" y="159245"/>
                </a:lnTo>
                <a:lnTo>
                  <a:pt x="1381721" y="206971"/>
                </a:lnTo>
                <a:lnTo>
                  <a:pt x="1354340" y="242773"/>
                </a:lnTo>
                <a:lnTo>
                  <a:pt x="1316990" y="265315"/>
                </a:lnTo>
                <a:lnTo>
                  <a:pt x="1270241" y="273265"/>
                </a:lnTo>
                <a:lnTo>
                  <a:pt x="1270241" y="307886"/>
                </a:lnTo>
                <a:lnTo>
                  <a:pt x="1313357" y="302958"/>
                </a:lnTo>
                <a:lnTo>
                  <a:pt x="1350899" y="288607"/>
                </a:lnTo>
                <a:lnTo>
                  <a:pt x="1382483" y="265557"/>
                </a:lnTo>
                <a:lnTo>
                  <a:pt x="1407718" y="234492"/>
                </a:lnTo>
                <a:lnTo>
                  <a:pt x="1426222" y="196113"/>
                </a:lnTo>
                <a:lnTo>
                  <a:pt x="1437614" y="151104"/>
                </a:lnTo>
                <a:lnTo>
                  <a:pt x="1441437" y="100914"/>
                </a:lnTo>
                <a:lnTo>
                  <a:pt x="1441500" y="24307"/>
                </a:lnTo>
                <a:close/>
              </a:path>
              <a:path w="1588134" h="344804">
                <a:moveTo>
                  <a:pt x="1587703" y="140309"/>
                </a:moveTo>
                <a:lnTo>
                  <a:pt x="1543507" y="140309"/>
                </a:lnTo>
                <a:lnTo>
                  <a:pt x="1543507" y="12890"/>
                </a:lnTo>
                <a:lnTo>
                  <a:pt x="1507045" y="12890"/>
                </a:lnTo>
                <a:lnTo>
                  <a:pt x="1507045" y="327406"/>
                </a:lnTo>
                <a:lnTo>
                  <a:pt x="1543507" y="327406"/>
                </a:lnTo>
                <a:lnTo>
                  <a:pt x="1543507" y="175298"/>
                </a:lnTo>
                <a:lnTo>
                  <a:pt x="1587703" y="175298"/>
                </a:lnTo>
                <a:lnTo>
                  <a:pt x="1587703" y="140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72940" y="6090604"/>
            <a:ext cx="294005" cy="314960"/>
          </a:xfrm>
          <a:custGeom>
            <a:avLst/>
            <a:gdLst/>
            <a:ahLst/>
            <a:cxnLst/>
            <a:rect l="l" t="t" r="r" b="b"/>
            <a:pathLst>
              <a:path w="294004" h="314960">
                <a:moveTo>
                  <a:pt x="293530" y="187829"/>
                </a:moveTo>
                <a:lnTo>
                  <a:pt x="257437" y="187829"/>
                </a:lnTo>
                <a:lnTo>
                  <a:pt x="257437" y="147685"/>
                </a:lnTo>
                <a:lnTo>
                  <a:pt x="201824" y="147685"/>
                </a:lnTo>
                <a:lnTo>
                  <a:pt x="204034" y="115275"/>
                </a:lnTo>
                <a:lnTo>
                  <a:pt x="257437" y="115275"/>
                </a:lnTo>
                <a:lnTo>
                  <a:pt x="257437" y="65924"/>
                </a:lnTo>
                <a:lnTo>
                  <a:pt x="204034" y="65924"/>
                </a:lnTo>
                <a:lnTo>
                  <a:pt x="201824" y="33514"/>
                </a:lnTo>
                <a:lnTo>
                  <a:pt x="257437" y="33514"/>
                </a:lnTo>
                <a:lnTo>
                  <a:pt x="257437" y="0"/>
                </a:lnTo>
                <a:lnTo>
                  <a:pt x="293530" y="0"/>
                </a:lnTo>
                <a:lnTo>
                  <a:pt x="293530" y="187829"/>
                </a:lnTo>
                <a:close/>
              </a:path>
              <a:path w="294004" h="314960">
                <a:moveTo>
                  <a:pt x="96861" y="177885"/>
                </a:moveTo>
                <a:lnTo>
                  <a:pt x="56556" y="171291"/>
                </a:lnTo>
                <a:lnTo>
                  <a:pt x="26056" y="153026"/>
                </a:lnTo>
                <a:lnTo>
                  <a:pt x="6744" y="125369"/>
                </a:lnTo>
                <a:lnTo>
                  <a:pt x="0" y="90600"/>
                </a:lnTo>
                <a:lnTo>
                  <a:pt x="6744" y="55831"/>
                </a:lnTo>
                <a:lnTo>
                  <a:pt x="26056" y="28174"/>
                </a:lnTo>
                <a:lnTo>
                  <a:pt x="56556" y="9909"/>
                </a:lnTo>
                <a:lnTo>
                  <a:pt x="96861" y="3314"/>
                </a:lnTo>
                <a:lnTo>
                  <a:pt x="136953" y="9909"/>
                </a:lnTo>
                <a:lnTo>
                  <a:pt x="167343" y="28174"/>
                </a:lnTo>
                <a:lnTo>
                  <a:pt x="171321" y="33883"/>
                </a:lnTo>
                <a:lnTo>
                  <a:pt x="96861" y="33883"/>
                </a:lnTo>
                <a:lnTo>
                  <a:pt x="72197" y="37824"/>
                </a:lnTo>
                <a:lnTo>
                  <a:pt x="53126" y="49121"/>
                </a:lnTo>
                <a:lnTo>
                  <a:pt x="40823" y="66977"/>
                </a:lnTo>
                <a:lnTo>
                  <a:pt x="36461" y="90600"/>
                </a:lnTo>
                <a:lnTo>
                  <a:pt x="40823" y="114222"/>
                </a:lnTo>
                <a:lnTo>
                  <a:pt x="53126" y="132079"/>
                </a:lnTo>
                <a:lnTo>
                  <a:pt x="72197" y="143375"/>
                </a:lnTo>
                <a:lnTo>
                  <a:pt x="96861" y="147317"/>
                </a:lnTo>
                <a:lnTo>
                  <a:pt x="171321" y="147317"/>
                </a:lnTo>
                <a:lnTo>
                  <a:pt x="167343" y="153026"/>
                </a:lnTo>
                <a:lnTo>
                  <a:pt x="136953" y="171291"/>
                </a:lnTo>
                <a:lnTo>
                  <a:pt x="96861" y="177885"/>
                </a:lnTo>
                <a:close/>
              </a:path>
              <a:path w="294004" h="314960">
                <a:moveTo>
                  <a:pt x="171321" y="147317"/>
                </a:moveTo>
                <a:lnTo>
                  <a:pt x="96861" y="147317"/>
                </a:lnTo>
                <a:lnTo>
                  <a:pt x="121001" y="143375"/>
                </a:lnTo>
                <a:lnTo>
                  <a:pt x="139997" y="132079"/>
                </a:lnTo>
                <a:lnTo>
                  <a:pt x="152433" y="114222"/>
                </a:lnTo>
                <a:lnTo>
                  <a:pt x="156893" y="90600"/>
                </a:lnTo>
                <a:lnTo>
                  <a:pt x="152536" y="66977"/>
                </a:lnTo>
                <a:lnTo>
                  <a:pt x="140273" y="49121"/>
                </a:lnTo>
                <a:lnTo>
                  <a:pt x="121312" y="37824"/>
                </a:lnTo>
                <a:lnTo>
                  <a:pt x="96861" y="33883"/>
                </a:lnTo>
                <a:lnTo>
                  <a:pt x="171321" y="33883"/>
                </a:lnTo>
                <a:lnTo>
                  <a:pt x="186615" y="55831"/>
                </a:lnTo>
                <a:lnTo>
                  <a:pt x="193354" y="90600"/>
                </a:lnTo>
                <a:lnTo>
                  <a:pt x="186615" y="125369"/>
                </a:lnTo>
                <a:lnTo>
                  <a:pt x="171321" y="147317"/>
                </a:lnTo>
                <a:close/>
              </a:path>
              <a:path w="294004" h="314960">
                <a:moveTo>
                  <a:pt x="293530" y="314522"/>
                </a:moveTo>
                <a:lnTo>
                  <a:pt x="256332" y="314522"/>
                </a:lnTo>
                <a:lnTo>
                  <a:pt x="256332" y="236812"/>
                </a:lnTo>
                <a:lnTo>
                  <a:pt x="26885" y="236812"/>
                </a:lnTo>
                <a:lnTo>
                  <a:pt x="26885" y="205139"/>
                </a:lnTo>
                <a:lnTo>
                  <a:pt x="293530" y="205139"/>
                </a:lnTo>
                <a:lnTo>
                  <a:pt x="293530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34972" y="6090604"/>
            <a:ext cx="318770" cy="314960"/>
          </a:xfrm>
          <a:custGeom>
            <a:avLst/>
            <a:gdLst/>
            <a:ahLst/>
            <a:cxnLst/>
            <a:rect l="l" t="t" r="r" b="b"/>
            <a:pathLst>
              <a:path w="318770" h="314960">
                <a:moveTo>
                  <a:pt x="274378" y="187461"/>
                </a:moveTo>
                <a:lnTo>
                  <a:pt x="237917" y="187461"/>
                </a:lnTo>
                <a:lnTo>
                  <a:pt x="237917" y="0"/>
                </a:lnTo>
                <a:lnTo>
                  <a:pt x="274378" y="0"/>
                </a:lnTo>
                <a:lnTo>
                  <a:pt x="274378" y="35356"/>
                </a:lnTo>
                <a:lnTo>
                  <a:pt x="318574" y="35356"/>
                </a:lnTo>
                <a:lnTo>
                  <a:pt x="318574" y="66292"/>
                </a:lnTo>
                <a:lnTo>
                  <a:pt x="274378" y="66292"/>
                </a:lnTo>
                <a:lnTo>
                  <a:pt x="274378" y="105700"/>
                </a:lnTo>
                <a:lnTo>
                  <a:pt x="318574" y="105700"/>
                </a:lnTo>
                <a:lnTo>
                  <a:pt x="318574" y="136636"/>
                </a:lnTo>
                <a:lnTo>
                  <a:pt x="274378" y="136636"/>
                </a:lnTo>
                <a:lnTo>
                  <a:pt x="274378" y="187461"/>
                </a:lnTo>
                <a:close/>
              </a:path>
              <a:path w="318770" h="314960">
                <a:moveTo>
                  <a:pt x="113802" y="173098"/>
                </a:moveTo>
                <a:lnTo>
                  <a:pt x="736" y="173098"/>
                </a:lnTo>
                <a:lnTo>
                  <a:pt x="736" y="75500"/>
                </a:lnTo>
                <a:lnTo>
                  <a:pt x="147317" y="75500"/>
                </a:lnTo>
                <a:lnTo>
                  <a:pt x="147317" y="37565"/>
                </a:lnTo>
                <a:lnTo>
                  <a:pt x="0" y="37565"/>
                </a:lnTo>
                <a:lnTo>
                  <a:pt x="0" y="7734"/>
                </a:lnTo>
                <a:lnTo>
                  <a:pt x="183410" y="7734"/>
                </a:lnTo>
                <a:lnTo>
                  <a:pt x="183410" y="104595"/>
                </a:lnTo>
                <a:lnTo>
                  <a:pt x="36829" y="104595"/>
                </a:lnTo>
                <a:lnTo>
                  <a:pt x="36829" y="143266"/>
                </a:lnTo>
                <a:lnTo>
                  <a:pt x="215083" y="143266"/>
                </a:lnTo>
                <a:lnTo>
                  <a:pt x="215083" y="159102"/>
                </a:lnTo>
                <a:lnTo>
                  <a:pt x="197445" y="164863"/>
                </a:lnTo>
                <a:lnTo>
                  <a:pt x="173972" y="169276"/>
                </a:lnTo>
                <a:lnTo>
                  <a:pt x="145734" y="172102"/>
                </a:lnTo>
                <a:lnTo>
                  <a:pt x="113802" y="173098"/>
                </a:lnTo>
                <a:close/>
              </a:path>
              <a:path w="318770" h="314960">
                <a:moveTo>
                  <a:pt x="215083" y="143266"/>
                </a:moveTo>
                <a:lnTo>
                  <a:pt x="116012" y="143266"/>
                </a:lnTo>
                <a:lnTo>
                  <a:pt x="146667" y="142322"/>
                </a:lnTo>
                <a:lnTo>
                  <a:pt x="173972" y="139583"/>
                </a:lnTo>
                <a:lnTo>
                  <a:pt x="197065" y="135186"/>
                </a:lnTo>
                <a:lnTo>
                  <a:pt x="215083" y="129271"/>
                </a:lnTo>
                <a:lnTo>
                  <a:pt x="215083" y="143266"/>
                </a:lnTo>
                <a:close/>
              </a:path>
              <a:path w="318770" h="314960">
                <a:moveTo>
                  <a:pt x="144371" y="314522"/>
                </a:moveTo>
                <a:lnTo>
                  <a:pt x="91613" y="311484"/>
                </a:lnTo>
                <a:lnTo>
                  <a:pt x="48798" y="301540"/>
                </a:lnTo>
                <a:lnTo>
                  <a:pt x="20072" y="283448"/>
                </a:lnTo>
                <a:lnTo>
                  <a:pt x="9575" y="255964"/>
                </a:lnTo>
                <a:lnTo>
                  <a:pt x="20072" y="228324"/>
                </a:lnTo>
                <a:lnTo>
                  <a:pt x="48798" y="210249"/>
                </a:lnTo>
                <a:lnTo>
                  <a:pt x="91613" y="200392"/>
                </a:lnTo>
                <a:lnTo>
                  <a:pt x="144371" y="197405"/>
                </a:lnTo>
                <a:lnTo>
                  <a:pt x="197284" y="200392"/>
                </a:lnTo>
                <a:lnTo>
                  <a:pt x="240081" y="210249"/>
                </a:lnTo>
                <a:lnTo>
                  <a:pt x="265831" y="226500"/>
                </a:lnTo>
                <a:lnTo>
                  <a:pt x="144371" y="226500"/>
                </a:lnTo>
                <a:lnTo>
                  <a:pt x="106667" y="228100"/>
                </a:lnTo>
                <a:lnTo>
                  <a:pt x="76144" y="233221"/>
                </a:lnTo>
                <a:lnTo>
                  <a:pt x="55704" y="242348"/>
                </a:lnTo>
                <a:lnTo>
                  <a:pt x="48246" y="255964"/>
                </a:lnTo>
                <a:lnTo>
                  <a:pt x="55704" y="269579"/>
                </a:lnTo>
                <a:lnTo>
                  <a:pt x="76144" y="278706"/>
                </a:lnTo>
                <a:lnTo>
                  <a:pt x="106667" y="283827"/>
                </a:lnTo>
                <a:lnTo>
                  <a:pt x="144371" y="285427"/>
                </a:lnTo>
                <a:lnTo>
                  <a:pt x="265588" y="285427"/>
                </a:lnTo>
                <a:lnTo>
                  <a:pt x="240081" y="301540"/>
                </a:lnTo>
                <a:lnTo>
                  <a:pt x="197284" y="311484"/>
                </a:lnTo>
                <a:lnTo>
                  <a:pt x="144371" y="314522"/>
                </a:lnTo>
                <a:close/>
              </a:path>
              <a:path w="318770" h="314960">
                <a:moveTo>
                  <a:pt x="265588" y="285427"/>
                </a:moveTo>
                <a:lnTo>
                  <a:pt x="144371" y="285427"/>
                </a:lnTo>
                <a:lnTo>
                  <a:pt x="182075" y="283827"/>
                </a:lnTo>
                <a:lnTo>
                  <a:pt x="212597" y="278706"/>
                </a:lnTo>
                <a:lnTo>
                  <a:pt x="233037" y="269579"/>
                </a:lnTo>
                <a:lnTo>
                  <a:pt x="240495" y="255964"/>
                </a:lnTo>
                <a:lnTo>
                  <a:pt x="233037" y="242348"/>
                </a:lnTo>
                <a:lnTo>
                  <a:pt x="212597" y="233221"/>
                </a:lnTo>
                <a:lnTo>
                  <a:pt x="182075" y="228100"/>
                </a:lnTo>
                <a:lnTo>
                  <a:pt x="144371" y="226500"/>
                </a:lnTo>
                <a:lnTo>
                  <a:pt x="265831" y="226500"/>
                </a:lnTo>
                <a:lnTo>
                  <a:pt x="268722" y="228324"/>
                </a:lnTo>
                <a:lnTo>
                  <a:pt x="279166" y="255964"/>
                </a:lnTo>
                <a:lnTo>
                  <a:pt x="268722" y="283448"/>
                </a:lnTo>
                <a:lnTo>
                  <a:pt x="265588" y="285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81930" y="6094286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295371" y="108646"/>
                </a:moveTo>
                <a:lnTo>
                  <a:pt x="22465" y="108646"/>
                </a:lnTo>
                <a:lnTo>
                  <a:pt x="22465" y="0"/>
                </a:lnTo>
                <a:lnTo>
                  <a:pt x="291688" y="0"/>
                </a:lnTo>
                <a:lnTo>
                  <a:pt x="291688" y="29463"/>
                </a:lnTo>
                <a:lnTo>
                  <a:pt x="58926" y="29463"/>
                </a:lnTo>
                <a:lnTo>
                  <a:pt x="58926" y="79183"/>
                </a:lnTo>
                <a:lnTo>
                  <a:pt x="295371" y="79183"/>
                </a:lnTo>
                <a:lnTo>
                  <a:pt x="295371" y="108646"/>
                </a:lnTo>
                <a:close/>
              </a:path>
              <a:path w="314325" h="312420">
                <a:moveTo>
                  <a:pt x="314154" y="168678"/>
                </a:moveTo>
                <a:lnTo>
                  <a:pt x="0" y="168678"/>
                </a:lnTo>
                <a:lnTo>
                  <a:pt x="0" y="139215"/>
                </a:lnTo>
                <a:lnTo>
                  <a:pt x="314154" y="139215"/>
                </a:lnTo>
                <a:lnTo>
                  <a:pt x="314154" y="168678"/>
                </a:lnTo>
                <a:close/>
              </a:path>
              <a:path w="314325" h="312420">
                <a:moveTo>
                  <a:pt x="156893" y="311944"/>
                </a:moveTo>
                <a:lnTo>
                  <a:pt x="103559" y="308969"/>
                </a:lnTo>
                <a:lnTo>
                  <a:pt x="59479" y="299192"/>
                </a:lnTo>
                <a:lnTo>
                  <a:pt x="29486" y="281336"/>
                </a:lnTo>
                <a:lnTo>
                  <a:pt x="18414" y="254122"/>
                </a:lnTo>
                <a:lnTo>
                  <a:pt x="29486" y="226966"/>
                </a:lnTo>
                <a:lnTo>
                  <a:pt x="59479" y="209236"/>
                </a:lnTo>
                <a:lnTo>
                  <a:pt x="103559" y="199586"/>
                </a:lnTo>
                <a:lnTo>
                  <a:pt x="156893" y="196668"/>
                </a:lnTo>
                <a:lnTo>
                  <a:pt x="210226" y="199586"/>
                </a:lnTo>
                <a:lnTo>
                  <a:pt x="254306" y="209236"/>
                </a:lnTo>
                <a:lnTo>
                  <a:pt x="281642" y="225395"/>
                </a:lnTo>
                <a:lnTo>
                  <a:pt x="156893" y="225395"/>
                </a:lnTo>
                <a:lnTo>
                  <a:pt x="119643" y="226880"/>
                </a:lnTo>
                <a:lnTo>
                  <a:pt x="87607" y="231748"/>
                </a:lnTo>
                <a:lnTo>
                  <a:pt x="65170" y="240622"/>
                </a:lnTo>
                <a:lnTo>
                  <a:pt x="56717" y="254122"/>
                </a:lnTo>
                <a:lnTo>
                  <a:pt x="65170" y="267835"/>
                </a:lnTo>
                <a:lnTo>
                  <a:pt x="87607" y="276818"/>
                </a:lnTo>
                <a:lnTo>
                  <a:pt x="119643" y="281727"/>
                </a:lnTo>
                <a:lnTo>
                  <a:pt x="156893" y="283217"/>
                </a:lnTo>
                <a:lnTo>
                  <a:pt x="281138" y="283217"/>
                </a:lnTo>
                <a:lnTo>
                  <a:pt x="254306" y="299192"/>
                </a:lnTo>
                <a:lnTo>
                  <a:pt x="210226" y="308969"/>
                </a:lnTo>
                <a:lnTo>
                  <a:pt x="156893" y="311944"/>
                </a:lnTo>
                <a:close/>
              </a:path>
              <a:path w="314325" h="312420">
                <a:moveTo>
                  <a:pt x="281138" y="283217"/>
                </a:moveTo>
                <a:lnTo>
                  <a:pt x="156893" y="283217"/>
                </a:lnTo>
                <a:lnTo>
                  <a:pt x="194142" y="281727"/>
                </a:lnTo>
                <a:lnTo>
                  <a:pt x="226178" y="276818"/>
                </a:lnTo>
                <a:lnTo>
                  <a:pt x="248615" y="267835"/>
                </a:lnTo>
                <a:lnTo>
                  <a:pt x="257068" y="254122"/>
                </a:lnTo>
                <a:lnTo>
                  <a:pt x="248615" y="240622"/>
                </a:lnTo>
                <a:lnTo>
                  <a:pt x="226178" y="231748"/>
                </a:lnTo>
                <a:lnTo>
                  <a:pt x="194142" y="226880"/>
                </a:lnTo>
                <a:lnTo>
                  <a:pt x="156893" y="225395"/>
                </a:lnTo>
                <a:lnTo>
                  <a:pt x="281642" y="225395"/>
                </a:lnTo>
                <a:lnTo>
                  <a:pt x="284299" y="226966"/>
                </a:lnTo>
                <a:lnTo>
                  <a:pt x="295371" y="254122"/>
                </a:lnTo>
                <a:lnTo>
                  <a:pt x="284299" y="281336"/>
                </a:lnTo>
                <a:lnTo>
                  <a:pt x="281138" y="283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29303" y="6532497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5" h="314959">
                <a:moveTo>
                  <a:pt x="279534" y="314522"/>
                </a:moveTo>
                <a:lnTo>
                  <a:pt x="243073" y="314522"/>
                </a:lnTo>
                <a:lnTo>
                  <a:pt x="243073" y="162049"/>
                </a:lnTo>
                <a:lnTo>
                  <a:pt x="126693" y="162049"/>
                </a:lnTo>
                <a:lnTo>
                  <a:pt x="126693" y="127797"/>
                </a:lnTo>
                <a:lnTo>
                  <a:pt x="243073" y="127797"/>
                </a:lnTo>
                <a:lnTo>
                  <a:pt x="243073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5" h="314959">
                <a:moveTo>
                  <a:pt x="118590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82673" y="11417"/>
                </a:lnTo>
                <a:lnTo>
                  <a:pt x="182673" y="44563"/>
                </a:lnTo>
                <a:lnTo>
                  <a:pt x="37197" y="44563"/>
                </a:lnTo>
                <a:lnTo>
                  <a:pt x="37197" y="262593"/>
                </a:lnTo>
                <a:lnTo>
                  <a:pt x="201824" y="262593"/>
                </a:lnTo>
                <a:lnTo>
                  <a:pt x="201824" y="281008"/>
                </a:lnTo>
                <a:lnTo>
                  <a:pt x="184987" y="287194"/>
                </a:lnTo>
                <a:lnTo>
                  <a:pt x="164351" y="291826"/>
                </a:lnTo>
                <a:lnTo>
                  <a:pt x="141643" y="294732"/>
                </a:lnTo>
                <a:lnTo>
                  <a:pt x="118590" y="295739"/>
                </a:lnTo>
                <a:close/>
              </a:path>
              <a:path w="280035" h="314959">
                <a:moveTo>
                  <a:pt x="201824" y="262593"/>
                </a:moveTo>
                <a:lnTo>
                  <a:pt x="120432" y="262593"/>
                </a:lnTo>
                <a:lnTo>
                  <a:pt x="143041" y="261534"/>
                </a:lnTo>
                <a:lnTo>
                  <a:pt x="165133" y="258542"/>
                </a:lnTo>
                <a:lnTo>
                  <a:pt x="185222" y="253892"/>
                </a:lnTo>
                <a:lnTo>
                  <a:pt x="201824" y="247861"/>
                </a:lnTo>
                <a:lnTo>
                  <a:pt x="201824" y="262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85009" y="6526974"/>
            <a:ext cx="1022985" cy="320675"/>
          </a:xfrm>
          <a:custGeom>
            <a:avLst/>
            <a:gdLst/>
            <a:ahLst/>
            <a:cxnLst/>
            <a:rect l="l" t="t" r="r" b="b"/>
            <a:pathLst>
              <a:path w="1022985" h="320675">
                <a:moveTo>
                  <a:pt x="206248" y="253022"/>
                </a:moveTo>
                <a:lnTo>
                  <a:pt x="189636" y="259270"/>
                </a:lnTo>
                <a:lnTo>
                  <a:pt x="169557" y="264020"/>
                </a:lnTo>
                <a:lnTo>
                  <a:pt x="147459" y="267055"/>
                </a:lnTo>
                <a:lnTo>
                  <a:pt x="124853" y="268122"/>
                </a:lnTo>
                <a:lnTo>
                  <a:pt x="37198" y="268122"/>
                </a:lnTo>
                <a:lnTo>
                  <a:pt x="37198" y="50088"/>
                </a:lnTo>
                <a:lnTo>
                  <a:pt x="181571" y="50088"/>
                </a:lnTo>
                <a:lnTo>
                  <a:pt x="181571" y="16941"/>
                </a:lnTo>
                <a:lnTo>
                  <a:pt x="0" y="16941"/>
                </a:lnTo>
                <a:lnTo>
                  <a:pt x="0" y="301269"/>
                </a:lnTo>
                <a:lnTo>
                  <a:pt x="123012" y="301269"/>
                </a:lnTo>
                <a:lnTo>
                  <a:pt x="146062" y="300253"/>
                </a:lnTo>
                <a:lnTo>
                  <a:pt x="168770" y="297307"/>
                </a:lnTo>
                <a:lnTo>
                  <a:pt x="189407" y="292569"/>
                </a:lnTo>
                <a:lnTo>
                  <a:pt x="206248" y="286169"/>
                </a:lnTo>
                <a:lnTo>
                  <a:pt x="206248" y="268122"/>
                </a:lnTo>
                <a:lnTo>
                  <a:pt x="206248" y="253022"/>
                </a:lnTo>
                <a:close/>
              </a:path>
              <a:path w="1022985" h="320675">
                <a:moveTo>
                  <a:pt x="314159" y="132956"/>
                </a:moveTo>
                <a:lnTo>
                  <a:pt x="269963" y="132956"/>
                </a:lnTo>
                <a:lnTo>
                  <a:pt x="269963" y="5524"/>
                </a:lnTo>
                <a:lnTo>
                  <a:pt x="233502" y="5524"/>
                </a:lnTo>
                <a:lnTo>
                  <a:pt x="233502" y="320052"/>
                </a:lnTo>
                <a:lnTo>
                  <a:pt x="269963" y="320052"/>
                </a:lnTo>
                <a:lnTo>
                  <a:pt x="269963" y="167944"/>
                </a:lnTo>
                <a:lnTo>
                  <a:pt x="314159" y="167944"/>
                </a:lnTo>
                <a:lnTo>
                  <a:pt x="314159" y="132956"/>
                </a:lnTo>
                <a:close/>
              </a:path>
              <a:path w="1022985" h="320675">
                <a:moveTo>
                  <a:pt x="534758" y="88760"/>
                </a:moveTo>
                <a:lnTo>
                  <a:pt x="527964" y="56388"/>
                </a:lnTo>
                <a:lnTo>
                  <a:pt x="514642" y="39039"/>
                </a:lnTo>
                <a:lnTo>
                  <a:pt x="508571" y="31127"/>
                </a:lnTo>
                <a:lnTo>
                  <a:pt x="498297" y="25603"/>
                </a:lnTo>
                <a:lnTo>
                  <a:pt x="498297" y="88760"/>
                </a:lnTo>
                <a:lnTo>
                  <a:pt x="493941" y="109740"/>
                </a:lnTo>
                <a:lnTo>
                  <a:pt x="481634" y="125361"/>
                </a:lnTo>
                <a:lnTo>
                  <a:pt x="462559" y="135115"/>
                </a:lnTo>
                <a:lnTo>
                  <a:pt x="437896" y="138480"/>
                </a:lnTo>
                <a:lnTo>
                  <a:pt x="413181" y="135115"/>
                </a:lnTo>
                <a:lnTo>
                  <a:pt x="393979" y="125361"/>
                </a:lnTo>
                <a:lnTo>
                  <a:pt x="381546" y="109740"/>
                </a:lnTo>
                <a:lnTo>
                  <a:pt x="377126" y="88760"/>
                </a:lnTo>
                <a:lnTo>
                  <a:pt x="381546" y="67792"/>
                </a:lnTo>
                <a:lnTo>
                  <a:pt x="393979" y="52158"/>
                </a:lnTo>
                <a:lnTo>
                  <a:pt x="413181" y="42405"/>
                </a:lnTo>
                <a:lnTo>
                  <a:pt x="437896" y="39039"/>
                </a:lnTo>
                <a:lnTo>
                  <a:pt x="462559" y="42405"/>
                </a:lnTo>
                <a:lnTo>
                  <a:pt x="481634" y="52158"/>
                </a:lnTo>
                <a:lnTo>
                  <a:pt x="493941" y="67792"/>
                </a:lnTo>
                <a:lnTo>
                  <a:pt x="498297" y="88760"/>
                </a:lnTo>
                <a:lnTo>
                  <a:pt x="498297" y="25603"/>
                </a:lnTo>
                <a:lnTo>
                  <a:pt x="478053" y="14706"/>
                </a:lnTo>
                <a:lnTo>
                  <a:pt x="437896" y="8839"/>
                </a:lnTo>
                <a:lnTo>
                  <a:pt x="397535" y="14706"/>
                </a:lnTo>
                <a:lnTo>
                  <a:pt x="366915" y="31127"/>
                </a:lnTo>
                <a:lnTo>
                  <a:pt x="347472" y="56388"/>
                </a:lnTo>
                <a:lnTo>
                  <a:pt x="340664" y="88760"/>
                </a:lnTo>
                <a:lnTo>
                  <a:pt x="347472" y="121297"/>
                </a:lnTo>
                <a:lnTo>
                  <a:pt x="366915" y="146545"/>
                </a:lnTo>
                <a:lnTo>
                  <a:pt x="397535" y="162877"/>
                </a:lnTo>
                <a:lnTo>
                  <a:pt x="437896" y="168681"/>
                </a:lnTo>
                <a:lnTo>
                  <a:pt x="478053" y="162877"/>
                </a:lnTo>
                <a:lnTo>
                  <a:pt x="508571" y="146545"/>
                </a:lnTo>
                <a:lnTo>
                  <a:pt x="514756" y="138480"/>
                </a:lnTo>
                <a:lnTo>
                  <a:pt x="527964" y="121297"/>
                </a:lnTo>
                <a:lnTo>
                  <a:pt x="534758" y="88760"/>
                </a:lnTo>
                <a:close/>
              </a:path>
              <a:path w="1022985" h="320675">
                <a:moveTo>
                  <a:pt x="629043" y="254863"/>
                </a:moveTo>
                <a:lnTo>
                  <a:pt x="618731" y="224790"/>
                </a:lnTo>
                <a:lnTo>
                  <a:pt x="611860" y="219875"/>
                </a:lnTo>
                <a:lnTo>
                  <a:pt x="590461" y="204597"/>
                </a:lnTo>
                <a:lnTo>
                  <a:pt x="590003" y="204482"/>
                </a:lnTo>
                <a:lnTo>
                  <a:pt x="590003" y="254863"/>
                </a:lnTo>
                <a:lnTo>
                  <a:pt x="582739" y="270586"/>
                </a:lnTo>
                <a:lnTo>
                  <a:pt x="562800" y="281470"/>
                </a:lnTo>
                <a:lnTo>
                  <a:pt x="532980" y="287807"/>
                </a:lnTo>
                <a:lnTo>
                  <a:pt x="496087" y="289852"/>
                </a:lnTo>
                <a:lnTo>
                  <a:pt x="459359" y="287807"/>
                </a:lnTo>
                <a:lnTo>
                  <a:pt x="429526" y="281470"/>
                </a:lnTo>
                <a:lnTo>
                  <a:pt x="409498" y="270586"/>
                </a:lnTo>
                <a:lnTo>
                  <a:pt x="402170" y="254863"/>
                </a:lnTo>
                <a:lnTo>
                  <a:pt x="409498" y="239293"/>
                </a:lnTo>
                <a:lnTo>
                  <a:pt x="429526" y="228396"/>
                </a:lnTo>
                <a:lnTo>
                  <a:pt x="459359" y="221970"/>
                </a:lnTo>
                <a:lnTo>
                  <a:pt x="496087" y="219875"/>
                </a:lnTo>
                <a:lnTo>
                  <a:pt x="532980" y="221970"/>
                </a:lnTo>
                <a:lnTo>
                  <a:pt x="562800" y="228396"/>
                </a:lnTo>
                <a:lnTo>
                  <a:pt x="582739" y="239293"/>
                </a:lnTo>
                <a:lnTo>
                  <a:pt x="590003" y="254863"/>
                </a:lnTo>
                <a:lnTo>
                  <a:pt x="590003" y="204482"/>
                </a:lnTo>
                <a:lnTo>
                  <a:pt x="548246" y="193230"/>
                </a:lnTo>
                <a:lnTo>
                  <a:pt x="496087" y="189674"/>
                </a:lnTo>
                <a:lnTo>
                  <a:pt x="444080" y="193230"/>
                </a:lnTo>
                <a:lnTo>
                  <a:pt x="401853" y="204597"/>
                </a:lnTo>
                <a:lnTo>
                  <a:pt x="373507" y="224790"/>
                </a:lnTo>
                <a:lnTo>
                  <a:pt x="363131" y="254863"/>
                </a:lnTo>
                <a:lnTo>
                  <a:pt x="373507" y="284937"/>
                </a:lnTo>
                <a:lnTo>
                  <a:pt x="401853" y="305130"/>
                </a:lnTo>
                <a:lnTo>
                  <a:pt x="444080" y="316496"/>
                </a:lnTo>
                <a:lnTo>
                  <a:pt x="496087" y="320052"/>
                </a:lnTo>
                <a:lnTo>
                  <a:pt x="548246" y="316496"/>
                </a:lnTo>
                <a:lnTo>
                  <a:pt x="590461" y="305130"/>
                </a:lnTo>
                <a:lnTo>
                  <a:pt x="611860" y="289852"/>
                </a:lnTo>
                <a:lnTo>
                  <a:pt x="618731" y="284937"/>
                </a:lnTo>
                <a:lnTo>
                  <a:pt x="629043" y="254863"/>
                </a:lnTo>
                <a:close/>
              </a:path>
              <a:path w="1022985" h="320675">
                <a:moveTo>
                  <a:pt x="668451" y="35725"/>
                </a:moveTo>
                <a:lnTo>
                  <a:pt x="624255" y="35725"/>
                </a:lnTo>
                <a:lnTo>
                  <a:pt x="624255" y="5524"/>
                </a:lnTo>
                <a:lnTo>
                  <a:pt x="587794" y="5524"/>
                </a:lnTo>
                <a:lnTo>
                  <a:pt x="587794" y="179362"/>
                </a:lnTo>
                <a:lnTo>
                  <a:pt x="624255" y="179362"/>
                </a:lnTo>
                <a:lnTo>
                  <a:pt x="624255" y="142163"/>
                </a:lnTo>
                <a:lnTo>
                  <a:pt x="668451" y="142163"/>
                </a:lnTo>
                <a:lnTo>
                  <a:pt x="668451" y="111226"/>
                </a:lnTo>
                <a:lnTo>
                  <a:pt x="624255" y="111226"/>
                </a:lnTo>
                <a:lnTo>
                  <a:pt x="624255" y="67030"/>
                </a:lnTo>
                <a:lnTo>
                  <a:pt x="668451" y="67030"/>
                </a:lnTo>
                <a:lnTo>
                  <a:pt x="668451" y="35725"/>
                </a:lnTo>
                <a:close/>
              </a:path>
              <a:path w="1022985" h="320675">
                <a:moveTo>
                  <a:pt x="892378" y="147320"/>
                </a:moveTo>
                <a:lnTo>
                  <a:pt x="885228" y="119849"/>
                </a:lnTo>
                <a:lnTo>
                  <a:pt x="876490" y="110858"/>
                </a:lnTo>
                <a:lnTo>
                  <a:pt x="865581" y="99631"/>
                </a:lnTo>
                <a:lnTo>
                  <a:pt x="857389" y="96164"/>
                </a:lnTo>
                <a:lnTo>
                  <a:pt x="857389" y="147320"/>
                </a:lnTo>
                <a:lnTo>
                  <a:pt x="853325" y="162026"/>
                </a:lnTo>
                <a:lnTo>
                  <a:pt x="841730" y="173558"/>
                </a:lnTo>
                <a:lnTo>
                  <a:pt x="823518" y="181089"/>
                </a:lnTo>
                <a:lnTo>
                  <a:pt x="799566" y="183781"/>
                </a:lnTo>
                <a:lnTo>
                  <a:pt x="775614" y="181089"/>
                </a:lnTo>
                <a:lnTo>
                  <a:pt x="757389" y="173558"/>
                </a:lnTo>
                <a:lnTo>
                  <a:pt x="745807" y="162026"/>
                </a:lnTo>
                <a:lnTo>
                  <a:pt x="741743" y="147320"/>
                </a:lnTo>
                <a:lnTo>
                  <a:pt x="745807" y="132765"/>
                </a:lnTo>
                <a:lnTo>
                  <a:pt x="757389" y="121221"/>
                </a:lnTo>
                <a:lnTo>
                  <a:pt x="775614" y="113601"/>
                </a:lnTo>
                <a:lnTo>
                  <a:pt x="799566" y="110858"/>
                </a:lnTo>
                <a:lnTo>
                  <a:pt x="823518" y="113601"/>
                </a:lnTo>
                <a:lnTo>
                  <a:pt x="841730" y="121221"/>
                </a:lnTo>
                <a:lnTo>
                  <a:pt x="853325" y="132765"/>
                </a:lnTo>
                <a:lnTo>
                  <a:pt x="857389" y="147320"/>
                </a:lnTo>
                <a:lnTo>
                  <a:pt x="857389" y="96164"/>
                </a:lnTo>
                <a:lnTo>
                  <a:pt x="836129" y="87134"/>
                </a:lnTo>
                <a:lnTo>
                  <a:pt x="799566" y="82867"/>
                </a:lnTo>
                <a:lnTo>
                  <a:pt x="762939" y="87134"/>
                </a:lnTo>
                <a:lnTo>
                  <a:pt x="733361" y="99631"/>
                </a:lnTo>
                <a:lnTo>
                  <a:pt x="713587" y="119849"/>
                </a:lnTo>
                <a:lnTo>
                  <a:pt x="706386" y="147320"/>
                </a:lnTo>
                <a:lnTo>
                  <a:pt x="713587" y="174790"/>
                </a:lnTo>
                <a:lnTo>
                  <a:pt x="733361" y="195021"/>
                </a:lnTo>
                <a:lnTo>
                  <a:pt x="762939" y="207505"/>
                </a:lnTo>
                <a:lnTo>
                  <a:pt x="799566" y="211772"/>
                </a:lnTo>
                <a:lnTo>
                  <a:pt x="836129" y="207505"/>
                </a:lnTo>
                <a:lnTo>
                  <a:pt x="865581" y="195021"/>
                </a:lnTo>
                <a:lnTo>
                  <a:pt x="876490" y="183781"/>
                </a:lnTo>
                <a:lnTo>
                  <a:pt x="885228" y="174790"/>
                </a:lnTo>
                <a:lnTo>
                  <a:pt x="892378" y="147320"/>
                </a:lnTo>
                <a:close/>
              </a:path>
              <a:path w="1022985" h="320675">
                <a:moveTo>
                  <a:pt x="906373" y="35356"/>
                </a:moveTo>
                <a:lnTo>
                  <a:pt x="817981" y="35356"/>
                </a:lnTo>
                <a:lnTo>
                  <a:pt x="817981" y="0"/>
                </a:lnTo>
                <a:lnTo>
                  <a:pt x="781151" y="0"/>
                </a:lnTo>
                <a:lnTo>
                  <a:pt x="781151" y="35356"/>
                </a:lnTo>
                <a:lnTo>
                  <a:pt x="692759" y="35356"/>
                </a:lnTo>
                <a:lnTo>
                  <a:pt x="692759" y="65189"/>
                </a:lnTo>
                <a:lnTo>
                  <a:pt x="906373" y="65189"/>
                </a:lnTo>
                <a:lnTo>
                  <a:pt x="906373" y="35356"/>
                </a:lnTo>
                <a:close/>
              </a:path>
              <a:path w="1022985" h="320675">
                <a:moveTo>
                  <a:pt x="987031" y="283591"/>
                </a:moveTo>
                <a:lnTo>
                  <a:pt x="752424" y="283591"/>
                </a:lnTo>
                <a:lnTo>
                  <a:pt x="752424" y="229819"/>
                </a:lnTo>
                <a:lnTo>
                  <a:pt x="715594" y="229819"/>
                </a:lnTo>
                <a:lnTo>
                  <a:pt x="715594" y="316001"/>
                </a:lnTo>
                <a:lnTo>
                  <a:pt x="987031" y="316001"/>
                </a:lnTo>
                <a:lnTo>
                  <a:pt x="987031" y="283591"/>
                </a:lnTo>
                <a:close/>
              </a:path>
              <a:path w="1022985" h="320675">
                <a:moveTo>
                  <a:pt x="1022756" y="91706"/>
                </a:moveTo>
                <a:lnTo>
                  <a:pt x="978560" y="91706"/>
                </a:lnTo>
                <a:lnTo>
                  <a:pt x="978560" y="5524"/>
                </a:lnTo>
                <a:lnTo>
                  <a:pt x="942098" y="5524"/>
                </a:lnTo>
                <a:lnTo>
                  <a:pt x="942098" y="241236"/>
                </a:lnTo>
                <a:lnTo>
                  <a:pt x="978560" y="241236"/>
                </a:lnTo>
                <a:lnTo>
                  <a:pt x="978560" y="126695"/>
                </a:lnTo>
                <a:lnTo>
                  <a:pt x="1022756" y="126695"/>
                </a:lnTo>
                <a:lnTo>
                  <a:pt x="1022756" y="9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545766" y="6532497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59">
                <a:moveTo>
                  <a:pt x="292793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314522"/>
                </a:lnTo>
                <a:close/>
              </a:path>
              <a:path w="293370" h="314959">
                <a:moveTo>
                  <a:pt x="216556" y="308998"/>
                </a:moveTo>
                <a:lnTo>
                  <a:pt x="182305" y="308998"/>
                </a:lnTo>
                <a:lnTo>
                  <a:pt x="182305" y="160576"/>
                </a:lnTo>
                <a:lnTo>
                  <a:pt x="102017" y="160576"/>
                </a:lnTo>
                <a:lnTo>
                  <a:pt x="102017" y="126693"/>
                </a:lnTo>
                <a:lnTo>
                  <a:pt x="182305" y="126693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308998"/>
                </a:lnTo>
                <a:close/>
              </a:path>
              <a:path w="293370" h="314959">
                <a:moveTo>
                  <a:pt x="75868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9583" y="11417"/>
                </a:lnTo>
                <a:lnTo>
                  <a:pt x="139583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53210" y="263329"/>
                </a:lnTo>
                <a:lnTo>
                  <a:pt x="153210" y="281376"/>
                </a:lnTo>
                <a:lnTo>
                  <a:pt x="137189" y="287349"/>
                </a:lnTo>
                <a:lnTo>
                  <a:pt x="118130" y="291872"/>
                </a:lnTo>
                <a:lnTo>
                  <a:pt x="97275" y="294738"/>
                </a:lnTo>
                <a:lnTo>
                  <a:pt x="75868" y="295739"/>
                </a:lnTo>
                <a:close/>
              </a:path>
              <a:path w="293370" h="314959">
                <a:moveTo>
                  <a:pt x="153210" y="263329"/>
                </a:moveTo>
                <a:lnTo>
                  <a:pt x="79919" y="263329"/>
                </a:lnTo>
                <a:lnTo>
                  <a:pt x="100020" y="262334"/>
                </a:lnTo>
                <a:lnTo>
                  <a:pt x="119465" y="259508"/>
                </a:lnTo>
                <a:lnTo>
                  <a:pt x="137459" y="255095"/>
                </a:lnTo>
                <a:lnTo>
                  <a:pt x="153210" y="249334"/>
                </a:lnTo>
                <a:lnTo>
                  <a:pt x="153210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903747" y="6532497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59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59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59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61361" y="6532497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5" h="314959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5" h="314959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5" h="314959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99216" y="6536296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40">
                <a:moveTo>
                  <a:pt x="296100" y="92710"/>
                </a:moveTo>
                <a:lnTo>
                  <a:pt x="58191" y="92710"/>
                </a:lnTo>
                <a:lnTo>
                  <a:pt x="58191" y="71120"/>
                </a:lnTo>
                <a:lnTo>
                  <a:pt x="291680" y="71120"/>
                </a:lnTo>
                <a:lnTo>
                  <a:pt x="291680" y="46990"/>
                </a:lnTo>
                <a:lnTo>
                  <a:pt x="291680" y="2540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5400"/>
                </a:lnTo>
                <a:lnTo>
                  <a:pt x="256324" y="25400"/>
                </a:lnTo>
                <a:lnTo>
                  <a:pt x="256324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40">
                <a:moveTo>
                  <a:pt x="297942" y="280670"/>
                </a:moveTo>
                <a:lnTo>
                  <a:pt x="57086" y="280670"/>
                </a:lnTo>
                <a:lnTo>
                  <a:pt x="57086" y="260350"/>
                </a:lnTo>
                <a:lnTo>
                  <a:pt x="292417" y="260350"/>
                </a:lnTo>
                <a:lnTo>
                  <a:pt x="292417" y="236220"/>
                </a:lnTo>
                <a:lnTo>
                  <a:pt x="292417" y="21590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60" y="215900"/>
                </a:lnTo>
                <a:lnTo>
                  <a:pt x="257060" y="236220"/>
                </a:lnTo>
                <a:lnTo>
                  <a:pt x="21729" y="236220"/>
                </a:lnTo>
                <a:lnTo>
                  <a:pt x="21729" y="260350"/>
                </a:lnTo>
                <a:lnTo>
                  <a:pt x="21729" y="28067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0670"/>
                </a:lnTo>
                <a:close/>
              </a:path>
              <a:path w="314325" h="307340">
                <a:moveTo>
                  <a:pt x="314147" y="140944"/>
                </a:moveTo>
                <a:lnTo>
                  <a:pt x="0" y="140944"/>
                </a:lnTo>
                <a:lnTo>
                  <a:pt x="0" y="167462"/>
                </a:lnTo>
                <a:lnTo>
                  <a:pt x="314147" y="167462"/>
                </a:lnTo>
                <a:lnTo>
                  <a:pt x="314147" y="140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56609" y="6523658"/>
            <a:ext cx="328930" cy="323850"/>
          </a:xfrm>
          <a:custGeom>
            <a:avLst/>
            <a:gdLst/>
            <a:ahLst/>
            <a:cxnLst/>
            <a:rect l="l" t="t" r="r" b="b"/>
            <a:pathLst>
              <a:path w="328929" h="323850">
                <a:moveTo>
                  <a:pt x="123746" y="32041"/>
                </a:moveTo>
                <a:lnTo>
                  <a:pt x="86180" y="32041"/>
                </a:lnTo>
                <a:lnTo>
                  <a:pt x="86180" y="0"/>
                </a:lnTo>
                <a:lnTo>
                  <a:pt x="123746" y="0"/>
                </a:lnTo>
                <a:lnTo>
                  <a:pt x="123746" y="32041"/>
                </a:lnTo>
                <a:close/>
              </a:path>
              <a:path w="328929" h="323850">
                <a:moveTo>
                  <a:pt x="211400" y="59295"/>
                </a:moveTo>
                <a:lnTo>
                  <a:pt x="1104" y="59295"/>
                </a:lnTo>
                <a:lnTo>
                  <a:pt x="1104" y="32041"/>
                </a:lnTo>
                <a:lnTo>
                  <a:pt x="211400" y="32041"/>
                </a:lnTo>
                <a:lnTo>
                  <a:pt x="211400" y="59295"/>
                </a:lnTo>
                <a:close/>
              </a:path>
              <a:path w="328929" h="323850">
                <a:moveTo>
                  <a:pt x="285427" y="224659"/>
                </a:moveTo>
                <a:lnTo>
                  <a:pt x="248966" y="224659"/>
                </a:lnTo>
                <a:lnTo>
                  <a:pt x="248966" y="8839"/>
                </a:lnTo>
                <a:lnTo>
                  <a:pt x="285427" y="8839"/>
                </a:lnTo>
                <a:lnTo>
                  <a:pt x="285427" y="92810"/>
                </a:lnTo>
                <a:lnTo>
                  <a:pt x="328886" y="92810"/>
                </a:lnTo>
                <a:lnTo>
                  <a:pt x="328886" y="126693"/>
                </a:lnTo>
                <a:lnTo>
                  <a:pt x="285427" y="126693"/>
                </a:lnTo>
                <a:lnTo>
                  <a:pt x="285427" y="224659"/>
                </a:lnTo>
                <a:close/>
              </a:path>
              <a:path w="328929" h="323850">
                <a:moveTo>
                  <a:pt x="123378" y="190039"/>
                </a:moveTo>
                <a:lnTo>
                  <a:pt x="87285" y="190039"/>
                </a:lnTo>
                <a:lnTo>
                  <a:pt x="87285" y="167573"/>
                </a:lnTo>
                <a:lnTo>
                  <a:pt x="56895" y="162388"/>
                </a:lnTo>
                <a:lnTo>
                  <a:pt x="34205" y="152611"/>
                </a:lnTo>
                <a:lnTo>
                  <a:pt x="20008" y="138622"/>
                </a:lnTo>
                <a:lnTo>
                  <a:pt x="15100" y="120800"/>
                </a:lnTo>
                <a:lnTo>
                  <a:pt x="21332" y="101102"/>
                </a:lnTo>
                <a:lnTo>
                  <a:pt x="39269" y="86134"/>
                </a:lnTo>
                <a:lnTo>
                  <a:pt x="67771" y="76622"/>
                </a:lnTo>
                <a:lnTo>
                  <a:pt x="105700" y="73290"/>
                </a:lnTo>
                <a:lnTo>
                  <a:pt x="143628" y="76622"/>
                </a:lnTo>
                <a:lnTo>
                  <a:pt x="172131" y="86134"/>
                </a:lnTo>
                <a:lnTo>
                  <a:pt x="188516" y="99807"/>
                </a:lnTo>
                <a:lnTo>
                  <a:pt x="105700" y="99807"/>
                </a:lnTo>
                <a:lnTo>
                  <a:pt x="81047" y="101378"/>
                </a:lnTo>
                <a:lnTo>
                  <a:pt x="63438" y="105746"/>
                </a:lnTo>
                <a:lnTo>
                  <a:pt x="52873" y="112392"/>
                </a:lnTo>
                <a:lnTo>
                  <a:pt x="49351" y="120800"/>
                </a:lnTo>
                <a:lnTo>
                  <a:pt x="52873" y="129478"/>
                </a:lnTo>
                <a:lnTo>
                  <a:pt x="63438" y="136360"/>
                </a:lnTo>
                <a:lnTo>
                  <a:pt x="81047" y="140895"/>
                </a:lnTo>
                <a:lnTo>
                  <a:pt x="105700" y="142529"/>
                </a:lnTo>
                <a:lnTo>
                  <a:pt x="187394" y="142529"/>
                </a:lnTo>
                <a:lnTo>
                  <a:pt x="176965" y="152749"/>
                </a:lnTo>
                <a:lnTo>
                  <a:pt x="154038" y="162544"/>
                </a:lnTo>
                <a:lnTo>
                  <a:pt x="123378" y="167573"/>
                </a:lnTo>
                <a:lnTo>
                  <a:pt x="123378" y="190039"/>
                </a:lnTo>
                <a:close/>
              </a:path>
              <a:path w="328929" h="323850">
                <a:moveTo>
                  <a:pt x="187394" y="142529"/>
                </a:moveTo>
                <a:lnTo>
                  <a:pt x="105700" y="142529"/>
                </a:lnTo>
                <a:lnTo>
                  <a:pt x="130140" y="140895"/>
                </a:lnTo>
                <a:lnTo>
                  <a:pt x="147639" y="136360"/>
                </a:lnTo>
                <a:lnTo>
                  <a:pt x="158164" y="129478"/>
                </a:lnTo>
                <a:lnTo>
                  <a:pt x="161680" y="120800"/>
                </a:lnTo>
                <a:lnTo>
                  <a:pt x="158164" y="112392"/>
                </a:lnTo>
                <a:lnTo>
                  <a:pt x="147639" y="105746"/>
                </a:lnTo>
                <a:lnTo>
                  <a:pt x="130140" y="101378"/>
                </a:lnTo>
                <a:lnTo>
                  <a:pt x="105700" y="99807"/>
                </a:lnTo>
                <a:lnTo>
                  <a:pt x="188516" y="99807"/>
                </a:lnTo>
                <a:lnTo>
                  <a:pt x="190068" y="101102"/>
                </a:lnTo>
                <a:lnTo>
                  <a:pt x="196300" y="120800"/>
                </a:lnTo>
                <a:lnTo>
                  <a:pt x="191328" y="138674"/>
                </a:lnTo>
                <a:lnTo>
                  <a:pt x="187394" y="142529"/>
                </a:lnTo>
                <a:close/>
              </a:path>
              <a:path w="328929" h="323850">
                <a:moveTo>
                  <a:pt x="118222" y="218029"/>
                </a:moveTo>
                <a:lnTo>
                  <a:pt x="0" y="218029"/>
                </a:lnTo>
                <a:lnTo>
                  <a:pt x="0" y="190039"/>
                </a:lnTo>
                <a:lnTo>
                  <a:pt x="123378" y="190039"/>
                </a:lnTo>
                <a:lnTo>
                  <a:pt x="153728" y="189118"/>
                </a:lnTo>
                <a:lnTo>
                  <a:pt x="181384" y="186816"/>
                </a:lnTo>
                <a:lnTo>
                  <a:pt x="204897" y="182995"/>
                </a:lnTo>
                <a:lnTo>
                  <a:pt x="222817" y="177517"/>
                </a:lnTo>
                <a:lnTo>
                  <a:pt x="222817" y="205876"/>
                </a:lnTo>
                <a:lnTo>
                  <a:pt x="204351" y="211348"/>
                </a:lnTo>
                <a:lnTo>
                  <a:pt x="179773" y="215129"/>
                </a:lnTo>
                <a:lnTo>
                  <a:pt x="150568" y="217322"/>
                </a:lnTo>
                <a:lnTo>
                  <a:pt x="118222" y="218029"/>
                </a:lnTo>
                <a:close/>
              </a:path>
              <a:path w="328929" h="323850">
                <a:moveTo>
                  <a:pt x="285427" y="323361"/>
                </a:moveTo>
                <a:lnTo>
                  <a:pt x="248966" y="323361"/>
                </a:lnTo>
                <a:lnTo>
                  <a:pt x="248966" y="269959"/>
                </a:lnTo>
                <a:lnTo>
                  <a:pt x="20256" y="269959"/>
                </a:lnTo>
                <a:lnTo>
                  <a:pt x="20256" y="241600"/>
                </a:lnTo>
                <a:lnTo>
                  <a:pt x="285427" y="241600"/>
                </a:lnTo>
                <a:lnTo>
                  <a:pt x="285427" y="32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10898" y="6541375"/>
            <a:ext cx="314325" cy="290830"/>
          </a:xfrm>
          <a:custGeom>
            <a:avLst/>
            <a:gdLst/>
            <a:ahLst/>
            <a:cxnLst/>
            <a:rect l="l" t="t" r="r" b="b"/>
            <a:pathLst>
              <a:path w="314325" h="290829">
                <a:moveTo>
                  <a:pt x="293166" y="57150"/>
                </a:moveTo>
                <a:lnTo>
                  <a:pt x="56718" y="57150"/>
                </a:lnTo>
                <a:lnTo>
                  <a:pt x="56718" y="0"/>
                </a:lnTo>
                <a:lnTo>
                  <a:pt x="20624" y="0"/>
                </a:lnTo>
                <a:lnTo>
                  <a:pt x="20624" y="57150"/>
                </a:lnTo>
                <a:lnTo>
                  <a:pt x="20624" y="88900"/>
                </a:lnTo>
                <a:lnTo>
                  <a:pt x="20624" y="152400"/>
                </a:lnTo>
                <a:lnTo>
                  <a:pt x="20624" y="185420"/>
                </a:lnTo>
                <a:lnTo>
                  <a:pt x="293166" y="185420"/>
                </a:lnTo>
                <a:lnTo>
                  <a:pt x="293166" y="152806"/>
                </a:lnTo>
                <a:lnTo>
                  <a:pt x="293166" y="152400"/>
                </a:lnTo>
                <a:lnTo>
                  <a:pt x="293166" y="89458"/>
                </a:lnTo>
                <a:lnTo>
                  <a:pt x="257073" y="89458"/>
                </a:lnTo>
                <a:lnTo>
                  <a:pt x="257073" y="152400"/>
                </a:lnTo>
                <a:lnTo>
                  <a:pt x="56718" y="152400"/>
                </a:lnTo>
                <a:lnTo>
                  <a:pt x="56718" y="88900"/>
                </a:lnTo>
                <a:lnTo>
                  <a:pt x="293166" y="88900"/>
                </a:lnTo>
                <a:lnTo>
                  <a:pt x="293166" y="57150"/>
                </a:lnTo>
                <a:close/>
              </a:path>
              <a:path w="314325" h="290829">
                <a:moveTo>
                  <a:pt x="293166" y="330"/>
                </a:moveTo>
                <a:lnTo>
                  <a:pt x="257073" y="330"/>
                </a:lnTo>
                <a:lnTo>
                  <a:pt x="257073" y="56680"/>
                </a:lnTo>
                <a:lnTo>
                  <a:pt x="293166" y="56680"/>
                </a:lnTo>
                <a:lnTo>
                  <a:pt x="293166" y="330"/>
                </a:lnTo>
                <a:close/>
              </a:path>
              <a:path w="314325" h="290829">
                <a:moveTo>
                  <a:pt x="314159" y="256298"/>
                </a:moveTo>
                <a:lnTo>
                  <a:pt x="175310" y="256298"/>
                </a:lnTo>
                <a:lnTo>
                  <a:pt x="175310" y="185585"/>
                </a:lnTo>
                <a:lnTo>
                  <a:pt x="138112" y="185585"/>
                </a:lnTo>
                <a:lnTo>
                  <a:pt x="138112" y="256298"/>
                </a:lnTo>
                <a:lnTo>
                  <a:pt x="0" y="256298"/>
                </a:lnTo>
                <a:lnTo>
                  <a:pt x="0" y="290550"/>
                </a:lnTo>
                <a:lnTo>
                  <a:pt x="314159" y="290550"/>
                </a:lnTo>
                <a:lnTo>
                  <a:pt x="314159" y="25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67244" y="6526972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28358"/>
                </a:moveTo>
                <a:lnTo>
                  <a:pt x="88390" y="28358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28358"/>
                </a:lnTo>
                <a:close/>
              </a:path>
              <a:path w="330200" h="316229">
                <a:moveTo>
                  <a:pt x="213610" y="55612"/>
                </a:moveTo>
                <a:lnTo>
                  <a:pt x="0" y="55612"/>
                </a:lnTo>
                <a:lnTo>
                  <a:pt x="0" y="28358"/>
                </a:lnTo>
                <a:lnTo>
                  <a:pt x="213610" y="28358"/>
                </a:lnTo>
                <a:lnTo>
                  <a:pt x="213610" y="55612"/>
                </a:lnTo>
                <a:close/>
              </a:path>
              <a:path w="330200" h="316229">
                <a:moveTo>
                  <a:pt x="285795" y="169783"/>
                </a:moveTo>
                <a:lnTo>
                  <a:pt x="249334" y="169783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71080"/>
                </a:lnTo>
                <a:lnTo>
                  <a:pt x="329991" y="71080"/>
                </a:lnTo>
                <a:lnTo>
                  <a:pt x="329991" y="102385"/>
                </a:lnTo>
                <a:lnTo>
                  <a:pt x="285795" y="102385"/>
                </a:lnTo>
                <a:lnTo>
                  <a:pt x="285795" y="169783"/>
                </a:lnTo>
                <a:close/>
              </a:path>
              <a:path w="330200" h="316229">
                <a:moveTo>
                  <a:pt x="106805" y="168678"/>
                </a:moveTo>
                <a:lnTo>
                  <a:pt x="70453" y="165536"/>
                </a:lnTo>
                <a:lnTo>
                  <a:pt x="41110" y="156248"/>
                </a:lnTo>
                <a:lnTo>
                  <a:pt x="21504" y="141021"/>
                </a:lnTo>
                <a:lnTo>
                  <a:pt x="14363" y="120063"/>
                </a:lnTo>
                <a:lnTo>
                  <a:pt x="21504" y="99105"/>
                </a:lnTo>
                <a:lnTo>
                  <a:pt x="41110" y="83878"/>
                </a:lnTo>
                <a:lnTo>
                  <a:pt x="70453" y="74590"/>
                </a:lnTo>
                <a:lnTo>
                  <a:pt x="106805" y="71448"/>
                </a:lnTo>
                <a:lnTo>
                  <a:pt x="142943" y="74590"/>
                </a:lnTo>
                <a:lnTo>
                  <a:pt x="172177" y="83878"/>
                </a:lnTo>
                <a:lnTo>
                  <a:pt x="189332" y="97229"/>
                </a:lnTo>
                <a:lnTo>
                  <a:pt x="106805" y="97229"/>
                </a:lnTo>
                <a:lnTo>
                  <a:pt x="82912" y="98881"/>
                </a:lnTo>
                <a:lnTo>
                  <a:pt x="64819" y="103536"/>
                </a:lnTo>
                <a:lnTo>
                  <a:pt x="53356" y="110747"/>
                </a:lnTo>
                <a:lnTo>
                  <a:pt x="49351" y="120063"/>
                </a:lnTo>
                <a:lnTo>
                  <a:pt x="53356" y="129380"/>
                </a:lnTo>
                <a:lnTo>
                  <a:pt x="64819" y="136590"/>
                </a:lnTo>
                <a:lnTo>
                  <a:pt x="82912" y="141246"/>
                </a:lnTo>
                <a:lnTo>
                  <a:pt x="106805" y="142897"/>
                </a:lnTo>
                <a:lnTo>
                  <a:pt x="189332" y="142897"/>
                </a:lnTo>
                <a:lnTo>
                  <a:pt x="172177" y="156248"/>
                </a:lnTo>
                <a:lnTo>
                  <a:pt x="142943" y="165536"/>
                </a:lnTo>
                <a:lnTo>
                  <a:pt x="106805" y="168678"/>
                </a:lnTo>
                <a:close/>
              </a:path>
              <a:path w="330200" h="316229">
                <a:moveTo>
                  <a:pt x="189332" y="142897"/>
                </a:moveTo>
                <a:lnTo>
                  <a:pt x="106805" y="142897"/>
                </a:lnTo>
                <a:lnTo>
                  <a:pt x="130542" y="141246"/>
                </a:lnTo>
                <a:lnTo>
                  <a:pt x="148652" y="136590"/>
                </a:lnTo>
                <a:lnTo>
                  <a:pt x="160201" y="129380"/>
                </a:lnTo>
                <a:lnTo>
                  <a:pt x="164258" y="120063"/>
                </a:lnTo>
                <a:lnTo>
                  <a:pt x="160201" y="110747"/>
                </a:lnTo>
                <a:lnTo>
                  <a:pt x="148652" y="103536"/>
                </a:lnTo>
                <a:lnTo>
                  <a:pt x="130542" y="98881"/>
                </a:lnTo>
                <a:lnTo>
                  <a:pt x="106805" y="97229"/>
                </a:lnTo>
                <a:lnTo>
                  <a:pt x="189332" y="97229"/>
                </a:lnTo>
                <a:lnTo>
                  <a:pt x="191742" y="99105"/>
                </a:lnTo>
                <a:lnTo>
                  <a:pt x="198878" y="120063"/>
                </a:lnTo>
                <a:lnTo>
                  <a:pt x="191742" y="141021"/>
                </a:lnTo>
                <a:lnTo>
                  <a:pt x="189332" y="142897"/>
                </a:lnTo>
                <a:close/>
              </a:path>
              <a:path w="330200" h="316229">
                <a:moveTo>
                  <a:pt x="293530" y="315995"/>
                </a:moveTo>
                <a:lnTo>
                  <a:pt x="23202" y="315995"/>
                </a:lnTo>
                <a:lnTo>
                  <a:pt x="23202" y="238285"/>
                </a:lnTo>
                <a:lnTo>
                  <a:pt x="250071" y="238285"/>
                </a:lnTo>
                <a:lnTo>
                  <a:pt x="250071" y="213610"/>
                </a:lnTo>
                <a:lnTo>
                  <a:pt x="22465" y="213610"/>
                </a:lnTo>
                <a:lnTo>
                  <a:pt x="22465" y="186724"/>
                </a:lnTo>
                <a:lnTo>
                  <a:pt x="285795" y="186724"/>
                </a:lnTo>
                <a:lnTo>
                  <a:pt x="285795" y="264066"/>
                </a:lnTo>
                <a:lnTo>
                  <a:pt x="58926" y="264066"/>
                </a:lnTo>
                <a:lnTo>
                  <a:pt x="58926" y="289110"/>
                </a:lnTo>
                <a:lnTo>
                  <a:pt x="293530" y="289110"/>
                </a:lnTo>
                <a:lnTo>
                  <a:pt x="293530" y="315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25739" y="6530287"/>
            <a:ext cx="314325" cy="324485"/>
          </a:xfrm>
          <a:custGeom>
            <a:avLst/>
            <a:gdLst/>
            <a:ahLst/>
            <a:cxnLst/>
            <a:rect l="l" t="t" r="r" b="b"/>
            <a:pathLst>
              <a:path w="314325" h="324484">
                <a:moveTo>
                  <a:pt x="7365" y="169046"/>
                </a:moveTo>
                <a:lnTo>
                  <a:pt x="7365" y="134427"/>
                </a:lnTo>
                <a:lnTo>
                  <a:pt x="47209" y="127730"/>
                </a:lnTo>
                <a:lnTo>
                  <a:pt x="83923" y="108693"/>
                </a:lnTo>
                <a:lnTo>
                  <a:pt x="115264" y="79563"/>
                </a:lnTo>
                <a:lnTo>
                  <a:pt x="138985" y="42583"/>
                </a:lnTo>
                <a:lnTo>
                  <a:pt x="152841" y="0"/>
                </a:lnTo>
                <a:lnTo>
                  <a:pt x="190407" y="5892"/>
                </a:lnTo>
                <a:lnTo>
                  <a:pt x="187104" y="20929"/>
                </a:lnTo>
                <a:lnTo>
                  <a:pt x="182765" y="35586"/>
                </a:lnTo>
                <a:lnTo>
                  <a:pt x="177459" y="49759"/>
                </a:lnTo>
                <a:lnTo>
                  <a:pt x="171256" y="63346"/>
                </a:lnTo>
                <a:lnTo>
                  <a:pt x="221721" y="91336"/>
                </a:lnTo>
                <a:lnTo>
                  <a:pt x="153578" y="91336"/>
                </a:lnTo>
                <a:lnTo>
                  <a:pt x="124051" y="123470"/>
                </a:lnTo>
                <a:lnTo>
                  <a:pt x="88896" y="147869"/>
                </a:lnTo>
                <a:lnTo>
                  <a:pt x="49529" y="163430"/>
                </a:lnTo>
                <a:lnTo>
                  <a:pt x="7365" y="169046"/>
                </a:lnTo>
                <a:close/>
              </a:path>
              <a:path w="314325" h="324484">
                <a:moveTo>
                  <a:pt x="289110" y="168678"/>
                </a:moveTo>
                <a:lnTo>
                  <a:pt x="153578" y="91336"/>
                </a:lnTo>
                <a:lnTo>
                  <a:pt x="221721" y="91336"/>
                </a:lnTo>
                <a:lnTo>
                  <a:pt x="306052" y="138110"/>
                </a:lnTo>
                <a:lnTo>
                  <a:pt x="289110" y="168678"/>
                </a:lnTo>
                <a:close/>
              </a:path>
              <a:path w="314325" h="324484">
                <a:moveTo>
                  <a:pt x="314154" y="236076"/>
                </a:moveTo>
                <a:lnTo>
                  <a:pt x="0" y="236076"/>
                </a:lnTo>
                <a:lnTo>
                  <a:pt x="0" y="202193"/>
                </a:lnTo>
                <a:lnTo>
                  <a:pt x="314154" y="202193"/>
                </a:lnTo>
                <a:lnTo>
                  <a:pt x="314154" y="236076"/>
                </a:lnTo>
                <a:close/>
              </a:path>
              <a:path w="314325" h="324484">
                <a:moveTo>
                  <a:pt x="175307" y="324098"/>
                </a:moveTo>
                <a:lnTo>
                  <a:pt x="138110" y="324098"/>
                </a:lnTo>
                <a:lnTo>
                  <a:pt x="138110" y="236076"/>
                </a:lnTo>
                <a:lnTo>
                  <a:pt x="175307" y="236076"/>
                </a:lnTo>
                <a:lnTo>
                  <a:pt x="175307" y="32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87528" y="6530657"/>
            <a:ext cx="664210" cy="314325"/>
          </a:xfrm>
          <a:custGeom>
            <a:avLst/>
            <a:gdLst/>
            <a:ahLst/>
            <a:cxnLst/>
            <a:rect l="l" t="t" r="r" b="b"/>
            <a:pathLst>
              <a:path w="664209" h="314325">
                <a:moveTo>
                  <a:pt x="197040" y="86918"/>
                </a:moveTo>
                <a:lnTo>
                  <a:pt x="190119" y="53797"/>
                </a:lnTo>
                <a:lnTo>
                  <a:pt x="176047" y="35356"/>
                </a:lnTo>
                <a:lnTo>
                  <a:pt x="170383" y="27952"/>
                </a:lnTo>
                <a:lnTo>
                  <a:pt x="160578" y="22644"/>
                </a:lnTo>
                <a:lnTo>
                  <a:pt x="160578" y="86918"/>
                </a:lnTo>
                <a:lnTo>
                  <a:pt x="156044" y="108648"/>
                </a:lnTo>
                <a:lnTo>
                  <a:pt x="143319" y="124853"/>
                </a:lnTo>
                <a:lnTo>
                  <a:pt x="123761" y="134988"/>
                </a:lnTo>
                <a:lnTo>
                  <a:pt x="98704" y="138480"/>
                </a:lnTo>
                <a:lnTo>
                  <a:pt x="73444" y="134988"/>
                </a:lnTo>
                <a:lnTo>
                  <a:pt x="53771" y="124853"/>
                </a:lnTo>
                <a:lnTo>
                  <a:pt x="41008" y="108648"/>
                </a:lnTo>
                <a:lnTo>
                  <a:pt x="36461" y="86918"/>
                </a:lnTo>
                <a:lnTo>
                  <a:pt x="41008" y="65189"/>
                </a:lnTo>
                <a:lnTo>
                  <a:pt x="53771" y="48983"/>
                </a:lnTo>
                <a:lnTo>
                  <a:pt x="73444" y="38862"/>
                </a:lnTo>
                <a:lnTo>
                  <a:pt x="98704" y="35356"/>
                </a:lnTo>
                <a:lnTo>
                  <a:pt x="123761" y="38862"/>
                </a:lnTo>
                <a:lnTo>
                  <a:pt x="143319" y="48983"/>
                </a:lnTo>
                <a:lnTo>
                  <a:pt x="156044" y="65189"/>
                </a:lnTo>
                <a:lnTo>
                  <a:pt x="160578" y="86918"/>
                </a:lnTo>
                <a:lnTo>
                  <a:pt x="160578" y="22644"/>
                </a:lnTo>
                <a:lnTo>
                  <a:pt x="139395" y="11150"/>
                </a:lnTo>
                <a:lnTo>
                  <a:pt x="98704" y="5156"/>
                </a:lnTo>
                <a:lnTo>
                  <a:pt x="57810" y="11150"/>
                </a:lnTo>
                <a:lnTo>
                  <a:pt x="26708" y="27952"/>
                </a:lnTo>
                <a:lnTo>
                  <a:pt x="6934" y="53797"/>
                </a:lnTo>
                <a:lnTo>
                  <a:pt x="0" y="86918"/>
                </a:lnTo>
                <a:lnTo>
                  <a:pt x="6934" y="120205"/>
                </a:lnTo>
                <a:lnTo>
                  <a:pt x="26708" y="146037"/>
                </a:lnTo>
                <a:lnTo>
                  <a:pt x="57810" y="162750"/>
                </a:lnTo>
                <a:lnTo>
                  <a:pt x="98704" y="168681"/>
                </a:lnTo>
                <a:lnTo>
                  <a:pt x="139395" y="162750"/>
                </a:lnTo>
                <a:lnTo>
                  <a:pt x="170383" y="146037"/>
                </a:lnTo>
                <a:lnTo>
                  <a:pt x="176161" y="138480"/>
                </a:lnTo>
                <a:lnTo>
                  <a:pt x="190119" y="120205"/>
                </a:lnTo>
                <a:lnTo>
                  <a:pt x="197040" y="86918"/>
                </a:lnTo>
                <a:close/>
              </a:path>
              <a:path w="664209" h="314325">
                <a:moveTo>
                  <a:pt x="289115" y="1841"/>
                </a:moveTo>
                <a:lnTo>
                  <a:pt x="252653" y="1841"/>
                </a:lnTo>
                <a:lnTo>
                  <a:pt x="252653" y="176784"/>
                </a:lnTo>
                <a:lnTo>
                  <a:pt x="289115" y="176784"/>
                </a:lnTo>
                <a:lnTo>
                  <a:pt x="289115" y="1841"/>
                </a:lnTo>
                <a:close/>
              </a:path>
              <a:path w="664209" h="314325">
                <a:moveTo>
                  <a:pt x="314528" y="288010"/>
                </a:moveTo>
                <a:lnTo>
                  <a:pt x="282778" y="263334"/>
                </a:lnTo>
                <a:lnTo>
                  <a:pt x="246761" y="235343"/>
                </a:lnTo>
                <a:lnTo>
                  <a:pt x="250278" y="224980"/>
                </a:lnTo>
                <a:lnTo>
                  <a:pt x="253111" y="214261"/>
                </a:lnTo>
                <a:lnTo>
                  <a:pt x="255257" y="203136"/>
                </a:lnTo>
                <a:lnTo>
                  <a:pt x="256705" y="191516"/>
                </a:lnTo>
                <a:lnTo>
                  <a:pt x="221348" y="186359"/>
                </a:lnTo>
                <a:lnTo>
                  <a:pt x="215112" y="217919"/>
                </a:lnTo>
                <a:lnTo>
                  <a:pt x="202425" y="244970"/>
                </a:lnTo>
                <a:lnTo>
                  <a:pt x="184835" y="265442"/>
                </a:lnTo>
                <a:lnTo>
                  <a:pt x="163893" y="277329"/>
                </a:lnTo>
                <a:lnTo>
                  <a:pt x="149148" y="265176"/>
                </a:lnTo>
                <a:lnTo>
                  <a:pt x="115646" y="237553"/>
                </a:lnTo>
                <a:lnTo>
                  <a:pt x="119722" y="226783"/>
                </a:lnTo>
                <a:lnTo>
                  <a:pt x="123063" y="215455"/>
                </a:lnTo>
                <a:lnTo>
                  <a:pt x="125641" y="203581"/>
                </a:lnTo>
                <a:lnTo>
                  <a:pt x="127431" y="191147"/>
                </a:lnTo>
                <a:lnTo>
                  <a:pt x="92075" y="186359"/>
                </a:lnTo>
                <a:lnTo>
                  <a:pt x="84416" y="220903"/>
                </a:lnTo>
                <a:lnTo>
                  <a:pt x="68922" y="249758"/>
                </a:lnTo>
                <a:lnTo>
                  <a:pt x="47688" y="270103"/>
                </a:lnTo>
                <a:lnTo>
                  <a:pt x="22834" y="279171"/>
                </a:lnTo>
                <a:lnTo>
                  <a:pt x="22834" y="312318"/>
                </a:lnTo>
                <a:lnTo>
                  <a:pt x="44983" y="307898"/>
                </a:lnTo>
                <a:lnTo>
                  <a:pt x="65697" y="298272"/>
                </a:lnTo>
                <a:lnTo>
                  <a:pt x="84416" y="283883"/>
                </a:lnTo>
                <a:lnTo>
                  <a:pt x="100545" y="265176"/>
                </a:lnTo>
                <a:lnTo>
                  <a:pt x="153949" y="312318"/>
                </a:lnTo>
                <a:lnTo>
                  <a:pt x="197599" y="298043"/>
                </a:lnTo>
                <a:lnTo>
                  <a:pt x="232397" y="263334"/>
                </a:lnTo>
                <a:lnTo>
                  <a:pt x="292798" y="313791"/>
                </a:lnTo>
                <a:lnTo>
                  <a:pt x="314528" y="288010"/>
                </a:lnTo>
                <a:close/>
              </a:path>
              <a:path w="664209" h="314325">
                <a:moveTo>
                  <a:pt x="641946" y="205879"/>
                </a:moveTo>
                <a:lnTo>
                  <a:pt x="605853" y="205879"/>
                </a:lnTo>
                <a:lnTo>
                  <a:pt x="605853" y="234975"/>
                </a:lnTo>
                <a:lnTo>
                  <a:pt x="605853" y="283591"/>
                </a:lnTo>
                <a:lnTo>
                  <a:pt x="408076" y="283591"/>
                </a:lnTo>
                <a:lnTo>
                  <a:pt x="408076" y="234975"/>
                </a:lnTo>
                <a:lnTo>
                  <a:pt x="605853" y="234975"/>
                </a:lnTo>
                <a:lnTo>
                  <a:pt x="605853" y="205879"/>
                </a:lnTo>
                <a:lnTo>
                  <a:pt x="371614" y="205879"/>
                </a:lnTo>
                <a:lnTo>
                  <a:pt x="371614" y="312686"/>
                </a:lnTo>
                <a:lnTo>
                  <a:pt x="641946" y="312686"/>
                </a:lnTo>
                <a:lnTo>
                  <a:pt x="641946" y="283591"/>
                </a:lnTo>
                <a:lnTo>
                  <a:pt x="641946" y="234975"/>
                </a:lnTo>
                <a:lnTo>
                  <a:pt x="641946" y="205879"/>
                </a:lnTo>
                <a:close/>
              </a:path>
              <a:path w="664209" h="314325">
                <a:moveTo>
                  <a:pt x="645629" y="60401"/>
                </a:moveTo>
                <a:lnTo>
                  <a:pt x="634657" y="32943"/>
                </a:lnTo>
                <a:lnTo>
                  <a:pt x="627951" y="28727"/>
                </a:lnTo>
                <a:lnTo>
                  <a:pt x="606958" y="15557"/>
                </a:lnTo>
                <a:lnTo>
                  <a:pt x="606958" y="60401"/>
                </a:lnTo>
                <a:lnTo>
                  <a:pt x="599020" y="74676"/>
                </a:lnTo>
                <a:lnTo>
                  <a:pt x="577443" y="84531"/>
                </a:lnTo>
                <a:lnTo>
                  <a:pt x="545579" y="90233"/>
                </a:lnTo>
                <a:lnTo>
                  <a:pt x="506780" y="92075"/>
                </a:lnTo>
                <a:lnTo>
                  <a:pt x="467969" y="90233"/>
                </a:lnTo>
                <a:lnTo>
                  <a:pt x="436118" y="84531"/>
                </a:lnTo>
                <a:lnTo>
                  <a:pt x="414540" y="74676"/>
                </a:lnTo>
                <a:lnTo>
                  <a:pt x="406603" y="60401"/>
                </a:lnTo>
                <a:lnTo>
                  <a:pt x="414540" y="46291"/>
                </a:lnTo>
                <a:lnTo>
                  <a:pt x="436118" y="36423"/>
                </a:lnTo>
                <a:lnTo>
                  <a:pt x="467969" y="30619"/>
                </a:lnTo>
                <a:lnTo>
                  <a:pt x="506780" y="28727"/>
                </a:lnTo>
                <a:lnTo>
                  <a:pt x="545579" y="30619"/>
                </a:lnTo>
                <a:lnTo>
                  <a:pt x="577443" y="36423"/>
                </a:lnTo>
                <a:lnTo>
                  <a:pt x="599020" y="46291"/>
                </a:lnTo>
                <a:lnTo>
                  <a:pt x="606958" y="60401"/>
                </a:lnTo>
                <a:lnTo>
                  <a:pt x="606958" y="15557"/>
                </a:lnTo>
                <a:lnTo>
                  <a:pt x="604786" y="14185"/>
                </a:lnTo>
                <a:lnTo>
                  <a:pt x="560641" y="3429"/>
                </a:lnTo>
                <a:lnTo>
                  <a:pt x="506780" y="0"/>
                </a:lnTo>
                <a:lnTo>
                  <a:pt x="452920" y="3429"/>
                </a:lnTo>
                <a:lnTo>
                  <a:pt x="408762" y="14185"/>
                </a:lnTo>
                <a:lnTo>
                  <a:pt x="378904" y="32943"/>
                </a:lnTo>
                <a:lnTo>
                  <a:pt x="367931" y="60401"/>
                </a:lnTo>
                <a:lnTo>
                  <a:pt x="378904" y="88074"/>
                </a:lnTo>
                <a:lnTo>
                  <a:pt x="408762" y="106946"/>
                </a:lnTo>
                <a:lnTo>
                  <a:pt x="452920" y="117741"/>
                </a:lnTo>
                <a:lnTo>
                  <a:pt x="506780" y="121170"/>
                </a:lnTo>
                <a:lnTo>
                  <a:pt x="560641" y="117741"/>
                </a:lnTo>
                <a:lnTo>
                  <a:pt x="604786" y="106946"/>
                </a:lnTo>
                <a:lnTo>
                  <a:pt x="628319" y="92075"/>
                </a:lnTo>
                <a:lnTo>
                  <a:pt x="634657" y="88074"/>
                </a:lnTo>
                <a:lnTo>
                  <a:pt x="645629" y="60401"/>
                </a:lnTo>
                <a:close/>
              </a:path>
              <a:path w="664209" h="314325">
                <a:moveTo>
                  <a:pt x="664044" y="145846"/>
                </a:moveTo>
                <a:lnTo>
                  <a:pt x="349885" y="145846"/>
                </a:lnTo>
                <a:lnTo>
                  <a:pt x="349885" y="175310"/>
                </a:lnTo>
                <a:lnTo>
                  <a:pt x="664044" y="175310"/>
                </a:lnTo>
                <a:lnTo>
                  <a:pt x="664044" y="145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388" y="627563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4" h="321309">
                <a:moveTo>
                  <a:pt x="296029" y="160016"/>
                </a:moveTo>
                <a:lnTo>
                  <a:pt x="258311" y="160016"/>
                </a:lnTo>
                <a:lnTo>
                  <a:pt x="258311" y="127250"/>
                </a:lnTo>
                <a:lnTo>
                  <a:pt x="187447" y="127250"/>
                </a:lnTo>
                <a:lnTo>
                  <a:pt x="187447" y="96390"/>
                </a:lnTo>
                <a:lnTo>
                  <a:pt x="258311" y="96390"/>
                </a:lnTo>
                <a:lnTo>
                  <a:pt x="258311" y="62863"/>
                </a:lnTo>
                <a:lnTo>
                  <a:pt x="201543" y="62863"/>
                </a:lnTo>
                <a:lnTo>
                  <a:pt x="201543" y="32003"/>
                </a:lnTo>
                <a:lnTo>
                  <a:pt x="258311" y="32003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60016"/>
                </a:lnTo>
                <a:close/>
              </a:path>
              <a:path w="304164" h="321309">
                <a:moveTo>
                  <a:pt x="0" y="154301"/>
                </a:moveTo>
                <a:lnTo>
                  <a:pt x="0" y="122678"/>
                </a:lnTo>
                <a:lnTo>
                  <a:pt x="61190" y="118124"/>
                </a:lnTo>
                <a:lnTo>
                  <a:pt x="107772" y="104534"/>
                </a:lnTo>
                <a:lnTo>
                  <a:pt x="137424" y="81156"/>
                </a:lnTo>
                <a:lnTo>
                  <a:pt x="147824" y="47242"/>
                </a:lnTo>
                <a:lnTo>
                  <a:pt x="147824" y="39623"/>
                </a:lnTo>
                <a:lnTo>
                  <a:pt x="0" y="39623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1146"/>
                </a:lnTo>
                <a:lnTo>
                  <a:pt x="176889" y="83491"/>
                </a:lnTo>
                <a:lnTo>
                  <a:pt x="152161" y="115376"/>
                </a:lnTo>
                <a:lnTo>
                  <a:pt x="113205" y="137403"/>
                </a:lnTo>
                <a:lnTo>
                  <a:pt x="61869" y="150177"/>
                </a:lnTo>
                <a:lnTo>
                  <a:pt x="0" y="154301"/>
                </a:lnTo>
                <a:close/>
              </a:path>
              <a:path w="304164" h="321309">
                <a:moveTo>
                  <a:pt x="304030" y="321174"/>
                </a:moveTo>
                <a:lnTo>
                  <a:pt x="20573" y="321174"/>
                </a:lnTo>
                <a:lnTo>
                  <a:pt x="20573" y="235071"/>
                </a:lnTo>
                <a:lnTo>
                  <a:pt x="258692" y="235071"/>
                </a:lnTo>
                <a:lnTo>
                  <a:pt x="258692" y="206877"/>
                </a:lnTo>
                <a:lnTo>
                  <a:pt x="19811" y="206877"/>
                </a:lnTo>
                <a:lnTo>
                  <a:pt x="19811" y="177160"/>
                </a:lnTo>
                <a:lnTo>
                  <a:pt x="296029" y="177160"/>
                </a:lnTo>
                <a:lnTo>
                  <a:pt x="296029" y="263264"/>
                </a:lnTo>
                <a:lnTo>
                  <a:pt x="57910" y="263264"/>
                </a:lnTo>
                <a:lnTo>
                  <a:pt x="57910" y="291457"/>
                </a:lnTo>
                <a:lnTo>
                  <a:pt x="304030" y="291457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9605" y="631519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24" y="120650"/>
                </a:moveTo>
                <a:lnTo>
                  <a:pt x="60960" y="120650"/>
                </a:lnTo>
                <a:lnTo>
                  <a:pt x="60960" y="88900"/>
                </a:lnTo>
                <a:lnTo>
                  <a:pt x="301752" y="88900"/>
                </a:lnTo>
                <a:lnTo>
                  <a:pt x="301752" y="60960"/>
                </a:lnTo>
                <a:lnTo>
                  <a:pt x="301752" y="29210"/>
                </a:lnTo>
                <a:lnTo>
                  <a:pt x="301752" y="0"/>
                </a:lnTo>
                <a:lnTo>
                  <a:pt x="23622" y="0"/>
                </a:lnTo>
                <a:lnTo>
                  <a:pt x="23622" y="29210"/>
                </a:lnTo>
                <a:lnTo>
                  <a:pt x="264795" y="29210"/>
                </a:lnTo>
                <a:lnTo>
                  <a:pt x="264795" y="60960"/>
                </a:lnTo>
                <a:lnTo>
                  <a:pt x="23622" y="60960"/>
                </a:lnTo>
                <a:lnTo>
                  <a:pt x="23622" y="88900"/>
                </a:lnTo>
                <a:lnTo>
                  <a:pt x="23622" y="120650"/>
                </a:lnTo>
                <a:lnTo>
                  <a:pt x="23622" y="149860"/>
                </a:lnTo>
                <a:lnTo>
                  <a:pt x="306324" y="149860"/>
                </a:lnTo>
                <a:lnTo>
                  <a:pt x="306324" y="120650"/>
                </a:lnTo>
                <a:close/>
              </a:path>
              <a:path w="325119" h="317500">
                <a:moveTo>
                  <a:pt x="308229" y="285750"/>
                </a:moveTo>
                <a:lnTo>
                  <a:pt x="60960" y="285750"/>
                </a:lnTo>
                <a:lnTo>
                  <a:pt x="60960" y="237490"/>
                </a:lnTo>
                <a:lnTo>
                  <a:pt x="22479" y="237490"/>
                </a:lnTo>
                <a:lnTo>
                  <a:pt x="22479" y="285750"/>
                </a:lnTo>
                <a:lnTo>
                  <a:pt x="22479" y="317500"/>
                </a:lnTo>
                <a:lnTo>
                  <a:pt x="308229" y="317500"/>
                </a:lnTo>
                <a:lnTo>
                  <a:pt x="308229" y="285750"/>
                </a:lnTo>
                <a:close/>
              </a:path>
              <a:path w="325119" h="317500">
                <a:moveTo>
                  <a:pt x="324993" y="184264"/>
                </a:moveTo>
                <a:lnTo>
                  <a:pt x="181356" y="184264"/>
                </a:lnTo>
                <a:lnTo>
                  <a:pt x="181356" y="149974"/>
                </a:lnTo>
                <a:lnTo>
                  <a:pt x="143256" y="149974"/>
                </a:lnTo>
                <a:lnTo>
                  <a:pt x="143256" y="184264"/>
                </a:lnTo>
                <a:lnTo>
                  <a:pt x="0" y="184264"/>
                </a:lnTo>
                <a:lnTo>
                  <a:pt x="0" y="214744"/>
                </a:lnTo>
                <a:lnTo>
                  <a:pt x="324993" y="214744"/>
                </a:lnTo>
                <a:lnTo>
                  <a:pt x="324993" y="1842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024" y="628713"/>
            <a:ext cx="501015" cy="327025"/>
          </a:xfrm>
          <a:custGeom>
            <a:avLst/>
            <a:gdLst/>
            <a:ahLst/>
            <a:cxnLst/>
            <a:rect l="l" t="t" r="r" b="b"/>
            <a:pathLst>
              <a:path w="50101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215430" y="58839"/>
                </a:lnTo>
                <a:lnTo>
                  <a:pt x="190004" y="26149"/>
                </a:lnTo>
                <a:lnTo>
                  <a:pt x="172212" y="15494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25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75"/>
                </a:lnTo>
                <a:lnTo>
                  <a:pt x="80772" y="85432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32"/>
                </a:lnTo>
                <a:lnTo>
                  <a:pt x="168160" y="117475"/>
                </a:lnTo>
                <a:lnTo>
                  <a:pt x="172212" y="163449"/>
                </a:lnTo>
                <a:lnTo>
                  <a:pt x="172212" y="15494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49"/>
                </a:lnTo>
                <a:lnTo>
                  <a:pt x="22313" y="58839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097"/>
                </a:lnTo>
                <a:lnTo>
                  <a:pt x="22313" y="267754"/>
                </a:lnTo>
                <a:lnTo>
                  <a:pt x="47726" y="300380"/>
                </a:lnTo>
                <a:lnTo>
                  <a:pt x="80467" y="319976"/>
                </a:lnTo>
                <a:lnTo>
                  <a:pt x="118872" y="326504"/>
                </a:lnTo>
                <a:lnTo>
                  <a:pt x="157276" y="319976"/>
                </a:lnTo>
                <a:lnTo>
                  <a:pt x="190004" y="300380"/>
                </a:lnTo>
                <a:lnTo>
                  <a:pt x="215430" y="267754"/>
                </a:lnTo>
                <a:lnTo>
                  <a:pt x="216090" y="265925"/>
                </a:lnTo>
                <a:lnTo>
                  <a:pt x="231889" y="222097"/>
                </a:lnTo>
                <a:lnTo>
                  <a:pt x="237744" y="163449"/>
                </a:lnTo>
                <a:close/>
              </a:path>
              <a:path w="501015" h="327025">
                <a:moveTo>
                  <a:pt x="500621" y="217170"/>
                </a:moveTo>
                <a:lnTo>
                  <a:pt x="491883" y="174218"/>
                </a:lnTo>
                <a:lnTo>
                  <a:pt x="487718" y="168402"/>
                </a:lnTo>
                <a:lnTo>
                  <a:pt x="468096" y="141008"/>
                </a:lnTo>
                <a:lnTo>
                  <a:pt x="433184" y="119735"/>
                </a:lnTo>
                <a:lnTo>
                  <a:pt x="433184" y="217932"/>
                </a:lnTo>
                <a:lnTo>
                  <a:pt x="429666" y="237401"/>
                </a:lnTo>
                <a:lnTo>
                  <a:pt x="419620" y="253123"/>
                </a:lnTo>
                <a:lnTo>
                  <a:pt x="403771" y="263626"/>
                </a:lnTo>
                <a:lnTo>
                  <a:pt x="382892" y="267449"/>
                </a:lnTo>
                <a:lnTo>
                  <a:pt x="362026" y="263626"/>
                </a:lnTo>
                <a:lnTo>
                  <a:pt x="346176" y="253123"/>
                </a:lnTo>
                <a:lnTo>
                  <a:pt x="336130" y="237401"/>
                </a:lnTo>
                <a:lnTo>
                  <a:pt x="332600" y="217932"/>
                </a:lnTo>
                <a:lnTo>
                  <a:pt x="336130" y="198450"/>
                </a:lnTo>
                <a:lnTo>
                  <a:pt x="346176" y="182727"/>
                </a:lnTo>
                <a:lnTo>
                  <a:pt x="362026" y="172224"/>
                </a:lnTo>
                <a:lnTo>
                  <a:pt x="382892" y="168402"/>
                </a:lnTo>
                <a:lnTo>
                  <a:pt x="403771" y="172224"/>
                </a:lnTo>
                <a:lnTo>
                  <a:pt x="419620" y="182727"/>
                </a:lnTo>
                <a:lnTo>
                  <a:pt x="429666" y="198450"/>
                </a:lnTo>
                <a:lnTo>
                  <a:pt x="433184" y="217932"/>
                </a:lnTo>
                <a:lnTo>
                  <a:pt x="433184" y="119735"/>
                </a:lnTo>
                <a:lnTo>
                  <a:pt x="432955" y="119595"/>
                </a:lnTo>
                <a:lnTo>
                  <a:pt x="398729" y="113538"/>
                </a:lnTo>
                <a:lnTo>
                  <a:pt x="390131" y="112014"/>
                </a:lnTo>
                <a:lnTo>
                  <a:pt x="386702" y="112014"/>
                </a:lnTo>
                <a:lnTo>
                  <a:pt x="383273" y="112776"/>
                </a:lnTo>
                <a:lnTo>
                  <a:pt x="381368" y="113538"/>
                </a:lnTo>
                <a:lnTo>
                  <a:pt x="451853" y="8382"/>
                </a:lnTo>
                <a:lnTo>
                  <a:pt x="373367" y="8382"/>
                </a:lnTo>
                <a:lnTo>
                  <a:pt x="293370" y="135255"/>
                </a:lnTo>
                <a:lnTo>
                  <a:pt x="281241" y="156095"/>
                </a:lnTo>
                <a:lnTo>
                  <a:pt x="272415" y="175971"/>
                </a:lnTo>
                <a:lnTo>
                  <a:pt x="267004" y="196062"/>
                </a:lnTo>
                <a:lnTo>
                  <a:pt x="265201" y="217170"/>
                </a:lnTo>
                <a:lnTo>
                  <a:pt x="265252" y="217932"/>
                </a:lnTo>
                <a:lnTo>
                  <a:pt x="274459" y="262483"/>
                </a:lnTo>
                <a:lnTo>
                  <a:pt x="299745" y="296697"/>
                </a:lnTo>
                <a:lnTo>
                  <a:pt x="337172" y="318477"/>
                </a:lnTo>
                <a:lnTo>
                  <a:pt x="382892" y="326123"/>
                </a:lnTo>
                <a:lnTo>
                  <a:pt x="428777" y="318046"/>
                </a:lnTo>
                <a:lnTo>
                  <a:pt x="466191" y="295503"/>
                </a:lnTo>
                <a:lnTo>
                  <a:pt x="486689" y="267449"/>
                </a:lnTo>
                <a:lnTo>
                  <a:pt x="491388" y="261035"/>
                </a:lnTo>
                <a:lnTo>
                  <a:pt x="500621" y="2171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572" y="5871857"/>
            <a:ext cx="1040130" cy="497205"/>
          </a:xfrm>
          <a:custGeom>
            <a:avLst/>
            <a:gdLst/>
            <a:ahLst/>
            <a:cxnLst/>
            <a:rect l="l" t="t" r="r" b="b"/>
            <a:pathLst>
              <a:path w="1040130" h="497204">
                <a:moveTo>
                  <a:pt x="316598" y="231457"/>
                </a:moveTo>
                <a:lnTo>
                  <a:pt x="308140" y="200596"/>
                </a:lnTo>
                <a:lnTo>
                  <a:pt x="304622" y="187769"/>
                </a:lnTo>
                <a:lnTo>
                  <a:pt x="272161" y="156298"/>
                </a:lnTo>
                <a:lnTo>
                  <a:pt x="224586" y="137299"/>
                </a:lnTo>
                <a:lnTo>
                  <a:pt x="224586" y="231457"/>
                </a:lnTo>
                <a:lnTo>
                  <a:pt x="220472" y="243509"/>
                </a:lnTo>
                <a:lnTo>
                  <a:pt x="208800" y="253314"/>
                </a:lnTo>
                <a:lnTo>
                  <a:pt x="190601" y="259905"/>
                </a:lnTo>
                <a:lnTo>
                  <a:pt x="166878" y="262305"/>
                </a:lnTo>
                <a:lnTo>
                  <a:pt x="143141" y="259905"/>
                </a:lnTo>
                <a:lnTo>
                  <a:pt x="124942" y="253314"/>
                </a:lnTo>
                <a:lnTo>
                  <a:pt x="113271" y="243509"/>
                </a:lnTo>
                <a:lnTo>
                  <a:pt x="109156" y="231457"/>
                </a:lnTo>
                <a:lnTo>
                  <a:pt x="113271" y="219392"/>
                </a:lnTo>
                <a:lnTo>
                  <a:pt x="124942" y="209588"/>
                </a:lnTo>
                <a:lnTo>
                  <a:pt x="143141" y="202996"/>
                </a:lnTo>
                <a:lnTo>
                  <a:pt x="166878" y="200596"/>
                </a:lnTo>
                <a:lnTo>
                  <a:pt x="190601" y="202996"/>
                </a:lnTo>
                <a:lnTo>
                  <a:pt x="208800" y="209588"/>
                </a:lnTo>
                <a:lnTo>
                  <a:pt x="220472" y="219392"/>
                </a:lnTo>
                <a:lnTo>
                  <a:pt x="224586" y="231457"/>
                </a:lnTo>
                <a:lnTo>
                  <a:pt x="224586" y="137299"/>
                </a:lnTo>
                <a:lnTo>
                  <a:pt x="166878" y="130873"/>
                </a:lnTo>
                <a:lnTo>
                  <a:pt x="109245" y="137261"/>
                </a:lnTo>
                <a:lnTo>
                  <a:pt x="61582" y="156298"/>
                </a:lnTo>
                <a:lnTo>
                  <a:pt x="29121" y="187769"/>
                </a:lnTo>
                <a:lnTo>
                  <a:pt x="17145" y="231457"/>
                </a:lnTo>
                <a:lnTo>
                  <a:pt x="29121" y="275132"/>
                </a:lnTo>
                <a:lnTo>
                  <a:pt x="61582" y="306603"/>
                </a:lnTo>
                <a:lnTo>
                  <a:pt x="109245" y="325640"/>
                </a:lnTo>
                <a:lnTo>
                  <a:pt x="166878" y="332028"/>
                </a:lnTo>
                <a:lnTo>
                  <a:pt x="224497" y="325640"/>
                </a:lnTo>
                <a:lnTo>
                  <a:pt x="272161" y="306603"/>
                </a:lnTo>
                <a:lnTo>
                  <a:pt x="304622" y="275132"/>
                </a:lnTo>
                <a:lnTo>
                  <a:pt x="308140" y="262305"/>
                </a:lnTo>
                <a:lnTo>
                  <a:pt x="316598" y="231457"/>
                </a:lnTo>
                <a:close/>
              </a:path>
              <a:path w="1040130" h="497204">
                <a:moveTo>
                  <a:pt x="333743" y="41719"/>
                </a:moveTo>
                <a:lnTo>
                  <a:pt x="216014" y="41719"/>
                </a:lnTo>
                <a:lnTo>
                  <a:pt x="216014" y="0"/>
                </a:lnTo>
                <a:lnTo>
                  <a:pt x="117729" y="0"/>
                </a:lnTo>
                <a:lnTo>
                  <a:pt x="117729" y="41719"/>
                </a:lnTo>
                <a:lnTo>
                  <a:pt x="0" y="41719"/>
                </a:lnTo>
                <a:lnTo>
                  <a:pt x="0" y="117157"/>
                </a:lnTo>
                <a:lnTo>
                  <a:pt x="333743" y="117157"/>
                </a:lnTo>
                <a:lnTo>
                  <a:pt x="333743" y="41719"/>
                </a:lnTo>
                <a:close/>
              </a:path>
              <a:path w="1040130" h="497204">
                <a:moveTo>
                  <a:pt x="469760" y="412610"/>
                </a:moveTo>
                <a:lnTo>
                  <a:pt x="130302" y="412610"/>
                </a:lnTo>
                <a:lnTo>
                  <a:pt x="130302" y="346316"/>
                </a:lnTo>
                <a:lnTo>
                  <a:pt x="32004" y="346316"/>
                </a:lnTo>
                <a:lnTo>
                  <a:pt x="32004" y="496620"/>
                </a:lnTo>
                <a:lnTo>
                  <a:pt x="469760" y="496620"/>
                </a:lnTo>
                <a:lnTo>
                  <a:pt x="469760" y="412610"/>
                </a:lnTo>
                <a:close/>
              </a:path>
              <a:path w="1040130" h="497204">
                <a:moveTo>
                  <a:pt x="520052" y="121729"/>
                </a:moveTo>
                <a:lnTo>
                  <a:pt x="462902" y="121729"/>
                </a:lnTo>
                <a:lnTo>
                  <a:pt x="462902" y="8572"/>
                </a:lnTo>
                <a:lnTo>
                  <a:pt x="366318" y="8572"/>
                </a:lnTo>
                <a:lnTo>
                  <a:pt x="366318" y="372605"/>
                </a:lnTo>
                <a:lnTo>
                  <a:pt x="462902" y="372605"/>
                </a:lnTo>
                <a:lnTo>
                  <a:pt x="462902" y="215455"/>
                </a:lnTo>
                <a:lnTo>
                  <a:pt x="520052" y="215455"/>
                </a:lnTo>
                <a:lnTo>
                  <a:pt x="520052" y="121729"/>
                </a:lnTo>
                <a:close/>
              </a:path>
              <a:path w="1040130" h="497204">
                <a:moveTo>
                  <a:pt x="914374" y="10858"/>
                </a:moveTo>
                <a:lnTo>
                  <a:pt x="825792" y="10858"/>
                </a:lnTo>
                <a:lnTo>
                  <a:pt x="825792" y="112014"/>
                </a:lnTo>
                <a:lnTo>
                  <a:pt x="825792" y="201739"/>
                </a:lnTo>
                <a:lnTo>
                  <a:pt x="825792" y="265734"/>
                </a:lnTo>
                <a:lnTo>
                  <a:pt x="764641" y="265734"/>
                </a:lnTo>
                <a:lnTo>
                  <a:pt x="767092" y="250520"/>
                </a:lnTo>
                <a:lnTo>
                  <a:pt x="769213" y="234810"/>
                </a:lnTo>
                <a:lnTo>
                  <a:pt x="770915" y="218567"/>
                </a:lnTo>
                <a:lnTo>
                  <a:pt x="772071" y="201739"/>
                </a:lnTo>
                <a:lnTo>
                  <a:pt x="825792" y="201739"/>
                </a:lnTo>
                <a:lnTo>
                  <a:pt x="825792" y="112014"/>
                </a:lnTo>
                <a:lnTo>
                  <a:pt x="773214" y="112014"/>
                </a:lnTo>
                <a:lnTo>
                  <a:pt x="773214" y="20002"/>
                </a:lnTo>
                <a:lnTo>
                  <a:pt x="561187" y="20002"/>
                </a:lnTo>
                <a:lnTo>
                  <a:pt x="561187" y="106870"/>
                </a:lnTo>
                <a:lnTo>
                  <a:pt x="681202" y="106870"/>
                </a:lnTo>
                <a:lnTo>
                  <a:pt x="681202" y="169164"/>
                </a:lnTo>
                <a:lnTo>
                  <a:pt x="677354" y="232257"/>
                </a:lnTo>
                <a:lnTo>
                  <a:pt x="666216" y="284403"/>
                </a:lnTo>
                <a:lnTo>
                  <a:pt x="648411" y="325602"/>
                </a:lnTo>
                <a:lnTo>
                  <a:pt x="624560" y="355841"/>
                </a:lnTo>
                <a:lnTo>
                  <a:pt x="561187" y="383463"/>
                </a:lnTo>
                <a:lnTo>
                  <a:pt x="561187" y="473760"/>
                </a:lnTo>
                <a:lnTo>
                  <a:pt x="602805" y="468528"/>
                </a:lnTo>
                <a:lnTo>
                  <a:pt x="641972" y="454177"/>
                </a:lnTo>
                <a:lnTo>
                  <a:pt x="677760" y="430593"/>
                </a:lnTo>
                <a:lnTo>
                  <a:pt x="709244" y="397725"/>
                </a:lnTo>
                <a:lnTo>
                  <a:pt x="735495" y="355460"/>
                </a:lnTo>
                <a:lnTo>
                  <a:pt x="825792" y="355460"/>
                </a:lnTo>
                <a:lnTo>
                  <a:pt x="825792" y="488048"/>
                </a:lnTo>
                <a:lnTo>
                  <a:pt x="914374" y="488048"/>
                </a:lnTo>
                <a:lnTo>
                  <a:pt x="914374" y="355460"/>
                </a:lnTo>
                <a:lnTo>
                  <a:pt x="914374" y="265734"/>
                </a:lnTo>
                <a:lnTo>
                  <a:pt x="914374" y="201739"/>
                </a:lnTo>
                <a:lnTo>
                  <a:pt x="914374" y="112014"/>
                </a:lnTo>
                <a:lnTo>
                  <a:pt x="914374" y="10858"/>
                </a:lnTo>
                <a:close/>
              </a:path>
              <a:path w="1040130" h="497204">
                <a:moveTo>
                  <a:pt x="1040091" y="8572"/>
                </a:moveTo>
                <a:lnTo>
                  <a:pt x="950366" y="8572"/>
                </a:lnTo>
                <a:lnTo>
                  <a:pt x="950366" y="496620"/>
                </a:lnTo>
                <a:lnTo>
                  <a:pt x="1040091" y="496620"/>
                </a:lnTo>
                <a:lnTo>
                  <a:pt x="1040091" y="857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8251" y="5880425"/>
            <a:ext cx="466090" cy="488315"/>
          </a:xfrm>
          <a:custGeom>
            <a:avLst/>
            <a:gdLst/>
            <a:ahLst/>
            <a:cxnLst/>
            <a:rect l="l" t="t" r="r" b="b"/>
            <a:pathLst>
              <a:path w="466089" h="488314">
                <a:moveTo>
                  <a:pt x="465756" y="75435"/>
                </a:moveTo>
                <a:lnTo>
                  <a:pt x="369176" y="75435"/>
                </a:lnTo>
                <a:lnTo>
                  <a:pt x="369176" y="0"/>
                </a:lnTo>
                <a:lnTo>
                  <a:pt x="465756" y="0"/>
                </a:lnTo>
                <a:lnTo>
                  <a:pt x="465756" y="75435"/>
                </a:lnTo>
                <a:close/>
              </a:path>
              <a:path w="466089" h="488314">
                <a:moveTo>
                  <a:pt x="465756" y="268596"/>
                </a:moveTo>
                <a:lnTo>
                  <a:pt x="369176" y="268596"/>
                </a:lnTo>
                <a:lnTo>
                  <a:pt x="369176" y="157728"/>
                </a:lnTo>
                <a:lnTo>
                  <a:pt x="304027" y="157728"/>
                </a:lnTo>
                <a:lnTo>
                  <a:pt x="304027" y="85722"/>
                </a:lnTo>
                <a:lnTo>
                  <a:pt x="6857" y="85722"/>
                </a:lnTo>
                <a:lnTo>
                  <a:pt x="6857" y="5714"/>
                </a:lnTo>
                <a:lnTo>
                  <a:pt x="317743" y="5714"/>
                </a:lnTo>
                <a:lnTo>
                  <a:pt x="317743" y="75435"/>
                </a:lnTo>
                <a:lnTo>
                  <a:pt x="465756" y="75435"/>
                </a:lnTo>
                <a:lnTo>
                  <a:pt x="465756" y="268596"/>
                </a:lnTo>
                <a:close/>
              </a:path>
              <a:path w="466089" h="488314">
                <a:moveTo>
                  <a:pt x="0" y="266310"/>
                </a:moveTo>
                <a:lnTo>
                  <a:pt x="0" y="181730"/>
                </a:lnTo>
                <a:lnTo>
                  <a:pt x="43012" y="171792"/>
                </a:lnTo>
                <a:lnTo>
                  <a:pt x="77078" y="149799"/>
                </a:lnTo>
                <a:lnTo>
                  <a:pt x="101178" y="119769"/>
                </a:lnTo>
                <a:lnTo>
                  <a:pt x="114296" y="85722"/>
                </a:lnTo>
                <a:lnTo>
                  <a:pt x="212019" y="85722"/>
                </a:lnTo>
                <a:lnTo>
                  <a:pt x="211037" y="93347"/>
                </a:lnTo>
                <a:lnTo>
                  <a:pt x="209733" y="100866"/>
                </a:lnTo>
                <a:lnTo>
                  <a:pt x="208001" y="108384"/>
                </a:lnTo>
                <a:lnTo>
                  <a:pt x="205733" y="116010"/>
                </a:lnTo>
                <a:lnTo>
                  <a:pt x="331019" y="187445"/>
                </a:lnTo>
                <a:lnTo>
                  <a:pt x="166300" y="187445"/>
                </a:lnTo>
                <a:lnTo>
                  <a:pt x="133967" y="218332"/>
                </a:lnTo>
                <a:lnTo>
                  <a:pt x="94937" y="242950"/>
                </a:lnTo>
                <a:lnTo>
                  <a:pt x="50013" y="259532"/>
                </a:lnTo>
                <a:lnTo>
                  <a:pt x="0" y="266310"/>
                </a:lnTo>
                <a:close/>
              </a:path>
              <a:path w="466089" h="488314">
                <a:moveTo>
                  <a:pt x="289740" y="261166"/>
                </a:moveTo>
                <a:lnTo>
                  <a:pt x="166300" y="187445"/>
                </a:lnTo>
                <a:lnTo>
                  <a:pt x="331019" y="187445"/>
                </a:lnTo>
                <a:lnTo>
                  <a:pt x="336030" y="190303"/>
                </a:lnTo>
                <a:lnTo>
                  <a:pt x="289740" y="261166"/>
                </a:lnTo>
                <a:close/>
              </a:path>
              <a:path w="466089" h="488314">
                <a:moveTo>
                  <a:pt x="465756" y="488044"/>
                </a:moveTo>
                <a:lnTo>
                  <a:pt x="29145" y="488044"/>
                </a:lnTo>
                <a:lnTo>
                  <a:pt x="29145" y="285740"/>
                </a:lnTo>
                <a:lnTo>
                  <a:pt x="465756" y="285740"/>
                </a:lnTo>
                <a:lnTo>
                  <a:pt x="465756" y="364604"/>
                </a:lnTo>
                <a:lnTo>
                  <a:pt x="125725" y="364604"/>
                </a:lnTo>
                <a:lnTo>
                  <a:pt x="125725" y="409180"/>
                </a:lnTo>
                <a:lnTo>
                  <a:pt x="465756" y="409180"/>
                </a:lnTo>
                <a:lnTo>
                  <a:pt x="465756" y="488044"/>
                </a:lnTo>
                <a:close/>
              </a:path>
              <a:path w="466089" h="488314">
                <a:moveTo>
                  <a:pt x="465756" y="409180"/>
                </a:moveTo>
                <a:lnTo>
                  <a:pt x="369176" y="409180"/>
                </a:lnTo>
                <a:lnTo>
                  <a:pt x="369176" y="364604"/>
                </a:lnTo>
                <a:lnTo>
                  <a:pt x="465756" y="364604"/>
                </a:lnTo>
                <a:lnTo>
                  <a:pt x="465756" y="40918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580" y="1658471"/>
            <a:ext cx="468630" cy="488315"/>
          </a:xfrm>
          <a:custGeom>
            <a:avLst/>
            <a:gdLst/>
            <a:ahLst/>
            <a:cxnLst/>
            <a:rect l="l" t="t" r="r" b="b"/>
            <a:pathLst>
              <a:path w="468630" h="488314">
                <a:moveTo>
                  <a:pt x="462907" y="238883"/>
                </a:moveTo>
                <a:lnTo>
                  <a:pt x="368039" y="238883"/>
                </a:lnTo>
                <a:lnTo>
                  <a:pt x="368039" y="216594"/>
                </a:lnTo>
                <a:lnTo>
                  <a:pt x="292031" y="216594"/>
                </a:lnTo>
                <a:lnTo>
                  <a:pt x="292031" y="138300"/>
                </a:lnTo>
                <a:lnTo>
                  <a:pt x="368039" y="138300"/>
                </a:lnTo>
                <a:lnTo>
                  <a:pt x="368039" y="110297"/>
                </a:lnTo>
                <a:lnTo>
                  <a:pt x="310890" y="110297"/>
                </a:lnTo>
                <a:lnTo>
                  <a:pt x="310890" y="32003"/>
                </a:lnTo>
                <a:lnTo>
                  <a:pt x="368039" y="32003"/>
                </a:lnTo>
                <a:lnTo>
                  <a:pt x="368039" y="0"/>
                </a:lnTo>
                <a:lnTo>
                  <a:pt x="462907" y="0"/>
                </a:lnTo>
                <a:lnTo>
                  <a:pt x="462907" y="238883"/>
                </a:lnTo>
                <a:close/>
              </a:path>
              <a:path w="468630" h="488314">
                <a:moveTo>
                  <a:pt x="0" y="238883"/>
                </a:moveTo>
                <a:lnTo>
                  <a:pt x="0" y="160588"/>
                </a:lnTo>
                <a:lnTo>
                  <a:pt x="63522" y="156775"/>
                </a:lnTo>
                <a:lnTo>
                  <a:pt x="116318" y="147092"/>
                </a:lnTo>
                <a:lnTo>
                  <a:pt x="156442" y="132114"/>
                </a:lnTo>
                <a:lnTo>
                  <a:pt x="181944" y="112419"/>
                </a:lnTo>
                <a:lnTo>
                  <a:pt x="190877" y="88581"/>
                </a:lnTo>
                <a:lnTo>
                  <a:pt x="190877" y="83437"/>
                </a:lnTo>
                <a:lnTo>
                  <a:pt x="0" y="83437"/>
                </a:lnTo>
                <a:lnTo>
                  <a:pt x="0" y="5714"/>
                </a:lnTo>
                <a:lnTo>
                  <a:pt x="288031" y="5714"/>
                </a:lnTo>
                <a:lnTo>
                  <a:pt x="288031" y="69150"/>
                </a:lnTo>
                <a:lnTo>
                  <a:pt x="282335" y="112869"/>
                </a:lnTo>
                <a:lnTo>
                  <a:pt x="265930" y="149194"/>
                </a:lnTo>
                <a:lnTo>
                  <a:pt x="239841" y="178608"/>
                </a:lnTo>
                <a:lnTo>
                  <a:pt x="205093" y="201593"/>
                </a:lnTo>
                <a:lnTo>
                  <a:pt x="162710" y="218630"/>
                </a:lnTo>
                <a:lnTo>
                  <a:pt x="113717" y="230203"/>
                </a:lnTo>
                <a:lnTo>
                  <a:pt x="59139" y="236793"/>
                </a:lnTo>
                <a:lnTo>
                  <a:pt x="0" y="238883"/>
                </a:lnTo>
                <a:close/>
              </a:path>
              <a:path w="468630" h="488314">
                <a:moveTo>
                  <a:pt x="468050" y="488052"/>
                </a:moveTo>
                <a:lnTo>
                  <a:pt x="26860" y="488052"/>
                </a:lnTo>
                <a:lnTo>
                  <a:pt x="26860" y="342322"/>
                </a:lnTo>
                <a:lnTo>
                  <a:pt x="367468" y="342322"/>
                </a:lnTo>
                <a:lnTo>
                  <a:pt x="367468" y="322892"/>
                </a:lnTo>
                <a:lnTo>
                  <a:pt x="25717" y="322892"/>
                </a:lnTo>
                <a:lnTo>
                  <a:pt x="25717" y="256027"/>
                </a:lnTo>
                <a:lnTo>
                  <a:pt x="462907" y="256027"/>
                </a:lnTo>
                <a:lnTo>
                  <a:pt x="462907" y="401757"/>
                </a:lnTo>
                <a:lnTo>
                  <a:pt x="122298" y="401757"/>
                </a:lnTo>
                <a:lnTo>
                  <a:pt x="122298" y="421188"/>
                </a:lnTo>
                <a:lnTo>
                  <a:pt x="468050" y="421188"/>
                </a:lnTo>
                <a:lnTo>
                  <a:pt x="468050" y="48805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9915" y="1658073"/>
            <a:ext cx="494030" cy="488950"/>
          </a:xfrm>
          <a:custGeom>
            <a:avLst/>
            <a:gdLst/>
            <a:ahLst/>
            <a:cxnLst/>
            <a:rect l="l" t="t" r="r" b="b"/>
            <a:pathLst>
              <a:path w="494030" h="488950">
                <a:moveTo>
                  <a:pt x="469201" y="171450"/>
                </a:moveTo>
                <a:lnTo>
                  <a:pt x="125158" y="171450"/>
                </a:lnTo>
                <a:lnTo>
                  <a:pt x="125158" y="147320"/>
                </a:lnTo>
                <a:lnTo>
                  <a:pt x="464058" y="147320"/>
                </a:lnTo>
                <a:lnTo>
                  <a:pt x="464058" y="90170"/>
                </a:lnTo>
                <a:lnTo>
                  <a:pt x="464058" y="66040"/>
                </a:lnTo>
                <a:lnTo>
                  <a:pt x="464058" y="0"/>
                </a:lnTo>
                <a:lnTo>
                  <a:pt x="29146" y="0"/>
                </a:lnTo>
                <a:lnTo>
                  <a:pt x="29146" y="66040"/>
                </a:lnTo>
                <a:lnTo>
                  <a:pt x="369189" y="66040"/>
                </a:lnTo>
                <a:lnTo>
                  <a:pt x="369189" y="90170"/>
                </a:lnTo>
                <a:lnTo>
                  <a:pt x="30289" y="90170"/>
                </a:lnTo>
                <a:lnTo>
                  <a:pt x="30289" y="147320"/>
                </a:lnTo>
                <a:lnTo>
                  <a:pt x="30289" y="171450"/>
                </a:lnTo>
                <a:lnTo>
                  <a:pt x="30289" y="236220"/>
                </a:lnTo>
                <a:lnTo>
                  <a:pt x="469201" y="236220"/>
                </a:lnTo>
                <a:lnTo>
                  <a:pt x="469201" y="171450"/>
                </a:lnTo>
                <a:close/>
              </a:path>
              <a:path w="494030" h="488950">
                <a:moveTo>
                  <a:pt x="470916" y="411480"/>
                </a:moveTo>
                <a:lnTo>
                  <a:pt x="126873" y="411480"/>
                </a:lnTo>
                <a:lnTo>
                  <a:pt x="126873" y="363220"/>
                </a:lnTo>
                <a:lnTo>
                  <a:pt x="28575" y="363220"/>
                </a:lnTo>
                <a:lnTo>
                  <a:pt x="28575" y="411480"/>
                </a:lnTo>
                <a:lnTo>
                  <a:pt x="28575" y="488950"/>
                </a:lnTo>
                <a:lnTo>
                  <a:pt x="470916" y="488950"/>
                </a:lnTo>
                <a:lnTo>
                  <a:pt x="470916" y="411480"/>
                </a:lnTo>
                <a:close/>
              </a:path>
              <a:path w="494030" h="488950">
                <a:moveTo>
                  <a:pt x="493776" y="266712"/>
                </a:moveTo>
                <a:lnTo>
                  <a:pt x="295465" y="266712"/>
                </a:lnTo>
                <a:lnTo>
                  <a:pt x="295465" y="236435"/>
                </a:lnTo>
                <a:lnTo>
                  <a:pt x="198310" y="236435"/>
                </a:lnTo>
                <a:lnTo>
                  <a:pt x="198310" y="266712"/>
                </a:lnTo>
                <a:lnTo>
                  <a:pt x="0" y="266712"/>
                </a:lnTo>
                <a:lnTo>
                  <a:pt x="0" y="341579"/>
                </a:lnTo>
                <a:lnTo>
                  <a:pt x="493776" y="341579"/>
                </a:lnTo>
                <a:lnTo>
                  <a:pt x="493776" y="2667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6045" y="2997293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10" h="314960">
                <a:moveTo>
                  <a:pt x="292793" y="173834"/>
                </a:moveTo>
                <a:lnTo>
                  <a:pt x="256700" y="173834"/>
                </a:lnTo>
                <a:lnTo>
                  <a:pt x="256700" y="137373"/>
                </a:lnTo>
                <a:lnTo>
                  <a:pt x="201824" y="137373"/>
                </a:lnTo>
                <a:lnTo>
                  <a:pt x="204034" y="106068"/>
                </a:lnTo>
                <a:lnTo>
                  <a:pt x="256700" y="106068"/>
                </a:lnTo>
                <a:lnTo>
                  <a:pt x="256700" y="59295"/>
                </a:lnTo>
                <a:lnTo>
                  <a:pt x="204034" y="59295"/>
                </a:lnTo>
                <a:lnTo>
                  <a:pt x="201824" y="27990"/>
                </a:lnTo>
                <a:lnTo>
                  <a:pt x="256700" y="27990"/>
                </a:lnTo>
                <a:lnTo>
                  <a:pt x="256700" y="0"/>
                </a:lnTo>
                <a:lnTo>
                  <a:pt x="292793" y="0"/>
                </a:lnTo>
                <a:lnTo>
                  <a:pt x="292793" y="173834"/>
                </a:lnTo>
                <a:close/>
              </a:path>
              <a:path w="295910" h="314960">
                <a:moveTo>
                  <a:pt x="96492" y="163154"/>
                </a:moveTo>
                <a:lnTo>
                  <a:pt x="56400" y="157347"/>
                </a:lnTo>
                <a:lnTo>
                  <a:pt x="26010" y="141010"/>
                </a:lnTo>
                <a:lnTo>
                  <a:pt x="6738" y="115765"/>
                </a:lnTo>
                <a:lnTo>
                  <a:pt x="0" y="83234"/>
                </a:lnTo>
                <a:lnTo>
                  <a:pt x="6738" y="50859"/>
                </a:lnTo>
                <a:lnTo>
                  <a:pt x="26010" y="25596"/>
                </a:lnTo>
                <a:lnTo>
                  <a:pt x="56400" y="9172"/>
                </a:lnTo>
                <a:lnTo>
                  <a:pt x="96492" y="3314"/>
                </a:lnTo>
                <a:lnTo>
                  <a:pt x="136798" y="9172"/>
                </a:lnTo>
                <a:lnTo>
                  <a:pt x="167297" y="25596"/>
                </a:lnTo>
                <a:lnTo>
                  <a:pt x="173632" y="33883"/>
                </a:lnTo>
                <a:lnTo>
                  <a:pt x="96492" y="33883"/>
                </a:lnTo>
                <a:lnTo>
                  <a:pt x="71828" y="37191"/>
                </a:lnTo>
                <a:lnTo>
                  <a:pt x="52758" y="46819"/>
                </a:lnTo>
                <a:lnTo>
                  <a:pt x="40454" y="62316"/>
                </a:lnTo>
                <a:lnTo>
                  <a:pt x="36092" y="83234"/>
                </a:lnTo>
                <a:lnTo>
                  <a:pt x="40454" y="104152"/>
                </a:lnTo>
                <a:lnTo>
                  <a:pt x="52758" y="119649"/>
                </a:lnTo>
                <a:lnTo>
                  <a:pt x="71828" y="129276"/>
                </a:lnTo>
                <a:lnTo>
                  <a:pt x="96492" y="132585"/>
                </a:lnTo>
                <a:lnTo>
                  <a:pt x="173742" y="132585"/>
                </a:lnTo>
                <a:lnTo>
                  <a:pt x="167297" y="141010"/>
                </a:lnTo>
                <a:lnTo>
                  <a:pt x="136798" y="157347"/>
                </a:lnTo>
                <a:lnTo>
                  <a:pt x="96492" y="163154"/>
                </a:lnTo>
                <a:close/>
              </a:path>
              <a:path w="295910" h="314960">
                <a:moveTo>
                  <a:pt x="173742" y="132585"/>
                </a:moveTo>
                <a:lnTo>
                  <a:pt x="96492" y="132585"/>
                </a:lnTo>
                <a:lnTo>
                  <a:pt x="121157" y="129276"/>
                </a:lnTo>
                <a:lnTo>
                  <a:pt x="140227" y="119649"/>
                </a:lnTo>
                <a:lnTo>
                  <a:pt x="152531" y="104152"/>
                </a:lnTo>
                <a:lnTo>
                  <a:pt x="156893" y="83234"/>
                </a:lnTo>
                <a:lnTo>
                  <a:pt x="152531" y="62316"/>
                </a:lnTo>
                <a:lnTo>
                  <a:pt x="140227" y="46819"/>
                </a:lnTo>
                <a:lnTo>
                  <a:pt x="121157" y="37191"/>
                </a:lnTo>
                <a:lnTo>
                  <a:pt x="96492" y="33883"/>
                </a:lnTo>
                <a:lnTo>
                  <a:pt x="173632" y="33883"/>
                </a:lnTo>
                <a:lnTo>
                  <a:pt x="186609" y="50859"/>
                </a:lnTo>
                <a:lnTo>
                  <a:pt x="193354" y="83234"/>
                </a:lnTo>
                <a:lnTo>
                  <a:pt x="186609" y="115765"/>
                </a:lnTo>
                <a:lnTo>
                  <a:pt x="173742" y="132585"/>
                </a:lnTo>
                <a:close/>
              </a:path>
              <a:path w="295910" h="314960">
                <a:moveTo>
                  <a:pt x="161312" y="314522"/>
                </a:moveTo>
                <a:lnTo>
                  <a:pt x="108669" y="310966"/>
                </a:lnTo>
                <a:lnTo>
                  <a:pt x="66108" y="299606"/>
                </a:lnTo>
                <a:lnTo>
                  <a:pt x="37635" y="279408"/>
                </a:lnTo>
                <a:lnTo>
                  <a:pt x="27253" y="249334"/>
                </a:lnTo>
                <a:lnTo>
                  <a:pt x="37635" y="219261"/>
                </a:lnTo>
                <a:lnTo>
                  <a:pt x="66108" y="199062"/>
                </a:lnTo>
                <a:lnTo>
                  <a:pt x="108669" y="187703"/>
                </a:lnTo>
                <a:lnTo>
                  <a:pt x="161312" y="184146"/>
                </a:lnTo>
                <a:lnTo>
                  <a:pt x="214013" y="187703"/>
                </a:lnTo>
                <a:lnTo>
                  <a:pt x="256700" y="199062"/>
                </a:lnTo>
                <a:lnTo>
                  <a:pt x="278342" y="214346"/>
                </a:lnTo>
                <a:lnTo>
                  <a:pt x="161312" y="214346"/>
                </a:lnTo>
                <a:lnTo>
                  <a:pt x="124034" y="216447"/>
                </a:lnTo>
                <a:lnTo>
                  <a:pt x="93730" y="222863"/>
                </a:lnTo>
                <a:lnTo>
                  <a:pt x="73371" y="233768"/>
                </a:lnTo>
                <a:lnTo>
                  <a:pt x="65924" y="249334"/>
                </a:lnTo>
                <a:lnTo>
                  <a:pt x="73371" y="265056"/>
                </a:lnTo>
                <a:lnTo>
                  <a:pt x="93730" y="275944"/>
                </a:lnTo>
                <a:lnTo>
                  <a:pt x="124034" y="282274"/>
                </a:lnTo>
                <a:lnTo>
                  <a:pt x="161312" y="284322"/>
                </a:lnTo>
                <a:lnTo>
                  <a:pt x="278342" y="284322"/>
                </a:lnTo>
                <a:lnTo>
                  <a:pt x="256700" y="299606"/>
                </a:lnTo>
                <a:lnTo>
                  <a:pt x="214013" y="310966"/>
                </a:lnTo>
                <a:lnTo>
                  <a:pt x="161312" y="314522"/>
                </a:lnTo>
                <a:close/>
              </a:path>
              <a:path w="295910" h="314960">
                <a:moveTo>
                  <a:pt x="278342" y="284322"/>
                </a:moveTo>
                <a:lnTo>
                  <a:pt x="161312" y="284322"/>
                </a:lnTo>
                <a:lnTo>
                  <a:pt x="198590" y="282274"/>
                </a:lnTo>
                <a:lnTo>
                  <a:pt x="228894" y="275944"/>
                </a:lnTo>
                <a:lnTo>
                  <a:pt x="249254" y="265056"/>
                </a:lnTo>
                <a:lnTo>
                  <a:pt x="256700" y="249334"/>
                </a:lnTo>
                <a:lnTo>
                  <a:pt x="249254" y="233768"/>
                </a:lnTo>
                <a:lnTo>
                  <a:pt x="228894" y="222863"/>
                </a:lnTo>
                <a:lnTo>
                  <a:pt x="198590" y="216447"/>
                </a:lnTo>
                <a:lnTo>
                  <a:pt x="161312" y="214346"/>
                </a:lnTo>
                <a:lnTo>
                  <a:pt x="278342" y="214346"/>
                </a:lnTo>
                <a:lnTo>
                  <a:pt x="285300" y="219261"/>
                </a:lnTo>
                <a:lnTo>
                  <a:pt x="295739" y="249334"/>
                </a:lnTo>
                <a:lnTo>
                  <a:pt x="285300" y="279408"/>
                </a:lnTo>
                <a:lnTo>
                  <a:pt x="278342" y="284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5556" y="2993979"/>
            <a:ext cx="330835" cy="318135"/>
          </a:xfrm>
          <a:custGeom>
            <a:avLst/>
            <a:gdLst/>
            <a:ahLst/>
            <a:cxnLst/>
            <a:rect l="l" t="t" r="r" b="b"/>
            <a:pathLst>
              <a:path w="330835" h="318135">
                <a:moveTo>
                  <a:pt x="125219" y="39775"/>
                </a:moveTo>
                <a:lnTo>
                  <a:pt x="88022" y="39775"/>
                </a:lnTo>
                <a:lnTo>
                  <a:pt x="88022" y="0"/>
                </a:lnTo>
                <a:lnTo>
                  <a:pt x="125219" y="0"/>
                </a:lnTo>
                <a:lnTo>
                  <a:pt x="125219" y="39775"/>
                </a:lnTo>
                <a:close/>
              </a:path>
              <a:path w="330835" h="318135">
                <a:moveTo>
                  <a:pt x="213242" y="71817"/>
                </a:moveTo>
                <a:lnTo>
                  <a:pt x="0" y="71817"/>
                </a:lnTo>
                <a:lnTo>
                  <a:pt x="0" y="39775"/>
                </a:lnTo>
                <a:lnTo>
                  <a:pt x="213242" y="39775"/>
                </a:lnTo>
                <a:lnTo>
                  <a:pt x="213242" y="71817"/>
                </a:lnTo>
                <a:close/>
              </a:path>
              <a:path w="330835" h="318135">
                <a:moveTo>
                  <a:pt x="286900" y="317837"/>
                </a:moveTo>
                <a:lnTo>
                  <a:pt x="250439" y="317837"/>
                </a:lnTo>
                <a:lnTo>
                  <a:pt x="250439" y="3314"/>
                </a:lnTo>
                <a:lnTo>
                  <a:pt x="286900" y="3314"/>
                </a:lnTo>
                <a:lnTo>
                  <a:pt x="286900" y="127797"/>
                </a:lnTo>
                <a:lnTo>
                  <a:pt x="330359" y="127797"/>
                </a:lnTo>
                <a:lnTo>
                  <a:pt x="330359" y="162785"/>
                </a:lnTo>
                <a:lnTo>
                  <a:pt x="286900" y="162785"/>
                </a:lnTo>
                <a:lnTo>
                  <a:pt x="286900" y="317837"/>
                </a:lnTo>
                <a:close/>
              </a:path>
              <a:path w="330835" h="318135">
                <a:moveTo>
                  <a:pt x="124851" y="266644"/>
                </a:moveTo>
                <a:lnTo>
                  <a:pt x="88390" y="266644"/>
                </a:lnTo>
                <a:lnTo>
                  <a:pt x="88390" y="219871"/>
                </a:lnTo>
                <a:lnTo>
                  <a:pt x="58311" y="212867"/>
                </a:lnTo>
                <a:lnTo>
                  <a:pt x="35586" y="199477"/>
                </a:lnTo>
                <a:lnTo>
                  <a:pt x="21217" y="180354"/>
                </a:lnTo>
                <a:lnTo>
                  <a:pt x="16204" y="156156"/>
                </a:lnTo>
                <a:lnTo>
                  <a:pt x="22598" y="129035"/>
                </a:lnTo>
                <a:lnTo>
                  <a:pt x="40834" y="108508"/>
                </a:lnTo>
                <a:lnTo>
                  <a:pt x="69498" y="95508"/>
                </a:lnTo>
                <a:lnTo>
                  <a:pt x="107173" y="90968"/>
                </a:lnTo>
                <a:lnTo>
                  <a:pt x="144848" y="95508"/>
                </a:lnTo>
                <a:lnTo>
                  <a:pt x="173512" y="108508"/>
                </a:lnTo>
                <a:lnTo>
                  <a:pt x="184432" y="120800"/>
                </a:lnTo>
                <a:lnTo>
                  <a:pt x="107173" y="120800"/>
                </a:lnTo>
                <a:lnTo>
                  <a:pt x="82676" y="123527"/>
                </a:lnTo>
                <a:lnTo>
                  <a:pt x="65049" y="131020"/>
                </a:lnTo>
                <a:lnTo>
                  <a:pt x="54398" y="142241"/>
                </a:lnTo>
                <a:lnTo>
                  <a:pt x="50824" y="156156"/>
                </a:lnTo>
                <a:lnTo>
                  <a:pt x="54398" y="170013"/>
                </a:lnTo>
                <a:lnTo>
                  <a:pt x="65049" y="181108"/>
                </a:lnTo>
                <a:lnTo>
                  <a:pt x="82676" y="188474"/>
                </a:lnTo>
                <a:lnTo>
                  <a:pt x="107173" y="191144"/>
                </a:lnTo>
                <a:lnTo>
                  <a:pt x="185044" y="191144"/>
                </a:lnTo>
                <a:lnTo>
                  <a:pt x="178484" y="199799"/>
                </a:lnTo>
                <a:lnTo>
                  <a:pt x="155414" y="213230"/>
                </a:lnTo>
                <a:lnTo>
                  <a:pt x="124851" y="220239"/>
                </a:lnTo>
                <a:lnTo>
                  <a:pt x="124851" y="266644"/>
                </a:lnTo>
                <a:close/>
              </a:path>
              <a:path w="330835" h="318135">
                <a:moveTo>
                  <a:pt x="185044" y="191144"/>
                </a:moveTo>
                <a:lnTo>
                  <a:pt x="107173" y="191144"/>
                </a:lnTo>
                <a:lnTo>
                  <a:pt x="131670" y="188474"/>
                </a:lnTo>
                <a:lnTo>
                  <a:pt x="149297" y="181108"/>
                </a:lnTo>
                <a:lnTo>
                  <a:pt x="159948" y="170013"/>
                </a:lnTo>
                <a:lnTo>
                  <a:pt x="163522" y="156156"/>
                </a:lnTo>
                <a:lnTo>
                  <a:pt x="159948" y="142241"/>
                </a:lnTo>
                <a:lnTo>
                  <a:pt x="149297" y="131020"/>
                </a:lnTo>
                <a:lnTo>
                  <a:pt x="131670" y="123527"/>
                </a:lnTo>
                <a:lnTo>
                  <a:pt x="107173" y="120800"/>
                </a:lnTo>
                <a:lnTo>
                  <a:pt x="184432" y="120800"/>
                </a:lnTo>
                <a:lnTo>
                  <a:pt x="191748" y="129035"/>
                </a:lnTo>
                <a:lnTo>
                  <a:pt x="198141" y="156156"/>
                </a:lnTo>
                <a:lnTo>
                  <a:pt x="193060" y="180567"/>
                </a:lnTo>
                <a:lnTo>
                  <a:pt x="185044" y="191144"/>
                </a:lnTo>
                <a:close/>
              </a:path>
              <a:path w="330835" h="318135">
                <a:moveTo>
                  <a:pt x="121536" y="299054"/>
                </a:moveTo>
                <a:lnTo>
                  <a:pt x="1473" y="299054"/>
                </a:lnTo>
                <a:lnTo>
                  <a:pt x="1473" y="266644"/>
                </a:lnTo>
                <a:lnTo>
                  <a:pt x="124851" y="266644"/>
                </a:lnTo>
                <a:lnTo>
                  <a:pt x="154890" y="265700"/>
                </a:lnTo>
                <a:lnTo>
                  <a:pt x="182029" y="263237"/>
                </a:lnTo>
                <a:lnTo>
                  <a:pt x="205438" y="258979"/>
                </a:lnTo>
                <a:lnTo>
                  <a:pt x="224290" y="252649"/>
                </a:lnTo>
                <a:lnTo>
                  <a:pt x="224290" y="285795"/>
                </a:lnTo>
                <a:lnTo>
                  <a:pt x="206060" y="291596"/>
                </a:lnTo>
                <a:lnTo>
                  <a:pt x="182029" y="295739"/>
                </a:lnTo>
                <a:lnTo>
                  <a:pt x="153440" y="298225"/>
                </a:lnTo>
                <a:lnTo>
                  <a:pt x="121536" y="29905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1724" y="3002089"/>
            <a:ext cx="866140" cy="309245"/>
          </a:xfrm>
          <a:custGeom>
            <a:avLst/>
            <a:gdLst/>
            <a:ahLst/>
            <a:cxnLst/>
            <a:rect l="l" t="t" r="r" b="b"/>
            <a:pathLst>
              <a:path w="866139" h="309245">
                <a:moveTo>
                  <a:pt x="240131" y="223189"/>
                </a:moveTo>
                <a:lnTo>
                  <a:pt x="216509" y="168910"/>
                </a:lnTo>
                <a:lnTo>
                  <a:pt x="138480" y="135902"/>
                </a:lnTo>
                <a:lnTo>
                  <a:pt x="97815" y="125679"/>
                </a:lnTo>
                <a:lnTo>
                  <a:pt x="69748" y="113842"/>
                </a:lnTo>
                <a:lnTo>
                  <a:pt x="53492" y="98767"/>
                </a:lnTo>
                <a:lnTo>
                  <a:pt x="48247" y="78816"/>
                </a:lnTo>
                <a:lnTo>
                  <a:pt x="53060" y="60490"/>
                </a:lnTo>
                <a:lnTo>
                  <a:pt x="67119" y="46037"/>
                </a:lnTo>
                <a:lnTo>
                  <a:pt x="89890" y="36550"/>
                </a:lnTo>
                <a:lnTo>
                  <a:pt x="120802" y="33147"/>
                </a:lnTo>
                <a:lnTo>
                  <a:pt x="151904" y="37376"/>
                </a:lnTo>
                <a:lnTo>
                  <a:pt x="175768" y="49022"/>
                </a:lnTo>
                <a:lnTo>
                  <a:pt x="191757" y="66548"/>
                </a:lnTo>
                <a:lnTo>
                  <a:pt x="199250" y="88392"/>
                </a:lnTo>
                <a:lnTo>
                  <a:pt x="239026" y="88392"/>
                </a:lnTo>
                <a:lnTo>
                  <a:pt x="228396" y="52819"/>
                </a:lnTo>
                <a:lnTo>
                  <a:pt x="203758" y="24853"/>
                </a:lnTo>
                <a:lnTo>
                  <a:pt x="167652" y="6553"/>
                </a:lnTo>
                <a:lnTo>
                  <a:pt x="122643" y="0"/>
                </a:lnTo>
                <a:lnTo>
                  <a:pt x="77419" y="5422"/>
                </a:lnTo>
                <a:lnTo>
                  <a:pt x="41478" y="21031"/>
                </a:lnTo>
                <a:lnTo>
                  <a:pt x="17767" y="45834"/>
                </a:lnTo>
                <a:lnTo>
                  <a:pt x="9207" y="78816"/>
                </a:lnTo>
                <a:lnTo>
                  <a:pt x="15544" y="111086"/>
                </a:lnTo>
                <a:lnTo>
                  <a:pt x="34480" y="135394"/>
                </a:lnTo>
                <a:lnTo>
                  <a:pt x="65913" y="153136"/>
                </a:lnTo>
                <a:lnTo>
                  <a:pt x="109753" y="165735"/>
                </a:lnTo>
                <a:lnTo>
                  <a:pt x="151003" y="176187"/>
                </a:lnTo>
                <a:lnTo>
                  <a:pt x="179260" y="188379"/>
                </a:lnTo>
                <a:lnTo>
                  <a:pt x="195516" y="204165"/>
                </a:lnTo>
                <a:lnTo>
                  <a:pt x="200723" y="225399"/>
                </a:lnTo>
                <a:lnTo>
                  <a:pt x="195135" y="245592"/>
                </a:lnTo>
                <a:lnTo>
                  <a:pt x="179539" y="261302"/>
                </a:lnTo>
                <a:lnTo>
                  <a:pt x="155663" y="271487"/>
                </a:lnTo>
                <a:lnTo>
                  <a:pt x="125222" y="275107"/>
                </a:lnTo>
                <a:lnTo>
                  <a:pt x="91617" y="270586"/>
                </a:lnTo>
                <a:lnTo>
                  <a:pt x="65506" y="257937"/>
                </a:lnTo>
                <a:lnTo>
                  <a:pt x="47891" y="238594"/>
                </a:lnTo>
                <a:lnTo>
                  <a:pt x="39776" y="213982"/>
                </a:lnTo>
                <a:lnTo>
                  <a:pt x="0" y="213982"/>
                </a:lnTo>
                <a:lnTo>
                  <a:pt x="11188" y="252844"/>
                </a:lnTo>
                <a:lnTo>
                  <a:pt x="37007" y="282714"/>
                </a:lnTo>
                <a:lnTo>
                  <a:pt x="74993" y="301866"/>
                </a:lnTo>
                <a:lnTo>
                  <a:pt x="122643" y="308622"/>
                </a:lnTo>
                <a:lnTo>
                  <a:pt x="168656" y="302729"/>
                </a:lnTo>
                <a:lnTo>
                  <a:pt x="205968" y="285788"/>
                </a:lnTo>
                <a:lnTo>
                  <a:pt x="230987" y="258914"/>
                </a:lnTo>
                <a:lnTo>
                  <a:pt x="240131" y="223189"/>
                </a:lnTo>
                <a:close/>
              </a:path>
              <a:path w="866139" h="309245">
                <a:moveTo>
                  <a:pt x="521868" y="7416"/>
                </a:moveTo>
                <a:lnTo>
                  <a:pt x="271437" y="7416"/>
                </a:lnTo>
                <a:lnTo>
                  <a:pt x="271437" y="41706"/>
                </a:lnTo>
                <a:lnTo>
                  <a:pt x="377494" y="41706"/>
                </a:lnTo>
                <a:lnTo>
                  <a:pt x="377494" y="302056"/>
                </a:lnTo>
                <a:lnTo>
                  <a:pt x="416166" y="302056"/>
                </a:lnTo>
                <a:lnTo>
                  <a:pt x="416166" y="41706"/>
                </a:lnTo>
                <a:lnTo>
                  <a:pt x="521868" y="41706"/>
                </a:lnTo>
                <a:lnTo>
                  <a:pt x="521868" y="7416"/>
                </a:lnTo>
                <a:close/>
              </a:path>
              <a:path w="866139" h="309245">
                <a:moveTo>
                  <a:pt x="865860" y="154317"/>
                </a:moveTo>
                <a:lnTo>
                  <a:pt x="858253" y="104038"/>
                </a:lnTo>
                <a:lnTo>
                  <a:pt x="836790" y="61493"/>
                </a:lnTo>
                <a:lnTo>
                  <a:pt x="827189" y="52006"/>
                </a:lnTo>
                <a:lnTo>
                  <a:pt x="827189" y="154317"/>
                </a:lnTo>
                <a:lnTo>
                  <a:pt x="818375" y="202107"/>
                </a:lnTo>
                <a:lnTo>
                  <a:pt x="793953" y="239763"/>
                </a:lnTo>
                <a:lnTo>
                  <a:pt x="756958" y="264426"/>
                </a:lnTo>
                <a:lnTo>
                  <a:pt x="710438" y="273265"/>
                </a:lnTo>
                <a:lnTo>
                  <a:pt x="663702" y="264426"/>
                </a:lnTo>
                <a:lnTo>
                  <a:pt x="626605" y="239763"/>
                </a:lnTo>
                <a:lnTo>
                  <a:pt x="602145" y="202107"/>
                </a:lnTo>
                <a:lnTo>
                  <a:pt x="593318" y="154317"/>
                </a:lnTo>
                <a:lnTo>
                  <a:pt x="602081" y="106362"/>
                </a:lnTo>
                <a:lnTo>
                  <a:pt x="626427" y="68732"/>
                </a:lnTo>
                <a:lnTo>
                  <a:pt x="663397" y="44157"/>
                </a:lnTo>
                <a:lnTo>
                  <a:pt x="710069" y="35356"/>
                </a:lnTo>
                <a:lnTo>
                  <a:pt x="756805" y="44157"/>
                </a:lnTo>
                <a:lnTo>
                  <a:pt x="793902" y="68732"/>
                </a:lnTo>
                <a:lnTo>
                  <a:pt x="818362" y="106362"/>
                </a:lnTo>
                <a:lnTo>
                  <a:pt x="827189" y="154317"/>
                </a:lnTo>
                <a:lnTo>
                  <a:pt x="827189" y="52006"/>
                </a:lnTo>
                <a:lnTo>
                  <a:pt x="810348" y="35356"/>
                </a:lnTo>
                <a:lnTo>
                  <a:pt x="803567" y="28651"/>
                </a:lnTo>
                <a:lnTo>
                  <a:pt x="760641" y="7493"/>
                </a:lnTo>
                <a:lnTo>
                  <a:pt x="710069" y="0"/>
                </a:lnTo>
                <a:lnTo>
                  <a:pt x="659536" y="7493"/>
                </a:lnTo>
                <a:lnTo>
                  <a:pt x="616699" y="28651"/>
                </a:lnTo>
                <a:lnTo>
                  <a:pt x="583577" y="61493"/>
                </a:lnTo>
                <a:lnTo>
                  <a:pt x="562216" y="104038"/>
                </a:lnTo>
                <a:lnTo>
                  <a:pt x="554647" y="154317"/>
                </a:lnTo>
                <a:lnTo>
                  <a:pt x="562254" y="204584"/>
                </a:lnTo>
                <a:lnTo>
                  <a:pt x="583717" y="247129"/>
                </a:lnTo>
                <a:lnTo>
                  <a:pt x="616940" y="279984"/>
                </a:lnTo>
                <a:lnTo>
                  <a:pt x="659866" y="301129"/>
                </a:lnTo>
                <a:lnTo>
                  <a:pt x="710438" y="308622"/>
                </a:lnTo>
                <a:lnTo>
                  <a:pt x="760971" y="301129"/>
                </a:lnTo>
                <a:lnTo>
                  <a:pt x="803808" y="279984"/>
                </a:lnTo>
                <a:lnTo>
                  <a:pt x="810564" y="273265"/>
                </a:lnTo>
                <a:lnTo>
                  <a:pt x="836930" y="247129"/>
                </a:lnTo>
                <a:lnTo>
                  <a:pt x="858291" y="204584"/>
                </a:lnTo>
                <a:lnTo>
                  <a:pt x="865860" y="154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0119" y="2989559"/>
            <a:ext cx="314325" cy="330200"/>
          </a:xfrm>
          <a:custGeom>
            <a:avLst/>
            <a:gdLst/>
            <a:ahLst/>
            <a:cxnLst/>
            <a:rect l="l" t="t" r="r" b="b"/>
            <a:pathLst>
              <a:path w="314325" h="330200">
                <a:moveTo>
                  <a:pt x="174939" y="35724"/>
                </a:moveTo>
                <a:lnTo>
                  <a:pt x="137373" y="35724"/>
                </a:lnTo>
                <a:lnTo>
                  <a:pt x="137373" y="0"/>
                </a:lnTo>
                <a:lnTo>
                  <a:pt x="174939" y="0"/>
                </a:lnTo>
                <a:lnTo>
                  <a:pt x="174939" y="35724"/>
                </a:lnTo>
                <a:close/>
              </a:path>
              <a:path w="314325" h="330200">
                <a:moveTo>
                  <a:pt x="295739" y="68870"/>
                </a:moveTo>
                <a:lnTo>
                  <a:pt x="18046" y="68870"/>
                </a:lnTo>
                <a:lnTo>
                  <a:pt x="18046" y="35724"/>
                </a:lnTo>
                <a:lnTo>
                  <a:pt x="295739" y="35724"/>
                </a:lnTo>
                <a:lnTo>
                  <a:pt x="295739" y="68870"/>
                </a:lnTo>
                <a:close/>
              </a:path>
              <a:path w="314325" h="330200">
                <a:moveTo>
                  <a:pt x="9943" y="180832"/>
                </a:moveTo>
                <a:lnTo>
                  <a:pt x="9943" y="147317"/>
                </a:lnTo>
                <a:lnTo>
                  <a:pt x="55951" y="139099"/>
                </a:lnTo>
                <a:lnTo>
                  <a:pt x="93500" y="122457"/>
                </a:lnTo>
                <a:lnTo>
                  <a:pt x="121036" y="98633"/>
                </a:lnTo>
                <a:lnTo>
                  <a:pt x="137005" y="68870"/>
                </a:lnTo>
                <a:lnTo>
                  <a:pt x="176412" y="68870"/>
                </a:lnTo>
                <a:lnTo>
                  <a:pt x="174766" y="75983"/>
                </a:lnTo>
                <a:lnTo>
                  <a:pt x="172637" y="82958"/>
                </a:lnTo>
                <a:lnTo>
                  <a:pt x="170094" y="89794"/>
                </a:lnTo>
                <a:lnTo>
                  <a:pt x="167205" y="96492"/>
                </a:lnTo>
                <a:lnTo>
                  <a:pt x="242208" y="124114"/>
                </a:lnTo>
                <a:lnTo>
                  <a:pt x="148422" y="124114"/>
                </a:lnTo>
                <a:lnTo>
                  <a:pt x="122797" y="146339"/>
                </a:lnTo>
                <a:lnTo>
                  <a:pt x="90646" y="163522"/>
                </a:lnTo>
                <a:lnTo>
                  <a:pt x="52763" y="175181"/>
                </a:lnTo>
                <a:lnTo>
                  <a:pt x="9943" y="180832"/>
                </a:lnTo>
                <a:close/>
              </a:path>
              <a:path w="314325" h="330200">
                <a:moveTo>
                  <a:pt x="291688" y="178622"/>
                </a:moveTo>
                <a:lnTo>
                  <a:pt x="148422" y="124114"/>
                </a:lnTo>
                <a:lnTo>
                  <a:pt x="242208" y="124114"/>
                </a:lnTo>
                <a:lnTo>
                  <a:pt x="304210" y="146949"/>
                </a:lnTo>
                <a:lnTo>
                  <a:pt x="291688" y="178622"/>
                </a:lnTo>
                <a:close/>
              </a:path>
              <a:path w="314325" h="330200">
                <a:moveTo>
                  <a:pt x="314154" y="244915"/>
                </a:moveTo>
                <a:lnTo>
                  <a:pt x="0" y="244915"/>
                </a:lnTo>
                <a:lnTo>
                  <a:pt x="0" y="211032"/>
                </a:lnTo>
                <a:lnTo>
                  <a:pt x="314154" y="211032"/>
                </a:lnTo>
                <a:lnTo>
                  <a:pt x="314154" y="244915"/>
                </a:lnTo>
                <a:close/>
              </a:path>
              <a:path w="314325" h="330200">
                <a:moveTo>
                  <a:pt x="175307" y="329622"/>
                </a:moveTo>
                <a:lnTo>
                  <a:pt x="138110" y="329622"/>
                </a:lnTo>
                <a:lnTo>
                  <a:pt x="138110" y="244915"/>
                </a:lnTo>
                <a:lnTo>
                  <a:pt x="175307" y="244915"/>
                </a:lnTo>
                <a:lnTo>
                  <a:pt x="175307" y="329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0679" y="2991769"/>
            <a:ext cx="296545" cy="316230"/>
          </a:xfrm>
          <a:custGeom>
            <a:avLst/>
            <a:gdLst/>
            <a:ahLst/>
            <a:cxnLst/>
            <a:rect l="l" t="t" r="r" b="b"/>
            <a:pathLst>
              <a:path w="296545" h="316229">
                <a:moveTo>
                  <a:pt x="123378" y="38302"/>
                </a:moveTo>
                <a:lnTo>
                  <a:pt x="86549" y="38302"/>
                </a:lnTo>
                <a:lnTo>
                  <a:pt x="86549" y="0"/>
                </a:lnTo>
                <a:lnTo>
                  <a:pt x="123378" y="0"/>
                </a:lnTo>
                <a:lnTo>
                  <a:pt x="123378" y="38302"/>
                </a:lnTo>
                <a:close/>
              </a:path>
              <a:path w="296545" h="316229">
                <a:moveTo>
                  <a:pt x="289847" y="240127"/>
                </a:moveTo>
                <a:lnTo>
                  <a:pt x="253386" y="240127"/>
                </a:lnTo>
                <a:lnTo>
                  <a:pt x="253386" y="125219"/>
                </a:lnTo>
                <a:lnTo>
                  <a:pt x="192985" y="125219"/>
                </a:lnTo>
                <a:lnTo>
                  <a:pt x="192985" y="91705"/>
                </a:lnTo>
                <a:lnTo>
                  <a:pt x="253386" y="91705"/>
                </a:lnTo>
                <a:lnTo>
                  <a:pt x="253386" y="5524"/>
                </a:lnTo>
                <a:lnTo>
                  <a:pt x="289847" y="5524"/>
                </a:lnTo>
                <a:lnTo>
                  <a:pt x="289847" y="240127"/>
                </a:lnTo>
                <a:close/>
              </a:path>
              <a:path w="296545" h="316229">
                <a:moveTo>
                  <a:pt x="205507" y="69607"/>
                </a:moveTo>
                <a:lnTo>
                  <a:pt x="3314" y="69607"/>
                </a:lnTo>
                <a:lnTo>
                  <a:pt x="3314" y="38302"/>
                </a:lnTo>
                <a:lnTo>
                  <a:pt x="205507" y="38302"/>
                </a:lnTo>
                <a:lnTo>
                  <a:pt x="205507" y="69607"/>
                </a:lnTo>
                <a:close/>
              </a:path>
              <a:path w="296545" h="316229">
                <a:moveTo>
                  <a:pt x="0" y="201456"/>
                </a:moveTo>
                <a:lnTo>
                  <a:pt x="0" y="169046"/>
                </a:lnTo>
                <a:lnTo>
                  <a:pt x="34038" y="157911"/>
                </a:lnTo>
                <a:lnTo>
                  <a:pt x="60446" y="136867"/>
                </a:lnTo>
                <a:lnTo>
                  <a:pt x="78360" y="107052"/>
                </a:lnTo>
                <a:lnTo>
                  <a:pt x="86917" y="69607"/>
                </a:lnTo>
                <a:lnTo>
                  <a:pt x="123746" y="69607"/>
                </a:lnTo>
                <a:lnTo>
                  <a:pt x="122699" y="79683"/>
                </a:lnTo>
                <a:lnTo>
                  <a:pt x="121168" y="89449"/>
                </a:lnTo>
                <a:lnTo>
                  <a:pt x="119085" y="98869"/>
                </a:lnTo>
                <a:lnTo>
                  <a:pt x="116380" y="107910"/>
                </a:lnTo>
                <a:lnTo>
                  <a:pt x="160442" y="137741"/>
                </a:lnTo>
                <a:lnTo>
                  <a:pt x="102753" y="137741"/>
                </a:lnTo>
                <a:lnTo>
                  <a:pt x="83850" y="161939"/>
                </a:lnTo>
                <a:lnTo>
                  <a:pt x="60077" y="181062"/>
                </a:lnTo>
                <a:lnTo>
                  <a:pt x="31955" y="194453"/>
                </a:lnTo>
                <a:lnTo>
                  <a:pt x="0" y="201456"/>
                </a:lnTo>
                <a:close/>
              </a:path>
              <a:path w="296545" h="316229">
                <a:moveTo>
                  <a:pt x="192249" y="199615"/>
                </a:moveTo>
                <a:lnTo>
                  <a:pt x="102753" y="137741"/>
                </a:lnTo>
                <a:lnTo>
                  <a:pt x="160442" y="137741"/>
                </a:lnTo>
                <a:lnTo>
                  <a:pt x="211032" y="171993"/>
                </a:lnTo>
                <a:lnTo>
                  <a:pt x="192249" y="199615"/>
                </a:lnTo>
                <a:close/>
              </a:path>
              <a:path w="296545" h="316229">
                <a:moveTo>
                  <a:pt x="296476" y="315995"/>
                </a:moveTo>
                <a:lnTo>
                  <a:pt x="22097" y="315995"/>
                </a:lnTo>
                <a:lnTo>
                  <a:pt x="22097" y="227237"/>
                </a:lnTo>
                <a:lnTo>
                  <a:pt x="59295" y="227237"/>
                </a:lnTo>
                <a:lnTo>
                  <a:pt x="59295" y="283586"/>
                </a:lnTo>
                <a:lnTo>
                  <a:pt x="296476" y="283586"/>
                </a:lnTo>
                <a:lnTo>
                  <a:pt x="296476" y="3159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8717" y="2996188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156893" y="114539"/>
                </a:moveTo>
                <a:lnTo>
                  <a:pt x="103306" y="111466"/>
                </a:lnTo>
                <a:lnTo>
                  <a:pt x="59387" y="101556"/>
                </a:lnTo>
                <a:lnTo>
                  <a:pt x="29693" y="83775"/>
                </a:lnTo>
                <a:lnTo>
                  <a:pt x="18782" y="57085"/>
                </a:lnTo>
                <a:lnTo>
                  <a:pt x="29693" y="30608"/>
                </a:lnTo>
                <a:lnTo>
                  <a:pt x="59387" y="12936"/>
                </a:lnTo>
                <a:lnTo>
                  <a:pt x="103306" y="3067"/>
                </a:lnTo>
                <a:lnTo>
                  <a:pt x="156893" y="0"/>
                </a:lnTo>
                <a:lnTo>
                  <a:pt x="210479" y="3067"/>
                </a:lnTo>
                <a:lnTo>
                  <a:pt x="254398" y="12936"/>
                </a:lnTo>
                <a:lnTo>
                  <a:pt x="279074" y="27622"/>
                </a:lnTo>
                <a:lnTo>
                  <a:pt x="156893" y="27622"/>
                </a:lnTo>
                <a:lnTo>
                  <a:pt x="118032" y="29325"/>
                </a:lnTo>
                <a:lnTo>
                  <a:pt x="86042" y="34619"/>
                </a:lnTo>
                <a:lnTo>
                  <a:pt x="64342" y="43780"/>
                </a:lnTo>
                <a:lnTo>
                  <a:pt x="56348" y="57085"/>
                </a:lnTo>
                <a:lnTo>
                  <a:pt x="64342" y="70545"/>
                </a:lnTo>
                <a:lnTo>
                  <a:pt x="86042" y="79689"/>
                </a:lnTo>
                <a:lnTo>
                  <a:pt x="118032" y="84897"/>
                </a:lnTo>
                <a:lnTo>
                  <a:pt x="156893" y="86549"/>
                </a:lnTo>
                <a:lnTo>
                  <a:pt x="279460" y="86549"/>
                </a:lnTo>
                <a:lnTo>
                  <a:pt x="254398" y="101556"/>
                </a:lnTo>
                <a:lnTo>
                  <a:pt x="210479" y="111466"/>
                </a:lnTo>
                <a:lnTo>
                  <a:pt x="156893" y="114539"/>
                </a:lnTo>
                <a:close/>
              </a:path>
              <a:path w="314325" h="312420">
                <a:moveTo>
                  <a:pt x="279460" y="86549"/>
                </a:moveTo>
                <a:lnTo>
                  <a:pt x="156893" y="86549"/>
                </a:lnTo>
                <a:lnTo>
                  <a:pt x="195753" y="84897"/>
                </a:lnTo>
                <a:lnTo>
                  <a:pt x="227743" y="79689"/>
                </a:lnTo>
                <a:lnTo>
                  <a:pt x="249444" y="70545"/>
                </a:lnTo>
                <a:lnTo>
                  <a:pt x="257437" y="57085"/>
                </a:lnTo>
                <a:lnTo>
                  <a:pt x="249444" y="43780"/>
                </a:lnTo>
                <a:lnTo>
                  <a:pt x="227743" y="34619"/>
                </a:lnTo>
                <a:lnTo>
                  <a:pt x="195753" y="29325"/>
                </a:lnTo>
                <a:lnTo>
                  <a:pt x="156893" y="27622"/>
                </a:lnTo>
                <a:lnTo>
                  <a:pt x="279074" y="27622"/>
                </a:lnTo>
                <a:lnTo>
                  <a:pt x="284092" y="30608"/>
                </a:lnTo>
                <a:lnTo>
                  <a:pt x="295003" y="57085"/>
                </a:lnTo>
                <a:lnTo>
                  <a:pt x="284092" y="83775"/>
                </a:lnTo>
                <a:lnTo>
                  <a:pt x="279460" y="86549"/>
                </a:lnTo>
                <a:close/>
              </a:path>
              <a:path w="314325" h="312420">
                <a:moveTo>
                  <a:pt x="314154" y="162417"/>
                </a:moveTo>
                <a:lnTo>
                  <a:pt x="0" y="162417"/>
                </a:lnTo>
                <a:lnTo>
                  <a:pt x="0" y="134058"/>
                </a:lnTo>
                <a:lnTo>
                  <a:pt x="314154" y="134058"/>
                </a:lnTo>
                <a:lnTo>
                  <a:pt x="314154" y="162417"/>
                </a:lnTo>
                <a:close/>
              </a:path>
              <a:path w="314325" h="312420">
                <a:moveTo>
                  <a:pt x="297949" y="311944"/>
                </a:moveTo>
                <a:lnTo>
                  <a:pt x="21729" y="311944"/>
                </a:lnTo>
                <a:lnTo>
                  <a:pt x="21729" y="236812"/>
                </a:lnTo>
                <a:lnTo>
                  <a:pt x="256700" y="236812"/>
                </a:lnTo>
                <a:lnTo>
                  <a:pt x="256700" y="214715"/>
                </a:lnTo>
                <a:lnTo>
                  <a:pt x="20992" y="214715"/>
                </a:lnTo>
                <a:lnTo>
                  <a:pt x="20992" y="187461"/>
                </a:lnTo>
                <a:lnTo>
                  <a:pt x="292425" y="187461"/>
                </a:lnTo>
                <a:lnTo>
                  <a:pt x="292425" y="262593"/>
                </a:lnTo>
                <a:lnTo>
                  <a:pt x="57453" y="262593"/>
                </a:lnTo>
                <a:lnTo>
                  <a:pt x="57453" y="284690"/>
                </a:lnTo>
                <a:lnTo>
                  <a:pt x="297949" y="284690"/>
                </a:lnTo>
                <a:lnTo>
                  <a:pt x="297949" y="3119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6198" y="2997293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39" h="314960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39" h="314960">
                <a:moveTo>
                  <a:pt x="107910" y="166837"/>
                </a:moveTo>
                <a:lnTo>
                  <a:pt x="70200" y="160915"/>
                </a:lnTo>
                <a:lnTo>
                  <a:pt x="40742" y="144325"/>
                </a:lnTo>
                <a:lnTo>
                  <a:pt x="21573" y="118826"/>
                </a:lnTo>
                <a:lnTo>
                  <a:pt x="14731" y="86180"/>
                </a:lnTo>
                <a:lnTo>
                  <a:pt x="21573" y="53534"/>
                </a:lnTo>
                <a:lnTo>
                  <a:pt x="40742" y="28036"/>
                </a:lnTo>
                <a:lnTo>
                  <a:pt x="70200" y="11445"/>
                </a:lnTo>
                <a:lnTo>
                  <a:pt x="107910" y="5524"/>
                </a:lnTo>
                <a:lnTo>
                  <a:pt x="145464" y="11445"/>
                </a:lnTo>
                <a:lnTo>
                  <a:pt x="174939" y="28036"/>
                </a:lnTo>
                <a:lnTo>
                  <a:pt x="180745" y="35724"/>
                </a:lnTo>
                <a:lnTo>
                  <a:pt x="107910" y="35724"/>
                </a:lnTo>
                <a:lnTo>
                  <a:pt x="83901" y="39568"/>
                </a:lnTo>
                <a:lnTo>
                  <a:pt x="65556" y="50180"/>
                </a:lnTo>
                <a:lnTo>
                  <a:pt x="53839" y="66177"/>
                </a:lnTo>
                <a:lnTo>
                  <a:pt x="49719" y="86180"/>
                </a:lnTo>
                <a:lnTo>
                  <a:pt x="53839" y="106183"/>
                </a:lnTo>
                <a:lnTo>
                  <a:pt x="65556" y="122181"/>
                </a:lnTo>
                <a:lnTo>
                  <a:pt x="83901" y="132792"/>
                </a:lnTo>
                <a:lnTo>
                  <a:pt x="107910" y="136636"/>
                </a:lnTo>
                <a:lnTo>
                  <a:pt x="180745" y="136636"/>
                </a:lnTo>
                <a:lnTo>
                  <a:pt x="174939" y="144325"/>
                </a:lnTo>
                <a:lnTo>
                  <a:pt x="145464" y="160915"/>
                </a:lnTo>
                <a:lnTo>
                  <a:pt x="107910" y="166837"/>
                </a:lnTo>
                <a:close/>
              </a:path>
              <a:path w="294639" h="314960">
                <a:moveTo>
                  <a:pt x="180745" y="136636"/>
                </a:moveTo>
                <a:lnTo>
                  <a:pt x="107910" y="136636"/>
                </a:lnTo>
                <a:lnTo>
                  <a:pt x="131705" y="132792"/>
                </a:lnTo>
                <a:lnTo>
                  <a:pt x="149941" y="122181"/>
                </a:lnTo>
                <a:lnTo>
                  <a:pt x="161617" y="106183"/>
                </a:lnTo>
                <a:lnTo>
                  <a:pt x="165732" y="86180"/>
                </a:lnTo>
                <a:lnTo>
                  <a:pt x="161617" y="66177"/>
                </a:lnTo>
                <a:lnTo>
                  <a:pt x="149941" y="50180"/>
                </a:lnTo>
                <a:lnTo>
                  <a:pt x="131705" y="39568"/>
                </a:lnTo>
                <a:lnTo>
                  <a:pt x="107910" y="35724"/>
                </a:lnTo>
                <a:lnTo>
                  <a:pt x="180745" y="35724"/>
                </a:lnTo>
                <a:lnTo>
                  <a:pt x="194194" y="53534"/>
                </a:lnTo>
                <a:lnTo>
                  <a:pt x="201088" y="86180"/>
                </a:lnTo>
                <a:lnTo>
                  <a:pt x="194194" y="118826"/>
                </a:lnTo>
                <a:lnTo>
                  <a:pt x="180745" y="136636"/>
                </a:lnTo>
                <a:close/>
              </a:path>
              <a:path w="294639" h="314960">
                <a:moveTo>
                  <a:pt x="128902" y="229446"/>
                </a:moveTo>
                <a:lnTo>
                  <a:pt x="0" y="229446"/>
                </a:lnTo>
                <a:lnTo>
                  <a:pt x="0" y="196300"/>
                </a:lnTo>
                <a:lnTo>
                  <a:pt x="128534" y="196300"/>
                </a:lnTo>
                <a:lnTo>
                  <a:pt x="159356" y="195644"/>
                </a:lnTo>
                <a:lnTo>
                  <a:pt x="187553" y="193538"/>
                </a:lnTo>
                <a:lnTo>
                  <a:pt x="212022" y="189774"/>
                </a:lnTo>
                <a:lnTo>
                  <a:pt x="231656" y="184146"/>
                </a:lnTo>
                <a:lnTo>
                  <a:pt x="231656" y="217293"/>
                </a:lnTo>
                <a:lnTo>
                  <a:pt x="212183" y="222765"/>
                </a:lnTo>
                <a:lnTo>
                  <a:pt x="188013" y="226546"/>
                </a:lnTo>
                <a:lnTo>
                  <a:pt x="159977" y="228739"/>
                </a:lnTo>
                <a:lnTo>
                  <a:pt x="128902" y="229446"/>
                </a:lnTo>
                <a:close/>
              </a:path>
              <a:path w="294639" h="314960">
                <a:moveTo>
                  <a:pt x="125956" y="314522"/>
                </a:moveTo>
                <a:lnTo>
                  <a:pt x="89495" y="314522"/>
                </a:lnTo>
                <a:lnTo>
                  <a:pt x="89495" y="229446"/>
                </a:lnTo>
                <a:lnTo>
                  <a:pt x="125956" y="229446"/>
                </a:lnTo>
                <a:lnTo>
                  <a:pt x="125956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9392" y="2991769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5356"/>
                </a:moveTo>
                <a:lnTo>
                  <a:pt x="88390" y="35356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5356"/>
                </a:lnTo>
                <a:close/>
              </a:path>
              <a:path w="330200" h="316229">
                <a:moveTo>
                  <a:pt x="213610" y="65187"/>
                </a:moveTo>
                <a:lnTo>
                  <a:pt x="0" y="65187"/>
                </a:lnTo>
                <a:lnTo>
                  <a:pt x="0" y="35356"/>
                </a:lnTo>
                <a:lnTo>
                  <a:pt x="213610" y="35356"/>
                </a:lnTo>
                <a:lnTo>
                  <a:pt x="213610" y="65187"/>
                </a:lnTo>
                <a:close/>
              </a:path>
              <a:path w="330200" h="316229">
                <a:moveTo>
                  <a:pt x="285795" y="241232"/>
                </a:moveTo>
                <a:lnTo>
                  <a:pt x="249334" y="241232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91705"/>
                </a:lnTo>
                <a:lnTo>
                  <a:pt x="329991" y="91705"/>
                </a:lnTo>
                <a:lnTo>
                  <a:pt x="329991" y="126693"/>
                </a:lnTo>
                <a:lnTo>
                  <a:pt x="285795" y="126693"/>
                </a:lnTo>
                <a:lnTo>
                  <a:pt x="285795" y="241232"/>
                </a:lnTo>
                <a:close/>
              </a:path>
              <a:path w="330200" h="316229">
                <a:moveTo>
                  <a:pt x="106805" y="211768"/>
                </a:moveTo>
                <a:lnTo>
                  <a:pt x="70182" y="207498"/>
                </a:lnTo>
                <a:lnTo>
                  <a:pt x="40604" y="195011"/>
                </a:lnTo>
                <a:lnTo>
                  <a:pt x="20831" y="174789"/>
                </a:lnTo>
                <a:lnTo>
                  <a:pt x="13626" y="147317"/>
                </a:lnTo>
                <a:lnTo>
                  <a:pt x="20831" y="119845"/>
                </a:lnTo>
                <a:lnTo>
                  <a:pt x="40604" y="99623"/>
                </a:lnTo>
                <a:lnTo>
                  <a:pt x="70182" y="87135"/>
                </a:lnTo>
                <a:lnTo>
                  <a:pt x="106805" y="82866"/>
                </a:lnTo>
                <a:lnTo>
                  <a:pt x="143369" y="87135"/>
                </a:lnTo>
                <a:lnTo>
                  <a:pt x="172821" y="99623"/>
                </a:lnTo>
                <a:lnTo>
                  <a:pt x="183735" y="110856"/>
                </a:lnTo>
                <a:lnTo>
                  <a:pt x="106805" y="110856"/>
                </a:lnTo>
                <a:lnTo>
                  <a:pt x="82854" y="113601"/>
                </a:lnTo>
                <a:lnTo>
                  <a:pt x="64635" y="121214"/>
                </a:lnTo>
                <a:lnTo>
                  <a:pt x="53045" y="132764"/>
                </a:lnTo>
                <a:lnTo>
                  <a:pt x="48983" y="147317"/>
                </a:lnTo>
                <a:lnTo>
                  <a:pt x="53045" y="162026"/>
                </a:lnTo>
                <a:lnTo>
                  <a:pt x="64635" y="173558"/>
                </a:lnTo>
                <a:lnTo>
                  <a:pt x="82854" y="181085"/>
                </a:lnTo>
                <a:lnTo>
                  <a:pt x="106805" y="183778"/>
                </a:lnTo>
                <a:lnTo>
                  <a:pt x="183735" y="183778"/>
                </a:lnTo>
                <a:lnTo>
                  <a:pt x="172821" y="195011"/>
                </a:lnTo>
                <a:lnTo>
                  <a:pt x="143369" y="207498"/>
                </a:lnTo>
                <a:lnTo>
                  <a:pt x="106805" y="211768"/>
                </a:lnTo>
                <a:close/>
              </a:path>
              <a:path w="330200" h="316229">
                <a:moveTo>
                  <a:pt x="183735" y="183778"/>
                </a:moveTo>
                <a:lnTo>
                  <a:pt x="106805" y="183778"/>
                </a:lnTo>
                <a:lnTo>
                  <a:pt x="130755" y="181085"/>
                </a:lnTo>
                <a:lnTo>
                  <a:pt x="148974" y="173558"/>
                </a:lnTo>
                <a:lnTo>
                  <a:pt x="160564" y="162026"/>
                </a:lnTo>
                <a:lnTo>
                  <a:pt x="164627" y="147317"/>
                </a:lnTo>
                <a:lnTo>
                  <a:pt x="160564" y="132764"/>
                </a:lnTo>
                <a:lnTo>
                  <a:pt x="148974" y="121214"/>
                </a:lnTo>
                <a:lnTo>
                  <a:pt x="130755" y="113601"/>
                </a:lnTo>
                <a:lnTo>
                  <a:pt x="106805" y="110856"/>
                </a:lnTo>
                <a:lnTo>
                  <a:pt x="183735" y="110856"/>
                </a:lnTo>
                <a:lnTo>
                  <a:pt x="192467" y="119845"/>
                </a:lnTo>
                <a:lnTo>
                  <a:pt x="199615" y="147317"/>
                </a:lnTo>
                <a:lnTo>
                  <a:pt x="192467" y="174789"/>
                </a:lnTo>
                <a:lnTo>
                  <a:pt x="183735" y="183778"/>
                </a:lnTo>
                <a:close/>
              </a:path>
              <a:path w="330200" h="316229">
                <a:moveTo>
                  <a:pt x="294266" y="315995"/>
                </a:moveTo>
                <a:lnTo>
                  <a:pt x="22834" y="315995"/>
                </a:lnTo>
                <a:lnTo>
                  <a:pt x="22834" y="229815"/>
                </a:lnTo>
                <a:lnTo>
                  <a:pt x="59663" y="229815"/>
                </a:lnTo>
                <a:lnTo>
                  <a:pt x="59663" y="283586"/>
                </a:lnTo>
                <a:lnTo>
                  <a:pt x="294266" y="283586"/>
                </a:lnTo>
                <a:lnTo>
                  <a:pt x="294266" y="3159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1243" y="2997293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10" h="314960">
                <a:moveTo>
                  <a:pt x="292793" y="173834"/>
                </a:moveTo>
                <a:lnTo>
                  <a:pt x="256700" y="173834"/>
                </a:lnTo>
                <a:lnTo>
                  <a:pt x="256700" y="137373"/>
                </a:lnTo>
                <a:lnTo>
                  <a:pt x="201824" y="137373"/>
                </a:lnTo>
                <a:lnTo>
                  <a:pt x="204034" y="106068"/>
                </a:lnTo>
                <a:lnTo>
                  <a:pt x="256700" y="106068"/>
                </a:lnTo>
                <a:lnTo>
                  <a:pt x="256700" y="59295"/>
                </a:lnTo>
                <a:lnTo>
                  <a:pt x="204034" y="59295"/>
                </a:lnTo>
                <a:lnTo>
                  <a:pt x="201824" y="27990"/>
                </a:lnTo>
                <a:lnTo>
                  <a:pt x="256700" y="27990"/>
                </a:lnTo>
                <a:lnTo>
                  <a:pt x="256700" y="0"/>
                </a:lnTo>
                <a:lnTo>
                  <a:pt x="292793" y="0"/>
                </a:lnTo>
                <a:lnTo>
                  <a:pt x="292793" y="173834"/>
                </a:lnTo>
                <a:close/>
              </a:path>
              <a:path w="295910" h="314960">
                <a:moveTo>
                  <a:pt x="96492" y="163154"/>
                </a:moveTo>
                <a:lnTo>
                  <a:pt x="56400" y="157347"/>
                </a:lnTo>
                <a:lnTo>
                  <a:pt x="26010" y="141010"/>
                </a:lnTo>
                <a:lnTo>
                  <a:pt x="6738" y="115765"/>
                </a:lnTo>
                <a:lnTo>
                  <a:pt x="0" y="83234"/>
                </a:lnTo>
                <a:lnTo>
                  <a:pt x="6738" y="50859"/>
                </a:lnTo>
                <a:lnTo>
                  <a:pt x="26010" y="25596"/>
                </a:lnTo>
                <a:lnTo>
                  <a:pt x="56400" y="9172"/>
                </a:lnTo>
                <a:lnTo>
                  <a:pt x="96492" y="3314"/>
                </a:lnTo>
                <a:lnTo>
                  <a:pt x="136798" y="9172"/>
                </a:lnTo>
                <a:lnTo>
                  <a:pt x="167297" y="25596"/>
                </a:lnTo>
                <a:lnTo>
                  <a:pt x="173632" y="33883"/>
                </a:lnTo>
                <a:lnTo>
                  <a:pt x="96492" y="33883"/>
                </a:lnTo>
                <a:lnTo>
                  <a:pt x="71828" y="37191"/>
                </a:lnTo>
                <a:lnTo>
                  <a:pt x="52758" y="46819"/>
                </a:lnTo>
                <a:lnTo>
                  <a:pt x="40454" y="62316"/>
                </a:lnTo>
                <a:lnTo>
                  <a:pt x="36092" y="83234"/>
                </a:lnTo>
                <a:lnTo>
                  <a:pt x="40454" y="104152"/>
                </a:lnTo>
                <a:lnTo>
                  <a:pt x="52758" y="119649"/>
                </a:lnTo>
                <a:lnTo>
                  <a:pt x="71828" y="129276"/>
                </a:lnTo>
                <a:lnTo>
                  <a:pt x="96492" y="132585"/>
                </a:lnTo>
                <a:lnTo>
                  <a:pt x="173742" y="132585"/>
                </a:lnTo>
                <a:lnTo>
                  <a:pt x="167297" y="141010"/>
                </a:lnTo>
                <a:lnTo>
                  <a:pt x="136798" y="157347"/>
                </a:lnTo>
                <a:lnTo>
                  <a:pt x="96492" y="163154"/>
                </a:lnTo>
                <a:close/>
              </a:path>
              <a:path w="295910" h="314960">
                <a:moveTo>
                  <a:pt x="173742" y="132585"/>
                </a:moveTo>
                <a:lnTo>
                  <a:pt x="96492" y="132585"/>
                </a:lnTo>
                <a:lnTo>
                  <a:pt x="121157" y="129276"/>
                </a:lnTo>
                <a:lnTo>
                  <a:pt x="140227" y="119649"/>
                </a:lnTo>
                <a:lnTo>
                  <a:pt x="152531" y="104152"/>
                </a:lnTo>
                <a:lnTo>
                  <a:pt x="156893" y="83234"/>
                </a:lnTo>
                <a:lnTo>
                  <a:pt x="152531" y="62316"/>
                </a:lnTo>
                <a:lnTo>
                  <a:pt x="140227" y="46819"/>
                </a:lnTo>
                <a:lnTo>
                  <a:pt x="121157" y="37191"/>
                </a:lnTo>
                <a:lnTo>
                  <a:pt x="96492" y="33883"/>
                </a:lnTo>
                <a:lnTo>
                  <a:pt x="173632" y="33883"/>
                </a:lnTo>
                <a:lnTo>
                  <a:pt x="186609" y="50859"/>
                </a:lnTo>
                <a:lnTo>
                  <a:pt x="193354" y="83234"/>
                </a:lnTo>
                <a:lnTo>
                  <a:pt x="186609" y="115765"/>
                </a:lnTo>
                <a:lnTo>
                  <a:pt x="173742" y="132585"/>
                </a:lnTo>
                <a:close/>
              </a:path>
              <a:path w="295910" h="314960">
                <a:moveTo>
                  <a:pt x="161312" y="314522"/>
                </a:moveTo>
                <a:lnTo>
                  <a:pt x="108669" y="310966"/>
                </a:lnTo>
                <a:lnTo>
                  <a:pt x="66108" y="299606"/>
                </a:lnTo>
                <a:lnTo>
                  <a:pt x="37635" y="279408"/>
                </a:lnTo>
                <a:lnTo>
                  <a:pt x="27253" y="249334"/>
                </a:lnTo>
                <a:lnTo>
                  <a:pt x="37635" y="219261"/>
                </a:lnTo>
                <a:lnTo>
                  <a:pt x="66108" y="199062"/>
                </a:lnTo>
                <a:lnTo>
                  <a:pt x="108669" y="187703"/>
                </a:lnTo>
                <a:lnTo>
                  <a:pt x="161312" y="184146"/>
                </a:lnTo>
                <a:lnTo>
                  <a:pt x="214013" y="187703"/>
                </a:lnTo>
                <a:lnTo>
                  <a:pt x="256700" y="199062"/>
                </a:lnTo>
                <a:lnTo>
                  <a:pt x="278342" y="214346"/>
                </a:lnTo>
                <a:lnTo>
                  <a:pt x="161312" y="214346"/>
                </a:lnTo>
                <a:lnTo>
                  <a:pt x="124034" y="216447"/>
                </a:lnTo>
                <a:lnTo>
                  <a:pt x="93730" y="222863"/>
                </a:lnTo>
                <a:lnTo>
                  <a:pt x="73371" y="233768"/>
                </a:lnTo>
                <a:lnTo>
                  <a:pt x="65924" y="249334"/>
                </a:lnTo>
                <a:lnTo>
                  <a:pt x="73371" y="265056"/>
                </a:lnTo>
                <a:lnTo>
                  <a:pt x="93730" y="275944"/>
                </a:lnTo>
                <a:lnTo>
                  <a:pt x="124034" y="282274"/>
                </a:lnTo>
                <a:lnTo>
                  <a:pt x="161312" y="284322"/>
                </a:lnTo>
                <a:lnTo>
                  <a:pt x="278342" y="284322"/>
                </a:lnTo>
                <a:lnTo>
                  <a:pt x="256700" y="299606"/>
                </a:lnTo>
                <a:lnTo>
                  <a:pt x="214013" y="310966"/>
                </a:lnTo>
                <a:lnTo>
                  <a:pt x="161312" y="314522"/>
                </a:lnTo>
                <a:close/>
              </a:path>
              <a:path w="295910" h="314960">
                <a:moveTo>
                  <a:pt x="278342" y="284322"/>
                </a:moveTo>
                <a:lnTo>
                  <a:pt x="161312" y="284322"/>
                </a:lnTo>
                <a:lnTo>
                  <a:pt x="198590" y="282274"/>
                </a:lnTo>
                <a:lnTo>
                  <a:pt x="228894" y="275944"/>
                </a:lnTo>
                <a:lnTo>
                  <a:pt x="249254" y="265056"/>
                </a:lnTo>
                <a:lnTo>
                  <a:pt x="256700" y="249334"/>
                </a:lnTo>
                <a:lnTo>
                  <a:pt x="249254" y="233768"/>
                </a:lnTo>
                <a:lnTo>
                  <a:pt x="228894" y="222863"/>
                </a:lnTo>
                <a:lnTo>
                  <a:pt x="198590" y="216447"/>
                </a:lnTo>
                <a:lnTo>
                  <a:pt x="161312" y="214346"/>
                </a:lnTo>
                <a:lnTo>
                  <a:pt x="278342" y="214346"/>
                </a:lnTo>
                <a:lnTo>
                  <a:pt x="285300" y="219261"/>
                </a:lnTo>
                <a:lnTo>
                  <a:pt x="295739" y="249334"/>
                </a:lnTo>
                <a:lnTo>
                  <a:pt x="285300" y="279408"/>
                </a:lnTo>
                <a:lnTo>
                  <a:pt x="278342" y="284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0754" y="2993979"/>
            <a:ext cx="330835" cy="318135"/>
          </a:xfrm>
          <a:custGeom>
            <a:avLst/>
            <a:gdLst/>
            <a:ahLst/>
            <a:cxnLst/>
            <a:rect l="l" t="t" r="r" b="b"/>
            <a:pathLst>
              <a:path w="330835" h="318135">
                <a:moveTo>
                  <a:pt x="125219" y="39775"/>
                </a:moveTo>
                <a:lnTo>
                  <a:pt x="88022" y="39775"/>
                </a:lnTo>
                <a:lnTo>
                  <a:pt x="88022" y="0"/>
                </a:lnTo>
                <a:lnTo>
                  <a:pt x="125219" y="0"/>
                </a:lnTo>
                <a:lnTo>
                  <a:pt x="125219" y="39775"/>
                </a:lnTo>
                <a:close/>
              </a:path>
              <a:path w="330835" h="318135">
                <a:moveTo>
                  <a:pt x="213242" y="71817"/>
                </a:moveTo>
                <a:lnTo>
                  <a:pt x="0" y="71817"/>
                </a:lnTo>
                <a:lnTo>
                  <a:pt x="0" y="39775"/>
                </a:lnTo>
                <a:lnTo>
                  <a:pt x="213242" y="39775"/>
                </a:lnTo>
                <a:lnTo>
                  <a:pt x="213242" y="71817"/>
                </a:lnTo>
                <a:close/>
              </a:path>
              <a:path w="330835" h="318135">
                <a:moveTo>
                  <a:pt x="286900" y="317837"/>
                </a:moveTo>
                <a:lnTo>
                  <a:pt x="250439" y="317837"/>
                </a:lnTo>
                <a:lnTo>
                  <a:pt x="250439" y="3314"/>
                </a:lnTo>
                <a:lnTo>
                  <a:pt x="286900" y="3314"/>
                </a:lnTo>
                <a:lnTo>
                  <a:pt x="286900" y="127797"/>
                </a:lnTo>
                <a:lnTo>
                  <a:pt x="330359" y="127797"/>
                </a:lnTo>
                <a:lnTo>
                  <a:pt x="330359" y="162785"/>
                </a:lnTo>
                <a:lnTo>
                  <a:pt x="286900" y="162785"/>
                </a:lnTo>
                <a:lnTo>
                  <a:pt x="286900" y="317837"/>
                </a:lnTo>
                <a:close/>
              </a:path>
              <a:path w="330835" h="318135">
                <a:moveTo>
                  <a:pt x="124851" y="266644"/>
                </a:moveTo>
                <a:lnTo>
                  <a:pt x="88390" y="266644"/>
                </a:lnTo>
                <a:lnTo>
                  <a:pt x="88390" y="219871"/>
                </a:lnTo>
                <a:lnTo>
                  <a:pt x="58311" y="212867"/>
                </a:lnTo>
                <a:lnTo>
                  <a:pt x="35586" y="199477"/>
                </a:lnTo>
                <a:lnTo>
                  <a:pt x="21217" y="180354"/>
                </a:lnTo>
                <a:lnTo>
                  <a:pt x="16204" y="156156"/>
                </a:lnTo>
                <a:lnTo>
                  <a:pt x="22598" y="129035"/>
                </a:lnTo>
                <a:lnTo>
                  <a:pt x="40834" y="108508"/>
                </a:lnTo>
                <a:lnTo>
                  <a:pt x="69498" y="95508"/>
                </a:lnTo>
                <a:lnTo>
                  <a:pt x="107173" y="90968"/>
                </a:lnTo>
                <a:lnTo>
                  <a:pt x="144848" y="95508"/>
                </a:lnTo>
                <a:lnTo>
                  <a:pt x="173512" y="108508"/>
                </a:lnTo>
                <a:lnTo>
                  <a:pt x="184432" y="120800"/>
                </a:lnTo>
                <a:lnTo>
                  <a:pt x="107173" y="120800"/>
                </a:lnTo>
                <a:lnTo>
                  <a:pt x="82676" y="123527"/>
                </a:lnTo>
                <a:lnTo>
                  <a:pt x="65049" y="131020"/>
                </a:lnTo>
                <a:lnTo>
                  <a:pt x="54398" y="142241"/>
                </a:lnTo>
                <a:lnTo>
                  <a:pt x="50824" y="156156"/>
                </a:lnTo>
                <a:lnTo>
                  <a:pt x="54398" y="170013"/>
                </a:lnTo>
                <a:lnTo>
                  <a:pt x="65049" y="181108"/>
                </a:lnTo>
                <a:lnTo>
                  <a:pt x="82676" y="188474"/>
                </a:lnTo>
                <a:lnTo>
                  <a:pt x="107173" y="191144"/>
                </a:lnTo>
                <a:lnTo>
                  <a:pt x="185044" y="191144"/>
                </a:lnTo>
                <a:lnTo>
                  <a:pt x="178484" y="199799"/>
                </a:lnTo>
                <a:lnTo>
                  <a:pt x="155414" y="213230"/>
                </a:lnTo>
                <a:lnTo>
                  <a:pt x="124851" y="220239"/>
                </a:lnTo>
                <a:lnTo>
                  <a:pt x="124851" y="266644"/>
                </a:lnTo>
                <a:close/>
              </a:path>
              <a:path w="330835" h="318135">
                <a:moveTo>
                  <a:pt x="185044" y="191144"/>
                </a:moveTo>
                <a:lnTo>
                  <a:pt x="107173" y="191144"/>
                </a:lnTo>
                <a:lnTo>
                  <a:pt x="131670" y="188474"/>
                </a:lnTo>
                <a:lnTo>
                  <a:pt x="149297" y="181108"/>
                </a:lnTo>
                <a:lnTo>
                  <a:pt x="159948" y="170013"/>
                </a:lnTo>
                <a:lnTo>
                  <a:pt x="163522" y="156156"/>
                </a:lnTo>
                <a:lnTo>
                  <a:pt x="159948" y="142241"/>
                </a:lnTo>
                <a:lnTo>
                  <a:pt x="149297" y="131020"/>
                </a:lnTo>
                <a:lnTo>
                  <a:pt x="131670" y="123527"/>
                </a:lnTo>
                <a:lnTo>
                  <a:pt x="107173" y="120800"/>
                </a:lnTo>
                <a:lnTo>
                  <a:pt x="184432" y="120800"/>
                </a:lnTo>
                <a:lnTo>
                  <a:pt x="191748" y="129035"/>
                </a:lnTo>
                <a:lnTo>
                  <a:pt x="198141" y="156156"/>
                </a:lnTo>
                <a:lnTo>
                  <a:pt x="193060" y="180567"/>
                </a:lnTo>
                <a:lnTo>
                  <a:pt x="185044" y="191144"/>
                </a:lnTo>
                <a:close/>
              </a:path>
              <a:path w="330835" h="318135">
                <a:moveTo>
                  <a:pt x="121536" y="299054"/>
                </a:moveTo>
                <a:lnTo>
                  <a:pt x="1473" y="299054"/>
                </a:lnTo>
                <a:lnTo>
                  <a:pt x="1473" y="266644"/>
                </a:lnTo>
                <a:lnTo>
                  <a:pt x="124851" y="266644"/>
                </a:lnTo>
                <a:lnTo>
                  <a:pt x="154890" y="265700"/>
                </a:lnTo>
                <a:lnTo>
                  <a:pt x="182029" y="263237"/>
                </a:lnTo>
                <a:lnTo>
                  <a:pt x="205438" y="258979"/>
                </a:lnTo>
                <a:lnTo>
                  <a:pt x="224290" y="252649"/>
                </a:lnTo>
                <a:lnTo>
                  <a:pt x="224290" y="285795"/>
                </a:lnTo>
                <a:lnTo>
                  <a:pt x="206060" y="291596"/>
                </a:lnTo>
                <a:lnTo>
                  <a:pt x="182029" y="295739"/>
                </a:lnTo>
                <a:lnTo>
                  <a:pt x="153440" y="298225"/>
                </a:lnTo>
                <a:lnTo>
                  <a:pt x="121536" y="29905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9494" y="2997301"/>
            <a:ext cx="657225" cy="314960"/>
          </a:xfrm>
          <a:custGeom>
            <a:avLst/>
            <a:gdLst/>
            <a:ahLst/>
            <a:cxnLst/>
            <a:rect l="l" t="t" r="r" b="b"/>
            <a:pathLst>
              <a:path w="657225" h="314960">
                <a:moveTo>
                  <a:pt x="192608" y="5156"/>
                </a:moveTo>
                <a:lnTo>
                  <a:pt x="15100" y="5156"/>
                </a:lnTo>
                <a:lnTo>
                  <a:pt x="15100" y="36830"/>
                </a:lnTo>
                <a:lnTo>
                  <a:pt x="156159" y="36830"/>
                </a:lnTo>
                <a:lnTo>
                  <a:pt x="156159" y="127063"/>
                </a:lnTo>
                <a:lnTo>
                  <a:pt x="192608" y="127063"/>
                </a:lnTo>
                <a:lnTo>
                  <a:pt x="192608" y="5156"/>
                </a:lnTo>
                <a:close/>
              </a:path>
              <a:path w="657225" h="314960">
                <a:moveTo>
                  <a:pt x="222808" y="143268"/>
                </a:moveTo>
                <a:lnTo>
                  <a:pt x="203593" y="149047"/>
                </a:lnTo>
                <a:lnTo>
                  <a:pt x="179260" y="152793"/>
                </a:lnTo>
                <a:lnTo>
                  <a:pt x="150926" y="154813"/>
                </a:lnTo>
                <a:lnTo>
                  <a:pt x="119697" y="155422"/>
                </a:lnTo>
                <a:lnTo>
                  <a:pt x="97599" y="155422"/>
                </a:lnTo>
                <a:lnTo>
                  <a:pt x="97599" y="80657"/>
                </a:lnTo>
                <a:lnTo>
                  <a:pt x="61506" y="80657"/>
                </a:lnTo>
                <a:lnTo>
                  <a:pt x="61506" y="155422"/>
                </a:lnTo>
                <a:lnTo>
                  <a:pt x="0" y="155422"/>
                </a:lnTo>
                <a:lnTo>
                  <a:pt x="0" y="186728"/>
                </a:lnTo>
                <a:lnTo>
                  <a:pt x="118592" y="186728"/>
                </a:lnTo>
                <a:lnTo>
                  <a:pt x="151028" y="186067"/>
                </a:lnTo>
                <a:lnTo>
                  <a:pt x="180086" y="183959"/>
                </a:lnTo>
                <a:lnTo>
                  <a:pt x="204457" y="180200"/>
                </a:lnTo>
                <a:lnTo>
                  <a:pt x="222808" y="174574"/>
                </a:lnTo>
                <a:lnTo>
                  <a:pt x="222808" y="143268"/>
                </a:lnTo>
                <a:close/>
              </a:path>
              <a:path w="657225" h="314960">
                <a:moveTo>
                  <a:pt x="293890" y="278790"/>
                </a:moveTo>
                <a:lnTo>
                  <a:pt x="58928" y="278790"/>
                </a:lnTo>
                <a:lnTo>
                  <a:pt x="58928" y="218033"/>
                </a:lnTo>
                <a:lnTo>
                  <a:pt x="22098" y="218033"/>
                </a:lnTo>
                <a:lnTo>
                  <a:pt x="22098" y="310464"/>
                </a:lnTo>
                <a:lnTo>
                  <a:pt x="293890" y="310464"/>
                </a:lnTo>
                <a:lnTo>
                  <a:pt x="293890" y="278790"/>
                </a:lnTo>
                <a:close/>
              </a:path>
              <a:path w="657225" h="314960">
                <a:moveTo>
                  <a:pt x="328879" y="85077"/>
                </a:moveTo>
                <a:lnTo>
                  <a:pt x="285419" y="85077"/>
                </a:lnTo>
                <a:lnTo>
                  <a:pt x="285419" y="0"/>
                </a:lnTo>
                <a:lnTo>
                  <a:pt x="248958" y="0"/>
                </a:lnTo>
                <a:lnTo>
                  <a:pt x="248958" y="239026"/>
                </a:lnTo>
                <a:lnTo>
                  <a:pt x="285419" y="239026"/>
                </a:lnTo>
                <a:lnTo>
                  <a:pt x="285419" y="119329"/>
                </a:lnTo>
                <a:lnTo>
                  <a:pt x="328879" y="119329"/>
                </a:lnTo>
                <a:lnTo>
                  <a:pt x="328879" y="85077"/>
                </a:lnTo>
                <a:close/>
              </a:path>
              <a:path w="657225" h="314960">
                <a:moveTo>
                  <a:pt x="496824" y="7734"/>
                </a:moveTo>
                <a:lnTo>
                  <a:pt x="361289" y="7734"/>
                </a:lnTo>
                <a:lnTo>
                  <a:pt x="361289" y="38671"/>
                </a:lnTo>
                <a:lnTo>
                  <a:pt x="461467" y="38671"/>
                </a:lnTo>
                <a:lnTo>
                  <a:pt x="461467" y="63347"/>
                </a:lnTo>
                <a:lnTo>
                  <a:pt x="454152" y="100304"/>
                </a:lnTo>
                <a:lnTo>
                  <a:pt x="433616" y="127800"/>
                </a:lnTo>
                <a:lnTo>
                  <a:pt x="401955" y="145072"/>
                </a:lnTo>
                <a:lnTo>
                  <a:pt x="361289" y="151371"/>
                </a:lnTo>
                <a:lnTo>
                  <a:pt x="361289" y="183045"/>
                </a:lnTo>
                <a:lnTo>
                  <a:pt x="414782" y="174815"/>
                </a:lnTo>
                <a:lnTo>
                  <a:pt x="457784" y="151231"/>
                </a:lnTo>
                <a:lnTo>
                  <a:pt x="486422" y="113068"/>
                </a:lnTo>
                <a:lnTo>
                  <a:pt x="496824" y="61137"/>
                </a:lnTo>
                <a:lnTo>
                  <a:pt x="496824" y="7734"/>
                </a:lnTo>
                <a:close/>
              </a:path>
              <a:path w="657225" h="314960">
                <a:moveTo>
                  <a:pt x="656666" y="211035"/>
                </a:moveTo>
                <a:lnTo>
                  <a:pt x="381177" y="211035"/>
                </a:lnTo>
                <a:lnTo>
                  <a:pt x="381177" y="242341"/>
                </a:lnTo>
                <a:lnTo>
                  <a:pt x="620572" y="242341"/>
                </a:lnTo>
                <a:lnTo>
                  <a:pt x="620572" y="314515"/>
                </a:lnTo>
                <a:lnTo>
                  <a:pt x="656666" y="314515"/>
                </a:lnTo>
                <a:lnTo>
                  <a:pt x="656666" y="211035"/>
                </a:lnTo>
                <a:close/>
              </a:path>
              <a:path w="657225" h="314960">
                <a:moveTo>
                  <a:pt x="656666" y="0"/>
                </a:moveTo>
                <a:lnTo>
                  <a:pt x="621677" y="0"/>
                </a:lnTo>
                <a:lnTo>
                  <a:pt x="621677" y="71818"/>
                </a:lnTo>
                <a:lnTo>
                  <a:pt x="568642" y="71818"/>
                </a:lnTo>
                <a:lnTo>
                  <a:pt x="568642" y="1841"/>
                </a:lnTo>
                <a:lnTo>
                  <a:pt x="533654" y="1841"/>
                </a:lnTo>
                <a:lnTo>
                  <a:pt x="533654" y="190411"/>
                </a:lnTo>
                <a:lnTo>
                  <a:pt x="568642" y="190411"/>
                </a:lnTo>
                <a:lnTo>
                  <a:pt x="568642" y="105702"/>
                </a:lnTo>
                <a:lnTo>
                  <a:pt x="621677" y="105702"/>
                </a:lnTo>
                <a:lnTo>
                  <a:pt x="621677" y="193725"/>
                </a:lnTo>
                <a:lnTo>
                  <a:pt x="656666" y="193725"/>
                </a:lnTo>
                <a:lnTo>
                  <a:pt x="656666" y="105702"/>
                </a:lnTo>
                <a:lnTo>
                  <a:pt x="656666" y="71818"/>
                </a:lnTo>
                <a:lnTo>
                  <a:pt x="65666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1237" y="2995083"/>
            <a:ext cx="314325" cy="324485"/>
          </a:xfrm>
          <a:custGeom>
            <a:avLst/>
            <a:gdLst/>
            <a:ahLst/>
            <a:cxnLst/>
            <a:rect l="l" t="t" r="r" b="b"/>
            <a:pathLst>
              <a:path w="314325" h="324485">
                <a:moveTo>
                  <a:pt x="7365" y="169046"/>
                </a:moveTo>
                <a:lnTo>
                  <a:pt x="7365" y="134427"/>
                </a:lnTo>
                <a:lnTo>
                  <a:pt x="47209" y="127730"/>
                </a:lnTo>
                <a:lnTo>
                  <a:pt x="83923" y="108693"/>
                </a:lnTo>
                <a:lnTo>
                  <a:pt x="115264" y="79563"/>
                </a:lnTo>
                <a:lnTo>
                  <a:pt x="138985" y="42583"/>
                </a:lnTo>
                <a:lnTo>
                  <a:pt x="152841" y="0"/>
                </a:lnTo>
                <a:lnTo>
                  <a:pt x="190407" y="5892"/>
                </a:lnTo>
                <a:lnTo>
                  <a:pt x="187104" y="20929"/>
                </a:lnTo>
                <a:lnTo>
                  <a:pt x="182765" y="35586"/>
                </a:lnTo>
                <a:lnTo>
                  <a:pt x="177459" y="49759"/>
                </a:lnTo>
                <a:lnTo>
                  <a:pt x="171256" y="63346"/>
                </a:lnTo>
                <a:lnTo>
                  <a:pt x="221721" y="91336"/>
                </a:lnTo>
                <a:lnTo>
                  <a:pt x="153578" y="91336"/>
                </a:lnTo>
                <a:lnTo>
                  <a:pt x="124051" y="123470"/>
                </a:lnTo>
                <a:lnTo>
                  <a:pt x="88896" y="147869"/>
                </a:lnTo>
                <a:lnTo>
                  <a:pt x="49529" y="163430"/>
                </a:lnTo>
                <a:lnTo>
                  <a:pt x="7365" y="169046"/>
                </a:lnTo>
                <a:close/>
              </a:path>
              <a:path w="314325" h="324485">
                <a:moveTo>
                  <a:pt x="289110" y="168678"/>
                </a:moveTo>
                <a:lnTo>
                  <a:pt x="153578" y="91336"/>
                </a:lnTo>
                <a:lnTo>
                  <a:pt x="221721" y="91336"/>
                </a:lnTo>
                <a:lnTo>
                  <a:pt x="306052" y="138110"/>
                </a:lnTo>
                <a:lnTo>
                  <a:pt x="289110" y="168678"/>
                </a:lnTo>
                <a:close/>
              </a:path>
              <a:path w="314325" h="324485">
                <a:moveTo>
                  <a:pt x="314154" y="236076"/>
                </a:moveTo>
                <a:lnTo>
                  <a:pt x="0" y="236076"/>
                </a:lnTo>
                <a:lnTo>
                  <a:pt x="0" y="202193"/>
                </a:lnTo>
                <a:lnTo>
                  <a:pt x="314154" y="202193"/>
                </a:lnTo>
                <a:lnTo>
                  <a:pt x="314154" y="236076"/>
                </a:lnTo>
                <a:close/>
              </a:path>
              <a:path w="314325" h="324485">
                <a:moveTo>
                  <a:pt x="175307" y="324098"/>
                </a:moveTo>
                <a:lnTo>
                  <a:pt x="138110" y="324098"/>
                </a:lnTo>
                <a:lnTo>
                  <a:pt x="138110" y="236076"/>
                </a:lnTo>
                <a:lnTo>
                  <a:pt x="175307" y="236076"/>
                </a:lnTo>
                <a:lnTo>
                  <a:pt x="175307" y="3240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92678" y="2997293"/>
            <a:ext cx="298450" cy="314960"/>
          </a:xfrm>
          <a:custGeom>
            <a:avLst/>
            <a:gdLst/>
            <a:ahLst/>
            <a:cxnLst/>
            <a:rect l="l" t="t" r="r" b="b"/>
            <a:pathLst>
              <a:path w="298450" h="314960">
                <a:moveTo>
                  <a:pt x="298317" y="314522"/>
                </a:moveTo>
                <a:lnTo>
                  <a:pt x="264066" y="314522"/>
                </a:lnTo>
                <a:lnTo>
                  <a:pt x="264066" y="0"/>
                </a:lnTo>
                <a:lnTo>
                  <a:pt x="298317" y="0"/>
                </a:lnTo>
                <a:lnTo>
                  <a:pt x="298317" y="314522"/>
                </a:lnTo>
                <a:close/>
              </a:path>
              <a:path w="298450" h="314960">
                <a:moveTo>
                  <a:pt x="223185" y="72922"/>
                </a:moveTo>
                <a:lnTo>
                  <a:pt x="189671" y="72922"/>
                </a:lnTo>
                <a:lnTo>
                  <a:pt x="189671" y="1841"/>
                </a:lnTo>
                <a:lnTo>
                  <a:pt x="223185" y="1841"/>
                </a:lnTo>
                <a:lnTo>
                  <a:pt x="223185" y="72922"/>
                </a:lnTo>
                <a:close/>
              </a:path>
              <a:path w="298450" h="314960">
                <a:moveTo>
                  <a:pt x="72553" y="299791"/>
                </a:moveTo>
                <a:lnTo>
                  <a:pt x="41174" y="291239"/>
                </a:lnTo>
                <a:lnTo>
                  <a:pt x="18460" y="264803"/>
                </a:lnTo>
                <a:lnTo>
                  <a:pt x="4655" y="219307"/>
                </a:lnTo>
                <a:lnTo>
                  <a:pt x="0" y="153578"/>
                </a:lnTo>
                <a:lnTo>
                  <a:pt x="4655" y="87849"/>
                </a:lnTo>
                <a:lnTo>
                  <a:pt x="18460" y="42353"/>
                </a:lnTo>
                <a:lnTo>
                  <a:pt x="41174" y="15917"/>
                </a:lnTo>
                <a:lnTo>
                  <a:pt x="72553" y="7365"/>
                </a:lnTo>
                <a:lnTo>
                  <a:pt x="94847" y="11290"/>
                </a:lnTo>
                <a:lnTo>
                  <a:pt x="113066" y="23294"/>
                </a:lnTo>
                <a:lnTo>
                  <a:pt x="124929" y="40512"/>
                </a:lnTo>
                <a:lnTo>
                  <a:pt x="72553" y="40512"/>
                </a:lnTo>
                <a:lnTo>
                  <a:pt x="55537" y="47302"/>
                </a:lnTo>
                <a:lnTo>
                  <a:pt x="43596" y="68042"/>
                </a:lnTo>
                <a:lnTo>
                  <a:pt x="36558" y="103283"/>
                </a:lnTo>
                <a:lnTo>
                  <a:pt x="34251" y="153578"/>
                </a:lnTo>
                <a:lnTo>
                  <a:pt x="36558" y="203873"/>
                </a:lnTo>
                <a:lnTo>
                  <a:pt x="43596" y="239114"/>
                </a:lnTo>
                <a:lnTo>
                  <a:pt x="55537" y="259854"/>
                </a:lnTo>
                <a:lnTo>
                  <a:pt x="72553" y="266644"/>
                </a:lnTo>
                <a:lnTo>
                  <a:pt x="124234" y="266644"/>
                </a:lnTo>
                <a:lnTo>
                  <a:pt x="115321" y="281284"/>
                </a:lnTo>
                <a:lnTo>
                  <a:pt x="96233" y="295233"/>
                </a:lnTo>
                <a:lnTo>
                  <a:pt x="72553" y="299791"/>
                </a:lnTo>
                <a:close/>
              </a:path>
              <a:path w="298450" h="314960">
                <a:moveTo>
                  <a:pt x="124234" y="266644"/>
                </a:moveTo>
                <a:lnTo>
                  <a:pt x="72553" y="266644"/>
                </a:lnTo>
                <a:lnTo>
                  <a:pt x="89512" y="259854"/>
                </a:lnTo>
                <a:lnTo>
                  <a:pt x="101326" y="239114"/>
                </a:lnTo>
                <a:lnTo>
                  <a:pt x="108238" y="203873"/>
                </a:lnTo>
                <a:lnTo>
                  <a:pt x="110488" y="153578"/>
                </a:lnTo>
                <a:lnTo>
                  <a:pt x="108238" y="103283"/>
                </a:lnTo>
                <a:lnTo>
                  <a:pt x="101326" y="68042"/>
                </a:lnTo>
                <a:lnTo>
                  <a:pt x="89512" y="47302"/>
                </a:lnTo>
                <a:lnTo>
                  <a:pt x="72553" y="40512"/>
                </a:lnTo>
                <a:lnTo>
                  <a:pt x="124929" y="40512"/>
                </a:lnTo>
                <a:lnTo>
                  <a:pt x="127141" y="43723"/>
                </a:lnTo>
                <a:lnTo>
                  <a:pt x="137005" y="72922"/>
                </a:lnTo>
                <a:lnTo>
                  <a:pt x="223185" y="72922"/>
                </a:lnTo>
                <a:lnTo>
                  <a:pt x="223185" y="106436"/>
                </a:lnTo>
                <a:lnTo>
                  <a:pt x="142529" y="106436"/>
                </a:lnTo>
                <a:lnTo>
                  <a:pt x="143496" y="117272"/>
                </a:lnTo>
                <a:lnTo>
                  <a:pt x="144186" y="128764"/>
                </a:lnTo>
                <a:lnTo>
                  <a:pt x="144601" y="140878"/>
                </a:lnTo>
                <a:lnTo>
                  <a:pt x="144670" y="163315"/>
                </a:lnTo>
                <a:lnTo>
                  <a:pt x="144463" y="172637"/>
                </a:lnTo>
                <a:lnTo>
                  <a:pt x="144117" y="181545"/>
                </a:lnTo>
                <a:lnTo>
                  <a:pt x="143634" y="190039"/>
                </a:lnTo>
                <a:lnTo>
                  <a:pt x="223185" y="190039"/>
                </a:lnTo>
                <a:lnTo>
                  <a:pt x="223185" y="223554"/>
                </a:lnTo>
                <a:lnTo>
                  <a:pt x="139583" y="223554"/>
                </a:lnTo>
                <a:lnTo>
                  <a:pt x="129783" y="257529"/>
                </a:lnTo>
                <a:lnTo>
                  <a:pt x="124234" y="266644"/>
                </a:lnTo>
                <a:close/>
              </a:path>
              <a:path w="298450" h="314960">
                <a:moveTo>
                  <a:pt x="223185" y="190039"/>
                </a:moveTo>
                <a:lnTo>
                  <a:pt x="189671" y="190039"/>
                </a:lnTo>
                <a:lnTo>
                  <a:pt x="189671" y="106436"/>
                </a:lnTo>
                <a:lnTo>
                  <a:pt x="223185" y="106436"/>
                </a:lnTo>
                <a:lnTo>
                  <a:pt x="223185" y="190039"/>
                </a:lnTo>
                <a:close/>
              </a:path>
              <a:path w="298450" h="314960">
                <a:moveTo>
                  <a:pt x="223185" y="308998"/>
                </a:moveTo>
                <a:lnTo>
                  <a:pt x="189671" y="308998"/>
                </a:lnTo>
                <a:lnTo>
                  <a:pt x="189671" y="223554"/>
                </a:lnTo>
                <a:lnTo>
                  <a:pt x="223185" y="223554"/>
                </a:lnTo>
                <a:lnTo>
                  <a:pt x="223185" y="30899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42925" y="2984771"/>
            <a:ext cx="314325" cy="327660"/>
          </a:xfrm>
          <a:custGeom>
            <a:avLst/>
            <a:gdLst/>
            <a:ahLst/>
            <a:cxnLst/>
            <a:rect l="l" t="t" r="r" b="b"/>
            <a:pathLst>
              <a:path w="314325" h="327660">
                <a:moveTo>
                  <a:pt x="175676" y="33146"/>
                </a:moveTo>
                <a:lnTo>
                  <a:pt x="138478" y="33146"/>
                </a:lnTo>
                <a:lnTo>
                  <a:pt x="138478" y="0"/>
                </a:lnTo>
                <a:lnTo>
                  <a:pt x="175676" y="0"/>
                </a:lnTo>
                <a:lnTo>
                  <a:pt x="175676" y="33146"/>
                </a:lnTo>
                <a:close/>
              </a:path>
              <a:path w="314325" h="327660">
                <a:moveTo>
                  <a:pt x="295371" y="62241"/>
                </a:moveTo>
                <a:lnTo>
                  <a:pt x="18414" y="62241"/>
                </a:lnTo>
                <a:lnTo>
                  <a:pt x="18414" y="33146"/>
                </a:lnTo>
                <a:lnTo>
                  <a:pt x="295371" y="33146"/>
                </a:lnTo>
                <a:lnTo>
                  <a:pt x="295371" y="62241"/>
                </a:lnTo>
                <a:close/>
              </a:path>
              <a:path w="314325" h="327660">
                <a:moveTo>
                  <a:pt x="12521" y="149527"/>
                </a:moveTo>
                <a:lnTo>
                  <a:pt x="12521" y="120063"/>
                </a:lnTo>
                <a:lnTo>
                  <a:pt x="52706" y="115586"/>
                </a:lnTo>
                <a:lnTo>
                  <a:pt x="91198" y="104411"/>
                </a:lnTo>
                <a:lnTo>
                  <a:pt x="122578" y="86606"/>
                </a:lnTo>
                <a:lnTo>
                  <a:pt x="141424" y="62241"/>
                </a:lnTo>
                <a:lnTo>
                  <a:pt x="179727" y="62241"/>
                </a:lnTo>
                <a:lnTo>
                  <a:pt x="177885" y="69975"/>
                </a:lnTo>
                <a:lnTo>
                  <a:pt x="174939" y="76973"/>
                </a:lnTo>
                <a:lnTo>
                  <a:pt x="170519" y="83602"/>
                </a:lnTo>
                <a:lnTo>
                  <a:pt x="252674" y="107173"/>
                </a:lnTo>
                <a:lnTo>
                  <a:pt x="149527" y="107173"/>
                </a:lnTo>
                <a:lnTo>
                  <a:pt x="121387" y="124978"/>
                </a:lnTo>
                <a:lnTo>
                  <a:pt x="87653" y="138018"/>
                </a:lnTo>
                <a:lnTo>
                  <a:pt x="50605" y="146224"/>
                </a:lnTo>
                <a:lnTo>
                  <a:pt x="12521" y="149527"/>
                </a:lnTo>
                <a:close/>
              </a:path>
              <a:path w="314325" h="327660">
                <a:moveTo>
                  <a:pt x="293161" y="149895"/>
                </a:moveTo>
                <a:lnTo>
                  <a:pt x="149527" y="107173"/>
                </a:lnTo>
                <a:lnTo>
                  <a:pt x="252674" y="107173"/>
                </a:lnTo>
                <a:lnTo>
                  <a:pt x="302737" y="121536"/>
                </a:lnTo>
                <a:lnTo>
                  <a:pt x="293161" y="149895"/>
                </a:lnTo>
                <a:close/>
              </a:path>
              <a:path w="314325" h="327660">
                <a:moveTo>
                  <a:pt x="314154" y="204402"/>
                </a:moveTo>
                <a:lnTo>
                  <a:pt x="0" y="204402"/>
                </a:lnTo>
                <a:lnTo>
                  <a:pt x="0" y="174202"/>
                </a:lnTo>
                <a:lnTo>
                  <a:pt x="314154" y="174202"/>
                </a:lnTo>
                <a:lnTo>
                  <a:pt x="314154" y="204402"/>
                </a:lnTo>
                <a:close/>
              </a:path>
              <a:path w="314325" h="327660">
                <a:moveTo>
                  <a:pt x="292056" y="327413"/>
                </a:moveTo>
                <a:lnTo>
                  <a:pt x="255227" y="327413"/>
                </a:lnTo>
                <a:lnTo>
                  <a:pt x="255227" y="265908"/>
                </a:lnTo>
                <a:lnTo>
                  <a:pt x="19151" y="265908"/>
                </a:lnTo>
                <a:lnTo>
                  <a:pt x="19151" y="235707"/>
                </a:lnTo>
                <a:lnTo>
                  <a:pt x="292056" y="235707"/>
                </a:lnTo>
                <a:lnTo>
                  <a:pt x="292056" y="3274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0351" y="3008235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314159" y="254241"/>
                </a:moveTo>
                <a:lnTo>
                  <a:pt x="175310" y="254241"/>
                </a:lnTo>
                <a:lnTo>
                  <a:pt x="175310" y="179070"/>
                </a:lnTo>
                <a:lnTo>
                  <a:pt x="293166" y="179070"/>
                </a:lnTo>
                <a:lnTo>
                  <a:pt x="293166" y="144856"/>
                </a:lnTo>
                <a:lnTo>
                  <a:pt x="293166" y="34734"/>
                </a:lnTo>
                <a:lnTo>
                  <a:pt x="256705" y="34734"/>
                </a:lnTo>
                <a:lnTo>
                  <a:pt x="256705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93166" y="34290"/>
                </a:lnTo>
                <a:lnTo>
                  <a:pt x="293166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9070"/>
                </a:lnTo>
                <a:lnTo>
                  <a:pt x="138112" y="179070"/>
                </a:lnTo>
                <a:lnTo>
                  <a:pt x="138112" y="254241"/>
                </a:lnTo>
                <a:lnTo>
                  <a:pt x="0" y="254241"/>
                </a:lnTo>
                <a:lnTo>
                  <a:pt x="0" y="288480"/>
                </a:lnTo>
                <a:lnTo>
                  <a:pt x="314159" y="288480"/>
                </a:lnTo>
                <a:lnTo>
                  <a:pt x="314159" y="25424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4231" y="2997293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90" h="310514">
                <a:moveTo>
                  <a:pt x="292793" y="163522"/>
                </a:moveTo>
                <a:lnTo>
                  <a:pt x="258173" y="163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63522"/>
                </a:lnTo>
                <a:close/>
              </a:path>
              <a:path w="300990" h="310514">
                <a:moveTo>
                  <a:pt x="216556" y="160207"/>
                </a:moveTo>
                <a:lnTo>
                  <a:pt x="182305" y="160207"/>
                </a:lnTo>
                <a:lnTo>
                  <a:pt x="182305" y="92073"/>
                </a:lnTo>
                <a:lnTo>
                  <a:pt x="108278" y="92073"/>
                </a:lnTo>
                <a:lnTo>
                  <a:pt x="108278" y="63346"/>
                </a:lnTo>
                <a:lnTo>
                  <a:pt x="182305" y="63346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160207"/>
                </a:lnTo>
                <a:close/>
              </a:path>
              <a:path w="300990" h="310514">
                <a:moveTo>
                  <a:pt x="67397" y="156156"/>
                </a:moveTo>
                <a:lnTo>
                  <a:pt x="0" y="156156"/>
                </a:lnTo>
                <a:lnTo>
                  <a:pt x="0" y="7734"/>
                </a:lnTo>
                <a:lnTo>
                  <a:pt x="138846" y="7734"/>
                </a:lnTo>
                <a:lnTo>
                  <a:pt x="138846" y="35724"/>
                </a:lnTo>
                <a:lnTo>
                  <a:pt x="34251" y="35724"/>
                </a:lnTo>
                <a:lnTo>
                  <a:pt x="34251" y="128166"/>
                </a:lnTo>
                <a:lnTo>
                  <a:pt x="157629" y="128166"/>
                </a:lnTo>
                <a:lnTo>
                  <a:pt x="157629" y="145107"/>
                </a:lnTo>
                <a:lnTo>
                  <a:pt x="139284" y="150096"/>
                </a:lnTo>
                <a:lnTo>
                  <a:pt x="117485" y="153532"/>
                </a:lnTo>
                <a:lnTo>
                  <a:pt x="93201" y="155517"/>
                </a:lnTo>
                <a:lnTo>
                  <a:pt x="67397" y="156156"/>
                </a:lnTo>
                <a:close/>
              </a:path>
              <a:path w="300990" h="310514">
                <a:moveTo>
                  <a:pt x="157629" y="128166"/>
                </a:moveTo>
                <a:lnTo>
                  <a:pt x="71080" y="128166"/>
                </a:lnTo>
                <a:lnTo>
                  <a:pt x="95635" y="127527"/>
                </a:lnTo>
                <a:lnTo>
                  <a:pt x="118636" y="125542"/>
                </a:lnTo>
                <a:lnTo>
                  <a:pt x="139496" y="122106"/>
                </a:lnTo>
                <a:lnTo>
                  <a:pt x="157629" y="117117"/>
                </a:lnTo>
                <a:lnTo>
                  <a:pt x="157629" y="128166"/>
                </a:lnTo>
                <a:close/>
              </a:path>
              <a:path w="300990" h="310514">
                <a:moveTo>
                  <a:pt x="300527" y="310471"/>
                </a:moveTo>
                <a:lnTo>
                  <a:pt x="18046" y="310471"/>
                </a:lnTo>
                <a:lnTo>
                  <a:pt x="18046" y="232025"/>
                </a:lnTo>
                <a:lnTo>
                  <a:pt x="257068" y="232025"/>
                </a:lnTo>
                <a:lnTo>
                  <a:pt x="257068" y="208085"/>
                </a:lnTo>
                <a:lnTo>
                  <a:pt x="17309" y="208085"/>
                </a:lnTo>
                <a:lnTo>
                  <a:pt x="17309" y="180463"/>
                </a:lnTo>
                <a:lnTo>
                  <a:pt x="292793" y="180463"/>
                </a:lnTo>
                <a:lnTo>
                  <a:pt x="292793" y="258173"/>
                </a:lnTo>
                <a:lnTo>
                  <a:pt x="53770" y="258173"/>
                </a:lnTo>
                <a:lnTo>
                  <a:pt x="53770" y="282849"/>
                </a:lnTo>
                <a:lnTo>
                  <a:pt x="300527" y="282849"/>
                </a:lnTo>
                <a:lnTo>
                  <a:pt x="300527" y="3104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19084" y="2997293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09" h="314960">
                <a:moveTo>
                  <a:pt x="295371" y="126693"/>
                </a:moveTo>
                <a:lnTo>
                  <a:pt x="260383" y="126693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126693"/>
                </a:lnTo>
                <a:close/>
              </a:path>
              <a:path w="295909" h="314960">
                <a:moveTo>
                  <a:pt x="206612" y="308998"/>
                </a:moveTo>
                <a:lnTo>
                  <a:pt x="171624" y="308998"/>
                </a:lnTo>
                <a:lnTo>
                  <a:pt x="171624" y="1841"/>
                </a:lnTo>
                <a:lnTo>
                  <a:pt x="206612" y="1841"/>
                </a:lnTo>
                <a:lnTo>
                  <a:pt x="206612" y="126693"/>
                </a:lnTo>
                <a:lnTo>
                  <a:pt x="295371" y="126693"/>
                </a:lnTo>
                <a:lnTo>
                  <a:pt x="295371" y="160944"/>
                </a:lnTo>
                <a:lnTo>
                  <a:pt x="206612" y="160944"/>
                </a:lnTo>
                <a:lnTo>
                  <a:pt x="206612" y="308998"/>
                </a:lnTo>
                <a:close/>
              </a:path>
              <a:path w="295909" h="314960">
                <a:moveTo>
                  <a:pt x="295371" y="314522"/>
                </a:moveTo>
                <a:lnTo>
                  <a:pt x="260383" y="314522"/>
                </a:lnTo>
                <a:lnTo>
                  <a:pt x="260383" y="160944"/>
                </a:lnTo>
                <a:lnTo>
                  <a:pt x="295371" y="160944"/>
                </a:lnTo>
                <a:lnTo>
                  <a:pt x="295371" y="314522"/>
                </a:lnTo>
                <a:close/>
              </a:path>
              <a:path w="295909" h="314960">
                <a:moveTo>
                  <a:pt x="0" y="295003"/>
                </a:moveTo>
                <a:lnTo>
                  <a:pt x="0" y="260751"/>
                </a:lnTo>
                <a:lnTo>
                  <a:pt x="32483" y="252449"/>
                </a:lnTo>
                <a:lnTo>
                  <a:pt x="59133" y="230657"/>
                </a:lnTo>
                <a:lnTo>
                  <a:pt x="79153" y="196739"/>
                </a:lnTo>
                <a:lnTo>
                  <a:pt x="91749" y="152055"/>
                </a:lnTo>
                <a:lnTo>
                  <a:pt x="96124" y="97966"/>
                </a:lnTo>
                <a:lnTo>
                  <a:pt x="96124" y="44563"/>
                </a:lnTo>
                <a:lnTo>
                  <a:pt x="0" y="44563"/>
                </a:lnTo>
                <a:lnTo>
                  <a:pt x="0" y="11417"/>
                </a:lnTo>
                <a:lnTo>
                  <a:pt x="131480" y="11417"/>
                </a:lnTo>
                <a:lnTo>
                  <a:pt x="131480" y="96124"/>
                </a:lnTo>
                <a:lnTo>
                  <a:pt x="127086" y="153005"/>
                </a:lnTo>
                <a:lnTo>
                  <a:pt x="114498" y="201538"/>
                </a:lnTo>
                <a:lnTo>
                  <a:pt x="94605" y="240864"/>
                </a:lnTo>
                <a:lnTo>
                  <a:pt x="68298" y="270122"/>
                </a:lnTo>
                <a:lnTo>
                  <a:pt x="36466" y="288455"/>
                </a:lnTo>
                <a:lnTo>
                  <a:pt x="0" y="2950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14611" y="2996806"/>
            <a:ext cx="81280" cy="158750"/>
          </a:xfrm>
          <a:custGeom>
            <a:avLst/>
            <a:gdLst/>
            <a:ahLst/>
            <a:cxnLst/>
            <a:rect l="l" t="t" r="r" b="b"/>
            <a:pathLst>
              <a:path w="81279" h="158750">
                <a:moveTo>
                  <a:pt x="80657" y="57150"/>
                </a:moveTo>
                <a:lnTo>
                  <a:pt x="36461" y="57150"/>
                </a:lnTo>
                <a:lnTo>
                  <a:pt x="36461" y="0"/>
                </a:lnTo>
                <a:lnTo>
                  <a:pt x="0" y="0"/>
                </a:lnTo>
                <a:lnTo>
                  <a:pt x="0" y="57150"/>
                </a:lnTo>
                <a:lnTo>
                  <a:pt x="0" y="90170"/>
                </a:lnTo>
                <a:lnTo>
                  <a:pt x="0" y="158750"/>
                </a:lnTo>
                <a:lnTo>
                  <a:pt x="36461" y="158750"/>
                </a:lnTo>
                <a:lnTo>
                  <a:pt x="36461" y="90170"/>
                </a:lnTo>
                <a:lnTo>
                  <a:pt x="80657" y="90170"/>
                </a:lnTo>
                <a:lnTo>
                  <a:pt x="80657" y="571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77425" y="3002825"/>
            <a:ext cx="281940" cy="305435"/>
          </a:xfrm>
          <a:custGeom>
            <a:avLst/>
            <a:gdLst/>
            <a:ahLst/>
            <a:cxnLst/>
            <a:rect l="l" t="t" r="r" b="b"/>
            <a:pathLst>
              <a:path w="281940" h="305435">
                <a:moveTo>
                  <a:pt x="183781" y="0"/>
                </a:moveTo>
                <a:lnTo>
                  <a:pt x="148056" y="0"/>
                </a:lnTo>
                <a:lnTo>
                  <a:pt x="148056" y="38430"/>
                </a:lnTo>
                <a:lnTo>
                  <a:pt x="35725" y="38430"/>
                </a:lnTo>
                <a:lnTo>
                  <a:pt x="35725" y="330"/>
                </a:lnTo>
                <a:lnTo>
                  <a:pt x="0" y="330"/>
                </a:lnTo>
                <a:lnTo>
                  <a:pt x="0" y="38430"/>
                </a:lnTo>
                <a:lnTo>
                  <a:pt x="0" y="67640"/>
                </a:lnTo>
                <a:lnTo>
                  <a:pt x="0" y="110820"/>
                </a:lnTo>
                <a:lnTo>
                  <a:pt x="0" y="141300"/>
                </a:lnTo>
                <a:lnTo>
                  <a:pt x="183781" y="141300"/>
                </a:lnTo>
                <a:lnTo>
                  <a:pt x="183781" y="111226"/>
                </a:lnTo>
                <a:lnTo>
                  <a:pt x="183781" y="110820"/>
                </a:lnTo>
                <a:lnTo>
                  <a:pt x="183781" y="68135"/>
                </a:lnTo>
                <a:lnTo>
                  <a:pt x="148056" y="68135"/>
                </a:lnTo>
                <a:lnTo>
                  <a:pt x="148056" y="110820"/>
                </a:lnTo>
                <a:lnTo>
                  <a:pt x="35725" y="110820"/>
                </a:lnTo>
                <a:lnTo>
                  <a:pt x="35725" y="67640"/>
                </a:lnTo>
                <a:lnTo>
                  <a:pt x="183781" y="67640"/>
                </a:lnTo>
                <a:lnTo>
                  <a:pt x="183781" y="39039"/>
                </a:lnTo>
                <a:lnTo>
                  <a:pt x="183781" y="38430"/>
                </a:lnTo>
                <a:lnTo>
                  <a:pt x="183781" y="0"/>
                </a:lnTo>
                <a:close/>
              </a:path>
              <a:path w="281940" h="305435">
                <a:moveTo>
                  <a:pt x="281381" y="277190"/>
                </a:moveTo>
                <a:lnTo>
                  <a:pt x="47142" y="277190"/>
                </a:lnTo>
                <a:lnTo>
                  <a:pt x="47142" y="250520"/>
                </a:lnTo>
                <a:lnTo>
                  <a:pt x="273646" y="250520"/>
                </a:lnTo>
                <a:lnTo>
                  <a:pt x="273646" y="223850"/>
                </a:lnTo>
                <a:lnTo>
                  <a:pt x="273646" y="197180"/>
                </a:lnTo>
                <a:lnTo>
                  <a:pt x="273646" y="169240"/>
                </a:lnTo>
                <a:lnTo>
                  <a:pt x="10312" y="169240"/>
                </a:lnTo>
                <a:lnTo>
                  <a:pt x="10312" y="197180"/>
                </a:lnTo>
                <a:lnTo>
                  <a:pt x="237553" y="197180"/>
                </a:lnTo>
                <a:lnTo>
                  <a:pt x="237553" y="223850"/>
                </a:lnTo>
                <a:lnTo>
                  <a:pt x="11049" y="223850"/>
                </a:lnTo>
                <a:lnTo>
                  <a:pt x="11049" y="250520"/>
                </a:lnTo>
                <a:lnTo>
                  <a:pt x="11049" y="277190"/>
                </a:lnTo>
                <a:lnTo>
                  <a:pt x="11049" y="305130"/>
                </a:lnTo>
                <a:lnTo>
                  <a:pt x="281381" y="305130"/>
                </a:lnTo>
                <a:lnTo>
                  <a:pt x="281381" y="2771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7453" y="3875582"/>
            <a:ext cx="1022985" cy="320040"/>
          </a:xfrm>
          <a:custGeom>
            <a:avLst/>
            <a:gdLst/>
            <a:ahLst/>
            <a:cxnLst/>
            <a:rect l="l" t="t" r="r" b="b"/>
            <a:pathLst>
              <a:path w="1022985" h="320039">
                <a:moveTo>
                  <a:pt x="206248" y="253022"/>
                </a:moveTo>
                <a:lnTo>
                  <a:pt x="189649" y="259257"/>
                </a:lnTo>
                <a:lnTo>
                  <a:pt x="169557" y="264020"/>
                </a:lnTo>
                <a:lnTo>
                  <a:pt x="147459" y="267055"/>
                </a:lnTo>
                <a:lnTo>
                  <a:pt x="124853" y="268122"/>
                </a:lnTo>
                <a:lnTo>
                  <a:pt x="37198" y="268122"/>
                </a:lnTo>
                <a:lnTo>
                  <a:pt x="37198" y="50088"/>
                </a:lnTo>
                <a:lnTo>
                  <a:pt x="181571" y="50088"/>
                </a:lnTo>
                <a:lnTo>
                  <a:pt x="181571" y="16941"/>
                </a:lnTo>
                <a:lnTo>
                  <a:pt x="0" y="16941"/>
                </a:lnTo>
                <a:lnTo>
                  <a:pt x="0" y="301256"/>
                </a:lnTo>
                <a:lnTo>
                  <a:pt x="123012" y="301256"/>
                </a:lnTo>
                <a:lnTo>
                  <a:pt x="146062" y="300253"/>
                </a:lnTo>
                <a:lnTo>
                  <a:pt x="168770" y="297307"/>
                </a:lnTo>
                <a:lnTo>
                  <a:pt x="189407" y="292557"/>
                </a:lnTo>
                <a:lnTo>
                  <a:pt x="206248" y="286156"/>
                </a:lnTo>
                <a:lnTo>
                  <a:pt x="206248" y="268122"/>
                </a:lnTo>
                <a:lnTo>
                  <a:pt x="206248" y="253022"/>
                </a:lnTo>
                <a:close/>
              </a:path>
              <a:path w="1022985" h="320039">
                <a:moveTo>
                  <a:pt x="314159" y="132956"/>
                </a:moveTo>
                <a:lnTo>
                  <a:pt x="269963" y="132956"/>
                </a:lnTo>
                <a:lnTo>
                  <a:pt x="269963" y="5524"/>
                </a:lnTo>
                <a:lnTo>
                  <a:pt x="233502" y="5524"/>
                </a:lnTo>
                <a:lnTo>
                  <a:pt x="233502" y="320040"/>
                </a:lnTo>
                <a:lnTo>
                  <a:pt x="269963" y="320040"/>
                </a:lnTo>
                <a:lnTo>
                  <a:pt x="269963" y="167944"/>
                </a:lnTo>
                <a:lnTo>
                  <a:pt x="314159" y="167944"/>
                </a:lnTo>
                <a:lnTo>
                  <a:pt x="314159" y="132956"/>
                </a:lnTo>
                <a:close/>
              </a:path>
              <a:path w="1022985" h="320039">
                <a:moveTo>
                  <a:pt x="534758" y="88760"/>
                </a:moveTo>
                <a:lnTo>
                  <a:pt x="527964" y="56388"/>
                </a:lnTo>
                <a:lnTo>
                  <a:pt x="514654" y="39039"/>
                </a:lnTo>
                <a:lnTo>
                  <a:pt x="508571" y="31115"/>
                </a:lnTo>
                <a:lnTo>
                  <a:pt x="498309" y="25603"/>
                </a:lnTo>
                <a:lnTo>
                  <a:pt x="498309" y="88760"/>
                </a:lnTo>
                <a:lnTo>
                  <a:pt x="493941" y="109728"/>
                </a:lnTo>
                <a:lnTo>
                  <a:pt x="481634" y="125361"/>
                </a:lnTo>
                <a:lnTo>
                  <a:pt x="462572" y="135115"/>
                </a:lnTo>
                <a:lnTo>
                  <a:pt x="437908" y="138480"/>
                </a:lnTo>
                <a:lnTo>
                  <a:pt x="413181" y="135115"/>
                </a:lnTo>
                <a:lnTo>
                  <a:pt x="393979" y="125361"/>
                </a:lnTo>
                <a:lnTo>
                  <a:pt x="381558" y="109728"/>
                </a:lnTo>
                <a:lnTo>
                  <a:pt x="377139" y="88760"/>
                </a:lnTo>
                <a:lnTo>
                  <a:pt x="381558" y="67779"/>
                </a:lnTo>
                <a:lnTo>
                  <a:pt x="393979" y="52158"/>
                </a:lnTo>
                <a:lnTo>
                  <a:pt x="413181" y="42405"/>
                </a:lnTo>
                <a:lnTo>
                  <a:pt x="437908" y="39039"/>
                </a:lnTo>
                <a:lnTo>
                  <a:pt x="462572" y="42405"/>
                </a:lnTo>
                <a:lnTo>
                  <a:pt x="481634" y="52158"/>
                </a:lnTo>
                <a:lnTo>
                  <a:pt x="493941" y="67779"/>
                </a:lnTo>
                <a:lnTo>
                  <a:pt x="498309" y="88760"/>
                </a:lnTo>
                <a:lnTo>
                  <a:pt x="498309" y="25603"/>
                </a:lnTo>
                <a:lnTo>
                  <a:pt x="478053" y="14693"/>
                </a:lnTo>
                <a:lnTo>
                  <a:pt x="437908" y="8839"/>
                </a:lnTo>
                <a:lnTo>
                  <a:pt x="397535" y="14693"/>
                </a:lnTo>
                <a:lnTo>
                  <a:pt x="366915" y="31115"/>
                </a:lnTo>
                <a:lnTo>
                  <a:pt x="347472" y="56388"/>
                </a:lnTo>
                <a:lnTo>
                  <a:pt x="340677" y="88760"/>
                </a:lnTo>
                <a:lnTo>
                  <a:pt x="347472" y="121285"/>
                </a:lnTo>
                <a:lnTo>
                  <a:pt x="366915" y="146532"/>
                </a:lnTo>
                <a:lnTo>
                  <a:pt x="397535" y="162864"/>
                </a:lnTo>
                <a:lnTo>
                  <a:pt x="437908" y="168681"/>
                </a:lnTo>
                <a:lnTo>
                  <a:pt x="478053" y="162864"/>
                </a:lnTo>
                <a:lnTo>
                  <a:pt x="508571" y="146532"/>
                </a:lnTo>
                <a:lnTo>
                  <a:pt x="514756" y="138480"/>
                </a:lnTo>
                <a:lnTo>
                  <a:pt x="527964" y="121285"/>
                </a:lnTo>
                <a:lnTo>
                  <a:pt x="534758" y="88760"/>
                </a:lnTo>
                <a:close/>
              </a:path>
              <a:path w="1022985" h="320039">
                <a:moveTo>
                  <a:pt x="629043" y="254863"/>
                </a:moveTo>
                <a:lnTo>
                  <a:pt x="618731" y="224790"/>
                </a:lnTo>
                <a:lnTo>
                  <a:pt x="611860" y="219875"/>
                </a:lnTo>
                <a:lnTo>
                  <a:pt x="590473" y="204584"/>
                </a:lnTo>
                <a:lnTo>
                  <a:pt x="590003" y="204470"/>
                </a:lnTo>
                <a:lnTo>
                  <a:pt x="590003" y="254863"/>
                </a:lnTo>
                <a:lnTo>
                  <a:pt x="582739" y="270573"/>
                </a:lnTo>
                <a:lnTo>
                  <a:pt x="562800" y="281470"/>
                </a:lnTo>
                <a:lnTo>
                  <a:pt x="532980" y="287794"/>
                </a:lnTo>
                <a:lnTo>
                  <a:pt x="496100" y="289839"/>
                </a:lnTo>
                <a:lnTo>
                  <a:pt x="459359" y="287794"/>
                </a:lnTo>
                <a:lnTo>
                  <a:pt x="429526" y="281470"/>
                </a:lnTo>
                <a:lnTo>
                  <a:pt x="409498" y="270573"/>
                </a:lnTo>
                <a:lnTo>
                  <a:pt x="402183" y="254863"/>
                </a:lnTo>
                <a:lnTo>
                  <a:pt x="409498" y="239293"/>
                </a:lnTo>
                <a:lnTo>
                  <a:pt x="429526" y="228384"/>
                </a:lnTo>
                <a:lnTo>
                  <a:pt x="459359" y="221970"/>
                </a:lnTo>
                <a:lnTo>
                  <a:pt x="496100" y="219875"/>
                </a:lnTo>
                <a:lnTo>
                  <a:pt x="532980" y="221970"/>
                </a:lnTo>
                <a:lnTo>
                  <a:pt x="562800" y="228384"/>
                </a:lnTo>
                <a:lnTo>
                  <a:pt x="582739" y="239293"/>
                </a:lnTo>
                <a:lnTo>
                  <a:pt x="590003" y="254863"/>
                </a:lnTo>
                <a:lnTo>
                  <a:pt x="590003" y="204470"/>
                </a:lnTo>
                <a:lnTo>
                  <a:pt x="548259" y="193230"/>
                </a:lnTo>
                <a:lnTo>
                  <a:pt x="496100" y="189674"/>
                </a:lnTo>
                <a:lnTo>
                  <a:pt x="444093" y="193230"/>
                </a:lnTo>
                <a:lnTo>
                  <a:pt x="401853" y="204584"/>
                </a:lnTo>
                <a:lnTo>
                  <a:pt x="373507" y="224790"/>
                </a:lnTo>
                <a:lnTo>
                  <a:pt x="363143" y="254863"/>
                </a:lnTo>
                <a:lnTo>
                  <a:pt x="373507" y="284937"/>
                </a:lnTo>
                <a:lnTo>
                  <a:pt x="401853" y="305130"/>
                </a:lnTo>
                <a:lnTo>
                  <a:pt x="444093" y="316484"/>
                </a:lnTo>
                <a:lnTo>
                  <a:pt x="496100" y="320040"/>
                </a:lnTo>
                <a:lnTo>
                  <a:pt x="548259" y="316484"/>
                </a:lnTo>
                <a:lnTo>
                  <a:pt x="590473" y="305130"/>
                </a:lnTo>
                <a:lnTo>
                  <a:pt x="611860" y="289839"/>
                </a:lnTo>
                <a:lnTo>
                  <a:pt x="618731" y="284937"/>
                </a:lnTo>
                <a:lnTo>
                  <a:pt x="629043" y="254863"/>
                </a:lnTo>
                <a:close/>
              </a:path>
              <a:path w="1022985" h="320039">
                <a:moveTo>
                  <a:pt x="668451" y="35725"/>
                </a:moveTo>
                <a:lnTo>
                  <a:pt x="624255" y="35725"/>
                </a:lnTo>
                <a:lnTo>
                  <a:pt x="624255" y="5524"/>
                </a:lnTo>
                <a:lnTo>
                  <a:pt x="587794" y="5524"/>
                </a:lnTo>
                <a:lnTo>
                  <a:pt x="587794" y="179362"/>
                </a:lnTo>
                <a:lnTo>
                  <a:pt x="624255" y="179362"/>
                </a:lnTo>
                <a:lnTo>
                  <a:pt x="624255" y="142163"/>
                </a:lnTo>
                <a:lnTo>
                  <a:pt x="668451" y="142163"/>
                </a:lnTo>
                <a:lnTo>
                  <a:pt x="668451" y="111226"/>
                </a:lnTo>
                <a:lnTo>
                  <a:pt x="624255" y="111226"/>
                </a:lnTo>
                <a:lnTo>
                  <a:pt x="624255" y="67030"/>
                </a:lnTo>
                <a:lnTo>
                  <a:pt x="668451" y="67030"/>
                </a:lnTo>
                <a:lnTo>
                  <a:pt x="668451" y="35725"/>
                </a:lnTo>
                <a:close/>
              </a:path>
              <a:path w="1022985" h="320039">
                <a:moveTo>
                  <a:pt x="892378" y="147320"/>
                </a:moveTo>
                <a:lnTo>
                  <a:pt x="885228" y="119849"/>
                </a:lnTo>
                <a:lnTo>
                  <a:pt x="876503" y="110858"/>
                </a:lnTo>
                <a:lnTo>
                  <a:pt x="865581" y="99618"/>
                </a:lnTo>
                <a:lnTo>
                  <a:pt x="857389" y="96151"/>
                </a:lnTo>
                <a:lnTo>
                  <a:pt x="857389" y="147320"/>
                </a:lnTo>
                <a:lnTo>
                  <a:pt x="853325" y="162026"/>
                </a:lnTo>
                <a:lnTo>
                  <a:pt x="841743" y="173558"/>
                </a:lnTo>
                <a:lnTo>
                  <a:pt x="823518" y="181089"/>
                </a:lnTo>
                <a:lnTo>
                  <a:pt x="799566" y="183781"/>
                </a:lnTo>
                <a:lnTo>
                  <a:pt x="775614" y="181089"/>
                </a:lnTo>
                <a:lnTo>
                  <a:pt x="757402" y="173558"/>
                </a:lnTo>
                <a:lnTo>
                  <a:pt x="745807" y="162026"/>
                </a:lnTo>
                <a:lnTo>
                  <a:pt x="741743" y="147320"/>
                </a:lnTo>
                <a:lnTo>
                  <a:pt x="745807" y="132765"/>
                </a:lnTo>
                <a:lnTo>
                  <a:pt x="757402" y="121208"/>
                </a:lnTo>
                <a:lnTo>
                  <a:pt x="775614" y="113601"/>
                </a:lnTo>
                <a:lnTo>
                  <a:pt x="799566" y="110858"/>
                </a:lnTo>
                <a:lnTo>
                  <a:pt x="823518" y="113601"/>
                </a:lnTo>
                <a:lnTo>
                  <a:pt x="841743" y="121208"/>
                </a:lnTo>
                <a:lnTo>
                  <a:pt x="853325" y="132765"/>
                </a:lnTo>
                <a:lnTo>
                  <a:pt x="857389" y="147320"/>
                </a:lnTo>
                <a:lnTo>
                  <a:pt x="857389" y="96151"/>
                </a:lnTo>
                <a:lnTo>
                  <a:pt x="836129" y="87134"/>
                </a:lnTo>
                <a:lnTo>
                  <a:pt x="799566" y="82867"/>
                </a:lnTo>
                <a:lnTo>
                  <a:pt x="762939" y="87134"/>
                </a:lnTo>
                <a:lnTo>
                  <a:pt x="733361" y="99618"/>
                </a:lnTo>
                <a:lnTo>
                  <a:pt x="713600" y="119849"/>
                </a:lnTo>
                <a:lnTo>
                  <a:pt x="706386" y="147320"/>
                </a:lnTo>
                <a:lnTo>
                  <a:pt x="713600" y="174790"/>
                </a:lnTo>
                <a:lnTo>
                  <a:pt x="733361" y="195008"/>
                </a:lnTo>
                <a:lnTo>
                  <a:pt x="762939" y="207492"/>
                </a:lnTo>
                <a:lnTo>
                  <a:pt x="799566" y="211772"/>
                </a:lnTo>
                <a:lnTo>
                  <a:pt x="836129" y="207492"/>
                </a:lnTo>
                <a:lnTo>
                  <a:pt x="865581" y="195008"/>
                </a:lnTo>
                <a:lnTo>
                  <a:pt x="876503" y="183781"/>
                </a:lnTo>
                <a:lnTo>
                  <a:pt x="885228" y="174790"/>
                </a:lnTo>
                <a:lnTo>
                  <a:pt x="892378" y="147320"/>
                </a:lnTo>
                <a:close/>
              </a:path>
              <a:path w="1022985" h="320039">
                <a:moveTo>
                  <a:pt x="906373" y="35356"/>
                </a:moveTo>
                <a:lnTo>
                  <a:pt x="817981" y="35356"/>
                </a:lnTo>
                <a:lnTo>
                  <a:pt x="817981" y="0"/>
                </a:lnTo>
                <a:lnTo>
                  <a:pt x="781151" y="0"/>
                </a:lnTo>
                <a:lnTo>
                  <a:pt x="781151" y="35356"/>
                </a:lnTo>
                <a:lnTo>
                  <a:pt x="692759" y="35356"/>
                </a:lnTo>
                <a:lnTo>
                  <a:pt x="692759" y="65189"/>
                </a:lnTo>
                <a:lnTo>
                  <a:pt x="906373" y="65189"/>
                </a:lnTo>
                <a:lnTo>
                  <a:pt x="906373" y="35356"/>
                </a:lnTo>
                <a:close/>
              </a:path>
              <a:path w="1022985" h="320039">
                <a:moveTo>
                  <a:pt x="987031" y="283591"/>
                </a:moveTo>
                <a:lnTo>
                  <a:pt x="752424" y="283591"/>
                </a:lnTo>
                <a:lnTo>
                  <a:pt x="752424" y="229819"/>
                </a:lnTo>
                <a:lnTo>
                  <a:pt x="715594" y="229819"/>
                </a:lnTo>
                <a:lnTo>
                  <a:pt x="715594" y="315988"/>
                </a:lnTo>
                <a:lnTo>
                  <a:pt x="987031" y="315988"/>
                </a:lnTo>
                <a:lnTo>
                  <a:pt x="987031" y="283591"/>
                </a:lnTo>
                <a:close/>
              </a:path>
              <a:path w="1022985" h="320039">
                <a:moveTo>
                  <a:pt x="1022756" y="91706"/>
                </a:moveTo>
                <a:lnTo>
                  <a:pt x="978560" y="91706"/>
                </a:lnTo>
                <a:lnTo>
                  <a:pt x="978560" y="5524"/>
                </a:lnTo>
                <a:lnTo>
                  <a:pt x="942098" y="5524"/>
                </a:lnTo>
                <a:lnTo>
                  <a:pt x="942098" y="241236"/>
                </a:lnTo>
                <a:lnTo>
                  <a:pt x="978560" y="241236"/>
                </a:lnTo>
                <a:lnTo>
                  <a:pt x="978560" y="126695"/>
                </a:lnTo>
                <a:lnTo>
                  <a:pt x="1022756" y="126695"/>
                </a:lnTo>
                <a:lnTo>
                  <a:pt x="1022756" y="9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8645" y="3892155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293154" y="34620"/>
                </a:moveTo>
                <a:lnTo>
                  <a:pt x="256692" y="34620"/>
                </a:lnTo>
                <a:lnTo>
                  <a:pt x="256692" y="144741"/>
                </a:lnTo>
                <a:lnTo>
                  <a:pt x="293154" y="144741"/>
                </a:lnTo>
                <a:lnTo>
                  <a:pt x="293154" y="34620"/>
                </a:lnTo>
                <a:close/>
              </a:path>
              <a:path w="314325" h="288925">
                <a:moveTo>
                  <a:pt x="314147" y="254127"/>
                </a:moveTo>
                <a:lnTo>
                  <a:pt x="175298" y="254127"/>
                </a:lnTo>
                <a:lnTo>
                  <a:pt x="175298" y="179070"/>
                </a:lnTo>
                <a:lnTo>
                  <a:pt x="293154" y="179070"/>
                </a:lnTo>
                <a:lnTo>
                  <a:pt x="293154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93154" y="34290"/>
                </a:lnTo>
                <a:lnTo>
                  <a:pt x="293154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9070"/>
                </a:lnTo>
                <a:lnTo>
                  <a:pt x="138112" y="179070"/>
                </a:lnTo>
                <a:lnTo>
                  <a:pt x="138112" y="254127"/>
                </a:lnTo>
                <a:lnTo>
                  <a:pt x="0" y="254127"/>
                </a:lnTo>
                <a:lnTo>
                  <a:pt x="0" y="288366"/>
                </a:lnTo>
                <a:lnTo>
                  <a:pt x="314147" y="288366"/>
                </a:lnTo>
                <a:lnTo>
                  <a:pt x="314147" y="25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42513" y="3881106"/>
            <a:ext cx="673735" cy="314960"/>
          </a:xfrm>
          <a:custGeom>
            <a:avLst/>
            <a:gdLst/>
            <a:ahLst/>
            <a:cxnLst/>
            <a:rect l="l" t="t" r="r" b="b"/>
            <a:pathLst>
              <a:path w="673735" h="314960">
                <a:moveTo>
                  <a:pt x="157632" y="117119"/>
                </a:moveTo>
                <a:lnTo>
                  <a:pt x="139496" y="122110"/>
                </a:lnTo>
                <a:lnTo>
                  <a:pt x="118643" y="125539"/>
                </a:lnTo>
                <a:lnTo>
                  <a:pt x="95643" y="127520"/>
                </a:lnTo>
                <a:lnTo>
                  <a:pt x="71081" y="128168"/>
                </a:lnTo>
                <a:lnTo>
                  <a:pt x="34251" y="128168"/>
                </a:lnTo>
                <a:lnTo>
                  <a:pt x="34251" y="35725"/>
                </a:lnTo>
                <a:lnTo>
                  <a:pt x="138849" y="35725"/>
                </a:lnTo>
                <a:lnTo>
                  <a:pt x="138849" y="7734"/>
                </a:lnTo>
                <a:lnTo>
                  <a:pt x="0" y="7734"/>
                </a:lnTo>
                <a:lnTo>
                  <a:pt x="0" y="156159"/>
                </a:lnTo>
                <a:lnTo>
                  <a:pt x="67398" y="156159"/>
                </a:lnTo>
                <a:lnTo>
                  <a:pt x="93205" y="155511"/>
                </a:lnTo>
                <a:lnTo>
                  <a:pt x="117487" y="153530"/>
                </a:lnTo>
                <a:lnTo>
                  <a:pt x="139280" y="150101"/>
                </a:lnTo>
                <a:lnTo>
                  <a:pt x="157632" y="145110"/>
                </a:lnTo>
                <a:lnTo>
                  <a:pt x="157632" y="128168"/>
                </a:lnTo>
                <a:lnTo>
                  <a:pt x="157632" y="117119"/>
                </a:lnTo>
                <a:close/>
              </a:path>
              <a:path w="673735" h="314960">
                <a:moveTo>
                  <a:pt x="216560" y="1841"/>
                </a:moveTo>
                <a:lnTo>
                  <a:pt x="182308" y="1841"/>
                </a:lnTo>
                <a:lnTo>
                  <a:pt x="182308" y="63347"/>
                </a:lnTo>
                <a:lnTo>
                  <a:pt x="108280" y="63347"/>
                </a:lnTo>
                <a:lnTo>
                  <a:pt x="108280" y="92075"/>
                </a:lnTo>
                <a:lnTo>
                  <a:pt x="182308" y="92075"/>
                </a:lnTo>
                <a:lnTo>
                  <a:pt x="182308" y="160210"/>
                </a:lnTo>
                <a:lnTo>
                  <a:pt x="216560" y="160210"/>
                </a:lnTo>
                <a:lnTo>
                  <a:pt x="216560" y="1841"/>
                </a:lnTo>
                <a:close/>
              </a:path>
              <a:path w="673735" h="314960">
                <a:moveTo>
                  <a:pt x="292798" y="0"/>
                </a:moveTo>
                <a:lnTo>
                  <a:pt x="258178" y="0"/>
                </a:lnTo>
                <a:lnTo>
                  <a:pt x="258178" y="163525"/>
                </a:lnTo>
                <a:lnTo>
                  <a:pt x="292798" y="163525"/>
                </a:lnTo>
                <a:lnTo>
                  <a:pt x="292798" y="0"/>
                </a:lnTo>
                <a:close/>
              </a:path>
              <a:path w="673735" h="314960">
                <a:moveTo>
                  <a:pt x="300532" y="282841"/>
                </a:moveTo>
                <a:lnTo>
                  <a:pt x="53771" y="282841"/>
                </a:lnTo>
                <a:lnTo>
                  <a:pt x="53771" y="258178"/>
                </a:lnTo>
                <a:lnTo>
                  <a:pt x="292798" y="258178"/>
                </a:lnTo>
                <a:lnTo>
                  <a:pt x="292798" y="180467"/>
                </a:lnTo>
                <a:lnTo>
                  <a:pt x="17310" y="180467"/>
                </a:lnTo>
                <a:lnTo>
                  <a:pt x="17310" y="208089"/>
                </a:lnTo>
                <a:lnTo>
                  <a:pt x="257073" y="208089"/>
                </a:lnTo>
                <a:lnTo>
                  <a:pt x="257073" y="232029"/>
                </a:lnTo>
                <a:lnTo>
                  <a:pt x="18046" y="232029"/>
                </a:lnTo>
                <a:lnTo>
                  <a:pt x="18046" y="310464"/>
                </a:lnTo>
                <a:lnTo>
                  <a:pt x="300532" y="310464"/>
                </a:lnTo>
                <a:lnTo>
                  <a:pt x="300532" y="282841"/>
                </a:lnTo>
                <a:close/>
              </a:path>
              <a:path w="673735" h="314960">
                <a:moveTo>
                  <a:pt x="536244" y="12153"/>
                </a:moveTo>
                <a:lnTo>
                  <a:pt x="356146" y="12153"/>
                </a:lnTo>
                <a:lnTo>
                  <a:pt x="356146" y="46037"/>
                </a:lnTo>
                <a:lnTo>
                  <a:pt x="499414" y="46037"/>
                </a:lnTo>
                <a:lnTo>
                  <a:pt x="499414" y="212509"/>
                </a:lnTo>
                <a:lnTo>
                  <a:pt x="536244" y="212509"/>
                </a:lnTo>
                <a:lnTo>
                  <a:pt x="536244" y="12153"/>
                </a:lnTo>
                <a:close/>
              </a:path>
              <a:path w="673735" h="314960">
                <a:moveTo>
                  <a:pt x="567537" y="248234"/>
                </a:moveTo>
                <a:lnTo>
                  <a:pt x="547903" y="254342"/>
                </a:lnTo>
                <a:lnTo>
                  <a:pt x="523443" y="258445"/>
                </a:lnTo>
                <a:lnTo>
                  <a:pt x="495236" y="260756"/>
                </a:lnTo>
                <a:lnTo>
                  <a:pt x="464426" y="261493"/>
                </a:lnTo>
                <a:lnTo>
                  <a:pt x="436435" y="261493"/>
                </a:lnTo>
                <a:lnTo>
                  <a:pt x="436435" y="128168"/>
                </a:lnTo>
                <a:lnTo>
                  <a:pt x="399605" y="128168"/>
                </a:lnTo>
                <a:lnTo>
                  <a:pt x="399605" y="261493"/>
                </a:lnTo>
                <a:lnTo>
                  <a:pt x="344728" y="261493"/>
                </a:lnTo>
                <a:lnTo>
                  <a:pt x="344728" y="295732"/>
                </a:lnTo>
                <a:lnTo>
                  <a:pt x="464794" y="295732"/>
                </a:lnTo>
                <a:lnTo>
                  <a:pt x="495858" y="294957"/>
                </a:lnTo>
                <a:lnTo>
                  <a:pt x="523900" y="292557"/>
                </a:lnTo>
                <a:lnTo>
                  <a:pt x="548068" y="288429"/>
                </a:lnTo>
                <a:lnTo>
                  <a:pt x="567537" y="282473"/>
                </a:lnTo>
                <a:lnTo>
                  <a:pt x="567537" y="248234"/>
                </a:lnTo>
                <a:close/>
              </a:path>
              <a:path w="673735" h="314960">
                <a:moveTo>
                  <a:pt x="673608" y="124485"/>
                </a:moveTo>
                <a:lnTo>
                  <a:pt x="630148" y="124485"/>
                </a:lnTo>
                <a:lnTo>
                  <a:pt x="630148" y="0"/>
                </a:lnTo>
                <a:lnTo>
                  <a:pt x="593686" y="0"/>
                </a:lnTo>
                <a:lnTo>
                  <a:pt x="593686" y="314515"/>
                </a:lnTo>
                <a:lnTo>
                  <a:pt x="630148" y="314515"/>
                </a:lnTo>
                <a:lnTo>
                  <a:pt x="630148" y="159473"/>
                </a:lnTo>
                <a:lnTo>
                  <a:pt x="673608" y="159473"/>
                </a:lnTo>
                <a:lnTo>
                  <a:pt x="673608" y="124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44726" y="3882572"/>
            <a:ext cx="314325" cy="298450"/>
          </a:xfrm>
          <a:custGeom>
            <a:avLst/>
            <a:gdLst/>
            <a:ahLst/>
            <a:cxnLst/>
            <a:rect l="l" t="t" r="r" b="b"/>
            <a:pathLst>
              <a:path w="314325" h="298450">
                <a:moveTo>
                  <a:pt x="6260" y="196300"/>
                </a:moveTo>
                <a:lnTo>
                  <a:pt x="6260" y="161680"/>
                </a:lnTo>
                <a:lnTo>
                  <a:pt x="46151" y="153316"/>
                </a:lnTo>
                <a:lnTo>
                  <a:pt x="82754" y="130119"/>
                </a:lnTo>
                <a:lnTo>
                  <a:pt x="114106" y="94937"/>
                </a:lnTo>
                <a:lnTo>
                  <a:pt x="138245" y="50615"/>
                </a:lnTo>
                <a:lnTo>
                  <a:pt x="153210" y="0"/>
                </a:lnTo>
                <a:lnTo>
                  <a:pt x="190776" y="6629"/>
                </a:lnTo>
                <a:lnTo>
                  <a:pt x="186909" y="24635"/>
                </a:lnTo>
                <a:lnTo>
                  <a:pt x="181937" y="42123"/>
                </a:lnTo>
                <a:lnTo>
                  <a:pt x="175860" y="58990"/>
                </a:lnTo>
                <a:lnTo>
                  <a:pt x="168678" y="75131"/>
                </a:lnTo>
                <a:lnTo>
                  <a:pt x="211918" y="104227"/>
                </a:lnTo>
                <a:lnTo>
                  <a:pt x="152841" y="104227"/>
                </a:lnTo>
                <a:lnTo>
                  <a:pt x="123153" y="142075"/>
                </a:lnTo>
                <a:lnTo>
                  <a:pt x="87976" y="171118"/>
                </a:lnTo>
                <a:lnTo>
                  <a:pt x="48585" y="189734"/>
                </a:lnTo>
                <a:lnTo>
                  <a:pt x="6260" y="196300"/>
                </a:lnTo>
                <a:close/>
              </a:path>
              <a:path w="314325" h="298450">
                <a:moveTo>
                  <a:pt x="287269" y="197405"/>
                </a:moveTo>
                <a:lnTo>
                  <a:pt x="152841" y="104227"/>
                </a:lnTo>
                <a:lnTo>
                  <a:pt x="211918" y="104227"/>
                </a:lnTo>
                <a:lnTo>
                  <a:pt x="307156" y="168310"/>
                </a:lnTo>
                <a:lnTo>
                  <a:pt x="287269" y="197405"/>
                </a:lnTo>
                <a:close/>
              </a:path>
              <a:path w="314325" h="298450">
                <a:moveTo>
                  <a:pt x="314154" y="297949"/>
                </a:moveTo>
                <a:lnTo>
                  <a:pt x="0" y="297949"/>
                </a:lnTo>
                <a:lnTo>
                  <a:pt x="0" y="263698"/>
                </a:lnTo>
                <a:lnTo>
                  <a:pt x="314154" y="263698"/>
                </a:lnTo>
                <a:lnTo>
                  <a:pt x="314154" y="297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08601" y="3881099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60">
                <a:moveTo>
                  <a:pt x="292793" y="126693"/>
                </a:moveTo>
                <a:lnTo>
                  <a:pt x="258173" y="126693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26693"/>
                </a:lnTo>
                <a:close/>
              </a:path>
              <a:path w="293370" h="314960">
                <a:moveTo>
                  <a:pt x="206981" y="308998"/>
                </a:moveTo>
                <a:lnTo>
                  <a:pt x="172361" y="308998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126693"/>
                </a:lnTo>
                <a:lnTo>
                  <a:pt x="292793" y="126693"/>
                </a:lnTo>
                <a:lnTo>
                  <a:pt x="292793" y="160576"/>
                </a:lnTo>
                <a:lnTo>
                  <a:pt x="206981" y="160576"/>
                </a:lnTo>
                <a:lnTo>
                  <a:pt x="206981" y="308998"/>
                </a:lnTo>
                <a:close/>
              </a:path>
              <a:path w="293370" h="314960">
                <a:moveTo>
                  <a:pt x="292793" y="314522"/>
                </a:moveTo>
                <a:lnTo>
                  <a:pt x="258173" y="314522"/>
                </a:lnTo>
                <a:lnTo>
                  <a:pt x="258173" y="160576"/>
                </a:lnTo>
                <a:lnTo>
                  <a:pt x="292793" y="160576"/>
                </a:lnTo>
                <a:lnTo>
                  <a:pt x="292793" y="314522"/>
                </a:lnTo>
                <a:close/>
              </a:path>
              <a:path w="293370" h="314960">
                <a:moveTo>
                  <a:pt x="57085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7741" y="11417"/>
                </a:lnTo>
                <a:lnTo>
                  <a:pt x="137741" y="43826"/>
                </a:lnTo>
                <a:lnTo>
                  <a:pt x="34987" y="43826"/>
                </a:lnTo>
                <a:lnTo>
                  <a:pt x="34987" y="134795"/>
                </a:lnTo>
                <a:lnTo>
                  <a:pt x="133322" y="134795"/>
                </a:lnTo>
                <a:lnTo>
                  <a:pt x="133322" y="167205"/>
                </a:lnTo>
                <a:lnTo>
                  <a:pt x="34987" y="167205"/>
                </a:lnTo>
                <a:lnTo>
                  <a:pt x="34987" y="263329"/>
                </a:lnTo>
                <a:lnTo>
                  <a:pt x="149895" y="263329"/>
                </a:lnTo>
                <a:lnTo>
                  <a:pt x="149895" y="281744"/>
                </a:lnTo>
                <a:lnTo>
                  <a:pt x="132131" y="287815"/>
                </a:lnTo>
                <a:lnTo>
                  <a:pt x="110257" y="292194"/>
                </a:lnTo>
                <a:lnTo>
                  <a:pt x="85001" y="294847"/>
                </a:lnTo>
                <a:lnTo>
                  <a:pt x="57085" y="295739"/>
                </a:lnTo>
                <a:close/>
              </a:path>
              <a:path w="293370" h="314960">
                <a:moveTo>
                  <a:pt x="149895" y="263329"/>
                </a:moveTo>
                <a:lnTo>
                  <a:pt x="58926" y="263329"/>
                </a:lnTo>
                <a:lnTo>
                  <a:pt x="85881" y="262484"/>
                </a:lnTo>
                <a:lnTo>
                  <a:pt x="109935" y="259877"/>
                </a:lnTo>
                <a:lnTo>
                  <a:pt x="131227" y="255405"/>
                </a:lnTo>
                <a:lnTo>
                  <a:pt x="149895" y="248966"/>
                </a:lnTo>
                <a:lnTo>
                  <a:pt x="149895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4741" y="3881099"/>
            <a:ext cx="287020" cy="314960"/>
          </a:xfrm>
          <a:custGeom>
            <a:avLst/>
            <a:gdLst/>
            <a:ahLst/>
            <a:cxnLst/>
            <a:rect l="l" t="t" r="r" b="b"/>
            <a:pathLst>
              <a:path w="287020" h="314960">
                <a:moveTo>
                  <a:pt x="282112" y="178254"/>
                </a:moveTo>
                <a:lnTo>
                  <a:pt x="245651" y="178254"/>
                </a:lnTo>
                <a:lnTo>
                  <a:pt x="245651" y="0"/>
                </a:lnTo>
                <a:lnTo>
                  <a:pt x="282112" y="0"/>
                </a:lnTo>
                <a:lnTo>
                  <a:pt x="282112" y="178254"/>
                </a:lnTo>
                <a:close/>
              </a:path>
              <a:path w="287020" h="314960">
                <a:moveTo>
                  <a:pt x="0" y="174571"/>
                </a:moveTo>
                <a:lnTo>
                  <a:pt x="0" y="144739"/>
                </a:lnTo>
                <a:lnTo>
                  <a:pt x="47999" y="142420"/>
                </a:lnTo>
                <a:lnTo>
                  <a:pt x="88436" y="135025"/>
                </a:lnTo>
                <a:lnTo>
                  <a:pt x="120104" y="121899"/>
                </a:lnTo>
                <a:lnTo>
                  <a:pt x="141793" y="102385"/>
                </a:lnTo>
                <a:lnTo>
                  <a:pt x="0" y="102385"/>
                </a:lnTo>
                <a:lnTo>
                  <a:pt x="0" y="72922"/>
                </a:lnTo>
                <a:lnTo>
                  <a:pt x="153210" y="72922"/>
                </a:lnTo>
                <a:lnTo>
                  <a:pt x="153210" y="69975"/>
                </a:lnTo>
                <a:lnTo>
                  <a:pt x="153578" y="66661"/>
                </a:lnTo>
                <a:lnTo>
                  <a:pt x="153578" y="37565"/>
                </a:lnTo>
                <a:lnTo>
                  <a:pt x="0" y="37565"/>
                </a:lnTo>
                <a:lnTo>
                  <a:pt x="0" y="7734"/>
                </a:lnTo>
                <a:lnTo>
                  <a:pt x="188934" y="7734"/>
                </a:lnTo>
                <a:lnTo>
                  <a:pt x="188934" y="53034"/>
                </a:lnTo>
                <a:lnTo>
                  <a:pt x="182586" y="92983"/>
                </a:lnTo>
                <a:lnTo>
                  <a:pt x="135762" y="147225"/>
                </a:lnTo>
                <a:lnTo>
                  <a:pt x="97925" y="162867"/>
                </a:lnTo>
                <a:lnTo>
                  <a:pt x="52231" y="171757"/>
                </a:lnTo>
                <a:lnTo>
                  <a:pt x="0" y="174571"/>
                </a:lnTo>
                <a:close/>
              </a:path>
              <a:path w="287020" h="314960">
                <a:moveTo>
                  <a:pt x="150263" y="314522"/>
                </a:moveTo>
                <a:lnTo>
                  <a:pt x="96751" y="311110"/>
                </a:lnTo>
                <a:lnTo>
                  <a:pt x="53356" y="300205"/>
                </a:lnTo>
                <a:lnTo>
                  <a:pt x="24255" y="280806"/>
                </a:lnTo>
                <a:lnTo>
                  <a:pt x="13626" y="251912"/>
                </a:lnTo>
                <a:lnTo>
                  <a:pt x="24255" y="222961"/>
                </a:lnTo>
                <a:lnTo>
                  <a:pt x="53356" y="203436"/>
                </a:lnTo>
                <a:lnTo>
                  <a:pt x="96751" y="192404"/>
                </a:lnTo>
                <a:lnTo>
                  <a:pt x="150263" y="188934"/>
                </a:lnTo>
                <a:lnTo>
                  <a:pt x="203775" y="192404"/>
                </a:lnTo>
                <a:lnTo>
                  <a:pt x="247171" y="203436"/>
                </a:lnTo>
                <a:lnTo>
                  <a:pt x="270019" y="218766"/>
                </a:lnTo>
                <a:lnTo>
                  <a:pt x="150263" y="218766"/>
                </a:lnTo>
                <a:lnTo>
                  <a:pt x="112116" y="220786"/>
                </a:lnTo>
                <a:lnTo>
                  <a:pt x="80978" y="226914"/>
                </a:lnTo>
                <a:lnTo>
                  <a:pt x="59991" y="237255"/>
                </a:lnTo>
                <a:lnTo>
                  <a:pt x="52297" y="251912"/>
                </a:lnTo>
                <a:lnTo>
                  <a:pt x="59991" y="266667"/>
                </a:lnTo>
                <a:lnTo>
                  <a:pt x="80978" y="276864"/>
                </a:lnTo>
                <a:lnTo>
                  <a:pt x="112116" y="282780"/>
                </a:lnTo>
                <a:lnTo>
                  <a:pt x="150263" y="284690"/>
                </a:lnTo>
                <a:lnTo>
                  <a:pt x="270444" y="284690"/>
                </a:lnTo>
                <a:lnTo>
                  <a:pt x="247171" y="300205"/>
                </a:lnTo>
                <a:lnTo>
                  <a:pt x="203775" y="311110"/>
                </a:lnTo>
                <a:lnTo>
                  <a:pt x="150263" y="314522"/>
                </a:lnTo>
                <a:close/>
              </a:path>
              <a:path w="287020" h="314960">
                <a:moveTo>
                  <a:pt x="270444" y="284690"/>
                </a:moveTo>
                <a:lnTo>
                  <a:pt x="150263" y="284690"/>
                </a:lnTo>
                <a:lnTo>
                  <a:pt x="188566" y="282780"/>
                </a:lnTo>
                <a:lnTo>
                  <a:pt x="219687" y="276864"/>
                </a:lnTo>
                <a:lnTo>
                  <a:pt x="240587" y="266667"/>
                </a:lnTo>
                <a:lnTo>
                  <a:pt x="248229" y="251912"/>
                </a:lnTo>
                <a:lnTo>
                  <a:pt x="240587" y="237255"/>
                </a:lnTo>
                <a:lnTo>
                  <a:pt x="219687" y="226914"/>
                </a:lnTo>
                <a:lnTo>
                  <a:pt x="188566" y="220786"/>
                </a:lnTo>
                <a:lnTo>
                  <a:pt x="150263" y="218766"/>
                </a:lnTo>
                <a:lnTo>
                  <a:pt x="270019" y="218766"/>
                </a:lnTo>
                <a:lnTo>
                  <a:pt x="276272" y="222961"/>
                </a:lnTo>
                <a:lnTo>
                  <a:pt x="286900" y="251912"/>
                </a:lnTo>
                <a:lnTo>
                  <a:pt x="276272" y="280806"/>
                </a:lnTo>
                <a:lnTo>
                  <a:pt x="270444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1737" y="3881106"/>
            <a:ext cx="682625" cy="314960"/>
          </a:xfrm>
          <a:custGeom>
            <a:avLst/>
            <a:gdLst/>
            <a:ahLst/>
            <a:cxnLst/>
            <a:rect l="l" t="t" r="r" b="b"/>
            <a:pathLst>
              <a:path w="682625" h="314960">
                <a:moveTo>
                  <a:pt x="194094" y="83235"/>
                </a:moveTo>
                <a:lnTo>
                  <a:pt x="187299" y="50863"/>
                </a:lnTo>
                <a:lnTo>
                  <a:pt x="173977" y="33515"/>
                </a:lnTo>
                <a:lnTo>
                  <a:pt x="167906" y="25590"/>
                </a:lnTo>
                <a:lnTo>
                  <a:pt x="157632" y="20066"/>
                </a:lnTo>
                <a:lnTo>
                  <a:pt x="157632" y="83235"/>
                </a:lnTo>
                <a:lnTo>
                  <a:pt x="153276" y="104203"/>
                </a:lnTo>
                <a:lnTo>
                  <a:pt x="140970" y="119837"/>
                </a:lnTo>
                <a:lnTo>
                  <a:pt x="121894" y="129590"/>
                </a:lnTo>
                <a:lnTo>
                  <a:pt x="97231" y="132956"/>
                </a:lnTo>
                <a:lnTo>
                  <a:pt x="72517" y="129590"/>
                </a:lnTo>
                <a:lnTo>
                  <a:pt x="53314" y="119837"/>
                </a:lnTo>
                <a:lnTo>
                  <a:pt x="40881" y="104203"/>
                </a:lnTo>
                <a:lnTo>
                  <a:pt x="36461" y="83235"/>
                </a:lnTo>
                <a:lnTo>
                  <a:pt x="40881" y="62255"/>
                </a:lnTo>
                <a:lnTo>
                  <a:pt x="53314" y="46634"/>
                </a:lnTo>
                <a:lnTo>
                  <a:pt x="72517" y="36880"/>
                </a:lnTo>
                <a:lnTo>
                  <a:pt x="97231" y="33515"/>
                </a:lnTo>
                <a:lnTo>
                  <a:pt x="121894" y="36880"/>
                </a:lnTo>
                <a:lnTo>
                  <a:pt x="140970" y="46634"/>
                </a:lnTo>
                <a:lnTo>
                  <a:pt x="153276" y="62255"/>
                </a:lnTo>
                <a:lnTo>
                  <a:pt x="157632" y="83235"/>
                </a:lnTo>
                <a:lnTo>
                  <a:pt x="157632" y="20066"/>
                </a:lnTo>
                <a:lnTo>
                  <a:pt x="137388" y="9169"/>
                </a:lnTo>
                <a:lnTo>
                  <a:pt x="97231" y="3314"/>
                </a:lnTo>
                <a:lnTo>
                  <a:pt x="56870" y="9169"/>
                </a:lnTo>
                <a:lnTo>
                  <a:pt x="26250" y="25590"/>
                </a:lnTo>
                <a:lnTo>
                  <a:pt x="6807" y="50863"/>
                </a:lnTo>
                <a:lnTo>
                  <a:pt x="0" y="83235"/>
                </a:lnTo>
                <a:lnTo>
                  <a:pt x="6807" y="115760"/>
                </a:lnTo>
                <a:lnTo>
                  <a:pt x="26250" y="141008"/>
                </a:lnTo>
                <a:lnTo>
                  <a:pt x="56870" y="157340"/>
                </a:lnTo>
                <a:lnTo>
                  <a:pt x="97231" y="163156"/>
                </a:lnTo>
                <a:lnTo>
                  <a:pt x="137388" y="157340"/>
                </a:lnTo>
                <a:lnTo>
                  <a:pt x="167906" y="141008"/>
                </a:lnTo>
                <a:lnTo>
                  <a:pt x="174091" y="132956"/>
                </a:lnTo>
                <a:lnTo>
                  <a:pt x="187299" y="115760"/>
                </a:lnTo>
                <a:lnTo>
                  <a:pt x="194094" y="83235"/>
                </a:lnTo>
                <a:close/>
              </a:path>
              <a:path w="682625" h="314960">
                <a:moveTo>
                  <a:pt x="288378" y="249339"/>
                </a:moveTo>
                <a:lnTo>
                  <a:pt x="278066" y="219265"/>
                </a:lnTo>
                <a:lnTo>
                  <a:pt x="271195" y="214350"/>
                </a:lnTo>
                <a:lnTo>
                  <a:pt x="249796" y="199059"/>
                </a:lnTo>
                <a:lnTo>
                  <a:pt x="249339" y="198945"/>
                </a:lnTo>
                <a:lnTo>
                  <a:pt x="249339" y="249339"/>
                </a:lnTo>
                <a:lnTo>
                  <a:pt x="242074" y="265049"/>
                </a:lnTo>
                <a:lnTo>
                  <a:pt x="222135" y="275945"/>
                </a:lnTo>
                <a:lnTo>
                  <a:pt x="192316" y="282270"/>
                </a:lnTo>
                <a:lnTo>
                  <a:pt x="155422" y="284314"/>
                </a:lnTo>
                <a:lnTo>
                  <a:pt x="118694" y="282270"/>
                </a:lnTo>
                <a:lnTo>
                  <a:pt x="88861" y="275945"/>
                </a:lnTo>
                <a:lnTo>
                  <a:pt x="68834" y="265049"/>
                </a:lnTo>
                <a:lnTo>
                  <a:pt x="61506" y="249339"/>
                </a:lnTo>
                <a:lnTo>
                  <a:pt x="68834" y="233768"/>
                </a:lnTo>
                <a:lnTo>
                  <a:pt x="88861" y="222859"/>
                </a:lnTo>
                <a:lnTo>
                  <a:pt x="118694" y="216446"/>
                </a:lnTo>
                <a:lnTo>
                  <a:pt x="155422" y="214350"/>
                </a:lnTo>
                <a:lnTo>
                  <a:pt x="192316" y="216446"/>
                </a:lnTo>
                <a:lnTo>
                  <a:pt x="222135" y="222859"/>
                </a:lnTo>
                <a:lnTo>
                  <a:pt x="242074" y="233768"/>
                </a:lnTo>
                <a:lnTo>
                  <a:pt x="249339" y="249339"/>
                </a:lnTo>
                <a:lnTo>
                  <a:pt x="249339" y="198945"/>
                </a:lnTo>
                <a:lnTo>
                  <a:pt x="207581" y="187706"/>
                </a:lnTo>
                <a:lnTo>
                  <a:pt x="155422" y="184150"/>
                </a:lnTo>
                <a:lnTo>
                  <a:pt x="103416" y="187706"/>
                </a:lnTo>
                <a:lnTo>
                  <a:pt x="61188" y="199059"/>
                </a:lnTo>
                <a:lnTo>
                  <a:pt x="32842" y="219265"/>
                </a:lnTo>
                <a:lnTo>
                  <a:pt x="22466" y="249339"/>
                </a:lnTo>
                <a:lnTo>
                  <a:pt x="32842" y="279412"/>
                </a:lnTo>
                <a:lnTo>
                  <a:pt x="61188" y="299605"/>
                </a:lnTo>
                <a:lnTo>
                  <a:pt x="103416" y="310959"/>
                </a:lnTo>
                <a:lnTo>
                  <a:pt x="155422" y="314515"/>
                </a:lnTo>
                <a:lnTo>
                  <a:pt x="207581" y="310959"/>
                </a:lnTo>
                <a:lnTo>
                  <a:pt x="249796" y="299605"/>
                </a:lnTo>
                <a:lnTo>
                  <a:pt x="271195" y="284314"/>
                </a:lnTo>
                <a:lnTo>
                  <a:pt x="278066" y="279412"/>
                </a:lnTo>
                <a:lnTo>
                  <a:pt x="288378" y="249339"/>
                </a:lnTo>
                <a:close/>
              </a:path>
              <a:path w="682625" h="314960">
                <a:moveTo>
                  <a:pt x="327787" y="64452"/>
                </a:moveTo>
                <a:lnTo>
                  <a:pt x="283591" y="64452"/>
                </a:lnTo>
                <a:lnTo>
                  <a:pt x="283591" y="0"/>
                </a:lnTo>
                <a:lnTo>
                  <a:pt x="247129" y="0"/>
                </a:lnTo>
                <a:lnTo>
                  <a:pt x="247129" y="173837"/>
                </a:lnTo>
                <a:lnTo>
                  <a:pt x="283591" y="173837"/>
                </a:lnTo>
                <a:lnTo>
                  <a:pt x="283591" y="99441"/>
                </a:lnTo>
                <a:lnTo>
                  <a:pt x="327787" y="99441"/>
                </a:lnTo>
                <a:lnTo>
                  <a:pt x="327787" y="64452"/>
                </a:lnTo>
                <a:close/>
              </a:path>
              <a:path w="682625" h="314960">
                <a:moveTo>
                  <a:pt x="571969" y="133324"/>
                </a:moveTo>
                <a:lnTo>
                  <a:pt x="518629" y="98704"/>
                </a:lnTo>
                <a:lnTo>
                  <a:pt x="474370" y="69977"/>
                </a:lnTo>
                <a:lnTo>
                  <a:pt x="479259" y="54724"/>
                </a:lnTo>
                <a:lnTo>
                  <a:pt x="482841" y="38811"/>
                </a:lnTo>
                <a:lnTo>
                  <a:pt x="485038" y="22275"/>
                </a:lnTo>
                <a:lnTo>
                  <a:pt x="485787" y="5156"/>
                </a:lnTo>
                <a:lnTo>
                  <a:pt x="449326" y="2946"/>
                </a:lnTo>
                <a:lnTo>
                  <a:pt x="442493" y="49949"/>
                </a:lnTo>
                <a:lnTo>
                  <a:pt x="423722" y="89535"/>
                </a:lnTo>
                <a:lnTo>
                  <a:pt x="393903" y="118694"/>
                </a:lnTo>
                <a:lnTo>
                  <a:pt x="353936" y="134429"/>
                </a:lnTo>
                <a:lnTo>
                  <a:pt x="353936" y="167576"/>
                </a:lnTo>
                <a:lnTo>
                  <a:pt x="387083" y="159346"/>
                </a:lnTo>
                <a:lnTo>
                  <a:pt x="416128" y="144602"/>
                </a:lnTo>
                <a:lnTo>
                  <a:pt x="440690" y="124117"/>
                </a:lnTo>
                <a:lnTo>
                  <a:pt x="460375" y="98704"/>
                </a:lnTo>
                <a:lnTo>
                  <a:pt x="553186" y="160210"/>
                </a:lnTo>
                <a:lnTo>
                  <a:pt x="571969" y="133324"/>
                </a:lnTo>
                <a:close/>
              </a:path>
              <a:path w="682625" h="314960">
                <a:moveTo>
                  <a:pt x="642683" y="249339"/>
                </a:moveTo>
                <a:lnTo>
                  <a:pt x="632231" y="219265"/>
                </a:lnTo>
                <a:lnTo>
                  <a:pt x="625271" y="214350"/>
                </a:lnTo>
                <a:lnTo>
                  <a:pt x="603643" y="199097"/>
                </a:lnTo>
                <a:lnTo>
                  <a:pt x="603643" y="249339"/>
                </a:lnTo>
                <a:lnTo>
                  <a:pt x="596239" y="265049"/>
                </a:lnTo>
                <a:lnTo>
                  <a:pt x="575919" y="275945"/>
                </a:lnTo>
                <a:lnTo>
                  <a:pt x="545528" y="282270"/>
                </a:lnTo>
                <a:lnTo>
                  <a:pt x="507885" y="284314"/>
                </a:lnTo>
                <a:lnTo>
                  <a:pt x="470395" y="282270"/>
                </a:lnTo>
                <a:lnTo>
                  <a:pt x="439978" y="275945"/>
                </a:lnTo>
                <a:lnTo>
                  <a:pt x="419582" y="265049"/>
                </a:lnTo>
                <a:lnTo>
                  <a:pt x="412127" y="249339"/>
                </a:lnTo>
                <a:lnTo>
                  <a:pt x="419582" y="233768"/>
                </a:lnTo>
                <a:lnTo>
                  <a:pt x="439978" y="222859"/>
                </a:lnTo>
                <a:lnTo>
                  <a:pt x="470395" y="216446"/>
                </a:lnTo>
                <a:lnTo>
                  <a:pt x="507885" y="214350"/>
                </a:lnTo>
                <a:lnTo>
                  <a:pt x="545528" y="216446"/>
                </a:lnTo>
                <a:lnTo>
                  <a:pt x="575919" y="222859"/>
                </a:lnTo>
                <a:lnTo>
                  <a:pt x="596239" y="233768"/>
                </a:lnTo>
                <a:lnTo>
                  <a:pt x="603643" y="249339"/>
                </a:lnTo>
                <a:lnTo>
                  <a:pt x="603643" y="199097"/>
                </a:lnTo>
                <a:lnTo>
                  <a:pt x="560793" y="187706"/>
                </a:lnTo>
                <a:lnTo>
                  <a:pt x="507885" y="184150"/>
                </a:lnTo>
                <a:lnTo>
                  <a:pt x="455129" y="187706"/>
                </a:lnTo>
                <a:lnTo>
                  <a:pt x="412305" y="199059"/>
                </a:lnTo>
                <a:lnTo>
                  <a:pt x="383578" y="219265"/>
                </a:lnTo>
                <a:lnTo>
                  <a:pt x="373087" y="249339"/>
                </a:lnTo>
                <a:lnTo>
                  <a:pt x="383578" y="279412"/>
                </a:lnTo>
                <a:lnTo>
                  <a:pt x="412305" y="299605"/>
                </a:lnTo>
                <a:lnTo>
                  <a:pt x="455129" y="310959"/>
                </a:lnTo>
                <a:lnTo>
                  <a:pt x="507885" y="314515"/>
                </a:lnTo>
                <a:lnTo>
                  <a:pt x="560793" y="310959"/>
                </a:lnTo>
                <a:lnTo>
                  <a:pt x="603592" y="299605"/>
                </a:lnTo>
                <a:lnTo>
                  <a:pt x="625271" y="284314"/>
                </a:lnTo>
                <a:lnTo>
                  <a:pt x="632231" y="279412"/>
                </a:lnTo>
                <a:lnTo>
                  <a:pt x="642683" y="249339"/>
                </a:lnTo>
                <a:close/>
              </a:path>
              <a:path w="682625" h="314960">
                <a:moveTo>
                  <a:pt x="682091" y="60032"/>
                </a:moveTo>
                <a:lnTo>
                  <a:pt x="637895" y="60032"/>
                </a:lnTo>
                <a:lnTo>
                  <a:pt x="637895" y="0"/>
                </a:lnTo>
                <a:lnTo>
                  <a:pt x="601433" y="0"/>
                </a:lnTo>
                <a:lnTo>
                  <a:pt x="601433" y="173837"/>
                </a:lnTo>
                <a:lnTo>
                  <a:pt x="637895" y="173837"/>
                </a:lnTo>
                <a:lnTo>
                  <a:pt x="637895" y="94653"/>
                </a:lnTo>
                <a:lnTo>
                  <a:pt x="682091" y="94653"/>
                </a:lnTo>
                <a:lnTo>
                  <a:pt x="682091" y="60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19241" y="3880001"/>
            <a:ext cx="668655" cy="312420"/>
          </a:xfrm>
          <a:custGeom>
            <a:avLst/>
            <a:gdLst/>
            <a:ahLst/>
            <a:cxnLst/>
            <a:rect l="l" t="t" r="r" b="b"/>
            <a:pathLst>
              <a:path w="668654" h="312420">
                <a:moveTo>
                  <a:pt x="291312" y="2946"/>
                </a:moveTo>
                <a:lnTo>
                  <a:pt x="255587" y="2946"/>
                </a:lnTo>
                <a:lnTo>
                  <a:pt x="255587" y="29933"/>
                </a:lnTo>
                <a:lnTo>
                  <a:pt x="58178" y="29933"/>
                </a:lnTo>
                <a:lnTo>
                  <a:pt x="58178" y="3263"/>
                </a:lnTo>
                <a:lnTo>
                  <a:pt x="22453" y="3263"/>
                </a:lnTo>
                <a:lnTo>
                  <a:pt x="22453" y="29933"/>
                </a:lnTo>
                <a:lnTo>
                  <a:pt x="22453" y="57873"/>
                </a:lnTo>
                <a:lnTo>
                  <a:pt x="22453" y="85813"/>
                </a:lnTo>
                <a:lnTo>
                  <a:pt x="22453" y="112483"/>
                </a:lnTo>
                <a:lnTo>
                  <a:pt x="291312" y="112483"/>
                </a:lnTo>
                <a:lnTo>
                  <a:pt x="291312" y="85813"/>
                </a:lnTo>
                <a:lnTo>
                  <a:pt x="58178" y="85813"/>
                </a:lnTo>
                <a:lnTo>
                  <a:pt x="58178" y="57873"/>
                </a:lnTo>
                <a:lnTo>
                  <a:pt x="255587" y="57873"/>
                </a:lnTo>
                <a:lnTo>
                  <a:pt x="255587" y="85445"/>
                </a:lnTo>
                <a:lnTo>
                  <a:pt x="291312" y="85445"/>
                </a:lnTo>
                <a:lnTo>
                  <a:pt x="291312" y="57873"/>
                </a:lnTo>
                <a:lnTo>
                  <a:pt x="291312" y="57454"/>
                </a:lnTo>
                <a:lnTo>
                  <a:pt x="291312" y="30200"/>
                </a:lnTo>
                <a:lnTo>
                  <a:pt x="291312" y="29933"/>
                </a:lnTo>
                <a:lnTo>
                  <a:pt x="291312" y="2946"/>
                </a:lnTo>
                <a:close/>
              </a:path>
              <a:path w="668654" h="312420">
                <a:moveTo>
                  <a:pt x="297942" y="285203"/>
                </a:moveTo>
                <a:lnTo>
                  <a:pt x="57442" y="285203"/>
                </a:lnTo>
                <a:lnTo>
                  <a:pt x="57442" y="264883"/>
                </a:lnTo>
                <a:lnTo>
                  <a:pt x="292417" y="264883"/>
                </a:lnTo>
                <a:lnTo>
                  <a:pt x="292417" y="238213"/>
                </a:lnTo>
                <a:lnTo>
                  <a:pt x="292417" y="217893"/>
                </a:lnTo>
                <a:lnTo>
                  <a:pt x="292417" y="191223"/>
                </a:lnTo>
                <a:lnTo>
                  <a:pt x="20980" y="191223"/>
                </a:lnTo>
                <a:lnTo>
                  <a:pt x="20980" y="217893"/>
                </a:lnTo>
                <a:lnTo>
                  <a:pt x="256692" y="217893"/>
                </a:lnTo>
                <a:lnTo>
                  <a:pt x="256692" y="238213"/>
                </a:lnTo>
                <a:lnTo>
                  <a:pt x="21717" y="238213"/>
                </a:lnTo>
                <a:lnTo>
                  <a:pt x="21717" y="264883"/>
                </a:lnTo>
                <a:lnTo>
                  <a:pt x="21717" y="285203"/>
                </a:lnTo>
                <a:lnTo>
                  <a:pt x="21717" y="311873"/>
                </a:lnTo>
                <a:lnTo>
                  <a:pt x="297942" y="311873"/>
                </a:lnTo>
                <a:lnTo>
                  <a:pt x="297942" y="285203"/>
                </a:lnTo>
                <a:close/>
              </a:path>
              <a:path w="668654" h="312420">
                <a:moveTo>
                  <a:pt x="314147" y="138112"/>
                </a:moveTo>
                <a:lnTo>
                  <a:pt x="0" y="138112"/>
                </a:lnTo>
                <a:lnTo>
                  <a:pt x="0" y="166471"/>
                </a:lnTo>
                <a:lnTo>
                  <a:pt x="314147" y="166471"/>
                </a:lnTo>
                <a:lnTo>
                  <a:pt x="314147" y="138112"/>
                </a:lnTo>
                <a:close/>
              </a:path>
              <a:path w="668654" h="312420">
                <a:moveTo>
                  <a:pt x="649300" y="57086"/>
                </a:moveTo>
                <a:lnTo>
                  <a:pt x="638390" y="30607"/>
                </a:lnTo>
                <a:lnTo>
                  <a:pt x="633361" y="27622"/>
                </a:lnTo>
                <a:lnTo>
                  <a:pt x="611733" y="14744"/>
                </a:lnTo>
                <a:lnTo>
                  <a:pt x="611733" y="57086"/>
                </a:lnTo>
                <a:lnTo>
                  <a:pt x="603732" y="70548"/>
                </a:lnTo>
                <a:lnTo>
                  <a:pt x="582041" y="79692"/>
                </a:lnTo>
                <a:lnTo>
                  <a:pt x="550049" y="84899"/>
                </a:lnTo>
                <a:lnTo>
                  <a:pt x="511187" y="86550"/>
                </a:lnTo>
                <a:lnTo>
                  <a:pt x="472325" y="84899"/>
                </a:lnTo>
                <a:lnTo>
                  <a:pt x="440334" y="79692"/>
                </a:lnTo>
                <a:lnTo>
                  <a:pt x="418630" y="70548"/>
                </a:lnTo>
                <a:lnTo>
                  <a:pt x="410641" y="57086"/>
                </a:lnTo>
                <a:lnTo>
                  <a:pt x="418630" y="43776"/>
                </a:lnTo>
                <a:lnTo>
                  <a:pt x="472325" y="29324"/>
                </a:lnTo>
                <a:lnTo>
                  <a:pt x="511187" y="27622"/>
                </a:lnTo>
                <a:lnTo>
                  <a:pt x="550049" y="29324"/>
                </a:lnTo>
                <a:lnTo>
                  <a:pt x="603732" y="43776"/>
                </a:lnTo>
                <a:lnTo>
                  <a:pt x="611733" y="57086"/>
                </a:lnTo>
                <a:lnTo>
                  <a:pt x="611733" y="14744"/>
                </a:lnTo>
                <a:lnTo>
                  <a:pt x="608685" y="12928"/>
                </a:lnTo>
                <a:lnTo>
                  <a:pt x="564769" y="3060"/>
                </a:lnTo>
                <a:lnTo>
                  <a:pt x="511187" y="0"/>
                </a:lnTo>
                <a:lnTo>
                  <a:pt x="457593" y="3060"/>
                </a:lnTo>
                <a:lnTo>
                  <a:pt x="413677" y="12928"/>
                </a:lnTo>
                <a:lnTo>
                  <a:pt x="383984" y="30607"/>
                </a:lnTo>
                <a:lnTo>
                  <a:pt x="373075" y="57086"/>
                </a:lnTo>
                <a:lnTo>
                  <a:pt x="383984" y="83769"/>
                </a:lnTo>
                <a:lnTo>
                  <a:pt x="413677" y="101549"/>
                </a:lnTo>
                <a:lnTo>
                  <a:pt x="457593" y="111467"/>
                </a:lnTo>
                <a:lnTo>
                  <a:pt x="511187" y="114541"/>
                </a:lnTo>
                <a:lnTo>
                  <a:pt x="564769" y="111467"/>
                </a:lnTo>
                <a:lnTo>
                  <a:pt x="608685" y="101549"/>
                </a:lnTo>
                <a:lnTo>
                  <a:pt x="633755" y="86550"/>
                </a:lnTo>
                <a:lnTo>
                  <a:pt x="638390" y="83769"/>
                </a:lnTo>
                <a:lnTo>
                  <a:pt x="649300" y="57086"/>
                </a:lnTo>
                <a:close/>
              </a:path>
              <a:path w="668654" h="312420">
                <a:moveTo>
                  <a:pt x="652246" y="284683"/>
                </a:moveTo>
                <a:lnTo>
                  <a:pt x="411746" y="284683"/>
                </a:lnTo>
                <a:lnTo>
                  <a:pt x="411746" y="262597"/>
                </a:lnTo>
                <a:lnTo>
                  <a:pt x="646722" y="262597"/>
                </a:lnTo>
                <a:lnTo>
                  <a:pt x="646722" y="187464"/>
                </a:lnTo>
                <a:lnTo>
                  <a:pt x="375285" y="187464"/>
                </a:lnTo>
                <a:lnTo>
                  <a:pt x="375285" y="214718"/>
                </a:lnTo>
                <a:lnTo>
                  <a:pt x="610997" y="214718"/>
                </a:lnTo>
                <a:lnTo>
                  <a:pt x="610997" y="236816"/>
                </a:lnTo>
                <a:lnTo>
                  <a:pt x="376021" y="236816"/>
                </a:lnTo>
                <a:lnTo>
                  <a:pt x="376021" y="311937"/>
                </a:lnTo>
                <a:lnTo>
                  <a:pt x="652246" y="311937"/>
                </a:lnTo>
                <a:lnTo>
                  <a:pt x="652246" y="284683"/>
                </a:lnTo>
                <a:close/>
              </a:path>
              <a:path w="668654" h="312420">
                <a:moveTo>
                  <a:pt x="668451" y="134061"/>
                </a:moveTo>
                <a:lnTo>
                  <a:pt x="354291" y="134061"/>
                </a:lnTo>
                <a:lnTo>
                  <a:pt x="354291" y="162420"/>
                </a:lnTo>
                <a:lnTo>
                  <a:pt x="668451" y="162420"/>
                </a:lnTo>
                <a:lnTo>
                  <a:pt x="668451" y="13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36425" y="3881099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90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90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90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5190" y="3892155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314159" y="254000"/>
                </a:moveTo>
                <a:lnTo>
                  <a:pt x="175310" y="254000"/>
                </a:lnTo>
                <a:lnTo>
                  <a:pt x="175310" y="177800"/>
                </a:lnTo>
                <a:lnTo>
                  <a:pt x="297218" y="177800"/>
                </a:lnTo>
                <a:lnTo>
                  <a:pt x="297218" y="144780"/>
                </a:lnTo>
                <a:lnTo>
                  <a:pt x="57823" y="144780"/>
                </a:lnTo>
                <a:lnTo>
                  <a:pt x="57823" y="34290"/>
                </a:lnTo>
                <a:lnTo>
                  <a:pt x="293535" y="34290"/>
                </a:lnTo>
                <a:lnTo>
                  <a:pt x="293535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7800"/>
                </a:lnTo>
                <a:lnTo>
                  <a:pt x="138112" y="177800"/>
                </a:lnTo>
                <a:lnTo>
                  <a:pt x="138112" y="254000"/>
                </a:lnTo>
                <a:lnTo>
                  <a:pt x="0" y="25400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46492" y="3880370"/>
            <a:ext cx="1016000" cy="315595"/>
          </a:xfrm>
          <a:custGeom>
            <a:avLst/>
            <a:gdLst/>
            <a:ahLst/>
            <a:cxnLst/>
            <a:rect l="l" t="t" r="r" b="b"/>
            <a:pathLst>
              <a:path w="1016000" h="315595">
                <a:moveTo>
                  <a:pt x="189306" y="204038"/>
                </a:moveTo>
                <a:lnTo>
                  <a:pt x="182854" y="164617"/>
                </a:lnTo>
                <a:lnTo>
                  <a:pt x="167995" y="139585"/>
                </a:lnTo>
                <a:lnTo>
                  <a:pt x="164858" y="134289"/>
                </a:lnTo>
                <a:lnTo>
                  <a:pt x="153949" y="126593"/>
                </a:lnTo>
                <a:lnTo>
                  <a:pt x="153949" y="204038"/>
                </a:lnTo>
                <a:lnTo>
                  <a:pt x="149923" y="231038"/>
                </a:lnTo>
                <a:lnTo>
                  <a:pt x="138887" y="251307"/>
                </a:lnTo>
                <a:lnTo>
                  <a:pt x="122402" y="264058"/>
                </a:lnTo>
                <a:lnTo>
                  <a:pt x="102019" y="268490"/>
                </a:lnTo>
                <a:lnTo>
                  <a:pt x="81407" y="264058"/>
                </a:lnTo>
                <a:lnTo>
                  <a:pt x="64820" y="251307"/>
                </a:lnTo>
                <a:lnTo>
                  <a:pt x="53746" y="231038"/>
                </a:lnTo>
                <a:lnTo>
                  <a:pt x="49720" y="204038"/>
                </a:lnTo>
                <a:lnTo>
                  <a:pt x="53746" y="177025"/>
                </a:lnTo>
                <a:lnTo>
                  <a:pt x="64820" y="156756"/>
                </a:lnTo>
                <a:lnTo>
                  <a:pt x="81407" y="144005"/>
                </a:lnTo>
                <a:lnTo>
                  <a:pt x="102019" y="139585"/>
                </a:lnTo>
                <a:lnTo>
                  <a:pt x="122402" y="144005"/>
                </a:lnTo>
                <a:lnTo>
                  <a:pt x="138887" y="156756"/>
                </a:lnTo>
                <a:lnTo>
                  <a:pt x="149923" y="177025"/>
                </a:lnTo>
                <a:lnTo>
                  <a:pt x="153949" y="204038"/>
                </a:lnTo>
                <a:lnTo>
                  <a:pt x="153949" y="126593"/>
                </a:lnTo>
                <a:lnTo>
                  <a:pt x="137248" y="114795"/>
                </a:lnTo>
                <a:lnTo>
                  <a:pt x="102019" y="107911"/>
                </a:lnTo>
                <a:lnTo>
                  <a:pt x="66725" y="114795"/>
                </a:lnTo>
                <a:lnTo>
                  <a:pt x="38989" y="134289"/>
                </a:lnTo>
                <a:lnTo>
                  <a:pt x="20853" y="164617"/>
                </a:lnTo>
                <a:lnTo>
                  <a:pt x="14363" y="204038"/>
                </a:lnTo>
                <a:lnTo>
                  <a:pt x="20853" y="243446"/>
                </a:lnTo>
                <a:lnTo>
                  <a:pt x="38989" y="273773"/>
                </a:lnTo>
                <a:lnTo>
                  <a:pt x="66725" y="293268"/>
                </a:lnTo>
                <a:lnTo>
                  <a:pt x="102019" y="300151"/>
                </a:lnTo>
                <a:lnTo>
                  <a:pt x="137248" y="293268"/>
                </a:lnTo>
                <a:lnTo>
                  <a:pt x="164858" y="273773"/>
                </a:lnTo>
                <a:lnTo>
                  <a:pt x="167995" y="268490"/>
                </a:lnTo>
                <a:lnTo>
                  <a:pt x="182854" y="243446"/>
                </a:lnTo>
                <a:lnTo>
                  <a:pt x="189306" y="204038"/>
                </a:lnTo>
                <a:close/>
              </a:path>
              <a:path w="1016000" h="315595">
                <a:moveTo>
                  <a:pt x="204025" y="50457"/>
                </a:moveTo>
                <a:lnTo>
                  <a:pt x="120434" y="50457"/>
                </a:lnTo>
                <a:lnTo>
                  <a:pt x="120434" y="0"/>
                </a:lnTo>
                <a:lnTo>
                  <a:pt x="83235" y="0"/>
                </a:lnTo>
                <a:lnTo>
                  <a:pt x="83235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25" y="82867"/>
                </a:lnTo>
                <a:lnTo>
                  <a:pt x="204025" y="50457"/>
                </a:lnTo>
                <a:close/>
              </a:path>
              <a:path w="1016000" h="315595">
                <a:moveTo>
                  <a:pt x="321881" y="128168"/>
                </a:moveTo>
                <a:lnTo>
                  <a:pt x="277685" y="128168"/>
                </a:lnTo>
                <a:lnTo>
                  <a:pt x="277685" y="736"/>
                </a:lnTo>
                <a:lnTo>
                  <a:pt x="241223" y="736"/>
                </a:lnTo>
                <a:lnTo>
                  <a:pt x="241223" y="315252"/>
                </a:lnTo>
                <a:lnTo>
                  <a:pt x="277685" y="315252"/>
                </a:lnTo>
                <a:lnTo>
                  <a:pt x="277685" y="163156"/>
                </a:lnTo>
                <a:lnTo>
                  <a:pt x="321881" y="163156"/>
                </a:lnTo>
                <a:lnTo>
                  <a:pt x="321881" y="128168"/>
                </a:lnTo>
                <a:close/>
              </a:path>
              <a:path w="1016000" h="315595">
                <a:moveTo>
                  <a:pt x="543229" y="85813"/>
                </a:moveTo>
                <a:lnTo>
                  <a:pt x="536486" y="53047"/>
                </a:lnTo>
                <a:lnTo>
                  <a:pt x="522973" y="34988"/>
                </a:lnTo>
                <a:lnTo>
                  <a:pt x="517220" y="27292"/>
                </a:lnTo>
                <a:lnTo>
                  <a:pt x="506768" y="21501"/>
                </a:lnTo>
                <a:lnTo>
                  <a:pt x="506768" y="85813"/>
                </a:lnTo>
                <a:lnTo>
                  <a:pt x="502462" y="106959"/>
                </a:lnTo>
                <a:lnTo>
                  <a:pt x="490283" y="122961"/>
                </a:lnTo>
                <a:lnTo>
                  <a:pt x="471347" y="133096"/>
                </a:lnTo>
                <a:lnTo>
                  <a:pt x="446735" y="136639"/>
                </a:lnTo>
                <a:lnTo>
                  <a:pt x="422135" y="133096"/>
                </a:lnTo>
                <a:lnTo>
                  <a:pt x="403186" y="122961"/>
                </a:lnTo>
                <a:lnTo>
                  <a:pt x="391007" y="106959"/>
                </a:lnTo>
                <a:lnTo>
                  <a:pt x="386702" y="85813"/>
                </a:lnTo>
                <a:lnTo>
                  <a:pt x="391007" y="64668"/>
                </a:lnTo>
                <a:lnTo>
                  <a:pt x="403186" y="48653"/>
                </a:lnTo>
                <a:lnTo>
                  <a:pt x="422135" y="38519"/>
                </a:lnTo>
                <a:lnTo>
                  <a:pt x="446735" y="34988"/>
                </a:lnTo>
                <a:lnTo>
                  <a:pt x="471347" y="38519"/>
                </a:lnTo>
                <a:lnTo>
                  <a:pt x="490283" y="48653"/>
                </a:lnTo>
                <a:lnTo>
                  <a:pt x="502462" y="64668"/>
                </a:lnTo>
                <a:lnTo>
                  <a:pt x="506768" y="85813"/>
                </a:lnTo>
                <a:lnTo>
                  <a:pt x="506768" y="21501"/>
                </a:lnTo>
                <a:lnTo>
                  <a:pt x="486829" y="10452"/>
                </a:lnTo>
                <a:lnTo>
                  <a:pt x="446735" y="4419"/>
                </a:lnTo>
                <a:lnTo>
                  <a:pt x="406704" y="10452"/>
                </a:lnTo>
                <a:lnTo>
                  <a:pt x="376440" y="27292"/>
                </a:lnTo>
                <a:lnTo>
                  <a:pt x="357289" y="53047"/>
                </a:lnTo>
                <a:lnTo>
                  <a:pt x="350608" y="85813"/>
                </a:lnTo>
                <a:lnTo>
                  <a:pt x="357289" y="118567"/>
                </a:lnTo>
                <a:lnTo>
                  <a:pt x="376440" y="144322"/>
                </a:lnTo>
                <a:lnTo>
                  <a:pt x="406704" y="161163"/>
                </a:lnTo>
                <a:lnTo>
                  <a:pt x="446735" y="167208"/>
                </a:lnTo>
                <a:lnTo>
                  <a:pt x="486829" y="161163"/>
                </a:lnTo>
                <a:lnTo>
                  <a:pt x="517220" y="144322"/>
                </a:lnTo>
                <a:lnTo>
                  <a:pt x="522973" y="136639"/>
                </a:lnTo>
                <a:lnTo>
                  <a:pt x="536486" y="118567"/>
                </a:lnTo>
                <a:lnTo>
                  <a:pt x="543229" y="85813"/>
                </a:lnTo>
                <a:close/>
              </a:path>
              <a:path w="1016000" h="315595">
                <a:moveTo>
                  <a:pt x="643407" y="736"/>
                </a:moveTo>
                <a:lnTo>
                  <a:pt x="607314" y="736"/>
                </a:lnTo>
                <a:lnTo>
                  <a:pt x="607314" y="28359"/>
                </a:lnTo>
                <a:lnTo>
                  <a:pt x="551700" y="28359"/>
                </a:lnTo>
                <a:lnTo>
                  <a:pt x="553910" y="60032"/>
                </a:lnTo>
                <a:lnTo>
                  <a:pt x="607314" y="60032"/>
                </a:lnTo>
                <a:lnTo>
                  <a:pt x="607314" y="106438"/>
                </a:lnTo>
                <a:lnTo>
                  <a:pt x="553910" y="106438"/>
                </a:lnTo>
                <a:lnTo>
                  <a:pt x="551700" y="138112"/>
                </a:lnTo>
                <a:lnTo>
                  <a:pt x="607314" y="138112"/>
                </a:lnTo>
                <a:lnTo>
                  <a:pt x="607314" y="175679"/>
                </a:lnTo>
                <a:lnTo>
                  <a:pt x="643407" y="175679"/>
                </a:lnTo>
                <a:lnTo>
                  <a:pt x="643407" y="736"/>
                </a:lnTo>
                <a:close/>
              </a:path>
              <a:path w="1016000" h="315595">
                <a:moveTo>
                  <a:pt x="669556" y="286893"/>
                </a:moveTo>
                <a:lnTo>
                  <a:pt x="637971" y="262966"/>
                </a:lnTo>
                <a:lnTo>
                  <a:pt x="601052" y="234975"/>
                </a:lnTo>
                <a:lnTo>
                  <a:pt x="604850" y="224536"/>
                </a:lnTo>
                <a:lnTo>
                  <a:pt x="607910" y="213652"/>
                </a:lnTo>
                <a:lnTo>
                  <a:pt x="610222" y="202285"/>
                </a:lnTo>
                <a:lnTo>
                  <a:pt x="611733" y="190411"/>
                </a:lnTo>
                <a:lnTo>
                  <a:pt x="576376" y="185254"/>
                </a:lnTo>
                <a:lnTo>
                  <a:pt x="570026" y="216966"/>
                </a:lnTo>
                <a:lnTo>
                  <a:pt x="557085" y="243992"/>
                </a:lnTo>
                <a:lnTo>
                  <a:pt x="539242" y="264388"/>
                </a:lnTo>
                <a:lnTo>
                  <a:pt x="518185" y="276225"/>
                </a:lnTo>
                <a:lnTo>
                  <a:pt x="502678" y="263702"/>
                </a:lnTo>
                <a:lnTo>
                  <a:pt x="468464" y="236080"/>
                </a:lnTo>
                <a:lnTo>
                  <a:pt x="472313" y="225361"/>
                </a:lnTo>
                <a:lnTo>
                  <a:pt x="475513" y="214210"/>
                </a:lnTo>
                <a:lnTo>
                  <a:pt x="477939" y="202565"/>
                </a:lnTo>
                <a:lnTo>
                  <a:pt x="479513" y="190411"/>
                </a:lnTo>
                <a:lnTo>
                  <a:pt x="444525" y="185254"/>
                </a:lnTo>
                <a:lnTo>
                  <a:pt x="436968" y="220256"/>
                </a:lnTo>
                <a:lnTo>
                  <a:pt x="421322" y="249059"/>
                </a:lnTo>
                <a:lnTo>
                  <a:pt x="399884" y="269151"/>
                </a:lnTo>
                <a:lnTo>
                  <a:pt x="374916" y="278066"/>
                </a:lnTo>
                <a:lnTo>
                  <a:pt x="374916" y="311200"/>
                </a:lnTo>
                <a:lnTo>
                  <a:pt x="397332" y="306781"/>
                </a:lnTo>
                <a:lnTo>
                  <a:pt x="418287" y="297116"/>
                </a:lnTo>
                <a:lnTo>
                  <a:pt x="437172" y="282613"/>
                </a:lnTo>
                <a:lnTo>
                  <a:pt x="453364" y="263702"/>
                </a:lnTo>
                <a:lnTo>
                  <a:pt x="507873" y="311200"/>
                </a:lnTo>
                <a:lnTo>
                  <a:pt x="551561" y="297167"/>
                </a:lnTo>
                <a:lnTo>
                  <a:pt x="586689" y="262966"/>
                </a:lnTo>
                <a:lnTo>
                  <a:pt x="648563" y="313410"/>
                </a:lnTo>
                <a:lnTo>
                  <a:pt x="669556" y="286893"/>
                </a:lnTo>
                <a:close/>
              </a:path>
              <a:path w="1016000" h="315595">
                <a:moveTo>
                  <a:pt x="999909" y="107175"/>
                </a:moveTo>
                <a:lnTo>
                  <a:pt x="989888" y="66090"/>
                </a:lnTo>
                <a:lnTo>
                  <a:pt x="966711" y="40513"/>
                </a:lnTo>
                <a:lnTo>
                  <a:pt x="961605" y="34874"/>
                </a:lnTo>
                <a:lnTo>
                  <a:pt x="961605" y="107175"/>
                </a:lnTo>
                <a:lnTo>
                  <a:pt x="954201" y="134366"/>
                </a:lnTo>
                <a:lnTo>
                  <a:pt x="933246" y="155422"/>
                </a:lnTo>
                <a:lnTo>
                  <a:pt x="900709" y="169011"/>
                </a:lnTo>
                <a:lnTo>
                  <a:pt x="858494" y="173837"/>
                </a:lnTo>
                <a:lnTo>
                  <a:pt x="816279" y="169011"/>
                </a:lnTo>
                <a:lnTo>
                  <a:pt x="783729" y="155422"/>
                </a:lnTo>
                <a:lnTo>
                  <a:pt x="762774" y="134366"/>
                </a:lnTo>
                <a:lnTo>
                  <a:pt x="755370" y="107175"/>
                </a:lnTo>
                <a:lnTo>
                  <a:pt x="762774" y="79971"/>
                </a:lnTo>
                <a:lnTo>
                  <a:pt x="816279" y="45339"/>
                </a:lnTo>
                <a:lnTo>
                  <a:pt x="858494" y="40513"/>
                </a:lnTo>
                <a:lnTo>
                  <a:pt x="900709" y="45339"/>
                </a:lnTo>
                <a:lnTo>
                  <a:pt x="954201" y="79971"/>
                </a:lnTo>
                <a:lnTo>
                  <a:pt x="961605" y="107175"/>
                </a:lnTo>
                <a:lnTo>
                  <a:pt x="961605" y="34874"/>
                </a:lnTo>
                <a:lnTo>
                  <a:pt x="961377" y="34620"/>
                </a:lnTo>
                <a:lnTo>
                  <a:pt x="916787" y="14465"/>
                </a:lnTo>
                <a:lnTo>
                  <a:pt x="858494" y="7366"/>
                </a:lnTo>
                <a:lnTo>
                  <a:pt x="800188" y="14465"/>
                </a:lnTo>
                <a:lnTo>
                  <a:pt x="755599" y="34620"/>
                </a:lnTo>
                <a:lnTo>
                  <a:pt x="727100" y="66090"/>
                </a:lnTo>
                <a:lnTo>
                  <a:pt x="717067" y="107175"/>
                </a:lnTo>
                <a:lnTo>
                  <a:pt x="727100" y="148247"/>
                </a:lnTo>
                <a:lnTo>
                  <a:pt x="755599" y="179730"/>
                </a:lnTo>
                <a:lnTo>
                  <a:pt x="800188" y="199872"/>
                </a:lnTo>
                <a:lnTo>
                  <a:pt x="858494" y="206984"/>
                </a:lnTo>
                <a:lnTo>
                  <a:pt x="916787" y="199872"/>
                </a:lnTo>
                <a:lnTo>
                  <a:pt x="961377" y="179730"/>
                </a:lnTo>
                <a:lnTo>
                  <a:pt x="966711" y="173837"/>
                </a:lnTo>
                <a:lnTo>
                  <a:pt x="989888" y="148247"/>
                </a:lnTo>
                <a:lnTo>
                  <a:pt x="999909" y="107175"/>
                </a:lnTo>
                <a:close/>
              </a:path>
              <a:path w="1016000" h="315595">
                <a:moveTo>
                  <a:pt x="1015746" y="265912"/>
                </a:moveTo>
                <a:lnTo>
                  <a:pt x="701598" y="265912"/>
                </a:lnTo>
                <a:lnTo>
                  <a:pt x="701598" y="300151"/>
                </a:lnTo>
                <a:lnTo>
                  <a:pt x="1015746" y="300151"/>
                </a:lnTo>
                <a:lnTo>
                  <a:pt x="1015746" y="265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17125" y="3881099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60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60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69421" y="3881099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90" h="310514">
                <a:moveTo>
                  <a:pt x="292793" y="83602"/>
                </a:moveTo>
                <a:lnTo>
                  <a:pt x="258173" y="8360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83602"/>
                </a:lnTo>
                <a:close/>
              </a:path>
              <a:path w="300990" h="310514">
                <a:moveTo>
                  <a:pt x="206981" y="237549"/>
                </a:moveTo>
                <a:lnTo>
                  <a:pt x="172361" y="237549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83602"/>
                </a:lnTo>
                <a:lnTo>
                  <a:pt x="292793" y="83602"/>
                </a:lnTo>
                <a:lnTo>
                  <a:pt x="292793" y="116749"/>
                </a:lnTo>
                <a:lnTo>
                  <a:pt x="206981" y="116749"/>
                </a:lnTo>
                <a:lnTo>
                  <a:pt x="206981" y="237549"/>
                </a:lnTo>
                <a:close/>
              </a:path>
              <a:path w="300990" h="310514">
                <a:moveTo>
                  <a:pt x="62241" y="196668"/>
                </a:moveTo>
                <a:lnTo>
                  <a:pt x="0" y="196668"/>
                </a:lnTo>
                <a:lnTo>
                  <a:pt x="0" y="86549"/>
                </a:lnTo>
                <a:lnTo>
                  <a:pt x="99070" y="86549"/>
                </a:lnTo>
                <a:lnTo>
                  <a:pt x="99070" y="38670"/>
                </a:lnTo>
                <a:lnTo>
                  <a:pt x="0" y="38670"/>
                </a:lnTo>
                <a:lnTo>
                  <a:pt x="0" y="7734"/>
                </a:lnTo>
                <a:lnTo>
                  <a:pt x="133322" y="7734"/>
                </a:lnTo>
                <a:lnTo>
                  <a:pt x="133322" y="116380"/>
                </a:lnTo>
                <a:lnTo>
                  <a:pt x="34251" y="116380"/>
                </a:lnTo>
                <a:lnTo>
                  <a:pt x="34251" y="165732"/>
                </a:lnTo>
                <a:lnTo>
                  <a:pt x="151000" y="165732"/>
                </a:lnTo>
                <a:lnTo>
                  <a:pt x="151000" y="184883"/>
                </a:lnTo>
                <a:lnTo>
                  <a:pt x="133506" y="190143"/>
                </a:lnTo>
                <a:lnTo>
                  <a:pt x="112421" y="193814"/>
                </a:lnTo>
                <a:lnTo>
                  <a:pt x="88436" y="195966"/>
                </a:lnTo>
                <a:lnTo>
                  <a:pt x="62241" y="196668"/>
                </a:lnTo>
                <a:close/>
              </a:path>
              <a:path w="300990" h="310514">
                <a:moveTo>
                  <a:pt x="292793" y="243073"/>
                </a:moveTo>
                <a:lnTo>
                  <a:pt x="258173" y="243073"/>
                </a:lnTo>
                <a:lnTo>
                  <a:pt x="258173" y="116749"/>
                </a:lnTo>
                <a:lnTo>
                  <a:pt x="292793" y="116749"/>
                </a:lnTo>
                <a:lnTo>
                  <a:pt x="292793" y="243073"/>
                </a:lnTo>
                <a:close/>
              </a:path>
              <a:path w="300990" h="310514">
                <a:moveTo>
                  <a:pt x="151000" y="165732"/>
                </a:moveTo>
                <a:lnTo>
                  <a:pt x="64819" y="165732"/>
                </a:lnTo>
                <a:lnTo>
                  <a:pt x="90145" y="165139"/>
                </a:lnTo>
                <a:lnTo>
                  <a:pt x="113296" y="163200"/>
                </a:lnTo>
                <a:lnTo>
                  <a:pt x="133753" y="159672"/>
                </a:lnTo>
                <a:lnTo>
                  <a:pt x="151000" y="154315"/>
                </a:lnTo>
                <a:lnTo>
                  <a:pt x="151000" y="165732"/>
                </a:lnTo>
                <a:close/>
              </a:path>
              <a:path w="300990" h="310514">
                <a:moveTo>
                  <a:pt x="300527" y="310471"/>
                </a:moveTo>
                <a:lnTo>
                  <a:pt x="19887" y="310471"/>
                </a:lnTo>
                <a:lnTo>
                  <a:pt x="19887" y="220239"/>
                </a:lnTo>
                <a:lnTo>
                  <a:pt x="56717" y="220239"/>
                </a:lnTo>
                <a:lnTo>
                  <a:pt x="56717" y="278061"/>
                </a:lnTo>
                <a:lnTo>
                  <a:pt x="300527" y="278061"/>
                </a:lnTo>
                <a:lnTo>
                  <a:pt x="300527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27034" y="3881099"/>
            <a:ext cx="283845" cy="310515"/>
          </a:xfrm>
          <a:custGeom>
            <a:avLst/>
            <a:gdLst/>
            <a:ahLst/>
            <a:cxnLst/>
            <a:rect l="l" t="t" r="r" b="b"/>
            <a:pathLst>
              <a:path w="283845" h="310514">
                <a:moveTo>
                  <a:pt x="283217" y="179727"/>
                </a:moveTo>
                <a:lnTo>
                  <a:pt x="246756" y="179727"/>
                </a:lnTo>
                <a:lnTo>
                  <a:pt x="246756" y="99439"/>
                </a:lnTo>
                <a:lnTo>
                  <a:pt x="141424" y="99439"/>
                </a:lnTo>
                <a:lnTo>
                  <a:pt x="141424" y="70344"/>
                </a:lnTo>
                <a:lnTo>
                  <a:pt x="246756" y="70344"/>
                </a:lnTo>
                <a:lnTo>
                  <a:pt x="246756" y="0"/>
                </a:lnTo>
                <a:lnTo>
                  <a:pt x="283217" y="0"/>
                </a:lnTo>
                <a:lnTo>
                  <a:pt x="283217" y="179727"/>
                </a:lnTo>
                <a:close/>
              </a:path>
              <a:path w="283845" h="310514">
                <a:moveTo>
                  <a:pt x="108646" y="167573"/>
                </a:moveTo>
                <a:lnTo>
                  <a:pt x="0" y="167573"/>
                </a:lnTo>
                <a:lnTo>
                  <a:pt x="0" y="7734"/>
                </a:lnTo>
                <a:lnTo>
                  <a:pt x="187461" y="7734"/>
                </a:lnTo>
                <a:lnTo>
                  <a:pt x="187461" y="36829"/>
                </a:lnTo>
                <a:lnTo>
                  <a:pt x="36829" y="36829"/>
                </a:lnTo>
                <a:lnTo>
                  <a:pt x="36829" y="138478"/>
                </a:lnTo>
                <a:lnTo>
                  <a:pt x="209927" y="138478"/>
                </a:lnTo>
                <a:lnTo>
                  <a:pt x="209927" y="155419"/>
                </a:lnTo>
                <a:lnTo>
                  <a:pt x="191668" y="160737"/>
                </a:lnTo>
                <a:lnTo>
                  <a:pt x="167987" y="164535"/>
                </a:lnTo>
                <a:lnTo>
                  <a:pt x="139957" y="166814"/>
                </a:lnTo>
                <a:lnTo>
                  <a:pt x="108646" y="167573"/>
                </a:lnTo>
                <a:close/>
              </a:path>
              <a:path w="283845" h="310514">
                <a:moveTo>
                  <a:pt x="209927" y="138478"/>
                </a:moveTo>
                <a:lnTo>
                  <a:pt x="110856" y="138478"/>
                </a:lnTo>
                <a:lnTo>
                  <a:pt x="141096" y="137770"/>
                </a:lnTo>
                <a:lnTo>
                  <a:pt x="168264" y="135578"/>
                </a:lnTo>
                <a:lnTo>
                  <a:pt x="191495" y="131797"/>
                </a:lnTo>
                <a:lnTo>
                  <a:pt x="209927" y="126324"/>
                </a:lnTo>
                <a:lnTo>
                  <a:pt x="209927" y="138478"/>
                </a:lnTo>
                <a:close/>
              </a:path>
              <a:path w="283845" h="310514">
                <a:moveTo>
                  <a:pt x="283217" y="310471"/>
                </a:moveTo>
                <a:lnTo>
                  <a:pt x="15468" y="310471"/>
                </a:lnTo>
                <a:lnTo>
                  <a:pt x="15468" y="197037"/>
                </a:lnTo>
                <a:lnTo>
                  <a:pt x="283217" y="197037"/>
                </a:lnTo>
                <a:lnTo>
                  <a:pt x="283217" y="226500"/>
                </a:lnTo>
                <a:lnTo>
                  <a:pt x="51929" y="226500"/>
                </a:lnTo>
                <a:lnTo>
                  <a:pt x="51929" y="281008"/>
                </a:lnTo>
                <a:lnTo>
                  <a:pt x="283217" y="281008"/>
                </a:lnTo>
                <a:lnTo>
                  <a:pt x="283217" y="310471"/>
                </a:lnTo>
                <a:close/>
              </a:path>
              <a:path w="283845" h="310514">
                <a:moveTo>
                  <a:pt x="283217" y="281008"/>
                </a:moveTo>
                <a:lnTo>
                  <a:pt x="246756" y="281008"/>
                </a:lnTo>
                <a:lnTo>
                  <a:pt x="246756" y="226500"/>
                </a:lnTo>
                <a:lnTo>
                  <a:pt x="283217" y="226500"/>
                </a:lnTo>
                <a:lnTo>
                  <a:pt x="283217" y="281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1570" y="3894365"/>
            <a:ext cx="314325" cy="286385"/>
          </a:xfrm>
          <a:custGeom>
            <a:avLst/>
            <a:gdLst/>
            <a:ahLst/>
            <a:cxnLst/>
            <a:rect l="l" t="t" r="r" b="b"/>
            <a:pathLst>
              <a:path w="314325" h="286385">
                <a:moveTo>
                  <a:pt x="314159" y="251917"/>
                </a:moveTo>
                <a:lnTo>
                  <a:pt x="175310" y="251917"/>
                </a:lnTo>
                <a:lnTo>
                  <a:pt x="175310" y="180835"/>
                </a:lnTo>
                <a:lnTo>
                  <a:pt x="297586" y="180835"/>
                </a:lnTo>
                <a:lnTo>
                  <a:pt x="297586" y="147320"/>
                </a:lnTo>
                <a:lnTo>
                  <a:pt x="241973" y="147320"/>
                </a:lnTo>
                <a:lnTo>
                  <a:pt x="241973" y="33883"/>
                </a:lnTo>
                <a:lnTo>
                  <a:pt x="294271" y="33883"/>
                </a:lnTo>
                <a:lnTo>
                  <a:pt x="294271" y="0"/>
                </a:lnTo>
                <a:lnTo>
                  <a:pt x="205143" y="0"/>
                </a:lnTo>
                <a:lnTo>
                  <a:pt x="205143" y="33883"/>
                </a:lnTo>
                <a:lnTo>
                  <a:pt x="205143" y="147320"/>
                </a:lnTo>
                <a:lnTo>
                  <a:pt x="108648" y="147320"/>
                </a:lnTo>
                <a:lnTo>
                  <a:pt x="108648" y="33883"/>
                </a:lnTo>
                <a:lnTo>
                  <a:pt x="205143" y="33883"/>
                </a:lnTo>
                <a:lnTo>
                  <a:pt x="205143" y="0"/>
                </a:lnTo>
                <a:lnTo>
                  <a:pt x="19519" y="0"/>
                </a:lnTo>
                <a:lnTo>
                  <a:pt x="19519" y="33883"/>
                </a:lnTo>
                <a:lnTo>
                  <a:pt x="71818" y="33883"/>
                </a:lnTo>
                <a:lnTo>
                  <a:pt x="71818" y="147320"/>
                </a:lnTo>
                <a:lnTo>
                  <a:pt x="16205" y="147320"/>
                </a:lnTo>
                <a:lnTo>
                  <a:pt x="16205" y="180835"/>
                </a:lnTo>
                <a:lnTo>
                  <a:pt x="138112" y="180835"/>
                </a:lnTo>
                <a:lnTo>
                  <a:pt x="138112" y="251917"/>
                </a:lnTo>
                <a:lnTo>
                  <a:pt x="0" y="251917"/>
                </a:lnTo>
                <a:lnTo>
                  <a:pt x="0" y="286156"/>
                </a:lnTo>
                <a:lnTo>
                  <a:pt x="314159" y="286156"/>
                </a:lnTo>
                <a:lnTo>
                  <a:pt x="314159" y="251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35450" y="3881099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60">
                <a:moveTo>
                  <a:pt x="292793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314522"/>
                </a:lnTo>
                <a:close/>
              </a:path>
              <a:path w="293370" h="314960">
                <a:moveTo>
                  <a:pt x="216556" y="308998"/>
                </a:moveTo>
                <a:lnTo>
                  <a:pt x="182305" y="308998"/>
                </a:lnTo>
                <a:lnTo>
                  <a:pt x="182305" y="163890"/>
                </a:lnTo>
                <a:lnTo>
                  <a:pt x="143266" y="163890"/>
                </a:lnTo>
                <a:lnTo>
                  <a:pt x="143266" y="129271"/>
                </a:lnTo>
                <a:lnTo>
                  <a:pt x="182305" y="129271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308998"/>
                </a:lnTo>
                <a:close/>
              </a:path>
              <a:path w="293370" h="314960">
                <a:moveTo>
                  <a:pt x="60400" y="295739"/>
                </a:moveTo>
                <a:lnTo>
                  <a:pt x="0" y="295739"/>
                </a:lnTo>
                <a:lnTo>
                  <a:pt x="0" y="135900"/>
                </a:lnTo>
                <a:lnTo>
                  <a:pt x="90600" y="135900"/>
                </a:lnTo>
                <a:lnTo>
                  <a:pt x="90600" y="43090"/>
                </a:lnTo>
                <a:lnTo>
                  <a:pt x="0" y="43090"/>
                </a:lnTo>
                <a:lnTo>
                  <a:pt x="0" y="11417"/>
                </a:lnTo>
                <a:lnTo>
                  <a:pt x="124851" y="11417"/>
                </a:lnTo>
                <a:lnTo>
                  <a:pt x="124851" y="167573"/>
                </a:lnTo>
                <a:lnTo>
                  <a:pt x="34251" y="167573"/>
                </a:lnTo>
                <a:lnTo>
                  <a:pt x="34251" y="264066"/>
                </a:lnTo>
                <a:lnTo>
                  <a:pt x="153210" y="264066"/>
                </a:lnTo>
                <a:lnTo>
                  <a:pt x="153210" y="281376"/>
                </a:lnTo>
                <a:lnTo>
                  <a:pt x="135497" y="287504"/>
                </a:lnTo>
                <a:lnTo>
                  <a:pt x="113710" y="292010"/>
                </a:lnTo>
                <a:lnTo>
                  <a:pt x="88471" y="294790"/>
                </a:lnTo>
                <a:lnTo>
                  <a:pt x="60400" y="295739"/>
                </a:lnTo>
                <a:close/>
              </a:path>
              <a:path w="293370" h="314960">
                <a:moveTo>
                  <a:pt x="153210" y="264066"/>
                </a:moveTo>
                <a:lnTo>
                  <a:pt x="62241" y="264066"/>
                </a:lnTo>
                <a:lnTo>
                  <a:pt x="89196" y="263163"/>
                </a:lnTo>
                <a:lnTo>
                  <a:pt x="113250" y="260429"/>
                </a:lnTo>
                <a:lnTo>
                  <a:pt x="134542" y="255831"/>
                </a:lnTo>
                <a:lnTo>
                  <a:pt x="153210" y="249334"/>
                </a:lnTo>
                <a:lnTo>
                  <a:pt x="153210" y="26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80173" y="3882572"/>
            <a:ext cx="314325" cy="298450"/>
          </a:xfrm>
          <a:custGeom>
            <a:avLst/>
            <a:gdLst/>
            <a:ahLst/>
            <a:cxnLst/>
            <a:rect l="l" t="t" r="r" b="b"/>
            <a:pathLst>
              <a:path w="314325" h="298450">
                <a:moveTo>
                  <a:pt x="6260" y="196300"/>
                </a:moveTo>
                <a:lnTo>
                  <a:pt x="6260" y="161680"/>
                </a:lnTo>
                <a:lnTo>
                  <a:pt x="46151" y="153316"/>
                </a:lnTo>
                <a:lnTo>
                  <a:pt x="82754" y="130119"/>
                </a:lnTo>
                <a:lnTo>
                  <a:pt x="114106" y="94937"/>
                </a:lnTo>
                <a:lnTo>
                  <a:pt x="138245" y="50615"/>
                </a:lnTo>
                <a:lnTo>
                  <a:pt x="153210" y="0"/>
                </a:lnTo>
                <a:lnTo>
                  <a:pt x="190776" y="6629"/>
                </a:lnTo>
                <a:lnTo>
                  <a:pt x="186909" y="24635"/>
                </a:lnTo>
                <a:lnTo>
                  <a:pt x="181937" y="42123"/>
                </a:lnTo>
                <a:lnTo>
                  <a:pt x="175860" y="58990"/>
                </a:lnTo>
                <a:lnTo>
                  <a:pt x="168678" y="75131"/>
                </a:lnTo>
                <a:lnTo>
                  <a:pt x="211918" y="104227"/>
                </a:lnTo>
                <a:lnTo>
                  <a:pt x="152841" y="104227"/>
                </a:lnTo>
                <a:lnTo>
                  <a:pt x="123153" y="142075"/>
                </a:lnTo>
                <a:lnTo>
                  <a:pt x="87976" y="171118"/>
                </a:lnTo>
                <a:lnTo>
                  <a:pt x="48585" y="189734"/>
                </a:lnTo>
                <a:lnTo>
                  <a:pt x="6260" y="196300"/>
                </a:lnTo>
                <a:close/>
              </a:path>
              <a:path w="314325" h="298450">
                <a:moveTo>
                  <a:pt x="287269" y="197405"/>
                </a:moveTo>
                <a:lnTo>
                  <a:pt x="152841" y="104227"/>
                </a:lnTo>
                <a:lnTo>
                  <a:pt x="211918" y="104227"/>
                </a:lnTo>
                <a:lnTo>
                  <a:pt x="307156" y="168310"/>
                </a:lnTo>
                <a:lnTo>
                  <a:pt x="287269" y="197405"/>
                </a:lnTo>
                <a:close/>
              </a:path>
              <a:path w="314325" h="298450">
                <a:moveTo>
                  <a:pt x="314154" y="297949"/>
                </a:moveTo>
                <a:lnTo>
                  <a:pt x="0" y="297949"/>
                </a:lnTo>
                <a:lnTo>
                  <a:pt x="0" y="263698"/>
                </a:lnTo>
                <a:lnTo>
                  <a:pt x="314154" y="263698"/>
                </a:lnTo>
                <a:lnTo>
                  <a:pt x="314154" y="297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55464" y="3892155"/>
            <a:ext cx="277495" cy="201930"/>
          </a:xfrm>
          <a:custGeom>
            <a:avLst/>
            <a:gdLst/>
            <a:ahLst/>
            <a:cxnLst/>
            <a:rect l="l" t="t" r="r" b="b"/>
            <a:pathLst>
              <a:path w="277495" h="201929">
                <a:moveTo>
                  <a:pt x="277317" y="168910"/>
                </a:moveTo>
                <a:lnTo>
                  <a:pt x="36449" y="168910"/>
                </a:lnTo>
                <a:lnTo>
                  <a:pt x="36449" y="116840"/>
                </a:lnTo>
                <a:lnTo>
                  <a:pt x="268478" y="116840"/>
                </a:lnTo>
                <a:lnTo>
                  <a:pt x="268478" y="85090"/>
                </a:lnTo>
                <a:lnTo>
                  <a:pt x="36449" y="85090"/>
                </a:lnTo>
                <a:lnTo>
                  <a:pt x="36449" y="33020"/>
                </a:lnTo>
                <a:lnTo>
                  <a:pt x="272529" y="33020"/>
                </a:lnTo>
                <a:lnTo>
                  <a:pt x="272529" y="0"/>
                </a:lnTo>
                <a:lnTo>
                  <a:pt x="0" y="0"/>
                </a:lnTo>
                <a:lnTo>
                  <a:pt x="0" y="33020"/>
                </a:lnTo>
                <a:lnTo>
                  <a:pt x="0" y="85090"/>
                </a:lnTo>
                <a:lnTo>
                  <a:pt x="0" y="116840"/>
                </a:lnTo>
                <a:lnTo>
                  <a:pt x="0" y="168910"/>
                </a:lnTo>
                <a:lnTo>
                  <a:pt x="0" y="201930"/>
                </a:lnTo>
                <a:lnTo>
                  <a:pt x="277317" y="201930"/>
                </a:lnTo>
                <a:lnTo>
                  <a:pt x="277317" y="168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034471" y="3881106"/>
            <a:ext cx="648970" cy="314960"/>
          </a:xfrm>
          <a:custGeom>
            <a:avLst/>
            <a:gdLst/>
            <a:ahLst/>
            <a:cxnLst/>
            <a:rect l="l" t="t" r="r" b="b"/>
            <a:pathLst>
              <a:path w="648970" h="314960">
                <a:moveTo>
                  <a:pt x="314147" y="265912"/>
                </a:moveTo>
                <a:lnTo>
                  <a:pt x="0" y="265912"/>
                </a:lnTo>
                <a:lnTo>
                  <a:pt x="0" y="299415"/>
                </a:lnTo>
                <a:lnTo>
                  <a:pt x="314147" y="299415"/>
                </a:lnTo>
                <a:lnTo>
                  <a:pt x="314147" y="265912"/>
                </a:lnTo>
                <a:close/>
              </a:path>
              <a:path w="648970" h="314960">
                <a:moveTo>
                  <a:pt x="559435" y="105702"/>
                </a:moveTo>
                <a:lnTo>
                  <a:pt x="552170" y="65519"/>
                </a:lnTo>
                <a:lnTo>
                  <a:pt x="535305" y="39408"/>
                </a:lnTo>
                <a:lnTo>
                  <a:pt x="531952" y="34201"/>
                </a:lnTo>
                <a:lnTo>
                  <a:pt x="523709" y="28765"/>
                </a:lnTo>
                <a:lnTo>
                  <a:pt x="523709" y="105702"/>
                </a:lnTo>
                <a:lnTo>
                  <a:pt x="519328" y="131851"/>
                </a:lnTo>
                <a:lnTo>
                  <a:pt x="506907" y="152742"/>
                </a:lnTo>
                <a:lnTo>
                  <a:pt x="487502" y="166611"/>
                </a:lnTo>
                <a:lnTo>
                  <a:pt x="462203" y="171627"/>
                </a:lnTo>
                <a:lnTo>
                  <a:pt x="436740" y="166611"/>
                </a:lnTo>
                <a:lnTo>
                  <a:pt x="417360" y="152742"/>
                </a:lnTo>
                <a:lnTo>
                  <a:pt x="405028" y="131851"/>
                </a:lnTo>
                <a:lnTo>
                  <a:pt x="400697" y="105702"/>
                </a:lnTo>
                <a:lnTo>
                  <a:pt x="405028" y="79489"/>
                </a:lnTo>
                <a:lnTo>
                  <a:pt x="417360" y="58470"/>
                </a:lnTo>
                <a:lnTo>
                  <a:pt x="436740" y="44475"/>
                </a:lnTo>
                <a:lnTo>
                  <a:pt x="462203" y="39408"/>
                </a:lnTo>
                <a:lnTo>
                  <a:pt x="487502" y="44475"/>
                </a:lnTo>
                <a:lnTo>
                  <a:pt x="506907" y="58470"/>
                </a:lnTo>
                <a:lnTo>
                  <a:pt x="519328" y="79489"/>
                </a:lnTo>
                <a:lnTo>
                  <a:pt x="523709" y="105702"/>
                </a:lnTo>
                <a:lnTo>
                  <a:pt x="523709" y="28765"/>
                </a:lnTo>
                <a:lnTo>
                  <a:pt x="501167" y="13868"/>
                </a:lnTo>
                <a:lnTo>
                  <a:pt x="462203" y="6629"/>
                </a:lnTo>
                <a:lnTo>
                  <a:pt x="423087" y="13868"/>
                </a:lnTo>
                <a:lnTo>
                  <a:pt x="392315" y="34201"/>
                </a:lnTo>
                <a:lnTo>
                  <a:pt x="372186" y="65519"/>
                </a:lnTo>
                <a:lnTo>
                  <a:pt x="364972" y="105702"/>
                </a:lnTo>
                <a:lnTo>
                  <a:pt x="372186" y="145884"/>
                </a:lnTo>
                <a:lnTo>
                  <a:pt x="392315" y="177190"/>
                </a:lnTo>
                <a:lnTo>
                  <a:pt x="423087" y="197523"/>
                </a:lnTo>
                <a:lnTo>
                  <a:pt x="462203" y="204774"/>
                </a:lnTo>
                <a:lnTo>
                  <a:pt x="501167" y="197523"/>
                </a:lnTo>
                <a:lnTo>
                  <a:pt x="531952" y="177190"/>
                </a:lnTo>
                <a:lnTo>
                  <a:pt x="535546" y="171627"/>
                </a:lnTo>
                <a:lnTo>
                  <a:pt x="552170" y="145884"/>
                </a:lnTo>
                <a:lnTo>
                  <a:pt x="559435" y="105702"/>
                </a:lnTo>
                <a:close/>
              </a:path>
              <a:path w="648970" h="314960">
                <a:moveTo>
                  <a:pt x="585952" y="246761"/>
                </a:moveTo>
                <a:lnTo>
                  <a:pt x="566889" y="253250"/>
                </a:lnTo>
                <a:lnTo>
                  <a:pt x="542531" y="257848"/>
                </a:lnTo>
                <a:lnTo>
                  <a:pt x="514108" y="260578"/>
                </a:lnTo>
                <a:lnTo>
                  <a:pt x="482828" y="261493"/>
                </a:lnTo>
                <a:lnTo>
                  <a:pt x="354291" y="261493"/>
                </a:lnTo>
                <a:lnTo>
                  <a:pt x="354291" y="295732"/>
                </a:lnTo>
                <a:lnTo>
                  <a:pt x="480618" y="295732"/>
                </a:lnTo>
                <a:lnTo>
                  <a:pt x="513232" y="294728"/>
                </a:lnTo>
                <a:lnTo>
                  <a:pt x="542404" y="291782"/>
                </a:lnTo>
                <a:lnTo>
                  <a:pt x="567004" y="287032"/>
                </a:lnTo>
                <a:lnTo>
                  <a:pt x="585952" y="280631"/>
                </a:lnTo>
                <a:lnTo>
                  <a:pt x="585952" y="246761"/>
                </a:lnTo>
                <a:close/>
              </a:path>
              <a:path w="648970" h="314960">
                <a:moveTo>
                  <a:pt x="648931" y="0"/>
                </a:moveTo>
                <a:lnTo>
                  <a:pt x="612470" y="0"/>
                </a:lnTo>
                <a:lnTo>
                  <a:pt x="612470" y="314515"/>
                </a:lnTo>
                <a:lnTo>
                  <a:pt x="648931" y="314515"/>
                </a:lnTo>
                <a:lnTo>
                  <a:pt x="648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846909" y="3881099"/>
            <a:ext cx="298450" cy="314960"/>
          </a:xfrm>
          <a:custGeom>
            <a:avLst/>
            <a:gdLst/>
            <a:ahLst/>
            <a:cxnLst/>
            <a:rect l="l" t="t" r="r" b="b"/>
            <a:pathLst>
              <a:path w="298450" h="314960">
                <a:moveTo>
                  <a:pt x="295371" y="176780"/>
                </a:moveTo>
                <a:lnTo>
                  <a:pt x="258910" y="176780"/>
                </a:lnTo>
                <a:lnTo>
                  <a:pt x="258910" y="83602"/>
                </a:lnTo>
                <a:lnTo>
                  <a:pt x="183041" y="83602"/>
                </a:lnTo>
                <a:lnTo>
                  <a:pt x="183041" y="51192"/>
                </a:lnTo>
                <a:lnTo>
                  <a:pt x="258910" y="51192"/>
                </a:lnTo>
                <a:lnTo>
                  <a:pt x="258910" y="0"/>
                </a:lnTo>
                <a:lnTo>
                  <a:pt x="295371" y="0"/>
                </a:lnTo>
                <a:lnTo>
                  <a:pt x="295371" y="176780"/>
                </a:lnTo>
                <a:close/>
              </a:path>
              <a:path w="298450" h="314960">
                <a:moveTo>
                  <a:pt x="0" y="170519"/>
                </a:moveTo>
                <a:lnTo>
                  <a:pt x="0" y="137373"/>
                </a:lnTo>
                <a:lnTo>
                  <a:pt x="39487" y="121134"/>
                </a:lnTo>
                <a:lnTo>
                  <a:pt x="68962" y="91152"/>
                </a:lnTo>
                <a:lnTo>
                  <a:pt x="87527" y="50674"/>
                </a:lnTo>
                <a:lnTo>
                  <a:pt x="94283" y="2946"/>
                </a:lnTo>
                <a:lnTo>
                  <a:pt x="130744" y="5156"/>
                </a:lnTo>
                <a:lnTo>
                  <a:pt x="129990" y="23098"/>
                </a:lnTo>
                <a:lnTo>
                  <a:pt x="127751" y="40420"/>
                </a:lnTo>
                <a:lnTo>
                  <a:pt x="124063" y="57050"/>
                </a:lnTo>
                <a:lnTo>
                  <a:pt x="118958" y="72922"/>
                </a:lnTo>
                <a:lnTo>
                  <a:pt x="161995" y="102385"/>
                </a:lnTo>
                <a:lnTo>
                  <a:pt x="104595" y="102385"/>
                </a:lnTo>
                <a:lnTo>
                  <a:pt x="85248" y="127533"/>
                </a:lnTo>
                <a:lnTo>
                  <a:pt x="61136" y="147777"/>
                </a:lnTo>
                <a:lnTo>
                  <a:pt x="32605" y="162359"/>
                </a:lnTo>
                <a:lnTo>
                  <a:pt x="0" y="170519"/>
                </a:lnTo>
                <a:close/>
              </a:path>
              <a:path w="298450" h="314960">
                <a:moveTo>
                  <a:pt x="194459" y="164258"/>
                </a:moveTo>
                <a:lnTo>
                  <a:pt x="104595" y="102385"/>
                </a:lnTo>
                <a:lnTo>
                  <a:pt x="161995" y="102385"/>
                </a:lnTo>
                <a:lnTo>
                  <a:pt x="214715" y="138478"/>
                </a:lnTo>
                <a:lnTo>
                  <a:pt x="194459" y="164258"/>
                </a:lnTo>
                <a:close/>
              </a:path>
              <a:path w="298450" h="314960">
                <a:moveTo>
                  <a:pt x="162049" y="314522"/>
                </a:moveTo>
                <a:lnTo>
                  <a:pt x="108652" y="311041"/>
                </a:lnTo>
                <a:lnTo>
                  <a:pt x="65510" y="299929"/>
                </a:lnTo>
                <a:lnTo>
                  <a:pt x="36662" y="280185"/>
                </a:lnTo>
                <a:lnTo>
                  <a:pt x="26148" y="250807"/>
                </a:lnTo>
                <a:lnTo>
                  <a:pt x="36662" y="221430"/>
                </a:lnTo>
                <a:lnTo>
                  <a:pt x="65510" y="201686"/>
                </a:lnTo>
                <a:lnTo>
                  <a:pt x="108652" y="190574"/>
                </a:lnTo>
                <a:lnTo>
                  <a:pt x="162049" y="187093"/>
                </a:lnTo>
                <a:lnTo>
                  <a:pt x="215446" y="190574"/>
                </a:lnTo>
                <a:lnTo>
                  <a:pt x="258588" y="201686"/>
                </a:lnTo>
                <a:lnTo>
                  <a:pt x="280852" y="216924"/>
                </a:lnTo>
                <a:lnTo>
                  <a:pt x="162049" y="216924"/>
                </a:lnTo>
                <a:lnTo>
                  <a:pt x="124017" y="218956"/>
                </a:lnTo>
                <a:lnTo>
                  <a:pt x="93132" y="225165"/>
                </a:lnTo>
                <a:lnTo>
                  <a:pt x="72398" y="235725"/>
                </a:lnTo>
                <a:lnTo>
                  <a:pt x="64819" y="250807"/>
                </a:lnTo>
                <a:lnTo>
                  <a:pt x="72398" y="265890"/>
                </a:lnTo>
                <a:lnTo>
                  <a:pt x="93132" y="276450"/>
                </a:lnTo>
                <a:lnTo>
                  <a:pt x="124017" y="282659"/>
                </a:lnTo>
                <a:lnTo>
                  <a:pt x="162049" y="284690"/>
                </a:lnTo>
                <a:lnTo>
                  <a:pt x="280852" y="284690"/>
                </a:lnTo>
                <a:lnTo>
                  <a:pt x="258588" y="299929"/>
                </a:lnTo>
                <a:lnTo>
                  <a:pt x="215446" y="311041"/>
                </a:lnTo>
                <a:lnTo>
                  <a:pt x="162049" y="314522"/>
                </a:lnTo>
                <a:close/>
              </a:path>
              <a:path w="298450" h="314960">
                <a:moveTo>
                  <a:pt x="280852" y="284690"/>
                </a:moveTo>
                <a:lnTo>
                  <a:pt x="162049" y="284690"/>
                </a:lnTo>
                <a:lnTo>
                  <a:pt x="200081" y="282659"/>
                </a:lnTo>
                <a:lnTo>
                  <a:pt x="230966" y="276450"/>
                </a:lnTo>
                <a:lnTo>
                  <a:pt x="251699" y="265890"/>
                </a:lnTo>
                <a:lnTo>
                  <a:pt x="259278" y="250807"/>
                </a:lnTo>
                <a:lnTo>
                  <a:pt x="251699" y="235725"/>
                </a:lnTo>
                <a:lnTo>
                  <a:pt x="230966" y="225165"/>
                </a:lnTo>
                <a:lnTo>
                  <a:pt x="200081" y="218956"/>
                </a:lnTo>
                <a:lnTo>
                  <a:pt x="162049" y="216924"/>
                </a:lnTo>
                <a:lnTo>
                  <a:pt x="280852" y="216924"/>
                </a:lnTo>
                <a:lnTo>
                  <a:pt x="287435" y="221430"/>
                </a:lnTo>
                <a:lnTo>
                  <a:pt x="297949" y="250807"/>
                </a:lnTo>
                <a:lnTo>
                  <a:pt x="287435" y="280185"/>
                </a:lnTo>
                <a:lnTo>
                  <a:pt x="280852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200470" y="3881099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95371" y="110856"/>
                </a:moveTo>
                <a:lnTo>
                  <a:pt x="22465" y="110856"/>
                </a:lnTo>
                <a:lnTo>
                  <a:pt x="22465" y="0"/>
                </a:lnTo>
                <a:lnTo>
                  <a:pt x="59295" y="0"/>
                </a:lnTo>
                <a:lnTo>
                  <a:pt x="59295" y="81392"/>
                </a:lnTo>
                <a:lnTo>
                  <a:pt x="295371" y="81392"/>
                </a:lnTo>
                <a:lnTo>
                  <a:pt x="295371" y="110856"/>
                </a:lnTo>
                <a:close/>
              </a:path>
              <a:path w="314325" h="315595">
                <a:moveTo>
                  <a:pt x="314154" y="171624"/>
                </a:moveTo>
                <a:lnTo>
                  <a:pt x="0" y="171624"/>
                </a:lnTo>
                <a:lnTo>
                  <a:pt x="0" y="142161"/>
                </a:lnTo>
                <a:lnTo>
                  <a:pt x="314154" y="142161"/>
                </a:lnTo>
                <a:lnTo>
                  <a:pt x="314154" y="171624"/>
                </a:lnTo>
                <a:close/>
              </a:path>
              <a:path w="314325" h="315595">
                <a:moveTo>
                  <a:pt x="156893" y="315259"/>
                </a:moveTo>
                <a:lnTo>
                  <a:pt x="103617" y="312284"/>
                </a:lnTo>
                <a:lnTo>
                  <a:pt x="59663" y="302507"/>
                </a:lnTo>
                <a:lnTo>
                  <a:pt x="29797" y="284650"/>
                </a:lnTo>
                <a:lnTo>
                  <a:pt x="18782" y="257437"/>
                </a:lnTo>
                <a:lnTo>
                  <a:pt x="29797" y="230281"/>
                </a:lnTo>
                <a:lnTo>
                  <a:pt x="59663" y="212551"/>
                </a:lnTo>
                <a:lnTo>
                  <a:pt x="103617" y="202901"/>
                </a:lnTo>
                <a:lnTo>
                  <a:pt x="156893" y="199983"/>
                </a:lnTo>
                <a:lnTo>
                  <a:pt x="210169" y="202901"/>
                </a:lnTo>
                <a:lnTo>
                  <a:pt x="254122" y="212551"/>
                </a:lnTo>
                <a:lnTo>
                  <a:pt x="281342" y="228710"/>
                </a:lnTo>
                <a:lnTo>
                  <a:pt x="156893" y="228710"/>
                </a:lnTo>
                <a:lnTo>
                  <a:pt x="119856" y="230195"/>
                </a:lnTo>
                <a:lnTo>
                  <a:pt x="87930" y="235063"/>
                </a:lnTo>
                <a:lnTo>
                  <a:pt x="65533" y="243937"/>
                </a:lnTo>
                <a:lnTo>
                  <a:pt x="57085" y="257437"/>
                </a:lnTo>
                <a:lnTo>
                  <a:pt x="65533" y="271150"/>
                </a:lnTo>
                <a:lnTo>
                  <a:pt x="87930" y="280133"/>
                </a:lnTo>
                <a:lnTo>
                  <a:pt x="119856" y="285042"/>
                </a:lnTo>
                <a:lnTo>
                  <a:pt x="156893" y="286532"/>
                </a:lnTo>
                <a:lnTo>
                  <a:pt x="280841" y="286532"/>
                </a:lnTo>
                <a:lnTo>
                  <a:pt x="254122" y="302507"/>
                </a:lnTo>
                <a:lnTo>
                  <a:pt x="210169" y="312284"/>
                </a:lnTo>
                <a:lnTo>
                  <a:pt x="156893" y="315259"/>
                </a:lnTo>
                <a:close/>
              </a:path>
              <a:path w="314325" h="315595">
                <a:moveTo>
                  <a:pt x="280841" y="286532"/>
                </a:moveTo>
                <a:lnTo>
                  <a:pt x="156893" y="286532"/>
                </a:lnTo>
                <a:lnTo>
                  <a:pt x="193929" y="285042"/>
                </a:lnTo>
                <a:lnTo>
                  <a:pt x="225856" y="280133"/>
                </a:lnTo>
                <a:lnTo>
                  <a:pt x="248252" y="271150"/>
                </a:lnTo>
                <a:lnTo>
                  <a:pt x="256700" y="257437"/>
                </a:lnTo>
                <a:lnTo>
                  <a:pt x="248252" y="243937"/>
                </a:lnTo>
                <a:lnTo>
                  <a:pt x="225856" y="235063"/>
                </a:lnTo>
                <a:lnTo>
                  <a:pt x="193929" y="230195"/>
                </a:lnTo>
                <a:lnTo>
                  <a:pt x="156893" y="228710"/>
                </a:lnTo>
                <a:lnTo>
                  <a:pt x="281342" y="228710"/>
                </a:lnTo>
                <a:lnTo>
                  <a:pt x="283988" y="230281"/>
                </a:lnTo>
                <a:lnTo>
                  <a:pt x="295003" y="257437"/>
                </a:lnTo>
                <a:lnTo>
                  <a:pt x="283988" y="284650"/>
                </a:lnTo>
                <a:lnTo>
                  <a:pt x="280841" y="286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68028" y="3881099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23507" y="3881099"/>
            <a:ext cx="317500" cy="314960"/>
          </a:xfrm>
          <a:custGeom>
            <a:avLst/>
            <a:gdLst/>
            <a:ahLst/>
            <a:cxnLst/>
            <a:rect l="l" t="t" r="r" b="b"/>
            <a:pathLst>
              <a:path w="317500" h="314960">
                <a:moveTo>
                  <a:pt x="273273" y="314522"/>
                </a:moveTo>
                <a:lnTo>
                  <a:pt x="236812" y="314522"/>
                </a:lnTo>
                <a:lnTo>
                  <a:pt x="236812" y="0"/>
                </a:lnTo>
                <a:lnTo>
                  <a:pt x="273273" y="0"/>
                </a:lnTo>
                <a:lnTo>
                  <a:pt x="273273" y="127429"/>
                </a:lnTo>
                <a:lnTo>
                  <a:pt x="317469" y="127429"/>
                </a:lnTo>
                <a:lnTo>
                  <a:pt x="317469" y="162417"/>
                </a:lnTo>
                <a:lnTo>
                  <a:pt x="273273" y="162417"/>
                </a:lnTo>
                <a:lnTo>
                  <a:pt x="273273" y="314522"/>
                </a:lnTo>
                <a:close/>
              </a:path>
              <a:path w="317500" h="314960">
                <a:moveTo>
                  <a:pt x="0" y="295003"/>
                </a:moveTo>
                <a:lnTo>
                  <a:pt x="0" y="260383"/>
                </a:lnTo>
                <a:lnTo>
                  <a:pt x="46752" y="252428"/>
                </a:lnTo>
                <a:lnTo>
                  <a:pt x="84100" y="229888"/>
                </a:lnTo>
                <a:lnTo>
                  <a:pt x="111478" y="194090"/>
                </a:lnTo>
                <a:lnTo>
                  <a:pt x="128319" y="146359"/>
                </a:lnTo>
                <a:lnTo>
                  <a:pt x="134058" y="88022"/>
                </a:lnTo>
                <a:lnTo>
                  <a:pt x="134058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1256" y="11417"/>
                </a:lnTo>
                <a:lnTo>
                  <a:pt x="171200" y="88022"/>
                </a:lnTo>
                <a:lnTo>
                  <a:pt x="167374" y="138219"/>
                </a:lnTo>
                <a:lnTo>
                  <a:pt x="155987" y="183226"/>
                </a:lnTo>
                <a:lnTo>
                  <a:pt x="137481" y="221610"/>
                </a:lnTo>
                <a:lnTo>
                  <a:pt x="112243" y="252676"/>
                </a:lnTo>
                <a:lnTo>
                  <a:pt x="80659" y="275727"/>
                </a:lnTo>
                <a:lnTo>
                  <a:pt x="43116" y="290068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7150" y="4322992"/>
            <a:ext cx="324485" cy="314960"/>
          </a:xfrm>
          <a:custGeom>
            <a:avLst/>
            <a:gdLst/>
            <a:ahLst/>
            <a:cxnLst/>
            <a:rect l="l" t="t" r="r" b="b"/>
            <a:pathLst>
              <a:path w="324485" h="314960">
                <a:moveTo>
                  <a:pt x="280271" y="173834"/>
                </a:moveTo>
                <a:lnTo>
                  <a:pt x="243810" y="173834"/>
                </a:lnTo>
                <a:lnTo>
                  <a:pt x="243810" y="0"/>
                </a:lnTo>
                <a:lnTo>
                  <a:pt x="280271" y="0"/>
                </a:lnTo>
                <a:lnTo>
                  <a:pt x="280271" y="60031"/>
                </a:lnTo>
                <a:lnTo>
                  <a:pt x="324466" y="60031"/>
                </a:lnTo>
                <a:lnTo>
                  <a:pt x="324466" y="94651"/>
                </a:lnTo>
                <a:lnTo>
                  <a:pt x="280271" y="94651"/>
                </a:lnTo>
                <a:lnTo>
                  <a:pt x="280271" y="173834"/>
                </a:lnTo>
                <a:close/>
              </a:path>
              <a:path w="324485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324485" h="314960">
                <a:moveTo>
                  <a:pt x="0" y="167573"/>
                </a:moveTo>
                <a:lnTo>
                  <a:pt x="0" y="134795"/>
                </a:lnTo>
                <a:lnTo>
                  <a:pt x="35102" y="123982"/>
                </a:lnTo>
                <a:lnTo>
                  <a:pt x="62057" y="103260"/>
                </a:lnTo>
                <a:lnTo>
                  <a:pt x="80172" y="74458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96" y="48447"/>
                </a:lnTo>
                <a:lnTo>
                  <a:pt x="123056" y="57315"/>
                </a:lnTo>
                <a:lnTo>
                  <a:pt x="121231" y="65976"/>
                </a:lnTo>
                <a:lnTo>
                  <a:pt x="118958" y="74395"/>
                </a:lnTo>
                <a:lnTo>
                  <a:pt x="166238" y="103490"/>
                </a:lnTo>
                <a:lnTo>
                  <a:pt x="105700" y="103490"/>
                </a:lnTo>
                <a:lnTo>
                  <a:pt x="86802" y="127590"/>
                </a:lnTo>
                <a:lnTo>
                  <a:pt x="62517" y="146857"/>
                </a:lnTo>
                <a:lnTo>
                  <a:pt x="33399" y="160460"/>
                </a:lnTo>
                <a:lnTo>
                  <a:pt x="0" y="167573"/>
                </a:lnTo>
                <a:close/>
              </a:path>
              <a:path w="324485" h="314960">
                <a:moveTo>
                  <a:pt x="196668" y="160576"/>
                </a:moveTo>
                <a:lnTo>
                  <a:pt x="105700" y="103490"/>
                </a:lnTo>
                <a:lnTo>
                  <a:pt x="166238" y="103490"/>
                </a:lnTo>
                <a:lnTo>
                  <a:pt x="214715" y="133322"/>
                </a:lnTo>
                <a:lnTo>
                  <a:pt x="196668" y="160576"/>
                </a:lnTo>
                <a:close/>
              </a:path>
              <a:path w="324485" h="314960">
                <a:moveTo>
                  <a:pt x="150263" y="314522"/>
                </a:moveTo>
                <a:lnTo>
                  <a:pt x="97505" y="310966"/>
                </a:lnTo>
                <a:lnTo>
                  <a:pt x="54691" y="299606"/>
                </a:lnTo>
                <a:lnTo>
                  <a:pt x="25964" y="279408"/>
                </a:lnTo>
                <a:lnTo>
                  <a:pt x="15468" y="249334"/>
                </a:lnTo>
                <a:lnTo>
                  <a:pt x="25964" y="219261"/>
                </a:lnTo>
                <a:lnTo>
                  <a:pt x="54691" y="199062"/>
                </a:lnTo>
                <a:lnTo>
                  <a:pt x="97505" y="187703"/>
                </a:lnTo>
                <a:lnTo>
                  <a:pt x="150263" y="184146"/>
                </a:lnTo>
                <a:lnTo>
                  <a:pt x="203177" y="187703"/>
                </a:lnTo>
                <a:lnTo>
                  <a:pt x="245974" y="199062"/>
                </a:lnTo>
                <a:lnTo>
                  <a:pt x="267646" y="214346"/>
                </a:lnTo>
                <a:lnTo>
                  <a:pt x="150263" y="214346"/>
                </a:lnTo>
                <a:lnTo>
                  <a:pt x="112772" y="216447"/>
                </a:lnTo>
                <a:lnTo>
                  <a:pt x="82359" y="222863"/>
                </a:lnTo>
                <a:lnTo>
                  <a:pt x="61959" y="233768"/>
                </a:lnTo>
                <a:lnTo>
                  <a:pt x="54507" y="249334"/>
                </a:lnTo>
                <a:lnTo>
                  <a:pt x="61959" y="265056"/>
                </a:lnTo>
                <a:lnTo>
                  <a:pt x="82359" y="275944"/>
                </a:lnTo>
                <a:lnTo>
                  <a:pt x="112772" y="282274"/>
                </a:lnTo>
                <a:lnTo>
                  <a:pt x="150263" y="284322"/>
                </a:lnTo>
                <a:lnTo>
                  <a:pt x="267646" y="284322"/>
                </a:lnTo>
                <a:lnTo>
                  <a:pt x="245974" y="299606"/>
                </a:lnTo>
                <a:lnTo>
                  <a:pt x="203177" y="310966"/>
                </a:lnTo>
                <a:lnTo>
                  <a:pt x="150263" y="314522"/>
                </a:lnTo>
                <a:close/>
              </a:path>
              <a:path w="324485" h="314960">
                <a:moveTo>
                  <a:pt x="267646" y="284322"/>
                </a:moveTo>
                <a:lnTo>
                  <a:pt x="150263" y="284322"/>
                </a:lnTo>
                <a:lnTo>
                  <a:pt x="187910" y="282274"/>
                </a:lnTo>
                <a:lnTo>
                  <a:pt x="218306" y="275944"/>
                </a:lnTo>
                <a:lnTo>
                  <a:pt x="238619" y="265056"/>
                </a:lnTo>
                <a:lnTo>
                  <a:pt x="246020" y="249334"/>
                </a:lnTo>
                <a:lnTo>
                  <a:pt x="238619" y="233768"/>
                </a:lnTo>
                <a:lnTo>
                  <a:pt x="218306" y="222863"/>
                </a:lnTo>
                <a:lnTo>
                  <a:pt x="187910" y="216447"/>
                </a:lnTo>
                <a:lnTo>
                  <a:pt x="150263" y="214346"/>
                </a:lnTo>
                <a:lnTo>
                  <a:pt x="267646" y="214346"/>
                </a:lnTo>
                <a:lnTo>
                  <a:pt x="274614" y="219261"/>
                </a:lnTo>
                <a:lnTo>
                  <a:pt x="285059" y="249334"/>
                </a:lnTo>
                <a:lnTo>
                  <a:pt x="274614" y="279408"/>
                </a:lnTo>
                <a:lnTo>
                  <a:pt x="267646" y="284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70112" y="4322686"/>
            <a:ext cx="1037590" cy="314960"/>
          </a:xfrm>
          <a:custGeom>
            <a:avLst/>
            <a:gdLst/>
            <a:ahLst/>
            <a:cxnLst/>
            <a:rect l="l" t="t" r="r" b="b"/>
            <a:pathLst>
              <a:path w="1037589" h="314960">
                <a:moveTo>
                  <a:pt x="295744" y="283159"/>
                </a:moveTo>
                <a:lnTo>
                  <a:pt x="237921" y="283159"/>
                </a:lnTo>
                <a:lnTo>
                  <a:pt x="237921" y="225704"/>
                </a:lnTo>
                <a:lnTo>
                  <a:pt x="292061" y="225704"/>
                </a:lnTo>
                <a:lnTo>
                  <a:pt x="292061" y="196608"/>
                </a:lnTo>
                <a:lnTo>
                  <a:pt x="201828" y="196608"/>
                </a:lnTo>
                <a:lnTo>
                  <a:pt x="201828" y="225704"/>
                </a:lnTo>
                <a:lnTo>
                  <a:pt x="201828" y="283159"/>
                </a:lnTo>
                <a:lnTo>
                  <a:pt x="111594" y="283159"/>
                </a:lnTo>
                <a:lnTo>
                  <a:pt x="111594" y="225704"/>
                </a:lnTo>
                <a:lnTo>
                  <a:pt x="201828" y="225704"/>
                </a:lnTo>
                <a:lnTo>
                  <a:pt x="201828" y="196608"/>
                </a:lnTo>
                <a:lnTo>
                  <a:pt x="21361" y="196608"/>
                </a:lnTo>
                <a:lnTo>
                  <a:pt x="21361" y="225704"/>
                </a:lnTo>
                <a:lnTo>
                  <a:pt x="75501" y="225704"/>
                </a:lnTo>
                <a:lnTo>
                  <a:pt x="75501" y="283159"/>
                </a:lnTo>
                <a:lnTo>
                  <a:pt x="17678" y="283159"/>
                </a:lnTo>
                <a:lnTo>
                  <a:pt x="17678" y="311886"/>
                </a:lnTo>
                <a:lnTo>
                  <a:pt x="295744" y="311886"/>
                </a:lnTo>
                <a:lnTo>
                  <a:pt x="295744" y="283159"/>
                </a:lnTo>
                <a:close/>
              </a:path>
              <a:path w="1037589" h="314960">
                <a:moveTo>
                  <a:pt x="314159" y="138417"/>
                </a:moveTo>
                <a:lnTo>
                  <a:pt x="174942" y="138417"/>
                </a:lnTo>
                <a:lnTo>
                  <a:pt x="174942" y="107950"/>
                </a:lnTo>
                <a:lnTo>
                  <a:pt x="295376" y="107950"/>
                </a:lnTo>
                <a:lnTo>
                  <a:pt x="295376" y="78740"/>
                </a:lnTo>
                <a:lnTo>
                  <a:pt x="59296" y="78740"/>
                </a:lnTo>
                <a:lnTo>
                  <a:pt x="59296" y="0"/>
                </a:lnTo>
                <a:lnTo>
                  <a:pt x="22466" y="0"/>
                </a:lnTo>
                <a:lnTo>
                  <a:pt x="22466" y="78740"/>
                </a:lnTo>
                <a:lnTo>
                  <a:pt x="22466" y="107950"/>
                </a:lnTo>
                <a:lnTo>
                  <a:pt x="138849" y="107950"/>
                </a:lnTo>
                <a:lnTo>
                  <a:pt x="138849" y="138417"/>
                </a:lnTo>
                <a:lnTo>
                  <a:pt x="0" y="138417"/>
                </a:lnTo>
                <a:lnTo>
                  <a:pt x="0" y="167881"/>
                </a:lnTo>
                <a:lnTo>
                  <a:pt x="314159" y="167881"/>
                </a:lnTo>
                <a:lnTo>
                  <a:pt x="314159" y="138417"/>
                </a:lnTo>
                <a:close/>
              </a:path>
              <a:path w="1037589" h="314960">
                <a:moveTo>
                  <a:pt x="549490" y="85394"/>
                </a:moveTo>
                <a:lnTo>
                  <a:pt x="542696" y="52260"/>
                </a:lnTo>
                <a:lnTo>
                  <a:pt x="528866" y="33832"/>
                </a:lnTo>
                <a:lnTo>
                  <a:pt x="523303" y="26416"/>
                </a:lnTo>
                <a:lnTo>
                  <a:pt x="513041" y="20777"/>
                </a:lnTo>
                <a:lnTo>
                  <a:pt x="513041" y="85394"/>
                </a:lnTo>
                <a:lnTo>
                  <a:pt x="508673" y="107111"/>
                </a:lnTo>
                <a:lnTo>
                  <a:pt x="496366" y="123317"/>
                </a:lnTo>
                <a:lnTo>
                  <a:pt x="477304" y="133451"/>
                </a:lnTo>
                <a:lnTo>
                  <a:pt x="452640" y="136944"/>
                </a:lnTo>
                <a:lnTo>
                  <a:pt x="427913" y="133451"/>
                </a:lnTo>
                <a:lnTo>
                  <a:pt x="408711" y="123317"/>
                </a:lnTo>
                <a:lnTo>
                  <a:pt x="396290" y="107111"/>
                </a:lnTo>
                <a:lnTo>
                  <a:pt x="391871" y="85394"/>
                </a:lnTo>
                <a:lnTo>
                  <a:pt x="396290" y="63665"/>
                </a:lnTo>
                <a:lnTo>
                  <a:pt x="408711" y="47459"/>
                </a:lnTo>
                <a:lnTo>
                  <a:pt x="427913" y="37325"/>
                </a:lnTo>
                <a:lnTo>
                  <a:pt x="452640" y="33832"/>
                </a:lnTo>
                <a:lnTo>
                  <a:pt x="477304" y="37325"/>
                </a:lnTo>
                <a:lnTo>
                  <a:pt x="496366" y="47459"/>
                </a:lnTo>
                <a:lnTo>
                  <a:pt x="508673" y="63665"/>
                </a:lnTo>
                <a:lnTo>
                  <a:pt x="513041" y="85394"/>
                </a:lnTo>
                <a:lnTo>
                  <a:pt x="513041" y="20777"/>
                </a:lnTo>
                <a:lnTo>
                  <a:pt x="492785" y="9613"/>
                </a:lnTo>
                <a:lnTo>
                  <a:pt x="452640" y="3632"/>
                </a:lnTo>
                <a:lnTo>
                  <a:pt x="412267" y="9613"/>
                </a:lnTo>
                <a:lnTo>
                  <a:pt x="381647" y="26416"/>
                </a:lnTo>
                <a:lnTo>
                  <a:pt x="362204" y="52260"/>
                </a:lnTo>
                <a:lnTo>
                  <a:pt x="355409" y="85394"/>
                </a:lnTo>
                <a:lnTo>
                  <a:pt x="362204" y="118668"/>
                </a:lnTo>
                <a:lnTo>
                  <a:pt x="381647" y="144500"/>
                </a:lnTo>
                <a:lnTo>
                  <a:pt x="412267" y="161213"/>
                </a:lnTo>
                <a:lnTo>
                  <a:pt x="452640" y="167144"/>
                </a:lnTo>
                <a:lnTo>
                  <a:pt x="492785" y="161213"/>
                </a:lnTo>
                <a:lnTo>
                  <a:pt x="523303" y="144500"/>
                </a:lnTo>
                <a:lnTo>
                  <a:pt x="528967" y="136944"/>
                </a:lnTo>
                <a:lnTo>
                  <a:pt x="542696" y="118668"/>
                </a:lnTo>
                <a:lnTo>
                  <a:pt x="549490" y="85394"/>
                </a:lnTo>
                <a:close/>
              </a:path>
              <a:path w="1037589" h="314960">
                <a:moveTo>
                  <a:pt x="664768" y="286473"/>
                </a:moveTo>
                <a:lnTo>
                  <a:pt x="634352" y="262902"/>
                </a:lnTo>
                <a:lnTo>
                  <a:pt x="597738" y="234543"/>
                </a:lnTo>
                <a:lnTo>
                  <a:pt x="601319" y="224116"/>
                </a:lnTo>
                <a:lnTo>
                  <a:pt x="604278" y="213233"/>
                </a:lnTo>
                <a:lnTo>
                  <a:pt x="606552" y="201866"/>
                </a:lnTo>
                <a:lnTo>
                  <a:pt x="608050" y="189979"/>
                </a:lnTo>
                <a:lnTo>
                  <a:pt x="572693" y="184823"/>
                </a:lnTo>
                <a:lnTo>
                  <a:pt x="566534" y="216395"/>
                </a:lnTo>
                <a:lnTo>
                  <a:pt x="554012" y="243433"/>
                </a:lnTo>
                <a:lnTo>
                  <a:pt x="536651" y="263918"/>
                </a:lnTo>
                <a:lnTo>
                  <a:pt x="515988" y="275793"/>
                </a:lnTo>
                <a:lnTo>
                  <a:pt x="501954" y="264375"/>
                </a:lnTo>
                <a:lnTo>
                  <a:pt x="468477" y="237121"/>
                </a:lnTo>
                <a:lnTo>
                  <a:pt x="472757" y="226072"/>
                </a:lnTo>
                <a:lnTo>
                  <a:pt x="476211" y="214477"/>
                </a:lnTo>
                <a:lnTo>
                  <a:pt x="478828" y="202323"/>
                </a:lnTo>
                <a:lnTo>
                  <a:pt x="480631" y="189611"/>
                </a:lnTo>
                <a:lnTo>
                  <a:pt x="445274" y="184823"/>
                </a:lnTo>
                <a:lnTo>
                  <a:pt x="437680" y="219367"/>
                </a:lnTo>
                <a:lnTo>
                  <a:pt x="422338" y="248221"/>
                </a:lnTo>
                <a:lnTo>
                  <a:pt x="401345" y="268579"/>
                </a:lnTo>
                <a:lnTo>
                  <a:pt x="376770" y="277634"/>
                </a:lnTo>
                <a:lnTo>
                  <a:pt x="376770" y="310781"/>
                </a:lnTo>
                <a:lnTo>
                  <a:pt x="398424" y="306438"/>
                </a:lnTo>
                <a:lnTo>
                  <a:pt x="418795" y="296976"/>
                </a:lnTo>
                <a:lnTo>
                  <a:pt x="437311" y="282816"/>
                </a:lnTo>
                <a:lnTo>
                  <a:pt x="453377" y="264375"/>
                </a:lnTo>
                <a:lnTo>
                  <a:pt x="506044" y="310781"/>
                </a:lnTo>
                <a:lnTo>
                  <a:pt x="528383" y="306514"/>
                </a:lnTo>
                <a:lnTo>
                  <a:pt x="549122" y="296786"/>
                </a:lnTo>
                <a:lnTo>
                  <a:pt x="567664" y="282092"/>
                </a:lnTo>
                <a:lnTo>
                  <a:pt x="572820" y="275793"/>
                </a:lnTo>
                <a:lnTo>
                  <a:pt x="583374" y="262902"/>
                </a:lnTo>
                <a:lnTo>
                  <a:pt x="643039" y="312254"/>
                </a:lnTo>
                <a:lnTo>
                  <a:pt x="664768" y="286473"/>
                </a:lnTo>
                <a:close/>
              </a:path>
              <a:path w="1037589" h="314960">
                <a:moveTo>
                  <a:pt x="683183" y="65506"/>
                </a:moveTo>
                <a:lnTo>
                  <a:pt x="638987" y="65506"/>
                </a:lnTo>
                <a:lnTo>
                  <a:pt x="638987" y="317"/>
                </a:lnTo>
                <a:lnTo>
                  <a:pt x="602526" y="317"/>
                </a:lnTo>
                <a:lnTo>
                  <a:pt x="602526" y="175247"/>
                </a:lnTo>
                <a:lnTo>
                  <a:pt x="638987" y="175247"/>
                </a:lnTo>
                <a:lnTo>
                  <a:pt x="638987" y="100482"/>
                </a:lnTo>
                <a:lnTo>
                  <a:pt x="683183" y="100482"/>
                </a:lnTo>
                <a:lnTo>
                  <a:pt x="683183" y="65506"/>
                </a:lnTo>
                <a:close/>
              </a:path>
              <a:path w="1037589" h="314960">
                <a:moveTo>
                  <a:pt x="929576" y="247802"/>
                </a:moveTo>
                <a:lnTo>
                  <a:pt x="912977" y="254050"/>
                </a:lnTo>
                <a:lnTo>
                  <a:pt x="892886" y="258813"/>
                </a:lnTo>
                <a:lnTo>
                  <a:pt x="870788" y="261835"/>
                </a:lnTo>
                <a:lnTo>
                  <a:pt x="848182" y="262902"/>
                </a:lnTo>
                <a:lnTo>
                  <a:pt x="760526" y="262902"/>
                </a:lnTo>
                <a:lnTo>
                  <a:pt x="760526" y="44881"/>
                </a:lnTo>
                <a:lnTo>
                  <a:pt x="904900" y="44881"/>
                </a:lnTo>
                <a:lnTo>
                  <a:pt x="904900" y="11734"/>
                </a:lnTo>
                <a:lnTo>
                  <a:pt x="723328" y="11734"/>
                </a:lnTo>
                <a:lnTo>
                  <a:pt x="723328" y="296049"/>
                </a:lnTo>
                <a:lnTo>
                  <a:pt x="846340" y="296049"/>
                </a:lnTo>
                <a:lnTo>
                  <a:pt x="869391" y="295033"/>
                </a:lnTo>
                <a:lnTo>
                  <a:pt x="892098" y="292087"/>
                </a:lnTo>
                <a:lnTo>
                  <a:pt x="912736" y="287350"/>
                </a:lnTo>
                <a:lnTo>
                  <a:pt x="929576" y="280949"/>
                </a:lnTo>
                <a:lnTo>
                  <a:pt x="929576" y="262902"/>
                </a:lnTo>
                <a:lnTo>
                  <a:pt x="929576" y="247802"/>
                </a:lnTo>
                <a:close/>
              </a:path>
              <a:path w="1037589" h="314960">
                <a:moveTo>
                  <a:pt x="1037488" y="127736"/>
                </a:moveTo>
                <a:lnTo>
                  <a:pt x="993292" y="127736"/>
                </a:lnTo>
                <a:lnTo>
                  <a:pt x="993292" y="317"/>
                </a:lnTo>
                <a:lnTo>
                  <a:pt x="956830" y="317"/>
                </a:lnTo>
                <a:lnTo>
                  <a:pt x="956830" y="314833"/>
                </a:lnTo>
                <a:lnTo>
                  <a:pt x="993292" y="314833"/>
                </a:lnTo>
                <a:lnTo>
                  <a:pt x="993292" y="162725"/>
                </a:lnTo>
                <a:lnTo>
                  <a:pt x="1037488" y="162725"/>
                </a:lnTo>
                <a:lnTo>
                  <a:pt x="1037488" y="127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2721" y="4764899"/>
            <a:ext cx="650240" cy="314960"/>
          </a:xfrm>
          <a:custGeom>
            <a:avLst/>
            <a:gdLst/>
            <a:ahLst/>
            <a:cxnLst/>
            <a:rect l="l" t="t" r="r" b="b"/>
            <a:pathLst>
              <a:path w="650239" h="314960">
                <a:moveTo>
                  <a:pt x="191516" y="12153"/>
                </a:moveTo>
                <a:lnTo>
                  <a:pt x="11417" y="12153"/>
                </a:lnTo>
                <a:lnTo>
                  <a:pt x="11417" y="46037"/>
                </a:lnTo>
                <a:lnTo>
                  <a:pt x="154686" y="46037"/>
                </a:lnTo>
                <a:lnTo>
                  <a:pt x="154686" y="212509"/>
                </a:lnTo>
                <a:lnTo>
                  <a:pt x="191516" y="212509"/>
                </a:lnTo>
                <a:lnTo>
                  <a:pt x="191516" y="12153"/>
                </a:lnTo>
                <a:close/>
              </a:path>
              <a:path w="650239" h="314960">
                <a:moveTo>
                  <a:pt x="222821" y="248234"/>
                </a:moveTo>
                <a:lnTo>
                  <a:pt x="203187" y="254342"/>
                </a:lnTo>
                <a:lnTo>
                  <a:pt x="178714" y="258457"/>
                </a:lnTo>
                <a:lnTo>
                  <a:pt x="150520" y="260769"/>
                </a:lnTo>
                <a:lnTo>
                  <a:pt x="119697" y="261493"/>
                </a:lnTo>
                <a:lnTo>
                  <a:pt x="91706" y="261493"/>
                </a:lnTo>
                <a:lnTo>
                  <a:pt x="91706" y="128168"/>
                </a:lnTo>
                <a:lnTo>
                  <a:pt x="54876" y="128168"/>
                </a:lnTo>
                <a:lnTo>
                  <a:pt x="54876" y="261493"/>
                </a:lnTo>
                <a:lnTo>
                  <a:pt x="0" y="261493"/>
                </a:lnTo>
                <a:lnTo>
                  <a:pt x="0" y="295744"/>
                </a:lnTo>
                <a:lnTo>
                  <a:pt x="120065" y="295744"/>
                </a:lnTo>
                <a:lnTo>
                  <a:pt x="151142" y="294970"/>
                </a:lnTo>
                <a:lnTo>
                  <a:pt x="179171" y="292569"/>
                </a:lnTo>
                <a:lnTo>
                  <a:pt x="203352" y="288442"/>
                </a:lnTo>
                <a:lnTo>
                  <a:pt x="222821" y="282486"/>
                </a:lnTo>
                <a:lnTo>
                  <a:pt x="222821" y="248234"/>
                </a:lnTo>
                <a:close/>
              </a:path>
              <a:path w="650239" h="314960">
                <a:moveTo>
                  <a:pt x="328891" y="124485"/>
                </a:moveTo>
                <a:lnTo>
                  <a:pt x="285432" y="124485"/>
                </a:lnTo>
                <a:lnTo>
                  <a:pt x="285432" y="0"/>
                </a:lnTo>
                <a:lnTo>
                  <a:pt x="248970" y="0"/>
                </a:lnTo>
                <a:lnTo>
                  <a:pt x="248970" y="314528"/>
                </a:lnTo>
                <a:lnTo>
                  <a:pt x="285432" y="314528"/>
                </a:lnTo>
                <a:lnTo>
                  <a:pt x="285432" y="159473"/>
                </a:lnTo>
                <a:lnTo>
                  <a:pt x="328891" y="159473"/>
                </a:lnTo>
                <a:lnTo>
                  <a:pt x="328891" y="124485"/>
                </a:lnTo>
                <a:close/>
              </a:path>
              <a:path w="650239" h="314960">
                <a:moveTo>
                  <a:pt x="574535" y="152844"/>
                </a:moveTo>
                <a:lnTo>
                  <a:pt x="521766" y="116382"/>
                </a:lnTo>
                <a:lnTo>
                  <a:pt x="478053" y="86182"/>
                </a:lnTo>
                <a:lnTo>
                  <a:pt x="481076" y="75145"/>
                </a:lnTo>
                <a:lnTo>
                  <a:pt x="483476" y="63627"/>
                </a:lnTo>
                <a:lnTo>
                  <a:pt x="485190" y="51689"/>
                </a:lnTo>
                <a:lnTo>
                  <a:pt x="486156" y="39408"/>
                </a:lnTo>
                <a:lnTo>
                  <a:pt x="565327" y="39408"/>
                </a:lnTo>
                <a:lnTo>
                  <a:pt x="565327" y="8102"/>
                </a:lnTo>
                <a:lnTo>
                  <a:pt x="364617" y="8102"/>
                </a:lnTo>
                <a:lnTo>
                  <a:pt x="364617" y="39408"/>
                </a:lnTo>
                <a:lnTo>
                  <a:pt x="449326" y="39408"/>
                </a:lnTo>
                <a:lnTo>
                  <a:pt x="441299" y="80645"/>
                </a:lnTo>
                <a:lnTo>
                  <a:pt x="423316" y="113753"/>
                </a:lnTo>
                <a:lnTo>
                  <a:pt x="396125" y="137134"/>
                </a:lnTo>
                <a:lnTo>
                  <a:pt x="360565" y="149161"/>
                </a:lnTo>
                <a:lnTo>
                  <a:pt x="360565" y="182308"/>
                </a:lnTo>
                <a:lnTo>
                  <a:pt x="393217" y="175171"/>
                </a:lnTo>
                <a:lnTo>
                  <a:pt x="421792" y="161366"/>
                </a:lnTo>
                <a:lnTo>
                  <a:pt x="445808" y="141541"/>
                </a:lnTo>
                <a:lnTo>
                  <a:pt x="464794" y="116382"/>
                </a:lnTo>
                <a:lnTo>
                  <a:pt x="555015" y="179730"/>
                </a:lnTo>
                <a:lnTo>
                  <a:pt x="574535" y="152844"/>
                </a:lnTo>
                <a:close/>
              </a:path>
              <a:path w="650239" h="314960">
                <a:moveTo>
                  <a:pt x="650036" y="208826"/>
                </a:moveTo>
                <a:lnTo>
                  <a:pt x="379717" y="208826"/>
                </a:lnTo>
                <a:lnTo>
                  <a:pt x="379717" y="240499"/>
                </a:lnTo>
                <a:lnTo>
                  <a:pt x="612838" y="240499"/>
                </a:lnTo>
                <a:lnTo>
                  <a:pt x="612838" y="314528"/>
                </a:lnTo>
                <a:lnTo>
                  <a:pt x="650036" y="314528"/>
                </a:lnTo>
                <a:lnTo>
                  <a:pt x="650036" y="208826"/>
                </a:lnTo>
                <a:close/>
              </a:path>
              <a:path w="650239" h="314960">
                <a:moveTo>
                  <a:pt x="650036" y="0"/>
                </a:moveTo>
                <a:lnTo>
                  <a:pt x="613575" y="0"/>
                </a:lnTo>
                <a:lnTo>
                  <a:pt x="613575" y="72555"/>
                </a:lnTo>
                <a:lnTo>
                  <a:pt x="552805" y="72555"/>
                </a:lnTo>
                <a:lnTo>
                  <a:pt x="552805" y="104228"/>
                </a:lnTo>
                <a:lnTo>
                  <a:pt x="613575" y="104228"/>
                </a:lnTo>
                <a:lnTo>
                  <a:pt x="613575" y="191516"/>
                </a:lnTo>
                <a:lnTo>
                  <a:pt x="650036" y="191516"/>
                </a:lnTo>
                <a:lnTo>
                  <a:pt x="650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0222" y="4759371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1673"/>
                </a:moveTo>
                <a:lnTo>
                  <a:pt x="88390" y="31673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1673"/>
                </a:lnTo>
                <a:close/>
              </a:path>
              <a:path w="330200" h="316229">
                <a:moveTo>
                  <a:pt x="213610" y="59663"/>
                </a:moveTo>
                <a:lnTo>
                  <a:pt x="0" y="59663"/>
                </a:lnTo>
                <a:lnTo>
                  <a:pt x="0" y="31673"/>
                </a:lnTo>
                <a:lnTo>
                  <a:pt x="213610" y="31673"/>
                </a:lnTo>
                <a:lnTo>
                  <a:pt x="213610" y="59663"/>
                </a:lnTo>
                <a:close/>
              </a:path>
              <a:path w="330200" h="316229">
                <a:moveTo>
                  <a:pt x="285795" y="182305"/>
                </a:moveTo>
                <a:lnTo>
                  <a:pt x="249334" y="182305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71448"/>
                </a:lnTo>
                <a:lnTo>
                  <a:pt x="329991" y="71448"/>
                </a:lnTo>
                <a:lnTo>
                  <a:pt x="329991" y="105331"/>
                </a:lnTo>
                <a:lnTo>
                  <a:pt x="285795" y="105331"/>
                </a:lnTo>
                <a:lnTo>
                  <a:pt x="285795" y="182305"/>
                </a:lnTo>
                <a:close/>
              </a:path>
              <a:path w="330200" h="316229">
                <a:moveTo>
                  <a:pt x="106805" y="186356"/>
                </a:moveTo>
                <a:lnTo>
                  <a:pt x="70298" y="182593"/>
                </a:lnTo>
                <a:lnTo>
                  <a:pt x="40972" y="171716"/>
                </a:lnTo>
                <a:lnTo>
                  <a:pt x="21453" y="154349"/>
                </a:lnTo>
                <a:lnTo>
                  <a:pt x="14363" y="131112"/>
                </a:lnTo>
                <a:lnTo>
                  <a:pt x="21453" y="108030"/>
                </a:lnTo>
                <a:lnTo>
                  <a:pt x="40972" y="90646"/>
                </a:lnTo>
                <a:lnTo>
                  <a:pt x="70298" y="79683"/>
                </a:lnTo>
                <a:lnTo>
                  <a:pt x="106805" y="75868"/>
                </a:lnTo>
                <a:lnTo>
                  <a:pt x="143099" y="79683"/>
                </a:lnTo>
                <a:lnTo>
                  <a:pt x="172315" y="90646"/>
                </a:lnTo>
                <a:lnTo>
                  <a:pt x="185469" y="102385"/>
                </a:lnTo>
                <a:lnTo>
                  <a:pt x="106805" y="102385"/>
                </a:lnTo>
                <a:lnTo>
                  <a:pt x="82912" y="104595"/>
                </a:lnTo>
                <a:lnTo>
                  <a:pt x="64819" y="110672"/>
                </a:lnTo>
                <a:lnTo>
                  <a:pt x="53356" y="119787"/>
                </a:lnTo>
                <a:lnTo>
                  <a:pt x="49351" y="131112"/>
                </a:lnTo>
                <a:lnTo>
                  <a:pt x="53356" y="142437"/>
                </a:lnTo>
                <a:lnTo>
                  <a:pt x="64819" y="151552"/>
                </a:lnTo>
                <a:lnTo>
                  <a:pt x="82912" y="157629"/>
                </a:lnTo>
                <a:lnTo>
                  <a:pt x="106805" y="159839"/>
                </a:lnTo>
                <a:lnTo>
                  <a:pt x="185637" y="159839"/>
                </a:lnTo>
                <a:lnTo>
                  <a:pt x="172315" y="171716"/>
                </a:lnTo>
                <a:lnTo>
                  <a:pt x="143099" y="182593"/>
                </a:lnTo>
                <a:lnTo>
                  <a:pt x="106805" y="186356"/>
                </a:lnTo>
                <a:close/>
              </a:path>
              <a:path w="330200" h="316229">
                <a:moveTo>
                  <a:pt x="185637" y="159839"/>
                </a:moveTo>
                <a:lnTo>
                  <a:pt x="106805" y="159839"/>
                </a:lnTo>
                <a:lnTo>
                  <a:pt x="130542" y="157629"/>
                </a:lnTo>
                <a:lnTo>
                  <a:pt x="148652" y="151552"/>
                </a:lnTo>
                <a:lnTo>
                  <a:pt x="160201" y="142437"/>
                </a:lnTo>
                <a:lnTo>
                  <a:pt x="164258" y="131112"/>
                </a:lnTo>
                <a:lnTo>
                  <a:pt x="160201" y="119787"/>
                </a:lnTo>
                <a:lnTo>
                  <a:pt x="148652" y="110672"/>
                </a:lnTo>
                <a:lnTo>
                  <a:pt x="130542" y="104595"/>
                </a:lnTo>
                <a:lnTo>
                  <a:pt x="106805" y="102385"/>
                </a:lnTo>
                <a:lnTo>
                  <a:pt x="185469" y="102385"/>
                </a:lnTo>
                <a:lnTo>
                  <a:pt x="191794" y="108030"/>
                </a:lnTo>
                <a:lnTo>
                  <a:pt x="198878" y="131112"/>
                </a:lnTo>
                <a:lnTo>
                  <a:pt x="191794" y="154349"/>
                </a:lnTo>
                <a:lnTo>
                  <a:pt x="185637" y="159839"/>
                </a:lnTo>
                <a:close/>
              </a:path>
              <a:path w="330200" h="316229">
                <a:moveTo>
                  <a:pt x="285795" y="315995"/>
                </a:moveTo>
                <a:lnTo>
                  <a:pt x="22834" y="315995"/>
                </a:lnTo>
                <a:lnTo>
                  <a:pt x="22834" y="199246"/>
                </a:lnTo>
                <a:lnTo>
                  <a:pt x="58190" y="199246"/>
                </a:lnTo>
                <a:lnTo>
                  <a:pt x="58190" y="227605"/>
                </a:lnTo>
                <a:lnTo>
                  <a:pt x="285795" y="227605"/>
                </a:lnTo>
                <a:lnTo>
                  <a:pt x="285795" y="255595"/>
                </a:lnTo>
                <a:lnTo>
                  <a:pt x="58190" y="255595"/>
                </a:lnTo>
                <a:lnTo>
                  <a:pt x="58190" y="287269"/>
                </a:lnTo>
                <a:lnTo>
                  <a:pt x="285795" y="287269"/>
                </a:lnTo>
                <a:lnTo>
                  <a:pt x="285795" y="315995"/>
                </a:lnTo>
                <a:close/>
              </a:path>
              <a:path w="330200" h="316229">
                <a:moveTo>
                  <a:pt x="285795" y="227605"/>
                </a:moveTo>
                <a:lnTo>
                  <a:pt x="250439" y="227605"/>
                </a:lnTo>
                <a:lnTo>
                  <a:pt x="250439" y="199246"/>
                </a:lnTo>
                <a:lnTo>
                  <a:pt x="285795" y="199246"/>
                </a:lnTo>
                <a:lnTo>
                  <a:pt x="285795" y="227605"/>
                </a:lnTo>
                <a:close/>
              </a:path>
              <a:path w="330200" h="316229">
                <a:moveTo>
                  <a:pt x="285795" y="287269"/>
                </a:moveTo>
                <a:lnTo>
                  <a:pt x="250439" y="287269"/>
                </a:lnTo>
                <a:lnTo>
                  <a:pt x="250439" y="255595"/>
                </a:lnTo>
                <a:lnTo>
                  <a:pt x="285795" y="255595"/>
                </a:lnTo>
                <a:lnTo>
                  <a:pt x="285795" y="287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78645" y="4764899"/>
            <a:ext cx="657225" cy="314960"/>
          </a:xfrm>
          <a:custGeom>
            <a:avLst/>
            <a:gdLst/>
            <a:ahLst/>
            <a:cxnLst/>
            <a:rect l="l" t="t" r="r" b="b"/>
            <a:pathLst>
              <a:path w="657225" h="314960">
                <a:moveTo>
                  <a:pt x="291312" y="3556"/>
                </a:moveTo>
                <a:lnTo>
                  <a:pt x="22466" y="3556"/>
                </a:lnTo>
                <a:lnTo>
                  <a:pt x="22466" y="34036"/>
                </a:lnTo>
                <a:lnTo>
                  <a:pt x="22466" y="100076"/>
                </a:lnTo>
                <a:lnTo>
                  <a:pt x="22466" y="129286"/>
                </a:lnTo>
                <a:lnTo>
                  <a:pt x="291312" y="129286"/>
                </a:lnTo>
                <a:lnTo>
                  <a:pt x="291312" y="100076"/>
                </a:lnTo>
                <a:lnTo>
                  <a:pt x="58928" y="100076"/>
                </a:lnTo>
                <a:lnTo>
                  <a:pt x="58928" y="34036"/>
                </a:lnTo>
                <a:lnTo>
                  <a:pt x="254850" y="34036"/>
                </a:lnTo>
                <a:lnTo>
                  <a:pt x="254850" y="99441"/>
                </a:lnTo>
                <a:lnTo>
                  <a:pt x="291312" y="99441"/>
                </a:lnTo>
                <a:lnTo>
                  <a:pt x="291312" y="34036"/>
                </a:lnTo>
                <a:lnTo>
                  <a:pt x="291312" y="33883"/>
                </a:lnTo>
                <a:lnTo>
                  <a:pt x="291312" y="3556"/>
                </a:lnTo>
                <a:close/>
              </a:path>
              <a:path w="657225" h="314960">
                <a:moveTo>
                  <a:pt x="298310" y="279146"/>
                </a:moveTo>
                <a:lnTo>
                  <a:pt x="58928" y="279146"/>
                </a:lnTo>
                <a:lnTo>
                  <a:pt x="58928" y="219456"/>
                </a:lnTo>
                <a:lnTo>
                  <a:pt x="22098" y="219456"/>
                </a:lnTo>
                <a:lnTo>
                  <a:pt x="22098" y="279146"/>
                </a:lnTo>
                <a:lnTo>
                  <a:pt x="22098" y="310896"/>
                </a:lnTo>
                <a:lnTo>
                  <a:pt x="298310" y="310896"/>
                </a:lnTo>
                <a:lnTo>
                  <a:pt x="298310" y="279146"/>
                </a:lnTo>
                <a:close/>
              </a:path>
              <a:path w="657225" h="314960">
                <a:moveTo>
                  <a:pt x="314147" y="161315"/>
                </a:moveTo>
                <a:lnTo>
                  <a:pt x="0" y="161315"/>
                </a:lnTo>
                <a:lnTo>
                  <a:pt x="0" y="192252"/>
                </a:lnTo>
                <a:lnTo>
                  <a:pt x="138480" y="192252"/>
                </a:lnTo>
                <a:lnTo>
                  <a:pt x="138480" y="246392"/>
                </a:lnTo>
                <a:lnTo>
                  <a:pt x="175298" y="246392"/>
                </a:lnTo>
                <a:lnTo>
                  <a:pt x="175298" y="192252"/>
                </a:lnTo>
                <a:lnTo>
                  <a:pt x="314147" y="192252"/>
                </a:lnTo>
                <a:lnTo>
                  <a:pt x="314147" y="161315"/>
                </a:lnTo>
                <a:close/>
              </a:path>
              <a:path w="657225" h="314960">
                <a:moveTo>
                  <a:pt x="525919" y="274383"/>
                </a:moveTo>
                <a:lnTo>
                  <a:pt x="477774" y="189674"/>
                </a:lnTo>
                <a:lnTo>
                  <a:pt x="449313" y="139585"/>
                </a:lnTo>
                <a:lnTo>
                  <a:pt x="451523" y="117906"/>
                </a:lnTo>
                <a:lnTo>
                  <a:pt x="453186" y="94843"/>
                </a:lnTo>
                <a:lnTo>
                  <a:pt x="454291" y="70396"/>
                </a:lnTo>
                <a:lnTo>
                  <a:pt x="454837" y="44564"/>
                </a:lnTo>
                <a:lnTo>
                  <a:pt x="510082" y="44564"/>
                </a:lnTo>
                <a:lnTo>
                  <a:pt x="510082" y="11417"/>
                </a:lnTo>
                <a:lnTo>
                  <a:pt x="362026" y="11417"/>
                </a:lnTo>
                <a:lnTo>
                  <a:pt x="362026" y="44564"/>
                </a:lnTo>
                <a:lnTo>
                  <a:pt x="419849" y="44564"/>
                </a:lnTo>
                <a:lnTo>
                  <a:pt x="417017" y="112268"/>
                </a:lnTo>
                <a:lnTo>
                  <a:pt x="409346" y="169303"/>
                </a:lnTo>
                <a:lnTo>
                  <a:pt x="396811" y="214033"/>
                </a:lnTo>
                <a:lnTo>
                  <a:pt x="379336" y="244817"/>
                </a:lnTo>
                <a:lnTo>
                  <a:pt x="356870" y="260019"/>
                </a:lnTo>
                <a:lnTo>
                  <a:pt x="356870" y="295744"/>
                </a:lnTo>
                <a:lnTo>
                  <a:pt x="384644" y="285178"/>
                </a:lnTo>
                <a:lnTo>
                  <a:pt x="407746" y="263982"/>
                </a:lnTo>
                <a:lnTo>
                  <a:pt x="426224" y="232143"/>
                </a:lnTo>
                <a:lnTo>
                  <a:pt x="440105" y="189674"/>
                </a:lnTo>
                <a:lnTo>
                  <a:pt x="496087" y="291325"/>
                </a:lnTo>
                <a:lnTo>
                  <a:pt x="525919" y="274383"/>
                </a:lnTo>
                <a:close/>
              </a:path>
              <a:path w="657225" h="314960">
                <a:moveTo>
                  <a:pt x="575271" y="1841"/>
                </a:moveTo>
                <a:lnTo>
                  <a:pt x="540651" y="1841"/>
                </a:lnTo>
                <a:lnTo>
                  <a:pt x="540651" y="119697"/>
                </a:lnTo>
                <a:lnTo>
                  <a:pt x="490931" y="119697"/>
                </a:lnTo>
                <a:lnTo>
                  <a:pt x="490931" y="153949"/>
                </a:lnTo>
                <a:lnTo>
                  <a:pt x="540651" y="153949"/>
                </a:lnTo>
                <a:lnTo>
                  <a:pt x="540651" y="309003"/>
                </a:lnTo>
                <a:lnTo>
                  <a:pt x="575271" y="309003"/>
                </a:lnTo>
                <a:lnTo>
                  <a:pt x="575271" y="1841"/>
                </a:lnTo>
                <a:close/>
              </a:path>
              <a:path w="657225" h="314960">
                <a:moveTo>
                  <a:pt x="656666" y="0"/>
                </a:moveTo>
                <a:lnTo>
                  <a:pt x="622046" y="0"/>
                </a:lnTo>
                <a:lnTo>
                  <a:pt x="622046" y="314528"/>
                </a:lnTo>
                <a:lnTo>
                  <a:pt x="656666" y="314528"/>
                </a:lnTo>
                <a:lnTo>
                  <a:pt x="656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87241" y="4768456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00" y="92710"/>
                </a:moveTo>
                <a:lnTo>
                  <a:pt x="58191" y="92710"/>
                </a:lnTo>
                <a:lnTo>
                  <a:pt x="58191" y="71120"/>
                </a:lnTo>
                <a:lnTo>
                  <a:pt x="291680" y="71120"/>
                </a:lnTo>
                <a:lnTo>
                  <a:pt x="291680" y="46990"/>
                </a:lnTo>
                <a:lnTo>
                  <a:pt x="291680" y="2540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5400"/>
                </a:lnTo>
                <a:lnTo>
                  <a:pt x="256324" y="25400"/>
                </a:lnTo>
                <a:lnTo>
                  <a:pt x="256324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39">
                <a:moveTo>
                  <a:pt x="297942" y="281940"/>
                </a:moveTo>
                <a:lnTo>
                  <a:pt x="57086" y="281940"/>
                </a:lnTo>
                <a:lnTo>
                  <a:pt x="57086" y="260350"/>
                </a:lnTo>
                <a:lnTo>
                  <a:pt x="292417" y="260350"/>
                </a:lnTo>
                <a:lnTo>
                  <a:pt x="292417" y="236220"/>
                </a:lnTo>
                <a:lnTo>
                  <a:pt x="292417" y="21590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60" y="215900"/>
                </a:lnTo>
                <a:lnTo>
                  <a:pt x="257060" y="236220"/>
                </a:lnTo>
                <a:lnTo>
                  <a:pt x="21729" y="236220"/>
                </a:lnTo>
                <a:lnTo>
                  <a:pt x="21729" y="26035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1940"/>
                </a:lnTo>
                <a:close/>
              </a:path>
              <a:path w="314325" h="307339">
                <a:moveTo>
                  <a:pt x="314147" y="141185"/>
                </a:moveTo>
                <a:lnTo>
                  <a:pt x="0" y="141185"/>
                </a:lnTo>
                <a:lnTo>
                  <a:pt x="0" y="167703"/>
                </a:lnTo>
                <a:lnTo>
                  <a:pt x="314147" y="167703"/>
                </a:lnTo>
                <a:lnTo>
                  <a:pt x="314147" y="141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37729" y="4764158"/>
            <a:ext cx="309880" cy="315595"/>
          </a:xfrm>
          <a:custGeom>
            <a:avLst/>
            <a:gdLst/>
            <a:ahLst/>
            <a:cxnLst/>
            <a:rect l="l" t="t" r="r" b="b"/>
            <a:pathLst>
              <a:path w="309879" h="315595">
                <a:moveTo>
                  <a:pt x="102017" y="49719"/>
                </a:moveTo>
                <a:lnTo>
                  <a:pt x="65924" y="49719"/>
                </a:lnTo>
                <a:lnTo>
                  <a:pt x="65924" y="0"/>
                </a:lnTo>
                <a:lnTo>
                  <a:pt x="102017" y="0"/>
                </a:lnTo>
                <a:lnTo>
                  <a:pt x="102017" y="49719"/>
                </a:lnTo>
                <a:close/>
              </a:path>
              <a:path w="309879" h="315595">
                <a:moveTo>
                  <a:pt x="167941" y="82497"/>
                </a:moveTo>
                <a:lnTo>
                  <a:pt x="0" y="82497"/>
                </a:lnTo>
                <a:lnTo>
                  <a:pt x="0" y="49719"/>
                </a:lnTo>
                <a:lnTo>
                  <a:pt x="167941" y="49719"/>
                </a:lnTo>
                <a:lnTo>
                  <a:pt x="167941" y="82497"/>
                </a:lnTo>
                <a:close/>
              </a:path>
              <a:path w="309879" h="315595">
                <a:moveTo>
                  <a:pt x="309366" y="127429"/>
                </a:moveTo>
                <a:lnTo>
                  <a:pt x="275483" y="127429"/>
                </a:lnTo>
                <a:lnTo>
                  <a:pt x="275483" y="736"/>
                </a:lnTo>
                <a:lnTo>
                  <a:pt x="309366" y="736"/>
                </a:lnTo>
                <a:lnTo>
                  <a:pt x="309366" y="127429"/>
                </a:lnTo>
                <a:close/>
              </a:path>
              <a:path w="309879" h="315595">
                <a:moveTo>
                  <a:pt x="225027" y="309734"/>
                </a:moveTo>
                <a:lnTo>
                  <a:pt x="191144" y="309734"/>
                </a:lnTo>
                <a:lnTo>
                  <a:pt x="191144" y="2578"/>
                </a:lnTo>
                <a:lnTo>
                  <a:pt x="225027" y="2578"/>
                </a:lnTo>
                <a:lnTo>
                  <a:pt x="225027" y="127429"/>
                </a:lnTo>
                <a:lnTo>
                  <a:pt x="309366" y="127429"/>
                </a:lnTo>
                <a:lnTo>
                  <a:pt x="309366" y="161680"/>
                </a:lnTo>
                <a:lnTo>
                  <a:pt x="225027" y="161680"/>
                </a:lnTo>
                <a:lnTo>
                  <a:pt x="225027" y="309734"/>
                </a:lnTo>
                <a:close/>
              </a:path>
              <a:path w="309879" h="315595">
                <a:moveTo>
                  <a:pt x="309366" y="315259"/>
                </a:moveTo>
                <a:lnTo>
                  <a:pt x="275483" y="315259"/>
                </a:lnTo>
                <a:lnTo>
                  <a:pt x="275483" y="161680"/>
                </a:lnTo>
                <a:lnTo>
                  <a:pt x="309366" y="161680"/>
                </a:lnTo>
                <a:lnTo>
                  <a:pt x="309366" y="315259"/>
                </a:lnTo>
                <a:close/>
              </a:path>
              <a:path w="309879" h="315595">
                <a:moveTo>
                  <a:pt x="85444" y="300159"/>
                </a:moveTo>
                <a:lnTo>
                  <a:pt x="56337" y="293886"/>
                </a:lnTo>
                <a:lnTo>
                  <a:pt x="33238" y="275391"/>
                </a:lnTo>
                <a:lnTo>
                  <a:pt x="18011" y="245156"/>
                </a:lnTo>
                <a:lnTo>
                  <a:pt x="12521" y="203666"/>
                </a:lnTo>
                <a:lnTo>
                  <a:pt x="18011" y="162175"/>
                </a:lnTo>
                <a:lnTo>
                  <a:pt x="33238" y="131941"/>
                </a:lnTo>
                <a:lnTo>
                  <a:pt x="56337" y="113445"/>
                </a:lnTo>
                <a:lnTo>
                  <a:pt x="85444" y="107173"/>
                </a:lnTo>
                <a:lnTo>
                  <a:pt x="114763" y="113445"/>
                </a:lnTo>
                <a:lnTo>
                  <a:pt x="137972" y="131941"/>
                </a:lnTo>
                <a:lnTo>
                  <a:pt x="141644" y="139215"/>
                </a:lnTo>
                <a:lnTo>
                  <a:pt x="85444" y="139215"/>
                </a:lnTo>
                <a:lnTo>
                  <a:pt x="69866" y="143484"/>
                </a:lnTo>
                <a:lnTo>
                  <a:pt x="57499" y="155972"/>
                </a:lnTo>
                <a:lnTo>
                  <a:pt x="49345" y="176193"/>
                </a:lnTo>
                <a:lnTo>
                  <a:pt x="46405" y="203666"/>
                </a:lnTo>
                <a:lnTo>
                  <a:pt x="49345" y="231138"/>
                </a:lnTo>
                <a:lnTo>
                  <a:pt x="57499" y="251360"/>
                </a:lnTo>
                <a:lnTo>
                  <a:pt x="69866" y="263847"/>
                </a:lnTo>
                <a:lnTo>
                  <a:pt x="85444" y="268117"/>
                </a:lnTo>
                <a:lnTo>
                  <a:pt x="141644" y="268117"/>
                </a:lnTo>
                <a:lnTo>
                  <a:pt x="137972" y="275391"/>
                </a:lnTo>
                <a:lnTo>
                  <a:pt x="114763" y="293886"/>
                </a:lnTo>
                <a:lnTo>
                  <a:pt x="85444" y="300159"/>
                </a:lnTo>
                <a:close/>
              </a:path>
              <a:path w="309879" h="315595">
                <a:moveTo>
                  <a:pt x="141644" y="268117"/>
                </a:moveTo>
                <a:lnTo>
                  <a:pt x="85444" y="268117"/>
                </a:lnTo>
                <a:lnTo>
                  <a:pt x="101292" y="263847"/>
                </a:lnTo>
                <a:lnTo>
                  <a:pt x="113894" y="251360"/>
                </a:lnTo>
                <a:lnTo>
                  <a:pt x="122215" y="231138"/>
                </a:lnTo>
                <a:lnTo>
                  <a:pt x="125219" y="203666"/>
                </a:lnTo>
                <a:lnTo>
                  <a:pt x="122215" y="176193"/>
                </a:lnTo>
                <a:lnTo>
                  <a:pt x="113894" y="155972"/>
                </a:lnTo>
                <a:lnTo>
                  <a:pt x="101292" y="143484"/>
                </a:lnTo>
                <a:lnTo>
                  <a:pt x="85444" y="139215"/>
                </a:lnTo>
                <a:lnTo>
                  <a:pt x="141644" y="139215"/>
                </a:lnTo>
                <a:lnTo>
                  <a:pt x="153238" y="162175"/>
                </a:lnTo>
                <a:lnTo>
                  <a:pt x="158734" y="203666"/>
                </a:lnTo>
                <a:lnTo>
                  <a:pt x="153238" y="245156"/>
                </a:lnTo>
                <a:lnTo>
                  <a:pt x="141644" y="26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08969" y="4764895"/>
            <a:ext cx="294005" cy="310515"/>
          </a:xfrm>
          <a:custGeom>
            <a:avLst/>
            <a:gdLst/>
            <a:ahLst/>
            <a:cxnLst/>
            <a:rect l="l" t="t" r="r" b="b"/>
            <a:pathLst>
              <a:path w="294004" h="310514">
                <a:moveTo>
                  <a:pt x="286164" y="154683"/>
                </a:moveTo>
                <a:lnTo>
                  <a:pt x="249703" y="154683"/>
                </a:lnTo>
                <a:lnTo>
                  <a:pt x="249703" y="123010"/>
                </a:lnTo>
                <a:lnTo>
                  <a:pt x="181200" y="123010"/>
                </a:lnTo>
                <a:lnTo>
                  <a:pt x="181200" y="93178"/>
                </a:lnTo>
                <a:lnTo>
                  <a:pt x="249703" y="93178"/>
                </a:lnTo>
                <a:lnTo>
                  <a:pt x="249703" y="60768"/>
                </a:lnTo>
                <a:lnTo>
                  <a:pt x="194827" y="60768"/>
                </a:lnTo>
                <a:lnTo>
                  <a:pt x="194827" y="30936"/>
                </a:lnTo>
                <a:lnTo>
                  <a:pt x="249703" y="30936"/>
                </a:lnTo>
                <a:lnTo>
                  <a:pt x="249703" y="0"/>
                </a:lnTo>
                <a:lnTo>
                  <a:pt x="286164" y="0"/>
                </a:lnTo>
                <a:lnTo>
                  <a:pt x="286164" y="154683"/>
                </a:lnTo>
                <a:close/>
              </a:path>
              <a:path w="294004" h="310514">
                <a:moveTo>
                  <a:pt x="0" y="149158"/>
                </a:moveTo>
                <a:lnTo>
                  <a:pt x="0" y="118590"/>
                </a:lnTo>
                <a:lnTo>
                  <a:pt x="59151" y="114188"/>
                </a:lnTo>
                <a:lnTo>
                  <a:pt x="104181" y="101050"/>
                </a:lnTo>
                <a:lnTo>
                  <a:pt x="132844" y="78452"/>
                </a:lnTo>
                <a:lnTo>
                  <a:pt x="142897" y="45668"/>
                </a:lnTo>
                <a:lnTo>
                  <a:pt x="142897" y="38302"/>
                </a:lnTo>
                <a:lnTo>
                  <a:pt x="0" y="38302"/>
                </a:lnTo>
                <a:lnTo>
                  <a:pt x="0" y="7734"/>
                </a:lnTo>
                <a:lnTo>
                  <a:pt x="179359" y="7734"/>
                </a:lnTo>
                <a:lnTo>
                  <a:pt x="179359" y="39775"/>
                </a:lnTo>
                <a:lnTo>
                  <a:pt x="170994" y="80709"/>
                </a:lnTo>
                <a:lnTo>
                  <a:pt x="147090" y="111531"/>
                </a:lnTo>
                <a:lnTo>
                  <a:pt x="109433" y="132824"/>
                </a:lnTo>
                <a:lnTo>
                  <a:pt x="59807" y="145172"/>
                </a:lnTo>
                <a:lnTo>
                  <a:pt x="0" y="149158"/>
                </a:lnTo>
                <a:close/>
              </a:path>
              <a:path w="294004" h="310514">
                <a:moveTo>
                  <a:pt x="293898" y="310471"/>
                </a:moveTo>
                <a:lnTo>
                  <a:pt x="19887" y="310471"/>
                </a:lnTo>
                <a:lnTo>
                  <a:pt x="19887" y="227237"/>
                </a:lnTo>
                <a:lnTo>
                  <a:pt x="250071" y="227237"/>
                </a:lnTo>
                <a:lnTo>
                  <a:pt x="250071" y="199983"/>
                </a:lnTo>
                <a:lnTo>
                  <a:pt x="19151" y="199983"/>
                </a:lnTo>
                <a:lnTo>
                  <a:pt x="19151" y="171256"/>
                </a:lnTo>
                <a:lnTo>
                  <a:pt x="286164" y="171256"/>
                </a:lnTo>
                <a:lnTo>
                  <a:pt x="286164" y="254490"/>
                </a:lnTo>
                <a:lnTo>
                  <a:pt x="55980" y="254490"/>
                </a:lnTo>
                <a:lnTo>
                  <a:pt x="55980" y="281744"/>
                </a:lnTo>
                <a:lnTo>
                  <a:pt x="293898" y="281744"/>
                </a:lnTo>
                <a:lnTo>
                  <a:pt x="293898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60315" y="4764163"/>
            <a:ext cx="643890" cy="315595"/>
          </a:xfrm>
          <a:custGeom>
            <a:avLst/>
            <a:gdLst/>
            <a:ahLst/>
            <a:cxnLst/>
            <a:rect l="l" t="t" r="r" b="b"/>
            <a:pathLst>
              <a:path w="643889" h="315595">
                <a:moveTo>
                  <a:pt x="189306" y="204038"/>
                </a:moveTo>
                <a:lnTo>
                  <a:pt x="182867" y="164617"/>
                </a:lnTo>
                <a:lnTo>
                  <a:pt x="167995" y="139585"/>
                </a:lnTo>
                <a:lnTo>
                  <a:pt x="164858" y="134289"/>
                </a:lnTo>
                <a:lnTo>
                  <a:pt x="153949" y="126593"/>
                </a:lnTo>
                <a:lnTo>
                  <a:pt x="153949" y="204038"/>
                </a:lnTo>
                <a:lnTo>
                  <a:pt x="149923" y="231038"/>
                </a:lnTo>
                <a:lnTo>
                  <a:pt x="138887" y="251320"/>
                </a:lnTo>
                <a:lnTo>
                  <a:pt x="122402" y="264058"/>
                </a:lnTo>
                <a:lnTo>
                  <a:pt x="102019" y="268490"/>
                </a:lnTo>
                <a:lnTo>
                  <a:pt x="81419" y="264058"/>
                </a:lnTo>
                <a:lnTo>
                  <a:pt x="64820" y="251320"/>
                </a:lnTo>
                <a:lnTo>
                  <a:pt x="53746" y="231038"/>
                </a:lnTo>
                <a:lnTo>
                  <a:pt x="49720" y="204038"/>
                </a:lnTo>
                <a:lnTo>
                  <a:pt x="53746" y="177025"/>
                </a:lnTo>
                <a:lnTo>
                  <a:pt x="64820" y="156756"/>
                </a:lnTo>
                <a:lnTo>
                  <a:pt x="81419" y="144005"/>
                </a:lnTo>
                <a:lnTo>
                  <a:pt x="102019" y="139585"/>
                </a:lnTo>
                <a:lnTo>
                  <a:pt x="122402" y="144005"/>
                </a:lnTo>
                <a:lnTo>
                  <a:pt x="138887" y="156756"/>
                </a:lnTo>
                <a:lnTo>
                  <a:pt x="149923" y="177025"/>
                </a:lnTo>
                <a:lnTo>
                  <a:pt x="153949" y="204038"/>
                </a:lnTo>
                <a:lnTo>
                  <a:pt x="153949" y="126593"/>
                </a:lnTo>
                <a:lnTo>
                  <a:pt x="137248" y="114795"/>
                </a:lnTo>
                <a:lnTo>
                  <a:pt x="102019" y="107911"/>
                </a:lnTo>
                <a:lnTo>
                  <a:pt x="66725" y="114795"/>
                </a:lnTo>
                <a:lnTo>
                  <a:pt x="38989" y="134289"/>
                </a:lnTo>
                <a:lnTo>
                  <a:pt x="20866" y="164617"/>
                </a:lnTo>
                <a:lnTo>
                  <a:pt x="14363" y="204038"/>
                </a:lnTo>
                <a:lnTo>
                  <a:pt x="20866" y="243446"/>
                </a:lnTo>
                <a:lnTo>
                  <a:pt x="38989" y="273786"/>
                </a:lnTo>
                <a:lnTo>
                  <a:pt x="66725" y="293268"/>
                </a:lnTo>
                <a:lnTo>
                  <a:pt x="102019" y="300164"/>
                </a:lnTo>
                <a:lnTo>
                  <a:pt x="137248" y="293268"/>
                </a:lnTo>
                <a:lnTo>
                  <a:pt x="164858" y="273786"/>
                </a:lnTo>
                <a:lnTo>
                  <a:pt x="167995" y="268490"/>
                </a:lnTo>
                <a:lnTo>
                  <a:pt x="182867" y="243446"/>
                </a:lnTo>
                <a:lnTo>
                  <a:pt x="189306" y="204038"/>
                </a:lnTo>
                <a:close/>
              </a:path>
              <a:path w="643889" h="315595">
                <a:moveTo>
                  <a:pt x="204038" y="50457"/>
                </a:moveTo>
                <a:lnTo>
                  <a:pt x="120434" y="50457"/>
                </a:lnTo>
                <a:lnTo>
                  <a:pt x="120434" y="0"/>
                </a:lnTo>
                <a:lnTo>
                  <a:pt x="83235" y="0"/>
                </a:lnTo>
                <a:lnTo>
                  <a:pt x="83235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38" y="82867"/>
                </a:lnTo>
                <a:lnTo>
                  <a:pt x="204038" y="50457"/>
                </a:lnTo>
                <a:close/>
              </a:path>
              <a:path w="643889" h="315595">
                <a:moveTo>
                  <a:pt x="321894" y="128168"/>
                </a:moveTo>
                <a:lnTo>
                  <a:pt x="277698" y="128168"/>
                </a:lnTo>
                <a:lnTo>
                  <a:pt x="277698" y="736"/>
                </a:lnTo>
                <a:lnTo>
                  <a:pt x="241236" y="736"/>
                </a:lnTo>
                <a:lnTo>
                  <a:pt x="241236" y="315264"/>
                </a:lnTo>
                <a:lnTo>
                  <a:pt x="277698" y="315264"/>
                </a:lnTo>
                <a:lnTo>
                  <a:pt x="277698" y="163156"/>
                </a:lnTo>
                <a:lnTo>
                  <a:pt x="321894" y="163156"/>
                </a:lnTo>
                <a:lnTo>
                  <a:pt x="321894" y="128168"/>
                </a:lnTo>
                <a:close/>
              </a:path>
              <a:path w="643889" h="315595">
                <a:moveTo>
                  <a:pt x="563854" y="249707"/>
                </a:moveTo>
                <a:lnTo>
                  <a:pt x="547255" y="255193"/>
                </a:lnTo>
                <a:lnTo>
                  <a:pt x="527164" y="259372"/>
                </a:lnTo>
                <a:lnTo>
                  <a:pt x="505079" y="262026"/>
                </a:lnTo>
                <a:lnTo>
                  <a:pt x="482460" y="262966"/>
                </a:lnTo>
                <a:lnTo>
                  <a:pt x="399961" y="262966"/>
                </a:lnTo>
                <a:lnTo>
                  <a:pt x="399961" y="169418"/>
                </a:lnTo>
                <a:lnTo>
                  <a:pt x="521500" y="169418"/>
                </a:lnTo>
                <a:lnTo>
                  <a:pt x="521500" y="12153"/>
                </a:lnTo>
                <a:lnTo>
                  <a:pt x="363143" y="12153"/>
                </a:lnTo>
                <a:lnTo>
                  <a:pt x="363143" y="45669"/>
                </a:lnTo>
                <a:lnTo>
                  <a:pt x="485775" y="45669"/>
                </a:lnTo>
                <a:lnTo>
                  <a:pt x="485775" y="136271"/>
                </a:lnTo>
                <a:lnTo>
                  <a:pt x="363880" y="136271"/>
                </a:lnTo>
                <a:lnTo>
                  <a:pt x="363880" y="296481"/>
                </a:lnTo>
                <a:lnTo>
                  <a:pt x="480987" y="296481"/>
                </a:lnTo>
                <a:lnTo>
                  <a:pt x="503986" y="295592"/>
                </a:lnTo>
                <a:lnTo>
                  <a:pt x="526567" y="292976"/>
                </a:lnTo>
                <a:lnTo>
                  <a:pt x="547077" y="288709"/>
                </a:lnTo>
                <a:lnTo>
                  <a:pt x="563854" y="282854"/>
                </a:lnTo>
                <a:lnTo>
                  <a:pt x="563854" y="262966"/>
                </a:lnTo>
                <a:lnTo>
                  <a:pt x="563854" y="249707"/>
                </a:lnTo>
                <a:close/>
              </a:path>
              <a:path w="643889" h="315595">
                <a:moveTo>
                  <a:pt x="643407" y="736"/>
                </a:moveTo>
                <a:lnTo>
                  <a:pt x="606945" y="736"/>
                </a:lnTo>
                <a:lnTo>
                  <a:pt x="606945" y="71818"/>
                </a:lnTo>
                <a:lnTo>
                  <a:pt x="546912" y="71818"/>
                </a:lnTo>
                <a:lnTo>
                  <a:pt x="546912" y="105333"/>
                </a:lnTo>
                <a:lnTo>
                  <a:pt x="606945" y="105333"/>
                </a:lnTo>
                <a:lnTo>
                  <a:pt x="606945" y="164630"/>
                </a:lnTo>
                <a:lnTo>
                  <a:pt x="546912" y="164630"/>
                </a:lnTo>
                <a:lnTo>
                  <a:pt x="546912" y="198145"/>
                </a:lnTo>
                <a:lnTo>
                  <a:pt x="606945" y="198145"/>
                </a:lnTo>
                <a:lnTo>
                  <a:pt x="606945" y="315264"/>
                </a:lnTo>
                <a:lnTo>
                  <a:pt x="643407" y="315264"/>
                </a:lnTo>
                <a:lnTo>
                  <a:pt x="643407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71972" y="4764163"/>
            <a:ext cx="641350" cy="315595"/>
          </a:xfrm>
          <a:custGeom>
            <a:avLst/>
            <a:gdLst/>
            <a:ahLst/>
            <a:cxnLst/>
            <a:rect l="l" t="t" r="r" b="b"/>
            <a:pathLst>
              <a:path w="641350" h="315595">
                <a:moveTo>
                  <a:pt x="189306" y="204038"/>
                </a:moveTo>
                <a:lnTo>
                  <a:pt x="182867" y="164617"/>
                </a:lnTo>
                <a:lnTo>
                  <a:pt x="168008" y="139585"/>
                </a:lnTo>
                <a:lnTo>
                  <a:pt x="164858" y="134289"/>
                </a:lnTo>
                <a:lnTo>
                  <a:pt x="153949" y="126593"/>
                </a:lnTo>
                <a:lnTo>
                  <a:pt x="153949" y="204038"/>
                </a:lnTo>
                <a:lnTo>
                  <a:pt x="149923" y="231038"/>
                </a:lnTo>
                <a:lnTo>
                  <a:pt x="138899" y="251320"/>
                </a:lnTo>
                <a:lnTo>
                  <a:pt x="122402" y="264058"/>
                </a:lnTo>
                <a:lnTo>
                  <a:pt x="102019" y="268490"/>
                </a:lnTo>
                <a:lnTo>
                  <a:pt x="81419" y="264058"/>
                </a:lnTo>
                <a:lnTo>
                  <a:pt x="64820" y="251320"/>
                </a:lnTo>
                <a:lnTo>
                  <a:pt x="53746" y="231038"/>
                </a:lnTo>
                <a:lnTo>
                  <a:pt x="49720" y="204038"/>
                </a:lnTo>
                <a:lnTo>
                  <a:pt x="53746" y="177025"/>
                </a:lnTo>
                <a:lnTo>
                  <a:pt x="64820" y="156756"/>
                </a:lnTo>
                <a:lnTo>
                  <a:pt x="81419" y="144005"/>
                </a:lnTo>
                <a:lnTo>
                  <a:pt x="102019" y="139585"/>
                </a:lnTo>
                <a:lnTo>
                  <a:pt x="122402" y="144005"/>
                </a:lnTo>
                <a:lnTo>
                  <a:pt x="138899" y="156756"/>
                </a:lnTo>
                <a:lnTo>
                  <a:pt x="149923" y="177025"/>
                </a:lnTo>
                <a:lnTo>
                  <a:pt x="153949" y="204038"/>
                </a:lnTo>
                <a:lnTo>
                  <a:pt x="153949" y="126593"/>
                </a:lnTo>
                <a:lnTo>
                  <a:pt x="137261" y="114795"/>
                </a:lnTo>
                <a:lnTo>
                  <a:pt x="102019" y="107911"/>
                </a:lnTo>
                <a:lnTo>
                  <a:pt x="66725" y="114795"/>
                </a:lnTo>
                <a:lnTo>
                  <a:pt x="39001" y="134289"/>
                </a:lnTo>
                <a:lnTo>
                  <a:pt x="20866" y="164617"/>
                </a:lnTo>
                <a:lnTo>
                  <a:pt x="14363" y="204038"/>
                </a:lnTo>
                <a:lnTo>
                  <a:pt x="20866" y="243446"/>
                </a:lnTo>
                <a:lnTo>
                  <a:pt x="39001" y="273786"/>
                </a:lnTo>
                <a:lnTo>
                  <a:pt x="66725" y="293268"/>
                </a:lnTo>
                <a:lnTo>
                  <a:pt x="102019" y="300164"/>
                </a:lnTo>
                <a:lnTo>
                  <a:pt x="137261" y="293268"/>
                </a:lnTo>
                <a:lnTo>
                  <a:pt x="164858" y="273786"/>
                </a:lnTo>
                <a:lnTo>
                  <a:pt x="168008" y="268490"/>
                </a:lnTo>
                <a:lnTo>
                  <a:pt x="182867" y="243446"/>
                </a:lnTo>
                <a:lnTo>
                  <a:pt x="189306" y="204038"/>
                </a:lnTo>
                <a:close/>
              </a:path>
              <a:path w="641350" h="315595">
                <a:moveTo>
                  <a:pt x="204038" y="50457"/>
                </a:moveTo>
                <a:lnTo>
                  <a:pt x="120434" y="50457"/>
                </a:lnTo>
                <a:lnTo>
                  <a:pt x="120434" y="0"/>
                </a:lnTo>
                <a:lnTo>
                  <a:pt x="83235" y="0"/>
                </a:lnTo>
                <a:lnTo>
                  <a:pt x="83235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38" y="82867"/>
                </a:lnTo>
                <a:lnTo>
                  <a:pt x="204038" y="50457"/>
                </a:lnTo>
                <a:close/>
              </a:path>
              <a:path w="641350" h="315595">
                <a:moveTo>
                  <a:pt x="321894" y="128168"/>
                </a:moveTo>
                <a:lnTo>
                  <a:pt x="277698" y="128168"/>
                </a:lnTo>
                <a:lnTo>
                  <a:pt x="277698" y="736"/>
                </a:lnTo>
                <a:lnTo>
                  <a:pt x="241236" y="736"/>
                </a:lnTo>
                <a:lnTo>
                  <a:pt x="241236" y="315264"/>
                </a:lnTo>
                <a:lnTo>
                  <a:pt x="277698" y="315264"/>
                </a:lnTo>
                <a:lnTo>
                  <a:pt x="277698" y="163156"/>
                </a:lnTo>
                <a:lnTo>
                  <a:pt x="321894" y="163156"/>
                </a:lnTo>
                <a:lnTo>
                  <a:pt x="321894" y="128168"/>
                </a:lnTo>
                <a:close/>
              </a:path>
              <a:path w="641350" h="315595">
                <a:moveTo>
                  <a:pt x="550964" y="154317"/>
                </a:moveTo>
                <a:lnTo>
                  <a:pt x="543941" y="89369"/>
                </a:lnTo>
                <a:lnTo>
                  <a:pt x="524319" y="43776"/>
                </a:lnTo>
                <a:lnTo>
                  <a:pt x="521893" y="41617"/>
                </a:lnTo>
                <a:lnTo>
                  <a:pt x="514515" y="35026"/>
                </a:lnTo>
                <a:lnTo>
                  <a:pt x="514515" y="154317"/>
                </a:lnTo>
                <a:lnTo>
                  <a:pt x="509968" y="205638"/>
                </a:lnTo>
                <a:lnTo>
                  <a:pt x="497522" y="240639"/>
                </a:lnTo>
                <a:lnTo>
                  <a:pt x="478929" y="260642"/>
                </a:lnTo>
                <a:lnTo>
                  <a:pt x="455955" y="267017"/>
                </a:lnTo>
                <a:lnTo>
                  <a:pt x="432600" y="260642"/>
                </a:lnTo>
                <a:lnTo>
                  <a:pt x="413918" y="240639"/>
                </a:lnTo>
                <a:lnTo>
                  <a:pt x="401523" y="205638"/>
                </a:lnTo>
                <a:lnTo>
                  <a:pt x="397027" y="154317"/>
                </a:lnTo>
                <a:lnTo>
                  <a:pt x="401523" y="103149"/>
                </a:lnTo>
                <a:lnTo>
                  <a:pt x="432600" y="48044"/>
                </a:lnTo>
                <a:lnTo>
                  <a:pt x="478929" y="48044"/>
                </a:lnTo>
                <a:lnTo>
                  <a:pt x="509968" y="103149"/>
                </a:lnTo>
                <a:lnTo>
                  <a:pt x="514515" y="154317"/>
                </a:lnTo>
                <a:lnTo>
                  <a:pt x="514515" y="35026"/>
                </a:lnTo>
                <a:lnTo>
                  <a:pt x="494258" y="16916"/>
                </a:lnTo>
                <a:lnTo>
                  <a:pt x="455955" y="8102"/>
                </a:lnTo>
                <a:lnTo>
                  <a:pt x="417423" y="16916"/>
                </a:lnTo>
                <a:lnTo>
                  <a:pt x="387261" y="43776"/>
                </a:lnTo>
                <a:lnTo>
                  <a:pt x="367588" y="89369"/>
                </a:lnTo>
                <a:lnTo>
                  <a:pt x="360565" y="154317"/>
                </a:lnTo>
                <a:lnTo>
                  <a:pt x="367588" y="219265"/>
                </a:lnTo>
                <a:lnTo>
                  <a:pt x="387261" y="264845"/>
                </a:lnTo>
                <a:lnTo>
                  <a:pt x="417423" y="291719"/>
                </a:lnTo>
                <a:lnTo>
                  <a:pt x="455955" y="300532"/>
                </a:lnTo>
                <a:lnTo>
                  <a:pt x="494258" y="291719"/>
                </a:lnTo>
                <a:lnTo>
                  <a:pt x="521893" y="267017"/>
                </a:lnTo>
                <a:lnTo>
                  <a:pt x="524319" y="264845"/>
                </a:lnTo>
                <a:lnTo>
                  <a:pt x="543941" y="219265"/>
                </a:lnTo>
                <a:lnTo>
                  <a:pt x="550964" y="154317"/>
                </a:lnTo>
                <a:close/>
              </a:path>
              <a:path w="641350" h="315595">
                <a:moveTo>
                  <a:pt x="641197" y="736"/>
                </a:moveTo>
                <a:lnTo>
                  <a:pt x="604367" y="736"/>
                </a:lnTo>
                <a:lnTo>
                  <a:pt x="604367" y="315264"/>
                </a:lnTo>
                <a:lnTo>
                  <a:pt x="641197" y="315264"/>
                </a:lnTo>
                <a:lnTo>
                  <a:pt x="641197" y="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78368" y="4764895"/>
            <a:ext cx="291465" cy="314960"/>
          </a:xfrm>
          <a:custGeom>
            <a:avLst/>
            <a:gdLst/>
            <a:ahLst/>
            <a:cxnLst/>
            <a:rect l="l" t="t" r="r" b="b"/>
            <a:pathLst>
              <a:path w="291465" h="314960">
                <a:moveTo>
                  <a:pt x="291320" y="314522"/>
                </a:moveTo>
                <a:lnTo>
                  <a:pt x="254490" y="314522"/>
                </a:lnTo>
                <a:lnTo>
                  <a:pt x="254490" y="161312"/>
                </a:lnTo>
                <a:lnTo>
                  <a:pt x="198510" y="161312"/>
                </a:lnTo>
                <a:lnTo>
                  <a:pt x="198510" y="127061"/>
                </a:lnTo>
                <a:lnTo>
                  <a:pt x="254490" y="127061"/>
                </a:lnTo>
                <a:lnTo>
                  <a:pt x="254490" y="0"/>
                </a:lnTo>
                <a:lnTo>
                  <a:pt x="291320" y="0"/>
                </a:lnTo>
                <a:lnTo>
                  <a:pt x="291320" y="314522"/>
                </a:lnTo>
                <a:close/>
              </a:path>
              <a:path w="291465" h="314960">
                <a:moveTo>
                  <a:pt x="205507" y="44563"/>
                </a:moveTo>
                <a:lnTo>
                  <a:pt x="1841" y="44563"/>
                </a:lnTo>
                <a:lnTo>
                  <a:pt x="1841" y="11417"/>
                </a:lnTo>
                <a:lnTo>
                  <a:pt x="205507" y="11417"/>
                </a:lnTo>
                <a:lnTo>
                  <a:pt x="205507" y="44563"/>
                </a:lnTo>
                <a:close/>
              </a:path>
              <a:path w="291465" h="314960">
                <a:moveTo>
                  <a:pt x="72553" y="262593"/>
                </a:moveTo>
                <a:lnTo>
                  <a:pt x="36461" y="262593"/>
                </a:lnTo>
                <a:lnTo>
                  <a:pt x="36461" y="44563"/>
                </a:lnTo>
                <a:lnTo>
                  <a:pt x="72553" y="44563"/>
                </a:lnTo>
                <a:lnTo>
                  <a:pt x="72553" y="262593"/>
                </a:lnTo>
                <a:close/>
              </a:path>
              <a:path w="291465" h="314960">
                <a:moveTo>
                  <a:pt x="117853" y="295739"/>
                </a:moveTo>
                <a:lnTo>
                  <a:pt x="0" y="295739"/>
                </a:lnTo>
                <a:lnTo>
                  <a:pt x="0" y="262593"/>
                </a:lnTo>
                <a:lnTo>
                  <a:pt x="129639" y="262593"/>
                </a:lnTo>
                <a:lnTo>
                  <a:pt x="134795" y="262225"/>
                </a:lnTo>
                <a:lnTo>
                  <a:pt x="134795" y="44563"/>
                </a:lnTo>
                <a:lnTo>
                  <a:pt x="170519" y="44563"/>
                </a:lnTo>
                <a:lnTo>
                  <a:pt x="170519" y="259278"/>
                </a:lnTo>
                <a:lnTo>
                  <a:pt x="221712" y="259278"/>
                </a:lnTo>
                <a:lnTo>
                  <a:pt x="221712" y="277693"/>
                </a:lnTo>
                <a:lnTo>
                  <a:pt x="203102" y="285019"/>
                </a:lnTo>
                <a:lnTo>
                  <a:pt x="178898" y="290721"/>
                </a:lnTo>
                <a:lnTo>
                  <a:pt x="150137" y="294422"/>
                </a:lnTo>
                <a:lnTo>
                  <a:pt x="117853" y="295739"/>
                </a:lnTo>
                <a:close/>
              </a:path>
              <a:path w="291465" h="314960">
                <a:moveTo>
                  <a:pt x="221712" y="259278"/>
                </a:moveTo>
                <a:lnTo>
                  <a:pt x="170519" y="259278"/>
                </a:lnTo>
                <a:lnTo>
                  <a:pt x="185096" y="256505"/>
                </a:lnTo>
                <a:lnTo>
                  <a:pt x="198464" y="253109"/>
                </a:lnTo>
                <a:lnTo>
                  <a:pt x="210658" y="249024"/>
                </a:lnTo>
                <a:lnTo>
                  <a:pt x="221712" y="244178"/>
                </a:lnTo>
                <a:lnTo>
                  <a:pt x="221712" y="259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31190" y="4764899"/>
            <a:ext cx="680085" cy="314960"/>
          </a:xfrm>
          <a:custGeom>
            <a:avLst/>
            <a:gdLst/>
            <a:ahLst/>
            <a:cxnLst/>
            <a:rect l="l" t="t" r="r" b="b"/>
            <a:pathLst>
              <a:path w="680084" h="314960">
                <a:moveTo>
                  <a:pt x="221703" y="244182"/>
                </a:moveTo>
                <a:lnTo>
                  <a:pt x="210654" y="249021"/>
                </a:lnTo>
                <a:lnTo>
                  <a:pt x="198462" y="253111"/>
                </a:lnTo>
                <a:lnTo>
                  <a:pt x="185089" y="256501"/>
                </a:lnTo>
                <a:lnTo>
                  <a:pt x="170522" y="259283"/>
                </a:lnTo>
                <a:lnTo>
                  <a:pt x="170522" y="44564"/>
                </a:lnTo>
                <a:lnTo>
                  <a:pt x="205511" y="44564"/>
                </a:lnTo>
                <a:lnTo>
                  <a:pt x="205511" y="11417"/>
                </a:lnTo>
                <a:lnTo>
                  <a:pt x="134797" y="11417"/>
                </a:lnTo>
                <a:lnTo>
                  <a:pt x="134797" y="44564"/>
                </a:lnTo>
                <a:lnTo>
                  <a:pt x="134797" y="262229"/>
                </a:lnTo>
                <a:lnTo>
                  <a:pt x="129641" y="262597"/>
                </a:lnTo>
                <a:lnTo>
                  <a:pt x="72555" y="262597"/>
                </a:lnTo>
                <a:lnTo>
                  <a:pt x="72555" y="44564"/>
                </a:lnTo>
                <a:lnTo>
                  <a:pt x="134797" y="44564"/>
                </a:lnTo>
                <a:lnTo>
                  <a:pt x="134797" y="11417"/>
                </a:lnTo>
                <a:lnTo>
                  <a:pt x="1841" y="11417"/>
                </a:lnTo>
                <a:lnTo>
                  <a:pt x="1841" y="44564"/>
                </a:lnTo>
                <a:lnTo>
                  <a:pt x="36461" y="44564"/>
                </a:lnTo>
                <a:lnTo>
                  <a:pt x="36461" y="262597"/>
                </a:lnTo>
                <a:lnTo>
                  <a:pt x="0" y="262597"/>
                </a:lnTo>
                <a:lnTo>
                  <a:pt x="0" y="295744"/>
                </a:lnTo>
                <a:lnTo>
                  <a:pt x="117856" y="295744"/>
                </a:lnTo>
                <a:lnTo>
                  <a:pt x="150139" y="294424"/>
                </a:lnTo>
                <a:lnTo>
                  <a:pt x="178892" y="290728"/>
                </a:lnTo>
                <a:lnTo>
                  <a:pt x="203098" y="285026"/>
                </a:lnTo>
                <a:lnTo>
                  <a:pt x="221703" y="277698"/>
                </a:lnTo>
                <a:lnTo>
                  <a:pt x="221703" y="259283"/>
                </a:lnTo>
                <a:lnTo>
                  <a:pt x="221703" y="244182"/>
                </a:lnTo>
                <a:close/>
              </a:path>
              <a:path w="680084" h="314960">
                <a:moveTo>
                  <a:pt x="325564" y="127431"/>
                </a:moveTo>
                <a:lnTo>
                  <a:pt x="281368" y="127431"/>
                </a:lnTo>
                <a:lnTo>
                  <a:pt x="281368" y="0"/>
                </a:lnTo>
                <a:lnTo>
                  <a:pt x="244906" y="0"/>
                </a:lnTo>
                <a:lnTo>
                  <a:pt x="244906" y="314528"/>
                </a:lnTo>
                <a:lnTo>
                  <a:pt x="281368" y="314528"/>
                </a:lnTo>
                <a:lnTo>
                  <a:pt x="281368" y="162420"/>
                </a:lnTo>
                <a:lnTo>
                  <a:pt x="325564" y="162420"/>
                </a:lnTo>
                <a:lnTo>
                  <a:pt x="325564" y="127431"/>
                </a:lnTo>
                <a:close/>
              </a:path>
              <a:path w="680084" h="314960">
                <a:moveTo>
                  <a:pt x="571957" y="247497"/>
                </a:moveTo>
                <a:lnTo>
                  <a:pt x="555358" y="253682"/>
                </a:lnTo>
                <a:lnTo>
                  <a:pt x="535266" y="258318"/>
                </a:lnTo>
                <a:lnTo>
                  <a:pt x="513168" y="261213"/>
                </a:lnTo>
                <a:lnTo>
                  <a:pt x="490562" y="262229"/>
                </a:lnTo>
                <a:lnTo>
                  <a:pt x="401802" y="262229"/>
                </a:lnTo>
                <a:lnTo>
                  <a:pt x="401802" y="167944"/>
                </a:lnTo>
                <a:lnTo>
                  <a:pt x="539546" y="167944"/>
                </a:lnTo>
                <a:lnTo>
                  <a:pt x="539546" y="11417"/>
                </a:lnTo>
                <a:lnTo>
                  <a:pt x="364972" y="11417"/>
                </a:lnTo>
                <a:lnTo>
                  <a:pt x="364972" y="44932"/>
                </a:lnTo>
                <a:lnTo>
                  <a:pt x="503085" y="44932"/>
                </a:lnTo>
                <a:lnTo>
                  <a:pt x="503085" y="134429"/>
                </a:lnTo>
                <a:lnTo>
                  <a:pt x="365709" y="134429"/>
                </a:lnTo>
                <a:lnTo>
                  <a:pt x="365709" y="295744"/>
                </a:lnTo>
                <a:lnTo>
                  <a:pt x="489826" y="295744"/>
                </a:lnTo>
                <a:lnTo>
                  <a:pt x="512711" y="294728"/>
                </a:lnTo>
                <a:lnTo>
                  <a:pt x="535038" y="291782"/>
                </a:lnTo>
                <a:lnTo>
                  <a:pt x="555294" y="287045"/>
                </a:lnTo>
                <a:lnTo>
                  <a:pt x="571957" y="280644"/>
                </a:lnTo>
                <a:lnTo>
                  <a:pt x="571957" y="262229"/>
                </a:lnTo>
                <a:lnTo>
                  <a:pt x="571957" y="247497"/>
                </a:lnTo>
                <a:close/>
              </a:path>
              <a:path w="680084" h="314960">
                <a:moveTo>
                  <a:pt x="679869" y="127431"/>
                </a:moveTo>
                <a:lnTo>
                  <a:pt x="635673" y="127431"/>
                </a:lnTo>
                <a:lnTo>
                  <a:pt x="635673" y="0"/>
                </a:lnTo>
                <a:lnTo>
                  <a:pt x="599211" y="0"/>
                </a:lnTo>
                <a:lnTo>
                  <a:pt x="599211" y="314528"/>
                </a:lnTo>
                <a:lnTo>
                  <a:pt x="635673" y="314528"/>
                </a:lnTo>
                <a:lnTo>
                  <a:pt x="635673" y="162420"/>
                </a:lnTo>
                <a:lnTo>
                  <a:pt x="679869" y="162420"/>
                </a:lnTo>
                <a:lnTo>
                  <a:pt x="679869" y="1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93545" y="4764895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54519" y="4776075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4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317"/>
                </a:lnTo>
                <a:lnTo>
                  <a:pt x="178257" y="250190"/>
                </a:lnTo>
                <a:lnTo>
                  <a:pt x="178257" y="34493"/>
                </a:lnTo>
                <a:lnTo>
                  <a:pt x="141795" y="34493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07348" y="4764895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4" h="314960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4" h="314960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4" h="314960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48104" y="4773536"/>
            <a:ext cx="314325" cy="313690"/>
          </a:xfrm>
          <a:custGeom>
            <a:avLst/>
            <a:gdLst/>
            <a:ahLst/>
            <a:cxnLst/>
            <a:rect l="l" t="t" r="r" b="b"/>
            <a:pathLst>
              <a:path w="314325" h="313689">
                <a:moveTo>
                  <a:pt x="297586" y="135890"/>
                </a:moveTo>
                <a:lnTo>
                  <a:pt x="58191" y="135890"/>
                </a:lnTo>
                <a:lnTo>
                  <a:pt x="58191" y="99060"/>
                </a:lnTo>
                <a:lnTo>
                  <a:pt x="288747" y="99060"/>
                </a:lnTo>
                <a:lnTo>
                  <a:pt x="288747" y="68580"/>
                </a:lnTo>
                <a:lnTo>
                  <a:pt x="58191" y="68580"/>
                </a:lnTo>
                <a:lnTo>
                  <a:pt x="58191" y="31750"/>
                </a:lnTo>
                <a:lnTo>
                  <a:pt x="292798" y="31750"/>
                </a:lnTo>
                <a:lnTo>
                  <a:pt x="292798" y="0"/>
                </a:lnTo>
                <a:lnTo>
                  <a:pt x="21729" y="0"/>
                </a:lnTo>
                <a:lnTo>
                  <a:pt x="21729" y="31750"/>
                </a:lnTo>
                <a:lnTo>
                  <a:pt x="21729" y="68580"/>
                </a:lnTo>
                <a:lnTo>
                  <a:pt x="21729" y="99060"/>
                </a:lnTo>
                <a:lnTo>
                  <a:pt x="21729" y="135890"/>
                </a:lnTo>
                <a:lnTo>
                  <a:pt x="21729" y="167640"/>
                </a:lnTo>
                <a:lnTo>
                  <a:pt x="297586" y="167640"/>
                </a:lnTo>
                <a:lnTo>
                  <a:pt x="297586" y="135890"/>
                </a:lnTo>
                <a:close/>
              </a:path>
              <a:path w="314325" h="313689">
                <a:moveTo>
                  <a:pt x="314159" y="204978"/>
                </a:moveTo>
                <a:lnTo>
                  <a:pt x="0" y="204978"/>
                </a:lnTo>
                <a:lnTo>
                  <a:pt x="0" y="238125"/>
                </a:lnTo>
                <a:lnTo>
                  <a:pt x="77343" y="238125"/>
                </a:lnTo>
                <a:lnTo>
                  <a:pt x="77343" y="313258"/>
                </a:lnTo>
                <a:lnTo>
                  <a:pt x="113436" y="313258"/>
                </a:lnTo>
                <a:lnTo>
                  <a:pt x="113436" y="238125"/>
                </a:lnTo>
                <a:lnTo>
                  <a:pt x="200355" y="238125"/>
                </a:lnTo>
                <a:lnTo>
                  <a:pt x="200355" y="313258"/>
                </a:lnTo>
                <a:lnTo>
                  <a:pt x="236448" y="313258"/>
                </a:lnTo>
                <a:lnTo>
                  <a:pt x="236448" y="238125"/>
                </a:lnTo>
                <a:lnTo>
                  <a:pt x="314159" y="238125"/>
                </a:lnTo>
                <a:lnTo>
                  <a:pt x="314159" y="204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16778" y="4764895"/>
            <a:ext cx="284480" cy="314960"/>
          </a:xfrm>
          <a:custGeom>
            <a:avLst/>
            <a:gdLst/>
            <a:ahLst/>
            <a:cxnLst/>
            <a:rect l="l" t="t" r="r" b="b"/>
            <a:pathLst>
              <a:path w="284479" h="314960">
                <a:moveTo>
                  <a:pt x="279166" y="170888"/>
                </a:moveTo>
                <a:lnTo>
                  <a:pt x="242705" y="170888"/>
                </a:lnTo>
                <a:lnTo>
                  <a:pt x="242705" y="0"/>
                </a:lnTo>
                <a:lnTo>
                  <a:pt x="279166" y="0"/>
                </a:lnTo>
                <a:lnTo>
                  <a:pt x="279166" y="170888"/>
                </a:lnTo>
                <a:close/>
              </a:path>
              <a:path w="284479" h="314960">
                <a:moveTo>
                  <a:pt x="119327" y="152105"/>
                </a:moveTo>
                <a:lnTo>
                  <a:pt x="0" y="152105"/>
                </a:lnTo>
                <a:lnTo>
                  <a:pt x="0" y="5892"/>
                </a:lnTo>
                <a:lnTo>
                  <a:pt x="36829" y="5892"/>
                </a:lnTo>
                <a:lnTo>
                  <a:pt x="36829" y="120432"/>
                </a:lnTo>
                <a:lnTo>
                  <a:pt x="219871" y="120432"/>
                </a:lnTo>
                <a:lnTo>
                  <a:pt x="219871" y="138110"/>
                </a:lnTo>
                <a:lnTo>
                  <a:pt x="202348" y="143870"/>
                </a:lnTo>
                <a:lnTo>
                  <a:pt x="179128" y="148284"/>
                </a:lnTo>
                <a:lnTo>
                  <a:pt x="151144" y="151109"/>
                </a:lnTo>
                <a:lnTo>
                  <a:pt x="119327" y="152105"/>
                </a:lnTo>
                <a:close/>
              </a:path>
              <a:path w="284479" h="314960">
                <a:moveTo>
                  <a:pt x="219871" y="120432"/>
                </a:moveTo>
                <a:lnTo>
                  <a:pt x="120800" y="120432"/>
                </a:lnTo>
                <a:lnTo>
                  <a:pt x="151455" y="119488"/>
                </a:lnTo>
                <a:lnTo>
                  <a:pt x="178760" y="116749"/>
                </a:lnTo>
                <a:lnTo>
                  <a:pt x="201853" y="112352"/>
                </a:lnTo>
                <a:lnTo>
                  <a:pt x="219871" y="106436"/>
                </a:lnTo>
                <a:lnTo>
                  <a:pt x="219871" y="120432"/>
                </a:lnTo>
                <a:close/>
              </a:path>
              <a:path w="284479" h="314960">
                <a:moveTo>
                  <a:pt x="147317" y="314522"/>
                </a:moveTo>
                <a:lnTo>
                  <a:pt x="93960" y="310834"/>
                </a:lnTo>
                <a:lnTo>
                  <a:pt x="50548" y="299100"/>
                </a:lnTo>
                <a:lnTo>
                  <a:pt x="21361" y="278320"/>
                </a:lnTo>
                <a:lnTo>
                  <a:pt x="10680" y="247493"/>
                </a:lnTo>
                <a:lnTo>
                  <a:pt x="21361" y="216666"/>
                </a:lnTo>
                <a:lnTo>
                  <a:pt x="50548" y="195886"/>
                </a:lnTo>
                <a:lnTo>
                  <a:pt x="93960" y="184152"/>
                </a:lnTo>
                <a:lnTo>
                  <a:pt x="147317" y="180463"/>
                </a:lnTo>
                <a:lnTo>
                  <a:pt x="200829" y="184152"/>
                </a:lnTo>
                <a:lnTo>
                  <a:pt x="244224" y="195886"/>
                </a:lnTo>
                <a:lnTo>
                  <a:pt x="264920" y="210663"/>
                </a:lnTo>
                <a:lnTo>
                  <a:pt x="147317" y="210663"/>
                </a:lnTo>
                <a:lnTo>
                  <a:pt x="109227" y="212896"/>
                </a:lnTo>
                <a:lnTo>
                  <a:pt x="78216" y="219687"/>
                </a:lnTo>
                <a:lnTo>
                  <a:pt x="57355" y="231173"/>
                </a:lnTo>
                <a:lnTo>
                  <a:pt x="49719" y="247493"/>
                </a:lnTo>
                <a:lnTo>
                  <a:pt x="57355" y="263755"/>
                </a:lnTo>
                <a:lnTo>
                  <a:pt x="78216" y="275115"/>
                </a:lnTo>
                <a:lnTo>
                  <a:pt x="109227" y="281779"/>
                </a:lnTo>
                <a:lnTo>
                  <a:pt x="147317" y="283954"/>
                </a:lnTo>
                <a:lnTo>
                  <a:pt x="265435" y="283954"/>
                </a:lnTo>
                <a:lnTo>
                  <a:pt x="244224" y="299100"/>
                </a:lnTo>
                <a:lnTo>
                  <a:pt x="200829" y="310834"/>
                </a:lnTo>
                <a:lnTo>
                  <a:pt x="147317" y="314522"/>
                </a:lnTo>
                <a:close/>
              </a:path>
              <a:path w="284479" h="314960">
                <a:moveTo>
                  <a:pt x="265435" y="283954"/>
                </a:moveTo>
                <a:lnTo>
                  <a:pt x="147317" y="283954"/>
                </a:lnTo>
                <a:lnTo>
                  <a:pt x="185562" y="281779"/>
                </a:lnTo>
                <a:lnTo>
                  <a:pt x="216556" y="275115"/>
                </a:lnTo>
                <a:lnTo>
                  <a:pt x="237330" y="263755"/>
                </a:lnTo>
                <a:lnTo>
                  <a:pt x="244915" y="247493"/>
                </a:lnTo>
                <a:lnTo>
                  <a:pt x="237330" y="231173"/>
                </a:lnTo>
                <a:lnTo>
                  <a:pt x="216556" y="219687"/>
                </a:lnTo>
                <a:lnTo>
                  <a:pt x="185562" y="212896"/>
                </a:lnTo>
                <a:lnTo>
                  <a:pt x="147317" y="210663"/>
                </a:lnTo>
                <a:lnTo>
                  <a:pt x="264920" y="210663"/>
                </a:lnTo>
                <a:lnTo>
                  <a:pt x="273325" y="216666"/>
                </a:lnTo>
                <a:lnTo>
                  <a:pt x="283954" y="247493"/>
                </a:lnTo>
                <a:lnTo>
                  <a:pt x="273325" y="278320"/>
                </a:lnTo>
                <a:lnTo>
                  <a:pt x="265435" y="283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56713" y="4764895"/>
            <a:ext cx="328930" cy="314960"/>
          </a:xfrm>
          <a:custGeom>
            <a:avLst/>
            <a:gdLst/>
            <a:ahLst/>
            <a:cxnLst/>
            <a:rect l="l" t="t" r="r" b="b"/>
            <a:pathLst>
              <a:path w="328929" h="314960">
                <a:moveTo>
                  <a:pt x="285427" y="314522"/>
                </a:moveTo>
                <a:lnTo>
                  <a:pt x="248966" y="314522"/>
                </a:lnTo>
                <a:lnTo>
                  <a:pt x="248966" y="0"/>
                </a:lnTo>
                <a:lnTo>
                  <a:pt x="285427" y="0"/>
                </a:lnTo>
                <a:lnTo>
                  <a:pt x="285427" y="124483"/>
                </a:lnTo>
                <a:lnTo>
                  <a:pt x="328886" y="124483"/>
                </a:lnTo>
                <a:lnTo>
                  <a:pt x="328886" y="159471"/>
                </a:lnTo>
                <a:lnTo>
                  <a:pt x="285427" y="159471"/>
                </a:lnTo>
                <a:lnTo>
                  <a:pt x="285427" y="314522"/>
                </a:lnTo>
                <a:close/>
              </a:path>
              <a:path w="328929" h="314960">
                <a:moveTo>
                  <a:pt x="191512" y="212505"/>
                </a:moveTo>
                <a:lnTo>
                  <a:pt x="154683" y="212505"/>
                </a:lnTo>
                <a:lnTo>
                  <a:pt x="154683" y="46036"/>
                </a:lnTo>
                <a:lnTo>
                  <a:pt x="11417" y="46036"/>
                </a:lnTo>
                <a:lnTo>
                  <a:pt x="11417" y="12153"/>
                </a:lnTo>
                <a:lnTo>
                  <a:pt x="191512" y="12153"/>
                </a:lnTo>
                <a:lnTo>
                  <a:pt x="191512" y="212505"/>
                </a:lnTo>
                <a:close/>
              </a:path>
              <a:path w="328929" h="314960">
                <a:moveTo>
                  <a:pt x="91705" y="261488"/>
                </a:moveTo>
                <a:lnTo>
                  <a:pt x="54875" y="261488"/>
                </a:lnTo>
                <a:lnTo>
                  <a:pt x="54875" y="128166"/>
                </a:lnTo>
                <a:lnTo>
                  <a:pt x="91705" y="128166"/>
                </a:lnTo>
                <a:lnTo>
                  <a:pt x="91705" y="261488"/>
                </a:lnTo>
                <a:close/>
              </a:path>
              <a:path w="328929" h="314960">
                <a:moveTo>
                  <a:pt x="120063" y="295739"/>
                </a:moveTo>
                <a:lnTo>
                  <a:pt x="0" y="295739"/>
                </a:lnTo>
                <a:lnTo>
                  <a:pt x="0" y="261488"/>
                </a:lnTo>
                <a:lnTo>
                  <a:pt x="119695" y="261488"/>
                </a:lnTo>
                <a:lnTo>
                  <a:pt x="150517" y="260763"/>
                </a:lnTo>
                <a:lnTo>
                  <a:pt x="178714" y="258450"/>
                </a:lnTo>
                <a:lnTo>
                  <a:pt x="203183" y="254341"/>
                </a:lnTo>
                <a:lnTo>
                  <a:pt x="222817" y="248229"/>
                </a:lnTo>
                <a:lnTo>
                  <a:pt x="222817" y="282481"/>
                </a:lnTo>
                <a:lnTo>
                  <a:pt x="203344" y="288437"/>
                </a:lnTo>
                <a:lnTo>
                  <a:pt x="179174" y="292563"/>
                </a:lnTo>
                <a:lnTo>
                  <a:pt x="151138" y="294962"/>
                </a:lnTo>
                <a:lnTo>
                  <a:pt x="120063" y="29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15285" y="4764899"/>
            <a:ext cx="682625" cy="314960"/>
          </a:xfrm>
          <a:custGeom>
            <a:avLst/>
            <a:gdLst/>
            <a:ahLst/>
            <a:cxnLst/>
            <a:rect l="l" t="t" r="r" b="b"/>
            <a:pathLst>
              <a:path w="682625" h="314960">
                <a:moveTo>
                  <a:pt x="194094" y="83235"/>
                </a:moveTo>
                <a:lnTo>
                  <a:pt x="187299" y="50863"/>
                </a:lnTo>
                <a:lnTo>
                  <a:pt x="173977" y="33515"/>
                </a:lnTo>
                <a:lnTo>
                  <a:pt x="167894" y="25603"/>
                </a:lnTo>
                <a:lnTo>
                  <a:pt x="157632" y="20078"/>
                </a:lnTo>
                <a:lnTo>
                  <a:pt x="157632" y="83235"/>
                </a:lnTo>
                <a:lnTo>
                  <a:pt x="153263" y="104216"/>
                </a:lnTo>
                <a:lnTo>
                  <a:pt x="140970" y="119837"/>
                </a:lnTo>
                <a:lnTo>
                  <a:pt x="121894" y="129590"/>
                </a:lnTo>
                <a:lnTo>
                  <a:pt x="97231" y="132956"/>
                </a:lnTo>
                <a:lnTo>
                  <a:pt x="72504" y="129590"/>
                </a:lnTo>
                <a:lnTo>
                  <a:pt x="53314" y="119837"/>
                </a:lnTo>
                <a:lnTo>
                  <a:pt x="40881" y="104216"/>
                </a:lnTo>
                <a:lnTo>
                  <a:pt x="36461" y="83235"/>
                </a:lnTo>
                <a:lnTo>
                  <a:pt x="40881" y="62255"/>
                </a:lnTo>
                <a:lnTo>
                  <a:pt x="53314" y="46634"/>
                </a:lnTo>
                <a:lnTo>
                  <a:pt x="72504" y="36880"/>
                </a:lnTo>
                <a:lnTo>
                  <a:pt x="97231" y="33515"/>
                </a:lnTo>
                <a:lnTo>
                  <a:pt x="121894" y="36880"/>
                </a:lnTo>
                <a:lnTo>
                  <a:pt x="140970" y="46634"/>
                </a:lnTo>
                <a:lnTo>
                  <a:pt x="153263" y="62255"/>
                </a:lnTo>
                <a:lnTo>
                  <a:pt x="157632" y="83235"/>
                </a:lnTo>
                <a:lnTo>
                  <a:pt x="157632" y="20078"/>
                </a:lnTo>
                <a:lnTo>
                  <a:pt x="137375" y="9169"/>
                </a:lnTo>
                <a:lnTo>
                  <a:pt x="97231" y="3314"/>
                </a:lnTo>
                <a:lnTo>
                  <a:pt x="56870" y="9169"/>
                </a:lnTo>
                <a:lnTo>
                  <a:pt x="26238" y="25603"/>
                </a:lnTo>
                <a:lnTo>
                  <a:pt x="6807" y="50863"/>
                </a:lnTo>
                <a:lnTo>
                  <a:pt x="0" y="83235"/>
                </a:lnTo>
                <a:lnTo>
                  <a:pt x="6807" y="115760"/>
                </a:lnTo>
                <a:lnTo>
                  <a:pt x="26238" y="141008"/>
                </a:lnTo>
                <a:lnTo>
                  <a:pt x="56870" y="157353"/>
                </a:lnTo>
                <a:lnTo>
                  <a:pt x="97231" y="163156"/>
                </a:lnTo>
                <a:lnTo>
                  <a:pt x="137375" y="157353"/>
                </a:lnTo>
                <a:lnTo>
                  <a:pt x="167894" y="141008"/>
                </a:lnTo>
                <a:lnTo>
                  <a:pt x="174091" y="132956"/>
                </a:lnTo>
                <a:lnTo>
                  <a:pt x="187299" y="115760"/>
                </a:lnTo>
                <a:lnTo>
                  <a:pt x="194094" y="83235"/>
                </a:lnTo>
                <a:close/>
              </a:path>
              <a:path w="682625" h="314960">
                <a:moveTo>
                  <a:pt x="288378" y="249339"/>
                </a:moveTo>
                <a:lnTo>
                  <a:pt x="278066" y="219265"/>
                </a:lnTo>
                <a:lnTo>
                  <a:pt x="271183" y="214350"/>
                </a:lnTo>
                <a:lnTo>
                  <a:pt x="249796" y="199059"/>
                </a:lnTo>
                <a:lnTo>
                  <a:pt x="249339" y="198945"/>
                </a:lnTo>
                <a:lnTo>
                  <a:pt x="249339" y="249339"/>
                </a:lnTo>
                <a:lnTo>
                  <a:pt x="242062" y="265061"/>
                </a:lnTo>
                <a:lnTo>
                  <a:pt x="222123" y="275945"/>
                </a:lnTo>
                <a:lnTo>
                  <a:pt x="192316" y="282270"/>
                </a:lnTo>
                <a:lnTo>
                  <a:pt x="155422" y="284327"/>
                </a:lnTo>
                <a:lnTo>
                  <a:pt x="118681" y="282270"/>
                </a:lnTo>
                <a:lnTo>
                  <a:pt x="88849" y="275945"/>
                </a:lnTo>
                <a:lnTo>
                  <a:pt x="68821" y="265061"/>
                </a:lnTo>
                <a:lnTo>
                  <a:pt x="61506" y="249339"/>
                </a:lnTo>
                <a:lnTo>
                  <a:pt x="68821" y="233768"/>
                </a:lnTo>
                <a:lnTo>
                  <a:pt x="88849" y="222859"/>
                </a:lnTo>
                <a:lnTo>
                  <a:pt x="118681" y="216446"/>
                </a:lnTo>
                <a:lnTo>
                  <a:pt x="155422" y="214350"/>
                </a:lnTo>
                <a:lnTo>
                  <a:pt x="192316" y="216446"/>
                </a:lnTo>
                <a:lnTo>
                  <a:pt x="222123" y="222859"/>
                </a:lnTo>
                <a:lnTo>
                  <a:pt x="242062" y="233768"/>
                </a:lnTo>
                <a:lnTo>
                  <a:pt x="249339" y="249339"/>
                </a:lnTo>
                <a:lnTo>
                  <a:pt x="249339" y="198945"/>
                </a:lnTo>
                <a:lnTo>
                  <a:pt x="207581" y="187706"/>
                </a:lnTo>
                <a:lnTo>
                  <a:pt x="155422" y="184150"/>
                </a:lnTo>
                <a:lnTo>
                  <a:pt x="103416" y="187706"/>
                </a:lnTo>
                <a:lnTo>
                  <a:pt x="61188" y="199059"/>
                </a:lnTo>
                <a:lnTo>
                  <a:pt x="32829" y="219265"/>
                </a:lnTo>
                <a:lnTo>
                  <a:pt x="22466" y="249339"/>
                </a:lnTo>
                <a:lnTo>
                  <a:pt x="32829" y="279412"/>
                </a:lnTo>
                <a:lnTo>
                  <a:pt x="61188" y="299605"/>
                </a:lnTo>
                <a:lnTo>
                  <a:pt x="103416" y="310972"/>
                </a:lnTo>
                <a:lnTo>
                  <a:pt x="155422" y="314528"/>
                </a:lnTo>
                <a:lnTo>
                  <a:pt x="207581" y="310972"/>
                </a:lnTo>
                <a:lnTo>
                  <a:pt x="249796" y="299605"/>
                </a:lnTo>
                <a:lnTo>
                  <a:pt x="271183" y="284327"/>
                </a:lnTo>
                <a:lnTo>
                  <a:pt x="278066" y="279412"/>
                </a:lnTo>
                <a:lnTo>
                  <a:pt x="288378" y="249339"/>
                </a:lnTo>
                <a:close/>
              </a:path>
              <a:path w="682625" h="314960">
                <a:moveTo>
                  <a:pt x="327787" y="64452"/>
                </a:moveTo>
                <a:lnTo>
                  <a:pt x="283591" y="64452"/>
                </a:lnTo>
                <a:lnTo>
                  <a:pt x="283591" y="0"/>
                </a:lnTo>
                <a:lnTo>
                  <a:pt x="247129" y="0"/>
                </a:lnTo>
                <a:lnTo>
                  <a:pt x="247129" y="173837"/>
                </a:lnTo>
                <a:lnTo>
                  <a:pt x="283591" y="173837"/>
                </a:lnTo>
                <a:lnTo>
                  <a:pt x="283591" y="99441"/>
                </a:lnTo>
                <a:lnTo>
                  <a:pt x="327787" y="99441"/>
                </a:lnTo>
                <a:lnTo>
                  <a:pt x="327787" y="64452"/>
                </a:lnTo>
                <a:close/>
              </a:path>
              <a:path w="682625" h="314960">
                <a:moveTo>
                  <a:pt x="571957" y="133324"/>
                </a:moveTo>
                <a:lnTo>
                  <a:pt x="518617" y="98704"/>
                </a:lnTo>
                <a:lnTo>
                  <a:pt x="474357" y="69977"/>
                </a:lnTo>
                <a:lnTo>
                  <a:pt x="479247" y="54724"/>
                </a:lnTo>
                <a:lnTo>
                  <a:pt x="482828" y="38811"/>
                </a:lnTo>
                <a:lnTo>
                  <a:pt x="485025" y="22275"/>
                </a:lnTo>
                <a:lnTo>
                  <a:pt x="485775" y="5156"/>
                </a:lnTo>
                <a:lnTo>
                  <a:pt x="449313" y="2946"/>
                </a:lnTo>
                <a:lnTo>
                  <a:pt x="442493" y="49961"/>
                </a:lnTo>
                <a:lnTo>
                  <a:pt x="423722" y="89547"/>
                </a:lnTo>
                <a:lnTo>
                  <a:pt x="393903" y="118706"/>
                </a:lnTo>
                <a:lnTo>
                  <a:pt x="353936" y="134429"/>
                </a:lnTo>
                <a:lnTo>
                  <a:pt x="353936" y="167576"/>
                </a:lnTo>
                <a:lnTo>
                  <a:pt x="387083" y="159346"/>
                </a:lnTo>
                <a:lnTo>
                  <a:pt x="416128" y="144602"/>
                </a:lnTo>
                <a:lnTo>
                  <a:pt x="440677" y="124117"/>
                </a:lnTo>
                <a:lnTo>
                  <a:pt x="460362" y="98704"/>
                </a:lnTo>
                <a:lnTo>
                  <a:pt x="553173" y="160210"/>
                </a:lnTo>
                <a:lnTo>
                  <a:pt x="571957" y="133324"/>
                </a:lnTo>
                <a:close/>
              </a:path>
              <a:path w="682625" h="314960">
                <a:moveTo>
                  <a:pt x="642670" y="249339"/>
                </a:moveTo>
                <a:lnTo>
                  <a:pt x="632231" y="219265"/>
                </a:lnTo>
                <a:lnTo>
                  <a:pt x="625259" y="214350"/>
                </a:lnTo>
                <a:lnTo>
                  <a:pt x="603631" y="199097"/>
                </a:lnTo>
                <a:lnTo>
                  <a:pt x="603631" y="249339"/>
                </a:lnTo>
                <a:lnTo>
                  <a:pt x="596226" y="265061"/>
                </a:lnTo>
                <a:lnTo>
                  <a:pt x="575919" y="275945"/>
                </a:lnTo>
                <a:lnTo>
                  <a:pt x="545528" y="282270"/>
                </a:lnTo>
                <a:lnTo>
                  <a:pt x="507873" y="284327"/>
                </a:lnTo>
                <a:lnTo>
                  <a:pt x="470382" y="282270"/>
                </a:lnTo>
                <a:lnTo>
                  <a:pt x="439978" y="275945"/>
                </a:lnTo>
                <a:lnTo>
                  <a:pt x="419569" y="265061"/>
                </a:lnTo>
                <a:lnTo>
                  <a:pt x="412115" y="249339"/>
                </a:lnTo>
                <a:lnTo>
                  <a:pt x="419569" y="233768"/>
                </a:lnTo>
                <a:lnTo>
                  <a:pt x="470382" y="216446"/>
                </a:lnTo>
                <a:lnTo>
                  <a:pt x="545528" y="216446"/>
                </a:lnTo>
                <a:lnTo>
                  <a:pt x="596226" y="233768"/>
                </a:lnTo>
                <a:lnTo>
                  <a:pt x="603631" y="249339"/>
                </a:lnTo>
                <a:lnTo>
                  <a:pt x="603631" y="199097"/>
                </a:lnTo>
                <a:lnTo>
                  <a:pt x="560793" y="187706"/>
                </a:lnTo>
                <a:lnTo>
                  <a:pt x="507873" y="184150"/>
                </a:lnTo>
                <a:lnTo>
                  <a:pt x="455117" y="187706"/>
                </a:lnTo>
                <a:lnTo>
                  <a:pt x="412305" y="199059"/>
                </a:lnTo>
                <a:lnTo>
                  <a:pt x="383578" y="219265"/>
                </a:lnTo>
                <a:lnTo>
                  <a:pt x="373075" y="249339"/>
                </a:lnTo>
                <a:lnTo>
                  <a:pt x="383578" y="279412"/>
                </a:lnTo>
                <a:lnTo>
                  <a:pt x="412305" y="299605"/>
                </a:lnTo>
                <a:lnTo>
                  <a:pt x="455117" y="310972"/>
                </a:lnTo>
                <a:lnTo>
                  <a:pt x="507873" y="314528"/>
                </a:lnTo>
                <a:lnTo>
                  <a:pt x="560793" y="310972"/>
                </a:lnTo>
                <a:lnTo>
                  <a:pt x="603592" y="299605"/>
                </a:lnTo>
                <a:lnTo>
                  <a:pt x="625259" y="284327"/>
                </a:lnTo>
                <a:lnTo>
                  <a:pt x="632231" y="279412"/>
                </a:lnTo>
                <a:lnTo>
                  <a:pt x="642670" y="249339"/>
                </a:lnTo>
                <a:close/>
              </a:path>
              <a:path w="682625" h="314960">
                <a:moveTo>
                  <a:pt x="682078" y="60032"/>
                </a:moveTo>
                <a:lnTo>
                  <a:pt x="637882" y="60032"/>
                </a:lnTo>
                <a:lnTo>
                  <a:pt x="637882" y="0"/>
                </a:lnTo>
                <a:lnTo>
                  <a:pt x="601421" y="0"/>
                </a:lnTo>
                <a:lnTo>
                  <a:pt x="601421" y="173837"/>
                </a:lnTo>
                <a:lnTo>
                  <a:pt x="637882" y="173837"/>
                </a:lnTo>
                <a:lnTo>
                  <a:pt x="637882" y="94653"/>
                </a:lnTo>
                <a:lnTo>
                  <a:pt x="682078" y="94653"/>
                </a:lnTo>
                <a:lnTo>
                  <a:pt x="682078" y="60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22776" y="4763795"/>
            <a:ext cx="668655" cy="312420"/>
          </a:xfrm>
          <a:custGeom>
            <a:avLst/>
            <a:gdLst/>
            <a:ahLst/>
            <a:cxnLst/>
            <a:rect l="l" t="t" r="r" b="b"/>
            <a:pathLst>
              <a:path w="668654" h="312420">
                <a:moveTo>
                  <a:pt x="291325" y="2946"/>
                </a:moveTo>
                <a:lnTo>
                  <a:pt x="255600" y="2946"/>
                </a:lnTo>
                <a:lnTo>
                  <a:pt x="255600" y="30060"/>
                </a:lnTo>
                <a:lnTo>
                  <a:pt x="58191" y="30060"/>
                </a:lnTo>
                <a:lnTo>
                  <a:pt x="58191" y="3390"/>
                </a:lnTo>
                <a:lnTo>
                  <a:pt x="22466" y="3390"/>
                </a:lnTo>
                <a:lnTo>
                  <a:pt x="22466" y="30060"/>
                </a:lnTo>
                <a:lnTo>
                  <a:pt x="22466" y="58000"/>
                </a:lnTo>
                <a:lnTo>
                  <a:pt x="22466" y="85940"/>
                </a:lnTo>
                <a:lnTo>
                  <a:pt x="22466" y="112610"/>
                </a:lnTo>
                <a:lnTo>
                  <a:pt x="291325" y="112610"/>
                </a:lnTo>
                <a:lnTo>
                  <a:pt x="291325" y="85940"/>
                </a:lnTo>
                <a:lnTo>
                  <a:pt x="58191" y="85940"/>
                </a:lnTo>
                <a:lnTo>
                  <a:pt x="58191" y="58000"/>
                </a:lnTo>
                <a:lnTo>
                  <a:pt x="255600" y="58000"/>
                </a:lnTo>
                <a:lnTo>
                  <a:pt x="255600" y="85445"/>
                </a:lnTo>
                <a:lnTo>
                  <a:pt x="291325" y="85445"/>
                </a:lnTo>
                <a:lnTo>
                  <a:pt x="291325" y="58000"/>
                </a:lnTo>
                <a:lnTo>
                  <a:pt x="291325" y="57454"/>
                </a:lnTo>
                <a:lnTo>
                  <a:pt x="291325" y="30200"/>
                </a:lnTo>
                <a:lnTo>
                  <a:pt x="291325" y="30060"/>
                </a:lnTo>
                <a:lnTo>
                  <a:pt x="291325" y="2946"/>
                </a:lnTo>
                <a:close/>
              </a:path>
              <a:path w="668654" h="312420">
                <a:moveTo>
                  <a:pt x="297954" y="285330"/>
                </a:moveTo>
                <a:lnTo>
                  <a:pt x="57454" y="285330"/>
                </a:lnTo>
                <a:lnTo>
                  <a:pt x="57454" y="265010"/>
                </a:lnTo>
                <a:lnTo>
                  <a:pt x="292430" y="265010"/>
                </a:lnTo>
                <a:lnTo>
                  <a:pt x="292430" y="238340"/>
                </a:lnTo>
                <a:lnTo>
                  <a:pt x="292430" y="218020"/>
                </a:lnTo>
                <a:lnTo>
                  <a:pt x="292430" y="191350"/>
                </a:lnTo>
                <a:lnTo>
                  <a:pt x="20993" y="191350"/>
                </a:lnTo>
                <a:lnTo>
                  <a:pt x="20993" y="218020"/>
                </a:lnTo>
                <a:lnTo>
                  <a:pt x="256705" y="218020"/>
                </a:lnTo>
                <a:lnTo>
                  <a:pt x="256705" y="238340"/>
                </a:lnTo>
                <a:lnTo>
                  <a:pt x="21729" y="238340"/>
                </a:lnTo>
                <a:lnTo>
                  <a:pt x="21729" y="265010"/>
                </a:lnTo>
                <a:lnTo>
                  <a:pt x="21729" y="285330"/>
                </a:lnTo>
                <a:lnTo>
                  <a:pt x="21729" y="312000"/>
                </a:lnTo>
                <a:lnTo>
                  <a:pt x="297954" y="312000"/>
                </a:lnTo>
                <a:lnTo>
                  <a:pt x="297954" y="285330"/>
                </a:lnTo>
                <a:close/>
              </a:path>
              <a:path w="668654" h="312420">
                <a:moveTo>
                  <a:pt x="314159" y="138112"/>
                </a:moveTo>
                <a:lnTo>
                  <a:pt x="0" y="138112"/>
                </a:lnTo>
                <a:lnTo>
                  <a:pt x="0" y="166471"/>
                </a:lnTo>
                <a:lnTo>
                  <a:pt x="314159" y="166471"/>
                </a:lnTo>
                <a:lnTo>
                  <a:pt x="314159" y="138112"/>
                </a:lnTo>
                <a:close/>
              </a:path>
              <a:path w="668654" h="312420">
                <a:moveTo>
                  <a:pt x="649300" y="57086"/>
                </a:moveTo>
                <a:lnTo>
                  <a:pt x="638390" y="30607"/>
                </a:lnTo>
                <a:lnTo>
                  <a:pt x="633374" y="27622"/>
                </a:lnTo>
                <a:lnTo>
                  <a:pt x="611733" y="14757"/>
                </a:lnTo>
                <a:lnTo>
                  <a:pt x="611733" y="57086"/>
                </a:lnTo>
                <a:lnTo>
                  <a:pt x="603745" y="70548"/>
                </a:lnTo>
                <a:lnTo>
                  <a:pt x="582041" y="79692"/>
                </a:lnTo>
                <a:lnTo>
                  <a:pt x="550049" y="84899"/>
                </a:lnTo>
                <a:lnTo>
                  <a:pt x="511187" y="86550"/>
                </a:lnTo>
                <a:lnTo>
                  <a:pt x="472325" y="84899"/>
                </a:lnTo>
                <a:lnTo>
                  <a:pt x="440347" y="79692"/>
                </a:lnTo>
                <a:lnTo>
                  <a:pt x="418642" y="70548"/>
                </a:lnTo>
                <a:lnTo>
                  <a:pt x="410641" y="57086"/>
                </a:lnTo>
                <a:lnTo>
                  <a:pt x="418642" y="43776"/>
                </a:lnTo>
                <a:lnTo>
                  <a:pt x="440347" y="34620"/>
                </a:lnTo>
                <a:lnTo>
                  <a:pt x="472325" y="29324"/>
                </a:lnTo>
                <a:lnTo>
                  <a:pt x="511187" y="27622"/>
                </a:lnTo>
                <a:lnTo>
                  <a:pt x="550049" y="29324"/>
                </a:lnTo>
                <a:lnTo>
                  <a:pt x="582041" y="34620"/>
                </a:lnTo>
                <a:lnTo>
                  <a:pt x="603745" y="43776"/>
                </a:lnTo>
                <a:lnTo>
                  <a:pt x="611733" y="57086"/>
                </a:lnTo>
                <a:lnTo>
                  <a:pt x="611733" y="14757"/>
                </a:lnTo>
                <a:lnTo>
                  <a:pt x="608698" y="12941"/>
                </a:lnTo>
                <a:lnTo>
                  <a:pt x="564781" y="3073"/>
                </a:lnTo>
                <a:lnTo>
                  <a:pt x="511187" y="0"/>
                </a:lnTo>
                <a:lnTo>
                  <a:pt x="457606" y="3073"/>
                </a:lnTo>
                <a:lnTo>
                  <a:pt x="413689" y="12941"/>
                </a:lnTo>
                <a:lnTo>
                  <a:pt x="383997" y="30607"/>
                </a:lnTo>
                <a:lnTo>
                  <a:pt x="373087" y="57086"/>
                </a:lnTo>
                <a:lnTo>
                  <a:pt x="383997" y="83781"/>
                </a:lnTo>
                <a:lnTo>
                  <a:pt x="413689" y="101561"/>
                </a:lnTo>
                <a:lnTo>
                  <a:pt x="457606" y="111467"/>
                </a:lnTo>
                <a:lnTo>
                  <a:pt x="511187" y="114541"/>
                </a:lnTo>
                <a:lnTo>
                  <a:pt x="564781" y="111467"/>
                </a:lnTo>
                <a:lnTo>
                  <a:pt x="608698" y="101561"/>
                </a:lnTo>
                <a:lnTo>
                  <a:pt x="633755" y="86550"/>
                </a:lnTo>
                <a:lnTo>
                  <a:pt x="638390" y="83781"/>
                </a:lnTo>
                <a:lnTo>
                  <a:pt x="649300" y="57086"/>
                </a:lnTo>
                <a:close/>
              </a:path>
              <a:path w="668654" h="312420">
                <a:moveTo>
                  <a:pt x="652246" y="284695"/>
                </a:moveTo>
                <a:lnTo>
                  <a:pt x="411746" y="284695"/>
                </a:lnTo>
                <a:lnTo>
                  <a:pt x="411746" y="262597"/>
                </a:lnTo>
                <a:lnTo>
                  <a:pt x="646722" y="262597"/>
                </a:lnTo>
                <a:lnTo>
                  <a:pt x="646722" y="187464"/>
                </a:lnTo>
                <a:lnTo>
                  <a:pt x="375297" y="187464"/>
                </a:lnTo>
                <a:lnTo>
                  <a:pt x="375297" y="214718"/>
                </a:lnTo>
                <a:lnTo>
                  <a:pt x="610997" y="214718"/>
                </a:lnTo>
                <a:lnTo>
                  <a:pt x="610997" y="236816"/>
                </a:lnTo>
                <a:lnTo>
                  <a:pt x="376034" y="236816"/>
                </a:lnTo>
                <a:lnTo>
                  <a:pt x="376034" y="311950"/>
                </a:lnTo>
                <a:lnTo>
                  <a:pt x="652246" y="311950"/>
                </a:lnTo>
                <a:lnTo>
                  <a:pt x="652246" y="284695"/>
                </a:lnTo>
                <a:close/>
              </a:path>
              <a:path w="668654" h="312420">
                <a:moveTo>
                  <a:pt x="668451" y="134061"/>
                </a:moveTo>
                <a:lnTo>
                  <a:pt x="354304" y="134061"/>
                </a:lnTo>
                <a:lnTo>
                  <a:pt x="354304" y="162420"/>
                </a:lnTo>
                <a:lnTo>
                  <a:pt x="668451" y="162420"/>
                </a:lnTo>
                <a:lnTo>
                  <a:pt x="668451" y="13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39967" y="4764895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90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90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90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88738" y="4776075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314147" y="254000"/>
                </a:moveTo>
                <a:lnTo>
                  <a:pt x="175310" y="254000"/>
                </a:lnTo>
                <a:lnTo>
                  <a:pt x="175310" y="177800"/>
                </a:lnTo>
                <a:lnTo>
                  <a:pt x="297205" y="177800"/>
                </a:lnTo>
                <a:lnTo>
                  <a:pt x="297205" y="144780"/>
                </a:lnTo>
                <a:lnTo>
                  <a:pt x="57823" y="144780"/>
                </a:lnTo>
                <a:lnTo>
                  <a:pt x="57823" y="34290"/>
                </a:lnTo>
                <a:lnTo>
                  <a:pt x="293522" y="34290"/>
                </a:lnTo>
                <a:lnTo>
                  <a:pt x="293522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7800"/>
                </a:lnTo>
                <a:lnTo>
                  <a:pt x="138112" y="177800"/>
                </a:lnTo>
                <a:lnTo>
                  <a:pt x="138112" y="254000"/>
                </a:lnTo>
                <a:lnTo>
                  <a:pt x="0" y="254000"/>
                </a:lnTo>
                <a:lnTo>
                  <a:pt x="0" y="288290"/>
                </a:lnTo>
                <a:lnTo>
                  <a:pt x="314147" y="288290"/>
                </a:lnTo>
                <a:lnTo>
                  <a:pt x="314147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750027" y="4764163"/>
            <a:ext cx="1016000" cy="315595"/>
          </a:xfrm>
          <a:custGeom>
            <a:avLst/>
            <a:gdLst/>
            <a:ahLst/>
            <a:cxnLst/>
            <a:rect l="l" t="t" r="r" b="b"/>
            <a:pathLst>
              <a:path w="1016000" h="315595">
                <a:moveTo>
                  <a:pt x="189306" y="204038"/>
                </a:moveTo>
                <a:lnTo>
                  <a:pt x="182867" y="164617"/>
                </a:lnTo>
                <a:lnTo>
                  <a:pt x="168008" y="139585"/>
                </a:lnTo>
                <a:lnTo>
                  <a:pt x="164858" y="134289"/>
                </a:lnTo>
                <a:lnTo>
                  <a:pt x="153949" y="126593"/>
                </a:lnTo>
                <a:lnTo>
                  <a:pt x="153949" y="204038"/>
                </a:lnTo>
                <a:lnTo>
                  <a:pt x="149923" y="231038"/>
                </a:lnTo>
                <a:lnTo>
                  <a:pt x="138899" y="251320"/>
                </a:lnTo>
                <a:lnTo>
                  <a:pt x="122415" y="264058"/>
                </a:lnTo>
                <a:lnTo>
                  <a:pt x="102019" y="268490"/>
                </a:lnTo>
                <a:lnTo>
                  <a:pt x="81419" y="264058"/>
                </a:lnTo>
                <a:lnTo>
                  <a:pt x="64820" y="251320"/>
                </a:lnTo>
                <a:lnTo>
                  <a:pt x="53746" y="231038"/>
                </a:lnTo>
                <a:lnTo>
                  <a:pt x="49720" y="204038"/>
                </a:lnTo>
                <a:lnTo>
                  <a:pt x="53746" y="177025"/>
                </a:lnTo>
                <a:lnTo>
                  <a:pt x="64820" y="156756"/>
                </a:lnTo>
                <a:lnTo>
                  <a:pt x="81419" y="144005"/>
                </a:lnTo>
                <a:lnTo>
                  <a:pt x="102019" y="139585"/>
                </a:lnTo>
                <a:lnTo>
                  <a:pt x="122415" y="144005"/>
                </a:lnTo>
                <a:lnTo>
                  <a:pt x="138899" y="156756"/>
                </a:lnTo>
                <a:lnTo>
                  <a:pt x="149923" y="177025"/>
                </a:lnTo>
                <a:lnTo>
                  <a:pt x="153949" y="204038"/>
                </a:lnTo>
                <a:lnTo>
                  <a:pt x="153949" y="126593"/>
                </a:lnTo>
                <a:lnTo>
                  <a:pt x="137261" y="114795"/>
                </a:lnTo>
                <a:lnTo>
                  <a:pt x="102019" y="107911"/>
                </a:lnTo>
                <a:lnTo>
                  <a:pt x="66725" y="114795"/>
                </a:lnTo>
                <a:lnTo>
                  <a:pt x="39001" y="134289"/>
                </a:lnTo>
                <a:lnTo>
                  <a:pt x="20866" y="164617"/>
                </a:lnTo>
                <a:lnTo>
                  <a:pt x="14363" y="204038"/>
                </a:lnTo>
                <a:lnTo>
                  <a:pt x="20866" y="243446"/>
                </a:lnTo>
                <a:lnTo>
                  <a:pt x="39001" y="273786"/>
                </a:lnTo>
                <a:lnTo>
                  <a:pt x="66725" y="293268"/>
                </a:lnTo>
                <a:lnTo>
                  <a:pt x="102019" y="300164"/>
                </a:lnTo>
                <a:lnTo>
                  <a:pt x="137261" y="293268"/>
                </a:lnTo>
                <a:lnTo>
                  <a:pt x="164858" y="273786"/>
                </a:lnTo>
                <a:lnTo>
                  <a:pt x="168008" y="268490"/>
                </a:lnTo>
                <a:lnTo>
                  <a:pt x="182867" y="243446"/>
                </a:lnTo>
                <a:lnTo>
                  <a:pt x="189306" y="204038"/>
                </a:lnTo>
                <a:close/>
              </a:path>
              <a:path w="1016000" h="315595">
                <a:moveTo>
                  <a:pt x="204038" y="50457"/>
                </a:moveTo>
                <a:lnTo>
                  <a:pt x="120434" y="50457"/>
                </a:lnTo>
                <a:lnTo>
                  <a:pt x="120434" y="0"/>
                </a:lnTo>
                <a:lnTo>
                  <a:pt x="83235" y="0"/>
                </a:lnTo>
                <a:lnTo>
                  <a:pt x="83235" y="50457"/>
                </a:lnTo>
                <a:lnTo>
                  <a:pt x="0" y="50457"/>
                </a:lnTo>
                <a:lnTo>
                  <a:pt x="0" y="82867"/>
                </a:lnTo>
                <a:lnTo>
                  <a:pt x="204038" y="82867"/>
                </a:lnTo>
                <a:lnTo>
                  <a:pt x="204038" y="50457"/>
                </a:lnTo>
                <a:close/>
              </a:path>
              <a:path w="1016000" h="315595">
                <a:moveTo>
                  <a:pt x="321894" y="128168"/>
                </a:moveTo>
                <a:lnTo>
                  <a:pt x="277698" y="128168"/>
                </a:lnTo>
                <a:lnTo>
                  <a:pt x="277698" y="736"/>
                </a:lnTo>
                <a:lnTo>
                  <a:pt x="241236" y="736"/>
                </a:lnTo>
                <a:lnTo>
                  <a:pt x="241236" y="315264"/>
                </a:lnTo>
                <a:lnTo>
                  <a:pt x="277698" y="315264"/>
                </a:lnTo>
                <a:lnTo>
                  <a:pt x="277698" y="163156"/>
                </a:lnTo>
                <a:lnTo>
                  <a:pt x="321894" y="163156"/>
                </a:lnTo>
                <a:lnTo>
                  <a:pt x="321894" y="128168"/>
                </a:lnTo>
                <a:close/>
              </a:path>
              <a:path w="1016000" h="315595">
                <a:moveTo>
                  <a:pt x="543242" y="85813"/>
                </a:moveTo>
                <a:lnTo>
                  <a:pt x="536498" y="53047"/>
                </a:lnTo>
                <a:lnTo>
                  <a:pt x="522973" y="34988"/>
                </a:lnTo>
                <a:lnTo>
                  <a:pt x="517220" y="27305"/>
                </a:lnTo>
                <a:lnTo>
                  <a:pt x="506780" y="21513"/>
                </a:lnTo>
                <a:lnTo>
                  <a:pt x="506780" y="85813"/>
                </a:lnTo>
                <a:lnTo>
                  <a:pt x="502475" y="106959"/>
                </a:lnTo>
                <a:lnTo>
                  <a:pt x="490296" y="122961"/>
                </a:lnTo>
                <a:lnTo>
                  <a:pt x="471347" y="133096"/>
                </a:lnTo>
                <a:lnTo>
                  <a:pt x="446747" y="136639"/>
                </a:lnTo>
                <a:lnTo>
                  <a:pt x="422135" y="133096"/>
                </a:lnTo>
                <a:lnTo>
                  <a:pt x="403186" y="122961"/>
                </a:lnTo>
                <a:lnTo>
                  <a:pt x="391020" y="106959"/>
                </a:lnTo>
                <a:lnTo>
                  <a:pt x="386715" y="85813"/>
                </a:lnTo>
                <a:lnTo>
                  <a:pt x="391020" y="64668"/>
                </a:lnTo>
                <a:lnTo>
                  <a:pt x="403186" y="48666"/>
                </a:lnTo>
                <a:lnTo>
                  <a:pt x="422135" y="38531"/>
                </a:lnTo>
                <a:lnTo>
                  <a:pt x="446747" y="34988"/>
                </a:lnTo>
                <a:lnTo>
                  <a:pt x="471347" y="38531"/>
                </a:lnTo>
                <a:lnTo>
                  <a:pt x="490296" y="48666"/>
                </a:lnTo>
                <a:lnTo>
                  <a:pt x="502475" y="64668"/>
                </a:lnTo>
                <a:lnTo>
                  <a:pt x="506780" y="85813"/>
                </a:lnTo>
                <a:lnTo>
                  <a:pt x="506780" y="21513"/>
                </a:lnTo>
                <a:lnTo>
                  <a:pt x="486841" y="10452"/>
                </a:lnTo>
                <a:lnTo>
                  <a:pt x="446747" y="4419"/>
                </a:lnTo>
                <a:lnTo>
                  <a:pt x="406704" y="10452"/>
                </a:lnTo>
                <a:lnTo>
                  <a:pt x="376440" y="27305"/>
                </a:lnTo>
                <a:lnTo>
                  <a:pt x="357301" y="53047"/>
                </a:lnTo>
                <a:lnTo>
                  <a:pt x="350621" y="85813"/>
                </a:lnTo>
                <a:lnTo>
                  <a:pt x="357301" y="118579"/>
                </a:lnTo>
                <a:lnTo>
                  <a:pt x="376440" y="144322"/>
                </a:lnTo>
                <a:lnTo>
                  <a:pt x="406704" y="161175"/>
                </a:lnTo>
                <a:lnTo>
                  <a:pt x="446747" y="167208"/>
                </a:lnTo>
                <a:lnTo>
                  <a:pt x="486841" y="161175"/>
                </a:lnTo>
                <a:lnTo>
                  <a:pt x="517220" y="144322"/>
                </a:lnTo>
                <a:lnTo>
                  <a:pt x="522973" y="136639"/>
                </a:lnTo>
                <a:lnTo>
                  <a:pt x="536498" y="118579"/>
                </a:lnTo>
                <a:lnTo>
                  <a:pt x="543242" y="85813"/>
                </a:lnTo>
                <a:close/>
              </a:path>
              <a:path w="1016000" h="315595">
                <a:moveTo>
                  <a:pt x="643407" y="736"/>
                </a:moveTo>
                <a:lnTo>
                  <a:pt x="607314" y="736"/>
                </a:lnTo>
                <a:lnTo>
                  <a:pt x="607314" y="28359"/>
                </a:lnTo>
                <a:lnTo>
                  <a:pt x="551713" y="28359"/>
                </a:lnTo>
                <a:lnTo>
                  <a:pt x="553923" y="60032"/>
                </a:lnTo>
                <a:lnTo>
                  <a:pt x="607314" y="60032"/>
                </a:lnTo>
                <a:lnTo>
                  <a:pt x="607314" y="106438"/>
                </a:lnTo>
                <a:lnTo>
                  <a:pt x="553923" y="106438"/>
                </a:lnTo>
                <a:lnTo>
                  <a:pt x="551713" y="138112"/>
                </a:lnTo>
                <a:lnTo>
                  <a:pt x="607314" y="138112"/>
                </a:lnTo>
                <a:lnTo>
                  <a:pt x="607314" y="175679"/>
                </a:lnTo>
                <a:lnTo>
                  <a:pt x="643407" y="175679"/>
                </a:lnTo>
                <a:lnTo>
                  <a:pt x="643407" y="736"/>
                </a:lnTo>
                <a:close/>
              </a:path>
              <a:path w="1016000" h="315595">
                <a:moveTo>
                  <a:pt x="669556" y="286905"/>
                </a:moveTo>
                <a:lnTo>
                  <a:pt x="637984" y="262966"/>
                </a:lnTo>
                <a:lnTo>
                  <a:pt x="601052" y="234975"/>
                </a:lnTo>
                <a:lnTo>
                  <a:pt x="604850" y="224536"/>
                </a:lnTo>
                <a:lnTo>
                  <a:pt x="607923" y="213652"/>
                </a:lnTo>
                <a:lnTo>
                  <a:pt x="610222" y="202298"/>
                </a:lnTo>
                <a:lnTo>
                  <a:pt x="611733" y="190411"/>
                </a:lnTo>
                <a:lnTo>
                  <a:pt x="576376" y="185254"/>
                </a:lnTo>
                <a:lnTo>
                  <a:pt x="570039" y="216966"/>
                </a:lnTo>
                <a:lnTo>
                  <a:pt x="557098" y="243992"/>
                </a:lnTo>
                <a:lnTo>
                  <a:pt x="539254" y="264388"/>
                </a:lnTo>
                <a:lnTo>
                  <a:pt x="518198" y="276225"/>
                </a:lnTo>
                <a:lnTo>
                  <a:pt x="502678" y="263702"/>
                </a:lnTo>
                <a:lnTo>
                  <a:pt x="468477" y="236080"/>
                </a:lnTo>
                <a:lnTo>
                  <a:pt x="472325" y="225374"/>
                </a:lnTo>
                <a:lnTo>
                  <a:pt x="475513" y="214210"/>
                </a:lnTo>
                <a:lnTo>
                  <a:pt x="477951" y="202565"/>
                </a:lnTo>
                <a:lnTo>
                  <a:pt x="479526" y="190411"/>
                </a:lnTo>
                <a:lnTo>
                  <a:pt x="444538" y="185254"/>
                </a:lnTo>
                <a:lnTo>
                  <a:pt x="436968" y="220268"/>
                </a:lnTo>
                <a:lnTo>
                  <a:pt x="421335" y="249059"/>
                </a:lnTo>
                <a:lnTo>
                  <a:pt x="399884" y="269151"/>
                </a:lnTo>
                <a:lnTo>
                  <a:pt x="374929" y="278066"/>
                </a:lnTo>
                <a:lnTo>
                  <a:pt x="374929" y="311213"/>
                </a:lnTo>
                <a:lnTo>
                  <a:pt x="397332" y="306793"/>
                </a:lnTo>
                <a:lnTo>
                  <a:pt x="418287" y="297116"/>
                </a:lnTo>
                <a:lnTo>
                  <a:pt x="437184" y="282625"/>
                </a:lnTo>
                <a:lnTo>
                  <a:pt x="453377" y="263702"/>
                </a:lnTo>
                <a:lnTo>
                  <a:pt x="507885" y="311213"/>
                </a:lnTo>
                <a:lnTo>
                  <a:pt x="551573" y="297167"/>
                </a:lnTo>
                <a:lnTo>
                  <a:pt x="586689" y="262966"/>
                </a:lnTo>
                <a:lnTo>
                  <a:pt x="648563" y="313423"/>
                </a:lnTo>
                <a:lnTo>
                  <a:pt x="669556" y="286905"/>
                </a:lnTo>
                <a:close/>
              </a:path>
              <a:path w="1016000" h="315595">
                <a:moveTo>
                  <a:pt x="999921" y="107175"/>
                </a:moveTo>
                <a:lnTo>
                  <a:pt x="989888" y="66103"/>
                </a:lnTo>
                <a:lnTo>
                  <a:pt x="966724" y="40513"/>
                </a:lnTo>
                <a:lnTo>
                  <a:pt x="961618" y="34874"/>
                </a:lnTo>
                <a:lnTo>
                  <a:pt x="961618" y="107175"/>
                </a:lnTo>
                <a:lnTo>
                  <a:pt x="954201" y="134366"/>
                </a:lnTo>
                <a:lnTo>
                  <a:pt x="933259" y="155422"/>
                </a:lnTo>
                <a:lnTo>
                  <a:pt x="900709" y="169011"/>
                </a:lnTo>
                <a:lnTo>
                  <a:pt x="858494" y="173837"/>
                </a:lnTo>
                <a:lnTo>
                  <a:pt x="816279" y="169011"/>
                </a:lnTo>
                <a:lnTo>
                  <a:pt x="783729" y="155422"/>
                </a:lnTo>
                <a:lnTo>
                  <a:pt x="762787" y="134366"/>
                </a:lnTo>
                <a:lnTo>
                  <a:pt x="755370" y="107175"/>
                </a:lnTo>
                <a:lnTo>
                  <a:pt x="762787" y="79984"/>
                </a:lnTo>
                <a:lnTo>
                  <a:pt x="783729" y="58928"/>
                </a:lnTo>
                <a:lnTo>
                  <a:pt x="816279" y="45339"/>
                </a:lnTo>
                <a:lnTo>
                  <a:pt x="858494" y="40513"/>
                </a:lnTo>
                <a:lnTo>
                  <a:pt x="900709" y="45339"/>
                </a:lnTo>
                <a:lnTo>
                  <a:pt x="933259" y="58928"/>
                </a:lnTo>
                <a:lnTo>
                  <a:pt x="954201" y="79984"/>
                </a:lnTo>
                <a:lnTo>
                  <a:pt x="961618" y="107175"/>
                </a:lnTo>
                <a:lnTo>
                  <a:pt x="961618" y="34874"/>
                </a:lnTo>
                <a:lnTo>
                  <a:pt x="961390" y="34620"/>
                </a:lnTo>
                <a:lnTo>
                  <a:pt x="916800" y="14465"/>
                </a:lnTo>
                <a:lnTo>
                  <a:pt x="858494" y="7366"/>
                </a:lnTo>
                <a:lnTo>
                  <a:pt x="800201" y="14465"/>
                </a:lnTo>
                <a:lnTo>
                  <a:pt x="755599" y="34620"/>
                </a:lnTo>
                <a:lnTo>
                  <a:pt x="727100" y="66103"/>
                </a:lnTo>
                <a:lnTo>
                  <a:pt x="717067" y="107175"/>
                </a:lnTo>
                <a:lnTo>
                  <a:pt x="727100" y="148247"/>
                </a:lnTo>
                <a:lnTo>
                  <a:pt x="755599" y="179730"/>
                </a:lnTo>
                <a:lnTo>
                  <a:pt x="800201" y="199885"/>
                </a:lnTo>
                <a:lnTo>
                  <a:pt x="858494" y="206984"/>
                </a:lnTo>
                <a:lnTo>
                  <a:pt x="916800" y="199885"/>
                </a:lnTo>
                <a:lnTo>
                  <a:pt x="961390" y="179730"/>
                </a:lnTo>
                <a:lnTo>
                  <a:pt x="966724" y="173837"/>
                </a:lnTo>
                <a:lnTo>
                  <a:pt x="989888" y="148247"/>
                </a:lnTo>
                <a:lnTo>
                  <a:pt x="999921" y="107175"/>
                </a:lnTo>
                <a:close/>
              </a:path>
              <a:path w="1016000" h="315595">
                <a:moveTo>
                  <a:pt x="1015758" y="265912"/>
                </a:moveTo>
                <a:lnTo>
                  <a:pt x="701598" y="265912"/>
                </a:lnTo>
                <a:lnTo>
                  <a:pt x="701598" y="300164"/>
                </a:lnTo>
                <a:lnTo>
                  <a:pt x="1015758" y="300164"/>
                </a:lnTo>
                <a:lnTo>
                  <a:pt x="1015758" y="265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820667" y="4764895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60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60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12721" y="5202758"/>
            <a:ext cx="683260" cy="318770"/>
          </a:xfrm>
          <a:custGeom>
            <a:avLst/>
            <a:gdLst/>
            <a:ahLst/>
            <a:cxnLst/>
            <a:rect l="l" t="t" r="r" b="b"/>
            <a:pathLst>
              <a:path w="683260" h="318770">
                <a:moveTo>
                  <a:pt x="302742" y="44196"/>
                </a:moveTo>
                <a:lnTo>
                  <a:pt x="175310" y="44196"/>
                </a:lnTo>
                <a:lnTo>
                  <a:pt x="175310" y="0"/>
                </a:lnTo>
                <a:lnTo>
                  <a:pt x="137744" y="0"/>
                </a:lnTo>
                <a:lnTo>
                  <a:pt x="137744" y="44196"/>
                </a:lnTo>
                <a:lnTo>
                  <a:pt x="11049" y="44196"/>
                </a:lnTo>
                <a:lnTo>
                  <a:pt x="11049" y="76606"/>
                </a:lnTo>
                <a:lnTo>
                  <a:pt x="302742" y="76606"/>
                </a:lnTo>
                <a:lnTo>
                  <a:pt x="302742" y="44196"/>
                </a:lnTo>
                <a:close/>
              </a:path>
              <a:path w="683260" h="318770">
                <a:moveTo>
                  <a:pt x="314159" y="271424"/>
                </a:moveTo>
                <a:lnTo>
                  <a:pt x="241236" y="271424"/>
                </a:lnTo>
                <a:lnTo>
                  <a:pt x="241236" y="218020"/>
                </a:lnTo>
                <a:lnTo>
                  <a:pt x="241236" y="210286"/>
                </a:lnTo>
                <a:lnTo>
                  <a:pt x="260870" y="201790"/>
                </a:lnTo>
                <a:lnTo>
                  <a:pt x="274980" y="191135"/>
                </a:lnTo>
                <a:lnTo>
                  <a:pt x="275717" y="190588"/>
                </a:lnTo>
                <a:lnTo>
                  <a:pt x="285102" y="176631"/>
                </a:lnTo>
                <a:lnTo>
                  <a:pt x="288378" y="159829"/>
                </a:lnTo>
                <a:lnTo>
                  <a:pt x="278295" y="131673"/>
                </a:lnTo>
                <a:lnTo>
                  <a:pt x="273215" y="128155"/>
                </a:lnTo>
                <a:lnTo>
                  <a:pt x="251180" y="112915"/>
                </a:lnTo>
                <a:lnTo>
                  <a:pt x="251180" y="159829"/>
                </a:lnTo>
                <a:lnTo>
                  <a:pt x="243954" y="174205"/>
                </a:lnTo>
                <a:lnTo>
                  <a:pt x="224066" y="183908"/>
                </a:lnTo>
                <a:lnTo>
                  <a:pt x="205143" y="187388"/>
                </a:lnTo>
                <a:lnTo>
                  <a:pt x="205143" y="218020"/>
                </a:lnTo>
                <a:lnTo>
                  <a:pt x="205143" y="271424"/>
                </a:lnTo>
                <a:lnTo>
                  <a:pt x="109016" y="271424"/>
                </a:lnTo>
                <a:lnTo>
                  <a:pt x="109016" y="218020"/>
                </a:lnTo>
                <a:lnTo>
                  <a:pt x="120332" y="219265"/>
                </a:lnTo>
                <a:lnTo>
                  <a:pt x="132130" y="220192"/>
                </a:lnTo>
                <a:lnTo>
                  <a:pt x="144335" y="220764"/>
                </a:lnTo>
                <a:lnTo>
                  <a:pt x="156895" y="220967"/>
                </a:lnTo>
                <a:lnTo>
                  <a:pt x="169659" y="220764"/>
                </a:lnTo>
                <a:lnTo>
                  <a:pt x="181991" y="220192"/>
                </a:lnTo>
                <a:lnTo>
                  <a:pt x="193827" y="219265"/>
                </a:lnTo>
                <a:lnTo>
                  <a:pt x="205143" y="218020"/>
                </a:lnTo>
                <a:lnTo>
                  <a:pt x="205143" y="187388"/>
                </a:lnTo>
                <a:lnTo>
                  <a:pt x="194157" y="189407"/>
                </a:lnTo>
                <a:lnTo>
                  <a:pt x="156895" y="191135"/>
                </a:lnTo>
                <a:lnTo>
                  <a:pt x="119786" y="189407"/>
                </a:lnTo>
                <a:lnTo>
                  <a:pt x="89865" y="183908"/>
                </a:lnTo>
                <a:lnTo>
                  <a:pt x="69888" y="174205"/>
                </a:lnTo>
                <a:lnTo>
                  <a:pt x="62611" y="159829"/>
                </a:lnTo>
                <a:lnTo>
                  <a:pt x="69888" y="145249"/>
                </a:lnTo>
                <a:lnTo>
                  <a:pt x="89865" y="135432"/>
                </a:lnTo>
                <a:lnTo>
                  <a:pt x="119786" y="129895"/>
                </a:lnTo>
                <a:lnTo>
                  <a:pt x="156895" y="128155"/>
                </a:lnTo>
                <a:lnTo>
                  <a:pt x="194157" y="129895"/>
                </a:lnTo>
                <a:lnTo>
                  <a:pt x="224066" y="135432"/>
                </a:lnTo>
                <a:lnTo>
                  <a:pt x="243954" y="145249"/>
                </a:lnTo>
                <a:lnTo>
                  <a:pt x="251180" y="159829"/>
                </a:lnTo>
                <a:lnTo>
                  <a:pt x="251180" y="112915"/>
                </a:lnTo>
                <a:lnTo>
                  <a:pt x="250532" y="112458"/>
                </a:lnTo>
                <a:lnTo>
                  <a:pt x="208826" y="101460"/>
                </a:lnTo>
                <a:lnTo>
                  <a:pt x="156895" y="97967"/>
                </a:lnTo>
                <a:lnTo>
                  <a:pt x="104965" y="101460"/>
                </a:lnTo>
                <a:lnTo>
                  <a:pt x="63258" y="112458"/>
                </a:lnTo>
                <a:lnTo>
                  <a:pt x="35496" y="131673"/>
                </a:lnTo>
                <a:lnTo>
                  <a:pt x="25412" y="159829"/>
                </a:lnTo>
                <a:lnTo>
                  <a:pt x="28689" y="176631"/>
                </a:lnTo>
                <a:lnTo>
                  <a:pt x="38074" y="190588"/>
                </a:lnTo>
                <a:lnTo>
                  <a:pt x="52920" y="201790"/>
                </a:lnTo>
                <a:lnTo>
                  <a:pt x="72555" y="210286"/>
                </a:lnTo>
                <a:lnTo>
                  <a:pt x="72555" y="271424"/>
                </a:lnTo>
                <a:lnTo>
                  <a:pt x="0" y="271424"/>
                </a:lnTo>
                <a:lnTo>
                  <a:pt x="0" y="303466"/>
                </a:lnTo>
                <a:lnTo>
                  <a:pt x="314159" y="303466"/>
                </a:lnTo>
                <a:lnTo>
                  <a:pt x="314159" y="271424"/>
                </a:lnTo>
                <a:close/>
              </a:path>
              <a:path w="683260" h="318770">
                <a:moveTo>
                  <a:pt x="545807" y="16205"/>
                </a:moveTo>
                <a:lnTo>
                  <a:pt x="365721" y="16205"/>
                </a:lnTo>
                <a:lnTo>
                  <a:pt x="365721" y="50088"/>
                </a:lnTo>
                <a:lnTo>
                  <a:pt x="508990" y="50088"/>
                </a:lnTo>
                <a:lnTo>
                  <a:pt x="508990" y="216547"/>
                </a:lnTo>
                <a:lnTo>
                  <a:pt x="545807" y="216547"/>
                </a:lnTo>
                <a:lnTo>
                  <a:pt x="545807" y="16205"/>
                </a:lnTo>
                <a:close/>
              </a:path>
              <a:path w="683260" h="318770">
                <a:moveTo>
                  <a:pt x="577113" y="252272"/>
                </a:moveTo>
                <a:lnTo>
                  <a:pt x="557479" y="258394"/>
                </a:lnTo>
                <a:lnTo>
                  <a:pt x="533019" y="262496"/>
                </a:lnTo>
                <a:lnTo>
                  <a:pt x="504812" y="264807"/>
                </a:lnTo>
                <a:lnTo>
                  <a:pt x="474002" y="265531"/>
                </a:lnTo>
                <a:lnTo>
                  <a:pt x="446011" y="265531"/>
                </a:lnTo>
                <a:lnTo>
                  <a:pt x="446011" y="132207"/>
                </a:lnTo>
                <a:lnTo>
                  <a:pt x="409181" y="132207"/>
                </a:lnTo>
                <a:lnTo>
                  <a:pt x="409181" y="265531"/>
                </a:lnTo>
                <a:lnTo>
                  <a:pt x="354304" y="265531"/>
                </a:lnTo>
                <a:lnTo>
                  <a:pt x="354304" y="299783"/>
                </a:lnTo>
                <a:lnTo>
                  <a:pt x="474370" y="299783"/>
                </a:lnTo>
                <a:lnTo>
                  <a:pt x="505434" y="299008"/>
                </a:lnTo>
                <a:lnTo>
                  <a:pt x="533476" y="296608"/>
                </a:lnTo>
                <a:lnTo>
                  <a:pt x="557644" y="292481"/>
                </a:lnTo>
                <a:lnTo>
                  <a:pt x="577113" y="286524"/>
                </a:lnTo>
                <a:lnTo>
                  <a:pt x="577113" y="252272"/>
                </a:lnTo>
                <a:close/>
              </a:path>
              <a:path w="683260" h="318770">
                <a:moveTo>
                  <a:pt x="683183" y="128524"/>
                </a:moveTo>
                <a:lnTo>
                  <a:pt x="639724" y="128524"/>
                </a:lnTo>
                <a:lnTo>
                  <a:pt x="639724" y="4051"/>
                </a:lnTo>
                <a:lnTo>
                  <a:pt x="603262" y="4051"/>
                </a:lnTo>
                <a:lnTo>
                  <a:pt x="603262" y="318566"/>
                </a:lnTo>
                <a:lnTo>
                  <a:pt x="639724" y="318566"/>
                </a:lnTo>
                <a:lnTo>
                  <a:pt x="639724" y="163512"/>
                </a:lnTo>
                <a:lnTo>
                  <a:pt x="683183" y="163512"/>
                </a:lnTo>
                <a:lnTo>
                  <a:pt x="683183" y="128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21318" y="5206606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40" y="90170"/>
                </a:moveTo>
                <a:lnTo>
                  <a:pt x="59296" y="90170"/>
                </a:lnTo>
                <a:lnTo>
                  <a:pt x="59296" y="0"/>
                </a:lnTo>
                <a:lnTo>
                  <a:pt x="22466" y="0"/>
                </a:lnTo>
                <a:lnTo>
                  <a:pt x="22466" y="90170"/>
                </a:lnTo>
                <a:lnTo>
                  <a:pt x="22466" y="121920"/>
                </a:lnTo>
                <a:lnTo>
                  <a:pt x="294640" y="121920"/>
                </a:lnTo>
                <a:lnTo>
                  <a:pt x="294640" y="90170"/>
                </a:lnTo>
                <a:close/>
              </a:path>
              <a:path w="314325" h="311150">
                <a:moveTo>
                  <a:pt x="297954" y="278130"/>
                </a:moveTo>
                <a:lnTo>
                  <a:pt x="58928" y="27813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813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78130"/>
                </a:lnTo>
                <a:close/>
              </a:path>
              <a:path w="314325" h="311150">
                <a:moveTo>
                  <a:pt x="314159" y="156718"/>
                </a:moveTo>
                <a:lnTo>
                  <a:pt x="0" y="156718"/>
                </a:lnTo>
                <a:lnTo>
                  <a:pt x="0" y="189128"/>
                </a:lnTo>
                <a:lnTo>
                  <a:pt x="314159" y="189128"/>
                </a:lnTo>
                <a:lnTo>
                  <a:pt x="314159" y="156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35716" y="5206798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6691" y="5218036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5" h="284479">
                <a:moveTo>
                  <a:pt x="178244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44" y="284480"/>
                </a:lnTo>
                <a:lnTo>
                  <a:pt x="178244" y="250253"/>
                </a:lnTo>
                <a:lnTo>
                  <a:pt x="178244" y="34442"/>
                </a:lnTo>
                <a:lnTo>
                  <a:pt x="141795" y="34442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44" y="34290"/>
                </a:lnTo>
                <a:lnTo>
                  <a:pt x="178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90015" y="5206798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50983" y="5218036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5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253"/>
                </a:lnTo>
                <a:lnTo>
                  <a:pt x="178257" y="34442"/>
                </a:lnTo>
                <a:lnTo>
                  <a:pt x="141795" y="34442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22306" y="6974400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69" h="314959">
                <a:moveTo>
                  <a:pt x="292793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314522"/>
                </a:lnTo>
                <a:close/>
              </a:path>
              <a:path w="293369" h="314959">
                <a:moveTo>
                  <a:pt x="216556" y="308998"/>
                </a:moveTo>
                <a:lnTo>
                  <a:pt x="182305" y="308998"/>
                </a:lnTo>
                <a:lnTo>
                  <a:pt x="182305" y="160576"/>
                </a:lnTo>
                <a:lnTo>
                  <a:pt x="102017" y="160576"/>
                </a:lnTo>
                <a:lnTo>
                  <a:pt x="102017" y="126693"/>
                </a:lnTo>
                <a:lnTo>
                  <a:pt x="182305" y="126693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308998"/>
                </a:lnTo>
                <a:close/>
              </a:path>
              <a:path w="293369" h="314959">
                <a:moveTo>
                  <a:pt x="75868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9583" y="11417"/>
                </a:lnTo>
                <a:lnTo>
                  <a:pt x="139583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53210" y="263329"/>
                </a:lnTo>
                <a:lnTo>
                  <a:pt x="153210" y="281376"/>
                </a:lnTo>
                <a:lnTo>
                  <a:pt x="137189" y="287349"/>
                </a:lnTo>
                <a:lnTo>
                  <a:pt x="118130" y="291872"/>
                </a:lnTo>
                <a:lnTo>
                  <a:pt x="97275" y="294738"/>
                </a:lnTo>
                <a:lnTo>
                  <a:pt x="75868" y="295739"/>
                </a:lnTo>
                <a:close/>
              </a:path>
              <a:path w="293369" h="314959">
                <a:moveTo>
                  <a:pt x="153210" y="263329"/>
                </a:moveTo>
                <a:lnTo>
                  <a:pt x="79919" y="263329"/>
                </a:lnTo>
                <a:lnTo>
                  <a:pt x="100020" y="262334"/>
                </a:lnTo>
                <a:lnTo>
                  <a:pt x="119465" y="259508"/>
                </a:lnTo>
                <a:lnTo>
                  <a:pt x="137459" y="255095"/>
                </a:lnTo>
                <a:lnTo>
                  <a:pt x="153210" y="249334"/>
                </a:lnTo>
                <a:lnTo>
                  <a:pt x="153210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0287" y="6974400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69" h="314959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69" h="314959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69" h="314959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37901" y="6974400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5" h="314959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5" h="314959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5" h="314959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84908" y="6974400"/>
            <a:ext cx="296545" cy="310515"/>
          </a:xfrm>
          <a:custGeom>
            <a:avLst/>
            <a:gdLst/>
            <a:ahLst/>
            <a:cxnLst/>
            <a:rect l="l" t="t" r="r" b="b"/>
            <a:pathLst>
              <a:path w="296545" h="310515">
                <a:moveTo>
                  <a:pt x="289847" y="233866"/>
                </a:moveTo>
                <a:lnTo>
                  <a:pt x="253386" y="233866"/>
                </a:lnTo>
                <a:lnTo>
                  <a:pt x="253386" y="106436"/>
                </a:lnTo>
                <a:lnTo>
                  <a:pt x="192249" y="106436"/>
                </a:lnTo>
                <a:lnTo>
                  <a:pt x="192249" y="74395"/>
                </a:lnTo>
                <a:lnTo>
                  <a:pt x="253386" y="743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233866"/>
                </a:lnTo>
                <a:close/>
              </a:path>
              <a:path w="296545" h="310515">
                <a:moveTo>
                  <a:pt x="204771" y="39775"/>
                </a:moveTo>
                <a:lnTo>
                  <a:pt x="4051" y="39775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775"/>
                </a:lnTo>
                <a:close/>
              </a:path>
              <a:path w="296545" h="310515">
                <a:moveTo>
                  <a:pt x="0" y="188934"/>
                </a:moveTo>
                <a:lnTo>
                  <a:pt x="0" y="155419"/>
                </a:lnTo>
                <a:lnTo>
                  <a:pt x="35620" y="143099"/>
                </a:lnTo>
                <a:lnTo>
                  <a:pt x="62886" y="118452"/>
                </a:lnTo>
                <a:lnTo>
                  <a:pt x="80898" y="83378"/>
                </a:lnTo>
                <a:lnTo>
                  <a:pt x="88758" y="39775"/>
                </a:lnTo>
                <a:lnTo>
                  <a:pt x="125588" y="39775"/>
                </a:lnTo>
                <a:lnTo>
                  <a:pt x="124632" y="52337"/>
                </a:lnTo>
                <a:lnTo>
                  <a:pt x="122918" y="64589"/>
                </a:lnTo>
                <a:lnTo>
                  <a:pt x="120512" y="76495"/>
                </a:lnTo>
                <a:lnTo>
                  <a:pt x="117485" y="88022"/>
                </a:lnTo>
                <a:lnTo>
                  <a:pt x="159051" y="118958"/>
                </a:lnTo>
                <a:lnTo>
                  <a:pt x="104595" y="118958"/>
                </a:lnTo>
                <a:lnTo>
                  <a:pt x="85766" y="145844"/>
                </a:lnTo>
                <a:lnTo>
                  <a:pt x="61689" y="166929"/>
                </a:lnTo>
                <a:lnTo>
                  <a:pt x="32916" y="181522"/>
                </a:lnTo>
                <a:lnTo>
                  <a:pt x="0" y="188934"/>
                </a:lnTo>
                <a:close/>
              </a:path>
              <a:path w="296545" h="310515">
                <a:moveTo>
                  <a:pt x="193354" y="186356"/>
                </a:moveTo>
                <a:lnTo>
                  <a:pt x="104595" y="118958"/>
                </a:lnTo>
                <a:lnTo>
                  <a:pt x="159051" y="118958"/>
                </a:lnTo>
                <a:lnTo>
                  <a:pt x="213978" y="159839"/>
                </a:lnTo>
                <a:lnTo>
                  <a:pt x="193354" y="186356"/>
                </a:lnTo>
                <a:close/>
              </a:path>
              <a:path w="296545" h="310515">
                <a:moveTo>
                  <a:pt x="296476" y="310471"/>
                </a:moveTo>
                <a:lnTo>
                  <a:pt x="22097" y="310471"/>
                </a:lnTo>
                <a:lnTo>
                  <a:pt x="22097" y="210295"/>
                </a:lnTo>
                <a:lnTo>
                  <a:pt x="59295" y="210295"/>
                </a:lnTo>
                <a:lnTo>
                  <a:pt x="59295" y="277693"/>
                </a:lnTo>
                <a:lnTo>
                  <a:pt x="296476" y="277693"/>
                </a:lnTo>
                <a:lnTo>
                  <a:pt x="29647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38102" y="6971454"/>
            <a:ext cx="291465" cy="317500"/>
          </a:xfrm>
          <a:custGeom>
            <a:avLst/>
            <a:gdLst/>
            <a:ahLst/>
            <a:cxnLst/>
            <a:rect l="l" t="t" r="r" b="b"/>
            <a:pathLst>
              <a:path w="291464" h="317500">
                <a:moveTo>
                  <a:pt x="127061" y="51561"/>
                </a:moveTo>
                <a:lnTo>
                  <a:pt x="89863" y="51561"/>
                </a:lnTo>
                <a:lnTo>
                  <a:pt x="89863" y="0"/>
                </a:lnTo>
                <a:lnTo>
                  <a:pt x="127061" y="0"/>
                </a:lnTo>
                <a:lnTo>
                  <a:pt x="127061" y="51561"/>
                </a:lnTo>
                <a:close/>
              </a:path>
              <a:path w="291464" h="317500">
                <a:moveTo>
                  <a:pt x="290951" y="317469"/>
                </a:moveTo>
                <a:lnTo>
                  <a:pt x="254490" y="317469"/>
                </a:lnTo>
                <a:lnTo>
                  <a:pt x="254490" y="170519"/>
                </a:lnTo>
                <a:lnTo>
                  <a:pt x="187093" y="170519"/>
                </a:lnTo>
                <a:lnTo>
                  <a:pt x="187093" y="136268"/>
                </a:lnTo>
                <a:lnTo>
                  <a:pt x="254490" y="136268"/>
                </a:lnTo>
                <a:lnTo>
                  <a:pt x="254490" y="2946"/>
                </a:lnTo>
                <a:lnTo>
                  <a:pt x="290951" y="2946"/>
                </a:lnTo>
                <a:lnTo>
                  <a:pt x="290951" y="317469"/>
                </a:lnTo>
                <a:close/>
              </a:path>
              <a:path w="291464" h="317500">
                <a:moveTo>
                  <a:pt x="206981" y="85444"/>
                </a:moveTo>
                <a:lnTo>
                  <a:pt x="5524" y="85444"/>
                </a:lnTo>
                <a:lnTo>
                  <a:pt x="5524" y="51561"/>
                </a:lnTo>
                <a:lnTo>
                  <a:pt x="206981" y="51561"/>
                </a:lnTo>
                <a:lnTo>
                  <a:pt x="206981" y="85444"/>
                </a:lnTo>
                <a:close/>
              </a:path>
              <a:path w="291464" h="317500">
                <a:moveTo>
                  <a:pt x="0" y="298686"/>
                </a:moveTo>
                <a:lnTo>
                  <a:pt x="0" y="262961"/>
                </a:lnTo>
                <a:lnTo>
                  <a:pt x="29322" y="249980"/>
                </a:lnTo>
                <a:lnTo>
                  <a:pt x="53376" y="223810"/>
                </a:lnTo>
                <a:lnTo>
                  <a:pt x="71755" y="186380"/>
                </a:lnTo>
                <a:lnTo>
                  <a:pt x="84053" y="139615"/>
                </a:lnTo>
                <a:lnTo>
                  <a:pt x="89863" y="85444"/>
                </a:lnTo>
                <a:lnTo>
                  <a:pt x="126693" y="85444"/>
                </a:lnTo>
                <a:lnTo>
                  <a:pt x="125524" y="104434"/>
                </a:lnTo>
                <a:lnTo>
                  <a:pt x="123700" y="122733"/>
                </a:lnTo>
                <a:lnTo>
                  <a:pt x="121254" y="140342"/>
                </a:lnTo>
                <a:lnTo>
                  <a:pt x="118222" y="157261"/>
                </a:lnTo>
                <a:lnTo>
                  <a:pt x="152031" y="197037"/>
                </a:lnTo>
                <a:lnTo>
                  <a:pt x="106805" y="197037"/>
                </a:lnTo>
                <a:lnTo>
                  <a:pt x="87579" y="237468"/>
                </a:lnTo>
                <a:lnTo>
                  <a:pt x="62932" y="268301"/>
                </a:lnTo>
                <a:lnTo>
                  <a:pt x="33520" y="288914"/>
                </a:lnTo>
                <a:lnTo>
                  <a:pt x="0" y="298686"/>
                </a:lnTo>
                <a:close/>
              </a:path>
              <a:path w="291464" h="317500">
                <a:moveTo>
                  <a:pt x="190776" y="298317"/>
                </a:moveTo>
                <a:lnTo>
                  <a:pt x="106805" y="197037"/>
                </a:lnTo>
                <a:lnTo>
                  <a:pt x="152031" y="197037"/>
                </a:lnTo>
                <a:lnTo>
                  <a:pt x="218398" y="275115"/>
                </a:lnTo>
                <a:lnTo>
                  <a:pt x="190776" y="298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04554" y="6974400"/>
            <a:ext cx="276225" cy="314960"/>
          </a:xfrm>
          <a:custGeom>
            <a:avLst/>
            <a:gdLst/>
            <a:ahLst/>
            <a:cxnLst/>
            <a:rect l="l" t="t" r="r" b="b"/>
            <a:pathLst>
              <a:path w="276225" h="314959">
                <a:moveTo>
                  <a:pt x="276220" y="314522"/>
                </a:moveTo>
                <a:lnTo>
                  <a:pt x="239759" y="314522"/>
                </a:lnTo>
                <a:lnTo>
                  <a:pt x="239759" y="0"/>
                </a:lnTo>
                <a:lnTo>
                  <a:pt x="276220" y="0"/>
                </a:lnTo>
                <a:lnTo>
                  <a:pt x="276220" y="314522"/>
                </a:lnTo>
                <a:close/>
              </a:path>
              <a:path w="276225" h="314959">
                <a:moveTo>
                  <a:pt x="128166" y="295739"/>
                </a:moveTo>
                <a:lnTo>
                  <a:pt x="736" y="295739"/>
                </a:lnTo>
                <a:lnTo>
                  <a:pt x="736" y="134427"/>
                </a:lnTo>
                <a:lnTo>
                  <a:pt x="141424" y="134427"/>
                </a:lnTo>
                <a:lnTo>
                  <a:pt x="141424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7885" y="11417"/>
                </a:lnTo>
                <a:lnTo>
                  <a:pt x="177885" y="167941"/>
                </a:lnTo>
                <a:lnTo>
                  <a:pt x="37197" y="167941"/>
                </a:lnTo>
                <a:lnTo>
                  <a:pt x="37197" y="262225"/>
                </a:lnTo>
                <a:lnTo>
                  <a:pt x="210663" y="262225"/>
                </a:lnTo>
                <a:lnTo>
                  <a:pt x="210663" y="280639"/>
                </a:lnTo>
                <a:lnTo>
                  <a:pt x="193992" y="287038"/>
                </a:lnTo>
                <a:lnTo>
                  <a:pt x="173696" y="291780"/>
                </a:lnTo>
                <a:lnTo>
                  <a:pt x="151259" y="294727"/>
                </a:lnTo>
                <a:lnTo>
                  <a:pt x="128166" y="295739"/>
                </a:lnTo>
                <a:close/>
              </a:path>
              <a:path w="276225" h="314959">
                <a:moveTo>
                  <a:pt x="210663" y="262225"/>
                </a:moveTo>
                <a:lnTo>
                  <a:pt x="129271" y="262225"/>
                </a:lnTo>
                <a:lnTo>
                  <a:pt x="151880" y="261160"/>
                </a:lnTo>
                <a:lnTo>
                  <a:pt x="173972" y="258127"/>
                </a:lnTo>
                <a:lnTo>
                  <a:pt x="194061" y="253368"/>
                </a:lnTo>
                <a:lnTo>
                  <a:pt x="210663" y="247125"/>
                </a:lnTo>
                <a:lnTo>
                  <a:pt x="210663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22674" y="7416303"/>
            <a:ext cx="294005" cy="310515"/>
          </a:xfrm>
          <a:custGeom>
            <a:avLst/>
            <a:gdLst/>
            <a:ahLst/>
            <a:cxnLst/>
            <a:rect l="l" t="t" r="r" b="b"/>
            <a:pathLst>
              <a:path w="294005" h="310515">
                <a:moveTo>
                  <a:pt x="286164" y="154683"/>
                </a:moveTo>
                <a:lnTo>
                  <a:pt x="249703" y="154683"/>
                </a:lnTo>
                <a:lnTo>
                  <a:pt x="249703" y="123010"/>
                </a:lnTo>
                <a:lnTo>
                  <a:pt x="181200" y="123010"/>
                </a:lnTo>
                <a:lnTo>
                  <a:pt x="181200" y="93178"/>
                </a:lnTo>
                <a:lnTo>
                  <a:pt x="249703" y="93178"/>
                </a:lnTo>
                <a:lnTo>
                  <a:pt x="249703" y="60768"/>
                </a:lnTo>
                <a:lnTo>
                  <a:pt x="194827" y="60768"/>
                </a:lnTo>
                <a:lnTo>
                  <a:pt x="194827" y="30936"/>
                </a:lnTo>
                <a:lnTo>
                  <a:pt x="249703" y="30936"/>
                </a:lnTo>
                <a:lnTo>
                  <a:pt x="249703" y="0"/>
                </a:lnTo>
                <a:lnTo>
                  <a:pt x="286164" y="0"/>
                </a:lnTo>
                <a:lnTo>
                  <a:pt x="286164" y="154683"/>
                </a:lnTo>
                <a:close/>
              </a:path>
              <a:path w="294005" h="310515">
                <a:moveTo>
                  <a:pt x="0" y="149158"/>
                </a:moveTo>
                <a:lnTo>
                  <a:pt x="0" y="118590"/>
                </a:lnTo>
                <a:lnTo>
                  <a:pt x="59151" y="114188"/>
                </a:lnTo>
                <a:lnTo>
                  <a:pt x="104181" y="101050"/>
                </a:lnTo>
                <a:lnTo>
                  <a:pt x="132844" y="78452"/>
                </a:lnTo>
                <a:lnTo>
                  <a:pt x="142897" y="45668"/>
                </a:lnTo>
                <a:lnTo>
                  <a:pt x="142897" y="38302"/>
                </a:lnTo>
                <a:lnTo>
                  <a:pt x="0" y="38302"/>
                </a:lnTo>
                <a:lnTo>
                  <a:pt x="0" y="7734"/>
                </a:lnTo>
                <a:lnTo>
                  <a:pt x="179359" y="7734"/>
                </a:lnTo>
                <a:lnTo>
                  <a:pt x="179359" y="39775"/>
                </a:lnTo>
                <a:lnTo>
                  <a:pt x="170994" y="80709"/>
                </a:lnTo>
                <a:lnTo>
                  <a:pt x="147090" y="111531"/>
                </a:lnTo>
                <a:lnTo>
                  <a:pt x="109433" y="132824"/>
                </a:lnTo>
                <a:lnTo>
                  <a:pt x="59807" y="145172"/>
                </a:lnTo>
                <a:lnTo>
                  <a:pt x="0" y="149158"/>
                </a:lnTo>
                <a:close/>
              </a:path>
              <a:path w="294005" h="310515">
                <a:moveTo>
                  <a:pt x="293898" y="310471"/>
                </a:moveTo>
                <a:lnTo>
                  <a:pt x="19887" y="310471"/>
                </a:lnTo>
                <a:lnTo>
                  <a:pt x="19887" y="227237"/>
                </a:lnTo>
                <a:lnTo>
                  <a:pt x="250071" y="227237"/>
                </a:lnTo>
                <a:lnTo>
                  <a:pt x="250071" y="199983"/>
                </a:lnTo>
                <a:lnTo>
                  <a:pt x="19151" y="199983"/>
                </a:lnTo>
                <a:lnTo>
                  <a:pt x="19151" y="171256"/>
                </a:lnTo>
                <a:lnTo>
                  <a:pt x="286164" y="171256"/>
                </a:lnTo>
                <a:lnTo>
                  <a:pt x="286164" y="254490"/>
                </a:lnTo>
                <a:lnTo>
                  <a:pt x="55980" y="254490"/>
                </a:lnTo>
                <a:lnTo>
                  <a:pt x="55980" y="281744"/>
                </a:lnTo>
                <a:lnTo>
                  <a:pt x="293898" y="281744"/>
                </a:lnTo>
                <a:lnTo>
                  <a:pt x="293898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67029" y="7403781"/>
            <a:ext cx="314325" cy="327660"/>
          </a:xfrm>
          <a:custGeom>
            <a:avLst/>
            <a:gdLst/>
            <a:ahLst/>
            <a:cxnLst/>
            <a:rect l="l" t="t" r="r" b="b"/>
            <a:pathLst>
              <a:path w="314325" h="327659">
                <a:moveTo>
                  <a:pt x="175676" y="33146"/>
                </a:moveTo>
                <a:lnTo>
                  <a:pt x="138478" y="33146"/>
                </a:lnTo>
                <a:lnTo>
                  <a:pt x="138478" y="0"/>
                </a:lnTo>
                <a:lnTo>
                  <a:pt x="175676" y="0"/>
                </a:lnTo>
                <a:lnTo>
                  <a:pt x="175676" y="33146"/>
                </a:lnTo>
                <a:close/>
              </a:path>
              <a:path w="314325" h="327659">
                <a:moveTo>
                  <a:pt x="295371" y="62241"/>
                </a:moveTo>
                <a:lnTo>
                  <a:pt x="18414" y="62241"/>
                </a:lnTo>
                <a:lnTo>
                  <a:pt x="18414" y="33146"/>
                </a:lnTo>
                <a:lnTo>
                  <a:pt x="295371" y="33146"/>
                </a:lnTo>
                <a:lnTo>
                  <a:pt x="295371" y="62241"/>
                </a:lnTo>
                <a:close/>
              </a:path>
              <a:path w="314325" h="327659">
                <a:moveTo>
                  <a:pt x="12521" y="149527"/>
                </a:moveTo>
                <a:lnTo>
                  <a:pt x="12521" y="120063"/>
                </a:lnTo>
                <a:lnTo>
                  <a:pt x="52706" y="115586"/>
                </a:lnTo>
                <a:lnTo>
                  <a:pt x="91198" y="104411"/>
                </a:lnTo>
                <a:lnTo>
                  <a:pt x="122578" y="86606"/>
                </a:lnTo>
                <a:lnTo>
                  <a:pt x="141424" y="62241"/>
                </a:lnTo>
                <a:lnTo>
                  <a:pt x="179727" y="62241"/>
                </a:lnTo>
                <a:lnTo>
                  <a:pt x="177885" y="69975"/>
                </a:lnTo>
                <a:lnTo>
                  <a:pt x="174939" y="76973"/>
                </a:lnTo>
                <a:lnTo>
                  <a:pt x="170519" y="83602"/>
                </a:lnTo>
                <a:lnTo>
                  <a:pt x="252674" y="107173"/>
                </a:lnTo>
                <a:lnTo>
                  <a:pt x="149527" y="107173"/>
                </a:lnTo>
                <a:lnTo>
                  <a:pt x="121387" y="124978"/>
                </a:lnTo>
                <a:lnTo>
                  <a:pt x="87653" y="138018"/>
                </a:lnTo>
                <a:lnTo>
                  <a:pt x="50605" y="146224"/>
                </a:lnTo>
                <a:lnTo>
                  <a:pt x="12521" y="149527"/>
                </a:lnTo>
                <a:close/>
              </a:path>
              <a:path w="314325" h="327659">
                <a:moveTo>
                  <a:pt x="293161" y="149895"/>
                </a:moveTo>
                <a:lnTo>
                  <a:pt x="149527" y="107173"/>
                </a:lnTo>
                <a:lnTo>
                  <a:pt x="252674" y="107173"/>
                </a:lnTo>
                <a:lnTo>
                  <a:pt x="302737" y="121536"/>
                </a:lnTo>
                <a:lnTo>
                  <a:pt x="293161" y="149895"/>
                </a:lnTo>
                <a:close/>
              </a:path>
              <a:path w="314325" h="327659">
                <a:moveTo>
                  <a:pt x="314154" y="204402"/>
                </a:moveTo>
                <a:lnTo>
                  <a:pt x="0" y="204402"/>
                </a:lnTo>
                <a:lnTo>
                  <a:pt x="0" y="174202"/>
                </a:lnTo>
                <a:lnTo>
                  <a:pt x="314154" y="174202"/>
                </a:lnTo>
                <a:lnTo>
                  <a:pt x="314154" y="204402"/>
                </a:lnTo>
                <a:close/>
              </a:path>
              <a:path w="314325" h="327659">
                <a:moveTo>
                  <a:pt x="292056" y="327413"/>
                </a:moveTo>
                <a:lnTo>
                  <a:pt x="255227" y="327413"/>
                </a:lnTo>
                <a:lnTo>
                  <a:pt x="255227" y="265908"/>
                </a:lnTo>
                <a:lnTo>
                  <a:pt x="19151" y="265908"/>
                </a:lnTo>
                <a:lnTo>
                  <a:pt x="19151" y="235707"/>
                </a:lnTo>
                <a:lnTo>
                  <a:pt x="292056" y="235707"/>
                </a:lnTo>
                <a:lnTo>
                  <a:pt x="292056" y="327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7957" y="7413356"/>
            <a:ext cx="287020" cy="317500"/>
          </a:xfrm>
          <a:custGeom>
            <a:avLst/>
            <a:gdLst/>
            <a:ahLst/>
            <a:cxnLst/>
            <a:rect l="l" t="t" r="r" b="b"/>
            <a:pathLst>
              <a:path w="287019" h="317500">
                <a:moveTo>
                  <a:pt x="128534" y="51561"/>
                </a:moveTo>
                <a:lnTo>
                  <a:pt x="91336" y="51561"/>
                </a:lnTo>
                <a:lnTo>
                  <a:pt x="91336" y="0"/>
                </a:lnTo>
                <a:lnTo>
                  <a:pt x="128534" y="0"/>
                </a:lnTo>
                <a:lnTo>
                  <a:pt x="128534" y="51561"/>
                </a:lnTo>
                <a:close/>
              </a:path>
              <a:path w="287019" h="317500">
                <a:moveTo>
                  <a:pt x="210295" y="85444"/>
                </a:moveTo>
                <a:lnTo>
                  <a:pt x="5524" y="85444"/>
                </a:lnTo>
                <a:lnTo>
                  <a:pt x="5524" y="51561"/>
                </a:lnTo>
                <a:lnTo>
                  <a:pt x="210295" y="51561"/>
                </a:lnTo>
                <a:lnTo>
                  <a:pt x="210295" y="85444"/>
                </a:lnTo>
                <a:close/>
              </a:path>
              <a:path w="287019" h="317500">
                <a:moveTo>
                  <a:pt x="0" y="298686"/>
                </a:moveTo>
                <a:lnTo>
                  <a:pt x="0" y="262961"/>
                </a:lnTo>
                <a:lnTo>
                  <a:pt x="29581" y="249980"/>
                </a:lnTo>
                <a:lnTo>
                  <a:pt x="53947" y="223810"/>
                </a:lnTo>
                <a:lnTo>
                  <a:pt x="72656" y="186380"/>
                </a:lnTo>
                <a:lnTo>
                  <a:pt x="85267" y="139615"/>
                </a:lnTo>
                <a:lnTo>
                  <a:pt x="91336" y="85444"/>
                </a:lnTo>
                <a:lnTo>
                  <a:pt x="128166" y="85444"/>
                </a:lnTo>
                <a:lnTo>
                  <a:pt x="126992" y="104370"/>
                </a:lnTo>
                <a:lnTo>
                  <a:pt x="125127" y="122503"/>
                </a:lnTo>
                <a:lnTo>
                  <a:pt x="122572" y="139876"/>
                </a:lnTo>
                <a:lnTo>
                  <a:pt x="119327" y="156524"/>
                </a:lnTo>
                <a:lnTo>
                  <a:pt x="153087" y="195932"/>
                </a:lnTo>
                <a:lnTo>
                  <a:pt x="108278" y="195932"/>
                </a:lnTo>
                <a:lnTo>
                  <a:pt x="88770" y="236847"/>
                </a:lnTo>
                <a:lnTo>
                  <a:pt x="63806" y="268025"/>
                </a:lnTo>
                <a:lnTo>
                  <a:pt x="34009" y="288845"/>
                </a:lnTo>
                <a:lnTo>
                  <a:pt x="0" y="298686"/>
                </a:lnTo>
                <a:close/>
              </a:path>
              <a:path w="287019" h="317500">
                <a:moveTo>
                  <a:pt x="194090" y="298317"/>
                </a:moveTo>
                <a:lnTo>
                  <a:pt x="108278" y="195932"/>
                </a:lnTo>
                <a:lnTo>
                  <a:pt x="153087" y="195932"/>
                </a:lnTo>
                <a:lnTo>
                  <a:pt x="220607" y="274747"/>
                </a:lnTo>
                <a:lnTo>
                  <a:pt x="194090" y="298317"/>
                </a:lnTo>
                <a:close/>
              </a:path>
              <a:path w="287019" h="317500">
                <a:moveTo>
                  <a:pt x="286900" y="317469"/>
                </a:moveTo>
                <a:lnTo>
                  <a:pt x="250439" y="317469"/>
                </a:lnTo>
                <a:lnTo>
                  <a:pt x="250439" y="2946"/>
                </a:lnTo>
                <a:lnTo>
                  <a:pt x="286900" y="2946"/>
                </a:lnTo>
                <a:lnTo>
                  <a:pt x="286900" y="31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87043" y="7416303"/>
            <a:ext cx="317500" cy="314960"/>
          </a:xfrm>
          <a:custGeom>
            <a:avLst/>
            <a:gdLst/>
            <a:ahLst/>
            <a:cxnLst/>
            <a:rect l="l" t="t" r="r" b="b"/>
            <a:pathLst>
              <a:path w="317500" h="314959">
                <a:moveTo>
                  <a:pt x="273273" y="314522"/>
                </a:moveTo>
                <a:lnTo>
                  <a:pt x="236812" y="314522"/>
                </a:lnTo>
                <a:lnTo>
                  <a:pt x="236812" y="0"/>
                </a:lnTo>
                <a:lnTo>
                  <a:pt x="273273" y="0"/>
                </a:lnTo>
                <a:lnTo>
                  <a:pt x="273273" y="127429"/>
                </a:lnTo>
                <a:lnTo>
                  <a:pt x="317469" y="127429"/>
                </a:lnTo>
                <a:lnTo>
                  <a:pt x="317469" y="162417"/>
                </a:lnTo>
                <a:lnTo>
                  <a:pt x="273273" y="162417"/>
                </a:lnTo>
                <a:lnTo>
                  <a:pt x="273273" y="314522"/>
                </a:lnTo>
                <a:close/>
              </a:path>
              <a:path w="317500" h="314959">
                <a:moveTo>
                  <a:pt x="0" y="295003"/>
                </a:moveTo>
                <a:lnTo>
                  <a:pt x="0" y="260383"/>
                </a:lnTo>
                <a:lnTo>
                  <a:pt x="46752" y="252428"/>
                </a:lnTo>
                <a:lnTo>
                  <a:pt x="84100" y="229888"/>
                </a:lnTo>
                <a:lnTo>
                  <a:pt x="111478" y="194090"/>
                </a:lnTo>
                <a:lnTo>
                  <a:pt x="128319" y="146359"/>
                </a:lnTo>
                <a:lnTo>
                  <a:pt x="134058" y="88022"/>
                </a:lnTo>
                <a:lnTo>
                  <a:pt x="134058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1256" y="11417"/>
                </a:lnTo>
                <a:lnTo>
                  <a:pt x="171200" y="88022"/>
                </a:lnTo>
                <a:lnTo>
                  <a:pt x="167374" y="138219"/>
                </a:lnTo>
                <a:lnTo>
                  <a:pt x="155987" y="183226"/>
                </a:lnTo>
                <a:lnTo>
                  <a:pt x="137481" y="221610"/>
                </a:lnTo>
                <a:lnTo>
                  <a:pt x="112243" y="252676"/>
                </a:lnTo>
                <a:lnTo>
                  <a:pt x="80659" y="275727"/>
                </a:lnTo>
                <a:lnTo>
                  <a:pt x="43116" y="290068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437406" y="7416303"/>
            <a:ext cx="314960" cy="312420"/>
          </a:xfrm>
          <a:custGeom>
            <a:avLst/>
            <a:gdLst/>
            <a:ahLst/>
            <a:cxnLst/>
            <a:rect l="l" t="t" r="r" b="b"/>
            <a:pathLst>
              <a:path w="314960" h="312420">
                <a:moveTo>
                  <a:pt x="289110" y="174939"/>
                </a:moveTo>
                <a:lnTo>
                  <a:pt x="252649" y="174939"/>
                </a:lnTo>
                <a:lnTo>
                  <a:pt x="252649" y="0"/>
                </a:lnTo>
                <a:lnTo>
                  <a:pt x="289110" y="0"/>
                </a:lnTo>
                <a:lnTo>
                  <a:pt x="289110" y="174939"/>
                </a:lnTo>
                <a:close/>
              </a:path>
              <a:path w="314960" h="312420">
                <a:moveTo>
                  <a:pt x="98702" y="166837"/>
                </a:moveTo>
                <a:lnTo>
                  <a:pt x="57799" y="160898"/>
                </a:lnTo>
                <a:lnTo>
                  <a:pt x="26701" y="144186"/>
                </a:lnTo>
                <a:lnTo>
                  <a:pt x="6928" y="118360"/>
                </a:lnTo>
                <a:lnTo>
                  <a:pt x="0" y="85075"/>
                </a:lnTo>
                <a:lnTo>
                  <a:pt x="6928" y="51946"/>
                </a:lnTo>
                <a:lnTo>
                  <a:pt x="26701" y="26102"/>
                </a:lnTo>
                <a:lnTo>
                  <a:pt x="57799" y="9305"/>
                </a:lnTo>
                <a:lnTo>
                  <a:pt x="98702" y="3314"/>
                </a:lnTo>
                <a:lnTo>
                  <a:pt x="139393" y="9305"/>
                </a:lnTo>
                <a:lnTo>
                  <a:pt x="170381" y="26102"/>
                </a:lnTo>
                <a:lnTo>
                  <a:pt x="176041" y="33514"/>
                </a:lnTo>
                <a:lnTo>
                  <a:pt x="98702" y="33514"/>
                </a:lnTo>
                <a:lnTo>
                  <a:pt x="73440" y="37013"/>
                </a:lnTo>
                <a:lnTo>
                  <a:pt x="53770" y="47141"/>
                </a:lnTo>
                <a:lnTo>
                  <a:pt x="41007" y="63346"/>
                </a:lnTo>
                <a:lnTo>
                  <a:pt x="36461" y="85075"/>
                </a:lnTo>
                <a:lnTo>
                  <a:pt x="41007" y="106805"/>
                </a:lnTo>
                <a:lnTo>
                  <a:pt x="53770" y="123010"/>
                </a:lnTo>
                <a:lnTo>
                  <a:pt x="73440" y="133138"/>
                </a:lnTo>
                <a:lnTo>
                  <a:pt x="98702" y="136636"/>
                </a:lnTo>
                <a:lnTo>
                  <a:pt x="176150" y="136636"/>
                </a:lnTo>
                <a:lnTo>
                  <a:pt x="170381" y="144186"/>
                </a:lnTo>
                <a:lnTo>
                  <a:pt x="139393" y="160898"/>
                </a:lnTo>
                <a:lnTo>
                  <a:pt x="98702" y="166837"/>
                </a:lnTo>
                <a:close/>
              </a:path>
              <a:path w="314960" h="312420">
                <a:moveTo>
                  <a:pt x="176150" y="136636"/>
                </a:moveTo>
                <a:lnTo>
                  <a:pt x="98702" y="136636"/>
                </a:lnTo>
                <a:lnTo>
                  <a:pt x="123752" y="133138"/>
                </a:lnTo>
                <a:lnTo>
                  <a:pt x="143312" y="123010"/>
                </a:lnTo>
                <a:lnTo>
                  <a:pt x="156035" y="106805"/>
                </a:lnTo>
                <a:lnTo>
                  <a:pt x="160576" y="85075"/>
                </a:lnTo>
                <a:lnTo>
                  <a:pt x="156035" y="63346"/>
                </a:lnTo>
                <a:lnTo>
                  <a:pt x="143312" y="47141"/>
                </a:lnTo>
                <a:lnTo>
                  <a:pt x="123752" y="37013"/>
                </a:lnTo>
                <a:lnTo>
                  <a:pt x="98702" y="33514"/>
                </a:lnTo>
                <a:lnTo>
                  <a:pt x="176041" y="33514"/>
                </a:lnTo>
                <a:lnTo>
                  <a:pt x="190114" y="51946"/>
                </a:lnTo>
                <a:lnTo>
                  <a:pt x="197037" y="85075"/>
                </a:lnTo>
                <a:lnTo>
                  <a:pt x="190114" y="118360"/>
                </a:lnTo>
                <a:lnTo>
                  <a:pt x="176150" y="136636"/>
                </a:lnTo>
                <a:close/>
              </a:path>
              <a:path w="314960" h="312420">
                <a:moveTo>
                  <a:pt x="22834" y="310471"/>
                </a:moveTo>
                <a:lnTo>
                  <a:pt x="22834" y="277325"/>
                </a:lnTo>
                <a:lnTo>
                  <a:pt x="47688" y="268261"/>
                </a:lnTo>
                <a:lnTo>
                  <a:pt x="68916" y="247907"/>
                </a:lnTo>
                <a:lnTo>
                  <a:pt x="84414" y="219059"/>
                </a:lnTo>
                <a:lnTo>
                  <a:pt x="92073" y="184515"/>
                </a:lnTo>
                <a:lnTo>
                  <a:pt x="127429" y="189302"/>
                </a:lnTo>
                <a:lnTo>
                  <a:pt x="125639" y="201732"/>
                </a:lnTo>
                <a:lnTo>
                  <a:pt x="123056" y="213610"/>
                </a:lnTo>
                <a:lnTo>
                  <a:pt x="119712" y="224935"/>
                </a:lnTo>
                <a:lnTo>
                  <a:pt x="115644" y="235707"/>
                </a:lnTo>
                <a:lnTo>
                  <a:pt x="149148" y="263329"/>
                </a:lnTo>
                <a:lnTo>
                  <a:pt x="100544" y="263329"/>
                </a:lnTo>
                <a:lnTo>
                  <a:pt x="84414" y="282038"/>
                </a:lnTo>
                <a:lnTo>
                  <a:pt x="65694" y="296430"/>
                </a:lnTo>
                <a:lnTo>
                  <a:pt x="44972" y="306057"/>
                </a:lnTo>
                <a:lnTo>
                  <a:pt x="22834" y="310471"/>
                </a:lnTo>
                <a:close/>
              </a:path>
              <a:path w="314960" h="312420">
                <a:moveTo>
                  <a:pt x="221018" y="275483"/>
                </a:moveTo>
                <a:lnTo>
                  <a:pt x="163890" y="275483"/>
                </a:lnTo>
                <a:lnTo>
                  <a:pt x="184831" y="263600"/>
                </a:lnTo>
                <a:lnTo>
                  <a:pt x="202423" y="243119"/>
                </a:lnTo>
                <a:lnTo>
                  <a:pt x="215112" y="216079"/>
                </a:lnTo>
                <a:lnTo>
                  <a:pt x="221344" y="184515"/>
                </a:lnTo>
                <a:lnTo>
                  <a:pt x="256700" y="189671"/>
                </a:lnTo>
                <a:lnTo>
                  <a:pt x="255250" y="201283"/>
                </a:lnTo>
                <a:lnTo>
                  <a:pt x="253109" y="212413"/>
                </a:lnTo>
                <a:lnTo>
                  <a:pt x="250278" y="223128"/>
                </a:lnTo>
                <a:lnTo>
                  <a:pt x="246756" y="233498"/>
                </a:lnTo>
                <a:lnTo>
                  <a:pt x="282772" y="261488"/>
                </a:lnTo>
                <a:lnTo>
                  <a:pt x="232393" y="261488"/>
                </a:lnTo>
                <a:lnTo>
                  <a:pt x="221018" y="275483"/>
                </a:lnTo>
                <a:close/>
              </a:path>
              <a:path w="314960" h="312420">
                <a:moveTo>
                  <a:pt x="292793" y="311944"/>
                </a:moveTo>
                <a:lnTo>
                  <a:pt x="232393" y="261488"/>
                </a:lnTo>
                <a:lnTo>
                  <a:pt x="282772" y="261488"/>
                </a:lnTo>
                <a:lnTo>
                  <a:pt x="314522" y="286164"/>
                </a:lnTo>
                <a:lnTo>
                  <a:pt x="292793" y="311944"/>
                </a:lnTo>
                <a:close/>
              </a:path>
              <a:path w="314960" h="312420">
                <a:moveTo>
                  <a:pt x="153946" y="310471"/>
                </a:moveTo>
                <a:lnTo>
                  <a:pt x="100544" y="263329"/>
                </a:lnTo>
                <a:lnTo>
                  <a:pt x="149148" y="263329"/>
                </a:lnTo>
                <a:lnTo>
                  <a:pt x="163890" y="275483"/>
                </a:lnTo>
                <a:lnTo>
                  <a:pt x="221018" y="275483"/>
                </a:lnTo>
                <a:lnTo>
                  <a:pt x="216407" y="281157"/>
                </a:lnTo>
                <a:lnTo>
                  <a:pt x="197589" y="296200"/>
                </a:lnTo>
                <a:lnTo>
                  <a:pt x="176562" y="306132"/>
                </a:lnTo>
                <a:lnTo>
                  <a:pt x="15394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7280" y="7416406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40" y="88900"/>
                </a:moveTo>
                <a:lnTo>
                  <a:pt x="59296" y="88900"/>
                </a:lnTo>
                <a:lnTo>
                  <a:pt x="59296" y="0"/>
                </a:lnTo>
                <a:lnTo>
                  <a:pt x="22466" y="0"/>
                </a:lnTo>
                <a:lnTo>
                  <a:pt x="22466" y="88900"/>
                </a:lnTo>
                <a:lnTo>
                  <a:pt x="22466" y="121920"/>
                </a:lnTo>
                <a:lnTo>
                  <a:pt x="294640" y="121920"/>
                </a:lnTo>
                <a:lnTo>
                  <a:pt x="294640" y="88900"/>
                </a:lnTo>
                <a:close/>
              </a:path>
              <a:path w="314325" h="311150">
                <a:moveTo>
                  <a:pt x="297954" y="278130"/>
                </a:moveTo>
                <a:lnTo>
                  <a:pt x="58928" y="27813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813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78130"/>
                </a:lnTo>
                <a:close/>
              </a:path>
              <a:path w="314325" h="311150">
                <a:moveTo>
                  <a:pt x="314159" y="156425"/>
                </a:moveTo>
                <a:lnTo>
                  <a:pt x="0" y="156425"/>
                </a:lnTo>
                <a:lnTo>
                  <a:pt x="0" y="188836"/>
                </a:lnTo>
                <a:lnTo>
                  <a:pt x="314159" y="188836"/>
                </a:lnTo>
                <a:lnTo>
                  <a:pt x="314159" y="15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54302" y="7416303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59">
                <a:moveTo>
                  <a:pt x="292793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314522"/>
                </a:lnTo>
                <a:close/>
              </a:path>
              <a:path w="293370" h="314959">
                <a:moveTo>
                  <a:pt x="216556" y="308998"/>
                </a:moveTo>
                <a:lnTo>
                  <a:pt x="182305" y="308998"/>
                </a:lnTo>
                <a:lnTo>
                  <a:pt x="182305" y="160576"/>
                </a:lnTo>
                <a:lnTo>
                  <a:pt x="102017" y="160576"/>
                </a:lnTo>
                <a:lnTo>
                  <a:pt x="102017" y="126693"/>
                </a:lnTo>
                <a:lnTo>
                  <a:pt x="182305" y="126693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308998"/>
                </a:lnTo>
                <a:close/>
              </a:path>
              <a:path w="293370" h="314959">
                <a:moveTo>
                  <a:pt x="75868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9583" y="11417"/>
                </a:lnTo>
                <a:lnTo>
                  <a:pt x="139583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53210" y="263329"/>
                </a:lnTo>
                <a:lnTo>
                  <a:pt x="153210" y="281376"/>
                </a:lnTo>
                <a:lnTo>
                  <a:pt x="137189" y="287349"/>
                </a:lnTo>
                <a:lnTo>
                  <a:pt x="118130" y="291872"/>
                </a:lnTo>
                <a:lnTo>
                  <a:pt x="97275" y="294738"/>
                </a:lnTo>
                <a:lnTo>
                  <a:pt x="75868" y="295739"/>
                </a:lnTo>
                <a:close/>
              </a:path>
              <a:path w="293370" h="314959">
                <a:moveTo>
                  <a:pt x="153210" y="263329"/>
                </a:moveTo>
                <a:lnTo>
                  <a:pt x="79919" y="263329"/>
                </a:lnTo>
                <a:lnTo>
                  <a:pt x="100020" y="262334"/>
                </a:lnTo>
                <a:lnTo>
                  <a:pt x="119465" y="259508"/>
                </a:lnTo>
                <a:lnTo>
                  <a:pt x="137459" y="255095"/>
                </a:lnTo>
                <a:lnTo>
                  <a:pt x="153210" y="249334"/>
                </a:lnTo>
                <a:lnTo>
                  <a:pt x="153210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12283" y="7416303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59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59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59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69897" y="7416303"/>
            <a:ext cx="280035" cy="314960"/>
          </a:xfrm>
          <a:custGeom>
            <a:avLst/>
            <a:gdLst/>
            <a:ahLst/>
            <a:cxnLst/>
            <a:rect l="l" t="t" r="r" b="b"/>
            <a:pathLst>
              <a:path w="280035" h="314959">
                <a:moveTo>
                  <a:pt x="279534" y="314522"/>
                </a:moveTo>
                <a:lnTo>
                  <a:pt x="242705" y="314522"/>
                </a:lnTo>
                <a:lnTo>
                  <a:pt x="242705" y="162417"/>
                </a:lnTo>
                <a:lnTo>
                  <a:pt x="184515" y="162417"/>
                </a:lnTo>
                <a:lnTo>
                  <a:pt x="184515" y="128166"/>
                </a:lnTo>
                <a:lnTo>
                  <a:pt x="242705" y="128166"/>
                </a:lnTo>
                <a:lnTo>
                  <a:pt x="242705" y="0"/>
                </a:lnTo>
                <a:lnTo>
                  <a:pt x="279534" y="0"/>
                </a:lnTo>
                <a:lnTo>
                  <a:pt x="279534" y="314522"/>
                </a:lnTo>
                <a:close/>
              </a:path>
              <a:path w="280035" h="314959">
                <a:moveTo>
                  <a:pt x="120432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79727" y="11417"/>
                </a:lnTo>
                <a:lnTo>
                  <a:pt x="179727" y="44931"/>
                </a:lnTo>
                <a:lnTo>
                  <a:pt x="36461" y="44931"/>
                </a:lnTo>
                <a:lnTo>
                  <a:pt x="36461" y="134427"/>
                </a:lnTo>
                <a:lnTo>
                  <a:pt x="162049" y="134427"/>
                </a:lnTo>
                <a:lnTo>
                  <a:pt x="162049" y="167941"/>
                </a:lnTo>
                <a:lnTo>
                  <a:pt x="36461" y="167941"/>
                </a:lnTo>
                <a:lnTo>
                  <a:pt x="36461" y="262225"/>
                </a:lnTo>
                <a:lnTo>
                  <a:pt x="201824" y="262225"/>
                </a:lnTo>
                <a:lnTo>
                  <a:pt x="201824" y="280639"/>
                </a:lnTo>
                <a:lnTo>
                  <a:pt x="185274" y="287038"/>
                </a:lnTo>
                <a:lnTo>
                  <a:pt x="165271" y="291780"/>
                </a:lnTo>
                <a:lnTo>
                  <a:pt x="143197" y="294727"/>
                </a:lnTo>
                <a:lnTo>
                  <a:pt x="120432" y="295739"/>
                </a:lnTo>
                <a:close/>
              </a:path>
              <a:path w="280035" h="314959">
                <a:moveTo>
                  <a:pt x="201824" y="262225"/>
                </a:moveTo>
                <a:lnTo>
                  <a:pt x="120432" y="262225"/>
                </a:lnTo>
                <a:lnTo>
                  <a:pt x="143041" y="261160"/>
                </a:lnTo>
                <a:lnTo>
                  <a:pt x="165133" y="258127"/>
                </a:lnTo>
                <a:lnTo>
                  <a:pt x="185222" y="253368"/>
                </a:lnTo>
                <a:lnTo>
                  <a:pt x="201824" y="247125"/>
                </a:lnTo>
                <a:lnTo>
                  <a:pt x="201824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07622" y="7420216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40">
                <a:moveTo>
                  <a:pt x="296100" y="92710"/>
                </a:moveTo>
                <a:lnTo>
                  <a:pt x="58178" y="92710"/>
                </a:lnTo>
                <a:lnTo>
                  <a:pt x="58178" y="71120"/>
                </a:lnTo>
                <a:lnTo>
                  <a:pt x="291680" y="71120"/>
                </a:lnTo>
                <a:lnTo>
                  <a:pt x="291680" y="46990"/>
                </a:lnTo>
                <a:lnTo>
                  <a:pt x="291680" y="2540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5400"/>
                </a:lnTo>
                <a:lnTo>
                  <a:pt x="256324" y="25400"/>
                </a:lnTo>
                <a:lnTo>
                  <a:pt x="256324" y="46990"/>
                </a:lnTo>
                <a:lnTo>
                  <a:pt x="22834" y="46990"/>
                </a:lnTo>
                <a:lnTo>
                  <a:pt x="22834" y="7112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40">
                <a:moveTo>
                  <a:pt x="297942" y="280670"/>
                </a:moveTo>
                <a:lnTo>
                  <a:pt x="57073" y="280670"/>
                </a:lnTo>
                <a:lnTo>
                  <a:pt x="57073" y="260350"/>
                </a:lnTo>
                <a:lnTo>
                  <a:pt x="292417" y="260350"/>
                </a:lnTo>
                <a:lnTo>
                  <a:pt x="292417" y="236220"/>
                </a:lnTo>
                <a:lnTo>
                  <a:pt x="292417" y="21590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60" y="215900"/>
                </a:lnTo>
                <a:lnTo>
                  <a:pt x="257060" y="236220"/>
                </a:lnTo>
                <a:lnTo>
                  <a:pt x="21729" y="236220"/>
                </a:lnTo>
                <a:lnTo>
                  <a:pt x="21729" y="260350"/>
                </a:lnTo>
                <a:lnTo>
                  <a:pt x="21729" y="28067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0670"/>
                </a:lnTo>
                <a:close/>
              </a:path>
              <a:path w="314325" h="307340">
                <a:moveTo>
                  <a:pt x="314147" y="140830"/>
                </a:moveTo>
                <a:lnTo>
                  <a:pt x="0" y="140830"/>
                </a:lnTo>
                <a:lnTo>
                  <a:pt x="0" y="167347"/>
                </a:lnTo>
                <a:lnTo>
                  <a:pt x="314147" y="167347"/>
                </a:lnTo>
                <a:lnTo>
                  <a:pt x="314147" y="140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74559" y="7416303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59">
                <a:moveTo>
                  <a:pt x="292793" y="126693"/>
                </a:moveTo>
                <a:lnTo>
                  <a:pt x="258173" y="126693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26693"/>
                </a:lnTo>
                <a:close/>
              </a:path>
              <a:path w="293370" h="314959">
                <a:moveTo>
                  <a:pt x="206981" y="308998"/>
                </a:moveTo>
                <a:lnTo>
                  <a:pt x="172361" y="308998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126693"/>
                </a:lnTo>
                <a:lnTo>
                  <a:pt x="292793" y="126693"/>
                </a:lnTo>
                <a:lnTo>
                  <a:pt x="292793" y="160944"/>
                </a:lnTo>
                <a:lnTo>
                  <a:pt x="206981" y="160944"/>
                </a:lnTo>
                <a:lnTo>
                  <a:pt x="206981" y="308998"/>
                </a:lnTo>
                <a:close/>
              </a:path>
              <a:path w="293370" h="314959">
                <a:moveTo>
                  <a:pt x="292793" y="314522"/>
                </a:moveTo>
                <a:lnTo>
                  <a:pt x="258173" y="314522"/>
                </a:lnTo>
                <a:lnTo>
                  <a:pt x="258173" y="160944"/>
                </a:lnTo>
                <a:lnTo>
                  <a:pt x="292793" y="160944"/>
                </a:lnTo>
                <a:lnTo>
                  <a:pt x="292793" y="314522"/>
                </a:lnTo>
                <a:close/>
              </a:path>
              <a:path w="293370" h="314959">
                <a:moveTo>
                  <a:pt x="72185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5900" y="11417"/>
                </a:lnTo>
                <a:lnTo>
                  <a:pt x="135900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49527" y="263329"/>
                </a:lnTo>
                <a:lnTo>
                  <a:pt x="149527" y="283217"/>
                </a:lnTo>
                <a:lnTo>
                  <a:pt x="133506" y="288592"/>
                </a:lnTo>
                <a:lnTo>
                  <a:pt x="114447" y="292517"/>
                </a:lnTo>
                <a:lnTo>
                  <a:pt x="93592" y="294922"/>
                </a:lnTo>
                <a:lnTo>
                  <a:pt x="72185" y="295739"/>
                </a:lnTo>
                <a:close/>
              </a:path>
              <a:path w="293370" h="314959">
                <a:moveTo>
                  <a:pt x="149527" y="263329"/>
                </a:moveTo>
                <a:lnTo>
                  <a:pt x="76236" y="263329"/>
                </a:lnTo>
                <a:lnTo>
                  <a:pt x="96337" y="262518"/>
                </a:lnTo>
                <a:lnTo>
                  <a:pt x="115782" y="260153"/>
                </a:lnTo>
                <a:lnTo>
                  <a:pt x="133776" y="256338"/>
                </a:lnTo>
                <a:lnTo>
                  <a:pt x="149527" y="251176"/>
                </a:lnTo>
                <a:lnTo>
                  <a:pt x="149527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119279" y="7421486"/>
            <a:ext cx="314325" cy="316865"/>
          </a:xfrm>
          <a:custGeom>
            <a:avLst/>
            <a:gdLst/>
            <a:ahLst/>
            <a:cxnLst/>
            <a:rect l="l" t="t" r="r" b="b"/>
            <a:pathLst>
              <a:path w="314325" h="316865">
                <a:moveTo>
                  <a:pt x="292049" y="342"/>
                </a:moveTo>
                <a:lnTo>
                  <a:pt x="255955" y="342"/>
                </a:lnTo>
                <a:lnTo>
                  <a:pt x="255955" y="44450"/>
                </a:lnTo>
                <a:lnTo>
                  <a:pt x="57823" y="44450"/>
                </a:lnTo>
                <a:lnTo>
                  <a:pt x="57823" y="0"/>
                </a:lnTo>
                <a:lnTo>
                  <a:pt x="21729" y="0"/>
                </a:lnTo>
                <a:lnTo>
                  <a:pt x="21729" y="44450"/>
                </a:lnTo>
                <a:lnTo>
                  <a:pt x="21729" y="77470"/>
                </a:lnTo>
                <a:lnTo>
                  <a:pt x="21729" y="129540"/>
                </a:lnTo>
                <a:lnTo>
                  <a:pt x="21729" y="161290"/>
                </a:lnTo>
                <a:lnTo>
                  <a:pt x="292049" y="161290"/>
                </a:lnTo>
                <a:lnTo>
                  <a:pt x="292049" y="129540"/>
                </a:lnTo>
                <a:lnTo>
                  <a:pt x="57823" y="129540"/>
                </a:lnTo>
                <a:lnTo>
                  <a:pt x="57823" y="77470"/>
                </a:lnTo>
                <a:lnTo>
                  <a:pt x="255955" y="77470"/>
                </a:lnTo>
                <a:lnTo>
                  <a:pt x="255955" y="129247"/>
                </a:lnTo>
                <a:lnTo>
                  <a:pt x="292049" y="129247"/>
                </a:lnTo>
                <a:lnTo>
                  <a:pt x="292049" y="77470"/>
                </a:lnTo>
                <a:lnTo>
                  <a:pt x="292049" y="76949"/>
                </a:lnTo>
                <a:lnTo>
                  <a:pt x="292049" y="44538"/>
                </a:lnTo>
                <a:lnTo>
                  <a:pt x="292049" y="342"/>
                </a:lnTo>
                <a:close/>
              </a:path>
              <a:path w="314325" h="316865">
                <a:moveTo>
                  <a:pt x="314147" y="195173"/>
                </a:moveTo>
                <a:lnTo>
                  <a:pt x="0" y="195173"/>
                </a:lnTo>
                <a:lnTo>
                  <a:pt x="0" y="229057"/>
                </a:lnTo>
                <a:lnTo>
                  <a:pt x="138112" y="229057"/>
                </a:lnTo>
                <a:lnTo>
                  <a:pt x="138112" y="316712"/>
                </a:lnTo>
                <a:lnTo>
                  <a:pt x="175679" y="316712"/>
                </a:lnTo>
                <a:lnTo>
                  <a:pt x="175679" y="229057"/>
                </a:lnTo>
                <a:lnTo>
                  <a:pt x="314147" y="229057"/>
                </a:lnTo>
                <a:lnTo>
                  <a:pt x="314147" y="195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73571" y="7417675"/>
            <a:ext cx="314325" cy="309880"/>
          </a:xfrm>
          <a:custGeom>
            <a:avLst/>
            <a:gdLst/>
            <a:ahLst/>
            <a:cxnLst/>
            <a:rect l="l" t="t" r="r" b="b"/>
            <a:pathLst>
              <a:path w="314325" h="309879">
                <a:moveTo>
                  <a:pt x="291325" y="469"/>
                </a:moveTo>
                <a:lnTo>
                  <a:pt x="255600" y="469"/>
                </a:lnTo>
                <a:lnTo>
                  <a:pt x="255600" y="38100"/>
                </a:lnTo>
                <a:lnTo>
                  <a:pt x="58559" y="38100"/>
                </a:lnTo>
                <a:lnTo>
                  <a:pt x="58559" y="0"/>
                </a:lnTo>
                <a:lnTo>
                  <a:pt x="22466" y="0"/>
                </a:lnTo>
                <a:lnTo>
                  <a:pt x="22466" y="38100"/>
                </a:lnTo>
                <a:lnTo>
                  <a:pt x="22466" y="66040"/>
                </a:lnTo>
                <a:lnTo>
                  <a:pt x="22466" y="105410"/>
                </a:lnTo>
                <a:lnTo>
                  <a:pt x="22466" y="134620"/>
                </a:lnTo>
                <a:lnTo>
                  <a:pt x="291325" y="134620"/>
                </a:lnTo>
                <a:lnTo>
                  <a:pt x="291325" y="105435"/>
                </a:lnTo>
                <a:lnTo>
                  <a:pt x="291325" y="66395"/>
                </a:lnTo>
                <a:lnTo>
                  <a:pt x="255600" y="66395"/>
                </a:lnTo>
                <a:lnTo>
                  <a:pt x="255600" y="105410"/>
                </a:lnTo>
                <a:lnTo>
                  <a:pt x="58559" y="105410"/>
                </a:lnTo>
                <a:lnTo>
                  <a:pt x="58559" y="66040"/>
                </a:lnTo>
                <a:lnTo>
                  <a:pt x="291325" y="66040"/>
                </a:lnTo>
                <a:lnTo>
                  <a:pt x="291325" y="38404"/>
                </a:lnTo>
                <a:lnTo>
                  <a:pt x="291325" y="38100"/>
                </a:lnTo>
                <a:lnTo>
                  <a:pt x="291325" y="469"/>
                </a:lnTo>
                <a:close/>
              </a:path>
              <a:path w="314325" h="309879">
                <a:moveTo>
                  <a:pt x="297954" y="278130"/>
                </a:moveTo>
                <a:lnTo>
                  <a:pt x="58928" y="278130"/>
                </a:lnTo>
                <a:lnTo>
                  <a:pt x="58928" y="224790"/>
                </a:lnTo>
                <a:lnTo>
                  <a:pt x="21729" y="224790"/>
                </a:lnTo>
                <a:lnTo>
                  <a:pt x="21729" y="278130"/>
                </a:lnTo>
                <a:lnTo>
                  <a:pt x="21729" y="309880"/>
                </a:lnTo>
                <a:lnTo>
                  <a:pt x="297954" y="309880"/>
                </a:lnTo>
                <a:lnTo>
                  <a:pt x="297954" y="278130"/>
                </a:lnTo>
                <a:close/>
              </a:path>
              <a:path w="314325" h="309879">
                <a:moveTo>
                  <a:pt x="314159" y="165468"/>
                </a:moveTo>
                <a:lnTo>
                  <a:pt x="0" y="165468"/>
                </a:lnTo>
                <a:lnTo>
                  <a:pt x="0" y="196405"/>
                </a:lnTo>
                <a:lnTo>
                  <a:pt x="138480" y="196405"/>
                </a:lnTo>
                <a:lnTo>
                  <a:pt x="138480" y="245389"/>
                </a:lnTo>
                <a:lnTo>
                  <a:pt x="175310" y="245389"/>
                </a:lnTo>
                <a:lnTo>
                  <a:pt x="175310" y="196405"/>
                </a:lnTo>
                <a:lnTo>
                  <a:pt x="314159" y="196405"/>
                </a:lnTo>
                <a:lnTo>
                  <a:pt x="314159" y="16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1635" y="7416304"/>
            <a:ext cx="655955" cy="314960"/>
          </a:xfrm>
          <a:custGeom>
            <a:avLst/>
            <a:gdLst/>
            <a:ahLst/>
            <a:cxnLst/>
            <a:rect l="l" t="t" r="r" b="b"/>
            <a:pathLst>
              <a:path w="655954" h="314959">
                <a:moveTo>
                  <a:pt x="217284" y="148056"/>
                </a:moveTo>
                <a:lnTo>
                  <a:pt x="160362" y="107911"/>
                </a:lnTo>
                <a:lnTo>
                  <a:pt x="118592" y="78447"/>
                </a:lnTo>
                <a:lnTo>
                  <a:pt x="124383" y="61150"/>
                </a:lnTo>
                <a:lnTo>
                  <a:pt x="128536" y="43053"/>
                </a:lnTo>
                <a:lnTo>
                  <a:pt x="131013" y="24333"/>
                </a:lnTo>
                <a:lnTo>
                  <a:pt x="131851" y="5156"/>
                </a:lnTo>
                <a:lnTo>
                  <a:pt x="95389" y="2946"/>
                </a:lnTo>
                <a:lnTo>
                  <a:pt x="88557" y="53276"/>
                </a:lnTo>
                <a:lnTo>
                  <a:pt x="69786" y="96227"/>
                </a:lnTo>
                <a:lnTo>
                  <a:pt x="39966" y="127977"/>
                </a:lnTo>
                <a:lnTo>
                  <a:pt x="0" y="144741"/>
                </a:lnTo>
                <a:lnTo>
                  <a:pt x="0" y="178625"/>
                </a:lnTo>
                <a:lnTo>
                  <a:pt x="32181" y="170421"/>
                </a:lnTo>
                <a:lnTo>
                  <a:pt x="60540" y="155282"/>
                </a:lnTo>
                <a:lnTo>
                  <a:pt x="84670" y="134137"/>
                </a:lnTo>
                <a:lnTo>
                  <a:pt x="104228" y="107911"/>
                </a:lnTo>
                <a:lnTo>
                  <a:pt x="196659" y="174205"/>
                </a:lnTo>
                <a:lnTo>
                  <a:pt x="217284" y="148056"/>
                </a:lnTo>
                <a:close/>
              </a:path>
              <a:path w="655954" h="314959">
                <a:moveTo>
                  <a:pt x="283946" y="205143"/>
                </a:moveTo>
                <a:lnTo>
                  <a:pt x="18046" y="205143"/>
                </a:lnTo>
                <a:lnTo>
                  <a:pt x="18046" y="236816"/>
                </a:lnTo>
                <a:lnTo>
                  <a:pt x="247116" y="236816"/>
                </a:lnTo>
                <a:lnTo>
                  <a:pt x="247116" y="314528"/>
                </a:lnTo>
                <a:lnTo>
                  <a:pt x="283946" y="314528"/>
                </a:lnTo>
                <a:lnTo>
                  <a:pt x="283946" y="205143"/>
                </a:lnTo>
                <a:close/>
              </a:path>
              <a:path w="655954" h="314959">
                <a:moveTo>
                  <a:pt x="328142" y="66294"/>
                </a:moveTo>
                <a:lnTo>
                  <a:pt x="283946" y="66294"/>
                </a:lnTo>
                <a:lnTo>
                  <a:pt x="283946" y="0"/>
                </a:lnTo>
                <a:lnTo>
                  <a:pt x="247484" y="0"/>
                </a:lnTo>
                <a:lnTo>
                  <a:pt x="247484" y="187833"/>
                </a:lnTo>
                <a:lnTo>
                  <a:pt x="283946" y="187833"/>
                </a:lnTo>
                <a:lnTo>
                  <a:pt x="283946" y="100914"/>
                </a:lnTo>
                <a:lnTo>
                  <a:pt x="328142" y="100914"/>
                </a:lnTo>
                <a:lnTo>
                  <a:pt x="328142" y="66294"/>
                </a:lnTo>
                <a:close/>
              </a:path>
              <a:path w="655954" h="314959">
                <a:moveTo>
                  <a:pt x="525183" y="274383"/>
                </a:moveTo>
                <a:lnTo>
                  <a:pt x="477037" y="189674"/>
                </a:lnTo>
                <a:lnTo>
                  <a:pt x="448576" y="139585"/>
                </a:lnTo>
                <a:lnTo>
                  <a:pt x="450786" y="117906"/>
                </a:lnTo>
                <a:lnTo>
                  <a:pt x="452450" y="94843"/>
                </a:lnTo>
                <a:lnTo>
                  <a:pt x="453555" y="70396"/>
                </a:lnTo>
                <a:lnTo>
                  <a:pt x="454101" y="44564"/>
                </a:lnTo>
                <a:lnTo>
                  <a:pt x="509346" y="44564"/>
                </a:lnTo>
                <a:lnTo>
                  <a:pt x="509346" y="11417"/>
                </a:lnTo>
                <a:lnTo>
                  <a:pt x="361289" y="11417"/>
                </a:lnTo>
                <a:lnTo>
                  <a:pt x="361289" y="44564"/>
                </a:lnTo>
                <a:lnTo>
                  <a:pt x="419112" y="44564"/>
                </a:lnTo>
                <a:lnTo>
                  <a:pt x="416280" y="112268"/>
                </a:lnTo>
                <a:lnTo>
                  <a:pt x="408609" y="169303"/>
                </a:lnTo>
                <a:lnTo>
                  <a:pt x="396074" y="214045"/>
                </a:lnTo>
                <a:lnTo>
                  <a:pt x="378599" y="244830"/>
                </a:lnTo>
                <a:lnTo>
                  <a:pt x="356133" y="260019"/>
                </a:lnTo>
                <a:lnTo>
                  <a:pt x="356133" y="295744"/>
                </a:lnTo>
                <a:lnTo>
                  <a:pt x="383908" y="285178"/>
                </a:lnTo>
                <a:lnTo>
                  <a:pt x="407009" y="263982"/>
                </a:lnTo>
                <a:lnTo>
                  <a:pt x="425488" y="232143"/>
                </a:lnTo>
                <a:lnTo>
                  <a:pt x="439369" y="189674"/>
                </a:lnTo>
                <a:lnTo>
                  <a:pt x="495350" y="291325"/>
                </a:lnTo>
                <a:lnTo>
                  <a:pt x="525183" y="274383"/>
                </a:lnTo>
                <a:close/>
              </a:path>
              <a:path w="655954" h="314959">
                <a:moveTo>
                  <a:pt x="574535" y="1841"/>
                </a:moveTo>
                <a:lnTo>
                  <a:pt x="539915" y="1841"/>
                </a:lnTo>
                <a:lnTo>
                  <a:pt x="539915" y="119697"/>
                </a:lnTo>
                <a:lnTo>
                  <a:pt x="490194" y="119697"/>
                </a:lnTo>
                <a:lnTo>
                  <a:pt x="490194" y="153949"/>
                </a:lnTo>
                <a:lnTo>
                  <a:pt x="539915" y="153949"/>
                </a:lnTo>
                <a:lnTo>
                  <a:pt x="539915" y="309003"/>
                </a:lnTo>
                <a:lnTo>
                  <a:pt x="574535" y="309003"/>
                </a:lnTo>
                <a:lnTo>
                  <a:pt x="574535" y="1841"/>
                </a:lnTo>
                <a:close/>
              </a:path>
              <a:path w="655954" h="314959">
                <a:moveTo>
                  <a:pt x="655929" y="0"/>
                </a:moveTo>
                <a:lnTo>
                  <a:pt x="621309" y="0"/>
                </a:lnTo>
                <a:lnTo>
                  <a:pt x="621309" y="314528"/>
                </a:lnTo>
                <a:lnTo>
                  <a:pt x="655929" y="314528"/>
                </a:lnTo>
                <a:lnTo>
                  <a:pt x="655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33970" y="7411884"/>
            <a:ext cx="763270" cy="348615"/>
          </a:xfrm>
          <a:custGeom>
            <a:avLst/>
            <a:gdLst/>
            <a:ahLst/>
            <a:cxnLst/>
            <a:rect l="l" t="t" r="r" b="b"/>
            <a:pathLst>
              <a:path w="763270" h="348615">
                <a:moveTo>
                  <a:pt x="159473" y="137375"/>
                </a:moveTo>
                <a:lnTo>
                  <a:pt x="153758" y="112852"/>
                </a:lnTo>
                <a:lnTo>
                  <a:pt x="147675" y="105702"/>
                </a:lnTo>
                <a:lnTo>
                  <a:pt x="138061" y="94424"/>
                </a:lnTo>
                <a:lnTo>
                  <a:pt x="126695" y="88823"/>
                </a:lnTo>
                <a:lnTo>
                  <a:pt x="126695" y="137375"/>
                </a:lnTo>
                <a:lnTo>
                  <a:pt x="123761" y="149936"/>
                </a:lnTo>
                <a:lnTo>
                  <a:pt x="115455" y="159981"/>
                </a:lnTo>
                <a:lnTo>
                  <a:pt x="102450" y="166636"/>
                </a:lnTo>
                <a:lnTo>
                  <a:pt x="85445" y="169049"/>
                </a:lnTo>
                <a:lnTo>
                  <a:pt x="68427" y="166636"/>
                </a:lnTo>
                <a:lnTo>
                  <a:pt x="55422" y="159981"/>
                </a:lnTo>
                <a:lnTo>
                  <a:pt x="47117" y="149936"/>
                </a:lnTo>
                <a:lnTo>
                  <a:pt x="44196" y="137375"/>
                </a:lnTo>
                <a:lnTo>
                  <a:pt x="47117" y="124968"/>
                </a:lnTo>
                <a:lnTo>
                  <a:pt x="55422" y="114909"/>
                </a:lnTo>
                <a:lnTo>
                  <a:pt x="68427" y="108165"/>
                </a:lnTo>
                <a:lnTo>
                  <a:pt x="85445" y="105702"/>
                </a:lnTo>
                <a:lnTo>
                  <a:pt x="102450" y="108165"/>
                </a:lnTo>
                <a:lnTo>
                  <a:pt x="115455" y="114909"/>
                </a:lnTo>
                <a:lnTo>
                  <a:pt x="123761" y="124968"/>
                </a:lnTo>
                <a:lnTo>
                  <a:pt x="126695" y="137375"/>
                </a:lnTo>
                <a:lnTo>
                  <a:pt x="126695" y="88823"/>
                </a:lnTo>
                <a:lnTo>
                  <a:pt x="114566" y="82842"/>
                </a:lnTo>
                <a:lnTo>
                  <a:pt x="85445" y="78816"/>
                </a:lnTo>
                <a:lnTo>
                  <a:pt x="56311" y="82842"/>
                </a:lnTo>
                <a:lnTo>
                  <a:pt x="32816" y="94424"/>
                </a:lnTo>
                <a:lnTo>
                  <a:pt x="17132" y="112852"/>
                </a:lnTo>
                <a:lnTo>
                  <a:pt x="11417" y="137375"/>
                </a:lnTo>
                <a:lnTo>
                  <a:pt x="17132" y="161912"/>
                </a:lnTo>
                <a:lnTo>
                  <a:pt x="32816" y="180327"/>
                </a:lnTo>
                <a:lnTo>
                  <a:pt x="56311" y="191909"/>
                </a:lnTo>
                <a:lnTo>
                  <a:pt x="85445" y="195935"/>
                </a:lnTo>
                <a:lnTo>
                  <a:pt x="114566" y="191909"/>
                </a:lnTo>
                <a:lnTo>
                  <a:pt x="138061" y="180327"/>
                </a:lnTo>
                <a:lnTo>
                  <a:pt x="147675" y="169049"/>
                </a:lnTo>
                <a:lnTo>
                  <a:pt x="153758" y="161912"/>
                </a:lnTo>
                <a:lnTo>
                  <a:pt x="159473" y="137375"/>
                </a:lnTo>
                <a:close/>
              </a:path>
              <a:path w="763270" h="348615">
                <a:moveTo>
                  <a:pt x="167208" y="34620"/>
                </a:moveTo>
                <a:lnTo>
                  <a:pt x="103124" y="34620"/>
                </a:lnTo>
                <a:lnTo>
                  <a:pt x="103124" y="0"/>
                </a:lnTo>
                <a:lnTo>
                  <a:pt x="66662" y="0"/>
                </a:lnTo>
                <a:lnTo>
                  <a:pt x="66662" y="34620"/>
                </a:lnTo>
                <a:lnTo>
                  <a:pt x="0" y="34620"/>
                </a:lnTo>
                <a:lnTo>
                  <a:pt x="0" y="63347"/>
                </a:lnTo>
                <a:lnTo>
                  <a:pt x="167208" y="63347"/>
                </a:lnTo>
                <a:lnTo>
                  <a:pt x="167208" y="34620"/>
                </a:lnTo>
                <a:close/>
              </a:path>
              <a:path w="763270" h="348615">
                <a:moveTo>
                  <a:pt x="307886" y="4419"/>
                </a:moveTo>
                <a:lnTo>
                  <a:pt x="274002" y="4419"/>
                </a:lnTo>
                <a:lnTo>
                  <a:pt x="274002" y="78816"/>
                </a:lnTo>
                <a:lnTo>
                  <a:pt x="224282" y="78816"/>
                </a:lnTo>
                <a:lnTo>
                  <a:pt x="224282" y="6261"/>
                </a:lnTo>
                <a:lnTo>
                  <a:pt x="190411" y="6261"/>
                </a:lnTo>
                <a:lnTo>
                  <a:pt x="190411" y="197408"/>
                </a:lnTo>
                <a:lnTo>
                  <a:pt x="224282" y="197408"/>
                </a:lnTo>
                <a:lnTo>
                  <a:pt x="224282" y="112331"/>
                </a:lnTo>
                <a:lnTo>
                  <a:pt x="274002" y="112331"/>
                </a:lnTo>
                <a:lnTo>
                  <a:pt x="274002" y="201460"/>
                </a:lnTo>
                <a:lnTo>
                  <a:pt x="307886" y="201460"/>
                </a:lnTo>
                <a:lnTo>
                  <a:pt x="307886" y="112331"/>
                </a:lnTo>
                <a:lnTo>
                  <a:pt x="307886" y="78816"/>
                </a:lnTo>
                <a:lnTo>
                  <a:pt x="307886" y="4419"/>
                </a:lnTo>
                <a:close/>
              </a:path>
              <a:path w="763270" h="348615">
                <a:moveTo>
                  <a:pt x="328510" y="289115"/>
                </a:moveTo>
                <a:lnTo>
                  <a:pt x="302742" y="274015"/>
                </a:lnTo>
                <a:lnTo>
                  <a:pt x="260007" y="248970"/>
                </a:lnTo>
                <a:lnTo>
                  <a:pt x="263804" y="240550"/>
                </a:lnTo>
                <a:lnTo>
                  <a:pt x="266915" y="231851"/>
                </a:lnTo>
                <a:lnTo>
                  <a:pt x="269328" y="222872"/>
                </a:lnTo>
                <a:lnTo>
                  <a:pt x="271056" y="213614"/>
                </a:lnTo>
                <a:lnTo>
                  <a:pt x="236067" y="208826"/>
                </a:lnTo>
                <a:lnTo>
                  <a:pt x="228676" y="233895"/>
                </a:lnTo>
                <a:lnTo>
                  <a:pt x="213601" y="255790"/>
                </a:lnTo>
                <a:lnTo>
                  <a:pt x="193294" y="272427"/>
                </a:lnTo>
                <a:lnTo>
                  <a:pt x="170154" y="281749"/>
                </a:lnTo>
                <a:lnTo>
                  <a:pt x="160337" y="275488"/>
                </a:lnTo>
                <a:lnTo>
                  <a:pt x="122275" y="251180"/>
                </a:lnTo>
                <a:lnTo>
                  <a:pt x="126555" y="242354"/>
                </a:lnTo>
                <a:lnTo>
                  <a:pt x="130009" y="233083"/>
                </a:lnTo>
                <a:lnTo>
                  <a:pt x="132626" y="223469"/>
                </a:lnTo>
                <a:lnTo>
                  <a:pt x="134429" y="213614"/>
                </a:lnTo>
                <a:lnTo>
                  <a:pt x="99809" y="208826"/>
                </a:lnTo>
                <a:lnTo>
                  <a:pt x="91287" y="235673"/>
                </a:lnTo>
                <a:lnTo>
                  <a:pt x="73888" y="258686"/>
                </a:lnTo>
                <a:lnTo>
                  <a:pt x="50761" y="275272"/>
                </a:lnTo>
                <a:lnTo>
                  <a:pt x="25044" y="282854"/>
                </a:lnTo>
                <a:lnTo>
                  <a:pt x="25044" y="314896"/>
                </a:lnTo>
                <a:lnTo>
                  <a:pt x="47371" y="310959"/>
                </a:lnTo>
                <a:lnTo>
                  <a:pt x="68592" y="302793"/>
                </a:lnTo>
                <a:lnTo>
                  <a:pt x="88023" y="290817"/>
                </a:lnTo>
                <a:lnTo>
                  <a:pt x="104965" y="275488"/>
                </a:lnTo>
                <a:lnTo>
                  <a:pt x="162788" y="314896"/>
                </a:lnTo>
                <a:lnTo>
                  <a:pt x="206794" y="302463"/>
                </a:lnTo>
                <a:lnTo>
                  <a:pt x="243065" y="274015"/>
                </a:lnTo>
                <a:lnTo>
                  <a:pt x="310832" y="316738"/>
                </a:lnTo>
                <a:lnTo>
                  <a:pt x="328510" y="289115"/>
                </a:lnTo>
                <a:close/>
              </a:path>
              <a:path w="763270" h="348615">
                <a:moveTo>
                  <a:pt x="651878" y="208457"/>
                </a:moveTo>
                <a:lnTo>
                  <a:pt x="615784" y="208457"/>
                </a:lnTo>
                <a:lnTo>
                  <a:pt x="615784" y="237553"/>
                </a:lnTo>
                <a:lnTo>
                  <a:pt x="615784" y="286169"/>
                </a:lnTo>
                <a:lnTo>
                  <a:pt x="418007" y="286169"/>
                </a:lnTo>
                <a:lnTo>
                  <a:pt x="418007" y="237553"/>
                </a:lnTo>
                <a:lnTo>
                  <a:pt x="615784" y="237553"/>
                </a:lnTo>
                <a:lnTo>
                  <a:pt x="615784" y="208457"/>
                </a:lnTo>
                <a:lnTo>
                  <a:pt x="381546" y="208457"/>
                </a:lnTo>
                <a:lnTo>
                  <a:pt x="381546" y="315264"/>
                </a:lnTo>
                <a:lnTo>
                  <a:pt x="651878" y="315264"/>
                </a:lnTo>
                <a:lnTo>
                  <a:pt x="651878" y="286169"/>
                </a:lnTo>
                <a:lnTo>
                  <a:pt x="651878" y="237553"/>
                </a:lnTo>
                <a:lnTo>
                  <a:pt x="651878" y="208457"/>
                </a:lnTo>
                <a:close/>
              </a:path>
              <a:path w="763270" h="348615">
                <a:moveTo>
                  <a:pt x="655561" y="62979"/>
                </a:moveTo>
                <a:lnTo>
                  <a:pt x="644588" y="35521"/>
                </a:lnTo>
                <a:lnTo>
                  <a:pt x="637882" y="31305"/>
                </a:lnTo>
                <a:lnTo>
                  <a:pt x="616889" y="18122"/>
                </a:lnTo>
                <a:lnTo>
                  <a:pt x="616889" y="62979"/>
                </a:lnTo>
                <a:lnTo>
                  <a:pt x="608952" y="77254"/>
                </a:lnTo>
                <a:lnTo>
                  <a:pt x="587375" y="87109"/>
                </a:lnTo>
                <a:lnTo>
                  <a:pt x="555510" y="92811"/>
                </a:lnTo>
                <a:lnTo>
                  <a:pt x="516712" y="94653"/>
                </a:lnTo>
                <a:lnTo>
                  <a:pt x="477913" y="92811"/>
                </a:lnTo>
                <a:lnTo>
                  <a:pt x="446049" y="87109"/>
                </a:lnTo>
                <a:lnTo>
                  <a:pt x="424472" y="77254"/>
                </a:lnTo>
                <a:lnTo>
                  <a:pt x="416534" y="62979"/>
                </a:lnTo>
                <a:lnTo>
                  <a:pt x="424472" y="48869"/>
                </a:lnTo>
                <a:lnTo>
                  <a:pt x="446049" y="39001"/>
                </a:lnTo>
                <a:lnTo>
                  <a:pt x="477913" y="33197"/>
                </a:lnTo>
                <a:lnTo>
                  <a:pt x="516712" y="31305"/>
                </a:lnTo>
                <a:lnTo>
                  <a:pt x="555510" y="33197"/>
                </a:lnTo>
                <a:lnTo>
                  <a:pt x="587375" y="39001"/>
                </a:lnTo>
                <a:lnTo>
                  <a:pt x="608952" y="48869"/>
                </a:lnTo>
                <a:lnTo>
                  <a:pt x="616889" y="62979"/>
                </a:lnTo>
                <a:lnTo>
                  <a:pt x="616889" y="18122"/>
                </a:lnTo>
                <a:lnTo>
                  <a:pt x="614730" y="16764"/>
                </a:lnTo>
                <a:lnTo>
                  <a:pt x="570572" y="6007"/>
                </a:lnTo>
                <a:lnTo>
                  <a:pt x="516712" y="2578"/>
                </a:lnTo>
                <a:lnTo>
                  <a:pt x="462851" y="6007"/>
                </a:lnTo>
                <a:lnTo>
                  <a:pt x="418706" y="16764"/>
                </a:lnTo>
                <a:lnTo>
                  <a:pt x="388835" y="35521"/>
                </a:lnTo>
                <a:lnTo>
                  <a:pt x="377863" y="62979"/>
                </a:lnTo>
                <a:lnTo>
                  <a:pt x="388835" y="90652"/>
                </a:lnTo>
                <a:lnTo>
                  <a:pt x="418706" y="109524"/>
                </a:lnTo>
                <a:lnTo>
                  <a:pt x="462851" y="120319"/>
                </a:lnTo>
                <a:lnTo>
                  <a:pt x="516712" y="123748"/>
                </a:lnTo>
                <a:lnTo>
                  <a:pt x="570572" y="120319"/>
                </a:lnTo>
                <a:lnTo>
                  <a:pt x="614730" y="109524"/>
                </a:lnTo>
                <a:lnTo>
                  <a:pt x="638251" y="94653"/>
                </a:lnTo>
                <a:lnTo>
                  <a:pt x="644588" y="90652"/>
                </a:lnTo>
                <a:lnTo>
                  <a:pt x="655561" y="62979"/>
                </a:lnTo>
                <a:close/>
              </a:path>
              <a:path w="763270" h="348615">
                <a:moveTo>
                  <a:pt x="673976" y="148424"/>
                </a:moveTo>
                <a:lnTo>
                  <a:pt x="359816" y="148424"/>
                </a:lnTo>
                <a:lnTo>
                  <a:pt x="359816" y="177888"/>
                </a:lnTo>
                <a:lnTo>
                  <a:pt x="673976" y="177888"/>
                </a:lnTo>
                <a:lnTo>
                  <a:pt x="673976" y="148424"/>
                </a:lnTo>
                <a:close/>
              </a:path>
              <a:path w="763270" h="348615">
                <a:moveTo>
                  <a:pt x="762736" y="265176"/>
                </a:moveTo>
                <a:lnTo>
                  <a:pt x="725906" y="265176"/>
                </a:lnTo>
                <a:lnTo>
                  <a:pt x="714121" y="348411"/>
                </a:lnTo>
                <a:lnTo>
                  <a:pt x="744321" y="348411"/>
                </a:lnTo>
                <a:lnTo>
                  <a:pt x="762736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53560" y="7416303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59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59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59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895334" y="7413358"/>
            <a:ext cx="647700" cy="317500"/>
          </a:xfrm>
          <a:custGeom>
            <a:avLst/>
            <a:gdLst/>
            <a:ahLst/>
            <a:cxnLst/>
            <a:rect l="l" t="t" r="r" b="b"/>
            <a:pathLst>
              <a:path w="647700" h="317500">
                <a:moveTo>
                  <a:pt x="218020" y="136271"/>
                </a:moveTo>
                <a:lnTo>
                  <a:pt x="164693" y="101650"/>
                </a:lnTo>
                <a:lnTo>
                  <a:pt x="120434" y="72923"/>
                </a:lnTo>
                <a:lnTo>
                  <a:pt x="125323" y="57670"/>
                </a:lnTo>
                <a:lnTo>
                  <a:pt x="128905" y="41757"/>
                </a:lnTo>
                <a:lnTo>
                  <a:pt x="131102" y="25222"/>
                </a:lnTo>
                <a:lnTo>
                  <a:pt x="131851" y="8102"/>
                </a:lnTo>
                <a:lnTo>
                  <a:pt x="95389" y="5892"/>
                </a:lnTo>
                <a:lnTo>
                  <a:pt x="88557" y="52908"/>
                </a:lnTo>
                <a:lnTo>
                  <a:pt x="69786" y="92494"/>
                </a:lnTo>
                <a:lnTo>
                  <a:pt x="39966" y="121653"/>
                </a:lnTo>
                <a:lnTo>
                  <a:pt x="0" y="137375"/>
                </a:lnTo>
                <a:lnTo>
                  <a:pt x="0" y="170522"/>
                </a:lnTo>
                <a:lnTo>
                  <a:pt x="33147" y="162306"/>
                </a:lnTo>
                <a:lnTo>
                  <a:pt x="62191" y="147548"/>
                </a:lnTo>
                <a:lnTo>
                  <a:pt x="86741" y="127076"/>
                </a:lnTo>
                <a:lnTo>
                  <a:pt x="106438" y="101650"/>
                </a:lnTo>
                <a:lnTo>
                  <a:pt x="199237" y="163156"/>
                </a:lnTo>
                <a:lnTo>
                  <a:pt x="218020" y="136271"/>
                </a:lnTo>
                <a:close/>
              </a:path>
              <a:path w="647700" h="317500">
                <a:moveTo>
                  <a:pt x="288734" y="252285"/>
                </a:moveTo>
                <a:lnTo>
                  <a:pt x="278295" y="222211"/>
                </a:lnTo>
                <a:lnTo>
                  <a:pt x="271322" y="217297"/>
                </a:lnTo>
                <a:lnTo>
                  <a:pt x="249694" y="202057"/>
                </a:lnTo>
                <a:lnTo>
                  <a:pt x="249694" y="252285"/>
                </a:lnTo>
                <a:lnTo>
                  <a:pt x="242303" y="268008"/>
                </a:lnTo>
                <a:lnTo>
                  <a:pt x="221983" y="278892"/>
                </a:lnTo>
                <a:lnTo>
                  <a:pt x="191592" y="285229"/>
                </a:lnTo>
                <a:lnTo>
                  <a:pt x="153949" y="287274"/>
                </a:lnTo>
                <a:lnTo>
                  <a:pt x="116446" y="285229"/>
                </a:lnTo>
                <a:lnTo>
                  <a:pt x="86042" y="278892"/>
                </a:lnTo>
                <a:lnTo>
                  <a:pt x="65633" y="268008"/>
                </a:lnTo>
                <a:lnTo>
                  <a:pt x="58191" y="252285"/>
                </a:lnTo>
                <a:lnTo>
                  <a:pt x="65633" y="236715"/>
                </a:lnTo>
                <a:lnTo>
                  <a:pt x="86042" y="225818"/>
                </a:lnTo>
                <a:lnTo>
                  <a:pt x="116446" y="219392"/>
                </a:lnTo>
                <a:lnTo>
                  <a:pt x="153949" y="217297"/>
                </a:lnTo>
                <a:lnTo>
                  <a:pt x="191592" y="219392"/>
                </a:lnTo>
                <a:lnTo>
                  <a:pt x="221983" y="225818"/>
                </a:lnTo>
                <a:lnTo>
                  <a:pt x="242303" y="236715"/>
                </a:lnTo>
                <a:lnTo>
                  <a:pt x="249694" y="252285"/>
                </a:lnTo>
                <a:lnTo>
                  <a:pt x="249694" y="202057"/>
                </a:lnTo>
                <a:lnTo>
                  <a:pt x="206857" y="190652"/>
                </a:lnTo>
                <a:lnTo>
                  <a:pt x="153949" y="187096"/>
                </a:lnTo>
                <a:lnTo>
                  <a:pt x="101180" y="190652"/>
                </a:lnTo>
                <a:lnTo>
                  <a:pt x="58369" y="202018"/>
                </a:lnTo>
                <a:lnTo>
                  <a:pt x="29641" y="222211"/>
                </a:lnTo>
                <a:lnTo>
                  <a:pt x="19151" y="252285"/>
                </a:lnTo>
                <a:lnTo>
                  <a:pt x="29641" y="282359"/>
                </a:lnTo>
                <a:lnTo>
                  <a:pt x="58369" y="302552"/>
                </a:lnTo>
                <a:lnTo>
                  <a:pt x="101180" y="313918"/>
                </a:lnTo>
                <a:lnTo>
                  <a:pt x="153949" y="317474"/>
                </a:lnTo>
                <a:lnTo>
                  <a:pt x="206857" y="313918"/>
                </a:lnTo>
                <a:lnTo>
                  <a:pt x="249656" y="302552"/>
                </a:lnTo>
                <a:lnTo>
                  <a:pt x="271322" y="287274"/>
                </a:lnTo>
                <a:lnTo>
                  <a:pt x="278295" y="282359"/>
                </a:lnTo>
                <a:lnTo>
                  <a:pt x="288734" y="252285"/>
                </a:lnTo>
                <a:close/>
              </a:path>
              <a:path w="647700" h="317500">
                <a:moveTo>
                  <a:pt x="328142" y="62979"/>
                </a:moveTo>
                <a:lnTo>
                  <a:pt x="283946" y="62979"/>
                </a:lnTo>
                <a:lnTo>
                  <a:pt x="283946" y="2946"/>
                </a:lnTo>
                <a:lnTo>
                  <a:pt x="247484" y="2946"/>
                </a:lnTo>
                <a:lnTo>
                  <a:pt x="247484" y="176784"/>
                </a:lnTo>
                <a:lnTo>
                  <a:pt x="283946" y="176784"/>
                </a:lnTo>
                <a:lnTo>
                  <a:pt x="283946" y="97599"/>
                </a:lnTo>
                <a:lnTo>
                  <a:pt x="328142" y="97599"/>
                </a:lnTo>
                <a:lnTo>
                  <a:pt x="328142" y="62979"/>
                </a:lnTo>
                <a:close/>
              </a:path>
              <a:path w="647700" h="317500">
                <a:moveTo>
                  <a:pt x="580796" y="274751"/>
                </a:moveTo>
                <a:lnTo>
                  <a:pt x="513270" y="195935"/>
                </a:lnTo>
                <a:lnTo>
                  <a:pt x="479513" y="156527"/>
                </a:lnTo>
                <a:lnTo>
                  <a:pt x="482765" y="139877"/>
                </a:lnTo>
                <a:lnTo>
                  <a:pt x="485317" y="122504"/>
                </a:lnTo>
                <a:lnTo>
                  <a:pt x="487184" y="104381"/>
                </a:lnTo>
                <a:lnTo>
                  <a:pt x="488353" y="85445"/>
                </a:lnTo>
                <a:lnTo>
                  <a:pt x="570484" y="85445"/>
                </a:lnTo>
                <a:lnTo>
                  <a:pt x="570484" y="51562"/>
                </a:lnTo>
                <a:lnTo>
                  <a:pt x="488721" y="51562"/>
                </a:lnTo>
                <a:lnTo>
                  <a:pt x="488721" y="0"/>
                </a:lnTo>
                <a:lnTo>
                  <a:pt x="451523" y="0"/>
                </a:lnTo>
                <a:lnTo>
                  <a:pt x="451523" y="51562"/>
                </a:lnTo>
                <a:lnTo>
                  <a:pt x="365709" y="51562"/>
                </a:lnTo>
                <a:lnTo>
                  <a:pt x="365709" y="85445"/>
                </a:lnTo>
                <a:lnTo>
                  <a:pt x="451523" y="85445"/>
                </a:lnTo>
                <a:lnTo>
                  <a:pt x="445452" y="139623"/>
                </a:lnTo>
                <a:lnTo>
                  <a:pt x="432841" y="186385"/>
                </a:lnTo>
                <a:lnTo>
                  <a:pt x="414134" y="223812"/>
                </a:lnTo>
                <a:lnTo>
                  <a:pt x="389775" y="249986"/>
                </a:lnTo>
                <a:lnTo>
                  <a:pt x="360184" y="262966"/>
                </a:lnTo>
                <a:lnTo>
                  <a:pt x="360184" y="298691"/>
                </a:lnTo>
                <a:lnTo>
                  <a:pt x="394195" y="288848"/>
                </a:lnTo>
                <a:lnTo>
                  <a:pt x="423989" y="268033"/>
                </a:lnTo>
                <a:lnTo>
                  <a:pt x="448957" y="236855"/>
                </a:lnTo>
                <a:lnTo>
                  <a:pt x="468464" y="195935"/>
                </a:lnTo>
                <a:lnTo>
                  <a:pt x="554278" y="298323"/>
                </a:lnTo>
                <a:lnTo>
                  <a:pt x="580796" y="274751"/>
                </a:lnTo>
                <a:close/>
              </a:path>
              <a:path w="647700" h="317500">
                <a:moveTo>
                  <a:pt x="647090" y="2946"/>
                </a:moveTo>
                <a:lnTo>
                  <a:pt x="610628" y="2946"/>
                </a:lnTo>
                <a:lnTo>
                  <a:pt x="610628" y="317474"/>
                </a:lnTo>
                <a:lnTo>
                  <a:pt x="647090" y="317474"/>
                </a:lnTo>
                <a:lnTo>
                  <a:pt x="647090" y="2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706368" y="7425296"/>
            <a:ext cx="314325" cy="290830"/>
          </a:xfrm>
          <a:custGeom>
            <a:avLst/>
            <a:gdLst/>
            <a:ahLst/>
            <a:cxnLst/>
            <a:rect l="l" t="t" r="r" b="b"/>
            <a:pathLst>
              <a:path w="314325" h="290829">
                <a:moveTo>
                  <a:pt x="293154" y="57150"/>
                </a:moveTo>
                <a:lnTo>
                  <a:pt x="56718" y="57150"/>
                </a:lnTo>
                <a:lnTo>
                  <a:pt x="56718" y="0"/>
                </a:lnTo>
                <a:lnTo>
                  <a:pt x="20624" y="0"/>
                </a:lnTo>
                <a:lnTo>
                  <a:pt x="20624" y="57150"/>
                </a:lnTo>
                <a:lnTo>
                  <a:pt x="20624" y="88900"/>
                </a:lnTo>
                <a:lnTo>
                  <a:pt x="20624" y="152400"/>
                </a:lnTo>
                <a:lnTo>
                  <a:pt x="20624" y="185420"/>
                </a:lnTo>
                <a:lnTo>
                  <a:pt x="293154" y="185420"/>
                </a:lnTo>
                <a:lnTo>
                  <a:pt x="293154" y="152692"/>
                </a:lnTo>
                <a:lnTo>
                  <a:pt x="293154" y="152400"/>
                </a:lnTo>
                <a:lnTo>
                  <a:pt x="293154" y="89344"/>
                </a:lnTo>
                <a:lnTo>
                  <a:pt x="257060" y="89344"/>
                </a:lnTo>
                <a:lnTo>
                  <a:pt x="257060" y="152400"/>
                </a:lnTo>
                <a:lnTo>
                  <a:pt x="56718" y="152400"/>
                </a:lnTo>
                <a:lnTo>
                  <a:pt x="56718" y="88900"/>
                </a:lnTo>
                <a:lnTo>
                  <a:pt x="293154" y="88900"/>
                </a:lnTo>
                <a:lnTo>
                  <a:pt x="293154" y="57150"/>
                </a:lnTo>
                <a:close/>
              </a:path>
              <a:path w="314325" h="290829">
                <a:moveTo>
                  <a:pt x="293154" y="215"/>
                </a:moveTo>
                <a:lnTo>
                  <a:pt x="257060" y="215"/>
                </a:lnTo>
                <a:lnTo>
                  <a:pt x="257060" y="56565"/>
                </a:lnTo>
                <a:lnTo>
                  <a:pt x="293154" y="56565"/>
                </a:lnTo>
                <a:lnTo>
                  <a:pt x="293154" y="215"/>
                </a:lnTo>
                <a:close/>
              </a:path>
              <a:path w="314325" h="290829">
                <a:moveTo>
                  <a:pt x="314147" y="256184"/>
                </a:moveTo>
                <a:lnTo>
                  <a:pt x="175310" y="256184"/>
                </a:lnTo>
                <a:lnTo>
                  <a:pt x="175310" y="185470"/>
                </a:lnTo>
                <a:lnTo>
                  <a:pt x="138112" y="185470"/>
                </a:lnTo>
                <a:lnTo>
                  <a:pt x="138112" y="256184"/>
                </a:lnTo>
                <a:lnTo>
                  <a:pt x="0" y="256184"/>
                </a:lnTo>
                <a:lnTo>
                  <a:pt x="0" y="290436"/>
                </a:lnTo>
                <a:lnTo>
                  <a:pt x="314147" y="290436"/>
                </a:lnTo>
                <a:lnTo>
                  <a:pt x="314147" y="256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060661" y="7425296"/>
            <a:ext cx="314325" cy="313055"/>
          </a:xfrm>
          <a:custGeom>
            <a:avLst/>
            <a:gdLst/>
            <a:ahLst/>
            <a:cxnLst/>
            <a:rect l="l" t="t" r="r" b="b"/>
            <a:pathLst>
              <a:path w="314325" h="313054">
                <a:moveTo>
                  <a:pt x="297218" y="135890"/>
                </a:moveTo>
                <a:lnTo>
                  <a:pt x="58191" y="135890"/>
                </a:lnTo>
                <a:lnTo>
                  <a:pt x="58191" y="99060"/>
                </a:lnTo>
                <a:lnTo>
                  <a:pt x="292430" y="99060"/>
                </a:lnTo>
                <a:lnTo>
                  <a:pt x="292430" y="68580"/>
                </a:lnTo>
                <a:lnTo>
                  <a:pt x="292430" y="31750"/>
                </a:lnTo>
                <a:lnTo>
                  <a:pt x="292430" y="0"/>
                </a:lnTo>
                <a:lnTo>
                  <a:pt x="22098" y="0"/>
                </a:lnTo>
                <a:lnTo>
                  <a:pt x="22098" y="31750"/>
                </a:lnTo>
                <a:lnTo>
                  <a:pt x="256705" y="31750"/>
                </a:lnTo>
                <a:lnTo>
                  <a:pt x="256705" y="68580"/>
                </a:lnTo>
                <a:lnTo>
                  <a:pt x="22098" y="68580"/>
                </a:lnTo>
                <a:lnTo>
                  <a:pt x="22098" y="99060"/>
                </a:lnTo>
                <a:lnTo>
                  <a:pt x="22098" y="135890"/>
                </a:lnTo>
                <a:lnTo>
                  <a:pt x="22098" y="167640"/>
                </a:lnTo>
                <a:lnTo>
                  <a:pt x="297218" y="167640"/>
                </a:lnTo>
                <a:lnTo>
                  <a:pt x="297218" y="135890"/>
                </a:lnTo>
                <a:close/>
              </a:path>
              <a:path w="314325" h="313054">
                <a:moveTo>
                  <a:pt x="314159" y="204254"/>
                </a:moveTo>
                <a:lnTo>
                  <a:pt x="0" y="204254"/>
                </a:lnTo>
                <a:lnTo>
                  <a:pt x="0" y="237032"/>
                </a:lnTo>
                <a:lnTo>
                  <a:pt x="77343" y="237032"/>
                </a:lnTo>
                <a:lnTo>
                  <a:pt x="77343" y="312902"/>
                </a:lnTo>
                <a:lnTo>
                  <a:pt x="113436" y="312902"/>
                </a:lnTo>
                <a:lnTo>
                  <a:pt x="113436" y="237032"/>
                </a:lnTo>
                <a:lnTo>
                  <a:pt x="200355" y="237032"/>
                </a:lnTo>
                <a:lnTo>
                  <a:pt x="200355" y="312902"/>
                </a:lnTo>
                <a:lnTo>
                  <a:pt x="236448" y="312902"/>
                </a:lnTo>
                <a:lnTo>
                  <a:pt x="236448" y="237032"/>
                </a:lnTo>
                <a:lnTo>
                  <a:pt x="314159" y="237032"/>
                </a:lnTo>
                <a:lnTo>
                  <a:pt x="314159" y="20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12721" y="8311756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90">
                <a:moveTo>
                  <a:pt x="293166" y="0"/>
                </a:moveTo>
                <a:lnTo>
                  <a:pt x="20624" y="0"/>
                </a:lnTo>
                <a:lnTo>
                  <a:pt x="20624" y="34290"/>
                </a:lnTo>
                <a:lnTo>
                  <a:pt x="20624" y="144780"/>
                </a:lnTo>
                <a:lnTo>
                  <a:pt x="20624" y="177800"/>
                </a:lnTo>
                <a:lnTo>
                  <a:pt x="293166" y="177800"/>
                </a:lnTo>
                <a:lnTo>
                  <a:pt x="293166" y="144780"/>
                </a:lnTo>
                <a:lnTo>
                  <a:pt x="57086" y="144780"/>
                </a:lnTo>
                <a:lnTo>
                  <a:pt x="57086" y="34290"/>
                </a:lnTo>
                <a:lnTo>
                  <a:pt x="256705" y="34290"/>
                </a:lnTo>
                <a:lnTo>
                  <a:pt x="256705" y="144145"/>
                </a:lnTo>
                <a:lnTo>
                  <a:pt x="293166" y="144145"/>
                </a:lnTo>
                <a:lnTo>
                  <a:pt x="293166" y="34290"/>
                </a:lnTo>
                <a:lnTo>
                  <a:pt x="293166" y="34023"/>
                </a:lnTo>
                <a:lnTo>
                  <a:pt x="293166" y="0"/>
                </a:lnTo>
                <a:close/>
              </a:path>
              <a:path w="314325" h="288290">
                <a:moveTo>
                  <a:pt x="314159" y="253530"/>
                </a:moveTo>
                <a:lnTo>
                  <a:pt x="175310" y="253530"/>
                </a:lnTo>
                <a:lnTo>
                  <a:pt x="175310" y="178028"/>
                </a:lnTo>
                <a:lnTo>
                  <a:pt x="138112" y="178028"/>
                </a:lnTo>
                <a:lnTo>
                  <a:pt x="138112" y="253530"/>
                </a:lnTo>
                <a:lnTo>
                  <a:pt x="0" y="253530"/>
                </a:lnTo>
                <a:lnTo>
                  <a:pt x="0" y="287782"/>
                </a:lnTo>
                <a:lnTo>
                  <a:pt x="314159" y="287782"/>
                </a:lnTo>
                <a:lnTo>
                  <a:pt x="314159" y="253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6602" y="8300110"/>
            <a:ext cx="639445" cy="314960"/>
          </a:xfrm>
          <a:custGeom>
            <a:avLst/>
            <a:gdLst/>
            <a:ahLst/>
            <a:cxnLst/>
            <a:rect l="l" t="t" r="r" b="b"/>
            <a:pathLst>
              <a:path w="639444" h="314959">
                <a:moveTo>
                  <a:pt x="157632" y="117119"/>
                </a:moveTo>
                <a:lnTo>
                  <a:pt x="139496" y="122110"/>
                </a:lnTo>
                <a:lnTo>
                  <a:pt x="118630" y="125552"/>
                </a:lnTo>
                <a:lnTo>
                  <a:pt x="95631" y="127533"/>
                </a:lnTo>
                <a:lnTo>
                  <a:pt x="71081" y="128168"/>
                </a:lnTo>
                <a:lnTo>
                  <a:pt x="34251" y="128168"/>
                </a:lnTo>
                <a:lnTo>
                  <a:pt x="34251" y="35725"/>
                </a:lnTo>
                <a:lnTo>
                  <a:pt x="138849" y="35725"/>
                </a:lnTo>
                <a:lnTo>
                  <a:pt x="138849" y="7734"/>
                </a:lnTo>
                <a:lnTo>
                  <a:pt x="0" y="7734"/>
                </a:lnTo>
                <a:lnTo>
                  <a:pt x="0" y="156159"/>
                </a:lnTo>
                <a:lnTo>
                  <a:pt x="67398" y="156159"/>
                </a:lnTo>
                <a:lnTo>
                  <a:pt x="93192" y="155524"/>
                </a:lnTo>
                <a:lnTo>
                  <a:pt x="117487" y="153543"/>
                </a:lnTo>
                <a:lnTo>
                  <a:pt x="139280" y="150101"/>
                </a:lnTo>
                <a:lnTo>
                  <a:pt x="157632" y="145110"/>
                </a:lnTo>
                <a:lnTo>
                  <a:pt x="157632" y="128168"/>
                </a:lnTo>
                <a:lnTo>
                  <a:pt x="157632" y="117119"/>
                </a:lnTo>
                <a:close/>
              </a:path>
              <a:path w="639444" h="314959">
                <a:moveTo>
                  <a:pt x="216547" y="1841"/>
                </a:moveTo>
                <a:lnTo>
                  <a:pt x="182295" y="1841"/>
                </a:lnTo>
                <a:lnTo>
                  <a:pt x="182295" y="63347"/>
                </a:lnTo>
                <a:lnTo>
                  <a:pt x="108280" y="63347"/>
                </a:lnTo>
                <a:lnTo>
                  <a:pt x="108280" y="92075"/>
                </a:lnTo>
                <a:lnTo>
                  <a:pt x="182295" y="92075"/>
                </a:lnTo>
                <a:lnTo>
                  <a:pt x="182295" y="160210"/>
                </a:lnTo>
                <a:lnTo>
                  <a:pt x="216547" y="160210"/>
                </a:lnTo>
                <a:lnTo>
                  <a:pt x="216547" y="1841"/>
                </a:lnTo>
                <a:close/>
              </a:path>
              <a:path w="639444" h="314959">
                <a:moveTo>
                  <a:pt x="292785" y="0"/>
                </a:moveTo>
                <a:lnTo>
                  <a:pt x="258165" y="0"/>
                </a:lnTo>
                <a:lnTo>
                  <a:pt x="258165" y="163525"/>
                </a:lnTo>
                <a:lnTo>
                  <a:pt x="292785" y="163525"/>
                </a:lnTo>
                <a:lnTo>
                  <a:pt x="292785" y="0"/>
                </a:lnTo>
                <a:close/>
              </a:path>
              <a:path w="639444" h="314959">
                <a:moveTo>
                  <a:pt x="300520" y="282854"/>
                </a:moveTo>
                <a:lnTo>
                  <a:pt x="53771" y="282854"/>
                </a:lnTo>
                <a:lnTo>
                  <a:pt x="53771" y="258178"/>
                </a:lnTo>
                <a:lnTo>
                  <a:pt x="292785" y="258178"/>
                </a:lnTo>
                <a:lnTo>
                  <a:pt x="292785" y="180467"/>
                </a:lnTo>
                <a:lnTo>
                  <a:pt x="17310" y="180467"/>
                </a:lnTo>
                <a:lnTo>
                  <a:pt x="17310" y="208089"/>
                </a:lnTo>
                <a:lnTo>
                  <a:pt x="257060" y="208089"/>
                </a:lnTo>
                <a:lnTo>
                  <a:pt x="257060" y="232029"/>
                </a:lnTo>
                <a:lnTo>
                  <a:pt x="18046" y="232029"/>
                </a:lnTo>
                <a:lnTo>
                  <a:pt x="18046" y="310476"/>
                </a:lnTo>
                <a:lnTo>
                  <a:pt x="300520" y="310476"/>
                </a:lnTo>
                <a:lnTo>
                  <a:pt x="300520" y="282854"/>
                </a:lnTo>
                <a:close/>
              </a:path>
              <a:path w="639444" h="314959">
                <a:moveTo>
                  <a:pt x="549859" y="105702"/>
                </a:moveTo>
                <a:lnTo>
                  <a:pt x="542594" y="65519"/>
                </a:lnTo>
                <a:lnTo>
                  <a:pt x="525729" y="39408"/>
                </a:lnTo>
                <a:lnTo>
                  <a:pt x="522376" y="34213"/>
                </a:lnTo>
                <a:lnTo>
                  <a:pt x="514134" y="28778"/>
                </a:lnTo>
                <a:lnTo>
                  <a:pt x="514134" y="105702"/>
                </a:lnTo>
                <a:lnTo>
                  <a:pt x="509752" y="131851"/>
                </a:lnTo>
                <a:lnTo>
                  <a:pt x="497332" y="152755"/>
                </a:lnTo>
                <a:lnTo>
                  <a:pt x="477926" y="166611"/>
                </a:lnTo>
                <a:lnTo>
                  <a:pt x="452628" y="171627"/>
                </a:lnTo>
                <a:lnTo>
                  <a:pt x="427177" y="166611"/>
                </a:lnTo>
                <a:lnTo>
                  <a:pt x="407784" y="152755"/>
                </a:lnTo>
                <a:lnTo>
                  <a:pt x="395452" y="131851"/>
                </a:lnTo>
                <a:lnTo>
                  <a:pt x="391121" y="105702"/>
                </a:lnTo>
                <a:lnTo>
                  <a:pt x="395452" y="79502"/>
                </a:lnTo>
                <a:lnTo>
                  <a:pt x="407784" y="58470"/>
                </a:lnTo>
                <a:lnTo>
                  <a:pt x="427177" y="44488"/>
                </a:lnTo>
                <a:lnTo>
                  <a:pt x="452628" y="39408"/>
                </a:lnTo>
                <a:lnTo>
                  <a:pt x="477926" y="44488"/>
                </a:lnTo>
                <a:lnTo>
                  <a:pt x="497332" y="58470"/>
                </a:lnTo>
                <a:lnTo>
                  <a:pt x="509752" y="79502"/>
                </a:lnTo>
                <a:lnTo>
                  <a:pt x="514134" y="105702"/>
                </a:lnTo>
                <a:lnTo>
                  <a:pt x="514134" y="28778"/>
                </a:lnTo>
                <a:lnTo>
                  <a:pt x="491591" y="13881"/>
                </a:lnTo>
                <a:lnTo>
                  <a:pt x="452628" y="6629"/>
                </a:lnTo>
                <a:lnTo>
                  <a:pt x="413512" y="13881"/>
                </a:lnTo>
                <a:lnTo>
                  <a:pt x="382739" y="34213"/>
                </a:lnTo>
                <a:lnTo>
                  <a:pt x="362610" y="65519"/>
                </a:lnTo>
                <a:lnTo>
                  <a:pt x="355396" y="105702"/>
                </a:lnTo>
                <a:lnTo>
                  <a:pt x="362610" y="145884"/>
                </a:lnTo>
                <a:lnTo>
                  <a:pt x="382739" y="177203"/>
                </a:lnTo>
                <a:lnTo>
                  <a:pt x="413512" y="197535"/>
                </a:lnTo>
                <a:lnTo>
                  <a:pt x="452628" y="204774"/>
                </a:lnTo>
                <a:lnTo>
                  <a:pt x="491591" y="197535"/>
                </a:lnTo>
                <a:lnTo>
                  <a:pt x="522376" y="177203"/>
                </a:lnTo>
                <a:lnTo>
                  <a:pt x="525970" y="171627"/>
                </a:lnTo>
                <a:lnTo>
                  <a:pt x="542594" y="145884"/>
                </a:lnTo>
                <a:lnTo>
                  <a:pt x="549859" y="105702"/>
                </a:lnTo>
                <a:close/>
              </a:path>
              <a:path w="639444" h="314959">
                <a:moveTo>
                  <a:pt x="576376" y="246761"/>
                </a:moveTo>
                <a:lnTo>
                  <a:pt x="557314" y="253263"/>
                </a:lnTo>
                <a:lnTo>
                  <a:pt x="532968" y="257860"/>
                </a:lnTo>
                <a:lnTo>
                  <a:pt x="504545" y="260591"/>
                </a:lnTo>
                <a:lnTo>
                  <a:pt x="473252" y="261493"/>
                </a:lnTo>
                <a:lnTo>
                  <a:pt x="344716" y="261493"/>
                </a:lnTo>
                <a:lnTo>
                  <a:pt x="344716" y="295744"/>
                </a:lnTo>
                <a:lnTo>
                  <a:pt x="471043" y="295744"/>
                </a:lnTo>
                <a:lnTo>
                  <a:pt x="503656" y="294728"/>
                </a:lnTo>
                <a:lnTo>
                  <a:pt x="532828" y="291782"/>
                </a:lnTo>
                <a:lnTo>
                  <a:pt x="557428" y="287045"/>
                </a:lnTo>
                <a:lnTo>
                  <a:pt x="576376" y="280644"/>
                </a:lnTo>
                <a:lnTo>
                  <a:pt x="576376" y="246761"/>
                </a:lnTo>
                <a:close/>
              </a:path>
              <a:path w="639444" h="314959">
                <a:moveTo>
                  <a:pt x="639356" y="0"/>
                </a:moveTo>
                <a:lnTo>
                  <a:pt x="602894" y="0"/>
                </a:lnTo>
                <a:lnTo>
                  <a:pt x="602894" y="314528"/>
                </a:lnTo>
                <a:lnTo>
                  <a:pt x="639356" y="314528"/>
                </a:lnTo>
                <a:lnTo>
                  <a:pt x="639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78645" y="8291271"/>
            <a:ext cx="668655" cy="324485"/>
          </a:xfrm>
          <a:custGeom>
            <a:avLst/>
            <a:gdLst/>
            <a:ahLst/>
            <a:cxnLst/>
            <a:rect l="l" t="t" r="r" b="b"/>
            <a:pathLst>
              <a:path w="668654" h="324484">
                <a:moveTo>
                  <a:pt x="211391" y="25044"/>
                </a:moveTo>
                <a:lnTo>
                  <a:pt x="123748" y="25044"/>
                </a:lnTo>
                <a:lnTo>
                  <a:pt x="123748" y="0"/>
                </a:lnTo>
                <a:lnTo>
                  <a:pt x="86550" y="0"/>
                </a:lnTo>
                <a:lnTo>
                  <a:pt x="86550" y="25044"/>
                </a:lnTo>
                <a:lnTo>
                  <a:pt x="1104" y="25044"/>
                </a:lnTo>
                <a:lnTo>
                  <a:pt x="1104" y="50825"/>
                </a:lnTo>
                <a:lnTo>
                  <a:pt x="211391" y="50825"/>
                </a:lnTo>
                <a:lnTo>
                  <a:pt x="211391" y="25044"/>
                </a:lnTo>
                <a:close/>
              </a:path>
              <a:path w="668654" h="324484">
                <a:moveTo>
                  <a:pt x="222808" y="152476"/>
                </a:moveTo>
                <a:lnTo>
                  <a:pt x="204889" y="157746"/>
                </a:lnTo>
                <a:lnTo>
                  <a:pt x="181381" y="161455"/>
                </a:lnTo>
                <a:lnTo>
                  <a:pt x="153720" y="163715"/>
                </a:lnTo>
                <a:lnTo>
                  <a:pt x="123380" y="164630"/>
                </a:lnTo>
                <a:lnTo>
                  <a:pt x="123380" y="145846"/>
                </a:lnTo>
                <a:lnTo>
                  <a:pt x="154038" y="141478"/>
                </a:lnTo>
                <a:lnTo>
                  <a:pt x="176961" y="133007"/>
                </a:lnTo>
                <a:lnTo>
                  <a:pt x="190373" y="121539"/>
                </a:lnTo>
                <a:lnTo>
                  <a:pt x="191325" y="120726"/>
                </a:lnTo>
                <a:lnTo>
                  <a:pt x="196291" y="104965"/>
                </a:lnTo>
                <a:lnTo>
                  <a:pt x="190334" y="88392"/>
                </a:lnTo>
                <a:lnTo>
                  <a:pt x="190017" y="87490"/>
                </a:lnTo>
                <a:lnTo>
                  <a:pt x="171983" y="74536"/>
                </a:lnTo>
                <a:lnTo>
                  <a:pt x="162052" y="71742"/>
                </a:lnTo>
                <a:lnTo>
                  <a:pt x="162052" y="104965"/>
                </a:lnTo>
                <a:lnTo>
                  <a:pt x="158521" y="111442"/>
                </a:lnTo>
                <a:lnTo>
                  <a:pt x="147955" y="116713"/>
                </a:lnTo>
                <a:lnTo>
                  <a:pt x="130352" y="120243"/>
                </a:lnTo>
                <a:lnTo>
                  <a:pt x="105702" y="121539"/>
                </a:lnTo>
                <a:lnTo>
                  <a:pt x="81038" y="120243"/>
                </a:lnTo>
                <a:lnTo>
                  <a:pt x="63436" y="116713"/>
                </a:lnTo>
                <a:lnTo>
                  <a:pt x="52870" y="111442"/>
                </a:lnTo>
                <a:lnTo>
                  <a:pt x="49352" y="104965"/>
                </a:lnTo>
                <a:lnTo>
                  <a:pt x="52870" y="98501"/>
                </a:lnTo>
                <a:lnTo>
                  <a:pt x="63436" y="93230"/>
                </a:lnTo>
                <a:lnTo>
                  <a:pt x="81038" y="89687"/>
                </a:lnTo>
                <a:lnTo>
                  <a:pt x="105702" y="88392"/>
                </a:lnTo>
                <a:lnTo>
                  <a:pt x="130352" y="89687"/>
                </a:lnTo>
                <a:lnTo>
                  <a:pt x="147955" y="93230"/>
                </a:lnTo>
                <a:lnTo>
                  <a:pt x="158521" y="98501"/>
                </a:lnTo>
                <a:lnTo>
                  <a:pt x="162052" y="104965"/>
                </a:lnTo>
                <a:lnTo>
                  <a:pt x="162052" y="71742"/>
                </a:lnTo>
                <a:lnTo>
                  <a:pt x="143471" y="66484"/>
                </a:lnTo>
                <a:lnTo>
                  <a:pt x="105702" y="63715"/>
                </a:lnTo>
                <a:lnTo>
                  <a:pt x="67767" y="66484"/>
                </a:lnTo>
                <a:lnTo>
                  <a:pt x="39268" y="74536"/>
                </a:lnTo>
                <a:lnTo>
                  <a:pt x="21323" y="87490"/>
                </a:lnTo>
                <a:lnTo>
                  <a:pt x="15100" y="104965"/>
                </a:lnTo>
                <a:lnTo>
                  <a:pt x="20002" y="120675"/>
                </a:lnTo>
                <a:lnTo>
                  <a:pt x="34201" y="132816"/>
                </a:lnTo>
                <a:lnTo>
                  <a:pt x="56896" y="141173"/>
                </a:lnTo>
                <a:lnTo>
                  <a:pt x="87287" y="145478"/>
                </a:lnTo>
                <a:lnTo>
                  <a:pt x="87287" y="164630"/>
                </a:lnTo>
                <a:lnTo>
                  <a:pt x="0" y="164630"/>
                </a:lnTo>
                <a:lnTo>
                  <a:pt x="0" y="191147"/>
                </a:lnTo>
                <a:lnTo>
                  <a:pt x="118224" y="191147"/>
                </a:lnTo>
                <a:lnTo>
                  <a:pt x="150571" y="190436"/>
                </a:lnTo>
                <a:lnTo>
                  <a:pt x="179768" y="188201"/>
                </a:lnTo>
                <a:lnTo>
                  <a:pt x="204343" y="184315"/>
                </a:lnTo>
                <a:lnTo>
                  <a:pt x="222808" y="178625"/>
                </a:lnTo>
                <a:lnTo>
                  <a:pt x="222808" y="152476"/>
                </a:lnTo>
                <a:close/>
              </a:path>
              <a:path w="668654" h="324484">
                <a:moveTo>
                  <a:pt x="293522" y="293903"/>
                </a:moveTo>
                <a:lnTo>
                  <a:pt x="54508" y="293903"/>
                </a:lnTo>
                <a:lnTo>
                  <a:pt x="54508" y="276593"/>
                </a:lnTo>
                <a:lnTo>
                  <a:pt x="285419" y="276593"/>
                </a:lnTo>
                <a:lnTo>
                  <a:pt x="285419" y="209194"/>
                </a:lnTo>
                <a:lnTo>
                  <a:pt x="18046" y="209194"/>
                </a:lnTo>
                <a:lnTo>
                  <a:pt x="18046" y="234607"/>
                </a:lnTo>
                <a:lnTo>
                  <a:pt x="249694" y="234607"/>
                </a:lnTo>
                <a:lnTo>
                  <a:pt x="249694" y="251917"/>
                </a:lnTo>
                <a:lnTo>
                  <a:pt x="18783" y="251917"/>
                </a:lnTo>
                <a:lnTo>
                  <a:pt x="18783" y="319316"/>
                </a:lnTo>
                <a:lnTo>
                  <a:pt x="293522" y="319316"/>
                </a:lnTo>
                <a:lnTo>
                  <a:pt x="293522" y="293903"/>
                </a:lnTo>
                <a:close/>
              </a:path>
              <a:path w="668654" h="324484">
                <a:moveTo>
                  <a:pt x="328879" y="75133"/>
                </a:moveTo>
                <a:lnTo>
                  <a:pt x="285419" y="75133"/>
                </a:lnTo>
                <a:lnTo>
                  <a:pt x="285419" y="8839"/>
                </a:lnTo>
                <a:lnTo>
                  <a:pt x="248958" y="8839"/>
                </a:lnTo>
                <a:lnTo>
                  <a:pt x="248958" y="192252"/>
                </a:lnTo>
                <a:lnTo>
                  <a:pt x="285419" y="192252"/>
                </a:lnTo>
                <a:lnTo>
                  <a:pt x="285419" y="106807"/>
                </a:lnTo>
                <a:lnTo>
                  <a:pt x="328879" y="106807"/>
                </a:lnTo>
                <a:lnTo>
                  <a:pt x="328879" y="75133"/>
                </a:lnTo>
                <a:close/>
              </a:path>
              <a:path w="668654" h="324484">
                <a:moveTo>
                  <a:pt x="649300" y="266649"/>
                </a:moveTo>
                <a:lnTo>
                  <a:pt x="638289" y="239610"/>
                </a:lnTo>
                <a:lnTo>
                  <a:pt x="636663" y="238658"/>
                </a:lnTo>
                <a:lnTo>
                  <a:pt x="610997" y="223647"/>
                </a:lnTo>
                <a:lnTo>
                  <a:pt x="610997" y="266649"/>
                </a:lnTo>
                <a:lnTo>
                  <a:pt x="602551" y="280301"/>
                </a:lnTo>
                <a:lnTo>
                  <a:pt x="580148" y="289166"/>
                </a:lnTo>
                <a:lnTo>
                  <a:pt x="548220" y="293941"/>
                </a:lnTo>
                <a:lnTo>
                  <a:pt x="511187" y="295376"/>
                </a:lnTo>
                <a:lnTo>
                  <a:pt x="474205" y="293941"/>
                </a:lnTo>
                <a:lnTo>
                  <a:pt x="442404" y="289166"/>
                </a:lnTo>
                <a:lnTo>
                  <a:pt x="420141" y="280301"/>
                </a:lnTo>
                <a:lnTo>
                  <a:pt x="411746" y="266649"/>
                </a:lnTo>
                <a:lnTo>
                  <a:pt x="420141" y="253263"/>
                </a:lnTo>
                <a:lnTo>
                  <a:pt x="442404" y="244640"/>
                </a:lnTo>
                <a:lnTo>
                  <a:pt x="474205" y="240030"/>
                </a:lnTo>
                <a:lnTo>
                  <a:pt x="511187" y="238658"/>
                </a:lnTo>
                <a:lnTo>
                  <a:pt x="548220" y="240030"/>
                </a:lnTo>
                <a:lnTo>
                  <a:pt x="580148" y="244640"/>
                </a:lnTo>
                <a:lnTo>
                  <a:pt x="602551" y="253263"/>
                </a:lnTo>
                <a:lnTo>
                  <a:pt x="610997" y="266649"/>
                </a:lnTo>
                <a:lnTo>
                  <a:pt x="610997" y="223647"/>
                </a:lnTo>
                <a:lnTo>
                  <a:pt x="608418" y="222135"/>
                </a:lnTo>
                <a:lnTo>
                  <a:pt x="564464" y="212737"/>
                </a:lnTo>
                <a:lnTo>
                  <a:pt x="511187" y="209931"/>
                </a:lnTo>
                <a:lnTo>
                  <a:pt x="457911" y="212737"/>
                </a:lnTo>
                <a:lnTo>
                  <a:pt x="413956" y="222135"/>
                </a:lnTo>
                <a:lnTo>
                  <a:pt x="384086" y="239610"/>
                </a:lnTo>
                <a:lnTo>
                  <a:pt x="373075" y="266649"/>
                </a:lnTo>
                <a:lnTo>
                  <a:pt x="384086" y="293801"/>
                </a:lnTo>
                <a:lnTo>
                  <a:pt x="413956" y="311531"/>
                </a:lnTo>
                <a:lnTo>
                  <a:pt x="457911" y="321183"/>
                </a:lnTo>
                <a:lnTo>
                  <a:pt x="511187" y="324104"/>
                </a:lnTo>
                <a:lnTo>
                  <a:pt x="564464" y="321183"/>
                </a:lnTo>
                <a:lnTo>
                  <a:pt x="608418" y="311531"/>
                </a:lnTo>
                <a:lnTo>
                  <a:pt x="635635" y="295376"/>
                </a:lnTo>
                <a:lnTo>
                  <a:pt x="638289" y="293801"/>
                </a:lnTo>
                <a:lnTo>
                  <a:pt x="649300" y="266649"/>
                </a:lnTo>
                <a:close/>
              </a:path>
              <a:path w="668654" h="324484">
                <a:moveTo>
                  <a:pt x="668451" y="156159"/>
                </a:moveTo>
                <a:lnTo>
                  <a:pt x="599211" y="156159"/>
                </a:lnTo>
                <a:lnTo>
                  <a:pt x="599211" y="124485"/>
                </a:lnTo>
                <a:lnTo>
                  <a:pt x="599211" y="116751"/>
                </a:lnTo>
                <a:lnTo>
                  <a:pt x="620204" y="108521"/>
                </a:lnTo>
                <a:lnTo>
                  <a:pt x="634542" y="98704"/>
                </a:lnTo>
                <a:lnTo>
                  <a:pt x="636219" y="97561"/>
                </a:lnTo>
                <a:lnTo>
                  <a:pt x="646442" y="83769"/>
                </a:lnTo>
                <a:lnTo>
                  <a:pt x="650036" y="67030"/>
                </a:lnTo>
                <a:lnTo>
                  <a:pt x="639064" y="39636"/>
                </a:lnTo>
                <a:lnTo>
                  <a:pt x="632802" y="35725"/>
                </a:lnTo>
                <a:lnTo>
                  <a:pt x="611365" y="22352"/>
                </a:lnTo>
                <a:lnTo>
                  <a:pt x="611365" y="67030"/>
                </a:lnTo>
                <a:lnTo>
                  <a:pt x="603427" y="81305"/>
                </a:lnTo>
                <a:lnTo>
                  <a:pt x="581850" y="91160"/>
                </a:lnTo>
                <a:lnTo>
                  <a:pt x="563118" y="94513"/>
                </a:lnTo>
                <a:lnTo>
                  <a:pt x="563118" y="124485"/>
                </a:lnTo>
                <a:lnTo>
                  <a:pt x="563118" y="156159"/>
                </a:lnTo>
                <a:lnTo>
                  <a:pt x="459257" y="156159"/>
                </a:lnTo>
                <a:lnTo>
                  <a:pt x="459257" y="124485"/>
                </a:lnTo>
                <a:lnTo>
                  <a:pt x="471614" y="125730"/>
                </a:lnTo>
                <a:lnTo>
                  <a:pt x="484390" y="126657"/>
                </a:lnTo>
                <a:lnTo>
                  <a:pt x="497586" y="127228"/>
                </a:lnTo>
                <a:lnTo>
                  <a:pt x="511187" y="127431"/>
                </a:lnTo>
                <a:lnTo>
                  <a:pt x="524789" y="127228"/>
                </a:lnTo>
                <a:lnTo>
                  <a:pt x="537984" y="126657"/>
                </a:lnTo>
                <a:lnTo>
                  <a:pt x="550760" y="125730"/>
                </a:lnTo>
                <a:lnTo>
                  <a:pt x="563118" y="124485"/>
                </a:lnTo>
                <a:lnTo>
                  <a:pt x="563118" y="94513"/>
                </a:lnTo>
                <a:lnTo>
                  <a:pt x="549986" y="96862"/>
                </a:lnTo>
                <a:lnTo>
                  <a:pt x="511187" y="98704"/>
                </a:lnTo>
                <a:lnTo>
                  <a:pt x="472389" y="96862"/>
                </a:lnTo>
                <a:lnTo>
                  <a:pt x="440524" y="91160"/>
                </a:lnTo>
                <a:lnTo>
                  <a:pt x="418947" y="81305"/>
                </a:lnTo>
                <a:lnTo>
                  <a:pt x="411010" y="67030"/>
                </a:lnTo>
                <a:lnTo>
                  <a:pt x="418947" y="52971"/>
                </a:lnTo>
                <a:lnTo>
                  <a:pt x="440524" y="43230"/>
                </a:lnTo>
                <a:lnTo>
                  <a:pt x="472389" y="37566"/>
                </a:lnTo>
                <a:lnTo>
                  <a:pt x="511187" y="35725"/>
                </a:lnTo>
                <a:lnTo>
                  <a:pt x="549986" y="37566"/>
                </a:lnTo>
                <a:lnTo>
                  <a:pt x="581850" y="43230"/>
                </a:lnTo>
                <a:lnTo>
                  <a:pt x="603427" y="52971"/>
                </a:lnTo>
                <a:lnTo>
                  <a:pt x="611365" y="67030"/>
                </a:lnTo>
                <a:lnTo>
                  <a:pt x="611365" y="22352"/>
                </a:lnTo>
                <a:lnTo>
                  <a:pt x="609206" y="20993"/>
                </a:lnTo>
                <a:lnTo>
                  <a:pt x="565048" y="10375"/>
                </a:lnTo>
                <a:lnTo>
                  <a:pt x="511187" y="6997"/>
                </a:lnTo>
                <a:lnTo>
                  <a:pt x="457327" y="10375"/>
                </a:lnTo>
                <a:lnTo>
                  <a:pt x="413181" y="20993"/>
                </a:lnTo>
                <a:lnTo>
                  <a:pt x="383311" y="39636"/>
                </a:lnTo>
                <a:lnTo>
                  <a:pt x="372338" y="67030"/>
                </a:lnTo>
                <a:lnTo>
                  <a:pt x="375932" y="83769"/>
                </a:lnTo>
                <a:lnTo>
                  <a:pt x="386156" y="97561"/>
                </a:lnTo>
                <a:lnTo>
                  <a:pt x="402170" y="108521"/>
                </a:lnTo>
                <a:lnTo>
                  <a:pt x="423164" y="116751"/>
                </a:lnTo>
                <a:lnTo>
                  <a:pt x="423164" y="156159"/>
                </a:lnTo>
                <a:lnTo>
                  <a:pt x="354291" y="156159"/>
                </a:lnTo>
                <a:lnTo>
                  <a:pt x="354291" y="185623"/>
                </a:lnTo>
                <a:lnTo>
                  <a:pt x="668451" y="185623"/>
                </a:lnTo>
                <a:lnTo>
                  <a:pt x="668451" y="156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912721" y="8753716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90">
                <a:moveTo>
                  <a:pt x="293166" y="0"/>
                </a:moveTo>
                <a:lnTo>
                  <a:pt x="256705" y="0"/>
                </a:lnTo>
                <a:lnTo>
                  <a:pt x="256705" y="34290"/>
                </a:lnTo>
                <a:lnTo>
                  <a:pt x="256705" y="143510"/>
                </a:lnTo>
                <a:lnTo>
                  <a:pt x="57086" y="143510"/>
                </a:lnTo>
                <a:lnTo>
                  <a:pt x="57086" y="34290"/>
                </a:lnTo>
                <a:lnTo>
                  <a:pt x="256705" y="34290"/>
                </a:lnTo>
                <a:lnTo>
                  <a:pt x="256705" y="0"/>
                </a:lnTo>
                <a:lnTo>
                  <a:pt x="20624" y="0"/>
                </a:lnTo>
                <a:lnTo>
                  <a:pt x="20624" y="34290"/>
                </a:lnTo>
                <a:lnTo>
                  <a:pt x="20624" y="143510"/>
                </a:lnTo>
                <a:lnTo>
                  <a:pt x="20624" y="177800"/>
                </a:lnTo>
                <a:lnTo>
                  <a:pt x="293166" y="177800"/>
                </a:lnTo>
                <a:lnTo>
                  <a:pt x="293166" y="144081"/>
                </a:lnTo>
                <a:lnTo>
                  <a:pt x="293166" y="143510"/>
                </a:lnTo>
                <a:lnTo>
                  <a:pt x="293166" y="34290"/>
                </a:lnTo>
                <a:lnTo>
                  <a:pt x="293166" y="33959"/>
                </a:lnTo>
                <a:lnTo>
                  <a:pt x="293166" y="0"/>
                </a:lnTo>
                <a:close/>
              </a:path>
              <a:path w="314325" h="288290">
                <a:moveTo>
                  <a:pt x="314159" y="253466"/>
                </a:moveTo>
                <a:lnTo>
                  <a:pt x="175310" y="253466"/>
                </a:lnTo>
                <a:lnTo>
                  <a:pt x="175310" y="177965"/>
                </a:lnTo>
                <a:lnTo>
                  <a:pt x="138112" y="177965"/>
                </a:lnTo>
                <a:lnTo>
                  <a:pt x="138112" y="253466"/>
                </a:lnTo>
                <a:lnTo>
                  <a:pt x="0" y="253466"/>
                </a:lnTo>
                <a:lnTo>
                  <a:pt x="0" y="287718"/>
                </a:lnTo>
                <a:lnTo>
                  <a:pt x="314159" y="287718"/>
                </a:lnTo>
                <a:lnTo>
                  <a:pt x="314159" y="25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76604" y="8742002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89" h="310515">
                <a:moveTo>
                  <a:pt x="292793" y="163522"/>
                </a:moveTo>
                <a:lnTo>
                  <a:pt x="258173" y="163522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63522"/>
                </a:lnTo>
                <a:close/>
              </a:path>
              <a:path w="300989" h="310515">
                <a:moveTo>
                  <a:pt x="216556" y="160207"/>
                </a:moveTo>
                <a:lnTo>
                  <a:pt x="182305" y="160207"/>
                </a:lnTo>
                <a:lnTo>
                  <a:pt x="182305" y="92073"/>
                </a:lnTo>
                <a:lnTo>
                  <a:pt x="108278" y="92073"/>
                </a:lnTo>
                <a:lnTo>
                  <a:pt x="108278" y="63346"/>
                </a:lnTo>
                <a:lnTo>
                  <a:pt x="182305" y="63346"/>
                </a:lnTo>
                <a:lnTo>
                  <a:pt x="182305" y="1841"/>
                </a:lnTo>
                <a:lnTo>
                  <a:pt x="216556" y="1841"/>
                </a:lnTo>
                <a:lnTo>
                  <a:pt x="216556" y="160207"/>
                </a:lnTo>
                <a:close/>
              </a:path>
              <a:path w="300989" h="310515">
                <a:moveTo>
                  <a:pt x="67397" y="156156"/>
                </a:moveTo>
                <a:lnTo>
                  <a:pt x="0" y="156156"/>
                </a:lnTo>
                <a:lnTo>
                  <a:pt x="0" y="7734"/>
                </a:lnTo>
                <a:lnTo>
                  <a:pt x="138846" y="7734"/>
                </a:lnTo>
                <a:lnTo>
                  <a:pt x="138846" y="35724"/>
                </a:lnTo>
                <a:lnTo>
                  <a:pt x="34251" y="35724"/>
                </a:lnTo>
                <a:lnTo>
                  <a:pt x="34251" y="128166"/>
                </a:lnTo>
                <a:lnTo>
                  <a:pt x="157629" y="128166"/>
                </a:lnTo>
                <a:lnTo>
                  <a:pt x="157629" y="145107"/>
                </a:lnTo>
                <a:lnTo>
                  <a:pt x="139284" y="150096"/>
                </a:lnTo>
                <a:lnTo>
                  <a:pt x="117485" y="153532"/>
                </a:lnTo>
                <a:lnTo>
                  <a:pt x="93201" y="155517"/>
                </a:lnTo>
                <a:lnTo>
                  <a:pt x="67397" y="156156"/>
                </a:lnTo>
                <a:close/>
              </a:path>
              <a:path w="300989" h="310515">
                <a:moveTo>
                  <a:pt x="157629" y="128166"/>
                </a:moveTo>
                <a:lnTo>
                  <a:pt x="71080" y="128166"/>
                </a:lnTo>
                <a:lnTo>
                  <a:pt x="95635" y="127527"/>
                </a:lnTo>
                <a:lnTo>
                  <a:pt x="118636" y="125542"/>
                </a:lnTo>
                <a:lnTo>
                  <a:pt x="139496" y="122106"/>
                </a:lnTo>
                <a:lnTo>
                  <a:pt x="157629" y="117117"/>
                </a:lnTo>
                <a:lnTo>
                  <a:pt x="157629" y="128166"/>
                </a:lnTo>
                <a:close/>
              </a:path>
              <a:path w="300989" h="310515">
                <a:moveTo>
                  <a:pt x="300527" y="310471"/>
                </a:moveTo>
                <a:lnTo>
                  <a:pt x="18046" y="310471"/>
                </a:lnTo>
                <a:lnTo>
                  <a:pt x="18046" y="232025"/>
                </a:lnTo>
                <a:lnTo>
                  <a:pt x="257068" y="232025"/>
                </a:lnTo>
                <a:lnTo>
                  <a:pt x="257068" y="208085"/>
                </a:lnTo>
                <a:lnTo>
                  <a:pt x="17309" y="208085"/>
                </a:lnTo>
                <a:lnTo>
                  <a:pt x="17309" y="180463"/>
                </a:lnTo>
                <a:lnTo>
                  <a:pt x="292793" y="180463"/>
                </a:lnTo>
                <a:lnTo>
                  <a:pt x="292793" y="258173"/>
                </a:lnTo>
                <a:lnTo>
                  <a:pt x="53770" y="258173"/>
                </a:lnTo>
                <a:lnTo>
                  <a:pt x="53770" y="282849"/>
                </a:lnTo>
                <a:lnTo>
                  <a:pt x="300527" y="282849"/>
                </a:lnTo>
                <a:lnTo>
                  <a:pt x="300527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34586" y="8742002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69" h="314959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69" h="314959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69" h="314959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90062" y="8742006"/>
            <a:ext cx="645160" cy="314960"/>
          </a:xfrm>
          <a:custGeom>
            <a:avLst/>
            <a:gdLst/>
            <a:ahLst/>
            <a:cxnLst/>
            <a:rect l="l" t="t" r="r" b="b"/>
            <a:pathLst>
              <a:path w="645160" h="314959">
                <a:moveTo>
                  <a:pt x="171246" y="11417"/>
                </a:moveTo>
                <a:lnTo>
                  <a:pt x="0" y="11417"/>
                </a:lnTo>
                <a:lnTo>
                  <a:pt x="0" y="44932"/>
                </a:lnTo>
                <a:lnTo>
                  <a:pt x="134061" y="44932"/>
                </a:lnTo>
                <a:lnTo>
                  <a:pt x="134061" y="88023"/>
                </a:lnTo>
                <a:lnTo>
                  <a:pt x="128320" y="146367"/>
                </a:lnTo>
                <a:lnTo>
                  <a:pt x="111480" y="194094"/>
                </a:lnTo>
                <a:lnTo>
                  <a:pt x="84099" y="229895"/>
                </a:lnTo>
                <a:lnTo>
                  <a:pt x="46748" y="252425"/>
                </a:lnTo>
                <a:lnTo>
                  <a:pt x="0" y="260388"/>
                </a:lnTo>
                <a:lnTo>
                  <a:pt x="0" y="295008"/>
                </a:lnTo>
                <a:lnTo>
                  <a:pt x="43116" y="290068"/>
                </a:lnTo>
                <a:lnTo>
                  <a:pt x="80657" y="275729"/>
                </a:lnTo>
                <a:lnTo>
                  <a:pt x="112242" y="252679"/>
                </a:lnTo>
                <a:lnTo>
                  <a:pt x="137477" y="221615"/>
                </a:lnTo>
                <a:lnTo>
                  <a:pt x="155981" y="183222"/>
                </a:lnTo>
                <a:lnTo>
                  <a:pt x="167373" y="138226"/>
                </a:lnTo>
                <a:lnTo>
                  <a:pt x="171196" y="88023"/>
                </a:lnTo>
                <a:lnTo>
                  <a:pt x="171246" y="11417"/>
                </a:lnTo>
                <a:close/>
              </a:path>
              <a:path w="645160" h="314959">
                <a:moveTo>
                  <a:pt x="317461" y="127431"/>
                </a:moveTo>
                <a:lnTo>
                  <a:pt x="273265" y="127431"/>
                </a:lnTo>
                <a:lnTo>
                  <a:pt x="273265" y="0"/>
                </a:lnTo>
                <a:lnTo>
                  <a:pt x="236804" y="0"/>
                </a:lnTo>
                <a:lnTo>
                  <a:pt x="236804" y="314528"/>
                </a:lnTo>
                <a:lnTo>
                  <a:pt x="273265" y="314528"/>
                </a:lnTo>
                <a:lnTo>
                  <a:pt x="273265" y="162420"/>
                </a:lnTo>
                <a:lnTo>
                  <a:pt x="317461" y="162420"/>
                </a:lnTo>
                <a:lnTo>
                  <a:pt x="317461" y="127431"/>
                </a:lnTo>
                <a:close/>
              </a:path>
              <a:path w="645160" h="314959">
                <a:moveTo>
                  <a:pt x="567905" y="156527"/>
                </a:moveTo>
                <a:lnTo>
                  <a:pt x="512787" y="116382"/>
                </a:lnTo>
                <a:lnTo>
                  <a:pt x="470306" y="85445"/>
                </a:lnTo>
                <a:lnTo>
                  <a:pt x="473113" y="74688"/>
                </a:lnTo>
                <a:lnTo>
                  <a:pt x="475373" y="63436"/>
                </a:lnTo>
                <a:lnTo>
                  <a:pt x="476935" y="51777"/>
                </a:lnTo>
                <a:lnTo>
                  <a:pt x="477672" y="39776"/>
                </a:lnTo>
                <a:lnTo>
                  <a:pt x="558698" y="39776"/>
                </a:lnTo>
                <a:lnTo>
                  <a:pt x="558698" y="8102"/>
                </a:lnTo>
                <a:lnTo>
                  <a:pt x="355028" y="8102"/>
                </a:lnTo>
                <a:lnTo>
                  <a:pt x="355028" y="39776"/>
                </a:lnTo>
                <a:lnTo>
                  <a:pt x="441210" y="39776"/>
                </a:lnTo>
                <a:lnTo>
                  <a:pt x="433019" y="82143"/>
                </a:lnTo>
                <a:lnTo>
                  <a:pt x="414604" y="116293"/>
                </a:lnTo>
                <a:lnTo>
                  <a:pt x="386930" y="140360"/>
                </a:lnTo>
                <a:lnTo>
                  <a:pt x="350977" y="152476"/>
                </a:lnTo>
                <a:lnTo>
                  <a:pt x="350977" y="185991"/>
                </a:lnTo>
                <a:lnTo>
                  <a:pt x="384225" y="178587"/>
                </a:lnTo>
                <a:lnTo>
                  <a:pt x="413410" y="164033"/>
                </a:lnTo>
                <a:lnTo>
                  <a:pt x="437883" y="143052"/>
                </a:lnTo>
                <a:lnTo>
                  <a:pt x="457047" y="116382"/>
                </a:lnTo>
                <a:lnTo>
                  <a:pt x="547649" y="183413"/>
                </a:lnTo>
                <a:lnTo>
                  <a:pt x="567905" y="156527"/>
                </a:lnTo>
                <a:close/>
              </a:path>
              <a:path w="645160" h="314959">
                <a:moveTo>
                  <a:pt x="636409" y="0"/>
                </a:moveTo>
                <a:lnTo>
                  <a:pt x="599948" y="0"/>
                </a:lnTo>
                <a:lnTo>
                  <a:pt x="599948" y="233502"/>
                </a:lnTo>
                <a:lnTo>
                  <a:pt x="636409" y="233502"/>
                </a:lnTo>
                <a:lnTo>
                  <a:pt x="636409" y="0"/>
                </a:lnTo>
                <a:close/>
              </a:path>
              <a:path w="645160" h="314959">
                <a:moveTo>
                  <a:pt x="644880" y="277329"/>
                </a:moveTo>
                <a:lnTo>
                  <a:pt x="406590" y="277329"/>
                </a:lnTo>
                <a:lnTo>
                  <a:pt x="406590" y="210299"/>
                </a:lnTo>
                <a:lnTo>
                  <a:pt x="369760" y="210299"/>
                </a:lnTo>
                <a:lnTo>
                  <a:pt x="369760" y="310476"/>
                </a:lnTo>
                <a:lnTo>
                  <a:pt x="644880" y="310476"/>
                </a:lnTo>
                <a:lnTo>
                  <a:pt x="644880" y="277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91114" y="8742002"/>
            <a:ext cx="298450" cy="314960"/>
          </a:xfrm>
          <a:custGeom>
            <a:avLst/>
            <a:gdLst/>
            <a:ahLst/>
            <a:cxnLst/>
            <a:rect l="l" t="t" r="r" b="b"/>
            <a:pathLst>
              <a:path w="298450" h="314959">
                <a:moveTo>
                  <a:pt x="295371" y="176780"/>
                </a:moveTo>
                <a:lnTo>
                  <a:pt x="258910" y="176780"/>
                </a:lnTo>
                <a:lnTo>
                  <a:pt x="258910" y="83602"/>
                </a:lnTo>
                <a:lnTo>
                  <a:pt x="183041" y="83602"/>
                </a:lnTo>
                <a:lnTo>
                  <a:pt x="183041" y="51192"/>
                </a:lnTo>
                <a:lnTo>
                  <a:pt x="258910" y="51192"/>
                </a:lnTo>
                <a:lnTo>
                  <a:pt x="258910" y="0"/>
                </a:lnTo>
                <a:lnTo>
                  <a:pt x="295371" y="0"/>
                </a:lnTo>
                <a:lnTo>
                  <a:pt x="295371" y="176780"/>
                </a:lnTo>
                <a:close/>
              </a:path>
              <a:path w="298450" h="314959">
                <a:moveTo>
                  <a:pt x="0" y="170519"/>
                </a:moveTo>
                <a:lnTo>
                  <a:pt x="0" y="137373"/>
                </a:lnTo>
                <a:lnTo>
                  <a:pt x="39487" y="121134"/>
                </a:lnTo>
                <a:lnTo>
                  <a:pt x="68962" y="91152"/>
                </a:lnTo>
                <a:lnTo>
                  <a:pt x="87527" y="50674"/>
                </a:lnTo>
                <a:lnTo>
                  <a:pt x="94283" y="2946"/>
                </a:lnTo>
                <a:lnTo>
                  <a:pt x="130744" y="5156"/>
                </a:lnTo>
                <a:lnTo>
                  <a:pt x="129990" y="23098"/>
                </a:lnTo>
                <a:lnTo>
                  <a:pt x="127751" y="40420"/>
                </a:lnTo>
                <a:lnTo>
                  <a:pt x="124063" y="57050"/>
                </a:lnTo>
                <a:lnTo>
                  <a:pt x="118958" y="72922"/>
                </a:lnTo>
                <a:lnTo>
                  <a:pt x="161995" y="102385"/>
                </a:lnTo>
                <a:lnTo>
                  <a:pt x="104595" y="102385"/>
                </a:lnTo>
                <a:lnTo>
                  <a:pt x="85248" y="127533"/>
                </a:lnTo>
                <a:lnTo>
                  <a:pt x="61136" y="147777"/>
                </a:lnTo>
                <a:lnTo>
                  <a:pt x="32605" y="162359"/>
                </a:lnTo>
                <a:lnTo>
                  <a:pt x="0" y="170519"/>
                </a:lnTo>
                <a:close/>
              </a:path>
              <a:path w="298450" h="314959">
                <a:moveTo>
                  <a:pt x="194459" y="164258"/>
                </a:moveTo>
                <a:lnTo>
                  <a:pt x="104595" y="102385"/>
                </a:lnTo>
                <a:lnTo>
                  <a:pt x="161995" y="102385"/>
                </a:lnTo>
                <a:lnTo>
                  <a:pt x="214715" y="138478"/>
                </a:lnTo>
                <a:lnTo>
                  <a:pt x="194459" y="164258"/>
                </a:lnTo>
                <a:close/>
              </a:path>
              <a:path w="298450" h="314959">
                <a:moveTo>
                  <a:pt x="162049" y="314522"/>
                </a:moveTo>
                <a:lnTo>
                  <a:pt x="108652" y="311041"/>
                </a:lnTo>
                <a:lnTo>
                  <a:pt x="65510" y="299929"/>
                </a:lnTo>
                <a:lnTo>
                  <a:pt x="36662" y="280185"/>
                </a:lnTo>
                <a:lnTo>
                  <a:pt x="26148" y="250807"/>
                </a:lnTo>
                <a:lnTo>
                  <a:pt x="36662" y="221430"/>
                </a:lnTo>
                <a:lnTo>
                  <a:pt x="65510" y="201686"/>
                </a:lnTo>
                <a:lnTo>
                  <a:pt x="108652" y="190574"/>
                </a:lnTo>
                <a:lnTo>
                  <a:pt x="162049" y="187093"/>
                </a:lnTo>
                <a:lnTo>
                  <a:pt x="215446" y="190574"/>
                </a:lnTo>
                <a:lnTo>
                  <a:pt x="258588" y="201686"/>
                </a:lnTo>
                <a:lnTo>
                  <a:pt x="280852" y="216924"/>
                </a:lnTo>
                <a:lnTo>
                  <a:pt x="162049" y="216924"/>
                </a:lnTo>
                <a:lnTo>
                  <a:pt x="124017" y="218956"/>
                </a:lnTo>
                <a:lnTo>
                  <a:pt x="93132" y="225165"/>
                </a:lnTo>
                <a:lnTo>
                  <a:pt x="72398" y="235725"/>
                </a:lnTo>
                <a:lnTo>
                  <a:pt x="64819" y="250807"/>
                </a:lnTo>
                <a:lnTo>
                  <a:pt x="72398" y="265890"/>
                </a:lnTo>
                <a:lnTo>
                  <a:pt x="93132" y="276450"/>
                </a:lnTo>
                <a:lnTo>
                  <a:pt x="124017" y="282659"/>
                </a:lnTo>
                <a:lnTo>
                  <a:pt x="162049" y="284690"/>
                </a:lnTo>
                <a:lnTo>
                  <a:pt x="280852" y="284690"/>
                </a:lnTo>
                <a:lnTo>
                  <a:pt x="258588" y="299929"/>
                </a:lnTo>
                <a:lnTo>
                  <a:pt x="215446" y="311041"/>
                </a:lnTo>
                <a:lnTo>
                  <a:pt x="162049" y="314522"/>
                </a:lnTo>
                <a:close/>
              </a:path>
              <a:path w="298450" h="314959">
                <a:moveTo>
                  <a:pt x="280852" y="284690"/>
                </a:moveTo>
                <a:lnTo>
                  <a:pt x="162049" y="284690"/>
                </a:lnTo>
                <a:lnTo>
                  <a:pt x="200081" y="282659"/>
                </a:lnTo>
                <a:lnTo>
                  <a:pt x="230966" y="276450"/>
                </a:lnTo>
                <a:lnTo>
                  <a:pt x="251699" y="265890"/>
                </a:lnTo>
                <a:lnTo>
                  <a:pt x="259278" y="250807"/>
                </a:lnTo>
                <a:lnTo>
                  <a:pt x="251699" y="235725"/>
                </a:lnTo>
                <a:lnTo>
                  <a:pt x="230966" y="225165"/>
                </a:lnTo>
                <a:lnTo>
                  <a:pt x="200081" y="218956"/>
                </a:lnTo>
                <a:lnTo>
                  <a:pt x="162049" y="216924"/>
                </a:lnTo>
                <a:lnTo>
                  <a:pt x="280852" y="216924"/>
                </a:lnTo>
                <a:lnTo>
                  <a:pt x="287435" y="221430"/>
                </a:lnTo>
                <a:lnTo>
                  <a:pt x="297949" y="250807"/>
                </a:lnTo>
                <a:lnTo>
                  <a:pt x="287435" y="280185"/>
                </a:lnTo>
                <a:lnTo>
                  <a:pt x="280852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44670" y="8740902"/>
            <a:ext cx="668655" cy="316865"/>
          </a:xfrm>
          <a:custGeom>
            <a:avLst/>
            <a:gdLst/>
            <a:ahLst/>
            <a:cxnLst/>
            <a:rect l="l" t="t" r="r" b="b"/>
            <a:pathLst>
              <a:path w="668654" h="316865">
                <a:moveTo>
                  <a:pt x="295008" y="258546"/>
                </a:moveTo>
                <a:lnTo>
                  <a:pt x="283984" y="231394"/>
                </a:lnTo>
                <a:lnTo>
                  <a:pt x="281343" y="229819"/>
                </a:lnTo>
                <a:lnTo>
                  <a:pt x="256705" y="215188"/>
                </a:lnTo>
                <a:lnTo>
                  <a:pt x="256705" y="258546"/>
                </a:lnTo>
                <a:lnTo>
                  <a:pt x="248246" y="272262"/>
                </a:lnTo>
                <a:lnTo>
                  <a:pt x="225856" y="281241"/>
                </a:lnTo>
                <a:lnTo>
                  <a:pt x="193929" y="286143"/>
                </a:lnTo>
                <a:lnTo>
                  <a:pt x="156895" y="287642"/>
                </a:lnTo>
                <a:lnTo>
                  <a:pt x="119862" y="286143"/>
                </a:lnTo>
                <a:lnTo>
                  <a:pt x="87934" y="281241"/>
                </a:lnTo>
                <a:lnTo>
                  <a:pt x="65532" y="272262"/>
                </a:lnTo>
                <a:lnTo>
                  <a:pt x="57086" y="258546"/>
                </a:lnTo>
                <a:lnTo>
                  <a:pt x="65532" y="245046"/>
                </a:lnTo>
                <a:lnTo>
                  <a:pt x="87934" y="236169"/>
                </a:lnTo>
                <a:lnTo>
                  <a:pt x="119862" y="231305"/>
                </a:lnTo>
                <a:lnTo>
                  <a:pt x="156895" y="229819"/>
                </a:lnTo>
                <a:lnTo>
                  <a:pt x="193929" y="231305"/>
                </a:lnTo>
                <a:lnTo>
                  <a:pt x="225856" y="236169"/>
                </a:lnTo>
                <a:lnTo>
                  <a:pt x="248246" y="245046"/>
                </a:lnTo>
                <a:lnTo>
                  <a:pt x="256705" y="258546"/>
                </a:lnTo>
                <a:lnTo>
                  <a:pt x="256705" y="215188"/>
                </a:lnTo>
                <a:lnTo>
                  <a:pt x="254127" y="213652"/>
                </a:lnTo>
                <a:lnTo>
                  <a:pt x="210172" y="204012"/>
                </a:lnTo>
                <a:lnTo>
                  <a:pt x="156895" y="201091"/>
                </a:lnTo>
                <a:lnTo>
                  <a:pt x="103619" y="204012"/>
                </a:lnTo>
                <a:lnTo>
                  <a:pt x="59664" y="213652"/>
                </a:lnTo>
                <a:lnTo>
                  <a:pt x="29794" y="231394"/>
                </a:lnTo>
                <a:lnTo>
                  <a:pt x="18783" y="258546"/>
                </a:lnTo>
                <a:lnTo>
                  <a:pt x="29794" y="285762"/>
                </a:lnTo>
                <a:lnTo>
                  <a:pt x="59664" y="303618"/>
                </a:lnTo>
                <a:lnTo>
                  <a:pt x="103619" y="313385"/>
                </a:lnTo>
                <a:lnTo>
                  <a:pt x="156895" y="316369"/>
                </a:lnTo>
                <a:lnTo>
                  <a:pt x="210172" y="313385"/>
                </a:lnTo>
                <a:lnTo>
                  <a:pt x="254127" y="303618"/>
                </a:lnTo>
                <a:lnTo>
                  <a:pt x="280847" y="287642"/>
                </a:lnTo>
                <a:lnTo>
                  <a:pt x="283984" y="285762"/>
                </a:lnTo>
                <a:lnTo>
                  <a:pt x="295008" y="258546"/>
                </a:lnTo>
                <a:close/>
              </a:path>
              <a:path w="668654" h="316865">
                <a:moveTo>
                  <a:pt x="295376" y="82499"/>
                </a:moveTo>
                <a:lnTo>
                  <a:pt x="59296" y="82499"/>
                </a:lnTo>
                <a:lnTo>
                  <a:pt x="59296" y="1104"/>
                </a:lnTo>
                <a:lnTo>
                  <a:pt x="22466" y="1104"/>
                </a:lnTo>
                <a:lnTo>
                  <a:pt x="22466" y="111963"/>
                </a:lnTo>
                <a:lnTo>
                  <a:pt x="295376" y="111963"/>
                </a:lnTo>
                <a:lnTo>
                  <a:pt x="295376" y="82499"/>
                </a:lnTo>
                <a:close/>
              </a:path>
              <a:path w="668654" h="316865">
                <a:moveTo>
                  <a:pt x="314159" y="143268"/>
                </a:moveTo>
                <a:lnTo>
                  <a:pt x="0" y="143268"/>
                </a:lnTo>
                <a:lnTo>
                  <a:pt x="0" y="172732"/>
                </a:lnTo>
                <a:lnTo>
                  <a:pt x="314159" y="172732"/>
                </a:lnTo>
                <a:lnTo>
                  <a:pt x="314159" y="143268"/>
                </a:lnTo>
                <a:close/>
              </a:path>
              <a:path w="668654" h="316865">
                <a:moveTo>
                  <a:pt x="649300" y="57086"/>
                </a:moveTo>
                <a:lnTo>
                  <a:pt x="638390" y="30607"/>
                </a:lnTo>
                <a:lnTo>
                  <a:pt x="633374" y="27622"/>
                </a:lnTo>
                <a:lnTo>
                  <a:pt x="611733" y="14757"/>
                </a:lnTo>
                <a:lnTo>
                  <a:pt x="611733" y="57086"/>
                </a:lnTo>
                <a:lnTo>
                  <a:pt x="603745" y="70548"/>
                </a:lnTo>
                <a:lnTo>
                  <a:pt x="582041" y="79692"/>
                </a:lnTo>
                <a:lnTo>
                  <a:pt x="550049" y="84899"/>
                </a:lnTo>
                <a:lnTo>
                  <a:pt x="511187" y="86550"/>
                </a:lnTo>
                <a:lnTo>
                  <a:pt x="472325" y="84899"/>
                </a:lnTo>
                <a:lnTo>
                  <a:pt x="440347" y="79692"/>
                </a:lnTo>
                <a:lnTo>
                  <a:pt x="418642" y="70548"/>
                </a:lnTo>
                <a:lnTo>
                  <a:pt x="410641" y="57086"/>
                </a:lnTo>
                <a:lnTo>
                  <a:pt x="418642" y="43776"/>
                </a:lnTo>
                <a:lnTo>
                  <a:pt x="440347" y="34620"/>
                </a:lnTo>
                <a:lnTo>
                  <a:pt x="472325" y="29324"/>
                </a:lnTo>
                <a:lnTo>
                  <a:pt x="511187" y="27622"/>
                </a:lnTo>
                <a:lnTo>
                  <a:pt x="550049" y="29324"/>
                </a:lnTo>
                <a:lnTo>
                  <a:pt x="582041" y="34620"/>
                </a:lnTo>
                <a:lnTo>
                  <a:pt x="603745" y="43776"/>
                </a:lnTo>
                <a:lnTo>
                  <a:pt x="611733" y="57086"/>
                </a:lnTo>
                <a:lnTo>
                  <a:pt x="611733" y="14757"/>
                </a:lnTo>
                <a:lnTo>
                  <a:pt x="608698" y="12941"/>
                </a:lnTo>
                <a:lnTo>
                  <a:pt x="564781" y="3073"/>
                </a:lnTo>
                <a:lnTo>
                  <a:pt x="511187" y="0"/>
                </a:lnTo>
                <a:lnTo>
                  <a:pt x="457606" y="3073"/>
                </a:lnTo>
                <a:lnTo>
                  <a:pt x="413689" y="12941"/>
                </a:lnTo>
                <a:lnTo>
                  <a:pt x="383997" y="30607"/>
                </a:lnTo>
                <a:lnTo>
                  <a:pt x="373075" y="57086"/>
                </a:lnTo>
                <a:lnTo>
                  <a:pt x="383997" y="83781"/>
                </a:lnTo>
                <a:lnTo>
                  <a:pt x="413689" y="101561"/>
                </a:lnTo>
                <a:lnTo>
                  <a:pt x="457606" y="111467"/>
                </a:lnTo>
                <a:lnTo>
                  <a:pt x="511187" y="114541"/>
                </a:lnTo>
                <a:lnTo>
                  <a:pt x="564781" y="111467"/>
                </a:lnTo>
                <a:lnTo>
                  <a:pt x="608698" y="101561"/>
                </a:lnTo>
                <a:lnTo>
                  <a:pt x="633755" y="86550"/>
                </a:lnTo>
                <a:lnTo>
                  <a:pt x="638390" y="83781"/>
                </a:lnTo>
                <a:lnTo>
                  <a:pt x="649300" y="57086"/>
                </a:lnTo>
                <a:close/>
              </a:path>
              <a:path w="668654" h="316865">
                <a:moveTo>
                  <a:pt x="652246" y="284695"/>
                </a:moveTo>
                <a:lnTo>
                  <a:pt x="411746" y="284695"/>
                </a:lnTo>
                <a:lnTo>
                  <a:pt x="411746" y="262597"/>
                </a:lnTo>
                <a:lnTo>
                  <a:pt x="646722" y="262597"/>
                </a:lnTo>
                <a:lnTo>
                  <a:pt x="646722" y="187464"/>
                </a:lnTo>
                <a:lnTo>
                  <a:pt x="375285" y="187464"/>
                </a:lnTo>
                <a:lnTo>
                  <a:pt x="375285" y="214718"/>
                </a:lnTo>
                <a:lnTo>
                  <a:pt x="610997" y="214718"/>
                </a:lnTo>
                <a:lnTo>
                  <a:pt x="610997" y="236816"/>
                </a:lnTo>
                <a:lnTo>
                  <a:pt x="376021" y="236816"/>
                </a:lnTo>
                <a:lnTo>
                  <a:pt x="376021" y="311950"/>
                </a:lnTo>
                <a:lnTo>
                  <a:pt x="652246" y="311950"/>
                </a:lnTo>
                <a:lnTo>
                  <a:pt x="652246" y="284695"/>
                </a:lnTo>
                <a:close/>
              </a:path>
              <a:path w="668654" h="316865">
                <a:moveTo>
                  <a:pt x="668451" y="134061"/>
                </a:moveTo>
                <a:lnTo>
                  <a:pt x="354304" y="134061"/>
                </a:lnTo>
                <a:lnTo>
                  <a:pt x="354304" y="162420"/>
                </a:lnTo>
                <a:lnTo>
                  <a:pt x="668451" y="162420"/>
                </a:lnTo>
                <a:lnTo>
                  <a:pt x="668451" y="13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58873" y="8742002"/>
            <a:ext cx="300355" cy="314960"/>
          </a:xfrm>
          <a:custGeom>
            <a:avLst/>
            <a:gdLst/>
            <a:ahLst/>
            <a:cxnLst/>
            <a:rect l="l" t="t" r="r" b="b"/>
            <a:pathLst>
              <a:path w="300354" h="314959">
                <a:moveTo>
                  <a:pt x="299791" y="314522"/>
                </a:moveTo>
                <a:lnTo>
                  <a:pt x="265171" y="314522"/>
                </a:lnTo>
                <a:lnTo>
                  <a:pt x="265171" y="0"/>
                </a:lnTo>
                <a:lnTo>
                  <a:pt x="299791" y="0"/>
                </a:lnTo>
                <a:lnTo>
                  <a:pt x="299791" y="314522"/>
                </a:lnTo>
                <a:close/>
              </a:path>
              <a:path w="300354" h="314959">
                <a:moveTo>
                  <a:pt x="218398" y="308998"/>
                </a:moveTo>
                <a:lnTo>
                  <a:pt x="183778" y="308998"/>
                </a:lnTo>
                <a:lnTo>
                  <a:pt x="183778" y="153946"/>
                </a:lnTo>
                <a:lnTo>
                  <a:pt x="134058" y="153946"/>
                </a:lnTo>
                <a:lnTo>
                  <a:pt x="134058" y="119695"/>
                </a:lnTo>
                <a:lnTo>
                  <a:pt x="183778" y="119695"/>
                </a:lnTo>
                <a:lnTo>
                  <a:pt x="183778" y="1841"/>
                </a:lnTo>
                <a:lnTo>
                  <a:pt x="218398" y="1841"/>
                </a:lnTo>
                <a:lnTo>
                  <a:pt x="218398" y="308998"/>
                </a:lnTo>
                <a:close/>
              </a:path>
              <a:path w="300354" h="314959">
                <a:moveTo>
                  <a:pt x="153210" y="44563"/>
                </a:moveTo>
                <a:lnTo>
                  <a:pt x="5156" y="44563"/>
                </a:lnTo>
                <a:lnTo>
                  <a:pt x="5156" y="11417"/>
                </a:lnTo>
                <a:lnTo>
                  <a:pt x="153210" y="11417"/>
                </a:lnTo>
                <a:lnTo>
                  <a:pt x="153210" y="44563"/>
                </a:lnTo>
                <a:close/>
              </a:path>
              <a:path w="300354" h="314959">
                <a:moveTo>
                  <a:pt x="0" y="295739"/>
                </a:moveTo>
                <a:lnTo>
                  <a:pt x="0" y="260015"/>
                </a:lnTo>
                <a:lnTo>
                  <a:pt x="22460" y="244821"/>
                </a:lnTo>
                <a:lnTo>
                  <a:pt x="39934" y="214034"/>
                </a:lnTo>
                <a:lnTo>
                  <a:pt x="52477" y="169300"/>
                </a:lnTo>
                <a:lnTo>
                  <a:pt x="60140" y="112261"/>
                </a:lnTo>
                <a:lnTo>
                  <a:pt x="62978" y="44563"/>
                </a:lnTo>
                <a:lnTo>
                  <a:pt x="97966" y="44563"/>
                </a:lnTo>
                <a:lnTo>
                  <a:pt x="97413" y="70390"/>
                </a:lnTo>
                <a:lnTo>
                  <a:pt x="96308" y="94835"/>
                </a:lnTo>
                <a:lnTo>
                  <a:pt x="94651" y="117900"/>
                </a:lnTo>
                <a:lnTo>
                  <a:pt x="92441" y="139583"/>
                </a:lnTo>
                <a:lnTo>
                  <a:pt x="120906" y="189671"/>
                </a:lnTo>
                <a:lnTo>
                  <a:pt x="83234" y="189671"/>
                </a:lnTo>
                <a:lnTo>
                  <a:pt x="69348" y="232140"/>
                </a:lnTo>
                <a:lnTo>
                  <a:pt x="50870" y="263974"/>
                </a:lnTo>
                <a:lnTo>
                  <a:pt x="27765" y="285174"/>
                </a:lnTo>
                <a:lnTo>
                  <a:pt x="0" y="295739"/>
                </a:lnTo>
                <a:close/>
              </a:path>
              <a:path w="300354" h="314959">
                <a:moveTo>
                  <a:pt x="139215" y="291320"/>
                </a:moveTo>
                <a:lnTo>
                  <a:pt x="83234" y="189671"/>
                </a:lnTo>
                <a:lnTo>
                  <a:pt x="120906" y="189671"/>
                </a:lnTo>
                <a:lnTo>
                  <a:pt x="169046" y="274378"/>
                </a:lnTo>
                <a:lnTo>
                  <a:pt x="139215" y="291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20169" y="8742002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59">
                <a:moveTo>
                  <a:pt x="292793" y="126693"/>
                </a:moveTo>
                <a:lnTo>
                  <a:pt x="258173" y="126693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26693"/>
                </a:lnTo>
                <a:close/>
              </a:path>
              <a:path w="293370" h="314959">
                <a:moveTo>
                  <a:pt x="206981" y="308998"/>
                </a:moveTo>
                <a:lnTo>
                  <a:pt x="172361" y="308998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126693"/>
                </a:lnTo>
                <a:lnTo>
                  <a:pt x="292793" y="126693"/>
                </a:lnTo>
                <a:lnTo>
                  <a:pt x="292793" y="160944"/>
                </a:lnTo>
                <a:lnTo>
                  <a:pt x="206981" y="160944"/>
                </a:lnTo>
                <a:lnTo>
                  <a:pt x="206981" y="308998"/>
                </a:lnTo>
                <a:close/>
              </a:path>
              <a:path w="293370" h="314959">
                <a:moveTo>
                  <a:pt x="292793" y="314522"/>
                </a:moveTo>
                <a:lnTo>
                  <a:pt x="258173" y="314522"/>
                </a:lnTo>
                <a:lnTo>
                  <a:pt x="258173" y="160944"/>
                </a:lnTo>
                <a:lnTo>
                  <a:pt x="292793" y="160944"/>
                </a:lnTo>
                <a:lnTo>
                  <a:pt x="292793" y="314522"/>
                </a:lnTo>
                <a:close/>
              </a:path>
              <a:path w="293370" h="314959">
                <a:moveTo>
                  <a:pt x="72185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5900" y="11417"/>
                </a:lnTo>
                <a:lnTo>
                  <a:pt x="135900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49527" y="263329"/>
                </a:lnTo>
                <a:lnTo>
                  <a:pt x="149527" y="283217"/>
                </a:lnTo>
                <a:lnTo>
                  <a:pt x="133506" y="288592"/>
                </a:lnTo>
                <a:lnTo>
                  <a:pt x="114447" y="292517"/>
                </a:lnTo>
                <a:lnTo>
                  <a:pt x="93592" y="294922"/>
                </a:lnTo>
                <a:lnTo>
                  <a:pt x="72185" y="295739"/>
                </a:lnTo>
                <a:close/>
              </a:path>
              <a:path w="293370" h="314959">
                <a:moveTo>
                  <a:pt x="149527" y="263329"/>
                </a:moveTo>
                <a:lnTo>
                  <a:pt x="76236" y="263329"/>
                </a:lnTo>
                <a:lnTo>
                  <a:pt x="96337" y="262518"/>
                </a:lnTo>
                <a:lnTo>
                  <a:pt x="115782" y="260153"/>
                </a:lnTo>
                <a:lnTo>
                  <a:pt x="133776" y="256338"/>
                </a:lnTo>
                <a:lnTo>
                  <a:pt x="149527" y="251176"/>
                </a:lnTo>
                <a:lnTo>
                  <a:pt x="149527" y="26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64885" y="8753716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90">
                <a:moveTo>
                  <a:pt x="314159" y="254000"/>
                </a:moveTo>
                <a:lnTo>
                  <a:pt x="174942" y="254000"/>
                </a:lnTo>
                <a:lnTo>
                  <a:pt x="174942" y="194310"/>
                </a:lnTo>
                <a:lnTo>
                  <a:pt x="298323" y="194310"/>
                </a:lnTo>
                <a:lnTo>
                  <a:pt x="298323" y="162560"/>
                </a:lnTo>
                <a:lnTo>
                  <a:pt x="57454" y="162560"/>
                </a:lnTo>
                <a:lnTo>
                  <a:pt x="57454" y="113030"/>
                </a:lnTo>
                <a:lnTo>
                  <a:pt x="293535" y="113030"/>
                </a:lnTo>
                <a:lnTo>
                  <a:pt x="293535" y="81280"/>
                </a:lnTo>
                <a:lnTo>
                  <a:pt x="293535" y="31750"/>
                </a:lnTo>
                <a:lnTo>
                  <a:pt x="293535" y="0"/>
                </a:lnTo>
                <a:lnTo>
                  <a:pt x="20993" y="0"/>
                </a:lnTo>
                <a:lnTo>
                  <a:pt x="20993" y="31750"/>
                </a:lnTo>
                <a:lnTo>
                  <a:pt x="257441" y="31750"/>
                </a:lnTo>
                <a:lnTo>
                  <a:pt x="257441" y="81280"/>
                </a:lnTo>
                <a:lnTo>
                  <a:pt x="20993" y="81280"/>
                </a:lnTo>
                <a:lnTo>
                  <a:pt x="20993" y="113030"/>
                </a:lnTo>
                <a:lnTo>
                  <a:pt x="20993" y="162560"/>
                </a:lnTo>
                <a:lnTo>
                  <a:pt x="20993" y="194310"/>
                </a:lnTo>
                <a:lnTo>
                  <a:pt x="137744" y="194310"/>
                </a:lnTo>
                <a:lnTo>
                  <a:pt x="137744" y="254000"/>
                </a:lnTo>
                <a:lnTo>
                  <a:pt x="0" y="25400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22365" y="8733167"/>
            <a:ext cx="668655" cy="324485"/>
          </a:xfrm>
          <a:custGeom>
            <a:avLst/>
            <a:gdLst/>
            <a:ahLst/>
            <a:cxnLst/>
            <a:rect l="l" t="t" r="r" b="b"/>
            <a:pathLst>
              <a:path w="668654" h="324484">
                <a:moveTo>
                  <a:pt x="211404" y="25044"/>
                </a:moveTo>
                <a:lnTo>
                  <a:pt x="123748" y="25044"/>
                </a:lnTo>
                <a:lnTo>
                  <a:pt x="123748" y="0"/>
                </a:lnTo>
                <a:lnTo>
                  <a:pt x="86550" y="0"/>
                </a:lnTo>
                <a:lnTo>
                  <a:pt x="86550" y="25044"/>
                </a:lnTo>
                <a:lnTo>
                  <a:pt x="1104" y="25044"/>
                </a:lnTo>
                <a:lnTo>
                  <a:pt x="1104" y="50825"/>
                </a:lnTo>
                <a:lnTo>
                  <a:pt x="211404" y="50825"/>
                </a:lnTo>
                <a:lnTo>
                  <a:pt x="211404" y="25044"/>
                </a:lnTo>
                <a:close/>
              </a:path>
              <a:path w="668654" h="324484">
                <a:moveTo>
                  <a:pt x="222821" y="152476"/>
                </a:moveTo>
                <a:lnTo>
                  <a:pt x="204901" y="157746"/>
                </a:lnTo>
                <a:lnTo>
                  <a:pt x="181381" y="161455"/>
                </a:lnTo>
                <a:lnTo>
                  <a:pt x="153733" y="163715"/>
                </a:lnTo>
                <a:lnTo>
                  <a:pt x="123380" y="164630"/>
                </a:lnTo>
                <a:lnTo>
                  <a:pt x="123380" y="145846"/>
                </a:lnTo>
                <a:lnTo>
                  <a:pt x="154038" y="141478"/>
                </a:lnTo>
                <a:lnTo>
                  <a:pt x="176961" y="133007"/>
                </a:lnTo>
                <a:lnTo>
                  <a:pt x="190385" y="121539"/>
                </a:lnTo>
                <a:lnTo>
                  <a:pt x="191325" y="120726"/>
                </a:lnTo>
                <a:lnTo>
                  <a:pt x="196303" y="104965"/>
                </a:lnTo>
                <a:lnTo>
                  <a:pt x="190347" y="88392"/>
                </a:lnTo>
                <a:lnTo>
                  <a:pt x="190017" y="87490"/>
                </a:lnTo>
                <a:lnTo>
                  <a:pt x="171996" y="74536"/>
                </a:lnTo>
                <a:lnTo>
                  <a:pt x="162052" y="71729"/>
                </a:lnTo>
                <a:lnTo>
                  <a:pt x="162052" y="104965"/>
                </a:lnTo>
                <a:lnTo>
                  <a:pt x="158534" y="111442"/>
                </a:lnTo>
                <a:lnTo>
                  <a:pt x="147967" y="116700"/>
                </a:lnTo>
                <a:lnTo>
                  <a:pt x="130352" y="120243"/>
                </a:lnTo>
                <a:lnTo>
                  <a:pt x="105702" y="121539"/>
                </a:lnTo>
                <a:lnTo>
                  <a:pt x="81051" y="120243"/>
                </a:lnTo>
                <a:lnTo>
                  <a:pt x="63436" y="116700"/>
                </a:lnTo>
                <a:lnTo>
                  <a:pt x="52870" y="111442"/>
                </a:lnTo>
                <a:lnTo>
                  <a:pt x="49352" y="104965"/>
                </a:lnTo>
                <a:lnTo>
                  <a:pt x="52870" y="98488"/>
                </a:lnTo>
                <a:lnTo>
                  <a:pt x="63436" y="93230"/>
                </a:lnTo>
                <a:lnTo>
                  <a:pt x="81051" y="89687"/>
                </a:lnTo>
                <a:lnTo>
                  <a:pt x="105702" y="88392"/>
                </a:lnTo>
                <a:lnTo>
                  <a:pt x="130352" y="89687"/>
                </a:lnTo>
                <a:lnTo>
                  <a:pt x="147967" y="93230"/>
                </a:lnTo>
                <a:lnTo>
                  <a:pt x="158534" y="98488"/>
                </a:lnTo>
                <a:lnTo>
                  <a:pt x="162052" y="104965"/>
                </a:lnTo>
                <a:lnTo>
                  <a:pt x="162052" y="71729"/>
                </a:lnTo>
                <a:lnTo>
                  <a:pt x="143471" y="66484"/>
                </a:lnTo>
                <a:lnTo>
                  <a:pt x="105702" y="63715"/>
                </a:lnTo>
                <a:lnTo>
                  <a:pt x="67779" y="66484"/>
                </a:lnTo>
                <a:lnTo>
                  <a:pt x="39268" y="74536"/>
                </a:lnTo>
                <a:lnTo>
                  <a:pt x="21336" y="87490"/>
                </a:lnTo>
                <a:lnTo>
                  <a:pt x="15100" y="104965"/>
                </a:lnTo>
                <a:lnTo>
                  <a:pt x="20015" y="120675"/>
                </a:lnTo>
                <a:lnTo>
                  <a:pt x="34213" y="132816"/>
                </a:lnTo>
                <a:lnTo>
                  <a:pt x="56896" y="141173"/>
                </a:lnTo>
                <a:lnTo>
                  <a:pt x="87287" y="145478"/>
                </a:lnTo>
                <a:lnTo>
                  <a:pt x="87287" y="164630"/>
                </a:lnTo>
                <a:lnTo>
                  <a:pt x="0" y="164630"/>
                </a:lnTo>
                <a:lnTo>
                  <a:pt x="0" y="191147"/>
                </a:lnTo>
                <a:lnTo>
                  <a:pt x="118224" y="191147"/>
                </a:lnTo>
                <a:lnTo>
                  <a:pt x="150571" y="190436"/>
                </a:lnTo>
                <a:lnTo>
                  <a:pt x="179781" y="188201"/>
                </a:lnTo>
                <a:lnTo>
                  <a:pt x="204355" y="184315"/>
                </a:lnTo>
                <a:lnTo>
                  <a:pt x="222821" y="178625"/>
                </a:lnTo>
                <a:lnTo>
                  <a:pt x="222821" y="152476"/>
                </a:lnTo>
                <a:close/>
              </a:path>
              <a:path w="668654" h="324484">
                <a:moveTo>
                  <a:pt x="293535" y="293903"/>
                </a:moveTo>
                <a:lnTo>
                  <a:pt x="54508" y="293903"/>
                </a:lnTo>
                <a:lnTo>
                  <a:pt x="54508" y="276593"/>
                </a:lnTo>
                <a:lnTo>
                  <a:pt x="285432" y="276593"/>
                </a:lnTo>
                <a:lnTo>
                  <a:pt x="285432" y="209194"/>
                </a:lnTo>
                <a:lnTo>
                  <a:pt x="18046" y="209194"/>
                </a:lnTo>
                <a:lnTo>
                  <a:pt x="18046" y="234607"/>
                </a:lnTo>
                <a:lnTo>
                  <a:pt x="249707" y="234607"/>
                </a:lnTo>
                <a:lnTo>
                  <a:pt x="249707" y="251917"/>
                </a:lnTo>
                <a:lnTo>
                  <a:pt x="18783" y="251917"/>
                </a:lnTo>
                <a:lnTo>
                  <a:pt x="18783" y="319316"/>
                </a:lnTo>
                <a:lnTo>
                  <a:pt x="293535" y="319316"/>
                </a:lnTo>
                <a:lnTo>
                  <a:pt x="293535" y="293903"/>
                </a:lnTo>
                <a:close/>
              </a:path>
              <a:path w="668654" h="324484">
                <a:moveTo>
                  <a:pt x="328891" y="75133"/>
                </a:moveTo>
                <a:lnTo>
                  <a:pt x="285432" y="75133"/>
                </a:lnTo>
                <a:lnTo>
                  <a:pt x="285432" y="8839"/>
                </a:lnTo>
                <a:lnTo>
                  <a:pt x="248970" y="8839"/>
                </a:lnTo>
                <a:lnTo>
                  <a:pt x="248970" y="192252"/>
                </a:lnTo>
                <a:lnTo>
                  <a:pt x="285432" y="192252"/>
                </a:lnTo>
                <a:lnTo>
                  <a:pt x="285432" y="106807"/>
                </a:lnTo>
                <a:lnTo>
                  <a:pt x="328891" y="106807"/>
                </a:lnTo>
                <a:lnTo>
                  <a:pt x="328891" y="75133"/>
                </a:lnTo>
                <a:close/>
              </a:path>
              <a:path w="668654" h="324484">
                <a:moveTo>
                  <a:pt x="649300" y="266649"/>
                </a:moveTo>
                <a:lnTo>
                  <a:pt x="638289" y="239610"/>
                </a:lnTo>
                <a:lnTo>
                  <a:pt x="636663" y="238658"/>
                </a:lnTo>
                <a:lnTo>
                  <a:pt x="610997" y="223634"/>
                </a:lnTo>
                <a:lnTo>
                  <a:pt x="610997" y="266649"/>
                </a:lnTo>
                <a:lnTo>
                  <a:pt x="602551" y="280301"/>
                </a:lnTo>
                <a:lnTo>
                  <a:pt x="580161" y="289153"/>
                </a:lnTo>
                <a:lnTo>
                  <a:pt x="548233" y="293941"/>
                </a:lnTo>
                <a:lnTo>
                  <a:pt x="511200" y="295376"/>
                </a:lnTo>
                <a:lnTo>
                  <a:pt x="474218" y="293941"/>
                </a:lnTo>
                <a:lnTo>
                  <a:pt x="442417" y="289153"/>
                </a:lnTo>
                <a:lnTo>
                  <a:pt x="420141" y="280301"/>
                </a:lnTo>
                <a:lnTo>
                  <a:pt x="411759" y="266649"/>
                </a:lnTo>
                <a:lnTo>
                  <a:pt x="420141" y="253263"/>
                </a:lnTo>
                <a:lnTo>
                  <a:pt x="442417" y="244640"/>
                </a:lnTo>
                <a:lnTo>
                  <a:pt x="474218" y="240030"/>
                </a:lnTo>
                <a:lnTo>
                  <a:pt x="511200" y="238658"/>
                </a:lnTo>
                <a:lnTo>
                  <a:pt x="548233" y="240030"/>
                </a:lnTo>
                <a:lnTo>
                  <a:pt x="580161" y="244640"/>
                </a:lnTo>
                <a:lnTo>
                  <a:pt x="602551" y="253263"/>
                </a:lnTo>
                <a:lnTo>
                  <a:pt x="610997" y="266649"/>
                </a:lnTo>
                <a:lnTo>
                  <a:pt x="610997" y="223634"/>
                </a:lnTo>
                <a:lnTo>
                  <a:pt x="608418" y="222123"/>
                </a:lnTo>
                <a:lnTo>
                  <a:pt x="564464" y="212737"/>
                </a:lnTo>
                <a:lnTo>
                  <a:pt x="511200" y="209931"/>
                </a:lnTo>
                <a:lnTo>
                  <a:pt x="457923" y="212737"/>
                </a:lnTo>
                <a:lnTo>
                  <a:pt x="413969" y="222123"/>
                </a:lnTo>
                <a:lnTo>
                  <a:pt x="384098" y="239610"/>
                </a:lnTo>
                <a:lnTo>
                  <a:pt x="373087" y="266649"/>
                </a:lnTo>
                <a:lnTo>
                  <a:pt x="384098" y="293801"/>
                </a:lnTo>
                <a:lnTo>
                  <a:pt x="413969" y="311531"/>
                </a:lnTo>
                <a:lnTo>
                  <a:pt x="457923" y="321183"/>
                </a:lnTo>
                <a:lnTo>
                  <a:pt x="511200" y="324104"/>
                </a:lnTo>
                <a:lnTo>
                  <a:pt x="564464" y="321183"/>
                </a:lnTo>
                <a:lnTo>
                  <a:pt x="608418" y="311531"/>
                </a:lnTo>
                <a:lnTo>
                  <a:pt x="635647" y="295376"/>
                </a:lnTo>
                <a:lnTo>
                  <a:pt x="638289" y="293801"/>
                </a:lnTo>
                <a:lnTo>
                  <a:pt x="649300" y="266649"/>
                </a:lnTo>
                <a:close/>
              </a:path>
              <a:path w="668654" h="324484">
                <a:moveTo>
                  <a:pt x="668451" y="156159"/>
                </a:moveTo>
                <a:lnTo>
                  <a:pt x="599211" y="156159"/>
                </a:lnTo>
                <a:lnTo>
                  <a:pt x="599211" y="124485"/>
                </a:lnTo>
                <a:lnTo>
                  <a:pt x="599211" y="116751"/>
                </a:lnTo>
                <a:lnTo>
                  <a:pt x="620204" y="108521"/>
                </a:lnTo>
                <a:lnTo>
                  <a:pt x="634542" y="98704"/>
                </a:lnTo>
                <a:lnTo>
                  <a:pt x="636231" y="97548"/>
                </a:lnTo>
                <a:lnTo>
                  <a:pt x="646455" y="83756"/>
                </a:lnTo>
                <a:lnTo>
                  <a:pt x="650036" y="67030"/>
                </a:lnTo>
                <a:lnTo>
                  <a:pt x="639064" y="39624"/>
                </a:lnTo>
                <a:lnTo>
                  <a:pt x="632815" y="35725"/>
                </a:lnTo>
                <a:lnTo>
                  <a:pt x="611365" y="22352"/>
                </a:lnTo>
                <a:lnTo>
                  <a:pt x="611365" y="67030"/>
                </a:lnTo>
                <a:lnTo>
                  <a:pt x="603440" y="81305"/>
                </a:lnTo>
                <a:lnTo>
                  <a:pt x="581863" y="91160"/>
                </a:lnTo>
                <a:lnTo>
                  <a:pt x="563118" y="94526"/>
                </a:lnTo>
                <a:lnTo>
                  <a:pt x="563118" y="124485"/>
                </a:lnTo>
                <a:lnTo>
                  <a:pt x="563118" y="156159"/>
                </a:lnTo>
                <a:lnTo>
                  <a:pt x="459270" y="156159"/>
                </a:lnTo>
                <a:lnTo>
                  <a:pt x="459270" y="124485"/>
                </a:lnTo>
                <a:lnTo>
                  <a:pt x="471627" y="125717"/>
                </a:lnTo>
                <a:lnTo>
                  <a:pt x="484403" y="126644"/>
                </a:lnTo>
                <a:lnTo>
                  <a:pt x="497586" y="127228"/>
                </a:lnTo>
                <a:lnTo>
                  <a:pt x="511200" y="127431"/>
                </a:lnTo>
                <a:lnTo>
                  <a:pt x="524802" y="127228"/>
                </a:lnTo>
                <a:lnTo>
                  <a:pt x="537984" y="126644"/>
                </a:lnTo>
                <a:lnTo>
                  <a:pt x="550760" y="125717"/>
                </a:lnTo>
                <a:lnTo>
                  <a:pt x="563118" y="124485"/>
                </a:lnTo>
                <a:lnTo>
                  <a:pt x="563118" y="94526"/>
                </a:lnTo>
                <a:lnTo>
                  <a:pt x="549998" y="96862"/>
                </a:lnTo>
                <a:lnTo>
                  <a:pt x="511200" y="98704"/>
                </a:lnTo>
                <a:lnTo>
                  <a:pt x="472389" y="96862"/>
                </a:lnTo>
                <a:lnTo>
                  <a:pt x="440524" y="91160"/>
                </a:lnTo>
                <a:lnTo>
                  <a:pt x="418960" y="81305"/>
                </a:lnTo>
                <a:lnTo>
                  <a:pt x="411022" y="67030"/>
                </a:lnTo>
                <a:lnTo>
                  <a:pt x="418960" y="52971"/>
                </a:lnTo>
                <a:lnTo>
                  <a:pt x="440524" y="43230"/>
                </a:lnTo>
                <a:lnTo>
                  <a:pt x="472389" y="37566"/>
                </a:lnTo>
                <a:lnTo>
                  <a:pt x="511200" y="35725"/>
                </a:lnTo>
                <a:lnTo>
                  <a:pt x="549998" y="37566"/>
                </a:lnTo>
                <a:lnTo>
                  <a:pt x="581863" y="43230"/>
                </a:lnTo>
                <a:lnTo>
                  <a:pt x="603440" y="52971"/>
                </a:lnTo>
                <a:lnTo>
                  <a:pt x="611365" y="67030"/>
                </a:lnTo>
                <a:lnTo>
                  <a:pt x="611365" y="22352"/>
                </a:lnTo>
                <a:lnTo>
                  <a:pt x="609206" y="20993"/>
                </a:lnTo>
                <a:lnTo>
                  <a:pt x="565048" y="10375"/>
                </a:lnTo>
                <a:lnTo>
                  <a:pt x="511200" y="6997"/>
                </a:lnTo>
                <a:lnTo>
                  <a:pt x="457339" y="10375"/>
                </a:lnTo>
                <a:lnTo>
                  <a:pt x="413181" y="20993"/>
                </a:lnTo>
                <a:lnTo>
                  <a:pt x="383324" y="39624"/>
                </a:lnTo>
                <a:lnTo>
                  <a:pt x="372351" y="67030"/>
                </a:lnTo>
                <a:lnTo>
                  <a:pt x="375932" y="83756"/>
                </a:lnTo>
                <a:lnTo>
                  <a:pt x="386156" y="97548"/>
                </a:lnTo>
                <a:lnTo>
                  <a:pt x="402183" y="108521"/>
                </a:lnTo>
                <a:lnTo>
                  <a:pt x="423176" y="116751"/>
                </a:lnTo>
                <a:lnTo>
                  <a:pt x="423176" y="156159"/>
                </a:lnTo>
                <a:lnTo>
                  <a:pt x="354304" y="156159"/>
                </a:lnTo>
                <a:lnTo>
                  <a:pt x="354304" y="185623"/>
                </a:lnTo>
                <a:lnTo>
                  <a:pt x="668451" y="185623"/>
                </a:lnTo>
                <a:lnTo>
                  <a:pt x="668451" y="156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34103" y="8745685"/>
            <a:ext cx="314325" cy="310515"/>
          </a:xfrm>
          <a:custGeom>
            <a:avLst/>
            <a:gdLst/>
            <a:ahLst/>
            <a:cxnLst/>
            <a:rect l="l" t="t" r="r" b="b"/>
            <a:pathLst>
              <a:path w="314325" h="310515">
                <a:moveTo>
                  <a:pt x="291320" y="119327"/>
                </a:moveTo>
                <a:lnTo>
                  <a:pt x="22465" y="119327"/>
                </a:lnTo>
                <a:lnTo>
                  <a:pt x="22465" y="0"/>
                </a:lnTo>
                <a:lnTo>
                  <a:pt x="291320" y="0"/>
                </a:lnTo>
                <a:lnTo>
                  <a:pt x="291320" y="29463"/>
                </a:lnTo>
                <a:lnTo>
                  <a:pt x="58926" y="29463"/>
                </a:lnTo>
                <a:lnTo>
                  <a:pt x="58926" y="89863"/>
                </a:lnTo>
                <a:lnTo>
                  <a:pt x="291320" y="89863"/>
                </a:lnTo>
                <a:lnTo>
                  <a:pt x="291320" y="119327"/>
                </a:lnTo>
                <a:close/>
              </a:path>
              <a:path w="314325" h="310515">
                <a:moveTo>
                  <a:pt x="291320" y="89863"/>
                </a:moveTo>
                <a:lnTo>
                  <a:pt x="255227" y="89863"/>
                </a:lnTo>
                <a:lnTo>
                  <a:pt x="255227" y="29463"/>
                </a:lnTo>
                <a:lnTo>
                  <a:pt x="291320" y="29463"/>
                </a:lnTo>
                <a:lnTo>
                  <a:pt x="291320" y="89863"/>
                </a:lnTo>
                <a:close/>
              </a:path>
              <a:path w="314325" h="310515">
                <a:moveTo>
                  <a:pt x="174939" y="154315"/>
                </a:moveTo>
                <a:lnTo>
                  <a:pt x="138846" y="154315"/>
                </a:lnTo>
                <a:lnTo>
                  <a:pt x="138846" y="119327"/>
                </a:lnTo>
                <a:lnTo>
                  <a:pt x="174939" y="119327"/>
                </a:lnTo>
                <a:lnTo>
                  <a:pt x="174939" y="154315"/>
                </a:lnTo>
                <a:close/>
              </a:path>
              <a:path w="314325" h="310515">
                <a:moveTo>
                  <a:pt x="314154" y="184883"/>
                </a:moveTo>
                <a:lnTo>
                  <a:pt x="0" y="184883"/>
                </a:lnTo>
                <a:lnTo>
                  <a:pt x="0" y="154315"/>
                </a:lnTo>
                <a:lnTo>
                  <a:pt x="314154" y="154315"/>
                </a:lnTo>
                <a:lnTo>
                  <a:pt x="314154" y="184883"/>
                </a:lnTo>
                <a:close/>
              </a:path>
              <a:path w="314325" h="310515">
                <a:moveTo>
                  <a:pt x="15468" y="306788"/>
                </a:moveTo>
                <a:lnTo>
                  <a:pt x="15468" y="274747"/>
                </a:lnTo>
                <a:lnTo>
                  <a:pt x="60152" y="269849"/>
                </a:lnTo>
                <a:lnTo>
                  <a:pt x="100037" y="255457"/>
                </a:lnTo>
                <a:lnTo>
                  <a:pt x="130600" y="232019"/>
                </a:lnTo>
                <a:lnTo>
                  <a:pt x="147317" y="199983"/>
                </a:lnTo>
                <a:lnTo>
                  <a:pt x="183778" y="205876"/>
                </a:lnTo>
                <a:lnTo>
                  <a:pt x="181626" y="213955"/>
                </a:lnTo>
                <a:lnTo>
                  <a:pt x="178990" y="221620"/>
                </a:lnTo>
                <a:lnTo>
                  <a:pt x="175802" y="228871"/>
                </a:lnTo>
                <a:lnTo>
                  <a:pt x="171993" y="235707"/>
                </a:lnTo>
                <a:lnTo>
                  <a:pt x="246856" y="260383"/>
                </a:lnTo>
                <a:lnTo>
                  <a:pt x="152473" y="260383"/>
                </a:lnTo>
                <a:lnTo>
                  <a:pt x="124281" y="280841"/>
                </a:lnTo>
                <a:lnTo>
                  <a:pt x="90738" y="295325"/>
                </a:lnTo>
                <a:lnTo>
                  <a:pt x="53811" y="303940"/>
                </a:lnTo>
                <a:lnTo>
                  <a:pt x="15468" y="306788"/>
                </a:lnTo>
                <a:close/>
              </a:path>
              <a:path w="314325" h="310515">
                <a:moveTo>
                  <a:pt x="292056" y="310471"/>
                </a:moveTo>
                <a:lnTo>
                  <a:pt x="152473" y="260383"/>
                </a:lnTo>
                <a:lnTo>
                  <a:pt x="246856" y="260383"/>
                </a:lnTo>
                <a:lnTo>
                  <a:pt x="303842" y="279166"/>
                </a:lnTo>
                <a:lnTo>
                  <a:pt x="29205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90390" y="8736477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2041"/>
                </a:moveTo>
                <a:lnTo>
                  <a:pt x="88390" y="32041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2041"/>
                </a:lnTo>
                <a:close/>
              </a:path>
              <a:path w="330200" h="316229">
                <a:moveTo>
                  <a:pt x="213610" y="60400"/>
                </a:moveTo>
                <a:lnTo>
                  <a:pt x="0" y="60400"/>
                </a:lnTo>
                <a:lnTo>
                  <a:pt x="0" y="32041"/>
                </a:lnTo>
                <a:lnTo>
                  <a:pt x="213610" y="32041"/>
                </a:lnTo>
                <a:lnTo>
                  <a:pt x="213610" y="60400"/>
                </a:lnTo>
                <a:close/>
              </a:path>
              <a:path w="330200" h="316229">
                <a:moveTo>
                  <a:pt x="285795" y="192985"/>
                </a:moveTo>
                <a:lnTo>
                  <a:pt x="249334" y="192985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81761"/>
                </a:lnTo>
                <a:lnTo>
                  <a:pt x="329991" y="81761"/>
                </a:lnTo>
                <a:lnTo>
                  <a:pt x="329991" y="116380"/>
                </a:lnTo>
                <a:lnTo>
                  <a:pt x="285795" y="116380"/>
                </a:lnTo>
                <a:lnTo>
                  <a:pt x="285795" y="192985"/>
                </a:lnTo>
                <a:close/>
              </a:path>
              <a:path w="330200" h="316229">
                <a:moveTo>
                  <a:pt x="106805" y="190407"/>
                </a:moveTo>
                <a:lnTo>
                  <a:pt x="70298" y="186632"/>
                </a:lnTo>
                <a:lnTo>
                  <a:pt x="40972" y="175676"/>
                </a:lnTo>
                <a:lnTo>
                  <a:pt x="21453" y="158090"/>
                </a:lnTo>
                <a:lnTo>
                  <a:pt x="14363" y="134427"/>
                </a:lnTo>
                <a:lnTo>
                  <a:pt x="21453" y="110068"/>
                </a:lnTo>
                <a:lnTo>
                  <a:pt x="40972" y="92027"/>
                </a:lnTo>
                <a:lnTo>
                  <a:pt x="70298" y="80823"/>
                </a:lnTo>
                <a:lnTo>
                  <a:pt x="106805" y="76973"/>
                </a:lnTo>
                <a:lnTo>
                  <a:pt x="143099" y="80823"/>
                </a:lnTo>
                <a:lnTo>
                  <a:pt x="172315" y="92027"/>
                </a:lnTo>
                <a:lnTo>
                  <a:pt x="185090" y="103858"/>
                </a:lnTo>
                <a:lnTo>
                  <a:pt x="106805" y="103858"/>
                </a:lnTo>
                <a:lnTo>
                  <a:pt x="82912" y="106149"/>
                </a:lnTo>
                <a:lnTo>
                  <a:pt x="64819" y="112513"/>
                </a:lnTo>
                <a:lnTo>
                  <a:pt x="53356" y="122192"/>
                </a:lnTo>
                <a:lnTo>
                  <a:pt x="49351" y="134427"/>
                </a:lnTo>
                <a:lnTo>
                  <a:pt x="53356" y="146120"/>
                </a:lnTo>
                <a:lnTo>
                  <a:pt x="64819" y="155327"/>
                </a:lnTo>
                <a:lnTo>
                  <a:pt x="82912" y="161358"/>
                </a:lnTo>
                <a:lnTo>
                  <a:pt x="106805" y="163522"/>
                </a:lnTo>
                <a:lnTo>
                  <a:pt x="185777" y="163522"/>
                </a:lnTo>
                <a:lnTo>
                  <a:pt x="172315" y="175676"/>
                </a:lnTo>
                <a:lnTo>
                  <a:pt x="143099" y="186632"/>
                </a:lnTo>
                <a:lnTo>
                  <a:pt x="106805" y="190407"/>
                </a:lnTo>
                <a:close/>
              </a:path>
              <a:path w="330200" h="316229">
                <a:moveTo>
                  <a:pt x="185777" y="163522"/>
                </a:moveTo>
                <a:lnTo>
                  <a:pt x="106805" y="163522"/>
                </a:lnTo>
                <a:lnTo>
                  <a:pt x="130542" y="161358"/>
                </a:lnTo>
                <a:lnTo>
                  <a:pt x="148652" y="155327"/>
                </a:lnTo>
                <a:lnTo>
                  <a:pt x="160201" y="146120"/>
                </a:lnTo>
                <a:lnTo>
                  <a:pt x="164258" y="134427"/>
                </a:lnTo>
                <a:lnTo>
                  <a:pt x="160201" y="122192"/>
                </a:lnTo>
                <a:lnTo>
                  <a:pt x="148652" y="112513"/>
                </a:lnTo>
                <a:lnTo>
                  <a:pt x="130542" y="106149"/>
                </a:lnTo>
                <a:lnTo>
                  <a:pt x="106805" y="103858"/>
                </a:lnTo>
                <a:lnTo>
                  <a:pt x="185090" y="103858"/>
                </a:lnTo>
                <a:lnTo>
                  <a:pt x="191794" y="110068"/>
                </a:lnTo>
                <a:lnTo>
                  <a:pt x="198878" y="134427"/>
                </a:lnTo>
                <a:lnTo>
                  <a:pt x="191794" y="158090"/>
                </a:lnTo>
                <a:lnTo>
                  <a:pt x="185777" y="163522"/>
                </a:lnTo>
                <a:close/>
              </a:path>
              <a:path w="330200" h="316229">
                <a:moveTo>
                  <a:pt x="285795" y="315995"/>
                </a:moveTo>
                <a:lnTo>
                  <a:pt x="22834" y="315995"/>
                </a:lnTo>
                <a:lnTo>
                  <a:pt x="22834" y="210295"/>
                </a:lnTo>
                <a:lnTo>
                  <a:pt x="285795" y="210295"/>
                </a:lnTo>
                <a:lnTo>
                  <a:pt x="285795" y="239390"/>
                </a:lnTo>
                <a:lnTo>
                  <a:pt x="58926" y="239390"/>
                </a:lnTo>
                <a:lnTo>
                  <a:pt x="58926" y="286900"/>
                </a:lnTo>
                <a:lnTo>
                  <a:pt x="285795" y="286900"/>
                </a:lnTo>
                <a:lnTo>
                  <a:pt x="285795" y="315995"/>
                </a:lnTo>
                <a:close/>
              </a:path>
              <a:path w="330200" h="316229">
                <a:moveTo>
                  <a:pt x="285795" y="286900"/>
                </a:moveTo>
                <a:lnTo>
                  <a:pt x="249703" y="286900"/>
                </a:lnTo>
                <a:lnTo>
                  <a:pt x="249703" y="239390"/>
                </a:lnTo>
                <a:lnTo>
                  <a:pt x="285795" y="239390"/>
                </a:lnTo>
                <a:lnTo>
                  <a:pt x="285795" y="28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7947412" y="8734636"/>
            <a:ext cx="919480" cy="328930"/>
            <a:chOff x="7947412" y="8734636"/>
            <a:chExt cx="919480" cy="328930"/>
          </a:xfrm>
        </p:grpSpPr>
        <p:pic>
          <p:nvPicPr>
            <p:cNvPr id="128" name="object 1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7412" y="8832971"/>
              <a:ext cx="211032" cy="22097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3488" y="8838127"/>
              <a:ext cx="219134" cy="21066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8417713" y="8734641"/>
              <a:ext cx="448945" cy="328930"/>
            </a:xfrm>
            <a:custGeom>
              <a:avLst/>
              <a:gdLst/>
              <a:ahLst/>
              <a:cxnLst/>
              <a:rect l="l" t="t" r="r" b="b"/>
              <a:pathLst>
                <a:path w="448945" h="328929">
                  <a:moveTo>
                    <a:pt x="109016" y="164261"/>
                  </a:moveTo>
                  <a:lnTo>
                    <a:pt x="104114" y="116535"/>
                  </a:lnTo>
                  <a:lnTo>
                    <a:pt x="90233" y="73571"/>
                  </a:lnTo>
                  <a:lnTo>
                    <a:pt x="68618" y="34886"/>
                  </a:lnTo>
                  <a:lnTo>
                    <a:pt x="40513" y="0"/>
                  </a:lnTo>
                  <a:lnTo>
                    <a:pt x="0" y="0"/>
                  </a:lnTo>
                  <a:lnTo>
                    <a:pt x="29032" y="34683"/>
                  </a:lnTo>
                  <a:lnTo>
                    <a:pt x="51612" y="73850"/>
                  </a:lnTo>
                  <a:lnTo>
                    <a:pt x="66243" y="117157"/>
                  </a:lnTo>
                  <a:lnTo>
                    <a:pt x="71450" y="164261"/>
                  </a:lnTo>
                  <a:lnTo>
                    <a:pt x="66243" y="211366"/>
                  </a:lnTo>
                  <a:lnTo>
                    <a:pt x="51612" y="254673"/>
                  </a:lnTo>
                  <a:lnTo>
                    <a:pt x="29032" y="293839"/>
                  </a:lnTo>
                  <a:lnTo>
                    <a:pt x="0" y="328523"/>
                  </a:lnTo>
                  <a:lnTo>
                    <a:pt x="40513" y="328523"/>
                  </a:lnTo>
                  <a:lnTo>
                    <a:pt x="68618" y="293636"/>
                  </a:lnTo>
                  <a:lnTo>
                    <a:pt x="90233" y="254952"/>
                  </a:lnTo>
                  <a:lnTo>
                    <a:pt x="104114" y="211988"/>
                  </a:lnTo>
                  <a:lnTo>
                    <a:pt x="109016" y="164261"/>
                  </a:lnTo>
                  <a:close/>
                </a:path>
                <a:path w="448945" h="328929">
                  <a:moveTo>
                    <a:pt x="448589" y="159473"/>
                  </a:moveTo>
                  <a:lnTo>
                    <a:pt x="289852" y="159473"/>
                  </a:lnTo>
                  <a:lnTo>
                    <a:pt x="289852" y="192989"/>
                  </a:lnTo>
                  <a:lnTo>
                    <a:pt x="407339" y="192989"/>
                  </a:lnTo>
                  <a:lnTo>
                    <a:pt x="396811" y="230073"/>
                  </a:lnTo>
                  <a:lnTo>
                    <a:pt x="373456" y="259600"/>
                  </a:lnTo>
                  <a:lnTo>
                    <a:pt x="339598" y="279120"/>
                  </a:lnTo>
                  <a:lnTo>
                    <a:pt x="297586" y="286169"/>
                  </a:lnTo>
                  <a:lnTo>
                    <a:pt x="250177" y="277253"/>
                  </a:lnTo>
                  <a:lnTo>
                    <a:pt x="213017" y="252425"/>
                  </a:lnTo>
                  <a:lnTo>
                    <a:pt x="188772" y="214541"/>
                  </a:lnTo>
                  <a:lnTo>
                    <a:pt x="180098" y="166471"/>
                  </a:lnTo>
                  <a:lnTo>
                    <a:pt x="188760" y="118668"/>
                  </a:lnTo>
                  <a:lnTo>
                    <a:pt x="212928" y="81026"/>
                  </a:lnTo>
                  <a:lnTo>
                    <a:pt x="249859" y="56362"/>
                  </a:lnTo>
                  <a:lnTo>
                    <a:pt x="296849" y="47510"/>
                  </a:lnTo>
                  <a:lnTo>
                    <a:pt x="332714" y="52412"/>
                  </a:lnTo>
                  <a:lnTo>
                    <a:pt x="363321" y="65976"/>
                  </a:lnTo>
                  <a:lnTo>
                    <a:pt x="386753" y="86512"/>
                  </a:lnTo>
                  <a:lnTo>
                    <a:pt x="401078" y="112331"/>
                  </a:lnTo>
                  <a:lnTo>
                    <a:pt x="443064" y="112331"/>
                  </a:lnTo>
                  <a:lnTo>
                    <a:pt x="424141" y="72910"/>
                  </a:lnTo>
                  <a:lnTo>
                    <a:pt x="391960" y="41109"/>
                  </a:lnTo>
                  <a:lnTo>
                    <a:pt x="348589" y="19888"/>
                  </a:lnTo>
                  <a:lnTo>
                    <a:pt x="296113" y="12153"/>
                  </a:lnTo>
                  <a:lnTo>
                    <a:pt x="245376" y="19646"/>
                  </a:lnTo>
                  <a:lnTo>
                    <a:pt x="202679" y="40805"/>
                  </a:lnTo>
                  <a:lnTo>
                    <a:pt x="169887" y="73647"/>
                  </a:lnTo>
                  <a:lnTo>
                    <a:pt x="148856" y="116192"/>
                  </a:lnTo>
                  <a:lnTo>
                    <a:pt x="141427" y="166471"/>
                  </a:lnTo>
                  <a:lnTo>
                    <a:pt x="148856" y="216738"/>
                  </a:lnTo>
                  <a:lnTo>
                    <a:pt x="169887" y="259295"/>
                  </a:lnTo>
                  <a:lnTo>
                    <a:pt x="202679" y="292138"/>
                  </a:lnTo>
                  <a:lnTo>
                    <a:pt x="245376" y="313296"/>
                  </a:lnTo>
                  <a:lnTo>
                    <a:pt x="296113" y="320789"/>
                  </a:lnTo>
                  <a:lnTo>
                    <a:pt x="345059" y="313728"/>
                  </a:lnTo>
                  <a:lnTo>
                    <a:pt x="387007" y="293700"/>
                  </a:lnTo>
                  <a:lnTo>
                    <a:pt x="419735" y="262394"/>
                  </a:lnTo>
                  <a:lnTo>
                    <a:pt x="441007" y="221500"/>
                  </a:lnTo>
                  <a:lnTo>
                    <a:pt x="448589" y="172732"/>
                  </a:lnTo>
                  <a:lnTo>
                    <a:pt x="448589" y="159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/>
          <p:nvPr/>
        </p:nvSpPr>
        <p:spPr>
          <a:xfrm>
            <a:off x="8915654" y="8753792"/>
            <a:ext cx="323850" cy="332740"/>
          </a:xfrm>
          <a:custGeom>
            <a:avLst/>
            <a:gdLst/>
            <a:ahLst/>
            <a:cxnLst/>
            <a:rect l="l" t="t" r="r" b="b"/>
            <a:pathLst>
              <a:path w="323850" h="332740">
                <a:moveTo>
                  <a:pt x="236435" y="211772"/>
                </a:moveTo>
                <a:lnTo>
                  <a:pt x="219176" y="165963"/>
                </a:lnTo>
                <a:lnTo>
                  <a:pt x="197396" y="149999"/>
                </a:lnTo>
                <a:lnTo>
                  <a:pt x="197396" y="211772"/>
                </a:lnTo>
                <a:lnTo>
                  <a:pt x="192722" y="233210"/>
                </a:lnTo>
                <a:lnTo>
                  <a:pt x="179349" y="248780"/>
                </a:lnTo>
                <a:lnTo>
                  <a:pt x="158242" y="258279"/>
                </a:lnTo>
                <a:lnTo>
                  <a:pt x="130365" y="261493"/>
                </a:lnTo>
                <a:lnTo>
                  <a:pt x="38671" y="261493"/>
                </a:lnTo>
                <a:lnTo>
                  <a:pt x="38671" y="162052"/>
                </a:lnTo>
                <a:lnTo>
                  <a:pt x="130365" y="162052"/>
                </a:lnTo>
                <a:lnTo>
                  <a:pt x="158242" y="165265"/>
                </a:lnTo>
                <a:lnTo>
                  <a:pt x="179349" y="174752"/>
                </a:lnTo>
                <a:lnTo>
                  <a:pt x="192722" y="190334"/>
                </a:lnTo>
                <a:lnTo>
                  <a:pt x="197396" y="211772"/>
                </a:lnTo>
                <a:lnTo>
                  <a:pt x="197396" y="149999"/>
                </a:lnTo>
                <a:lnTo>
                  <a:pt x="176771" y="142532"/>
                </a:lnTo>
                <a:lnTo>
                  <a:pt x="195097" y="134277"/>
                </a:lnTo>
                <a:lnTo>
                  <a:pt x="199466" y="130009"/>
                </a:lnTo>
                <a:lnTo>
                  <a:pt x="209550" y="120154"/>
                </a:lnTo>
                <a:lnTo>
                  <a:pt x="219036" y="102031"/>
                </a:lnTo>
                <a:lnTo>
                  <a:pt x="222440" y="81762"/>
                </a:lnTo>
                <a:lnTo>
                  <a:pt x="215671" y="47701"/>
                </a:lnTo>
                <a:lnTo>
                  <a:pt x="204762" y="33515"/>
                </a:lnTo>
                <a:lnTo>
                  <a:pt x="195884" y="21958"/>
                </a:lnTo>
                <a:lnTo>
                  <a:pt x="183400" y="15621"/>
                </a:lnTo>
                <a:lnTo>
                  <a:pt x="183400" y="81762"/>
                </a:lnTo>
                <a:lnTo>
                  <a:pt x="179146" y="102501"/>
                </a:lnTo>
                <a:lnTo>
                  <a:pt x="166700" y="117627"/>
                </a:lnTo>
                <a:lnTo>
                  <a:pt x="146583" y="126873"/>
                </a:lnTo>
                <a:lnTo>
                  <a:pt x="119329" y="130009"/>
                </a:lnTo>
                <a:lnTo>
                  <a:pt x="38671" y="130009"/>
                </a:lnTo>
                <a:lnTo>
                  <a:pt x="38671" y="33515"/>
                </a:lnTo>
                <a:lnTo>
                  <a:pt x="119329" y="33515"/>
                </a:lnTo>
                <a:lnTo>
                  <a:pt x="146583" y="36652"/>
                </a:lnTo>
                <a:lnTo>
                  <a:pt x="166700" y="45897"/>
                </a:lnTo>
                <a:lnTo>
                  <a:pt x="179146" y="61023"/>
                </a:lnTo>
                <a:lnTo>
                  <a:pt x="183400" y="81762"/>
                </a:lnTo>
                <a:lnTo>
                  <a:pt x="183400" y="15621"/>
                </a:lnTo>
                <a:lnTo>
                  <a:pt x="163868" y="5676"/>
                </a:lnTo>
                <a:lnTo>
                  <a:pt x="120434" y="0"/>
                </a:lnTo>
                <a:lnTo>
                  <a:pt x="0" y="0"/>
                </a:lnTo>
                <a:lnTo>
                  <a:pt x="0" y="295008"/>
                </a:lnTo>
                <a:lnTo>
                  <a:pt x="131470" y="295008"/>
                </a:lnTo>
                <a:lnTo>
                  <a:pt x="175844" y="289140"/>
                </a:lnTo>
                <a:lnTo>
                  <a:pt x="208813" y="272453"/>
                </a:lnTo>
                <a:lnTo>
                  <a:pt x="217398" y="261493"/>
                </a:lnTo>
                <a:lnTo>
                  <a:pt x="229362" y="246214"/>
                </a:lnTo>
                <a:lnTo>
                  <a:pt x="236435" y="211772"/>
                </a:lnTo>
                <a:close/>
              </a:path>
              <a:path w="323850" h="332740">
                <a:moveTo>
                  <a:pt x="323354" y="248970"/>
                </a:moveTo>
                <a:lnTo>
                  <a:pt x="286524" y="248970"/>
                </a:lnTo>
                <a:lnTo>
                  <a:pt x="274739" y="332206"/>
                </a:lnTo>
                <a:lnTo>
                  <a:pt x="304939" y="332206"/>
                </a:lnTo>
                <a:lnTo>
                  <a:pt x="323354" y="24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370530" y="8746794"/>
            <a:ext cx="596265" cy="309245"/>
          </a:xfrm>
          <a:custGeom>
            <a:avLst/>
            <a:gdLst/>
            <a:ahLst/>
            <a:cxnLst/>
            <a:rect l="l" t="t" r="r" b="b"/>
            <a:pathLst>
              <a:path w="596265" h="309245">
                <a:moveTo>
                  <a:pt x="262597" y="302006"/>
                </a:moveTo>
                <a:lnTo>
                  <a:pt x="155790" y="151739"/>
                </a:lnTo>
                <a:lnTo>
                  <a:pt x="258914" y="6997"/>
                </a:lnTo>
                <a:lnTo>
                  <a:pt x="213982" y="6997"/>
                </a:lnTo>
                <a:lnTo>
                  <a:pt x="131851" y="123380"/>
                </a:lnTo>
                <a:lnTo>
                  <a:pt x="50457" y="6997"/>
                </a:lnTo>
                <a:lnTo>
                  <a:pt x="3683" y="6997"/>
                </a:lnTo>
                <a:lnTo>
                  <a:pt x="106438" y="152844"/>
                </a:lnTo>
                <a:lnTo>
                  <a:pt x="0" y="302006"/>
                </a:lnTo>
                <a:lnTo>
                  <a:pt x="45300" y="302006"/>
                </a:lnTo>
                <a:lnTo>
                  <a:pt x="131114" y="181203"/>
                </a:lnTo>
                <a:lnTo>
                  <a:pt x="216560" y="302006"/>
                </a:lnTo>
                <a:lnTo>
                  <a:pt x="262597" y="302006"/>
                </a:lnTo>
                <a:close/>
              </a:path>
              <a:path w="596265" h="309245">
                <a:moveTo>
                  <a:pt x="595896" y="147320"/>
                </a:moveTo>
                <a:lnTo>
                  <a:pt x="437172" y="147320"/>
                </a:lnTo>
                <a:lnTo>
                  <a:pt x="437172" y="180835"/>
                </a:lnTo>
                <a:lnTo>
                  <a:pt x="554647" y="180835"/>
                </a:lnTo>
                <a:lnTo>
                  <a:pt x="544131" y="217919"/>
                </a:lnTo>
                <a:lnTo>
                  <a:pt x="520776" y="247446"/>
                </a:lnTo>
                <a:lnTo>
                  <a:pt x="486905" y="266966"/>
                </a:lnTo>
                <a:lnTo>
                  <a:pt x="444906" y="274015"/>
                </a:lnTo>
                <a:lnTo>
                  <a:pt x="397484" y="265099"/>
                </a:lnTo>
                <a:lnTo>
                  <a:pt x="360337" y="240271"/>
                </a:lnTo>
                <a:lnTo>
                  <a:pt x="336092" y="202387"/>
                </a:lnTo>
                <a:lnTo>
                  <a:pt x="327418" y="154317"/>
                </a:lnTo>
                <a:lnTo>
                  <a:pt x="336080" y="106514"/>
                </a:lnTo>
                <a:lnTo>
                  <a:pt x="360235" y="68872"/>
                </a:lnTo>
                <a:lnTo>
                  <a:pt x="397179" y="44208"/>
                </a:lnTo>
                <a:lnTo>
                  <a:pt x="444169" y="35356"/>
                </a:lnTo>
                <a:lnTo>
                  <a:pt x="480021" y="40259"/>
                </a:lnTo>
                <a:lnTo>
                  <a:pt x="510641" y="53822"/>
                </a:lnTo>
                <a:lnTo>
                  <a:pt x="534073" y="74358"/>
                </a:lnTo>
                <a:lnTo>
                  <a:pt x="548386" y="100177"/>
                </a:lnTo>
                <a:lnTo>
                  <a:pt x="590372" y="100177"/>
                </a:lnTo>
                <a:lnTo>
                  <a:pt x="571461" y="60756"/>
                </a:lnTo>
                <a:lnTo>
                  <a:pt x="539280" y="28956"/>
                </a:lnTo>
                <a:lnTo>
                  <a:pt x="495909" y="7734"/>
                </a:lnTo>
                <a:lnTo>
                  <a:pt x="443433" y="0"/>
                </a:lnTo>
                <a:lnTo>
                  <a:pt x="392696" y="7493"/>
                </a:lnTo>
                <a:lnTo>
                  <a:pt x="349999" y="28651"/>
                </a:lnTo>
                <a:lnTo>
                  <a:pt x="317207" y="61493"/>
                </a:lnTo>
                <a:lnTo>
                  <a:pt x="296164" y="104038"/>
                </a:lnTo>
                <a:lnTo>
                  <a:pt x="288747" y="154317"/>
                </a:lnTo>
                <a:lnTo>
                  <a:pt x="296164" y="204584"/>
                </a:lnTo>
                <a:lnTo>
                  <a:pt x="317207" y="247142"/>
                </a:lnTo>
                <a:lnTo>
                  <a:pt x="349999" y="279984"/>
                </a:lnTo>
                <a:lnTo>
                  <a:pt x="392696" y="301142"/>
                </a:lnTo>
                <a:lnTo>
                  <a:pt x="443433" y="308635"/>
                </a:lnTo>
                <a:lnTo>
                  <a:pt x="492379" y="301574"/>
                </a:lnTo>
                <a:lnTo>
                  <a:pt x="534327" y="281546"/>
                </a:lnTo>
                <a:lnTo>
                  <a:pt x="567055" y="250240"/>
                </a:lnTo>
                <a:lnTo>
                  <a:pt x="588314" y="209346"/>
                </a:lnTo>
                <a:lnTo>
                  <a:pt x="595896" y="160578"/>
                </a:lnTo>
                <a:lnTo>
                  <a:pt x="595896" y="147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015779" y="8742006"/>
            <a:ext cx="569595" cy="314960"/>
          </a:xfrm>
          <a:custGeom>
            <a:avLst/>
            <a:gdLst/>
            <a:ahLst/>
            <a:cxnLst/>
            <a:rect l="l" t="t" r="r" b="b"/>
            <a:pathLst>
              <a:path w="569595" h="314959">
                <a:moveTo>
                  <a:pt x="236448" y="223558"/>
                </a:moveTo>
                <a:lnTo>
                  <a:pt x="231838" y="198285"/>
                </a:lnTo>
                <a:lnTo>
                  <a:pt x="219189" y="177749"/>
                </a:lnTo>
                <a:lnTo>
                  <a:pt x="214223" y="173837"/>
                </a:lnTo>
                <a:lnTo>
                  <a:pt x="200253" y="162801"/>
                </a:lnTo>
                <a:lnTo>
                  <a:pt x="197408" y="161785"/>
                </a:lnTo>
                <a:lnTo>
                  <a:pt x="197408" y="223558"/>
                </a:lnTo>
                <a:lnTo>
                  <a:pt x="192735" y="244995"/>
                </a:lnTo>
                <a:lnTo>
                  <a:pt x="179362" y="260565"/>
                </a:lnTo>
                <a:lnTo>
                  <a:pt x="158254" y="270065"/>
                </a:lnTo>
                <a:lnTo>
                  <a:pt x="130378" y="273278"/>
                </a:lnTo>
                <a:lnTo>
                  <a:pt x="38671" y="273278"/>
                </a:lnTo>
                <a:lnTo>
                  <a:pt x="38671" y="173837"/>
                </a:lnTo>
                <a:lnTo>
                  <a:pt x="130378" y="173837"/>
                </a:lnTo>
                <a:lnTo>
                  <a:pt x="158254" y="177050"/>
                </a:lnTo>
                <a:lnTo>
                  <a:pt x="179362" y="186537"/>
                </a:lnTo>
                <a:lnTo>
                  <a:pt x="192735" y="202120"/>
                </a:lnTo>
                <a:lnTo>
                  <a:pt x="197408" y="223558"/>
                </a:lnTo>
                <a:lnTo>
                  <a:pt x="197408" y="161785"/>
                </a:lnTo>
                <a:lnTo>
                  <a:pt x="176784" y="154317"/>
                </a:lnTo>
                <a:lnTo>
                  <a:pt x="195110" y="146062"/>
                </a:lnTo>
                <a:lnTo>
                  <a:pt x="199478" y="141795"/>
                </a:lnTo>
                <a:lnTo>
                  <a:pt x="209562" y="131940"/>
                </a:lnTo>
                <a:lnTo>
                  <a:pt x="219049" y="113817"/>
                </a:lnTo>
                <a:lnTo>
                  <a:pt x="222453" y="93548"/>
                </a:lnTo>
                <a:lnTo>
                  <a:pt x="215684" y="59486"/>
                </a:lnTo>
                <a:lnTo>
                  <a:pt x="204774" y="45300"/>
                </a:lnTo>
                <a:lnTo>
                  <a:pt x="195884" y="33743"/>
                </a:lnTo>
                <a:lnTo>
                  <a:pt x="183413" y="27406"/>
                </a:lnTo>
                <a:lnTo>
                  <a:pt x="183413" y="93548"/>
                </a:lnTo>
                <a:lnTo>
                  <a:pt x="179146" y="114287"/>
                </a:lnTo>
                <a:lnTo>
                  <a:pt x="166700" y="129413"/>
                </a:lnTo>
                <a:lnTo>
                  <a:pt x="146596" y="138658"/>
                </a:lnTo>
                <a:lnTo>
                  <a:pt x="119329" y="141795"/>
                </a:lnTo>
                <a:lnTo>
                  <a:pt x="38671" y="141795"/>
                </a:lnTo>
                <a:lnTo>
                  <a:pt x="38671" y="45300"/>
                </a:lnTo>
                <a:lnTo>
                  <a:pt x="119329" y="45300"/>
                </a:lnTo>
                <a:lnTo>
                  <a:pt x="146596" y="48437"/>
                </a:lnTo>
                <a:lnTo>
                  <a:pt x="166700" y="57683"/>
                </a:lnTo>
                <a:lnTo>
                  <a:pt x="179146" y="72809"/>
                </a:lnTo>
                <a:lnTo>
                  <a:pt x="183413" y="93548"/>
                </a:lnTo>
                <a:lnTo>
                  <a:pt x="183413" y="27406"/>
                </a:lnTo>
                <a:lnTo>
                  <a:pt x="163880" y="17462"/>
                </a:lnTo>
                <a:lnTo>
                  <a:pt x="120434" y="11785"/>
                </a:lnTo>
                <a:lnTo>
                  <a:pt x="0" y="11785"/>
                </a:lnTo>
                <a:lnTo>
                  <a:pt x="0" y="306793"/>
                </a:lnTo>
                <a:lnTo>
                  <a:pt x="131483" y="306793"/>
                </a:lnTo>
                <a:lnTo>
                  <a:pt x="175856" y="300926"/>
                </a:lnTo>
                <a:lnTo>
                  <a:pt x="208826" y="284238"/>
                </a:lnTo>
                <a:lnTo>
                  <a:pt x="217411" y="273278"/>
                </a:lnTo>
                <a:lnTo>
                  <a:pt x="229374" y="258000"/>
                </a:lnTo>
                <a:lnTo>
                  <a:pt x="236448" y="223558"/>
                </a:lnTo>
                <a:close/>
              </a:path>
              <a:path w="569595" h="314959">
                <a:moveTo>
                  <a:pt x="479894" y="105702"/>
                </a:moveTo>
                <a:lnTo>
                  <a:pt x="472617" y="65519"/>
                </a:lnTo>
                <a:lnTo>
                  <a:pt x="455764" y="39408"/>
                </a:lnTo>
                <a:lnTo>
                  <a:pt x="452412" y="34201"/>
                </a:lnTo>
                <a:lnTo>
                  <a:pt x="444169" y="28765"/>
                </a:lnTo>
                <a:lnTo>
                  <a:pt x="444169" y="105702"/>
                </a:lnTo>
                <a:lnTo>
                  <a:pt x="439788" y="131851"/>
                </a:lnTo>
                <a:lnTo>
                  <a:pt x="427367" y="152755"/>
                </a:lnTo>
                <a:lnTo>
                  <a:pt x="407962" y="166611"/>
                </a:lnTo>
                <a:lnTo>
                  <a:pt x="382663" y="171627"/>
                </a:lnTo>
                <a:lnTo>
                  <a:pt x="357200" y="166611"/>
                </a:lnTo>
                <a:lnTo>
                  <a:pt x="337820" y="152755"/>
                </a:lnTo>
                <a:lnTo>
                  <a:pt x="325488" y="131851"/>
                </a:lnTo>
                <a:lnTo>
                  <a:pt x="321157" y="105702"/>
                </a:lnTo>
                <a:lnTo>
                  <a:pt x="325488" y="79489"/>
                </a:lnTo>
                <a:lnTo>
                  <a:pt x="337820" y="58470"/>
                </a:lnTo>
                <a:lnTo>
                  <a:pt x="357200" y="44488"/>
                </a:lnTo>
                <a:lnTo>
                  <a:pt x="382663" y="39408"/>
                </a:lnTo>
                <a:lnTo>
                  <a:pt x="407962" y="44488"/>
                </a:lnTo>
                <a:lnTo>
                  <a:pt x="427367" y="58470"/>
                </a:lnTo>
                <a:lnTo>
                  <a:pt x="439788" y="79489"/>
                </a:lnTo>
                <a:lnTo>
                  <a:pt x="444169" y="105702"/>
                </a:lnTo>
                <a:lnTo>
                  <a:pt x="444169" y="28765"/>
                </a:lnTo>
                <a:lnTo>
                  <a:pt x="421627" y="13881"/>
                </a:lnTo>
                <a:lnTo>
                  <a:pt x="382663" y="6629"/>
                </a:lnTo>
                <a:lnTo>
                  <a:pt x="343547" y="13881"/>
                </a:lnTo>
                <a:lnTo>
                  <a:pt x="312775" y="34201"/>
                </a:lnTo>
                <a:lnTo>
                  <a:pt x="292646" y="65519"/>
                </a:lnTo>
                <a:lnTo>
                  <a:pt x="285432" y="105702"/>
                </a:lnTo>
                <a:lnTo>
                  <a:pt x="292646" y="145884"/>
                </a:lnTo>
                <a:lnTo>
                  <a:pt x="312775" y="177203"/>
                </a:lnTo>
                <a:lnTo>
                  <a:pt x="343547" y="197523"/>
                </a:lnTo>
                <a:lnTo>
                  <a:pt x="382663" y="204774"/>
                </a:lnTo>
                <a:lnTo>
                  <a:pt x="421627" y="197523"/>
                </a:lnTo>
                <a:lnTo>
                  <a:pt x="452412" y="177203"/>
                </a:lnTo>
                <a:lnTo>
                  <a:pt x="456006" y="171627"/>
                </a:lnTo>
                <a:lnTo>
                  <a:pt x="472617" y="145884"/>
                </a:lnTo>
                <a:lnTo>
                  <a:pt x="479894" y="105702"/>
                </a:lnTo>
                <a:close/>
              </a:path>
              <a:path w="569595" h="314959">
                <a:moveTo>
                  <a:pt x="506412" y="246761"/>
                </a:moveTo>
                <a:lnTo>
                  <a:pt x="487349" y="253250"/>
                </a:lnTo>
                <a:lnTo>
                  <a:pt x="462991" y="257848"/>
                </a:lnTo>
                <a:lnTo>
                  <a:pt x="434568" y="260591"/>
                </a:lnTo>
                <a:lnTo>
                  <a:pt x="403288" y="261493"/>
                </a:lnTo>
                <a:lnTo>
                  <a:pt x="274751" y="261493"/>
                </a:lnTo>
                <a:lnTo>
                  <a:pt x="274751" y="295744"/>
                </a:lnTo>
                <a:lnTo>
                  <a:pt x="401078" y="295744"/>
                </a:lnTo>
                <a:lnTo>
                  <a:pt x="433692" y="294728"/>
                </a:lnTo>
                <a:lnTo>
                  <a:pt x="462864" y="291782"/>
                </a:lnTo>
                <a:lnTo>
                  <a:pt x="487464" y="287045"/>
                </a:lnTo>
                <a:lnTo>
                  <a:pt x="506412" y="280644"/>
                </a:lnTo>
                <a:lnTo>
                  <a:pt x="506412" y="246761"/>
                </a:lnTo>
                <a:close/>
              </a:path>
              <a:path w="569595" h="314959">
                <a:moveTo>
                  <a:pt x="569391" y="0"/>
                </a:moveTo>
                <a:lnTo>
                  <a:pt x="532930" y="0"/>
                </a:lnTo>
                <a:lnTo>
                  <a:pt x="532930" y="314528"/>
                </a:lnTo>
                <a:lnTo>
                  <a:pt x="569391" y="314528"/>
                </a:lnTo>
                <a:lnTo>
                  <a:pt x="56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956353" y="8742286"/>
            <a:ext cx="88265" cy="233679"/>
          </a:xfrm>
          <a:custGeom>
            <a:avLst/>
            <a:gdLst/>
            <a:ahLst/>
            <a:cxnLst/>
            <a:rect l="l" t="t" r="r" b="b"/>
            <a:pathLst>
              <a:path w="88265" h="233679">
                <a:moveTo>
                  <a:pt x="87655" y="0"/>
                </a:moveTo>
                <a:lnTo>
                  <a:pt x="51562" y="0"/>
                </a:lnTo>
                <a:lnTo>
                  <a:pt x="51562" y="35560"/>
                </a:lnTo>
                <a:lnTo>
                  <a:pt x="0" y="35560"/>
                </a:lnTo>
                <a:lnTo>
                  <a:pt x="0" y="67310"/>
                </a:lnTo>
                <a:lnTo>
                  <a:pt x="51562" y="67310"/>
                </a:lnTo>
                <a:lnTo>
                  <a:pt x="51562" y="111760"/>
                </a:lnTo>
                <a:lnTo>
                  <a:pt x="0" y="111760"/>
                </a:lnTo>
                <a:lnTo>
                  <a:pt x="0" y="143510"/>
                </a:lnTo>
                <a:lnTo>
                  <a:pt x="51562" y="143510"/>
                </a:lnTo>
                <a:lnTo>
                  <a:pt x="51562" y="233680"/>
                </a:lnTo>
                <a:lnTo>
                  <a:pt x="87655" y="233680"/>
                </a:lnTo>
                <a:lnTo>
                  <a:pt x="87655" y="143510"/>
                </a:lnTo>
                <a:lnTo>
                  <a:pt x="87655" y="111760"/>
                </a:lnTo>
                <a:lnTo>
                  <a:pt x="87655" y="67310"/>
                </a:lnTo>
                <a:lnTo>
                  <a:pt x="87655" y="35560"/>
                </a:lnTo>
                <a:lnTo>
                  <a:pt x="8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760786" y="8747366"/>
            <a:ext cx="290195" cy="304800"/>
          </a:xfrm>
          <a:custGeom>
            <a:avLst/>
            <a:gdLst/>
            <a:ahLst/>
            <a:cxnLst/>
            <a:rect l="l" t="t" r="r" b="b"/>
            <a:pathLst>
              <a:path w="290195" h="304800">
                <a:moveTo>
                  <a:pt x="179362" y="85242"/>
                </a:moveTo>
                <a:lnTo>
                  <a:pt x="143637" y="85242"/>
                </a:lnTo>
                <a:lnTo>
                  <a:pt x="143637" y="146011"/>
                </a:lnTo>
                <a:lnTo>
                  <a:pt x="179362" y="146011"/>
                </a:lnTo>
                <a:lnTo>
                  <a:pt x="179362" y="85242"/>
                </a:lnTo>
                <a:close/>
              </a:path>
              <a:path w="290195" h="304800">
                <a:moveTo>
                  <a:pt x="179362" y="54610"/>
                </a:moveTo>
                <a:lnTo>
                  <a:pt x="35725" y="54610"/>
                </a:lnTo>
                <a:lnTo>
                  <a:pt x="35725" y="0"/>
                </a:lnTo>
                <a:lnTo>
                  <a:pt x="0" y="0"/>
                </a:lnTo>
                <a:lnTo>
                  <a:pt x="0" y="54610"/>
                </a:lnTo>
                <a:lnTo>
                  <a:pt x="0" y="85090"/>
                </a:lnTo>
                <a:lnTo>
                  <a:pt x="0" y="146050"/>
                </a:lnTo>
                <a:lnTo>
                  <a:pt x="0" y="177800"/>
                </a:lnTo>
                <a:lnTo>
                  <a:pt x="179362" y="177800"/>
                </a:lnTo>
                <a:lnTo>
                  <a:pt x="179362" y="146050"/>
                </a:lnTo>
                <a:lnTo>
                  <a:pt x="35725" y="146050"/>
                </a:lnTo>
                <a:lnTo>
                  <a:pt x="35725" y="85090"/>
                </a:lnTo>
                <a:lnTo>
                  <a:pt x="179362" y="85090"/>
                </a:lnTo>
                <a:lnTo>
                  <a:pt x="179362" y="54610"/>
                </a:lnTo>
                <a:close/>
              </a:path>
              <a:path w="290195" h="304800">
                <a:moveTo>
                  <a:pt x="179362" y="165"/>
                </a:moveTo>
                <a:lnTo>
                  <a:pt x="143637" y="165"/>
                </a:lnTo>
                <a:lnTo>
                  <a:pt x="143637" y="54305"/>
                </a:lnTo>
                <a:lnTo>
                  <a:pt x="179362" y="54305"/>
                </a:lnTo>
                <a:lnTo>
                  <a:pt x="179362" y="165"/>
                </a:lnTo>
                <a:close/>
              </a:path>
              <a:path w="290195" h="304800">
                <a:moveTo>
                  <a:pt x="289852" y="271780"/>
                </a:moveTo>
                <a:lnTo>
                  <a:pt x="52666" y="271780"/>
                </a:lnTo>
                <a:lnTo>
                  <a:pt x="52666" y="204470"/>
                </a:lnTo>
                <a:lnTo>
                  <a:pt x="15468" y="204470"/>
                </a:lnTo>
                <a:lnTo>
                  <a:pt x="15468" y="271780"/>
                </a:lnTo>
                <a:lnTo>
                  <a:pt x="15468" y="304800"/>
                </a:lnTo>
                <a:lnTo>
                  <a:pt x="289852" y="304800"/>
                </a:lnTo>
                <a:lnTo>
                  <a:pt x="289852" y="271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102200" y="8739792"/>
            <a:ext cx="314325" cy="324485"/>
          </a:xfrm>
          <a:custGeom>
            <a:avLst/>
            <a:gdLst/>
            <a:ahLst/>
            <a:cxnLst/>
            <a:rect l="l" t="t" r="r" b="b"/>
            <a:pathLst>
              <a:path w="314325" h="324484">
                <a:moveTo>
                  <a:pt x="7365" y="169046"/>
                </a:moveTo>
                <a:lnTo>
                  <a:pt x="7365" y="134427"/>
                </a:lnTo>
                <a:lnTo>
                  <a:pt x="47209" y="127730"/>
                </a:lnTo>
                <a:lnTo>
                  <a:pt x="83923" y="108693"/>
                </a:lnTo>
                <a:lnTo>
                  <a:pt x="115264" y="79563"/>
                </a:lnTo>
                <a:lnTo>
                  <a:pt x="138985" y="42583"/>
                </a:lnTo>
                <a:lnTo>
                  <a:pt x="152841" y="0"/>
                </a:lnTo>
                <a:lnTo>
                  <a:pt x="190407" y="5892"/>
                </a:lnTo>
                <a:lnTo>
                  <a:pt x="187104" y="20929"/>
                </a:lnTo>
                <a:lnTo>
                  <a:pt x="182765" y="35586"/>
                </a:lnTo>
                <a:lnTo>
                  <a:pt x="177459" y="49759"/>
                </a:lnTo>
                <a:lnTo>
                  <a:pt x="171256" y="63346"/>
                </a:lnTo>
                <a:lnTo>
                  <a:pt x="221721" y="91336"/>
                </a:lnTo>
                <a:lnTo>
                  <a:pt x="153578" y="91336"/>
                </a:lnTo>
                <a:lnTo>
                  <a:pt x="124051" y="123470"/>
                </a:lnTo>
                <a:lnTo>
                  <a:pt x="88896" y="147869"/>
                </a:lnTo>
                <a:lnTo>
                  <a:pt x="49529" y="163430"/>
                </a:lnTo>
                <a:lnTo>
                  <a:pt x="7365" y="169046"/>
                </a:lnTo>
                <a:close/>
              </a:path>
              <a:path w="314325" h="324484">
                <a:moveTo>
                  <a:pt x="289110" y="168678"/>
                </a:moveTo>
                <a:lnTo>
                  <a:pt x="153578" y="91336"/>
                </a:lnTo>
                <a:lnTo>
                  <a:pt x="221721" y="91336"/>
                </a:lnTo>
                <a:lnTo>
                  <a:pt x="306052" y="138110"/>
                </a:lnTo>
                <a:lnTo>
                  <a:pt x="289110" y="168678"/>
                </a:lnTo>
                <a:close/>
              </a:path>
              <a:path w="314325" h="324484">
                <a:moveTo>
                  <a:pt x="314154" y="236076"/>
                </a:moveTo>
                <a:lnTo>
                  <a:pt x="0" y="236076"/>
                </a:lnTo>
                <a:lnTo>
                  <a:pt x="0" y="202193"/>
                </a:lnTo>
                <a:lnTo>
                  <a:pt x="314154" y="202193"/>
                </a:lnTo>
                <a:lnTo>
                  <a:pt x="314154" y="236076"/>
                </a:lnTo>
                <a:close/>
              </a:path>
              <a:path w="314325" h="324484">
                <a:moveTo>
                  <a:pt x="175307" y="324098"/>
                </a:moveTo>
                <a:lnTo>
                  <a:pt x="138110" y="324098"/>
                </a:lnTo>
                <a:lnTo>
                  <a:pt x="138110" y="236076"/>
                </a:lnTo>
                <a:lnTo>
                  <a:pt x="175307" y="236076"/>
                </a:lnTo>
                <a:lnTo>
                  <a:pt x="175307" y="32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559629" y="8745690"/>
            <a:ext cx="668655" cy="311785"/>
          </a:xfrm>
          <a:custGeom>
            <a:avLst/>
            <a:gdLst/>
            <a:ahLst/>
            <a:cxnLst/>
            <a:rect l="l" t="t" r="r" b="b"/>
            <a:pathLst>
              <a:path w="668654" h="311784">
                <a:moveTo>
                  <a:pt x="300888" y="88760"/>
                </a:moveTo>
                <a:lnTo>
                  <a:pt x="257733" y="76606"/>
                </a:lnTo>
                <a:lnTo>
                  <a:pt x="172732" y="52666"/>
                </a:lnTo>
                <a:lnTo>
                  <a:pt x="177152" y="45669"/>
                </a:lnTo>
                <a:lnTo>
                  <a:pt x="180098" y="37934"/>
                </a:lnTo>
                <a:lnTo>
                  <a:pt x="181190" y="29464"/>
                </a:lnTo>
                <a:lnTo>
                  <a:pt x="292417" y="29464"/>
                </a:lnTo>
                <a:lnTo>
                  <a:pt x="292417" y="0"/>
                </a:lnTo>
                <a:lnTo>
                  <a:pt x="21361" y="0"/>
                </a:lnTo>
                <a:lnTo>
                  <a:pt x="21361" y="29464"/>
                </a:lnTo>
                <a:lnTo>
                  <a:pt x="144005" y="29464"/>
                </a:lnTo>
                <a:lnTo>
                  <a:pt x="127393" y="53505"/>
                </a:lnTo>
                <a:lnTo>
                  <a:pt x="96812" y="70942"/>
                </a:lnTo>
                <a:lnTo>
                  <a:pt x="57873" y="81826"/>
                </a:lnTo>
                <a:lnTo>
                  <a:pt x="16205" y="86182"/>
                </a:lnTo>
                <a:lnTo>
                  <a:pt x="16205" y="116014"/>
                </a:lnTo>
                <a:lnTo>
                  <a:pt x="54317" y="113017"/>
                </a:lnTo>
                <a:lnTo>
                  <a:pt x="91008" y="105562"/>
                </a:lnTo>
                <a:lnTo>
                  <a:pt x="124180" y="93484"/>
                </a:lnTo>
                <a:lnTo>
                  <a:pt x="151739" y="76606"/>
                </a:lnTo>
                <a:lnTo>
                  <a:pt x="291312" y="117487"/>
                </a:lnTo>
                <a:lnTo>
                  <a:pt x="300888" y="88760"/>
                </a:lnTo>
                <a:close/>
              </a:path>
              <a:path w="668654" h="311784">
                <a:moveTo>
                  <a:pt x="314147" y="138480"/>
                </a:moveTo>
                <a:lnTo>
                  <a:pt x="0" y="138480"/>
                </a:lnTo>
                <a:lnTo>
                  <a:pt x="0" y="167944"/>
                </a:lnTo>
                <a:lnTo>
                  <a:pt x="138849" y="167944"/>
                </a:lnTo>
                <a:lnTo>
                  <a:pt x="138849" y="197777"/>
                </a:lnTo>
                <a:lnTo>
                  <a:pt x="91808" y="201968"/>
                </a:lnTo>
                <a:lnTo>
                  <a:pt x="53670" y="212001"/>
                </a:lnTo>
                <a:lnTo>
                  <a:pt x="28117" y="229006"/>
                </a:lnTo>
                <a:lnTo>
                  <a:pt x="18783" y="254127"/>
                </a:lnTo>
                <a:lnTo>
                  <a:pt x="29794" y="281279"/>
                </a:lnTo>
                <a:lnTo>
                  <a:pt x="59664" y="299008"/>
                </a:lnTo>
                <a:lnTo>
                  <a:pt x="103619" y="308660"/>
                </a:lnTo>
                <a:lnTo>
                  <a:pt x="156895" y="311581"/>
                </a:lnTo>
                <a:lnTo>
                  <a:pt x="210159" y="308660"/>
                </a:lnTo>
                <a:lnTo>
                  <a:pt x="254114" y="299008"/>
                </a:lnTo>
                <a:lnTo>
                  <a:pt x="281343" y="282854"/>
                </a:lnTo>
                <a:lnTo>
                  <a:pt x="283984" y="281279"/>
                </a:lnTo>
                <a:lnTo>
                  <a:pt x="294995" y="254127"/>
                </a:lnTo>
                <a:lnTo>
                  <a:pt x="285661" y="229006"/>
                </a:lnTo>
                <a:lnTo>
                  <a:pt x="281355" y="226136"/>
                </a:lnTo>
                <a:lnTo>
                  <a:pt x="260108" y="212001"/>
                </a:lnTo>
                <a:lnTo>
                  <a:pt x="256692" y="211112"/>
                </a:lnTo>
                <a:lnTo>
                  <a:pt x="256692" y="254127"/>
                </a:lnTo>
                <a:lnTo>
                  <a:pt x="248246" y="267779"/>
                </a:lnTo>
                <a:lnTo>
                  <a:pt x="225856" y="276631"/>
                </a:lnTo>
                <a:lnTo>
                  <a:pt x="193929" y="281419"/>
                </a:lnTo>
                <a:lnTo>
                  <a:pt x="156895" y="282854"/>
                </a:lnTo>
                <a:lnTo>
                  <a:pt x="119913" y="281419"/>
                </a:lnTo>
                <a:lnTo>
                  <a:pt x="88112" y="276631"/>
                </a:lnTo>
                <a:lnTo>
                  <a:pt x="65836" y="267779"/>
                </a:lnTo>
                <a:lnTo>
                  <a:pt x="57454" y="254127"/>
                </a:lnTo>
                <a:lnTo>
                  <a:pt x="65836" y="240741"/>
                </a:lnTo>
                <a:lnTo>
                  <a:pt x="88112" y="232117"/>
                </a:lnTo>
                <a:lnTo>
                  <a:pt x="119913" y="227507"/>
                </a:lnTo>
                <a:lnTo>
                  <a:pt x="156895" y="226136"/>
                </a:lnTo>
                <a:lnTo>
                  <a:pt x="193929" y="227507"/>
                </a:lnTo>
                <a:lnTo>
                  <a:pt x="225856" y="232117"/>
                </a:lnTo>
                <a:lnTo>
                  <a:pt x="248246" y="240741"/>
                </a:lnTo>
                <a:lnTo>
                  <a:pt x="256692" y="254127"/>
                </a:lnTo>
                <a:lnTo>
                  <a:pt x="256692" y="211112"/>
                </a:lnTo>
                <a:lnTo>
                  <a:pt x="221970" y="201968"/>
                </a:lnTo>
                <a:lnTo>
                  <a:pt x="174942" y="197777"/>
                </a:lnTo>
                <a:lnTo>
                  <a:pt x="174942" y="167944"/>
                </a:lnTo>
                <a:lnTo>
                  <a:pt x="314147" y="167944"/>
                </a:lnTo>
                <a:lnTo>
                  <a:pt x="314147" y="138480"/>
                </a:lnTo>
                <a:close/>
              </a:path>
              <a:path w="668654" h="311784">
                <a:moveTo>
                  <a:pt x="668451" y="262229"/>
                </a:moveTo>
                <a:lnTo>
                  <a:pt x="596265" y="262229"/>
                </a:lnTo>
                <a:lnTo>
                  <a:pt x="596265" y="188569"/>
                </a:lnTo>
                <a:lnTo>
                  <a:pt x="596265" y="176784"/>
                </a:lnTo>
                <a:lnTo>
                  <a:pt x="620191" y="162496"/>
                </a:lnTo>
                <a:lnTo>
                  <a:pt x="622782" y="159842"/>
                </a:lnTo>
                <a:lnTo>
                  <a:pt x="638022" y="144233"/>
                </a:lnTo>
                <a:lnTo>
                  <a:pt x="649147" y="122453"/>
                </a:lnTo>
                <a:lnTo>
                  <a:pt x="652983" y="97599"/>
                </a:lnTo>
                <a:lnTo>
                  <a:pt x="642899" y="58089"/>
                </a:lnTo>
                <a:lnTo>
                  <a:pt x="620991" y="34988"/>
                </a:lnTo>
                <a:lnTo>
                  <a:pt x="614680" y="28346"/>
                </a:lnTo>
                <a:lnTo>
                  <a:pt x="614680" y="97599"/>
                </a:lnTo>
                <a:lnTo>
                  <a:pt x="607212" y="123177"/>
                </a:lnTo>
                <a:lnTo>
                  <a:pt x="586130" y="142811"/>
                </a:lnTo>
                <a:lnTo>
                  <a:pt x="559803" y="152958"/>
                </a:lnTo>
                <a:lnTo>
                  <a:pt x="559803" y="188569"/>
                </a:lnTo>
                <a:lnTo>
                  <a:pt x="559803" y="262229"/>
                </a:lnTo>
                <a:lnTo>
                  <a:pt x="462940" y="262229"/>
                </a:lnTo>
                <a:lnTo>
                  <a:pt x="462940" y="188569"/>
                </a:lnTo>
                <a:lnTo>
                  <a:pt x="474256" y="190500"/>
                </a:lnTo>
                <a:lnTo>
                  <a:pt x="486092" y="191884"/>
                </a:lnTo>
                <a:lnTo>
                  <a:pt x="498424" y="192709"/>
                </a:lnTo>
                <a:lnTo>
                  <a:pt x="511187" y="192989"/>
                </a:lnTo>
                <a:lnTo>
                  <a:pt x="524167" y="192709"/>
                </a:lnTo>
                <a:lnTo>
                  <a:pt x="536600" y="191884"/>
                </a:lnTo>
                <a:lnTo>
                  <a:pt x="548474" y="190500"/>
                </a:lnTo>
                <a:lnTo>
                  <a:pt x="559803" y="188569"/>
                </a:lnTo>
                <a:lnTo>
                  <a:pt x="559803" y="152958"/>
                </a:lnTo>
                <a:lnTo>
                  <a:pt x="553466" y="155397"/>
                </a:lnTo>
                <a:lnTo>
                  <a:pt x="511187" y="159842"/>
                </a:lnTo>
                <a:lnTo>
                  <a:pt x="468972" y="155397"/>
                </a:lnTo>
                <a:lnTo>
                  <a:pt x="436422" y="142811"/>
                </a:lnTo>
                <a:lnTo>
                  <a:pt x="415480" y="123177"/>
                </a:lnTo>
                <a:lnTo>
                  <a:pt x="408063" y="97599"/>
                </a:lnTo>
                <a:lnTo>
                  <a:pt x="415480" y="71653"/>
                </a:lnTo>
                <a:lnTo>
                  <a:pt x="436422" y="51930"/>
                </a:lnTo>
                <a:lnTo>
                  <a:pt x="468972" y="39382"/>
                </a:lnTo>
                <a:lnTo>
                  <a:pt x="511187" y="34988"/>
                </a:lnTo>
                <a:lnTo>
                  <a:pt x="553466" y="39382"/>
                </a:lnTo>
                <a:lnTo>
                  <a:pt x="586130" y="51930"/>
                </a:lnTo>
                <a:lnTo>
                  <a:pt x="607212" y="71653"/>
                </a:lnTo>
                <a:lnTo>
                  <a:pt x="614680" y="97599"/>
                </a:lnTo>
                <a:lnTo>
                  <a:pt x="614680" y="28346"/>
                </a:lnTo>
                <a:lnTo>
                  <a:pt x="614260" y="27901"/>
                </a:lnTo>
                <a:lnTo>
                  <a:pt x="569544" y="8623"/>
                </a:lnTo>
                <a:lnTo>
                  <a:pt x="511187" y="1841"/>
                </a:lnTo>
                <a:lnTo>
                  <a:pt x="452831" y="8623"/>
                </a:lnTo>
                <a:lnTo>
                  <a:pt x="408114" y="27901"/>
                </a:lnTo>
                <a:lnTo>
                  <a:pt x="379488" y="58089"/>
                </a:lnTo>
                <a:lnTo>
                  <a:pt x="369392" y="97599"/>
                </a:lnTo>
                <a:lnTo>
                  <a:pt x="373240" y="122618"/>
                </a:lnTo>
                <a:lnTo>
                  <a:pt x="384403" y="144424"/>
                </a:lnTo>
                <a:lnTo>
                  <a:pt x="402336" y="162699"/>
                </a:lnTo>
                <a:lnTo>
                  <a:pt x="426478" y="177152"/>
                </a:lnTo>
                <a:lnTo>
                  <a:pt x="426478" y="262229"/>
                </a:lnTo>
                <a:lnTo>
                  <a:pt x="354291" y="262229"/>
                </a:lnTo>
                <a:lnTo>
                  <a:pt x="354291" y="295744"/>
                </a:lnTo>
                <a:lnTo>
                  <a:pt x="668451" y="295744"/>
                </a:lnTo>
                <a:lnTo>
                  <a:pt x="668451" y="262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268226" y="8753716"/>
            <a:ext cx="403225" cy="332740"/>
          </a:xfrm>
          <a:custGeom>
            <a:avLst/>
            <a:gdLst/>
            <a:ahLst/>
            <a:cxnLst/>
            <a:rect l="l" t="t" r="r" b="b"/>
            <a:pathLst>
              <a:path w="403225" h="332740">
                <a:moveTo>
                  <a:pt x="314147" y="254000"/>
                </a:moveTo>
                <a:lnTo>
                  <a:pt x="175310" y="254000"/>
                </a:lnTo>
                <a:lnTo>
                  <a:pt x="175310" y="177800"/>
                </a:lnTo>
                <a:lnTo>
                  <a:pt x="297205" y="177800"/>
                </a:lnTo>
                <a:lnTo>
                  <a:pt x="297205" y="143510"/>
                </a:lnTo>
                <a:lnTo>
                  <a:pt x="57823" y="143510"/>
                </a:lnTo>
                <a:lnTo>
                  <a:pt x="57823" y="33020"/>
                </a:lnTo>
                <a:lnTo>
                  <a:pt x="293522" y="33020"/>
                </a:lnTo>
                <a:lnTo>
                  <a:pt x="293522" y="0"/>
                </a:lnTo>
                <a:lnTo>
                  <a:pt x="20624" y="0"/>
                </a:lnTo>
                <a:lnTo>
                  <a:pt x="20624" y="33020"/>
                </a:lnTo>
                <a:lnTo>
                  <a:pt x="20624" y="143510"/>
                </a:lnTo>
                <a:lnTo>
                  <a:pt x="20624" y="177800"/>
                </a:lnTo>
                <a:lnTo>
                  <a:pt x="138112" y="177800"/>
                </a:lnTo>
                <a:lnTo>
                  <a:pt x="138112" y="254000"/>
                </a:lnTo>
                <a:lnTo>
                  <a:pt x="0" y="254000"/>
                </a:lnTo>
                <a:lnTo>
                  <a:pt x="0" y="288290"/>
                </a:lnTo>
                <a:lnTo>
                  <a:pt x="314147" y="288290"/>
                </a:lnTo>
                <a:lnTo>
                  <a:pt x="314147" y="254000"/>
                </a:lnTo>
                <a:close/>
              </a:path>
              <a:path w="403225" h="332740">
                <a:moveTo>
                  <a:pt x="402907" y="249047"/>
                </a:moveTo>
                <a:lnTo>
                  <a:pt x="366077" y="249047"/>
                </a:lnTo>
                <a:lnTo>
                  <a:pt x="354291" y="332282"/>
                </a:lnTo>
                <a:lnTo>
                  <a:pt x="384492" y="332282"/>
                </a:lnTo>
                <a:lnTo>
                  <a:pt x="402907" y="24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924138" y="9188704"/>
            <a:ext cx="537845" cy="309245"/>
          </a:xfrm>
          <a:custGeom>
            <a:avLst/>
            <a:gdLst/>
            <a:ahLst/>
            <a:cxnLst/>
            <a:rect l="l" t="t" r="r" b="b"/>
            <a:pathLst>
              <a:path w="537844" h="309245">
                <a:moveTo>
                  <a:pt x="200723" y="267322"/>
                </a:moveTo>
                <a:lnTo>
                  <a:pt x="38671" y="267322"/>
                </a:lnTo>
                <a:lnTo>
                  <a:pt x="38671" y="6972"/>
                </a:lnTo>
                <a:lnTo>
                  <a:pt x="0" y="6972"/>
                </a:lnTo>
                <a:lnTo>
                  <a:pt x="0" y="267322"/>
                </a:lnTo>
                <a:lnTo>
                  <a:pt x="0" y="301612"/>
                </a:lnTo>
                <a:lnTo>
                  <a:pt x="200723" y="301612"/>
                </a:lnTo>
                <a:lnTo>
                  <a:pt x="200723" y="267322"/>
                </a:lnTo>
                <a:close/>
              </a:path>
              <a:path w="537844" h="309245">
                <a:moveTo>
                  <a:pt x="537705" y="147307"/>
                </a:moveTo>
                <a:lnTo>
                  <a:pt x="378980" y="147307"/>
                </a:lnTo>
                <a:lnTo>
                  <a:pt x="378980" y="180822"/>
                </a:lnTo>
                <a:lnTo>
                  <a:pt x="496468" y="180822"/>
                </a:lnTo>
                <a:lnTo>
                  <a:pt x="485940" y="217919"/>
                </a:lnTo>
                <a:lnTo>
                  <a:pt x="462584" y="247446"/>
                </a:lnTo>
                <a:lnTo>
                  <a:pt x="428713" y="266954"/>
                </a:lnTo>
                <a:lnTo>
                  <a:pt x="386715" y="274002"/>
                </a:lnTo>
                <a:lnTo>
                  <a:pt x="339293" y="265087"/>
                </a:lnTo>
                <a:lnTo>
                  <a:pt x="302145" y="240258"/>
                </a:lnTo>
                <a:lnTo>
                  <a:pt x="277901" y="202374"/>
                </a:lnTo>
                <a:lnTo>
                  <a:pt x="269227" y="154305"/>
                </a:lnTo>
                <a:lnTo>
                  <a:pt x="277888" y="106514"/>
                </a:lnTo>
                <a:lnTo>
                  <a:pt x="302044" y="68872"/>
                </a:lnTo>
                <a:lnTo>
                  <a:pt x="338988" y="44196"/>
                </a:lnTo>
                <a:lnTo>
                  <a:pt x="385978" y="35356"/>
                </a:lnTo>
                <a:lnTo>
                  <a:pt x="421843" y="40246"/>
                </a:lnTo>
                <a:lnTo>
                  <a:pt x="452450" y="53809"/>
                </a:lnTo>
                <a:lnTo>
                  <a:pt x="475881" y="74345"/>
                </a:lnTo>
                <a:lnTo>
                  <a:pt x="490207" y="100164"/>
                </a:lnTo>
                <a:lnTo>
                  <a:pt x="532180" y="100164"/>
                </a:lnTo>
                <a:lnTo>
                  <a:pt x="513270" y="60744"/>
                </a:lnTo>
                <a:lnTo>
                  <a:pt x="481088" y="28956"/>
                </a:lnTo>
                <a:lnTo>
                  <a:pt x="437718" y="7721"/>
                </a:lnTo>
                <a:lnTo>
                  <a:pt x="385241" y="0"/>
                </a:lnTo>
                <a:lnTo>
                  <a:pt x="334505" y="7493"/>
                </a:lnTo>
                <a:lnTo>
                  <a:pt x="291807" y="28651"/>
                </a:lnTo>
                <a:lnTo>
                  <a:pt x="259016" y="61493"/>
                </a:lnTo>
                <a:lnTo>
                  <a:pt x="237985" y="104038"/>
                </a:lnTo>
                <a:lnTo>
                  <a:pt x="230555" y="154305"/>
                </a:lnTo>
                <a:lnTo>
                  <a:pt x="237985" y="204584"/>
                </a:lnTo>
                <a:lnTo>
                  <a:pt x="259016" y="247129"/>
                </a:lnTo>
                <a:lnTo>
                  <a:pt x="291807" y="279971"/>
                </a:lnTo>
                <a:lnTo>
                  <a:pt x="334505" y="301129"/>
                </a:lnTo>
                <a:lnTo>
                  <a:pt x="385241" y="308622"/>
                </a:lnTo>
                <a:lnTo>
                  <a:pt x="434187" y="301574"/>
                </a:lnTo>
                <a:lnTo>
                  <a:pt x="476135" y="281546"/>
                </a:lnTo>
                <a:lnTo>
                  <a:pt x="508863" y="250240"/>
                </a:lnTo>
                <a:lnTo>
                  <a:pt x="530123" y="209346"/>
                </a:lnTo>
                <a:lnTo>
                  <a:pt x="537705" y="160566"/>
                </a:lnTo>
                <a:lnTo>
                  <a:pt x="537705" y="147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11207" y="9195690"/>
            <a:ext cx="236854" cy="295275"/>
          </a:xfrm>
          <a:custGeom>
            <a:avLst/>
            <a:gdLst/>
            <a:ahLst/>
            <a:cxnLst/>
            <a:rect l="l" t="t" r="r" b="b"/>
            <a:pathLst>
              <a:path w="236855" h="295275">
                <a:moveTo>
                  <a:pt x="131480" y="295003"/>
                </a:moveTo>
                <a:lnTo>
                  <a:pt x="0" y="295003"/>
                </a:lnTo>
                <a:lnTo>
                  <a:pt x="0" y="0"/>
                </a:lnTo>
                <a:lnTo>
                  <a:pt x="120432" y="0"/>
                </a:lnTo>
                <a:lnTo>
                  <a:pt x="163873" y="5679"/>
                </a:lnTo>
                <a:lnTo>
                  <a:pt x="195886" y="21959"/>
                </a:lnTo>
                <a:lnTo>
                  <a:pt x="204770" y="33514"/>
                </a:lnTo>
                <a:lnTo>
                  <a:pt x="38670" y="33514"/>
                </a:lnTo>
                <a:lnTo>
                  <a:pt x="38670" y="130007"/>
                </a:lnTo>
                <a:lnTo>
                  <a:pt x="199474" y="130007"/>
                </a:lnTo>
                <a:lnTo>
                  <a:pt x="195103" y="134277"/>
                </a:lnTo>
                <a:lnTo>
                  <a:pt x="176780" y="142529"/>
                </a:lnTo>
                <a:lnTo>
                  <a:pt x="200242" y="151017"/>
                </a:lnTo>
                <a:lnTo>
                  <a:pt x="214221" y="162049"/>
                </a:lnTo>
                <a:lnTo>
                  <a:pt x="38670" y="162049"/>
                </a:lnTo>
                <a:lnTo>
                  <a:pt x="38670" y="261488"/>
                </a:lnTo>
                <a:lnTo>
                  <a:pt x="217404" y="261488"/>
                </a:lnTo>
                <a:lnTo>
                  <a:pt x="208822" y="272445"/>
                </a:lnTo>
                <a:lnTo>
                  <a:pt x="175848" y="289145"/>
                </a:lnTo>
                <a:lnTo>
                  <a:pt x="131480" y="295003"/>
                </a:lnTo>
                <a:close/>
              </a:path>
              <a:path w="236855" h="295275">
                <a:moveTo>
                  <a:pt x="199474" y="130007"/>
                </a:moveTo>
                <a:lnTo>
                  <a:pt x="119327" y="130007"/>
                </a:lnTo>
                <a:lnTo>
                  <a:pt x="146586" y="126871"/>
                </a:lnTo>
                <a:lnTo>
                  <a:pt x="166698" y="117623"/>
                </a:lnTo>
                <a:lnTo>
                  <a:pt x="179146" y="102506"/>
                </a:lnTo>
                <a:lnTo>
                  <a:pt x="183410" y="81761"/>
                </a:lnTo>
                <a:lnTo>
                  <a:pt x="179146" y="61015"/>
                </a:lnTo>
                <a:lnTo>
                  <a:pt x="166698" y="45898"/>
                </a:lnTo>
                <a:lnTo>
                  <a:pt x="146586" y="36650"/>
                </a:lnTo>
                <a:lnTo>
                  <a:pt x="119327" y="33514"/>
                </a:lnTo>
                <a:lnTo>
                  <a:pt x="204770" y="33514"/>
                </a:lnTo>
                <a:lnTo>
                  <a:pt x="215676" y="47699"/>
                </a:lnTo>
                <a:lnTo>
                  <a:pt x="222449" y="81761"/>
                </a:lnTo>
                <a:lnTo>
                  <a:pt x="219042" y="102028"/>
                </a:lnTo>
                <a:lnTo>
                  <a:pt x="209559" y="120155"/>
                </a:lnTo>
                <a:lnTo>
                  <a:pt x="199474" y="130007"/>
                </a:lnTo>
                <a:close/>
              </a:path>
              <a:path w="236855" h="295275">
                <a:moveTo>
                  <a:pt x="217404" y="261488"/>
                </a:moveTo>
                <a:lnTo>
                  <a:pt x="130375" y="261488"/>
                </a:lnTo>
                <a:lnTo>
                  <a:pt x="158251" y="258277"/>
                </a:lnTo>
                <a:lnTo>
                  <a:pt x="179359" y="248782"/>
                </a:lnTo>
                <a:lnTo>
                  <a:pt x="192732" y="233210"/>
                </a:lnTo>
                <a:lnTo>
                  <a:pt x="197405" y="211768"/>
                </a:lnTo>
                <a:lnTo>
                  <a:pt x="192732" y="190327"/>
                </a:lnTo>
                <a:lnTo>
                  <a:pt x="179359" y="174755"/>
                </a:lnTo>
                <a:lnTo>
                  <a:pt x="158251" y="165260"/>
                </a:lnTo>
                <a:lnTo>
                  <a:pt x="130375" y="162049"/>
                </a:lnTo>
                <a:lnTo>
                  <a:pt x="214221" y="162049"/>
                </a:lnTo>
                <a:lnTo>
                  <a:pt x="219180" y="165962"/>
                </a:lnTo>
                <a:lnTo>
                  <a:pt x="231835" y="186500"/>
                </a:lnTo>
                <a:lnTo>
                  <a:pt x="236444" y="211768"/>
                </a:lnTo>
                <a:lnTo>
                  <a:pt x="229366" y="246215"/>
                </a:lnTo>
                <a:lnTo>
                  <a:pt x="217404" y="261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97372" y="9195690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10" h="295275">
                <a:moveTo>
                  <a:pt x="295371" y="295003"/>
                </a:moveTo>
                <a:lnTo>
                  <a:pt x="256700" y="295003"/>
                </a:lnTo>
                <a:lnTo>
                  <a:pt x="256700" y="77341"/>
                </a:lnTo>
                <a:lnTo>
                  <a:pt x="161680" y="245283"/>
                </a:lnTo>
                <a:lnTo>
                  <a:pt x="133690" y="245283"/>
                </a:lnTo>
                <a:lnTo>
                  <a:pt x="38670" y="77341"/>
                </a:lnTo>
                <a:lnTo>
                  <a:pt x="38670" y="295003"/>
                </a:lnTo>
                <a:lnTo>
                  <a:pt x="0" y="295003"/>
                </a:lnTo>
                <a:lnTo>
                  <a:pt x="0" y="0"/>
                </a:lnTo>
                <a:lnTo>
                  <a:pt x="33883" y="0"/>
                </a:lnTo>
                <a:lnTo>
                  <a:pt x="147685" y="200351"/>
                </a:lnTo>
                <a:lnTo>
                  <a:pt x="261488" y="0"/>
                </a:lnTo>
                <a:lnTo>
                  <a:pt x="295371" y="0"/>
                </a:lnTo>
                <a:lnTo>
                  <a:pt x="295371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44304" y="9183905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39" h="314959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39" h="314959">
                <a:moveTo>
                  <a:pt x="107910" y="204771"/>
                </a:moveTo>
                <a:lnTo>
                  <a:pt x="68790" y="197526"/>
                </a:lnTo>
                <a:lnTo>
                  <a:pt x="38026" y="177195"/>
                </a:lnTo>
                <a:lnTo>
                  <a:pt x="17896" y="145884"/>
                </a:lnTo>
                <a:lnTo>
                  <a:pt x="10680" y="105700"/>
                </a:lnTo>
                <a:lnTo>
                  <a:pt x="17896" y="65515"/>
                </a:lnTo>
                <a:lnTo>
                  <a:pt x="38026" y="34205"/>
                </a:lnTo>
                <a:lnTo>
                  <a:pt x="68790" y="13874"/>
                </a:lnTo>
                <a:lnTo>
                  <a:pt x="107910" y="6629"/>
                </a:lnTo>
                <a:lnTo>
                  <a:pt x="146874" y="13874"/>
                </a:lnTo>
                <a:lnTo>
                  <a:pt x="177655" y="34205"/>
                </a:lnTo>
                <a:lnTo>
                  <a:pt x="181014" y="39407"/>
                </a:lnTo>
                <a:lnTo>
                  <a:pt x="107910" y="39407"/>
                </a:lnTo>
                <a:lnTo>
                  <a:pt x="82451" y="44482"/>
                </a:lnTo>
                <a:lnTo>
                  <a:pt x="63070" y="58466"/>
                </a:lnTo>
                <a:lnTo>
                  <a:pt x="50732" y="79493"/>
                </a:lnTo>
                <a:lnTo>
                  <a:pt x="46405" y="105700"/>
                </a:lnTo>
                <a:lnTo>
                  <a:pt x="50732" y="131849"/>
                </a:lnTo>
                <a:lnTo>
                  <a:pt x="63070" y="152749"/>
                </a:lnTo>
                <a:lnTo>
                  <a:pt x="82451" y="166606"/>
                </a:lnTo>
                <a:lnTo>
                  <a:pt x="107910" y="171624"/>
                </a:lnTo>
                <a:lnTo>
                  <a:pt x="181252" y="171624"/>
                </a:lnTo>
                <a:lnTo>
                  <a:pt x="177655" y="177195"/>
                </a:lnTo>
                <a:lnTo>
                  <a:pt x="146874" y="197526"/>
                </a:lnTo>
                <a:lnTo>
                  <a:pt x="107910" y="204771"/>
                </a:lnTo>
                <a:close/>
              </a:path>
              <a:path w="294639" h="314959">
                <a:moveTo>
                  <a:pt x="181252" y="171624"/>
                </a:moveTo>
                <a:lnTo>
                  <a:pt x="107910" y="171624"/>
                </a:lnTo>
                <a:lnTo>
                  <a:pt x="133212" y="166606"/>
                </a:lnTo>
                <a:lnTo>
                  <a:pt x="152611" y="152749"/>
                </a:lnTo>
                <a:lnTo>
                  <a:pt x="165035" y="131849"/>
                </a:lnTo>
                <a:lnTo>
                  <a:pt x="169415" y="105700"/>
                </a:lnTo>
                <a:lnTo>
                  <a:pt x="165035" y="79493"/>
                </a:lnTo>
                <a:lnTo>
                  <a:pt x="152611" y="58466"/>
                </a:lnTo>
                <a:lnTo>
                  <a:pt x="133212" y="44482"/>
                </a:lnTo>
                <a:lnTo>
                  <a:pt x="107910" y="39407"/>
                </a:lnTo>
                <a:lnTo>
                  <a:pt x="181014" y="39407"/>
                </a:lnTo>
                <a:lnTo>
                  <a:pt x="197871" y="65515"/>
                </a:lnTo>
                <a:lnTo>
                  <a:pt x="205139" y="105700"/>
                </a:lnTo>
                <a:lnTo>
                  <a:pt x="197871" y="145884"/>
                </a:lnTo>
                <a:lnTo>
                  <a:pt x="181252" y="171624"/>
                </a:lnTo>
                <a:close/>
              </a:path>
              <a:path w="294639" h="314959">
                <a:moveTo>
                  <a:pt x="126324" y="295739"/>
                </a:moveTo>
                <a:lnTo>
                  <a:pt x="0" y="295739"/>
                </a:lnTo>
                <a:lnTo>
                  <a:pt x="0" y="261488"/>
                </a:lnTo>
                <a:lnTo>
                  <a:pt x="128534" y="261488"/>
                </a:lnTo>
                <a:lnTo>
                  <a:pt x="159822" y="260585"/>
                </a:lnTo>
                <a:lnTo>
                  <a:pt x="188244" y="257851"/>
                </a:lnTo>
                <a:lnTo>
                  <a:pt x="212591" y="253253"/>
                </a:lnTo>
                <a:lnTo>
                  <a:pt x="231656" y="246756"/>
                </a:lnTo>
                <a:lnTo>
                  <a:pt x="231656" y="280639"/>
                </a:lnTo>
                <a:lnTo>
                  <a:pt x="212712" y="287038"/>
                </a:lnTo>
                <a:lnTo>
                  <a:pt x="188105" y="291780"/>
                </a:lnTo>
                <a:lnTo>
                  <a:pt x="158941" y="294727"/>
                </a:lnTo>
                <a:lnTo>
                  <a:pt x="126324" y="29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01627" y="9195690"/>
            <a:ext cx="314325" cy="287655"/>
          </a:xfrm>
          <a:custGeom>
            <a:avLst/>
            <a:gdLst/>
            <a:ahLst/>
            <a:cxnLst/>
            <a:rect l="l" t="t" r="r" b="b"/>
            <a:pathLst>
              <a:path w="314325" h="287654">
                <a:moveTo>
                  <a:pt x="296476" y="33514"/>
                </a:moveTo>
                <a:lnTo>
                  <a:pt x="16204" y="33514"/>
                </a:lnTo>
                <a:lnTo>
                  <a:pt x="16204" y="0"/>
                </a:lnTo>
                <a:lnTo>
                  <a:pt x="296476" y="0"/>
                </a:lnTo>
                <a:lnTo>
                  <a:pt x="296476" y="33514"/>
                </a:lnTo>
                <a:close/>
              </a:path>
              <a:path w="314325" h="287654">
                <a:moveTo>
                  <a:pt x="9207" y="180832"/>
                </a:moveTo>
                <a:lnTo>
                  <a:pt x="9207" y="146949"/>
                </a:lnTo>
                <a:lnTo>
                  <a:pt x="55923" y="136475"/>
                </a:lnTo>
                <a:lnTo>
                  <a:pt x="95940" y="113710"/>
                </a:lnTo>
                <a:lnTo>
                  <a:pt x="126566" y="79206"/>
                </a:lnTo>
                <a:lnTo>
                  <a:pt x="145107" y="33514"/>
                </a:lnTo>
                <a:lnTo>
                  <a:pt x="183778" y="33514"/>
                </a:lnTo>
                <a:lnTo>
                  <a:pt x="181229" y="45179"/>
                </a:lnTo>
                <a:lnTo>
                  <a:pt x="178023" y="56394"/>
                </a:lnTo>
                <a:lnTo>
                  <a:pt x="174197" y="67127"/>
                </a:lnTo>
                <a:lnTo>
                  <a:pt x="169783" y="77341"/>
                </a:lnTo>
                <a:lnTo>
                  <a:pt x="222070" y="106436"/>
                </a:lnTo>
                <a:lnTo>
                  <a:pt x="152473" y="106436"/>
                </a:lnTo>
                <a:lnTo>
                  <a:pt x="124598" y="136343"/>
                </a:lnTo>
                <a:lnTo>
                  <a:pt x="90508" y="158964"/>
                </a:lnTo>
                <a:lnTo>
                  <a:pt x="51584" y="173920"/>
                </a:lnTo>
                <a:lnTo>
                  <a:pt x="9207" y="180832"/>
                </a:lnTo>
                <a:close/>
              </a:path>
              <a:path w="314325" h="287654">
                <a:moveTo>
                  <a:pt x="289478" y="183041"/>
                </a:moveTo>
                <a:lnTo>
                  <a:pt x="152473" y="106436"/>
                </a:lnTo>
                <a:lnTo>
                  <a:pt x="222070" y="106436"/>
                </a:lnTo>
                <a:lnTo>
                  <a:pt x="306788" y="153578"/>
                </a:lnTo>
                <a:lnTo>
                  <a:pt x="289478" y="183041"/>
                </a:lnTo>
                <a:close/>
              </a:path>
              <a:path w="314325" h="287654">
                <a:moveTo>
                  <a:pt x="174939" y="253386"/>
                </a:moveTo>
                <a:lnTo>
                  <a:pt x="138478" y="253386"/>
                </a:lnTo>
                <a:lnTo>
                  <a:pt x="138478" y="173466"/>
                </a:lnTo>
                <a:lnTo>
                  <a:pt x="174939" y="173466"/>
                </a:lnTo>
                <a:lnTo>
                  <a:pt x="174939" y="253386"/>
                </a:lnTo>
                <a:close/>
              </a:path>
              <a:path w="314325" h="287654">
                <a:moveTo>
                  <a:pt x="314154" y="287637"/>
                </a:moveTo>
                <a:lnTo>
                  <a:pt x="0" y="287637"/>
                </a:lnTo>
                <a:lnTo>
                  <a:pt x="0" y="253386"/>
                </a:lnTo>
                <a:lnTo>
                  <a:pt x="314154" y="253386"/>
                </a:lnTo>
                <a:lnTo>
                  <a:pt x="314154" y="287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70658" y="9183905"/>
            <a:ext cx="279400" cy="314960"/>
          </a:xfrm>
          <a:custGeom>
            <a:avLst/>
            <a:gdLst/>
            <a:ahLst/>
            <a:cxnLst/>
            <a:rect l="l" t="t" r="r" b="b"/>
            <a:pathLst>
              <a:path w="279400" h="314959">
                <a:moveTo>
                  <a:pt x="278798" y="314522"/>
                </a:moveTo>
                <a:lnTo>
                  <a:pt x="242337" y="314522"/>
                </a:lnTo>
                <a:lnTo>
                  <a:pt x="242337" y="0"/>
                </a:lnTo>
                <a:lnTo>
                  <a:pt x="278798" y="0"/>
                </a:lnTo>
                <a:lnTo>
                  <a:pt x="278798" y="314522"/>
                </a:lnTo>
                <a:close/>
              </a:path>
              <a:path w="279400" h="314959">
                <a:moveTo>
                  <a:pt x="0" y="295003"/>
                </a:moveTo>
                <a:lnTo>
                  <a:pt x="0" y="260383"/>
                </a:lnTo>
                <a:lnTo>
                  <a:pt x="47238" y="252428"/>
                </a:lnTo>
                <a:lnTo>
                  <a:pt x="85426" y="229888"/>
                </a:lnTo>
                <a:lnTo>
                  <a:pt x="113732" y="194090"/>
                </a:lnTo>
                <a:lnTo>
                  <a:pt x="131324" y="146359"/>
                </a:lnTo>
                <a:lnTo>
                  <a:pt x="137373" y="88022"/>
                </a:lnTo>
                <a:lnTo>
                  <a:pt x="137373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13" y="88022"/>
                </a:lnTo>
                <a:lnTo>
                  <a:pt x="170544" y="138451"/>
                </a:lnTo>
                <a:lnTo>
                  <a:pt x="158774" y="183548"/>
                </a:lnTo>
                <a:lnTo>
                  <a:pt x="139723" y="221920"/>
                </a:lnTo>
                <a:lnTo>
                  <a:pt x="113857" y="252908"/>
                </a:lnTo>
                <a:lnTo>
                  <a:pt x="81638" y="275856"/>
                </a:lnTo>
                <a:lnTo>
                  <a:pt x="43531" y="290106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10224" y="9187588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292425" y="29463"/>
                </a:moveTo>
                <a:lnTo>
                  <a:pt x="21361" y="29463"/>
                </a:lnTo>
                <a:lnTo>
                  <a:pt x="21361" y="0"/>
                </a:lnTo>
                <a:lnTo>
                  <a:pt x="292425" y="0"/>
                </a:lnTo>
                <a:lnTo>
                  <a:pt x="292425" y="29463"/>
                </a:lnTo>
                <a:close/>
              </a:path>
              <a:path w="314325" h="312420">
                <a:moveTo>
                  <a:pt x="16204" y="116012"/>
                </a:moveTo>
                <a:lnTo>
                  <a:pt x="16204" y="86180"/>
                </a:lnTo>
                <a:lnTo>
                  <a:pt x="56826" y="81669"/>
                </a:lnTo>
                <a:lnTo>
                  <a:pt x="95065" y="70528"/>
                </a:lnTo>
                <a:lnTo>
                  <a:pt x="125639" y="53034"/>
                </a:lnTo>
                <a:lnTo>
                  <a:pt x="143266" y="29463"/>
                </a:lnTo>
                <a:lnTo>
                  <a:pt x="180463" y="29463"/>
                </a:lnTo>
                <a:lnTo>
                  <a:pt x="178990" y="37197"/>
                </a:lnTo>
                <a:lnTo>
                  <a:pt x="176044" y="44195"/>
                </a:lnTo>
                <a:lnTo>
                  <a:pt x="171993" y="50824"/>
                </a:lnTo>
                <a:lnTo>
                  <a:pt x="253339" y="74763"/>
                </a:lnTo>
                <a:lnTo>
                  <a:pt x="151000" y="74763"/>
                </a:lnTo>
                <a:lnTo>
                  <a:pt x="123309" y="92084"/>
                </a:lnTo>
                <a:lnTo>
                  <a:pt x="90231" y="104779"/>
                </a:lnTo>
                <a:lnTo>
                  <a:pt x="53839" y="112778"/>
                </a:lnTo>
                <a:lnTo>
                  <a:pt x="16204" y="116012"/>
                </a:lnTo>
                <a:close/>
              </a:path>
              <a:path w="314325" h="312420">
                <a:moveTo>
                  <a:pt x="291320" y="117485"/>
                </a:moveTo>
                <a:lnTo>
                  <a:pt x="151000" y="74763"/>
                </a:lnTo>
                <a:lnTo>
                  <a:pt x="253339" y="74763"/>
                </a:lnTo>
                <a:lnTo>
                  <a:pt x="300895" y="88758"/>
                </a:lnTo>
                <a:lnTo>
                  <a:pt x="291320" y="117485"/>
                </a:lnTo>
                <a:close/>
              </a:path>
              <a:path w="314325" h="312420">
                <a:moveTo>
                  <a:pt x="174939" y="142161"/>
                </a:moveTo>
                <a:lnTo>
                  <a:pt x="138846" y="142161"/>
                </a:lnTo>
                <a:lnTo>
                  <a:pt x="138846" y="104227"/>
                </a:lnTo>
                <a:lnTo>
                  <a:pt x="174939" y="104227"/>
                </a:lnTo>
                <a:lnTo>
                  <a:pt x="174939" y="142161"/>
                </a:lnTo>
                <a:close/>
              </a:path>
              <a:path w="314325" h="312420">
                <a:moveTo>
                  <a:pt x="314154" y="171624"/>
                </a:moveTo>
                <a:lnTo>
                  <a:pt x="0" y="171624"/>
                </a:lnTo>
                <a:lnTo>
                  <a:pt x="0" y="142161"/>
                </a:lnTo>
                <a:lnTo>
                  <a:pt x="314154" y="142161"/>
                </a:lnTo>
                <a:lnTo>
                  <a:pt x="314154" y="171624"/>
                </a:lnTo>
                <a:close/>
              </a:path>
              <a:path w="314325" h="312420">
                <a:moveTo>
                  <a:pt x="156893" y="311944"/>
                </a:moveTo>
                <a:lnTo>
                  <a:pt x="103559" y="308969"/>
                </a:lnTo>
                <a:lnTo>
                  <a:pt x="59479" y="299192"/>
                </a:lnTo>
                <a:lnTo>
                  <a:pt x="29486" y="281336"/>
                </a:lnTo>
                <a:lnTo>
                  <a:pt x="18414" y="254122"/>
                </a:lnTo>
                <a:lnTo>
                  <a:pt x="29486" y="227024"/>
                </a:lnTo>
                <a:lnTo>
                  <a:pt x="59479" y="209420"/>
                </a:lnTo>
                <a:lnTo>
                  <a:pt x="103559" y="199897"/>
                </a:lnTo>
                <a:lnTo>
                  <a:pt x="156893" y="197037"/>
                </a:lnTo>
                <a:lnTo>
                  <a:pt x="210226" y="199897"/>
                </a:lnTo>
                <a:lnTo>
                  <a:pt x="254306" y="209420"/>
                </a:lnTo>
                <a:lnTo>
                  <a:pt x="282152" y="225764"/>
                </a:lnTo>
                <a:lnTo>
                  <a:pt x="156893" y="225764"/>
                </a:lnTo>
                <a:lnTo>
                  <a:pt x="119701" y="227191"/>
                </a:lnTo>
                <a:lnTo>
                  <a:pt x="87792" y="231932"/>
                </a:lnTo>
                <a:lnTo>
                  <a:pt x="65481" y="240679"/>
                </a:lnTo>
                <a:lnTo>
                  <a:pt x="57085" y="254122"/>
                </a:lnTo>
                <a:lnTo>
                  <a:pt x="65481" y="267835"/>
                </a:lnTo>
                <a:lnTo>
                  <a:pt x="87792" y="276818"/>
                </a:lnTo>
                <a:lnTo>
                  <a:pt x="119701" y="281727"/>
                </a:lnTo>
                <a:lnTo>
                  <a:pt x="156893" y="283217"/>
                </a:lnTo>
                <a:lnTo>
                  <a:pt x="281138" y="283217"/>
                </a:lnTo>
                <a:lnTo>
                  <a:pt x="254306" y="299192"/>
                </a:lnTo>
                <a:lnTo>
                  <a:pt x="210226" y="308969"/>
                </a:lnTo>
                <a:lnTo>
                  <a:pt x="156893" y="311944"/>
                </a:lnTo>
                <a:close/>
              </a:path>
              <a:path w="314325" h="312420">
                <a:moveTo>
                  <a:pt x="281138" y="283217"/>
                </a:moveTo>
                <a:lnTo>
                  <a:pt x="156893" y="283217"/>
                </a:lnTo>
                <a:lnTo>
                  <a:pt x="194085" y="281727"/>
                </a:lnTo>
                <a:lnTo>
                  <a:pt x="225994" y="276818"/>
                </a:lnTo>
                <a:lnTo>
                  <a:pt x="248304" y="267835"/>
                </a:lnTo>
                <a:lnTo>
                  <a:pt x="256700" y="254122"/>
                </a:lnTo>
                <a:lnTo>
                  <a:pt x="248304" y="240679"/>
                </a:lnTo>
                <a:lnTo>
                  <a:pt x="225994" y="231932"/>
                </a:lnTo>
                <a:lnTo>
                  <a:pt x="194085" y="227191"/>
                </a:lnTo>
                <a:lnTo>
                  <a:pt x="156893" y="225764"/>
                </a:lnTo>
                <a:lnTo>
                  <a:pt x="282152" y="225764"/>
                </a:lnTo>
                <a:lnTo>
                  <a:pt x="284299" y="227024"/>
                </a:lnTo>
                <a:lnTo>
                  <a:pt x="295371" y="254122"/>
                </a:lnTo>
                <a:lnTo>
                  <a:pt x="284299" y="281336"/>
                </a:lnTo>
                <a:lnTo>
                  <a:pt x="281138" y="283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64519" y="9195675"/>
            <a:ext cx="314325" cy="287655"/>
          </a:xfrm>
          <a:custGeom>
            <a:avLst/>
            <a:gdLst/>
            <a:ahLst/>
            <a:cxnLst/>
            <a:rect l="l" t="t" r="r" b="b"/>
            <a:pathLst>
              <a:path w="314325" h="287654">
                <a:moveTo>
                  <a:pt x="298310" y="161290"/>
                </a:moveTo>
                <a:lnTo>
                  <a:pt x="57454" y="161290"/>
                </a:lnTo>
                <a:lnTo>
                  <a:pt x="57454" y="111760"/>
                </a:lnTo>
                <a:lnTo>
                  <a:pt x="293522" y="111760"/>
                </a:lnTo>
                <a:lnTo>
                  <a:pt x="293522" y="81280"/>
                </a:lnTo>
                <a:lnTo>
                  <a:pt x="293522" y="31750"/>
                </a:lnTo>
                <a:lnTo>
                  <a:pt x="293522" y="0"/>
                </a:lnTo>
                <a:lnTo>
                  <a:pt x="20993" y="0"/>
                </a:lnTo>
                <a:lnTo>
                  <a:pt x="20993" y="31750"/>
                </a:lnTo>
                <a:lnTo>
                  <a:pt x="257429" y="31750"/>
                </a:lnTo>
                <a:lnTo>
                  <a:pt x="257429" y="81280"/>
                </a:lnTo>
                <a:lnTo>
                  <a:pt x="20993" y="81280"/>
                </a:lnTo>
                <a:lnTo>
                  <a:pt x="20993" y="111760"/>
                </a:lnTo>
                <a:lnTo>
                  <a:pt x="20993" y="161290"/>
                </a:lnTo>
                <a:lnTo>
                  <a:pt x="20993" y="193040"/>
                </a:lnTo>
                <a:lnTo>
                  <a:pt x="298310" y="193040"/>
                </a:lnTo>
                <a:lnTo>
                  <a:pt x="298310" y="161290"/>
                </a:lnTo>
                <a:close/>
              </a:path>
              <a:path w="314325" h="287654">
                <a:moveTo>
                  <a:pt x="314147" y="254508"/>
                </a:moveTo>
                <a:lnTo>
                  <a:pt x="235699" y="254508"/>
                </a:lnTo>
                <a:lnTo>
                  <a:pt x="235699" y="193370"/>
                </a:lnTo>
                <a:lnTo>
                  <a:pt x="199250" y="193370"/>
                </a:lnTo>
                <a:lnTo>
                  <a:pt x="199250" y="254508"/>
                </a:lnTo>
                <a:lnTo>
                  <a:pt x="114909" y="254508"/>
                </a:lnTo>
                <a:lnTo>
                  <a:pt x="114909" y="193370"/>
                </a:lnTo>
                <a:lnTo>
                  <a:pt x="78447" y="193370"/>
                </a:lnTo>
                <a:lnTo>
                  <a:pt x="78447" y="254508"/>
                </a:lnTo>
                <a:lnTo>
                  <a:pt x="0" y="254508"/>
                </a:lnTo>
                <a:lnTo>
                  <a:pt x="0" y="287655"/>
                </a:lnTo>
                <a:lnTo>
                  <a:pt x="314147" y="287655"/>
                </a:lnTo>
                <a:lnTo>
                  <a:pt x="314147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635" y="2449765"/>
            <a:ext cx="294005" cy="320675"/>
          </a:xfrm>
          <a:custGeom>
            <a:avLst/>
            <a:gdLst/>
            <a:ahLst/>
            <a:cxnLst/>
            <a:rect l="l" t="t" r="r" b="b"/>
            <a:pathLst>
              <a:path w="294005" h="320675">
                <a:moveTo>
                  <a:pt x="293420" y="320436"/>
                </a:moveTo>
                <a:lnTo>
                  <a:pt x="256274" y="320436"/>
                </a:lnTo>
                <a:lnTo>
                  <a:pt x="256274" y="0"/>
                </a:lnTo>
                <a:lnTo>
                  <a:pt x="293420" y="0"/>
                </a:lnTo>
                <a:lnTo>
                  <a:pt x="293420" y="320436"/>
                </a:lnTo>
                <a:close/>
              </a:path>
              <a:path w="294005" h="320675">
                <a:moveTo>
                  <a:pt x="0" y="301300"/>
                </a:moveTo>
                <a:lnTo>
                  <a:pt x="0" y="263778"/>
                </a:lnTo>
                <a:lnTo>
                  <a:pt x="29645" y="250659"/>
                </a:lnTo>
                <a:lnTo>
                  <a:pt x="54309" y="222865"/>
                </a:lnTo>
                <a:lnTo>
                  <a:pt x="73824" y="182543"/>
                </a:lnTo>
                <a:lnTo>
                  <a:pt x="88023" y="131840"/>
                </a:lnTo>
                <a:lnTo>
                  <a:pt x="96740" y="72903"/>
                </a:lnTo>
                <a:lnTo>
                  <a:pt x="99808" y="7879"/>
                </a:lnTo>
                <a:lnTo>
                  <a:pt x="137705" y="9380"/>
                </a:lnTo>
                <a:lnTo>
                  <a:pt x="136714" y="45313"/>
                </a:lnTo>
                <a:lnTo>
                  <a:pt x="134281" y="79311"/>
                </a:lnTo>
                <a:lnTo>
                  <a:pt x="130370" y="111269"/>
                </a:lnTo>
                <a:lnTo>
                  <a:pt x="124947" y="141082"/>
                </a:lnTo>
                <a:lnTo>
                  <a:pt x="157310" y="184232"/>
                </a:lnTo>
                <a:lnTo>
                  <a:pt x="113315" y="184232"/>
                </a:lnTo>
                <a:lnTo>
                  <a:pt x="92761" y="231755"/>
                </a:lnTo>
                <a:lnTo>
                  <a:pt x="66788" y="267812"/>
                </a:lnTo>
                <a:lnTo>
                  <a:pt x="35751" y="291345"/>
                </a:lnTo>
                <a:lnTo>
                  <a:pt x="0" y="301300"/>
                </a:lnTo>
                <a:close/>
              </a:path>
              <a:path w="294005" h="320675">
                <a:moveTo>
                  <a:pt x="198490" y="300549"/>
                </a:moveTo>
                <a:lnTo>
                  <a:pt x="113315" y="184232"/>
                </a:lnTo>
                <a:lnTo>
                  <a:pt x="157310" y="184232"/>
                </a:lnTo>
                <a:lnTo>
                  <a:pt x="228507" y="279162"/>
                </a:lnTo>
                <a:lnTo>
                  <a:pt x="198490" y="300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469" y="2449765"/>
            <a:ext cx="330835" cy="320675"/>
          </a:xfrm>
          <a:custGeom>
            <a:avLst/>
            <a:gdLst/>
            <a:ahLst/>
            <a:cxnLst/>
            <a:rect l="l" t="t" r="r" b="b"/>
            <a:pathLst>
              <a:path w="330835" h="320675">
                <a:moveTo>
                  <a:pt x="285541" y="177103"/>
                </a:moveTo>
                <a:lnTo>
                  <a:pt x="248394" y="177103"/>
                </a:lnTo>
                <a:lnTo>
                  <a:pt x="248394" y="0"/>
                </a:lnTo>
                <a:lnTo>
                  <a:pt x="285541" y="0"/>
                </a:lnTo>
                <a:lnTo>
                  <a:pt x="285541" y="61160"/>
                </a:lnTo>
                <a:lnTo>
                  <a:pt x="330567" y="61160"/>
                </a:lnTo>
                <a:lnTo>
                  <a:pt x="330567" y="96431"/>
                </a:lnTo>
                <a:lnTo>
                  <a:pt x="285541" y="96431"/>
                </a:lnTo>
                <a:lnTo>
                  <a:pt x="285541" y="177103"/>
                </a:lnTo>
                <a:close/>
              </a:path>
              <a:path w="330835" h="320675">
                <a:moveTo>
                  <a:pt x="208621" y="40148"/>
                </a:moveTo>
                <a:lnTo>
                  <a:pt x="4127" y="40148"/>
                </a:lnTo>
                <a:lnTo>
                  <a:pt x="4127" y="8254"/>
                </a:lnTo>
                <a:lnTo>
                  <a:pt x="208621" y="8254"/>
                </a:lnTo>
                <a:lnTo>
                  <a:pt x="208621" y="40148"/>
                </a:lnTo>
                <a:close/>
              </a:path>
              <a:path w="330835" h="320675">
                <a:moveTo>
                  <a:pt x="0" y="170724"/>
                </a:moveTo>
                <a:lnTo>
                  <a:pt x="0" y="137329"/>
                </a:lnTo>
                <a:lnTo>
                  <a:pt x="35762" y="126313"/>
                </a:lnTo>
                <a:lnTo>
                  <a:pt x="63224" y="105201"/>
                </a:lnTo>
                <a:lnTo>
                  <a:pt x="81680" y="75858"/>
                </a:lnTo>
                <a:lnTo>
                  <a:pt x="90427" y="40148"/>
                </a:lnTo>
                <a:lnTo>
                  <a:pt x="127574" y="40148"/>
                </a:lnTo>
                <a:lnTo>
                  <a:pt x="126735" y="49358"/>
                </a:lnTo>
                <a:lnTo>
                  <a:pt x="125369" y="58393"/>
                </a:lnTo>
                <a:lnTo>
                  <a:pt x="123511" y="67216"/>
                </a:lnTo>
                <a:lnTo>
                  <a:pt x="121195" y="75794"/>
                </a:lnTo>
                <a:lnTo>
                  <a:pt x="169364" y="105436"/>
                </a:lnTo>
                <a:lnTo>
                  <a:pt x="107687" y="105436"/>
                </a:lnTo>
                <a:lnTo>
                  <a:pt x="88434" y="129989"/>
                </a:lnTo>
                <a:lnTo>
                  <a:pt x="63693" y="149618"/>
                </a:lnTo>
                <a:lnTo>
                  <a:pt x="34027" y="163477"/>
                </a:lnTo>
                <a:lnTo>
                  <a:pt x="0" y="170724"/>
                </a:lnTo>
                <a:close/>
              </a:path>
              <a:path w="330835" h="320675">
                <a:moveTo>
                  <a:pt x="200366" y="163595"/>
                </a:moveTo>
                <a:lnTo>
                  <a:pt x="107687" y="105436"/>
                </a:lnTo>
                <a:lnTo>
                  <a:pt x="169364" y="105436"/>
                </a:lnTo>
                <a:lnTo>
                  <a:pt x="218752" y="135829"/>
                </a:lnTo>
                <a:lnTo>
                  <a:pt x="200366" y="163595"/>
                </a:lnTo>
                <a:close/>
              </a:path>
              <a:path w="330835" h="320675">
                <a:moveTo>
                  <a:pt x="153089" y="320436"/>
                </a:moveTo>
                <a:lnTo>
                  <a:pt x="99339" y="316813"/>
                </a:lnTo>
                <a:lnTo>
                  <a:pt x="55719" y="305240"/>
                </a:lnTo>
                <a:lnTo>
                  <a:pt x="26452" y="284661"/>
                </a:lnTo>
                <a:lnTo>
                  <a:pt x="15759" y="254022"/>
                </a:lnTo>
                <a:lnTo>
                  <a:pt x="26452" y="223383"/>
                </a:lnTo>
                <a:lnTo>
                  <a:pt x="55719" y="202805"/>
                </a:lnTo>
                <a:lnTo>
                  <a:pt x="99339" y="191232"/>
                </a:lnTo>
                <a:lnTo>
                  <a:pt x="153089" y="187609"/>
                </a:lnTo>
                <a:lnTo>
                  <a:pt x="206997" y="191232"/>
                </a:lnTo>
                <a:lnTo>
                  <a:pt x="250598" y="202805"/>
                </a:lnTo>
                <a:lnTo>
                  <a:pt x="272678" y="218377"/>
                </a:lnTo>
                <a:lnTo>
                  <a:pt x="153089" y="218377"/>
                </a:lnTo>
                <a:lnTo>
                  <a:pt x="114893" y="220516"/>
                </a:lnTo>
                <a:lnTo>
                  <a:pt x="83908" y="227053"/>
                </a:lnTo>
                <a:lnTo>
                  <a:pt x="63124" y="238163"/>
                </a:lnTo>
                <a:lnTo>
                  <a:pt x="55532" y="254022"/>
                </a:lnTo>
                <a:lnTo>
                  <a:pt x="63124" y="270039"/>
                </a:lnTo>
                <a:lnTo>
                  <a:pt x="83908" y="281132"/>
                </a:lnTo>
                <a:lnTo>
                  <a:pt x="114893" y="287581"/>
                </a:lnTo>
                <a:lnTo>
                  <a:pt x="153089" y="289668"/>
                </a:lnTo>
                <a:lnTo>
                  <a:pt x="272678" y="289668"/>
                </a:lnTo>
                <a:lnTo>
                  <a:pt x="250598" y="305240"/>
                </a:lnTo>
                <a:lnTo>
                  <a:pt x="206997" y="316813"/>
                </a:lnTo>
                <a:lnTo>
                  <a:pt x="153089" y="320436"/>
                </a:lnTo>
                <a:close/>
              </a:path>
              <a:path w="330835" h="320675">
                <a:moveTo>
                  <a:pt x="272678" y="289668"/>
                </a:moveTo>
                <a:lnTo>
                  <a:pt x="153089" y="289668"/>
                </a:lnTo>
                <a:lnTo>
                  <a:pt x="191443" y="287581"/>
                </a:lnTo>
                <a:lnTo>
                  <a:pt x="222410" y="281132"/>
                </a:lnTo>
                <a:lnTo>
                  <a:pt x="243106" y="270039"/>
                </a:lnTo>
                <a:lnTo>
                  <a:pt x="250645" y="254022"/>
                </a:lnTo>
                <a:lnTo>
                  <a:pt x="243106" y="238163"/>
                </a:lnTo>
                <a:lnTo>
                  <a:pt x="222410" y="227053"/>
                </a:lnTo>
                <a:lnTo>
                  <a:pt x="191443" y="220516"/>
                </a:lnTo>
                <a:lnTo>
                  <a:pt x="153089" y="218377"/>
                </a:lnTo>
                <a:lnTo>
                  <a:pt x="272678" y="218377"/>
                </a:lnTo>
                <a:lnTo>
                  <a:pt x="279778" y="223383"/>
                </a:lnTo>
                <a:lnTo>
                  <a:pt x="290418" y="254022"/>
                </a:lnTo>
                <a:lnTo>
                  <a:pt x="279778" y="284661"/>
                </a:lnTo>
                <a:lnTo>
                  <a:pt x="272678" y="2896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3498" y="2449765"/>
            <a:ext cx="307975" cy="316865"/>
          </a:xfrm>
          <a:custGeom>
            <a:avLst/>
            <a:gdLst/>
            <a:ahLst/>
            <a:cxnLst/>
            <a:rect l="l" t="t" r="r" b="b"/>
            <a:pathLst>
              <a:path w="307975" h="316864">
                <a:moveTo>
                  <a:pt x="300925" y="238263"/>
                </a:moveTo>
                <a:lnTo>
                  <a:pt x="263778" y="238263"/>
                </a:lnTo>
                <a:lnTo>
                  <a:pt x="263778" y="94930"/>
                </a:lnTo>
                <a:lnTo>
                  <a:pt x="186483" y="94930"/>
                </a:lnTo>
                <a:lnTo>
                  <a:pt x="186483" y="61160"/>
                </a:lnTo>
                <a:lnTo>
                  <a:pt x="263778" y="61160"/>
                </a:lnTo>
                <a:lnTo>
                  <a:pt x="263778" y="0"/>
                </a:lnTo>
                <a:lnTo>
                  <a:pt x="300925" y="0"/>
                </a:lnTo>
                <a:lnTo>
                  <a:pt x="300925" y="238263"/>
                </a:lnTo>
                <a:close/>
              </a:path>
              <a:path w="307975" h="316864">
                <a:moveTo>
                  <a:pt x="0" y="193237"/>
                </a:moveTo>
                <a:lnTo>
                  <a:pt x="0" y="158342"/>
                </a:lnTo>
                <a:lnTo>
                  <a:pt x="40230" y="140243"/>
                </a:lnTo>
                <a:lnTo>
                  <a:pt x="70259" y="105295"/>
                </a:lnTo>
                <a:lnTo>
                  <a:pt x="89172" y="58035"/>
                </a:lnTo>
                <a:lnTo>
                  <a:pt x="96055" y="3001"/>
                </a:lnTo>
                <a:lnTo>
                  <a:pt x="133202" y="5253"/>
                </a:lnTo>
                <a:lnTo>
                  <a:pt x="132358" y="26400"/>
                </a:lnTo>
                <a:lnTo>
                  <a:pt x="129825" y="46949"/>
                </a:lnTo>
                <a:lnTo>
                  <a:pt x="125604" y="66724"/>
                </a:lnTo>
                <a:lnTo>
                  <a:pt x="119694" y="85549"/>
                </a:lnTo>
                <a:lnTo>
                  <a:pt x="160030" y="117818"/>
                </a:lnTo>
                <a:lnTo>
                  <a:pt x="105436" y="117818"/>
                </a:lnTo>
                <a:lnTo>
                  <a:pt x="85584" y="145854"/>
                </a:lnTo>
                <a:lnTo>
                  <a:pt x="61160" y="168473"/>
                </a:lnTo>
                <a:lnTo>
                  <a:pt x="32515" y="184619"/>
                </a:lnTo>
                <a:lnTo>
                  <a:pt x="0" y="193237"/>
                </a:lnTo>
                <a:close/>
              </a:path>
              <a:path w="307975" h="316864">
                <a:moveTo>
                  <a:pt x="195863" y="191361"/>
                </a:moveTo>
                <a:lnTo>
                  <a:pt x="105436" y="117818"/>
                </a:lnTo>
                <a:lnTo>
                  <a:pt x="160030" y="117818"/>
                </a:lnTo>
                <a:lnTo>
                  <a:pt x="219127" y="165096"/>
                </a:lnTo>
                <a:lnTo>
                  <a:pt x="195863" y="191361"/>
                </a:lnTo>
                <a:close/>
              </a:path>
              <a:path w="307975" h="316864">
                <a:moveTo>
                  <a:pt x="307679" y="316309"/>
                </a:moveTo>
                <a:lnTo>
                  <a:pt x="28141" y="316309"/>
                </a:lnTo>
                <a:lnTo>
                  <a:pt x="28141" y="214249"/>
                </a:lnTo>
                <a:lnTo>
                  <a:pt x="66038" y="214249"/>
                </a:lnTo>
                <a:lnTo>
                  <a:pt x="66038" y="282914"/>
                </a:lnTo>
                <a:lnTo>
                  <a:pt x="307679" y="282914"/>
                </a:lnTo>
                <a:lnTo>
                  <a:pt x="307679" y="3163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0087" y="2449765"/>
            <a:ext cx="295910" cy="316865"/>
          </a:xfrm>
          <a:custGeom>
            <a:avLst/>
            <a:gdLst/>
            <a:ahLst/>
            <a:cxnLst/>
            <a:rect l="l" t="t" r="r" b="b"/>
            <a:pathLst>
              <a:path w="295910" h="316864">
                <a:moveTo>
                  <a:pt x="295296" y="177103"/>
                </a:moveTo>
                <a:lnTo>
                  <a:pt x="258150" y="177103"/>
                </a:lnTo>
                <a:lnTo>
                  <a:pt x="258150" y="92678"/>
                </a:lnTo>
                <a:lnTo>
                  <a:pt x="195863" y="92678"/>
                </a:lnTo>
                <a:lnTo>
                  <a:pt x="195863" y="60410"/>
                </a:lnTo>
                <a:lnTo>
                  <a:pt x="258150" y="60410"/>
                </a:lnTo>
                <a:lnTo>
                  <a:pt x="258150" y="0"/>
                </a:lnTo>
                <a:lnTo>
                  <a:pt x="295296" y="0"/>
                </a:lnTo>
                <a:lnTo>
                  <a:pt x="295296" y="177103"/>
                </a:lnTo>
                <a:close/>
              </a:path>
              <a:path w="295910" h="316864">
                <a:moveTo>
                  <a:pt x="208621" y="40148"/>
                </a:moveTo>
                <a:lnTo>
                  <a:pt x="4127" y="40148"/>
                </a:lnTo>
                <a:lnTo>
                  <a:pt x="4127" y="8254"/>
                </a:lnTo>
                <a:lnTo>
                  <a:pt x="208621" y="8254"/>
                </a:lnTo>
                <a:lnTo>
                  <a:pt x="208621" y="40148"/>
                </a:lnTo>
                <a:close/>
              </a:path>
              <a:path w="295910" h="316864">
                <a:moveTo>
                  <a:pt x="0" y="170724"/>
                </a:moveTo>
                <a:lnTo>
                  <a:pt x="0" y="137329"/>
                </a:lnTo>
                <a:lnTo>
                  <a:pt x="35815" y="126472"/>
                </a:lnTo>
                <a:lnTo>
                  <a:pt x="63364" y="105623"/>
                </a:lnTo>
                <a:lnTo>
                  <a:pt x="81838" y="76333"/>
                </a:lnTo>
                <a:lnTo>
                  <a:pt x="90427" y="40148"/>
                </a:lnTo>
                <a:lnTo>
                  <a:pt x="127574" y="40148"/>
                </a:lnTo>
                <a:lnTo>
                  <a:pt x="126724" y="49915"/>
                </a:lnTo>
                <a:lnTo>
                  <a:pt x="125276" y="59472"/>
                </a:lnTo>
                <a:lnTo>
                  <a:pt x="123194" y="68747"/>
                </a:lnTo>
                <a:lnTo>
                  <a:pt x="120445" y="77670"/>
                </a:lnTo>
                <a:lnTo>
                  <a:pt x="167408" y="107312"/>
                </a:lnTo>
                <a:lnTo>
                  <a:pt x="106562" y="107312"/>
                </a:lnTo>
                <a:lnTo>
                  <a:pt x="87378" y="131467"/>
                </a:lnTo>
                <a:lnTo>
                  <a:pt x="62849" y="150556"/>
                </a:lnTo>
                <a:lnTo>
                  <a:pt x="33535" y="163876"/>
                </a:lnTo>
                <a:lnTo>
                  <a:pt x="0" y="170724"/>
                </a:lnTo>
                <a:close/>
              </a:path>
              <a:path w="295910" h="316864">
                <a:moveTo>
                  <a:pt x="200741" y="167722"/>
                </a:moveTo>
                <a:lnTo>
                  <a:pt x="106562" y="107312"/>
                </a:lnTo>
                <a:lnTo>
                  <a:pt x="167408" y="107312"/>
                </a:lnTo>
                <a:lnTo>
                  <a:pt x="219127" y="139956"/>
                </a:lnTo>
                <a:lnTo>
                  <a:pt x="200741" y="167722"/>
                </a:lnTo>
                <a:close/>
              </a:path>
              <a:path w="295910" h="316864">
                <a:moveTo>
                  <a:pt x="295296" y="316309"/>
                </a:moveTo>
                <a:lnTo>
                  <a:pt x="22513" y="316309"/>
                </a:lnTo>
                <a:lnTo>
                  <a:pt x="22513" y="194738"/>
                </a:lnTo>
                <a:lnTo>
                  <a:pt x="295296" y="194738"/>
                </a:lnTo>
                <a:lnTo>
                  <a:pt x="295296" y="225881"/>
                </a:lnTo>
                <a:lnTo>
                  <a:pt x="59659" y="225881"/>
                </a:lnTo>
                <a:lnTo>
                  <a:pt x="59659" y="284790"/>
                </a:lnTo>
                <a:lnTo>
                  <a:pt x="295296" y="284790"/>
                </a:lnTo>
                <a:lnTo>
                  <a:pt x="295296" y="316309"/>
                </a:lnTo>
                <a:close/>
              </a:path>
              <a:path w="295910" h="316864">
                <a:moveTo>
                  <a:pt x="295296" y="284790"/>
                </a:moveTo>
                <a:lnTo>
                  <a:pt x="258150" y="284790"/>
                </a:lnTo>
                <a:lnTo>
                  <a:pt x="258150" y="225881"/>
                </a:lnTo>
                <a:lnTo>
                  <a:pt x="295296" y="225881"/>
                </a:lnTo>
                <a:lnTo>
                  <a:pt x="295296" y="2847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4668" y="2715420"/>
            <a:ext cx="49530" cy="85090"/>
          </a:xfrm>
          <a:custGeom>
            <a:avLst/>
            <a:gdLst/>
            <a:ahLst/>
            <a:cxnLst/>
            <a:rect l="l" t="t" r="r" b="b"/>
            <a:pathLst>
              <a:path w="49530" h="85089">
                <a:moveTo>
                  <a:pt x="30767" y="84799"/>
                </a:moveTo>
                <a:lnTo>
                  <a:pt x="0" y="84799"/>
                </a:lnTo>
                <a:lnTo>
                  <a:pt x="12006" y="0"/>
                </a:lnTo>
                <a:lnTo>
                  <a:pt x="49528" y="0"/>
                </a:lnTo>
                <a:lnTo>
                  <a:pt x="30767" y="8479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5386" y="2444139"/>
            <a:ext cx="1042035" cy="326390"/>
          </a:xfrm>
          <a:custGeom>
            <a:avLst/>
            <a:gdLst/>
            <a:ahLst/>
            <a:cxnLst/>
            <a:rect l="l" t="t" r="r" b="b"/>
            <a:pathLst>
              <a:path w="1042035" h="326389">
                <a:moveTo>
                  <a:pt x="210121" y="257784"/>
                </a:moveTo>
                <a:lnTo>
                  <a:pt x="193205" y="264134"/>
                </a:lnTo>
                <a:lnTo>
                  <a:pt x="172732" y="268986"/>
                </a:lnTo>
                <a:lnTo>
                  <a:pt x="150228" y="272072"/>
                </a:lnTo>
                <a:lnTo>
                  <a:pt x="127190" y="273164"/>
                </a:lnTo>
                <a:lnTo>
                  <a:pt x="37896" y="273164"/>
                </a:lnTo>
                <a:lnTo>
                  <a:pt x="37896" y="51028"/>
                </a:lnTo>
                <a:lnTo>
                  <a:pt x="184975" y="51028"/>
                </a:lnTo>
                <a:lnTo>
                  <a:pt x="184975" y="17259"/>
                </a:lnTo>
                <a:lnTo>
                  <a:pt x="0" y="17259"/>
                </a:lnTo>
                <a:lnTo>
                  <a:pt x="0" y="306933"/>
                </a:lnTo>
                <a:lnTo>
                  <a:pt x="125310" y="306933"/>
                </a:lnTo>
                <a:lnTo>
                  <a:pt x="148805" y="305904"/>
                </a:lnTo>
                <a:lnTo>
                  <a:pt x="171932" y="302895"/>
                </a:lnTo>
                <a:lnTo>
                  <a:pt x="192963" y="298069"/>
                </a:lnTo>
                <a:lnTo>
                  <a:pt x="210121" y="291553"/>
                </a:lnTo>
                <a:lnTo>
                  <a:pt x="210121" y="273164"/>
                </a:lnTo>
                <a:lnTo>
                  <a:pt x="210121" y="257784"/>
                </a:lnTo>
                <a:close/>
              </a:path>
              <a:path w="1042035" h="326389">
                <a:moveTo>
                  <a:pt x="320052" y="135458"/>
                </a:moveTo>
                <a:lnTo>
                  <a:pt x="275031" y="135458"/>
                </a:lnTo>
                <a:lnTo>
                  <a:pt x="275031" y="5626"/>
                </a:lnTo>
                <a:lnTo>
                  <a:pt x="237883" y="5626"/>
                </a:lnTo>
                <a:lnTo>
                  <a:pt x="237883" y="326072"/>
                </a:lnTo>
                <a:lnTo>
                  <a:pt x="275031" y="326072"/>
                </a:lnTo>
                <a:lnTo>
                  <a:pt x="275031" y="171107"/>
                </a:lnTo>
                <a:lnTo>
                  <a:pt x="320052" y="171107"/>
                </a:lnTo>
                <a:lnTo>
                  <a:pt x="320052" y="135458"/>
                </a:lnTo>
                <a:close/>
              </a:path>
              <a:path w="1042035" h="326389">
                <a:moveTo>
                  <a:pt x="544804" y="90436"/>
                </a:moveTo>
                <a:lnTo>
                  <a:pt x="537883" y="57442"/>
                </a:lnTo>
                <a:lnTo>
                  <a:pt x="524319" y="39776"/>
                </a:lnTo>
                <a:lnTo>
                  <a:pt x="518121" y="31711"/>
                </a:lnTo>
                <a:lnTo>
                  <a:pt x="507669" y="26085"/>
                </a:lnTo>
                <a:lnTo>
                  <a:pt x="507669" y="90436"/>
                </a:lnTo>
                <a:lnTo>
                  <a:pt x="503224" y="111798"/>
                </a:lnTo>
                <a:lnTo>
                  <a:pt x="490689" y="127723"/>
                </a:lnTo>
                <a:lnTo>
                  <a:pt x="471258" y="137655"/>
                </a:lnTo>
                <a:lnTo>
                  <a:pt x="446125" y="141084"/>
                </a:lnTo>
                <a:lnTo>
                  <a:pt x="420941" y="137655"/>
                </a:lnTo>
                <a:lnTo>
                  <a:pt x="401383" y="127723"/>
                </a:lnTo>
                <a:lnTo>
                  <a:pt x="388721" y="111798"/>
                </a:lnTo>
                <a:lnTo>
                  <a:pt x="384213" y="90436"/>
                </a:lnTo>
                <a:lnTo>
                  <a:pt x="388721" y="69062"/>
                </a:lnTo>
                <a:lnTo>
                  <a:pt x="401383" y="53149"/>
                </a:lnTo>
                <a:lnTo>
                  <a:pt x="420941" y="43205"/>
                </a:lnTo>
                <a:lnTo>
                  <a:pt x="446125" y="39776"/>
                </a:lnTo>
                <a:lnTo>
                  <a:pt x="471258" y="43205"/>
                </a:lnTo>
                <a:lnTo>
                  <a:pt x="490689" y="53149"/>
                </a:lnTo>
                <a:lnTo>
                  <a:pt x="503224" y="69062"/>
                </a:lnTo>
                <a:lnTo>
                  <a:pt x="507669" y="90436"/>
                </a:lnTo>
                <a:lnTo>
                  <a:pt x="507669" y="26085"/>
                </a:lnTo>
                <a:lnTo>
                  <a:pt x="487032" y="14973"/>
                </a:lnTo>
                <a:lnTo>
                  <a:pt x="446125" y="9004"/>
                </a:lnTo>
                <a:lnTo>
                  <a:pt x="405003" y="14973"/>
                </a:lnTo>
                <a:lnTo>
                  <a:pt x="373799" y="31711"/>
                </a:lnTo>
                <a:lnTo>
                  <a:pt x="353999" y="57442"/>
                </a:lnTo>
                <a:lnTo>
                  <a:pt x="347065" y="90436"/>
                </a:lnTo>
                <a:lnTo>
                  <a:pt x="353999" y="123571"/>
                </a:lnTo>
                <a:lnTo>
                  <a:pt x="373799" y="149288"/>
                </a:lnTo>
                <a:lnTo>
                  <a:pt x="405003" y="165938"/>
                </a:lnTo>
                <a:lnTo>
                  <a:pt x="446125" y="171856"/>
                </a:lnTo>
                <a:lnTo>
                  <a:pt x="487032" y="165938"/>
                </a:lnTo>
                <a:lnTo>
                  <a:pt x="518121" y="149288"/>
                </a:lnTo>
                <a:lnTo>
                  <a:pt x="524433" y="141084"/>
                </a:lnTo>
                <a:lnTo>
                  <a:pt x="537883" y="123571"/>
                </a:lnTo>
                <a:lnTo>
                  <a:pt x="544804" y="90436"/>
                </a:lnTo>
                <a:close/>
              </a:path>
              <a:path w="1042035" h="326389">
                <a:moveTo>
                  <a:pt x="640867" y="259651"/>
                </a:moveTo>
                <a:lnTo>
                  <a:pt x="630364" y="229019"/>
                </a:lnTo>
                <a:lnTo>
                  <a:pt x="623354" y="224002"/>
                </a:lnTo>
                <a:lnTo>
                  <a:pt x="601560" y="208432"/>
                </a:lnTo>
                <a:lnTo>
                  <a:pt x="601091" y="208318"/>
                </a:lnTo>
                <a:lnTo>
                  <a:pt x="601091" y="259651"/>
                </a:lnTo>
                <a:lnTo>
                  <a:pt x="593686" y="275666"/>
                </a:lnTo>
                <a:lnTo>
                  <a:pt x="573379" y="286766"/>
                </a:lnTo>
                <a:lnTo>
                  <a:pt x="543001" y="293217"/>
                </a:lnTo>
                <a:lnTo>
                  <a:pt x="505409" y="295300"/>
                </a:lnTo>
                <a:lnTo>
                  <a:pt x="467982" y="293217"/>
                </a:lnTo>
                <a:lnTo>
                  <a:pt x="437591" y="286766"/>
                </a:lnTo>
                <a:lnTo>
                  <a:pt x="417195" y="275666"/>
                </a:lnTo>
                <a:lnTo>
                  <a:pt x="409727" y="259651"/>
                </a:lnTo>
                <a:lnTo>
                  <a:pt x="417195" y="243801"/>
                </a:lnTo>
                <a:lnTo>
                  <a:pt x="437591" y="232689"/>
                </a:lnTo>
                <a:lnTo>
                  <a:pt x="467982" y="226148"/>
                </a:lnTo>
                <a:lnTo>
                  <a:pt x="505409" y="224002"/>
                </a:lnTo>
                <a:lnTo>
                  <a:pt x="543001" y="226148"/>
                </a:lnTo>
                <a:lnTo>
                  <a:pt x="573379" y="232689"/>
                </a:lnTo>
                <a:lnTo>
                  <a:pt x="593686" y="243801"/>
                </a:lnTo>
                <a:lnTo>
                  <a:pt x="601091" y="259651"/>
                </a:lnTo>
                <a:lnTo>
                  <a:pt x="601091" y="208318"/>
                </a:lnTo>
                <a:lnTo>
                  <a:pt x="558558" y="196862"/>
                </a:lnTo>
                <a:lnTo>
                  <a:pt x="505409" y="193243"/>
                </a:lnTo>
                <a:lnTo>
                  <a:pt x="452424" y="196862"/>
                </a:lnTo>
                <a:lnTo>
                  <a:pt x="409409" y="208432"/>
                </a:lnTo>
                <a:lnTo>
                  <a:pt x="380517" y="229019"/>
                </a:lnTo>
                <a:lnTo>
                  <a:pt x="369963" y="259651"/>
                </a:lnTo>
                <a:lnTo>
                  <a:pt x="380517" y="290296"/>
                </a:lnTo>
                <a:lnTo>
                  <a:pt x="409409" y="310870"/>
                </a:lnTo>
                <a:lnTo>
                  <a:pt x="452424" y="322440"/>
                </a:lnTo>
                <a:lnTo>
                  <a:pt x="505409" y="326072"/>
                </a:lnTo>
                <a:lnTo>
                  <a:pt x="558558" y="322440"/>
                </a:lnTo>
                <a:lnTo>
                  <a:pt x="601560" y="310870"/>
                </a:lnTo>
                <a:lnTo>
                  <a:pt x="623354" y="295300"/>
                </a:lnTo>
                <a:lnTo>
                  <a:pt x="630364" y="290296"/>
                </a:lnTo>
                <a:lnTo>
                  <a:pt x="640867" y="259651"/>
                </a:lnTo>
                <a:close/>
              </a:path>
              <a:path w="1042035" h="326389">
                <a:moveTo>
                  <a:pt x="681012" y="36398"/>
                </a:moveTo>
                <a:lnTo>
                  <a:pt x="635990" y="36398"/>
                </a:lnTo>
                <a:lnTo>
                  <a:pt x="635990" y="5626"/>
                </a:lnTo>
                <a:lnTo>
                  <a:pt x="598843" y="5626"/>
                </a:lnTo>
                <a:lnTo>
                  <a:pt x="598843" y="182740"/>
                </a:lnTo>
                <a:lnTo>
                  <a:pt x="635990" y="182740"/>
                </a:lnTo>
                <a:lnTo>
                  <a:pt x="635990" y="144843"/>
                </a:lnTo>
                <a:lnTo>
                  <a:pt x="681012" y="144843"/>
                </a:lnTo>
                <a:lnTo>
                  <a:pt x="681012" y="113322"/>
                </a:lnTo>
                <a:lnTo>
                  <a:pt x="635990" y="113322"/>
                </a:lnTo>
                <a:lnTo>
                  <a:pt x="635990" y="68287"/>
                </a:lnTo>
                <a:lnTo>
                  <a:pt x="681012" y="68287"/>
                </a:lnTo>
                <a:lnTo>
                  <a:pt x="681012" y="36398"/>
                </a:lnTo>
                <a:close/>
              </a:path>
              <a:path w="1042035" h="326389">
                <a:moveTo>
                  <a:pt x="909142" y="150088"/>
                </a:moveTo>
                <a:lnTo>
                  <a:pt x="901865" y="122097"/>
                </a:lnTo>
                <a:lnTo>
                  <a:pt x="892975" y="112941"/>
                </a:lnTo>
                <a:lnTo>
                  <a:pt x="881849" y="101498"/>
                </a:lnTo>
                <a:lnTo>
                  <a:pt x="873506" y="97967"/>
                </a:lnTo>
                <a:lnTo>
                  <a:pt x="873506" y="150088"/>
                </a:lnTo>
                <a:lnTo>
                  <a:pt x="869365" y="165074"/>
                </a:lnTo>
                <a:lnTo>
                  <a:pt x="857554" y="176822"/>
                </a:lnTo>
                <a:lnTo>
                  <a:pt x="838987" y="184492"/>
                </a:lnTo>
                <a:lnTo>
                  <a:pt x="814590" y="187236"/>
                </a:lnTo>
                <a:lnTo>
                  <a:pt x="790194" y="184492"/>
                </a:lnTo>
                <a:lnTo>
                  <a:pt x="771626" y="176822"/>
                </a:lnTo>
                <a:lnTo>
                  <a:pt x="759828" y="165074"/>
                </a:lnTo>
                <a:lnTo>
                  <a:pt x="755688" y="150088"/>
                </a:lnTo>
                <a:lnTo>
                  <a:pt x="759828" y="135267"/>
                </a:lnTo>
                <a:lnTo>
                  <a:pt x="771626" y="123494"/>
                </a:lnTo>
                <a:lnTo>
                  <a:pt x="790194" y="115735"/>
                </a:lnTo>
                <a:lnTo>
                  <a:pt x="814590" y="112941"/>
                </a:lnTo>
                <a:lnTo>
                  <a:pt x="838987" y="115735"/>
                </a:lnTo>
                <a:lnTo>
                  <a:pt x="857554" y="123494"/>
                </a:lnTo>
                <a:lnTo>
                  <a:pt x="869365" y="135267"/>
                </a:lnTo>
                <a:lnTo>
                  <a:pt x="873506" y="150088"/>
                </a:lnTo>
                <a:lnTo>
                  <a:pt x="873506" y="97967"/>
                </a:lnTo>
                <a:lnTo>
                  <a:pt x="851839" y="88773"/>
                </a:lnTo>
                <a:lnTo>
                  <a:pt x="814590" y="84429"/>
                </a:lnTo>
                <a:lnTo>
                  <a:pt x="777278" y="88773"/>
                </a:lnTo>
                <a:lnTo>
                  <a:pt x="747141" y="101498"/>
                </a:lnTo>
                <a:lnTo>
                  <a:pt x="726998" y="122097"/>
                </a:lnTo>
                <a:lnTo>
                  <a:pt x="719658" y="150088"/>
                </a:lnTo>
                <a:lnTo>
                  <a:pt x="726998" y="178079"/>
                </a:lnTo>
                <a:lnTo>
                  <a:pt x="747141" y="198678"/>
                </a:lnTo>
                <a:lnTo>
                  <a:pt x="777278" y="211404"/>
                </a:lnTo>
                <a:lnTo>
                  <a:pt x="814590" y="215747"/>
                </a:lnTo>
                <a:lnTo>
                  <a:pt x="851839" y="211404"/>
                </a:lnTo>
                <a:lnTo>
                  <a:pt x="881849" y="198678"/>
                </a:lnTo>
                <a:lnTo>
                  <a:pt x="892975" y="187236"/>
                </a:lnTo>
                <a:lnTo>
                  <a:pt x="901865" y="178079"/>
                </a:lnTo>
                <a:lnTo>
                  <a:pt x="909142" y="150088"/>
                </a:lnTo>
                <a:close/>
              </a:path>
              <a:path w="1042035" h="326389">
                <a:moveTo>
                  <a:pt x="923404" y="36029"/>
                </a:moveTo>
                <a:lnTo>
                  <a:pt x="833348" y="36029"/>
                </a:lnTo>
                <a:lnTo>
                  <a:pt x="833348" y="0"/>
                </a:lnTo>
                <a:lnTo>
                  <a:pt x="795832" y="0"/>
                </a:lnTo>
                <a:lnTo>
                  <a:pt x="795832" y="36029"/>
                </a:lnTo>
                <a:lnTo>
                  <a:pt x="705777" y="36029"/>
                </a:lnTo>
                <a:lnTo>
                  <a:pt x="705777" y="66421"/>
                </a:lnTo>
                <a:lnTo>
                  <a:pt x="923404" y="66421"/>
                </a:lnTo>
                <a:lnTo>
                  <a:pt x="923404" y="36029"/>
                </a:lnTo>
                <a:close/>
              </a:path>
              <a:path w="1042035" h="326389">
                <a:moveTo>
                  <a:pt x="1005573" y="288925"/>
                </a:moveTo>
                <a:lnTo>
                  <a:pt x="766559" y="288925"/>
                </a:lnTo>
                <a:lnTo>
                  <a:pt x="766559" y="234137"/>
                </a:lnTo>
                <a:lnTo>
                  <a:pt x="729043" y="234137"/>
                </a:lnTo>
                <a:lnTo>
                  <a:pt x="729043" y="321945"/>
                </a:lnTo>
                <a:lnTo>
                  <a:pt x="1005573" y="321945"/>
                </a:lnTo>
                <a:lnTo>
                  <a:pt x="1005573" y="288925"/>
                </a:lnTo>
                <a:close/>
              </a:path>
              <a:path w="1042035" h="326389">
                <a:moveTo>
                  <a:pt x="1041971" y="93433"/>
                </a:moveTo>
                <a:lnTo>
                  <a:pt x="996950" y="93433"/>
                </a:lnTo>
                <a:lnTo>
                  <a:pt x="996950" y="5626"/>
                </a:lnTo>
                <a:lnTo>
                  <a:pt x="959802" y="5626"/>
                </a:lnTo>
                <a:lnTo>
                  <a:pt x="959802" y="245770"/>
                </a:lnTo>
                <a:lnTo>
                  <a:pt x="996950" y="245770"/>
                </a:lnTo>
                <a:lnTo>
                  <a:pt x="996950" y="129082"/>
                </a:lnTo>
                <a:lnTo>
                  <a:pt x="1041971" y="129082"/>
                </a:lnTo>
                <a:lnTo>
                  <a:pt x="1041971" y="9343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8256" y="2451645"/>
            <a:ext cx="320675" cy="315595"/>
          </a:xfrm>
          <a:custGeom>
            <a:avLst/>
            <a:gdLst/>
            <a:ahLst/>
            <a:cxnLst/>
            <a:rect l="l" t="t" r="r" b="b"/>
            <a:pathLst>
              <a:path w="320675" h="315594">
                <a:moveTo>
                  <a:pt x="296799" y="0"/>
                </a:moveTo>
                <a:lnTo>
                  <a:pt x="260400" y="0"/>
                </a:lnTo>
                <a:lnTo>
                  <a:pt x="260400" y="38493"/>
                </a:lnTo>
                <a:lnTo>
                  <a:pt x="59651" y="38493"/>
                </a:lnTo>
                <a:lnTo>
                  <a:pt x="59651" y="393"/>
                </a:lnTo>
                <a:lnTo>
                  <a:pt x="22885" y="393"/>
                </a:lnTo>
                <a:lnTo>
                  <a:pt x="22885" y="38493"/>
                </a:lnTo>
                <a:lnTo>
                  <a:pt x="22885" y="67703"/>
                </a:lnTo>
                <a:lnTo>
                  <a:pt x="22885" y="107073"/>
                </a:lnTo>
                <a:lnTo>
                  <a:pt x="22885" y="136283"/>
                </a:lnTo>
                <a:lnTo>
                  <a:pt x="296799" y="136283"/>
                </a:lnTo>
                <a:lnTo>
                  <a:pt x="296799" y="107073"/>
                </a:lnTo>
                <a:lnTo>
                  <a:pt x="59651" y="107073"/>
                </a:lnTo>
                <a:lnTo>
                  <a:pt x="59651" y="67703"/>
                </a:lnTo>
                <a:lnTo>
                  <a:pt x="260400" y="67703"/>
                </a:lnTo>
                <a:lnTo>
                  <a:pt x="260400" y="106934"/>
                </a:lnTo>
                <a:lnTo>
                  <a:pt x="296799" y="106934"/>
                </a:lnTo>
                <a:lnTo>
                  <a:pt x="296799" y="67703"/>
                </a:lnTo>
                <a:lnTo>
                  <a:pt x="296799" y="67170"/>
                </a:lnTo>
                <a:lnTo>
                  <a:pt x="296799" y="38646"/>
                </a:lnTo>
                <a:lnTo>
                  <a:pt x="296799" y="38493"/>
                </a:lnTo>
                <a:lnTo>
                  <a:pt x="296799" y="0"/>
                </a:lnTo>
                <a:close/>
              </a:path>
              <a:path w="320675" h="315594">
                <a:moveTo>
                  <a:pt x="303542" y="283603"/>
                </a:moveTo>
                <a:lnTo>
                  <a:pt x="60032" y="283603"/>
                </a:lnTo>
                <a:lnTo>
                  <a:pt x="60032" y="228993"/>
                </a:lnTo>
                <a:lnTo>
                  <a:pt x="22136" y="228993"/>
                </a:lnTo>
                <a:lnTo>
                  <a:pt x="22136" y="283603"/>
                </a:lnTo>
                <a:lnTo>
                  <a:pt x="22136" y="315353"/>
                </a:lnTo>
                <a:lnTo>
                  <a:pt x="303542" y="315353"/>
                </a:lnTo>
                <a:lnTo>
                  <a:pt x="303542" y="283603"/>
                </a:lnTo>
                <a:close/>
              </a:path>
              <a:path w="320675" h="315594">
                <a:moveTo>
                  <a:pt x="320052" y="168097"/>
                </a:moveTo>
                <a:lnTo>
                  <a:pt x="0" y="168097"/>
                </a:lnTo>
                <a:lnTo>
                  <a:pt x="0" y="199618"/>
                </a:lnTo>
                <a:lnTo>
                  <a:pt x="141084" y="199618"/>
                </a:lnTo>
                <a:lnTo>
                  <a:pt x="141084" y="249516"/>
                </a:lnTo>
                <a:lnTo>
                  <a:pt x="178600" y="249516"/>
                </a:lnTo>
                <a:lnTo>
                  <a:pt x="178600" y="199618"/>
                </a:lnTo>
                <a:lnTo>
                  <a:pt x="320052" y="199618"/>
                </a:lnTo>
                <a:lnTo>
                  <a:pt x="320052" y="1680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9350" y="2449765"/>
            <a:ext cx="325120" cy="320675"/>
          </a:xfrm>
          <a:custGeom>
            <a:avLst/>
            <a:gdLst/>
            <a:ahLst/>
            <a:cxnLst/>
            <a:rect l="l" t="t" r="r" b="b"/>
            <a:pathLst>
              <a:path w="325120" h="320675">
                <a:moveTo>
                  <a:pt x="279912" y="320436"/>
                </a:moveTo>
                <a:lnTo>
                  <a:pt x="242766" y="320436"/>
                </a:lnTo>
                <a:lnTo>
                  <a:pt x="242766" y="0"/>
                </a:lnTo>
                <a:lnTo>
                  <a:pt x="279912" y="0"/>
                </a:lnTo>
                <a:lnTo>
                  <a:pt x="279912" y="78795"/>
                </a:lnTo>
                <a:lnTo>
                  <a:pt x="324939" y="78795"/>
                </a:lnTo>
                <a:lnTo>
                  <a:pt x="324939" y="113315"/>
                </a:lnTo>
                <a:lnTo>
                  <a:pt x="279912" y="113315"/>
                </a:lnTo>
                <a:lnTo>
                  <a:pt x="279912" y="187233"/>
                </a:lnTo>
                <a:lnTo>
                  <a:pt x="324939" y="187233"/>
                </a:lnTo>
                <a:lnTo>
                  <a:pt x="324939" y="221754"/>
                </a:lnTo>
                <a:lnTo>
                  <a:pt x="279912" y="221754"/>
                </a:lnTo>
                <a:lnTo>
                  <a:pt x="279912" y="320436"/>
                </a:lnTo>
                <a:close/>
              </a:path>
              <a:path w="325120" h="320675">
                <a:moveTo>
                  <a:pt x="95680" y="305427"/>
                </a:moveTo>
                <a:lnTo>
                  <a:pt x="56986" y="296451"/>
                </a:lnTo>
                <a:lnTo>
                  <a:pt x="26734" y="269078"/>
                </a:lnTo>
                <a:lnTo>
                  <a:pt x="7035" y="222639"/>
                </a:lnTo>
                <a:lnTo>
                  <a:pt x="0" y="156466"/>
                </a:lnTo>
                <a:lnTo>
                  <a:pt x="7035" y="90292"/>
                </a:lnTo>
                <a:lnTo>
                  <a:pt x="26734" y="43853"/>
                </a:lnTo>
                <a:lnTo>
                  <a:pt x="56986" y="16480"/>
                </a:lnTo>
                <a:lnTo>
                  <a:pt x="95680" y="7504"/>
                </a:lnTo>
                <a:lnTo>
                  <a:pt x="134158" y="16480"/>
                </a:lnTo>
                <a:lnTo>
                  <a:pt x="161871" y="41649"/>
                </a:lnTo>
                <a:lnTo>
                  <a:pt x="95680" y="41649"/>
                </a:lnTo>
                <a:lnTo>
                  <a:pt x="72446" y="48192"/>
                </a:lnTo>
                <a:lnTo>
                  <a:pt x="53890" y="68664"/>
                </a:lnTo>
                <a:lnTo>
                  <a:pt x="41596" y="104334"/>
                </a:lnTo>
                <a:lnTo>
                  <a:pt x="37146" y="156466"/>
                </a:lnTo>
                <a:lnTo>
                  <a:pt x="41596" y="208756"/>
                </a:lnTo>
                <a:lnTo>
                  <a:pt x="53890" y="244407"/>
                </a:lnTo>
                <a:lnTo>
                  <a:pt x="72446" y="264792"/>
                </a:lnTo>
                <a:lnTo>
                  <a:pt x="95680" y="271282"/>
                </a:lnTo>
                <a:lnTo>
                  <a:pt x="161871" y="271282"/>
                </a:lnTo>
                <a:lnTo>
                  <a:pt x="134158" y="296451"/>
                </a:lnTo>
                <a:lnTo>
                  <a:pt x="95680" y="305427"/>
                </a:lnTo>
                <a:close/>
              </a:path>
              <a:path w="325120" h="320675">
                <a:moveTo>
                  <a:pt x="161871" y="271282"/>
                </a:moveTo>
                <a:lnTo>
                  <a:pt x="95680" y="271282"/>
                </a:lnTo>
                <a:lnTo>
                  <a:pt x="118697" y="264792"/>
                </a:lnTo>
                <a:lnTo>
                  <a:pt x="137142" y="244407"/>
                </a:lnTo>
                <a:lnTo>
                  <a:pt x="149395" y="208756"/>
                </a:lnTo>
                <a:lnTo>
                  <a:pt x="153839" y="156466"/>
                </a:lnTo>
                <a:lnTo>
                  <a:pt x="149395" y="104334"/>
                </a:lnTo>
                <a:lnTo>
                  <a:pt x="137142" y="68664"/>
                </a:lnTo>
                <a:lnTo>
                  <a:pt x="118697" y="48192"/>
                </a:lnTo>
                <a:lnTo>
                  <a:pt x="95680" y="41649"/>
                </a:lnTo>
                <a:lnTo>
                  <a:pt x="161871" y="41649"/>
                </a:lnTo>
                <a:lnTo>
                  <a:pt x="164298" y="43853"/>
                </a:lnTo>
                <a:lnTo>
                  <a:pt x="183956" y="90292"/>
                </a:lnTo>
                <a:lnTo>
                  <a:pt x="190986" y="156466"/>
                </a:lnTo>
                <a:lnTo>
                  <a:pt x="183956" y="222639"/>
                </a:lnTo>
                <a:lnTo>
                  <a:pt x="164298" y="269078"/>
                </a:lnTo>
                <a:lnTo>
                  <a:pt x="161871" y="27128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0175" y="2460929"/>
            <a:ext cx="320675" cy="293370"/>
          </a:xfrm>
          <a:custGeom>
            <a:avLst/>
            <a:gdLst/>
            <a:ahLst/>
            <a:cxnLst/>
            <a:rect l="l" t="t" r="r" b="b"/>
            <a:pathLst>
              <a:path w="320675" h="293369">
                <a:moveTo>
                  <a:pt x="320052" y="260350"/>
                </a:moveTo>
                <a:lnTo>
                  <a:pt x="178231" y="260350"/>
                </a:lnTo>
                <a:lnTo>
                  <a:pt x="178231" y="199390"/>
                </a:lnTo>
                <a:lnTo>
                  <a:pt x="303923" y="199390"/>
                </a:lnTo>
                <a:lnTo>
                  <a:pt x="303923" y="166370"/>
                </a:lnTo>
                <a:lnTo>
                  <a:pt x="58534" y="166370"/>
                </a:lnTo>
                <a:lnTo>
                  <a:pt x="58534" y="115570"/>
                </a:lnTo>
                <a:lnTo>
                  <a:pt x="299046" y="115570"/>
                </a:lnTo>
                <a:lnTo>
                  <a:pt x="299046" y="83820"/>
                </a:lnTo>
                <a:lnTo>
                  <a:pt x="299046" y="33020"/>
                </a:lnTo>
                <a:lnTo>
                  <a:pt x="299046" y="0"/>
                </a:lnTo>
                <a:lnTo>
                  <a:pt x="21386" y="0"/>
                </a:lnTo>
                <a:lnTo>
                  <a:pt x="21386" y="33020"/>
                </a:lnTo>
                <a:lnTo>
                  <a:pt x="262280" y="33020"/>
                </a:lnTo>
                <a:lnTo>
                  <a:pt x="262280" y="83820"/>
                </a:lnTo>
                <a:lnTo>
                  <a:pt x="21386" y="83820"/>
                </a:lnTo>
                <a:lnTo>
                  <a:pt x="21386" y="115570"/>
                </a:lnTo>
                <a:lnTo>
                  <a:pt x="21386" y="166370"/>
                </a:lnTo>
                <a:lnTo>
                  <a:pt x="21386" y="199390"/>
                </a:lnTo>
                <a:lnTo>
                  <a:pt x="140335" y="199390"/>
                </a:lnTo>
                <a:lnTo>
                  <a:pt x="140335" y="260350"/>
                </a:lnTo>
                <a:lnTo>
                  <a:pt x="0" y="260350"/>
                </a:lnTo>
                <a:lnTo>
                  <a:pt x="0" y="293370"/>
                </a:lnTo>
                <a:lnTo>
                  <a:pt x="320052" y="293370"/>
                </a:lnTo>
                <a:lnTo>
                  <a:pt x="320052" y="2603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5986" y="2440761"/>
            <a:ext cx="696595" cy="329565"/>
          </a:xfrm>
          <a:custGeom>
            <a:avLst/>
            <a:gdLst/>
            <a:ahLst/>
            <a:cxnLst/>
            <a:rect l="l" t="t" r="r" b="b"/>
            <a:pathLst>
              <a:path w="696595" h="329564">
                <a:moveTo>
                  <a:pt x="215366" y="32651"/>
                </a:moveTo>
                <a:lnTo>
                  <a:pt x="126072" y="32651"/>
                </a:lnTo>
                <a:lnTo>
                  <a:pt x="126072" y="0"/>
                </a:lnTo>
                <a:lnTo>
                  <a:pt x="87795" y="0"/>
                </a:lnTo>
                <a:lnTo>
                  <a:pt x="87795" y="32651"/>
                </a:lnTo>
                <a:lnTo>
                  <a:pt x="1117" y="32651"/>
                </a:lnTo>
                <a:lnTo>
                  <a:pt x="1117" y="60413"/>
                </a:lnTo>
                <a:lnTo>
                  <a:pt x="215366" y="60413"/>
                </a:lnTo>
                <a:lnTo>
                  <a:pt x="215366" y="32651"/>
                </a:lnTo>
                <a:close/>
              </a:path>
              <a:path w="696595" h="329564">
                <a:moveTo>
                  <a:pt x="226999" y="180860"/>
                </a:moveTo>
                <a:lnTo>
                  <a:pt x="208749" y="186436"/>
                </a:lnTo>
                <a:lnTo>
                  <a:pt x="184797" y="190334"/>
                </a:lnTo>
                <a:lnTo>
                  <a:pt x="156616" y="192684"/>
                </a:lnTo>
                <a:lnTo>
                  <a:pt x="125691" y="193611"/>
                </a:lnTo>
                <a:lnTo>
                  <a:pt x="125691" y="170726"/>
                </a:lnTo>
                <a:lnTo>
                  <a:pt x="156933" y="165608"/>
                </a:lnTo>
                <a:lnTo>
                  <a:pt x="180289" y="155625"/>
                </a:lnTo>
                <a:lnTo>
                  <a:pt x="190919" y="145211"/>
                </a:lnTo>
                <a:lnTo>
                  <a:pt x="194919" y="141287"/>
                </a:lnTo>
                <a:lnTo>
                  <a:pt x="199986" y="123075"/>
                </a:lnTo>
                <a:lnTo>
                  <a:pt x="193636" y="103009"/>
                </a:lnTo>
                <a:lnTo>
                  <a:pt x="192062" y="101688"/>
                </a:lnTo>
                <a:lnTo>
                  <a:pt x="175361" y="87757"/>
                </a:lnTo>
                <a:lnTo>
                  <a:pt x="164719" y="84213"/>
                </a:lnTo>
                <a:lnTo>
                  <a:pt x="164719" y="123075"/>
                </a:lnTo>
                <a:lnTo>
                  <a:pt x="161137" y="131914"/>
                </a:lnTo>
                <a:lnTo>
                  <a:pt x="150406" y="138925"/>
                </a:lnTo>
                <a:lnTo>
                  <a:pt x="132588" y="143548"/>
                </a:lnTo>
                <a:lnTo>
                  <a:pt x="107683" y="145211"/>
                </a:lnTo>
                <a:lnTo>
                  <a:pt x="82562" y="143548"/>
                </a:lnTo>
                <a:lnTo>
                  <a:pt x="64630" y="138925"/>
                </a:lnTo>
                <a:lnTo>
                  <a:pt x="53860" y="131914"/>
                </a:lnTo>
                <a:lnTo>
                  <a:pt x="50279" y="123075"/>
                </a:lnTo>
                <a:lnTo>
                  <a:pt x="53860" y="114515"/>
                </a:lnTo>
                <a:lnTo>
                  <a:pt x="64630" y="107734"/>
                </a:lnTo>
                <a:lnTo>
                  <a:pt x="82562" y="103289"/>
                </a:lnTo>
                <a:lnTo>
                  <a:pt x="107683" y="101688"/>
                </a:lnTo>
                <a:lnTo>
                  <a:pt x="132588" y="103289"/>
                </a:lnTo>
                <a:lnTo>
                  <a:pt x="150406" y="107734"/>
                </a:lnTo>
                <a:lnTo>
                  <a:pt x="161137" y="114515"/>
                </a:lnTo>
                <a:lnTo>
                  <a:pt x="164719" y="123075"/>
                </a:lnTo>
                <a:lnTo>
                  <a:pt x="164719" y="84213"/>
                </a:lnTo>
                <a:lnTo>
                  <a:pt x="146329" y="78066"/>
                </a:lnTo>
                <a:lnTo>
                  <a:pt x="107683" y="74676"/>
                </a:lnTo>
                <a:lnTo>
                  <a:pt x="69037" y="78066"/>
                </a:lnTo>
                <a:lnTo>
                  <a:pt x="40005" y="87757"/>
                </a:lnTo>
                <a:lnTo>
                  <a:pt x="21729" y="103009"/>
                </a:lnTo>
                <a:lnTo>
                  <a:pt x="15379" y="123075"/>
                </a:lnTo>
                <a:lnTo>
                  <a:pt x="20383" y="141236"/>
                </a:lnTo>
                <a:lnTo>
                  <a:pt x="34848" y="155486"/>
                </a:lnTo>
                <a:lnTo>
                  <a:pt x="57962" y="165442"/>
                </a:lnTo>
                <a:lnTo>
                  <a:pt x="88925" y="170726"/>
                </a:lnTo>
                <a:lnTo>
                  <a:pt x="88925" y="193611"/>
                </a:lnTo>
                <a:lnTo>
                  <a:pt x="0" y="193611"/>
                </a:lnTo>
                <a:lnTo>
                  <a:pt x="0" y="222135"/>
                </a:lnTo>
                <a:lnTo>
                  <a:pt x="120446" y="222135"/>
                </a:lnTo>
                <a:lnTo>
                  <a:pt x="153390" y="221411"/>
                </a:lnTo>
                <a:lnTo>
                  <a:pt x="183146" y="219176"/>
                </a:lnTo>
                <a:lnTo>
                  <a:pt x="208191" y="215328"/>
                </a:lnTo>
                <a:lnTo>
                  <a:pt x="226999" y="209753"/>
                </a:lnTo>
                <a:lnTo>
                  <a:pt x="226999" y="180860"/>
                </a:lnTo>
                <a:close/>
              </a:path>
              <a:path w="696595" h="329564">
                <a:moveTo>
                  <a:pt x="290791" y="246151"/>
                </a:moveTo>
                <a:lnTo>
                  <a:pt x="20637" y="246151"/>
                </a:lnTo>
                <a:lnTo>
                  <a:pt x="20637" y="275043"/>
                </a:lnTo>
                <a:lnTo>
                  <a:pt x="253644" y="275043"/>
                </a:lnTo>
                <a:lnTo>
                  <a:pt x="253644" y="329450"/>
                </a:lnTo>
                <a:lnTo>
                  <a:pt x="290791" y="329450"/>
                </a:lnTo>
                <a:lnTo>
                  <a:pt x="290791" y="246151"/>
                </a:lnTo>
                <a:close/>
              </a:path>
              <a:path w="696595" h="329564">
                <a:moveTo>
                  <a:pt x="335064" y="94564"/>
                </a:moveTo>
                <a:lnTo>
                  <a:pt x="290791" y="94564"/>
                </a:lnTo>
                <a:lnTo>
                  <a:pt x="290791" y="9004"/>
                </a:lnTo>
                <a:lnTo>
                  <a:pt x="253644" y="9004"/>
                </a:lnTo>
                <a:lnTo>
                  <a:pt x="253644" y="228892"/>
                </a:lnTo>
                <a:lnTo>
                  <a:pt x="290791" y="228892"/>
                </a:lnTo>
                <a:lnTo>
                  <a:pt x="290791" y="129082"/>
                </a:lnTo>
                <a:lnTo>
                  <a:pt x="335064" y="129082"/>
                </a:lnTo>
                <a:lnTo>
                  <a:pt x="335064" y="94564"/>
                </a:lnTo>
                <a:close/>
              </a:path>
              <a:path w="696595" h="329564">
                <a:moveTo>
                  <a:pt x="584212" y="144843"/>
                </a:moveTo>
                <a:lnTo>
                  <a:pt x="534822" y="114452"/>
                </a:lnTo>
                <a:lnTo>
                  <a:pt x="486651" y="84797"/>
                </a:lnTo>
                <a:lnTo>
                  <a:pt x="488975" y="76225"/>
                </a:lnTo>
                <a:lnTo>
                  <a:pt x="490829" y="67398"/>
                </a:lnTo>
                <a:lnTo>
                  <a:pt x="492201" y="58369"/>
                </a:lnTo>
                <a:lnTo>
                  <a:pt x="493039" y="49161"/>
                </a:lnTo>
                <a:lnTo>
                  <a:pt x="574078" y="49161"/>
                </a:lnTo>
                <a:lnTo>
                  <a:pt x="574078" y="17259"/>
                </a:lnTo>
                <a:lnTo>
                  <a:pt x="369582" y="17259"/>
                </a:lnTo>
                <a:lnTo>
                  <a:pt x="369582" y="49161"/>
                </a:lnTo>
                <a:lnTo>
                  <a:pt x="455891" y="49161"/>
                </a:lnTo>
                <a:lnTo>
                  <a:pt x="447141" y="84874"/>
                </a:lnTo>
                <a:lnTo>
                  <a:pt x="428688" y="114211"/>
                </a:lnTo>
                <a:lnTo>
                  <a:pt x="401218" y="135318"/>
                </a:lnTo>
                <a:lnTo>
                  <a:pt x="365455" y="146342"/>
                </a:lnTo>
                <a:lnTo>
                  <a:pt x="365455" y="179730"/>
                </a:lnTo>
                <a:lnTo>
                  <a:pt x="399491" y="172491"/>
                </a:lnTo>
                <a:lnTo>
                  <a:pt x="429158" y="158623"/>
                </a:lnTo>
                <a:lnTo>
                  <a:pt x="453898" y="139001"/>
                </a:lnTo>
                <a:lnTo>
                  <a:pt x="473151" y="114452"/>
                </a:lnTo>
                <a:lnTo>
                  <a:pt x="565823" y="172605"/>
                </a:lnTo>
                <a:lnTo>
                  <a:pt x="584212" y="144843"/>
                </a:lnTo>
                <a:close/>
              </a:path>
              <a:path w="696595" h="329564">
                <a:moveTo>
                  <a:pt x="655878" y="263029"/>
                </a:moveTo>
                <a:lnTo>
                  <a:pt x="645236" y="232397"/>
                </a:lnTo>
                <a:lnTo>
                  <a:pt x="638136" y="227380"/>
                </a:lnTo>
                <a:lnTo>
                  <a:pt x="616102" y="211848"/>
                </a:lnTo>
                <a:lnTo>
                  <a:pt x="616102" y="263029"/>
                </a:lnTo>
                <a:lnTo>
                  <a:pt x="608571" y="279044"/>
                </a:lnTo>
                <a:lnTo>
                  <a:pt x="587870" y="290144"/>
                </a:lnTo>
                <a:lnTo>
                  <a:pt x="556907" y="296595"/>
                </a:lnTo>
                <a:lnTo>
                  <a:pt x="518553" y="298678"/>
                </a:lnTo>
                <a:lnTo>
                  <a:pt x="480352" y="296595"/>
                </a:lnTo>
                <a:lnTo>
                  <a:pt x="449364" y="290144"/>
                </a:lnTo>
                <a:lnTo>
                  <a:pt x="428586" y="279044"/>
                </a:lnTo>
                <a:lnTo>
                  <a:pt x="420992" y="263029"/>
                </a:lnTo>
                <a:lnTo>
                  <a:pt x="428586" y="247180"/>
                </a:lnTo>
                <a:lnTo>
                  <a:pt x="449364" y="236067"/>
                </a:lnTo>
                <a:lnTo>
                  <a:pt x="480352" y="229527"/>
                </a:lnTo>
                <a:lnTo>
                  <a:pt x="518553" y="227380"/>
                </a:lnTo>
                <a:lnTo>
                  <a:pt x="556907" y="229527"/>
                </a:lnTo>
                <a:lnTo>
                  <a:pt x="587870" y="236067"/>
                </a:lnTo>
                <a:lnTo>
                  <a:pt x="608571" y="247180"/>
                </a:lnTo>
                <a:lnTo>
                  <a:pt x="616102" y="263029"/>
                </a:lnTo>
                <a:lnTo>
                  <a:pt x="616102" y="211848"/>
                </a:lnTo>
                <a:lnTo>
                  <a:pt x="572452" y="200240"/>
                </a:lnTo>
                <a:lnTo>
                  <a:pt x="518553" y="196621"/>
                </a:lnTo>
                <a:lnTo>
                  <a:pt x="464794" y="200240"/>
                </a:lnTo>
                <a:lnTo>
                  <a:pt x="421182" y="211810"/>
                </a:lnTo>
                <a:lnTo>
                  <a:pt x="391909" y="232397"/>
                </a:lnTo>
                <a:lnTo>
                  <a:pt x="381215" y="263029"/>
                </a:lnTo>
                <a:lnTo>
                  <a:pt x="391909" y="293674"/>
                </a:lnTo>
                <a:lnTo>
                  <a:pt x="421182" y="314248"/>
                </a:lnTo>
                <a:lnTo>
                  <a:pt x="464794" y="325818"/>
                </a:lnTo>
                <a:lnTo>
                  <a:pt x="518553" y="329450"/>
                </a:lnTo>
                <a:lnTo>
                  <a:pt x="572452" y="325818"/>
                </a:lnTo>
                <a:lnTo>
                  <a:pt x="616064" y="314248"/>
                </a:lnTo>
                <a:lnTo>
                  <a:pt x="638136" y="298678"/>
                </a:lnTo>
                <a:lnTo>
                  <a:pt x="645236" y="293674"/>
                </a:lnTo>
                <a:lnTo>
                  <a:pt x="655878" y="263029"/>
                </a:lnTo>
                <a:close/>
              </a:path>
              <a:path w="696595" h="329564">
                <a:moveTo>
                  <a:pt x="696023" y="70167"/>
                </a:moveTo>
                <a:lnTo>
                  <a:pt x="651002" y="70167"/>
                </a:lnTo>
                <a:lnTo>
                  <a:pt x="651002" y="9004"/>
                </a:lnTo>
                <a:lnTo>
                  <a:pt x="613854" y="9004"/>
                </a:lnTo>
                <a:lnTo>
                  <a:pt x="613854" y="186118"/>
                </a:lnTo>
                <a:lnTo>
                  <a:pt x="651002" y="186118"/>
                </a:lnTo>
                <a:lnTo>
                  <a:pt x="651002" y="105435"/>
                </a:lnTo>
                <a:lnTo>
                  <a:pt x="696023" y="105435"/>
                </a:lnTo>
                <a:lnTo>
                  <a:pt x="696023" y="7016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3180" y="3512155"/>
            <a:ext cx="294640" cy="313690"/>
          </a:xfrm>
          <a:custGeom>
            <a:avLst/>
            <a:gdLst/>
            <a:ahLst/>
            <a:cxnLst/>
            <a:rect l="l" t="t" r="r" b="b"/>
            <a:pathLst>
              <a:path w="294639" h="313689">
                <a:moveTo>
                  <a:pt x="9943" y="121168"/>
                </a:moveTo>
                <a:lnTo>
                  <a:pt x="9943" y="90968"/>
                </a:lnTo>
                <a:lnTo>
                  <a:pt x="47964" y="78929"/>
                </a:lnTo>
                <a:lnTo>
                  <a:pt x="76006" y="57085"/>
                </a:lnTo>
                <a:lnTo>
                  <a:pt x="93483" y="29440"/>
                </a:lnTo>
                <a:lnTo>
                  <a:pt x="99807" y="0"/>
                </a:lnTo>
                <a:lnTo>
                  <a:pt x="136268" y="2209"/>
                </a:lnTo>
                <a:lnTo>
                  <a:pt x="135457" y="14403"/>
                </a:lnTo>
                <a:lnTo>
                  <a:pt x="133092" y="26563"/>
                </a:lnTo>
                <a:lnTo>
                  <a:pt x="129276" y="38515"/>
                </a:lnTo>
                <a:lnTo>
                  <a:pt x="124114" y="50087"/>
                </a:lnTo>
                <a:lnTo>
                  <a:pt x="180049" y="75868"/>
                </a:lnTo>
                <a:lnTo>
                  <a:pt x="106068" y="75868"/>
                </a:lnTo>
                <a:lnTo>
                  <a:pt x="87734" y="92476"/>
                </a:lnTo>
                <a:lnTo>
                  <a:pt x="65464" y="105976"/>
                </a:lnTo>
                <a:lnTo>
                  <a:pt x="39464" y="115747"/>
                </a:lnTo>
                <a:lnTo>
                  <a:pt x="9943" y="121168"/>
                </a:lnTo>
                <a:close/>
              </a:path>
              <a:path w="294639" h="313689">
                <a:moveTo>
                  <a:pt x="199983" y="118590"/>
                </a:moveTo>
                <a:lnTo>
                  <a:pt x="106068" y="75868"/>
                </a:lnTo>
                <a:lnTo>
                  <a:pt x="180049" y="75868"/>
                </a:lnTo>
                <a:lnTo>
                  <a:pt x="213610" y="91336"/>
                </a:lnTo>
                <a:lnTo>
                  <a:pt x="199983" y="118590"/>
                </a:lnTo>
                <a:close/>
              </a:path>
              <a:path w="294639" h="313689">
                <a:moveTo>
                  <a:pt x="294634" y="183041"/>
                </a:moveTo>
                <a:lnTo>
                  <a:pt x="258173" y="183041"/>
                </a:lnTo>
                <a:lnTo>
                  <a:pt x="258173" y="2946"/>
                </a:lnTo>
                <a:lnTo>
                  <a:pt x="294634" y="2946"/>
                </a:lnTo>
                <a:lnTo>
                  <a:pt x="294634" y="183041"/>
                </a:lnTo>
                <a:close/>
              </a:path>
              <a:path w="294639" h="313689">
                <a:moveTo>
                  <a:pt x="127429" y="171256"/>
                </a:moveTo>
                <a:lnTo>
                  <a:pt x="0" y="171256"/>
                </a:lnTo>
                <a:lnTo>
                  <a:pt x="0" y="142897"/>
                </a:lnTo>
                <a:lnTo>
                  <a:pt x="128534" y="142897"/>
                </a:lnTo>
                <a:lnTo>
                  <a:pt x="159770" y="142293"/>
                </a:lnTo>
                <a:lnTo>
                  <a:pt x="188105" y="140273"/>
                </a:lnTo>
                <a:lnTo>
                  <a:pt x="212436" y="136527"/>
                </a:lnTo>
                <a:lnTo>
                  <a:pt x="231656" y="130744"/>
                </a:lnTo>
                <a:lnTo>
                  <a:pt x="231656" y="159102"/>
                </a:lnTo>
                <a:lnTo>
                  <a:pt x="213299" y="164730"/>
                </a:lnTo>
                <a:lnTo>
                  <a:pt x="188934" y="168494"/>
                </a:lnTo>
                <a:lnTo>
                  <a:pt x="159873" y="170600"/>
                </a:lnTo>
                <a:lnTo>
                  <a:pt x="127429" y="171256"/>
                </a:lnTo>
                <a:close/>
              </a:path>
              <a:path w="294639" h="313689">
                <a:moveTo>
                  <a:pt x="125588" y="204771"/>
                </a:moveTo>
                <a:lnTo>
                  <a:pt x="89863" y="204771"/>
                </a:lnTo>
                <a:lnTo>
                  <a:pt x="89863" y="171256"/>
                </a:lnTo>
                <a:lnTo>
                  <a:pt x="125588" y="171256"/>
                </a:lnTo>
                <a:lnTo>
                  <a:pt x="125588" y="204771"/>
                </a:lnTo>
                <a:close/>
              </a:path>
              <a:path w="294639" h="313689">
                <a:moveTo>
                  <a:pt x="294634" y="313417"/>
                </a:moveTo>
                <a:lnTo>
                  <a:pt x="28358" y="313417"/>
                </a:lnTo>
                <a:lnTo>
                  <a:pt x="28358" y="200351"/>
                </a:lnTo>
                <a:lnTo>
                  <a:pt x="64819" y="200351"/>
                </a:lnTo>
                <a:lnTo>
                  <a:pt x="64819" y="227237"/>
                </a:lnTo>
                <a:lnTo>
                  <a:pt x="294634" y="227237"/>
                </a:lnTo>
                <a:lnTo>
                  <a:pt x="294634" y="255595"/>
                </a:lnTo>
                <a:lnTo>
                  <a:pt x="64819" y="255595"/>
                </a:lnTo>
                <a:lnTo>
                  <a:pt x="64819" y="284690"/>
                </a:lnTo>
                <a:lnTo>
                  <a:pt x="294634" y="284690"/>
                </a:lnTo>
                <a:lnTo>
                  <a:pt x="294634" y="313417"/>
                </a:lnTo>
                <a:close/>
              </a:path>
              <a:path w="294639" h="313689">
                <a:moveTo>
                  <a:pt x="294634" y="227237"/>
                </a:moveTo>
                <a:lnTo>
                  <a:pt x="258542" y="227237"/>
                </a:lnTo>
                <a:lnTo>
                  <a:pt x="258542" y="200351"/>
                </a:lnTo>
                <a:lnTo>
                  <a:pt x="294634" y="200351"/>
                </a:lnTo>
                <a:lnTo>
                  <a:pt x="294634" y="227237"/>
                </a:lnTo>
                <a:close/>
              </a:path>
              <a:path w="294639" h="313689">
                <a:moveTo>
                  <a:pt x="294634" y="284690"/>
                </a:moveTo>
                <a:lnTo>
                  <a:pt x="258542" y="284690"/>
                </a:lnTo>
                <a:lnTo>
                  <a:pt x="258542" y="255595"/>
                </a:lnTo>
                <a:lnTo>
                  <a:pt x="294634" y="255595"/>
                </a:lnTo>
                <a:lnTo>
                  <a:pt x="294634" y="284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4476" y="3515101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10" h="314960">
                <a:moveTo>
                  <a:pt x="295371" y="314522"/>
                </a:moveTo>
                <a:lnTo>
                  <a:pt x="260383" y="314522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314522"/>
                </a:lnTo>
                <a:close/>
              </a:path>
              <a:path w="295910" h="314960">
                <a:moveTo>
                  <a:pt x="216556" y="126693"/>
                </a:moveTo>
                <a:lnTo>
                  <a:pt x="181937" y="126693"/>
                </a:lnTo>
                <a:lnTo>
                  <a:pt x="181937" y="1841"/>
                </a:lnTo>
                <a:lnTo>
                  <a:pt x="216556" y="1841"/>
                </a:lnTo>
                <a:lnTo>
                  <a:pt x="216556" y="126693"/>
                </a:lnTo>
                <a:close/>
              </a:path>
              <a:path w="295910" h="314960">
                <a:moveTo>
                  <a:pt x="0" y="295003"/>
                </a:moveTo>
                <a:lnTo>
                  <a:pt x="0" y="260751"/>
                </a:lnTo>
                <a:lnTo>
                  <a:pt x="32483" y="252449"/>
                </a:lnTo>
                <a:lnTo>
                  <a:pt x="59133" y="230657"/>
                </a:lnTo>
                <a:lnTo>
                  <a:pt x="79153" y="196739"/>
                </a:lnTo>
                <a:lnTo>
                  <a:pt x="91749" y="152055"/>
                </a:lnTo>
                <a:lnTo>
                  <a:pt x="96124" y="97966"/>
                </a:lnTo>
                <a:lnTo>
                  <a:pt x="96124" y="44563"/>
                </a:lnTo>
                <a:lnTo>
                  <a:pt x="0" y="44563"/>
                </a:lnTo>
                <a:lnTo>
                  <a:pt x="0" y="11417"/>
                </a:lnTo>
                <a:lnTo>
                  <a:pt x="131480" y="11417"/>
                </a:lnTo>
                <a:lnTo>
                  <a:pt x="131411" y="104008"/>
                </a:lnTo>
                <a:lnTo>
                  <a:pt x="131204" y="111685"/>
                </a:lnTo>
                <a:lnTo>
                  <a:pt x="130859" y="119223"/>
                </a:lnTo>
                <a:lnTo>
                  <a:pt x="130375" y="126693"/>
                </a:lnTo>
                <a:lnTo>
                  <a:pt x="216556" y="126693"/>
                </a:lnTo>
                <a:lnTo>
                  <a:pt x="216556" y="161312"/>
                </a:lnTo>
                <a:lnTo>
                  <a:pt x="125588" y="161312"/>
                </a:lnTo>
                <a:lnTo>
                  <a:pt x="108036" y="217212"/>
                </a:lnTo>
                <a:lnTo>
                  <a:pt x="80195" y="259094"/>
                </a:lnTo>
                <a:lnTo>
                  <a:pt x="43654" y="285508"/>
                </a:lnTo>
                <a:lnTo>
                  <a:pt x="0" y="295003"/>
                </a:lnTo>
                <a:close/>
              </a:path>
              <a:path w="295910" h="314960">
                <a:moveTo>
                  <a:pt x="216556" y="308998"/>
                </a:moveTo>
                <a:lnTo>
                  <a:pt x="181937" y="308998"/>
                </a:lnTo>
                <a:lnTo>
                  <a:pt x="181937" y="161312"/>
                </a:lnTo>
                <a:lnTo>
                  <a:pt x="216556" y="161312"/>
                </a:lnTo>
                <a:lnTo>
                  <a:pt x="216556" y="308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9483" y="3515105"/>
            <a:ext cx="1022985" cy="314960"/>
          </a:xfrm>
          <a:custGeom>
            <a:avLst/>
            <a:gdLst/>
            <a:ahLst/>
            <a:cxnLst/>
            <a:rect l="l" t="t" r="r" b="b"/>
            <a:pathLst>
              <a:path w="1022985" h="314960">
                <a:moveTo>
                  <a:pt x="206248" y="247497"/>
                </a:moveTo>
                <a:lnTo>
                  <a:pt x="189636" y="253733"/>
                </a:lnTo>
                <a:lnTo>
                  <a:pt x="169557" y="258495"/>
                </a:lnTo>
                <a:lnTo>
                  <a:pt x="147459" y="261531"/>
                </a:lnTo>
                <a:lnTo>
                  <a:pt x="124853" y="262597"/>
                </a:lnTo>
                <a:lnTo>
                  <a:pt x="37198" y="262597"/>
                </a:lnTo>
                <a:lnTo>
                  <a:pt x="37198" y="44564"/>
                </a:lnTo>
                <a:lnTo>
                  <a:pt x="181571" y="44564"/>
                </a:lnTo>
                <a:lnTo>
                  <a:pt x="181571" y="11417"/>
                </a:lnTo>
                <a:lnTo>
                  <a:pt x="0" y="11417"/>
                </a:lnTo>
                <a:lnTo>
                  <a:pt x="0" y="295744"/>
                </a:lnTo>
                <a:lnTo>
                  <a:pt x="123012" y="295744"/>
                </a:lnTo>
                <a:lnTo>
                  <a:pt x="146062" y="294728"/>
                </a:lnTo>
                <a:lnTo>
                  <a:pt x="168770" y="291782"/>
                </a:lnTo>
                <a:lnTo>
                  <a:pt x="189407" y="287045"/>
                </a:lnTo>
                <a:lnTo>
                  <a:pt x="206248" y="280644"/>
                </a:lnTo>
                <a:lnTo>
                  <a:pt x="206248" y="262597"/>
                </a:lnTo>
                <a:lnTo>
                  <a:pt x="206248" y="247497"/>
                </a:lnTo>
                <a:close/>
              </a:path>
              <a:path w="1022985" h="314960">
                <a:moveTo>
                  <a:pt x="314159" y="127431"/>
                </a:moveTo>
                <a:lnTo>
                  <a:pt x="269963" y="127431"/>
                </a:lnTo>
                <a:lnTo>
                  <a:pt x="269963" y="0"/>
                </a:lnTo>
                <a:lnTo>
                  <a:pt x="233502" y="0"/>
                </a:lnTo>
                <a:lnTo>
                  <a:pt x="233502" y="314528"/>
                </a:lnTo>
                <a:lnTo>
                  <a:pt x="269963" y="314528"/>
                </a:lnTo>
                <a:lnTo>
                  <a:pt x="269963" y="162420"/>
                </a:lnTo>
                <a:lnTo>
                  <a:pt x="314159" y="162420"/>
                </a:lnTo>
                <a:lnTo>
                  <a:pt x="314159" y="127431"/>
                </a:lnTo>
                <a:close/>
              </a:path>
              <a:path w="1022985" h="314960">
                <a:moveTo>
                  <a:pt x="522236" y="11417"/>
                </a:moveTo>
                <a:lnTo>
                  <a:pt x="350977" y="11417"/>
                </a:lnTo>
                <a:lnTo>
                  <a:pt x="350977" y="44932"/>
                </a:lnTo>
                <a:lnTo>
                  <a:pt x="485038" y="44932"/>
                </a:lnTo>
                <a:lnTo>
                  <a:pt x="485038" y="88023"/>
                </a:lnTo>
                <a:lnTo>
                  <a:pt x="479298" y="146367"/>
                </a:lnTo>
                <a:lnTo>
                  <a:pt x="462457" y="194094"/>
                </a:lnTo>
                <a:lnTo>
                  <a:pt x="435089" y="229895"/>
                </a:lnTo>
                <a:lnTo>
                  <a:pt x="397738" y="252425"/>
                </a:lnTo>
                <a:lnTo>
                  <a:pt x="350977" y="260388"/>
                </a:lnTo>
                <a:lnTo>
                  <a:pt x="350977" y="295008"/>
                </a:lnTo>
                <a:lnTo>
                  <a:pt x="394093" y="290068"/>
                </a:lnTo>
                <a:lnTo>
                  <a:pt x="431647" y="275729"/>
                </a:lnTo>
                <a:lnTo>
                  <a:pt x="463232" y="252679"/>
                </a:lnTo>
                <a:lnTo>
                  <a:pt x="488467" y="221615"/>
                </a:lnTo>
                <a:lnTo>
                  <a:pt x="506971" y="183222"/>
                </a:lnTo>
                <a:lnTo>
                  <a:pt x="518363" y="138226"/>
                </a:lnTo>
                <a:lnTo>
                  <a:pt x="522185" y="88023"/>
                </a:lnTo>
                <a:lnTo>
                  <a:pt x="522236" y="11417"/>
                </a:lnTo>
                <a:close/>
              </a:path>
              <a:path w="1022985" h="314960">
                <a:moveTo>
                  <a:pt x="668451" y="127431"/>
                </a:moveTo>
                <a:lnTo>
                  <a:pt x="624255" y="127431"/>
                </a:lnTo>
                <a:lnTo>
                  <a:pt x="624255" y="0"/>
                </a:lnTo>
                <a:lnTo>
                  <a:pt x="587794" y="0"/>
                </a:lnTo>
                <a:lnTo>
                  <a:pt x="587794" y="314528"/>
                </a:lnTo>
                <a:lnTo>
                  <a:pt x="624255" y="314528"/>
                </a:lnTo>
                <a:lnTo>
                  <a:pt x="624255" y="162420"/>
                </a:lnTo>
                <a:lnTo>
                  <a:pt x="668451" y="162420"/>
                </a:lnTo>
                <a:lnTo>
                  <a:pt x="668451" y="127431"/>
                </a:lnTo>
                <a:close/>
              </a:path>
              <a:path w="1022985" h="314960">
                <a:moveTo>
                  <a:pt x="883170" y="7734"/>
                </a:moveTo>
                <a:lnTo>
                  <a:pt x="701967" y="7734"/>
                </a:lnTo>
                <a:lnTo>
                  <a:pt x="701967" y="38303"/>
                </a:lnTo>
                <a:lnTo>
                  <a:pt x="846709" y="38303"/>
                </a:lnTo>
                <a:lnTo>
                  <a:pt x="846709" y="45669"/>
                </a:lnTo>
                <a:lnTo>
                  <a:pt x="836523" y="78447"/>
                </a:lnTo>
                <a:lnTo>
                  <a:pt x="807478" y="101053"/>
                </a:lnTo>
                <a:lnTo>
                  <a:pt x="761873" y="114185"/>
                </a:lnTo>
                <a:lnTo>
                  <a:pt x="701967" y="118592"/>
                </a:lnTo>
                <a:lnTo>
                  <a:pt x="701967" y="149161"/>
                </a:lnTo>
                <a:lnTo>
                  <a:pt x="762393" y="145173"/>
                </a:lnTo>
                <a:lnTo>
                  <a:pt x="812520" y="132829"/>
                </a:lnTo>
                <a:lnTo>
                  <a:pt x="850569" y="111531"/>
                </a:lnTo>
                <a:lnTo>
                  <a:pt x="874712" y="80708"/>
                </a:lnTo>
                <a:lnTo>
                  <a:pt x="883170" y="39776"/>
                </a:lnTo>
                <a:lnTo>
                  <a:pt x="883170" y="7734"/>
                </a:lnTo>
                <a:close/>
              </a:path>
              <a:path w="1022985" h="314960">
                <a:moveTo>
                  <a:pt x="986294" y="281749"/>
                </a:moveTo>
                <a:lnTo>
                  <a:pt x="752055" y="281749"/>
                </a:lnTo>
                <a:lnTo>
                  <a:pt x="752055" y="254495"/>
                </a:lnTo>
                <a:lnTo>
                  <a:pt x="978560" y="254495"/>
                </a:lnTo>
                <a:lnTo>
                  <a:pt x="978560" y="171259"/>
                </a:lnTo>
                <a:lnTo>
                  <a:pt x="715225" y="171259"/>
                </a:lnTo>
                <a:lnTo>
                  <a:pt x="715225" y="199986"/>
                </a:lnTo>
                <a:lnTo>
                  <a:pt x="942467" y="199986"/>
                </a:lnTo>
                <a:lnTo>
                  <a:pt x="942467" y="227241"/>
                </a:lnTo>
                <a:lnTo>
                  <a:pt x="715962" y="227241"/>
                </a:lnTo>
                <a:lnTo>
                  <a:pt x="715962" y="310476"/>
                </a:lnTo>
                <a:lnTo>
                  <a:pt x="986294" y="310476"/>
                </a:lnTo>
                <a:lnTo>
                  <a:pt x="986294" y="281749"/>
                </a:lnTo>
                <a:close/>
              </a:path>
              <a:path w="1022985" h="314960">
                <a:moveTo>
                  <a:pt x="1022756" y="55245"/>
                </a:moveTo>
                <a:lnTo>
                  <a:pt x="978560" y="55245"/>
                </a:lnTo>
                <a:lnTo>
                  <a:pt x="978560" y="0"/>
                </a:lnTo>
                <a:lnTo>
                  <a:pt x="942098" y="0"/>
                </a:lnTo>
                <a:lnTo>
                  <a:pt x="942098" y="153949"/>
                </a:lnTo>
                <a:lnTo>
                  <a:pt x="978560" y="153949"/>
                </a:lnTo>
                <a:lnTo>
                  <a:pt x="978560" y="89496"/>
                </a:lnTo>
                <a:lnTo>
                  <a:pt x="1022756" y="89496"/>
                </a:lnTo>
                <a:lnTo>
                  <a:pt x="1022756" y="55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0827" y="3512891"/>
            <a:ext cx="314325" cy="324485"/>
          </a:xfrm>
          <a:custGeom>
            <a:avLst/>
            <a:gdLst/>
            <a:ahLst/>
            <a:cxnLst/>
            <a:rect l="l" t="t" r="r" b="b"/>
            <a:pathLst>
              <a:path w="314325" h="324485">
                <a:moveTo>
                  <a:pt x="7365" y="169046"/>
                </a:moveTo>
                <a:lnTo>
                  <a:pt x="7365" y="134427"/>
                </a:lnTo>
                <a:lnTo>
                  <a:pt x="47209" y="127730"/>
                </a:lnTo>
                <a:lnTo>
                  <a:pt x="83923" y="108693"/>
                </a:lnTo>
                <a:lnTo>
                  <a:pt x="115264" y="79563"/>
                </a:lnTo>
                <a:lnTo>
                  <a:pt x="138985" y="42583"/>
                </a:lnTo>
                <a:lnTo>
                  <a:pt x="152841" y="0"/>
                </a:lnTo>
                <a:lnTo>
                  <a:pt x="190407" y="5892"/>
                </a:lnTo>
                <a:lnTo>
                  <a:pt x="187104" y="20929"/>
                </a:lnTo>
                <a:lnTo>
                  <a:pt x="182765" y="35586"/>
                </a:lnTo>
                <a:lnTo>
                  <a:pt x="177459" y="49759"/>
                </a:lnTo>
                <a:lnTo>
                  <a:pt x="171256" y="63346"/>
                </a:lnTo>
                <a:lnTo>
                  <a:pt x="221721" y="91336"/>
                </a:lnTo>
                <a:lnTo>
                  <a:pt x="153578" y="91336"/>
                </a:lnTo>
                <a:lnTo>
                  <a:pt x="124051" y="123470"/>
                </a:lnTo>
                <a:lnTo>
                  <a:pt x="88896" y="147869"/>
                </a:lnTo>
                <a:lnTo>
                  <a:pt x="49529" y="163430"/>
                </a:lnTo>
                <a:lnTo>
                  <a:pt x="7365" y="169046"/>
                </a:lnTo>
                <a:close/>
              </a:path>
              <a:path w="314325" h="324485">
                <a:moveTo>
                  <a:pt x="289110" y="168678"/>
                </a:moveTo>
                <a:lnTo>
                  <a:pt x="153578" y="91336"/>
                </a:lnTo>
                <a:lnTo>
                  <a:pt x="221721" y="91336"/>
                </a:lnTo>
                <a:lnTo>
                  <a:pt x="306052" y="138110"/>
                </a:lnTo>
                <a:lnTo>
                  <a:pt x="289110" y="168678"/>
                </a:lnTo>
                <a:close/>
              </a:path>
              <a:path w="314325" h="324485">
                <a:moveTo>
                  <a:pt x="314154" y="236076"/>
                </a:moveTo>
                <a:lnTo>
                  <a:pt x="0" y="236076"/>
                </a:lnTo>
                <a:lnTo>
                  <a:pt x="0" y="202193"/>
                </a:lnTo>
                <a:lnTo>
                  <a:pt x="314154" y="202193"/>
                </a:lnTo>
                <a:lnTo>
                  <a:pt x="314154" y="236076"/>
                </a:lnTo>
                <a:close/>
              </a:path>
              <a:path w="314325" h="324485">
                <a:moveTo>
                  <a:pt x="175307" y="324098"/>
                </a:moveTo>
                <a:lnTo>
                  <a:pt x="138110" y="324098"/>
                </a:lnTo>
                <a:lnTo>
                  <a:pt x="138110" y="236076"/>
                </a:lnTo>
                <a:lnTo>
                  <a:pt x="175307" y="236076"/>
                </a:lnTo>
                <a:lnTo>
                  <a:pt x="175307" y="32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2637" y="3515101"/>
            <a:ext cx="314960" cy="312420"/>
          </a:xfrm>
          <a:custGeom>
            <a:avLst/>
            <a:gdLst/>
            <a:ahLst/>
            <a:cxnLst/>
            <a:rect l="l" t="t" r="r" b="b"/>
            <a:pathLst>
              <a:path w="314960" h="312420">
                <a:moveTo>
                  <a:pt x="289110" y="174939"/>
                </a:moveTo>
                <a:lnTo>
                  <a:pt x="252649" y="174939"/>
                </a:lnTo>
                <a:lnTo>
                  <a:pt x="252649" y="0"/>
                </a:lnTo>
                <a:lnTo>
                  <a:pt x="289110" y="0"/>
                </a:lnTo>
                <a:lnTo>
                  <a:pt x="289110" y="174939"/>
                </a:lnTo>
                <a:close/>
              </a:path>
              <a:path w="314960" h="312420">
                <a:moveTo>
                  <a:pt x="98702" y="166837"/>
                </a:moveTo>
                <a:lnTo>
                  <a:pt x="57799" y="160898"/>
                </a:lnTo>
                <a:lnTo>
                  <a:pt x="26701" y="144186"/>
                </a:lnTo>
                <a:lnTo>
                  <a:pt x="6928" y="118360"/>
                </a:lnTo>
                <a:lnTo>
                  <a:pt x="0" y="85075"/>
                </a:lnTo>
                <a:lnTo>
                  <a:pt x="6928" y="51946"/>
                </a:lnTo>
                <a:lnTo>
                  <a:pt x="26701" y="26102"/>
                </a:lnTo>
                <a:lnTo>
                  <a:pt x="57799" y="9305"/>
                </a:lnTo>
                <a:lnTo>
                  <a:pt x="98702" y="3314"/>
                </a:lnTo>
                <a:lnTo>
                  <a:pt x="139393" y="9305"/>
                </a:lnTo>
                <a:lnTo>
                  <a:pt x="170381" y="26102"/>
                </a:lnTo>
                <a:lnTo>
                  <a:pt x="176041" y="33514"/>
                </a:lnTo>
                <a:lnTo>
                  <a:pt x="98702" y="33514"/>
                </a:lnTo>
                <a:lnTo>
                  <a:pt x="73440" y="37013"/>
                </a:lnTo>
                <a:lnTo>
                  <a:pt x="53770" y="47141"/>
                </a:lnTo>
                <a:lnTo>
                  <a:pt x="41007" y="63346"/>
                </a:lnTo>
                <a:lnTo>
                  <a:pt x="36461" y="85075"/>
                </a:lnTo>
                <a:lnTo>
                  <a:pt x="41007" y="106805"/>
                </a:lnTo>
                <a:lnTo>
                  <a:pt x="53770" y="123010"/>
                </a:lnTo>
                <a:lnTo>
                  <a:pt x="73440" y="133138"/>
                </a:lnTo>
                <a:lnTo>
                  <a:pt x="98702" y="136636"/>
                </a:lnTo>
                <a:lnTo>
                  <a:pt x="176150" y="136636"/>
                </a:lnTo>
                <a:lnTo>
                  <a:pt x="170381" y="144186"/>
                </a:lnTo>
                <a:lnTo>
                  <a:pt x="139393" y="160898"/>
                </a:lnTo>
                <a:lnTo>
                  <a:pt x="98702" y="166837"/>
                </a:lnTo>
                <a:close/>
              </a:path>
              <a:path w="314960" h="312420">
                <a:moveTo>
                  <a:pt x="176150" y="136636"/>
                </a:moveTo>
                <a:lnTo>
                  <a:pt x="98702" y="136636"/>
                </a:lnTo>
                <a:lnTo>
                  <a:pt x="123752" y="133138"/>
                </a:lnTo>
                <a:lnTo>
                  <a:pt x="143312" y="123010"/>
                </a:lnTo>
                <a:lnTo>
                  <a:pt x="156035" y="106805"/>
                </a:lnTo>
                <a:lnTo>
                  <a:pt x="160576" y="85075"/>
                </a:lnTo>
                <a:lnTo>
                  <a:pt x="156035" y="63346"/>
                </a:lnTo>
                <a:lnTo>
                  <a:pt x="143312" y="47141"/>
                </a:lnTo>
                <a:lnTo>
                  <a:pt x="123752" y="37013"/>
                </a:lnTo>
                <a:lnTo>
                  <a:pt x="98702" y="33514"/>
                </a:lnTo>
                <a:lnTo>
                  <a:pt x="176041" y="33514"/>
                </a:lnTo>
                <a:lnTo>
                  <a:pt x="190114" y="51946"/>
                </a:lnTo>
                <a:lnTo>
                  <a:pt x="197037" y="85075"/>
                </a:lnTo>
                <a:lnTo>
                  <a:pt x="190114" y="118360"/>
                </a:lnTo>
                <a:lnTo>
                  <a:pt x="176150" y="136636"/>
                </a:lnTo>
                <a:close/>
              </a:path>
              <a:path w="314960" h="312420">
                <a:moveTo>
                  <a:pt x="22834" y="310471"/>
                </a:moveTo>
                <a:lnTo>
                  <a:pt x="22834" y="277325"/>
                </a:lnTo>
                <a:lnTo>
                  <a:pt x="47688" y="268261"/>
                </a:lnTo>
                <a:lnTo>
                  <a:pt x="68916" y="247907"/>
                </a:lnTo>
                <a:lnTo>
                  <a:pt x="84414" y="219059"/>
                </a:lnTo>
                <a:lnTo>
                  <a:pt x="92073" y="184515"/>
                </a:lnTo>
                <a:lnTo>
                  <a:pt x="127429" y="189302"/>
                </a:lnTo>
                <a:lnTo>
                  <a:pt x="125639" y="201732"/>
                </a:lnTo>
                <a:lnTo>
                  <a:pt x="123056" y="213610"/>
                </a:lnTo>
                <a:lnTo>
                  <a:pt x="119712" y="224935"/>
                </a:lnTo>
                <a:lnTo>
                  <a:pt x="115644" y="235707"/>
                </a:lnTo>
                <a:lnTo>
                  <a:pt x="149148" y="263329"/>
                </a:lnTo>
                <a:lnTo>
                  <a:pt x="100544" y="263329"/>
                </a:lnTo>
                <a:lnTo>
                  <a:pt x="84414" y="282038"/>
                </a:lnTo>
                <a:lnTo>
                  <a:pt x="65694" y="296430"/>
                </a:lnTo>
                <a:lnTo>
                  <a:pt x="44972" y="306057"/>
                </a:lnTo>
                <a:lnTo>
                  <a:pt x="22834" y="310471"/>
                </a:lnTo>
                <a:close/>
              </a:path>
              <a:path w="314960" h="312420">
                <a:moveTo>
                  <a:pt x="221018" y="275483"/>
                </a:moveTo>
                <a:lnTo>
                  <a:pt x="163890" y="275483"/>
                </a:lnTo>
                <a:lnTo>
                  <a:pt x="184831" y="263600"/>
                </a:lnTo>
                <a:lnTo>
                  <a:pt x="202423" y="243119"/>
                </a:lnTo>
                <a:lnTo>
                  <a:pt x="215112" y="216079"/>
                </a:lnTo>
                <a:lnTo>
                  <a:pt x="221344" y="184515"/>
                </a:lnTo>
                <a:lnTo>
                  <a:pt x="256700" y="189671"/>
                </a:lnTo>
                <a:lnTo>
                  <a:pt x="255250" y="201283"/>
                </a:lnTo>
                <a:lnTo>
                  <a:pt x="253109" y="212413"/>
                </a:lnTo>
                <a:lnTo>
                  <a:pt x="250278" y="223128"/>
                </a:lnTo>
                <a:lnTo>
                  <a:pt x="246756" y="233498"/>
                </a:lnTo>
                <a:lnTo>
                  <a:pt x="282772" y="261488"/>
                </a:lnTo>
                <a:lnTo>
                  <a:pt x="232393" y="261488"/>
                </a:lnTo>
                <a:lnTo>
                  <a:pt x="221018" y="275483"/>
                </a:lnTo>
                <a:close/>
              </a:path>
              <a:path w="314960" h="312420">
                <a:moveTo>
                  <a:pt x="292793" y="311944"/>
                </a:moveTo>
                <a:lnTo>
                  <a:pt x="232393" y="261488"/>
                </a:lnTo>
                <a:lnTo>
                  <a:pt x="282772" y="261488"/>
                </a:lnTo>
                <a:lnTo>
                  <a:pt x="314522" y="286164"/>
                </a:lnTo>
                <a:lnTo>
                  <a:pt x="292793" y="311944"/>
                </a:lnTo>
                <a:close/>
              </a:path>
              <a:path w="314960" h="312420">
                <a:moveTo>
                  <a:pt x="153946" y="310471"/>
                </a:moveTo>
                <a:lnTo>
                  <a:pt x="100544" y="263329"/>
                </a:lnTo>
                <a:lnTo>
                  <a:pt x="149148" y="263329"/>
                </a:lnTo>
                <a:lnTo>
                  <a:pt x="163890" y="275483"/>
                </a:lnTo>
                <a:lnTo>
                  <a:pt x="221018" y="275483"/>
                </a:lnTo>
                <a:lnTo>
                  <a:pt x="216407" y="281157"/>
                </a:lnTo>
                <a:lnTo>
                  <a:pt x="197589" y="296200"/>
                </a:lnTo>
                <a:lnTo>
                  <a:pt x="176562" y="306132"/>
                </a:lnTo>
                <a:lnTo>
                  <a:pt x="15394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2510" y="3514610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40" y="90170"/>
                </a:moveTo>
                <a:lnTo>
                  <a:pt x="59296" y="90170"/>
                </a:lnTo>
                <a:lnTo>
                  <a:pt x="59296" y="0"/>
                </a:lnTo>
                <a:lnTo>
                  <a:pt x="22466" y="0"/>
                </a:lnTo>
                <a:lnTo>
                  <a:pt x="22466" y="90170"/>
                </a:lnTo>
                <a:lnTo>
                  <a:pt x="22466" y="121920"/>
                </a:lnTo>
                <a:lnTo>
                  <a:pt x="294640" y="121920"/>
                </a:lnTo>
                <a:lnTo>
                  <a:pt x="294640" y="90170"/>
                </a:lnTo>
                <a:close/>
              </a:path>
              <a:path w="314325" h="311150">
                <a:moveTo>
                  <a:pt x="297954" y="279400"/>
                </a:moveTo>
                <a:lnTo>
                  <a:pt x="58928" y="27940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940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79400"/>
                </a:lnTo>
                <a:close/>
              </a:path>
              <a:path w="314325" h="311150">
                <a:moveTo>
                  <a:pt x="314159" y="157022"/>
                </a:moveTo>
                <a:lnTo>
                  <a:pt x="0" y="157022"/>
                </a:lnTo>
                <a:lnTo>
                  <a:pt x="0" y="189433"/>
                </a:lnTo>
                <a:lnTo>
                  <a:pt x="314159" y="189433"/>
                </a:lnTo>
                <a:lnTo>
                  <a:pt x="314159" y="157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9938" y="3516947"/>
            <a:ext cx="314325" cy="309245"/>
          </a:xfrm>
          <a:custGeom>
            <a:avLst/>
            <a:gdLst/>
            <a:ahLst/>
            <a:cxnLst/>
            <a:rect l="l" t="t" r="r" b="b"/>
            <a:pathLst>
              <a:path w="314325" h="309245">
                <a:moveTo>
                  <a:pt x="291325" y="38303"/>
                </a:moveTo>
                <a:lnTo>
                  <a:pt x="255600" y="38303"/>
                </a:lnTo>
                <a:lnTo>
                  <a:pt x="255600" y="66243"/>
                </a:lnTo>
                <a:lnTo>
                  <a:pt x="255600" y="104343"/>
                </a:lnTo>
                <a:lnTo>
                  <a:pt x="58559" y="104343"/>
                </a:lnTo>
                <a:lnTo>
                  <a:pt x="58559" y="66243"/>
                </a:lnTo>
                <a:lnTo>
                  <a:pt x="255600" y="66243"/>
                </a:lnTo>
                <a:lnTo>
                  <a:pt x="255600" y="38303"/>
                </a:lnTo>
                <a:lnTo>
                  <a:pt x="58559" y="38303"/>
                </a:lnTo>
                <a:lnTo>
                  <a:pt x="58559" y="203"/>
                </a:lnTo>
                <a:lnTo>
                  <a:pt x="22466" y="203"/>
                </a:lnTo>
                <a:lnTo>
                  <a:pt x="22466" y="38303"/>
                </a:lnTo>
                <a:lnTo>
                  <a:pt x="22466" y="66243"/>
                </a:lnTo>
                <a:lnTo>
                  <a:pt x="22466" y="104343"/>
                </a:lnTo>
                <a:lnTo>
                  <a:pt x="22466" y="133553"/>
                </a:lnTo>
                <a:lnTo>
                  <a:pt x="291325" y="133553"/>
                </a:lnTo>
                <a:lnTo>
                  <a:pt x="291325" y="104965"/>
                </a:lnTo>
                <a:lnTo>
                  <a:pt x="291325" y="104343"/>
                </a:lnTo>
                <a:lnTo>
                  <a:pt x="291325" y="66243"/>
                </a:lnTo>
                <a:lnTo>
                  <a:pt x="291325" y="65925"/>
                </a:lnTo>
                <a:lnTo>
                  <a:pt x="291325" y="38303"/>
                </a:lnTo>
                <a:close/>
              </a:path>
              <a:path w="314325" h="309245">
                <a:moveTo>
                  <a:pt x="291325" y="0"/>
                </a:moveTo>
                <a:lnTo>
                  <a:pt x="255600" y="0"/>
                </a:lnTo>
                <a:lnTo>
                  <a:pt x="255600" y="37934"/>
                </a:lnTo>
                <a:lnTo>
                  <a:pt x="291325" y="37934"/>
                </a:lnTo>
                <a:lnTo>
                  <a:pt x="291325" y="0"/>
                </a:lnTo>
                <a:close/>
              </a:path>
              <a:path w="314325" h="309245">
                <a:moveTo>
                  <a:pt x="297954" y="278333"/>
                </a:moveTo>
                <a:lnTo>
                  <a:pt x="58928" y="278333"/>
                </a:lnTo>
                <a:lnTo>
                  <a:pt x="58928" y="223723"/>
                </a:lnTo>
                <a:lnTo>
                  <a:pt x="21729" y="223723"/>
                </a:lnTo>
                <a:lnTo>
                  <a:pt x="21729" y="278333"/>
                </a:lnTo>
                <a:lnTo>
                  <a:pt x="21729" y="308813"/>
                </a:lnTo>
                <a:lnTo>
                  <a:pt x="297954" y="308813"/>
                </a:lnTo>
                <a:lnTo>
                  <a:pt x="297954" y="278333"/>
                </a:lnTo>
                <a:close/>
              </a:path>
              <a:path w="314325" h="309245">
                <a:moveTo>
                  <a:pt x="314159" y="164998"/>
                </a:moveTo>
                <a:lnTo>
                  <a:pt x="0" y="164998"/>
                </a:lnTo>
                <a:lnTo>
                  <a:pt x="0" y="195935"/>
                </a:lnTo>
                <a:lnTo>
                  <a:pt x="138480" y="195935"/>
                </a:lnTo>
                <a:lnTo>
                  <a:pt x="138480" y="244919"/>
                </a:lnTo>
                <a:lnTo>
                  <a:pt x="175310" y="244919"/>
                </a:lnTo>
                <a:lnTo>
                  <a:pt x="175310" y="195935"/>
                </a:lnTo>
                <a:lnTo>
                  <a:pt x="314159" y="195935"/>
                </a:lnTo>
                <a:lnTo>
                  <a:pt x="314159" y="164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4190" y="3515101"/>
            <a:ext cx="319405" cy="314960"/>
          </a:xfrm>
          <a:custGeom>
            <a:avLst/>
            <a:gdLst/>
            <a:ahLst/>
            <a:cxnLst/>
            <a:rect l="l" t="t" r="r" b="b"/>
            <a:pathLst>
              <a:path w="319404" h="314960">
                <a:moveTo>
                  <a:pt x="274747" y="314522"/>
                </a:moveTo>
                <a:lnTo>
                  <a:pt x="238285" y="314522"/>
                </a:lnTo>
                <a:lnTo>
                  <a:pt x="238285" y="0"/>
                </a:lnTo>
                <a:lnTo>
                  <a:pt x="274747" y="0"/>
                </a:lnTo>
                <a:lnTo>
                  <a:pt x="274747" y="77341"/>
                </a:lnTo>
                <a:lnTo>
                  <a:pt x="318942" y="77341"/>
                </a:lnTo>
                <a:lnTo>
                  <a:pt x="318942" y="111224"/>
                </a:lnTo>
                <a:lnTo>
                  <a:pt x="274747" y="111224"/>
                </a:lnTo>
                <a:lnTo>
                  <a:pt x="274747" y="183778"/>
                </a:lnTo>
                <a:lnTo>
                  <a:pt x="318942" y="183778"/>
                </a:lnTo>
                <a:lnTo>
                  <a:pt x="318942" y="217661"/>
                </a:lnTo>
                <a:lnTo>
                  <a:pt x="274747" y="217661"/>
                </a:lnTo>
                <a:lnTo>
                  <a:pt x="274747" y="314522"/>
                </a:lnTo>
                <a:close/>
              </a:path>
              <a:path w="319404" h="314960">
                <a:moveTo>
                  <a:pt x="93914" y="299791"/>
                </a:moveTo>
                <a:lnTo>
                  <a:pt x="55934" y="290980"/>
                </a:lnTo>
                <a:lnTo>
                  <a:pt x="26240" y="264112"/>
                </a:lnTo>
                <a:lnTo>
                  <a:pt x="6905" y="218530"/>
                </a:lnTo>
                <a:lnTo>
                  <a:pt x="0" y="153578"/>
                </a:lnTo>
                <a:lnTo>
                  <a:pt x="6905" y="88626"/>
                </a:lnTo>
                <a:lnTo>
                  <a:pt x="26240" y="43044"/>
                </a:lnTo>
                <a:lnTo>
                  <a:pt x="55934" y="16176"/>
                </a:lnTo>
                <a:lnTo>
                  <a:pt x="93914" y="7365"/>
                </a:lnTo>
                <a:lnTo>
                  <a:pt x="131682" y="16176"/>
                </a:lnTo>
                <a:lnTo>
                  <a:pt x="158884" y="40880"/>
                </a:lnTo>
                <a:lnTo>
                  <a:pt x="93914" y="40880"/>
                </a:lnTo>
                <a:lnTo>
                  <a:pt x="71109" y="47302"/>
                </a:lnTo>
                <a:lnTo>
                  <a:pt x="52896" y="67397"/>
                </a:lnTo>
                <a:lnTo>
                  <a:pt x="40828" y="102408"/>
                </a:lnTo>
                <a:lnTo>
                  <a:pt x="36461" y="153578"/>
                </a:lnTo>
                <a:lnTo>
                  <a:pt x="40828" y="204903"/>
                </a:lnTo>
                <a:lnTo>
                  <a:pt x="52896" y="239897"/>
                </a:lnTo>
                <a:lnTo>
                  <a:pt x="71109" y="259905"/>
                </a:lnTo>
                <a:lnTo>
                  <a:pt x="93914" y="266276"/>
                </a:lnTo>
                <a:lnTo>
                  <a:pt x="158884" y="266276"/>
                </a:lnTo>
                <a:lnTo>
                  <a:pt x="131682" y="290980"/>
                </a:lnTo>
                <a:lnTo>
                  <a:pt x="93914" y="299791"/>
                </a:lnTo>
                <a:close/>
              </a:path>
              <a:path w="319404" h="314960">
                <a:moveTo>
                  <a:pt x="158884" y="266276"/>
                </a:moveTo>
                <a:lnTo>
                  <a:pt x="93914" y="266276"/>
                </a:lnTo>
                <a:lnTo>
                  <a:pt x="116507" y="259905"/>
                </a:lnTo>
                <a:lnTo>
                  <a:pt x="134611" y="239897"/>
                </a:lnTo>
                <a:lnTo>
                  <a:pt x="146638" y="204903"/>
                </a:lnTo>
                <a:lnTo>
                  <a:pt x="151000" y="153578"/>
                </a:lnTo>
                <a:lnTo>
                  <a:pt x="146638" y="102408"/>
                </a:lnTo>
                <a:lnTo>
                  <a:pt x="134611" y="67397"/>
                </a:lnTo>
                <a:lnTo>
                  <a:pt x="116507" y="47302"/>
                </a:lnTo>
                <a:lnTo>
                  <a:pt x="93914" y="40880"/>
                </a:lnTo>
                <a:lnTo>
                  <a:pt x="158884" y="40880"/>
                </a:lnTo>
                <a:lnTo>
                  <a:pt x="161266" y="43044"/>
                </a:lnTo>
                <a:lnTo>
                  <a:pt x="180561" y="88626"/>
                </a:lnTo>
                <a:lnTo>
                  <a:pt x="187461" y="153578"/>
                </a:lnTo>
                <a:lnTo>
                  <a:pt x="180561" y="218530"/>
                </a:lnTo>
                <a:lnTo>
                  <a:pt x="161266" y="264112"/>
                </a:lnTo>
                <a:lnTo>
                  <a:pt x="158884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8535" y="3526040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314159" y="255270"/>
                </a:moveTo>
                <a:lnTo>
                  <a:pt x="174942" y="255270"/>
                </a:lnTo>
                <a:lnTo>
                  <a:pt x="174942" y="195580"/>
                </a:lnTo>
                <a:lnTo>
                  <a:pt x="298323" y="195580"/>
                </a:lnTo>
                <a:lnTo>
                  <a:pt x="298323" y="163830"/>
                </a:lnTo>
                <a:lnTo>
                  <a:pt x="57454" y="163830"/>
                </a:lnTo>
                <a:lnTo>
                  <a:pt x="57454" y="113030"/>
                </a:lnTo>
                <a:lnTo>
                  <a:pt x="293535" y="113030"/>
                </a:lnTo>
                <a:lnTo>
                  <a:pt x="293535" y="82550"/>
                </a:lnTo>
                <a:lnTo>
                  <a:pt x="293535" y="33020"/>
                </a:lnTo>
                <a:lnTo>
                  <a:pt x="293535" y="0"/>
                </a:lnTo>
                <a:lnTo>
                  <a:pt x="20993" y="0"/>
                </a:lnTo>
                <a:lnTo>
                  <a:pt x="20993" y="33020"/>
                </a:lnTo>
                <a:lnTo>
                  <a:pt x="257441" y="33020"/>
                </a:lnTo>
                <a:lnTo>
                  <a:pt x="257441" y="82550"/>
                </a:lnTo>
                <a:lnTo>
                  <a:pt x="20993" y="82550"/>
                </a:lnTo>
                <a:lnTo>
                  <a:pt x="20993" y="113030"/>
                </a:lnTo>
                <a:lnTo>
                  <a:pt x="20993" y="163830"/>
                </a:lnTo>
                <a:lnTo>
                  <a:pt x="20993" y="195580"/>
                </a:lnTo>
                <a:lnTo>
                  <a:pt x="137744" y="195580"/>
                </a:lnTo>
                <a:lnTo>
                  <a:pt x="137744" y="255270"/>
                </a:lnTo>
                <a:lnTo>
                  <a:pt x="0" y="25527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7282" y="352688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295371" y="295003"/>
                </a:moveTo>
                <a:lnTo>
                  <a:pt x="256700" y="295003"/>
                </a:lnTo>
                <a:lnTo>
                  <a:pt x="256700" y="77341"/>
                </a:lnTo>
                <a:lnTo>
                  <a:pt x="161680" y="245283"/>
                </a:lnTo>
                <a:lnTo>
                  <a:pt x="133690" y="245283"/>
                </a:lnTo>
                <a:lnTo>
                  <a:pt x="38670" y="77341"/>
                </a:lnTo>
                <a:lnTo>
                  <a:pt x="38670" y="295003"/>
                </a:lnTo>
                <a:lnTo>
                  <a:pt x="0" y="295003"/>
                </a:lnTo>
                <a:lnTo>
                  <a:pt x="0" y="0"/>
                </a:lnTo>
                <a:lnTo>
                  <a:pt x="33883" y="0"/>
                </a:lnTo>
                <a:lnTo>
                  <a:pt x="147685" y="200351"/>
                </a:lnTo>
                <a:lnTo>
                  <a:pt x="261488" y="0"/>
                </a:lnTo>
                <a:lnTo>
                  <a:pt x="295371" y="0"/>
                </a:lnTo>
                <a:lnTo>
                  <a:pt x="295371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2005" y="3527254"/>
            <a:ext cx="234315" cy="294640"/>
          </a:xfrm>
          <a:custGeom>
            <a:avLst/>
            <a:gdLst/>
            <a:ahLst/>
            <a:cxnLst/>
            <a:rect l="l" t="t" r="r" b="b"/>
            <a:pathLst>
              <a:path w="234315" h="294639">
                <a:moveTo>
                  <a:pt x="234234" y="294634"/>
                </a:moveTo>
                <a:lnTo>
                  <a:pt x="0" y="294634"/>
                </a:lnTo>
                <a:lnTo>
                  <a:pt x="0" y="267749"/>
                </a:lnTo>
                <a:lnTo>
                  <a:pt x="174939" y="34251"/>
                </a:lnTo>
                <a:lnTo>
                  <a:pt x="7365" y="34251"/>
                </a:lnTo>
                <a:lnTo>
                  <a:pt x="7365" y="0"/>
                </a:lnTo>
                <a:lnTo>
                  <a:pt x="227605" y="0"/>
                </a:lnTo>
                <a:lnTo>
                  <a:pt x="227605" y="26517"/>
                </a:lnTo>
                <a:lnTo>
                  <a:pt x="52665" y="260383"/>
                </a:lnTo>
                <a:lnTo>
                  <a:pt x="234234" y="260383"/>
                </a:lnTo>
                <a:lnTo>
                  <a:pt x="234234" y="294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9013" y="3516947"/>
            <a:ext cx="314325" cy="309245"/>
          </a:xfrm>
          <a:custGeom>
            <a:avLst/>
            <a:gdLst/>
            <a:ahLst/>
            <a:cxnLst/>
            <a:rect l="l" t="t" r="r" b="b"/>
            <a:pathLst>
              <a:path w="314325" h="309245">
                <a:moveTo>
                  <a:pt x="146583" y="67767"/>
                </a:moveTo>
                <a:lnTo>
                  <a:pt x="114909" y="67767"/>
                </a:lnTo>
                <a:lnTo>
                  <a:pt x="114909" y="107543"/>
                </a:lnTo>
                <a:lnTo>
                  <a:pt x="146583" y="107543"/>
                </a:lnTo>
                <a:lnTo>
                  <a:pt x="146583" y="67767"/>
                </a:lnTo>
                <a:close/>
              </a:path>
              <a:path w="314325" h="309245">
                <a:moveTo>
                  <a:pt x="146583" y="39573"/>
                </a:moveTo>
                <a:lnTo>
                  <a:pt x="52298" y="39573"/>
                </a:lnTo>
                <a:lnTo>
                  <a:pt x="52298" y="203"/>
                </a:lnTo>
                <a:lnTo>
                  <a:pt x="19151" y="203"/>
                </a:lnTo>
                <a:lnTo>
                  <a:pt x="19151" y="39573"/>
                </a:lnTo>
                <a:lnTo>
                  <a:pt x="19151" y="67513"/>
                </a:lnTo>
                <a:lnTo>
                  <a:pt x="19151" y="108153"/>
                </a:lnTo>
                <a:lnTo>
                  <a:pt x="19151" y="137363"/>
                </a:lnTo>
                <a:lnTo>
                  <a:pt x="146583" y="137363"/>
                </a:lnTo>
                <a:lnTo>
                  <a:pt x="146583" y="108153"/>
                </a:lnTo>
                <a:lnTo>
                  <a:pt x="52298" y="108153"/>
                </a:lnTo>
                <a:lnTo>
                  <a:pt x="52298" y="67513"/>
                </a:lnTo>
                <a:lnTo>
                  <a:pt x="146583" y="67513"/>
                </a:lnTo>
                <a:lnTo>
                  <a:pt x="146583" y="39573"/>
                </a:lnTo>
                <a:close/>
              </a:path>
              <a:path w="314325" h="309245">
                <a:moveTo>
                  <a:pt x="146583" y="0"/>
                </a:moveTo>
                <a:lnTo>
                  <a:pt x="114909" y="0"/>
                </a:lnTo>
                <a:lnTo>
                  <a:pt x="114909" y="39039"/>
                </a:lnTo>
                <a:lnTo>
                  <a:pt x="146583" y="39039"/>
                </a:lnTo>
                <a:lnTo>
                  <a:pt x="146583" y="0"/>
                </a:lnTo>
                <a:close/>
              </a:path>
              <a:path w="314325" h="309245">
                <a:moveTo>
                  <a:pt x="294995" y="67767"/>
                </a:moveTo>
                <a:lnTo>
                  <a:pt x="261861" y="67767"/>
                </a:lnTo>
                <a:lnTo>
                  <a:pt x="261861" y="107543"/>
                </a:lnTo>
                <a:lnTo>
                  <a:pt x="294995" y="107543"/>
                </a:lnTo>
                <a:lnTo>
                  <a:pt x="294995" y="67767"/>
                </a:lnTo>
                <a:close/>
              </a:path>
              <a:path w="314325" h="309245">
                <a:moveTo>
                  <a:pt x="294995" y="39573"/>
                </a:moveTo>
                <a:lnTo>
                  <a:pt x="199250" y="39573"/>
                </a:lnTo>
                <a:lnTo>
                  <a:pt x="199250" y="203"/>
                </a:lnTo>
                <a:lnTo>
                  <a:pt x="167576" y="203"/>
                </a:lnTo>
                <a:lnTo>
                  <a:pt x="167576" y="39573"/>
                </a:lnTo>
                <a:lnTo>
                  <a:pt x="167576" y="67513"/>
                </a:lnTo>
                <a:lnTo>
                  <a:pt x="167576" y="108153"/>
                </a:lnTo>
                <a:lnTo>
                  <a:pt x="167576" y="137363"/>
                </a:lnTo>
                <a:lnTo>
                  <a:pt x="294995" y="137363"/>
                </a:lnTo>
                <a:lnTo>
                  <a:pt x="294995" y="108153"/>
                </a:lnTo>
                <a:lnTo>
                  <a:pt x="199250" y="108153"/>
                </a:lnTo>
                <a:lnTo>
                  <a:pt x="199250" y="67513"/>
                </a:lnTo>
                <a:lnTo>
                  <a:pt x="294995" y="67513"/>
                </a:lnTo>
                <a:lnTo>
                  <a:pt x="294995" y="39573"/>
                </a:lnTo>
                <a:close/>
              </a:path>
              <a:path w="314325" h="309245">
                <a:moveTo>
                  <a:pt x="294995" y="0"/>
                </a:moveTo>
                <a:lnTo>
                  <a:pt x="261861" y="0"/>
                </a:lnTo>
                <a:lnTo>
                  <a:pt x="261861" y="39039"/>
                </a:lnTo>
                <a:lnTo>
                  <a:pt x="294995" y="39039"/>
                </a:lnTo>
                <a:lnTo>
                  <a:pt x="294995" y="0"/>
                </a:lnTo>
                <a:close/>
              </a:path>
              <a:path w="314325" h="309245">
                <a:moveTo>
                  <a:pt x="297942" y="278333"/>
                </a:moveTo>
                <a:lnTo>
                  <a:pt x="58928" y="278333"/>
                </a:lnTo>
                <a:lnTo>
                  <a:pt x="58928" y="226263"/>
                </a:lnTo>
                <a:lnTo>
                  <a:pt x="21729" y="226263"/>
                </a:lnTo>
                <a:lnTo>
                  <a:pt x="21729" y="278333"/>
                </a:lnTo>
                <a:lnTo>
                  <a:pt x="21729" y="308813"/>
                </a:lnTo>
                <a:lnTo>
                  <a:pt x="297942" y="308813"/>
                </a:lnTo>
                <a:lnTo>
                  <a:pt x="297942" y="278333"/>
                </a:lnTo>
                <a:close/>
              </a:path>
              <a:path w="314325" h="309245">
                <a:moveTo>
                  <a:pt x="314147" y="165735"/>
                </a:moveTo>
                <a:lnTo>
                  <a:pt x="0" y="165735"/>
                </a:lnTo>
                <a:lnTo>
                  <a:pt x="0" y="196672"/>
                </a:lnTo>
                <a:lnTo>
                  <a:pt x="138480" y="196672"/>
                </a:lnTo>
                <a:lnTo>
                  <a:pt x="138480" y="244919"/>
                </a:lnTo>
                <a:lnTo>
                  <a:pt x="175310" y="244919"/>
                </a:lnTo>
                <a:lnTo>
                  <a:pt x="175310" y="196672"/>
                </a:lnTo>
                <a:lnTo>
                  <a:pt x="314147" y="196672"/>
                </a:lnTo>
                <a:lnTo>
                  <a:pt x="314147" y="16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1539" y="3514610"/>
            <a:ext cx="81280" cy="233679"/>
          </a:xfrm>
          <a:custGeom>
            <a:avLst/>
            <a:gdLst/>
            <a:ahLst/>
            <a:cxnLst/>
            <a:rect l="l" t="t" r="r" b="b"/>
            <a:pathLst>
              <a:path w="81279" h="233679">
                <a:moveTo>
                  <a:pt x="80657" y="74930"/>
                </a:moveTo>
                <a:lnTo>
                  <a:pt x="36461" y="74930"/>
                </a:lnTo>
                <a:lnTo>
                  <a:pt x="36461" y="0"/>
                </a:lnTo>
                <a:lnTo>
                  <a:pt x="0" y="0"/>
                </a:lnTo>
                <a:lnTo>
                  <a:pt x="0" y="74930"/>
                </a:lnTo>
                <a:lnTo>
                  <a:pt x="0" y="110490"/>
                </a:lnTo>
                <a:lnTo>
                  <a:pt x="0" y="233680"/>
                </a:lnTo>
                <a:lnTo>
                  <a:pt x="36461" y="233680"/>
                </a:lnTo>
                <a:lnTo>
                  <a:pt x="36461" y="110490"/>
                </a:lnTo>
                <a:lnTo>
                  <a:pt x="80657" y="110490"/>
                </a:lnTo>
                <a:lnTo>
                  <a:pt x="80657" y="74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04354" y="3522230"/>
            <a:ext cx="282575" cy="303530"/>
          </a:xfrm>
          <a:custGeom>
            <a:avLst/>
            <a:gdLst/>
            <a:ahLst/>
            <a:cxnLst/>
            <a:rect l="l" t="t" r="r" b="b"/>
            <a:pathLst>
              <a:path w="282575" h="303529">
                <a:moveTo>
                  <a:pt x="183781" y="0"/>
                </a:moveTo>
                <a:lnTo>
                  <a:pt x="0" y="0"/>
                </a:lnTo>
                <a:lnTo>
                  <a:pt x="0" y="31750"/>
                </a:lnTo>
                <a:lnTo>
                  <a:pt x="0" y="138430"/>
                </a:lnTo>
                <a:lnTo>
                  <a:pt x="0" y="170180"/>
                </a:lnTo>
                <a:lnTo>
                  <a:pt x="183781" y="170180"/>
                </a:lnTo>
                <a:lnTo>
                  <a:pt x="183781" y="138722"/>
                </a:lnTo>
                <a:lnTo>
                  <a:pt x="183781" y="138430"/>
                </a:lnTo>
                <a:lnTo>
                  <a:pt x="183781" y="32283"/>
                </a:lnTo>
                <a:lnTo>
                  <a:pt x="147688" y="32283"/>
                </a:lnTo>
                <a:lnTo>
                  <a:pt x="147688" y="138430"/>
                </a:lnTo>
                <a:lnTo>
                  <a:pt x="36093" y="138430"/>
                </a:lnTo>
                <a:lnTo>
                  <a:pt x="36093" y="31750"/>
                </a:lnTo>
                <a:lnTo>
                  <a:pt x="183781" y="31750"/>
                </a:lnTo>
                <a:lnTo>
                  <a:pt x="183781" y="0"/>
                </a:lnTo>
                <a:close/>
              </a:path>
              <a:path w="282575" h="303529">
                <a:moveTo>
                  <a:pt x="282117" y="270510"/>
                </a:moveTo>
                <a:lnTo>
                  <a:pt x="47510" y="270510"/>
                </a:lnTo>
                <a:lnTo>
                  <a:pt x="47510" y="201930"/>
                </a:lnTo>
                <a:lnTo>
                  <a:pt x="10680" y="201930"/>
                </a:lnTo>
                <a:lnTo>
                  <a:pt x="10680" y="270510"/>
                </a:lnTo>
                <a:lnTo>
                  <a:pt x="10680" y="303530"/>
                </a:lnTo>
                <a:lnTo>
                  <a:pt x="282117" y="303530"/>
                </a:lnTo>
                <a:lnTo>
                  <a:pt x="282117" y="270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0716" y="3515105"/>
            <a:ext cx="638175" cy="314960"/>
          </a:xfrm>
          <a:custGeom>
            <a:avLst/>
            <a:gdLst/>
            <a:ahLst/>
            <a:cxnLst/>
            <a:rect l="l" t="t" r="r" b="b"/>
            <a:pathLst>
              <a:path w="638175" h="314960">
                <a:moveTo>
                  <a:pt x="187464" y="153581"/>
                </a:moveTo>
                <a:lnTo>
                  <a:pt x="180555" y="88633"/>
                </a:lnTo>
                <a:lnTo>
                  <a:pt x="161264" y="43040"/>
                </a:lnTo>
                <a:lnTo>
                  <a:pt x="158889" y="40881"/>
                </a:lnTo>
                <a:lnTo>
                  <a:pt x="151003" y="33731"/>
                </a:lnTo>
                <a:lnTo>
                  <a:pt x="151003" y="153581"/>
                </a:lnTo>
                <a:lnTo>
                  <a:pt x="146634" y="204901"/>
                </a:lnTo>
                <a:lnTo>
                  <a:pt x="134607" y="239903"/>
                </a:lnTo>
                <a:lnTo>
                  <a:pt x="116509" y="259905"/>
                </a:lnTo>
                <a:lnTo>
                  <a:pt x="93916" y="266280"/>
                </a:lnTo>
                <a:lnTo>
                  <a:pt x="71107" y="259905"/>
                </a:lnTo>
                <a:lnTo>
                  <a:pt x="52895" y="239903"/>
                </a:lnTo>
                <a:lnTo>
                  <a:pt x="40830" y="204901"/>
                </a:lnTo>
                <a:lnTo>
                  <a:pt x="36461" y="153581"/>
                </a:lnTo>
                <a:lnTo>
                  <a:pt x="40830" y="102412"/>
                </a:lnTo>
                <a:lnTo>
                  <a:pt x="52895" y="67398"/>
                </a:lnTo>
                <a:lnTo>
                  <a:pt x="71107" y="47307"/>
                </a:lnTo>
                <a:lnTo>
                  <a:pt x="93916" y="40881"/>
                </a:lnTo>
                <a:lnTo>
                  <a:pt x="116509" y="47307"/>
                </a:lnTo>
                <a:lnTo>
                  <a:pt x="134607" y="67398"/>
                </a:lnTo>
                <a:lnTo>
                  <a:pt x="146634" y="102412"/>
                </a:lnTo>
                <a:lnTo>
                  <a:pt x="151003" y="153581"/>
                </a:lnTo>
                <a:lnTo>
                  <a:pt x="151003" y="33731"/>
                </a:lnTo>
                <a:lnTo>
                  <a:pt x="131686" y="16179"/>
                </a:lnTo>
                <a:lnTo>
                  <a:pt x="93916" y="7366"/>
                </a:lnTo>
                <a:lnTo>
                  <a:pt x="55930" y="16179"/>
                </a:lnTo>
                <a:lnTo>
                  <a:pt x="26238" y="43040"/>
                </a:lnTo>
                <a:lnTo>
                  <a:pt x="6908" y="88633"/>
                </a:lnTo>
                <a:lnTo>
                  <a:pt x="0" y="153581"/>
                </a:lnTo>
                <a:lnTo>
                  <a:pt x="6908" y="218528"/>
                </a:lnTo>
                <a:lnTo>
                  <a:pt x="26238" y="264109"/>
                </a:lnTo>
                <a:lnTo>
                  <a:pt x="55930" y="290982"/>
                </a:lnTo>
                <a:lnTo>
                  <a:pt x="93916" y="299796"/>
                </a:lnTo>
                <a:lnTo>
                  <a:pt x="131686" y="290982"/>
                </a:lnTo>
                <a:lnTo>
                  <a:pt x="158889" y="266280"/>
                </a:lnTo>
                <a:lnTo>
                  <a:pt x="161264" y="264109"/>
                </a:lnTo>
                <a:lnTo>
                  <a:pt x="180555" y="218528"/>
                </a:lnTo>
                <a:lnTo>
                  <a:pt x="187464" y="153581"/>
                </a:lnTo>
                <a:close/>
              </a:path>
              <a:path w="638175" h="314960">
                <a:moveTo>
                  <a:pt x="318947" y="127431"/>
                </a:moveTo>
                <a:lnTo>
                  <a:pt x="274751" y="127431"/>
                </a:lnTo>
                <a:lnTo>
                  <a:pt x="274751" y="0"/>
                </a:lnTo>
                <a:lnTo>
                  <a:pt x="238290" y="0"/>
                </a:lnTo>
                <a:lnTo>
                  <a:pt x="238290" y="314528"/>
                </a:lnTo>
                <a:lnTo>
                  <a:pt x="274751" y="314528"/>
                </a:lnTo>
                <a:lnTo>
                  <a:pt x="274751" y="162420"/>
                </a:lnTo>
                <a:lnTo>
                  <a:pt x="318947" y="162420"/>
                </a:lnTo>
                <a:lnTo>
                  <a:pt x="318947" y="127431"/>
                </a:lnTo>
                <a:close/>
              </a:path>
              <a:path w="638175" h="314960">
                <a:moveTo>
                  <a:pt x="572325" y="246761"/>
                </a:moveTo>
                <a:lnTo>
                  <a:pt x="555726" y="253060"/>
                </a:lnTo>
                <a:lnTo>
                  <a:pt x="535635" y="257949"/>
                </a:lnTo>
                <a:lnTo>
                  <a:pt x="513549" y="261099"/>
                </a:lnTo>
                <a:lnTo>
                  <a:pt x="490931" y="262229"/>
                </a:lnTo>
                <a:lnTo>
                  <a:pt x="399592" y="262229"/>
                </a:lnTo>
                <a:lnTo>
                  <a:pt x="399592" y="9575"/>
                </a:lnTo>
                <a:lnTo>
                  <a:pt x="362394" y="9575"/>
                </a:lnTo>
                <a:lnTo>
                  <a:pt x="362394" y="295744"/>
                </a:lnTo>
                <a:lnTo>
                  <a:pt x="490931" y="295744"/>
                </a:lnTo>
                <a:lnTo>
                  <a:pt x="513702" y="294665"/>
                </a:lnTo>
                <a:lnTo>
                  <a:pt x="535774" y="291592"/>
                </a:lnTo>
                <a:lnTo>
                  <a:pt x="555777" y="286727"/>
                </a:lnTo>
                <a:lnTo>
                  <a:pt x="572325" y="280276"/>
                </a:lnTo>
                <a:lnTo>
                  <a:pt x="572325" y="262229"/>
                </a:lnTo>
                <a:lnTo>
                  <a:pt x="572325" y="246761"/>
                </a:lnTo>
                <a:close/>
              </a:path>
              <a:path w="638175" h="314960">
                <a:moveTo>
                  <a:pt x="637882" y="0"/>
                </a:moveTo>
                <a:lnTo>
                  <a:pt x="601421" y="0"/>
                </a:lnTo>
                <a:lnTo>
                  <a:pt x="601421" y="314896"/>
                </a:lnTo>
                <a:lnTo>
                  <a:pt x="637882" y="314528"/>
                </a:lnTo>
                <a:lnTo>
                  <a:pt x="637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73369" y="3515101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60">
                <a:moveTo>
                  <a:pt x="270695" y="314522"/>
                </a:moveTo>
                <a:lnTo>
                  <a:pt x="234234" y="314522"/>
                </a:lnTo>
                <a:lnTo>
                  <a:pt x="234234" y="0"/>
                </a:lnTo>
                <a:lnTo>
                  <a:pt x="270695" y="0"/>
                </a:lnTo>
                <a:lnTo>
                  <a:pt x="270695" y="127429"/>
                </a:lnTo>
                <a:lnTo>
                  <a:pt x="314891" y="127429"/>
                </a:lnTo>
                <a:lnTo>
                  <a:pt x="314891" y="162417"/>
                </a:lnTo>
                <a:lnTo>
                  <a:pt x="270695" y="162417"/>
                </a:lnTo>
                <a:lnTo>
                  <a:pt x="270695" y="314522"/>
                </a:lnTo>
                <a:close/>
              </a:path>
              <a:path w="314959" h="314960">
                <a:moveTo>
                  <a:pt x="124851" y="295739"/>
                </a:moveTo>
                <a:lnTo>
                  <a:pt x="736" y="295739"/>
                </a:lnTo>
                <a:lnTo>
                  <a:pt x="736" y="134427"/>
                </a:lnTo>
                <a:lnTo>
                  <a:pt x="138110" y="134427"/>
                </a:lnTo>
                <a:lnTo>
                  <a:pt x="138110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71" y="167941"/>
                </a:lnTo>
                <a:lnTo>
                  <a:pt x="36829" y="167941"/>
                </a:lnTo>
                <a:lnTo>
                  <a:pt x="36829" y="262225"/>
                </a:lnTo>
                <a:lnTo>
                  <a:pt x="206981" y="262225"/>
                </a:lnTo>
                <a:lnTo>
                  <a:pt x="206981" y="280639"/>
                </a:lnTo>
                <a:lnTo>
                  <a:pt x="190315" y="287038"/>
                </a:lnTo>
                <a:lnTo>
                  <a:pt x="170059" y="291780"/>
                </a:lnTo>
                <a:lnTo>
                  <a:pt x="147731" y="294727"/>
                </a:lnTo>
                <a:lnTo>
                  <a:pt x="124851" y="295739"/>
                </a:lnTo>
                <a:close/>
              </a:path>
              <a:path w="314959" h="314960">
                <a:moveTo>
                  <a:pt x="206981" y="262225"/>
                </a:moveTo>
                <a:lnTo>
                  <a:pt x="125588" y="262225"/>
                </a:lnTo>
                <a:lnTo>
                  <a:pt x="148197" y="261218"/>
                </a:lnTo>
                <a:lnTo>
                  <a:pt x="170289" y="258311"/>
                </a:lnTo>
                <a:lnTo>
                  <a:pt x="190379" y="253679"/>
                </a:lnTo>
                <a:lnTo>
                  <a:pt x="206981" y="247493"/>
                </a:lnTo>
                <a:lnTo>
                  <a:pt x="206981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31579" y="3509581"/>
            <a:ext cx="1022985" cy="320675"/>
          </a:xfrm>
          <a:custGeom>
            <a:avLst/>
            <a:gdLst/>
            <a:ahLst/>
            <a:cxnLst/>
            <a:rect l="l" t="t" r="r" b="b"/>
            <a:pathLst>
              <a:path w="1022984" h="320675">
                <a:moveTo>
                  <a:pt x="206248" y="253022"/>
                </a:moveTo>
                <a:lnTo>
                  <a:pt x="189649" y="259257"/>
                </a:lnTo>
                <a:lnTo>
                  <a:pt x="169557" y="264020"/>
                </a:lnTo>
                <a:lnTo>
                  <a:pt x="147459" y="267055"/>
                </a:lnTo>
                <a:lnTo>
                  <a:pt x="124853" y="268122"/>
                </a:lnTo>
                <a:lnTo>
                  <a:pt x="37198" y="268122"/>
                </a:lnTo>
                <a:lnTo>
                  <a:pt x="37198" y="50088"/>
                </a:lnTo>
                <a:lnTo>
                  <a:pt x="181571" y="50088"/>
                </a:lnTo>
                <a:lnTo>
                  <a:pt x="181571" y="16941"/>
                </a:lnTo>
                <a:lnTo>
                  <a:pt x="0" y="16941"/>
                </a:lnTo>
                <a:lnTo>
                  <a:pt x="0" y="301269"/>
                </a:lnTo>
                <a:lnTo>
                  <a:pt x="123012" y="301269"/>
                </a:lnTo>
                <a:lnTo>
                  <a:pt x="146062" y="300253"/>
                </a:lnTo>
                <a:lnTo>
                  <a:pt x="168770" y="297307"/>
                </a:lnTo>
                <a:lnTo>
                  <a:pt x="189407" y="292569"/>
                </a:lnTo>
                <a:lnTo>
                  <a:pt x="206248" y="286169"/>
                </a:lnTo>
                <a:lnTo>
                  <a:pt x="206248" y="268122"/>
                </a:lnTo>
                <a:lnTo>
                  <a:pt x="206248" y="253022"/>
                </a:lnTo>
                <a:close/>
              </a:path>
              <a:path w="1022984" h="320675">
                <a:moveTo>
                  <a:pt x="314159" y="132956"/>
                </a:moveTo>
                <a:lnTo>
                  <a:pt x="269963" y="132956"/>
                </a:lnTo>
                <a:lnTo>
                  <a:pt x="269963" y="5524"/>
                </a:lnTo>
                <a:lnTo>
                  <a:pt x="233502" y="5524"/>
                </a:lnTo>
                <a:lnTo>
                  <a:pt x="233502" y="320052"/>
                </a:lnTo>
                <a:lnTo>
                  <a:pt x="269963" y="320052"/>
                </a:lnTo>
                <a:lnTo>
                  <a:pt x="269963" y="167944"/>
                </a:lnTo>
                <a:lnTo>
                  <a:pt x="314159" y="167944"/>
                </a:lnTo>
                <a:lnTo>
                  <a:pt x="314159" y="132956"/>
                </a:lnTo>
                <a:close/>
              </a:path>
              <a:path w="1022984" h="320675">
                <a:moveTo>
                  <a:pt x="534758" y="88760"/>
                </a:moveTo>
                <a:lnTo>
                  <a:pt x="527964" y="56388"/>
                </a:lnTo>
                <a:lnTo>
                  <a:pt x="514654" y="39039"/>
                </a:lnTo>
                <a:lnTo>
                  <a:pt x="508571" y="31127"/>
                </a:lnTo>
                <a:lnTo>
                  <a:pt x="498309" y="25603"/>
                </a:lnTo>
                <a:lnTo>
                  <a:pt x="498309" y="88760"/>
                </a:lnTo>
                <a:lnTo>
                  <a:pt x="493941" y="109740"/>
                </a:lnTo>
                <a:lnTo>
                  <a:pt x="481634" y="125361"/>
                </a:lnTo>
                <a:lnTo>
                  <a:pt x="462572" y="135115"/>
                </a:lnTo>
                <a:lnTo>
                  <a:pt x="437908" y="138480"/>
                </a:lnTo>
                <a:lnTo>
                  <a:pt x="413181" y="135115"/>
                </a:lnTo>
                <a:lnTo>
                  <a:pt x="393979" y="125361"/>
                </a:lnTo>
                <a:lnTo>
                  <a:pt x="381558" y="109740"/>
                </a:lnTo>
                <a:lnTo>
                  <a:pt x="377139" y="88760"/>
                </a:lnTo>
                <a:lnTo>
                  <a:pt x="381558" y="67779"/>
                </a:lnTo>
                <a:lnTo>
                  <a:pt x="393979" y="52158"/>
                </a:lnTo>
                <a:lnTo>
                  <a:pt x="413181" y="42405"/>
                </a:lnTo>
                <a:lnTo>
                  <a:pt x="437908" y="39039"/>
                </a:lnTo>
                <a:lnTo>
                  <a:pt x="462572" y="42405"/>
                </a:lnTo>
                <a:lnTo>
                  <a:pt x="481634" y="52158"/>
                </a:lnTo>
                <a:lnTo>
                  <a:pt x="493941" y="67779"/>
                </a:lnTo>
                <a:lnTo>
                  <a:pt x="498309" y="88760"/>
                </a:lnTo>
                <a:lnTo>
                  <a:pt x="498309" y="25603"/>
                </a:lnTo>
                <a:lnTo>
                  <a:pt x="478053" y="14693"/>
                </a:lnTo>
                <a:lnTo>
                  <a:pt x="437908" y="8839"/>
                </a:lnTo>
                <a:lnTo>
                  <a:pt x="397535" y="14693"/>
                </a:lnTo>
                <a:lnTo>
                  <a:pt x="366915" y="31127"/>
                </a:lnTo>
                <a:lnTo>
                  <a:pt x="347472" y="56388"/>
                </a:lnTo>
                <a:lnTo>
                  <a:pt x="340677" y="88760"/>
                </a:lnTo>
                <a:lnTo>
                  <a:pt x="347472" y="121285"/>
                </a:lnTo>
                <a:lnTo>
                  <a:pt x="366915" y="146532"/>
                </a:lnTo>
                <a:lnTo>
                  <a:pt x="397535" y="162877"/>
                </a:lnTo>
                <a:lnTo>
                  <a:pt x="437908" y="168681"/>
                </a:lnTo>
                <a:lnTo>
                  <a:pt x="478053" y="162877"/>
                </a:lnTo>
                <a:lnTo>
                  <a:pt x="508571" y="146532"/>
                </a:lnTo>
                <a:lnTo>
                  <a:pt x="514756" y="138480"/>
                </a:lnTo>
                <a:lnTo>
                  <a:pt x="527964" y="121285"/>
                </a:lnTo>
                <a:lnTo>
                  <a:pt x="534758" y="88760"/>
                </a:lnTo>
                <a:close/>
              </a:path>
              <a:path w="1022984" h="320675">
                <a:moveTo>
                  <a:pt x="629043" y="254863"/>
                </a:moveTo>
                <a:lnTo>
                  <a:pt x="618731" y="224790"/>
                </a:lnTo>
                <a:lnTo>
                  <a:pt x="611860" y="219875"/>
                </a:lnTo>
                <a:lnTo>
                  <a:pt x="590473" y="204584"/>
                </a:lnTo>
                <a:lnTo>
                  <a:pt x="590003" y="204470"/>
                </a:lnTo>
                <a:lnTo>
                  <a:pt x="590003" y="254863"/>
                </a:lnTo>
                <a:lnTo>
                  <a:pt x="582739" y="270586"/>
                </a:lnTo>
                <a:lnTo>
                  <a:pt x="562800" y="281470"/>
                </a:lnTo>
                <a:lnTo>
                  <a:pt x="532980" y="287794"/>
                </a:lnTo>
                <a:lnTo>
                  <a:pt x="496100" y="289852"/>
                </a:lnTo>
                <a:lnTo>
                  <a:pt x="459359" y="287794"/>
                </a:lnTo>
                <a:lnTo>
                  <a:pt x="429526" y="281470"/>
                </a:lnTo>
                <a:lnTo>
                  <a:pt x="409498" y="270586"/>
                </a:lnTo>
                <a:lnTo>
                  <a:pt x="402183" y="254863"/>
                </a:lnTo>
                <a:lnTo>
                  <a:pt x="409498" y="239293"/>
                </a:lnTo>
                <a:lnTo>
                  <a:pt x="429526" y="228384"/>
                </a:lnTo>
                <a:lnTo>
                  <a:pt x="459359" y="221970"/>
                </a:lnTo>
                <a:lnTo>
                  <a:pt x="496100" y="219875"/>
                </a:lnTo>
                <a:lnTo>
                  <a:pt x="532980" y="221970"/>
                </a:lnTo>
                <a:lnTo>
                  <a:pt x="562800" y="228384"/>
                </a:lnTo>
                <a:lnTo>
                  <a:pt x="582739" y="239293"/>
                </a:lnTo>
                <a:lnTo>
                  <a:pt x="590003" y="254863"/>
                </a:lnTo>
                <a:lnTo>
                  <a:pt x="590003" y="204470"/>
                </a:lnTo>
                <a:lnTo>
                  <a:pt x="548259" y="193230"/>
                </a:lnTo>
                <a:lnTo>
                  <a:pt x="496100" y="189674"/>
                </a:lnTo>
                <a:lnTo>
                  <a:pt x="444093" y="193230"/>
                </a:lnTo>
                <a:lnTo>
                  <a:pt x="401853" y="204584"/>
                </a:lnTo>
                <a:lnTo>
                  <a:pt x="373507" y="224790"/>
                </a:lnTo>
                <a:lnTo>
                  <a:pt x="363143" y="254863"/>
                </a:lnTo>
                <a:lnTo>
                  <a:pt x="373507" y="284937"/>
                </a:lnTo>
                <a:lnTo>
                  <a:pt x="401853" y="305130"/>
                </a:lnTo>
                <a:lnTo>
                  <a:pt x="444093" y="316496"/>
                </a:lnTo>
                <a:lnTo>
                  <a:pt x="496100" y="320052"/>
                </a:lnTo>
                <a:lnTo>
                  <a:pt x="548259" y="316496"/>
                </a:lnTo>
                <a:lnTo>
                  <a:pt x="590473" y="305130"/>
                </a:lnTo>
                <a:lnTo>
                  <a:pt x="611860" y="289852"/>
                </a:lnTo>
                <a:lnTo>
                  <a:pt x="618731" y="284937"/>
                </a:lnTo>
                <a:lnTo>
                  <a:pt x="629043" y="254863"/>
                </a:lnTo>
                <a:close/>
              </a:path>
              <a:path w="1022984" h="320675">
                <a:moveTo>
                  <a:pt x="668451" y="35725"/>
                </a:moveTo>
                <a:lnTo>
                  <a:pt x="624255" y="35725"/>
                </a:lnTo>
                <a:lnTo>
                  <a:pt x="624255" y="5524"/>
                </a:lnTo>
                <a:lnTo>
                  <a:pt x="587794" y="5524"/>
                </a:lnTo>
                <a:lnTo>
                  <a:pt x="587794" y="179362"/>
                </a:lnTo>
                <a:lnTo>
                  <a:pt x="624255" y="179362"/>
                </a:lnTo>
                <a:lnTo>
                  <a:pt x="624255" y="142163"/>
                </a:lnTo>
                <a:lnTo>
                  <a:pt x="668451" y="142163"/>
                </a:lnTo>
                <a:lnTo>
                  <a:pt x="668451" y="111226"/>
                </a:lnTo>
                <a:lnTo>
                  <a:pt x="624255" y="111226"/>
                </a:lnTo>
                <a:lnTo>
                  <a:pt x="624255" y="67030"/>
                </a:lnTo>
                <a:lnTo>
                  <a:pt x="668451" y="67030"/>
                </a:lnTo>
                <a:lnTo>
                  <a:pt x="668451" y="35725"/>
                </a:lnTo>
                <a:close/>
              </a:path>
              <a:path w="1022984" h="320675">
                <a:moveTo>
                  <a:pt x="892378" y="147320"/>
                </a:moveTo>
                <a:lnTo>
                  <a:pt x="885228" y="119849"/>
                </a:lnTo>
                <a:lnTo>
                  <a:pt x="876503" y="110858"/>
                </a:lnTo>
                <a:lnTo>
                  <a:pt x="865581" y="99618"/>
                </a:lnTo>
                <a:lnTo>
                  <a:pt x="857389" y="96151"/>
                </a:lnTo>
                <a:lnTo>
                  <a:pt x="857389" y="147320"/>
                </a:lnTo>
                <a:lnTo>
                  <a:pt x="853325" y="162026"/>
                </a:lnTo>
                <a:lnTo>
                  <a:pt x="841743" y="173558"/>
                </a:lnTo>
                <a:lnTo>
                  <a:pt x="823518" y="181089"/>
                </a:lnTo>
                <a:lnTo>
                  <a:pt x="799566" y="183781"/>
                </a:lnTo>
                <a:lnTo>
                  <a:pt x="775614" y="181089"/>
                </a:lnTo>
                <a:lnTo>
                  <a:pt x="757402" y="173558"/>
                </a:lnTo>
                <a:lnTo>
                  <a:pt x="745807" y="162026"/>
                </a:lnTo>
                <a:lnTo>
                  <a:pt x="741743" y="147320"/>
                </a:lnTo>
                <a:lnTo>
                  <a:pt x="745807" y="132765"/>
                </a:lnTo>
                <a:lnTo>
                  <a:pt x="757402" y="121221"/>
                </a:lnTo>
                <a:lnTo>
                  <a:pt x="775614" y="113601"/>
                </a:lnTo>
                <a:lnTo>
                  <a:pt x="799566" y="110858"/>
                </a:lnTo>
                <a:lnTo>
                  <a:pt x="823518" y="113601"/>
                </a:lnTo>
                <a:lnTo>
                  <a:pt x="841743" y="121221"/>
                </a:lnTo>
                <a:lnTo>
                  <a:pt x="853325" y="132765"/>
                </a:lnTo>
                <a:lnTo>
                  <a:pt x="857389" y="147320"/>
                </a:lnTo>
                <a:lnTo>
                  <a:pt x="857389" y="96151"/>
                </a:lnTo>
                <a:lnTo>
                  <a:pt x="836129" y="87134"/>
                </a:lnTo>
                <a:lnTo>
                  <a:pt x="799566" y="82867"/>
                </a:lnTo>
                <a:lnTo>
                  <a:pt x="762939" y="87134"/>
                </a:lnTo>
                <a:lnTo>
                  <a:pt x="733361" y="99618"/>
                </a:lnTo>
                <a:lnTo>
                  <a:pt x="713600" y="119849"/>
                </a:lnTo>
                <a:lnTo>
                  <a:pt x="706386" y="147320"/>
                </a:lnTo>
                <a:lnTo>
                  <a:pt x="713600" y="174790"/>
                </a:lnTo>
                <a:lnTo>
                  <a:pt x="733361" y="195008"/>
                </a:lnTo>
                <a:lnTo>
                  <a:pt x="762939" y="207505"/>
                </a:lnTo>
                <a:lnTo>
                  <a:pt x="799566" y="211772"/>
                </a:lnTo>
                <a:lnTo>
                  <a:pt x="836129" y="207505"/>
                </a:lnTo>
                <a:lnTo>
                  <a:pt x="865581" y="195008"/>
                </a:lnTo>
                <a:lnTo>
                  <a:pt x="876503" y="183781"/>
                </a:lnTo>
                <a:lnTo>
                  <a:pt x="885228" y="174790"/>
                </a:lnTo>
                <a:lnTo>
                  <a:pt x="892378" y="147320"/>
                </a:lnTo>
                <a:close/>
              </a:path>
              <a:path w="1022984" h="320675">
                <a:moveTo>
                  <a:pt x="906373" y="35356"/>
                </a:moveTo>
                <a:lnTo>
                  <a:pt x="817981" y="35356"/>
                </a:lnTo>
                <a:lnTo>
                  <a:pt x="817981" y="0"/>
                </a:lnTo>
                <a:lnTo>
                  <a:pt x="781151" y="0"/>
                </a:lnTo>
                <a:lnTo>
                  <a:pt x="781151" y="35356"/>
                </a:lnTo>
                <a:lnTo>
                  <a:pt x="692759" y="35356"/>
                </a:lnTo>
                <a:lnTo>
                  <a:pt x="692759" y="65189"/>
                </a:lnTo>
                <a:lnTo>
                  <a:pt x="906373" y="65189"/>
                </a:lnTo>
                <a:lnTo>
                  <a:pt x="906373" y="35356"/>
                </a:lnTo>
                <a:close/>
              </a:path>
              <a:path w="1022984" h="320675">
                <a:moveTo>
                  <a:pt x="987031" y="283591"/>
                </a:moveTo>
                <a:lnTo>
                  <a:pt x="752424" y="283591"/>
                </a:lnTo>
                <a:lnTo>
                  <a:pt x="752424" y="229819"/>
                </a:lnTo>
                <a:lnTo>
                  <a:pt x="715594" y="229819"/>
                </a:lnTo>
                <a:lnTo>
                  <a:pt x="715594" y="316001"/>
                </a:lnTo>
                <a:lnTo>
                  <a:pt x="987031" y="316001"/>
                </a:lnTo>
                <a:lnTo>
                  <a:pt x="987031" y="283591"/>
                </a:lnTo>
                <a:close/>
              </a:path>
              <a:path w="1022984" h="320675">
                <a:moveTo>
                  <a:pt x="1022756" y="91706"/>
                </a:moveTo>
                <a:lnTo>
                  <a:pt x="978560" y="91706"/>
                </a:lnTo>
                <a:lnTo>
                  <a:pt x="978560" y="5524"/>
                </a:lnTo>
                <a:lnTo>
                  <a:pt x="942098" y="5524"/>
                </a:lnTo>
                <a:lnTo>
                  <a:pt x="942098" y="241236"/>
                </a:lnTo>
                <a:lnTo>
                  <a:pt x="978560" y="241236"/>
                </a:lnTo>
                <a:lnTo>
                  <a:pt x="978560" y="126695"/>
                </a:lnTo>
                <a:lnTo>
                  <a:pt x="1022756" y="126695"/>
                </a:lnTo>
                <a:lnTo>
                  <a:pt x="1022756" y="9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84615" y="3515101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90" h="310514">
                <a:moveTo>
                  <a:pt x="294266" y="233866"/>
                </a:moveTo>
                <a:lnTo>
                  <a:pt x="258173" y="233866"/>
                </a:lnTo>
                <a:lnTo>
                  <a:pt x="258173" y="153578"/>
                </a:lnTo>
                <a:lnTo>
                  <a:pt x="202561" y="153578"/>
                </a:lnTo>
                <a:lnTo>
                  <a:pt x="204771" y="121168"/>
                </a:lnTo>
                <a:lnTo>
                  <a:pt x="258173" y="121168"/>
                </a:lnTo>
                <a:lnTo>
                  <a:pt x="258173" y="68870"/>
                </a:lnTo>
                <a:lnTo>
                  <a:pt x="204771" y="68870"/>
                </a:lnTo>
                <a:lnTo>
                  <a:pt x="202561" y="36461"/>
                </a:lnTo>
                <a:lnTo>
                  <a:pt x="258173" y="36461"/>
                </a:lnTo>
                <a:lnTo>
                  <a:pt x="258173" y="0"/>
                </a:lnTo>
                <a:lnTo>
                  <a:pt x="294266" y="0"/>
                </a:lnTo>
                <a:lnTo>
                  <a:pt x="294266" y="233866"/>
                </a:lnTo>
                <a:close/>
              </a:path>
              <a:path w="300990" h="310514">
                <a:moveTo>
                  <a:pt x="97597" y="185988"/>
                </a:moveTo>
                <a:lnTo>
                  <a:pt x="56711" y="179123"/>
                </a:lnTo>
                <a:lnTo>
                  <a:pt x="26010" y="160069"/>
                </a:lnTo>
                <a:lnTo>
                  <a:pt x="6704" y="131141"/>
                </a:lnTo>
                <a:lnTo>
                  <a:pt x="0" y="94651"/>
                </a:lnTo>
                <a:lnTo>
                  <a:pt x="6704" y="58161"/>
                </a:lnTo>
                <a:lnTo>
                  <a:pt x="26010" y="29233"/>
                </a:lnTo>
                <a:lnTo>
                  <a:pt x="56711" y="10179"/>
                </a:lnTo>
                <a:lnTo>
                  <a:pt x="97597" y="3314"/>
                </a:lnTo>
                <a:lnTo>
                  <a:pt x="138271" y="10179"/>
                </a:lnTo>
                <a:lnTo>
                  <a:pt x="168862" y="29233"/>
                </a:lnTo>
                <a:lnTo>
                  <a:pt x="171959" y="33883"/>
                </a:lnTo>
                <a:lnTo>
                  <a:pt x="97597" y="33883"/>
                </a:lnTo>
                <a:lnTo>
                  <a:pt x="72352" y="38147"/>
                </a:lnTo>
                <a:lnTo>
                  <a:pt x="53080" y="50318"/>
                </a:lnTo>
                <a:lnTo>
                  <a:pt x="40782" y="69463"/>
                </a:lnTo>
                <a:lnTo>
                  <a:pt x="36461" y="94651"/>
                </a:lnTo>
                <a:lnTo>
                  <a:pt x="40782" y="119781"/>
                </a:lnTo>
                <a:lnTo>
                  <a:pt x="53080" y="138800"/>
                </a:lnTo>
                <a:lnTo>
                  <a:pt x="72352" y="150845"/>
                </a:lnTo>
                <a:lnTo>
                  <a:pt x="97597" y="155051"/>
                </a:lnTo>
                <a:lnTo>
                  <a:pt x="172204" y="155051"/>
                </a:lnTo>
                <a:lnTo>
                  <a:pt x="168862" y="160069"/>
                </a:lnTo>
                <a:lnTo>
                  <a:pt x="138271" y="179123"/>
                </a:lnTo>
                <a:lnTo>
                  <a:pt x="97597" y="185988"/>
                </a:lnTo>
                <a:close/>
              </a:path>
              <a:path w="300990" h="310514">
                <a:moveTo>
                  <a:pt x="172204" y="155051"/>
                </a:moveTo>
                <a:lnTo>
                  <a:pt x="97597" y="155051"/>
                </a:lnTo>
                <a:lnTo>
                  <a:pt x="122630" y="150845"/>
                </a:lnTo>
                <a:lnTo>
                  <a:pt x="141793" y="138800"/>
                </a:lnTo>
                <a:lnTo>
                  <a:pt x="154050" y="119781"/>
                </a:lnTo>
                <a:lnTo>
                  <a:pt x="158366" y="94651"/>
                </a:lnTo>
                <a:lnTo>
                  <a:pt x="154050" y="69463"/>
                </a:lnTo>
                <a:lnTo>
                  <a:pt x="141793" y="50318"/>
                </a:lnTo>
                <a:lnTo>
                  <a:pt x="122630" y="38147"/>
                </a:lnTo>
                <a:lnTo>
                  <a:pt x="97597" y="33883"/>
                </a:lnTo>
                <a:lnTo>
                  <a:pt x="171959" y="33883"/>
                </a:lnTo>
                <a:lnTo>
                  <a:pt x="188129" y="58161"/>
                </a:lnTo>
                <a:lnTo>
                  <a:pt x="194827" y="94651"/>
                </a:lnTo>
                <a:lnTo>
                  <a:pt x="188129" y="131141"/>
                </a:lnTo>
                <a:lnTo>
                  <a:pt x="172204" y="155051"/>
                </a:lnTo>
                <a:close/>
              </a:path>
              <a:path w="300990" h="310514">
                <a:moveTo>
                  <a:pt x="300895" y="310471"/>
                </a:moveTo>
                <a:lnTo>
                  <a:pt x="30200" y="310471"/>
                </a:lnTo>
                <a:lnTo>
                  <a:pt x="30200" y="207717"/>
                </a:lnTo>
                <a:lnTo>
                  <a:pt x="67029" y="207717"/>
                </a:lnTo>
                <a:lnTo>
                  <a:pt x="67029" y="277693"/>
                </a:lnTo>
                <a:lnTo>
                  <a:pt x="300895" y="277693"/>
                </a:lnTo>
                <a:lnTo>
                  <a:pt x="300895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549226" y="3515101"/>
            <a:ext cx="287655" cy="314960"/>
          </a:xfrm>
          <a:custGeom>
            <a:avLst/>
            <a:gdLst/>
            <a:ahLst/>
            <a:cxnLst/>
            <a:rect l="l" t="t" r="r" b="b"/>
            <a:pathLst>
              <a:path w="287654" h="314960">
                <a:moveTo>
                  <a:pt x="283954" y="187461"/>
                </a:moveTo>
                <a:lnTo>
                  <a:pt x="247861" y="187461"/>
                </a:lnTo>
                <a:lnTo>
                  <a:pt x="247861" y="118958"/>
                </a:lnTo>
                <a:lnTo>
                  <a:pt x="190407" y="118958"/>
                </a:lnTo>
                <a:lnTo>
                  <a:pt x="190407" y="88390"/>
                </a:lnTo>
                <a:lnTo>
                  <a:pt x="247861" y="88390"/>
                </a:lnTo>
                <a:lnTo>
                  <a:pt x="247861" y="61873"/>
                </a:lnTo>
                <a:lnTo>
                  <a:pt x="190407" y="61873"/>
                </a:lnTo>
                <a:lnTo>
                  <a:pt x="190407" y="31304"/>
                </a:lnTo>
                <a:lnTo>
                  <a:pt x="247861" y="31304"/>
                </a:lnTo>
                <a:lnTo>
                  <a:pt x="247861" y="0"/>
                </a:lnTo>
                <a:lnTo>
                  <a:pt x="283954" y="0"/>
                </a:lnTo>
                <a:lnTo>
                  <a:pt x="283954" y="187461"/>
                </a:lnTo>
                <a:close/>
              </a:path>
              <a:path w="287654" h="314960">
                <a:moveTo>
                  <a:pt x="104963" y="174571"/>
                </a:moveTo>
                <a:lnTo>
                  <a:pt x="736" y="174571"/>
                </a:lnTo>
                <a:lnTo>
                  <a:pt x="736" y="76236"/>
                </a:lnTo>
                <a:lnTo>
                  <a:pt x="132217" y="76236"/>
                </a:lnTo>
                <a:lnTo>
                  <a:pt x="132217" y="37565"/>
                </a:lnTo>
                <a:lnTo>
                  <a:pt x="0" y="37565"/>
                </a:lnTo>
                <a:lnTo>
                  <a:pt x="0" y="7734"/>
                </a:lnTo>
                <a:lnTo>
                  <a:pt x="168310" y="7734"/>
                </a:lnTo>
                <a:lnTo>
                  <a:pt x="168310" y="105331"/>
                </a:lnTo>
                <a:lnTo>
                  <a:pt x="36829" y="105331"/>
                </a:lnTo>
                <a:lnTo>
                  <a:pt x="36829" y="144739"/>
                </a:lnTo>
                <a:lnTo>
                  <a:pt x="206612" y="144739"/>
                </a:lnTo>
                <a:lnTo>
                  <a:pt x="206612" y="162417"/>
                </a:lnTo>
                <a:lnTo>
                  <a:pt x="189487" y="167268"/>
                </a:lnTo>
                <a:lnTo>
                  <a:pt x="166008" y="171118"/>
                </a:lnTo>
                <a:lnTo>
                  <a:pt x="137419" y="173656"/>
                </a:lnTo>
                <a:lnTo>
                  <a:pt x="104963" y="174571"/>
                </a:lnTo>
                <a:close/>
              </a:path>
              <a:path w="287654" h="314960">
                <a:moveTo>
                  <a:pt x="206612" y="144739"/>
                </a:moveTo>
                <a:lnTo>
                  <a:pt x="107541" y="144739"/>
                </a:lnTo>
                <a:lnTo>
                  <a:pt x="138869" y="143928"/>
                </a:lnTo>
                <a:lnTo>
                  <a:pt x="166468" y="141562"/>
                </a:lnTo>
                <a:lnTo>
                  <a:pt x="189371" y="137747"/>
                </a:lnTo>
                <a:lnTo>
                  <a:pt x="206612" y="132585"/>
                </a:lnTo>
                <a:lnTo>
                  <a:pt x="206612" y="144739"/>
                </a:lnTo>
                <a:close/>
              </a:path>
              <a:path w="287654" h="314960">
                <a:moveTo>
                  <a:pt x="151000" y="314522"/>
                </a:moveTo>
                <a:lnTo>
                  <a:pt x="97488" y="311484"/>
                </a:lnTo>
                <a:lnTo>
                  <a:pt x="54093" y="301540"/>
                </a:lnTo>
                <a:lnTo>
                  <a:pt x="24992" y="283448"/>
                </a:lnTo>
                <a:lnTo>
                  <a:pt x="14363" y="255964"/>
                </a:lnTo>
                <a:lnTo>
                  <a:pt x="24992" y="228324"/>
                </a:lnTo>
                <a:lnTo>
                  <a:pt x="54093" y="210249"/>
                </a:lnTo>
                <a:lnTo>
                  <a:pt x="97488" y="200392"/>
                </a:lnTo>
                <a:lnTo>
                  <a:pt x="151000" y="197405"/>
                </a:lnTo>
                <a:lnTo>
                  <a:pt x="204512" y="200392"/>
                </a:lnTo>
                <a:lnTo>
                  <a:pt x="247907" y="210249"/>
                </a:lnTo>
                <a:lnTo>
                  <a:pt x="274071" y="226500"/>
                </a:lnTo>
                <a:lnTo>
                  <a:pt x="151000" y="226500"/>
                </a:lnTo>
                <a:lnTo>
                  <a:pt x="112697" y="228100"/>
                </a:lnTo>
                <a:lnTo>
                  <a:pt x="81577" y="233221"/>
                </a:lnTo>
                <a:lnTo>
                  <a:pt x="60676" y="242348"/>
                </a:lnTo>
                <a:lnTo>
                  <a:pt x="53034" y="255964"/>
                </a:lnTo>
                <a:lnTo>
                  <a:pt x="60676" y="269579"/>
                </a:lnTo>
                <a:lnTo>
                  <a:pt x="81577" y="278706"/>
                </a:lnTo>
                <a:lnTo>
                  <a:pt x="112697" y="283827"/>
                </a:lnTo>
                <a:lnTo>
                  <a:pt x="151000" y="285427"/>
                </a:lnTo>
                <a:lnTo>
                  <a:pt x="273824" y="285427"/>
                </a:lnTo>
                <a:lnTo>
                  <a:pt x="247907" y="301540"/>
                </a:lnTo>
                <a:lnTo>
                  <a:pt x="204512" y="311484"/>
                </a:lnTo>
                <a:lnTo>
                  <a:pt x="151000" y="314522"/>
                </a:lnTo>
                <a:close/>
              </a:path>
              <a:path w="287654" h="314960">
                <a:moveTo>
                  <a:pt x="273824" y="285427"/>
                </a:moveTo>
                <a:lnTo>
                  <a:pt x="151000" y="285427"/>
                </a:lnTo>
                <a:lnTo>
                  <a:pt x="189302" y="283827"/>
                </a:lnTo>
                <a:lnTo>
                  <a:pt x="220423" y="278706"/>
                </a:lnTo>
                <a:lnTo>
                  <a:pt x="241324" y="269579"/>
                </a:lnTo>
                <a:lnTo>
                  <a:pt x="248966" y="255964"/>
                </a:lnTo>
                <a:lnTo>
                  <a:pt x="241324" y="242348"/>
                </a:lnTo>
                <a:lnTo>
                  <a:pt x="220423" y="233221"/>
                </a:lnTo>
                <a:lnTo>
                  <a:pt x="189302" y="228100"/>
                </a:lnTo>
                <a:lnTo>
                  <a:pt x="151000" y="226500"/>
                </a:lnTo>
                <a:lnTo>
                  <a:pt x="274071" y="226500"/>
                </a:lnTo>
                <a:lnTo>
                  <a:pt x="277008" y="228324"/>
                </a:lnTo>
                <a:lnTo>
                  <a:pt x="287637" y="255964"/>
                </a:lnTo>
                <a:lnTo>
                  <a:pt x="277008" y="283448"/>
                </a:lnTo>
                <a:lnTo>
                  <a:pt x="273824" y="285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91367" y="3502583"/>
            <a:ext cx="648970" cy="328295"/>
          </a:xfrm>
          <a:custGeom>
            <a:avLst/>
            <a:gdLst/>
            <a:ahLst/>
            <a:cxnLst/>
            <a:rect l="l" t="t" r="r" b="b"/>
            <a:pathLst>
              <a:path w="648970" h="328295">
                <a:moveTo>
                  <a:pt x="295732" y="274751"/>
                </a:moveTo>
                <a:lnTo>
                  <a:pt x="284759" y="249707"/>
                </a:lnTo>
                <a:lnTo>
                  <a:pt x="284607" y="249377"/>
                </a:lnTo>
                <a:lnTo>
                  <a:pt x="257429" y="234645"/>
                </a:lnTo>
                <a:lnTo>
                  <a:pt x="257429" y="274751"/>
                </a:lnTo>
                <a:lnTo>
                  <a:pt x="248920" y="286689"/>
                </a:lnTo>
                <a:lnTo>
                  <a:pt x="226364" y="294271"/>
                </a:lnTo>
                <a:lnTo>
                  <a:pt x="194195" y="298259"/>
                </a:lnTo>
                <a:lnTo>
                  <a:pt x="156895" y="299427"/>
                </a:lnTo>
                <a:lnTo>
                  <a:pt x="119583" y="298259"/>
                </a:lnTo>
                <a:lnTo>
                  <a:pt x="87426" y="294271"/>
                </a:lnTo>
                <a:lnTo>
                  <a:pt x="64858" y="286689"/>
                </a:lnTo>
                <a:lnTo>
                  <a:pt x="56349" y="274751"/>
                </a:lnTo>
                <a:lnTo>
                  <a:pt x="64858" y="262750"/>
                </a:lnTo>
                <a:lnTo>
                  <a:pt x="87426" y="255041"/>
                </a:lnTo>
                <a:lnTo>
                  <a:pt x="119583" y="250926"/>
                </a:lnTo>
                <a:lnTo>
                  <a:pt x="156895" y="249707"/>
                </a:lnTo>
                <a:lnTo>
                  <a:pt x="194195" y="250926"/>
                </a:lnTo>
                <a:lnTo>
                  <a:pt x="226364" y="255041"/>
                </a:lnTo>
                <a:lnTo>
                  <a:pt x="248920" y="262750"/>
                </a:lnTo>
                <a:lnTo>
                  <a:pt x="257429" y="274751"/>
                </a:lnTo>
                <a:lnTo>
                  <a:pt x="257429" y="234645"/>
                </a:lnTo>
                <a:lnTo>
                  <a:pt x="254482" y="233045"/>
                </a:lnTo>
                <a:lnTo>
                  <a:pt x="210286" y="224307"/>
                </a:lnTo>
                <a:lnTo>
                  <a:pt x="156895" y="221716"/>
                </a:lnTo>
                <a:lnTo>
                  <a:pt x="103505" y="224307"/>
                </a:lnTo>
                <a:lnTo>
                  <a:pt x="59296" y="233045"/>
                </a:lnTo>
                <a:lnTo>
                  <a:pt x="29171" y="249377"/>
                </a:lnTo>
                <a:lnTo>
                  <a:pt x="18046" y="274751"/>
                </a:lnTo>
                <a:lnTo>
                  <a:pt x="29171" y="299974"/>
                </a:lnTo>
                <a:lnTo>
                  <a:pt x="59296" y="316318"/>
                </a:lnTo>
                <a:lnTo>
                  <a:pt x="103505" y="325145"/>
                </a:lnTo>
                <a:lnTo>
                  <a:pt x="156895" y="327787"/>
                </a:lnTo>
                <a:lnTo>
                  <a:pt x="210286" y="325196"/>
                </a:lnTo>
                <a:lnTo>
                  <a:pt x="254482" y="316458"/>
                </a:lnTo>
                <a:lnTo>
                  <a:pt x="284607" y="300126"/>
                </a:lnTo>
                <a:lnTo>
                  <a:pt x="284911" y="299427"/>
                </a:lnTo>
                <a:lnTo>
                  <a:pt x="295732" y="274751"/>
                </a:lnTo>
                <a:close/>
              </a:path>
              <a:path w="648970" h="328295">
                <a:moveTo>
                  <a:pt x="302361" y="113804"/>
                </a:moveTo>
                <a:lnTo>
                  <a:pt x="256565" y="101650"/>
                </a:lnTo>
                <a:lnTo>
                  <a:pt x="170522" y="78816"/>
                </a:lnTo>
                <a:lnTo>
                  <a:pt x="174205" y="72923"/>
                </a:lnTo>
                <a:lnTo>
                  <a:pt x="177152" y="66294"/>
                </a:lnTo>
                <a:lnTo>
                  <a:pt x="178993" y="59296"/>
                </a:lnTo>
                <a:lnTo>
                  <a:pt x="295363" y="59296"/>
                </a:lnTo>
                <a:lnTo>
                  <a:pt x="295363" y="30937"/>
                </a:lnTo>
                <a:lnTo>
                  <a:pt x="175679" y="30937"/>
                </a:lnTo>
                <a:lnTo>
                  <a:pt x="175679" y="0"/>
                </a:lnTo>
                <a:lnTo>
                  <a:pt x="138480" y="0"/>
                </a:lnTo>
                <a:lnTo>
                  <a:pt x="138480" y="30937"/>
                </a:lnTo>
                <a:lnTo>
                  <a:pt x="18415" y="30937"/>
                </a:lnTo>
                <a:lnTo>
                  <a:pt x="18415" y="59296"/>
                </a:lnTo>
                <a:lnTo>
                  <a:pt x="141058" y="59296"/>
                </a:lnTo>
                <a:lnTo>
                  <a:pt x="122580" y="81826"/>
                </a:lnTo>
                <a:lnTo>
                  <a:pt x="91287" y="98107"/>
                </a:lnTo>
                <a:lnTo>
                  <a:pt x="52755" y="108242"/>
                </a:lnTo>
                <a:lnTo>
                  <a:pt x="12522" y="112331"/>
                </a:lnTo>
                <a:lnTo>
                  <a:pt x="12522" y="141058"/>
                </a:lnTo>
                <a:lnTo>
                  <a:pt x="50330" y="138010"/>
                </a:lnTo>
                <a:lnTo>
                  <a:pt x="87147" y="130467"/>
                </a:lnTo>
                <a:lnTo>
                  <a:pt x="120713" y="118376"/>
                </a:lnTo>
                <a:lnTo>
                  <a:pt x="148793" y="101650"/>
                </a:lnTo>
                <a:lnTo>
                  <a:pt x="293890" y="141427"/>
                </a:lnTo>
                <a:lnTo>
                  <a:pt x="302361" y="113804"/>
                </a:lnTo>
                <a:close/>
              </a:path>
              <a:path w="648970" h="328295">
                <a:moveTo>
                  <a:pt x="314147" y="164998"/>
                </a:moveTo>
                <a:lnTo>
                  <a:pt x="0" y="164998"/>
                </a:lnTo>
                <a:lnTo>
                  <a:pt x="0" y="194094"/>
                </a:lnTo>
                <a:lnTo>
                  <a:pt x="314147" y="194094"/>
                </a:lnTo>
                <a:lnTo>
                  <a:pt x="314147" y="164998"/>
                </a:lnTo>
                <a:close/>
              </a:path>
              <a:path w="648970" h="328295">
                <a:moveTo>
                  <a:pt x="559435" y="118224"/>
                </a:moveTo>
                <a:lnTo>
                  <a:pt x="552170" y="78041"/>
                </a:lnTo>
                <a:lnTo>
                  <a:pt x="535305" y="51930"/>
                </a:lnTo>
                <a:lnTo>
                  <a:pt x="531952" y="46723"/>
                </a:lnTo>
                <a:lnTo>
                  <a:pt x="523709" y="41287"/>
                </a:lnTo>
                <a:lnTo>
                  <a:pt x="523709" y="118224"/>
                </a:lnTo>
                <a:lnTo>
                  <a:pt x="519328" y="144373"/>
                </a:lnTo>
                <a:lnTo>
                  <a:pt x="506907" y="165277"/>
                </a:lnTo>
                <a:lnTo>
                  <a:pt x="487514" y="179133"/>
                </a:lnTo>
                <a:lnTo>
                  <a:pt x="462203" y="184150"/>
                </a:lnTo>
                <a:lnTo>
                  <a:pt x="436753" y="179133"/>
                </a:lnTo>
                <a:lnTo>
                  <a:pt x="417360" y="165277"/>
                </a:lnTo>
                <a:lnTo>
                  <a:pt x="405028" y="144373"/>
                </a:lnTo>
                <a:lnTo>
                  <a:pt x="400697" y="118224"/>
                </a:lnTo>
                <a:lnTo>
                  <a:pt x="405028" y="92011"/>
                </a:lnTo>
                <a:lnTo>
                  <a:pt x="417360" y="70993"/>
                </a:lnTo>
                <a:lnTo>
                  <a:pt x="436753" y="57010"/>
                </a:lnTo>
                <a:lnTo>
                  <a:pt x="462203" y="51930"/>
                </a:lnTo>
                <a:lnTo>
                  <a:pt x="487514" y="57010"/>
                </a:lnTo>
                <a:lnTo>
                  <a:pt x="506907" y="70993"/>
                </a:lnTo>
                <a:lnTo>
                  <a:pt x="519328" y="92011"/>
                </a:lnTo>
                <a:lnTo>
                  <a:pt x="523709" y="118224"/>
                </a:lnTo>
                <a:lnTo>
                  <a:pt x="523709" y="41287"/>
                </a:lnTo>
                <a:lnTo>
                  <a:pt x="501167" y="26403"/>
                </a:lnTo>
                <a:lnTo>
                  <a:pt x="462203" y="19151"/>
                </a:lnTo>
                <a:lnTo>
                  <a:pt x="423087" y="26403"/>
                </a:lnTo>
                <a:lnTo>
                  <a:pt x="392315" y="46723"/>
                </a:lnTo>
                <a:lnTo>
                  <a:pt x="372186" y="78041"/>
                </a:lnTo>
                <a:lnTo>
                  <a:pt x="364972" y="118224"/>
                </a:lnTo>
                <a:lnTo>
                  <a:pt x="372186" y="158407"/>
                </a:lnTo>
                <a:lnTo>
                  <a:pt x="392315" y="189725"/>
                </a:lnTo>
                <a:lnTo>
                  <a:pt x="423087" y="210045"/>
                </a:lnTo>
                <a:lnTo>
                  <a:pt x="462203" y="217297"/>
                </a:lnTo>
                <a:lnTo>
                  <a:pt x="501167" y="210045"/>
                </a:lnTo>
                <a:lnTo>
                  <a:pt x="531952" y="189725"/>
                </a:lnTo>
                <a:lnTo>
                  <a:pt x="535546" y="184150"/>
                </a:lnTo>
                <a:lnTo>
                  <a:pt x="552170" y="158407"/>
                </a:lnTo>
                <a:lnTo>
                  <a:pt x="559435" y="118224"/>
                </a:lnTo>
                <a:close/>
              </a:path>
              <a:path w="648970" h="328295">
                <a:moveTo>
                  <a:pt x="585952" y="259283"/>
                </a:moveTo>
                <a:lnTo>
                  <a:pt x="566889" y="265772"/>
                </a:lnTo>
                <a:lnTo>
                  <a:pt x="542544" y="270370"/>
                </a:lnTo>
                <a:lnTo>
                  <a:pt x="514121" y="273113"/>
                </a:lnTo>
                <a:lnTo>
                  <a:pt x="482828" y="274015"/>
                </a:lnTo>
                <a:lnTo>
                  <a:pt x="354291" y="274015"/>
                </a:lnTo>
                <a:lnTo>
                  <a:pt x="354291" y="308267"/>
                </a:lnTo>
                <a:lnTo>
                  <a:pt x="480618" y="308267"/>
                </a:lnTo>
                <a:lnTo>
                  <a:pt x="513232" y="307251"/>
                </a:lnTo>
                <a:lnTo>
                  <a:pt x="542404" y="304304"/>
                </a:lnTo>
                <a:lnTo>
                  <a:pt x="567004" y="299567"/>
                </a:lnTo>
                <a:lnTo>
                  <a:pt x="585952" y="293166"/>
                </a:lnTo>
                <a:lnTo>
                  <a:pt x="585952" y="259283"/>
                </a:lnTo>
                <a:close/>
              </a:path>
              <a:path w="648970" h="328295">
                <a:moveTo>
                  <a:pt x="648931" y="12522"/>
                </a:moveTo>
                <a:lnTo>
                  <a:pt x="612470" y="12522"/>
                </a:lnTo>
                <a:lnTo>
                  <a:pt x="612470" y="327050"/>
                </a:lnTo>
                <a:lnTo>
                  <a:pt x="648931" y="327050"/>
                </a:lnTo>
                <a:lnTo>
                  <a:pt x="648931" y="12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03025" y="3526040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293166" y="0"/>
                </a:moveTo>
                <a:lnTo>
                  <a:pt x="19151" y="0"/>
                </a:lnTo>
                <a:lnTo>
                  <a:pt x="19151" y="34290"/>
                </a:lnTo>
                <a:lnTo>
                  <a:pt x="255231" y="34290"/>
                </a:lnTo>
                <a:lnTo>
                  <a:pt x="255231" y="208280"/>
                </a:lnTo>
                <a:lnTo>
                  <a:pt x="293166" y="208280"/>
                </a:lnTo>
                <a:lnTo>
                  <a:pt x="293166" y="34290"/>
                </a:lnTo>
                <a:lnTo>
                  <a:pt x="293166" y="0"/>
                </a:lnTo>
                <a:close/>
              </a:path>
              <a:path w="314325" h="288925">
                <a:moveTo>
                  <a:pt x="314159" y="254241"/>
                </a:moveTo>
                <a:lnTo>
                  <a:pt x="154686" y="254241"/>
                </a:lnTo>
                <a:lnTo>
                  <a:pt x="154686" y="113919"/>
                </a:lnTo>
                <a:lnTo>
                  <a:pt x="117119" y="113919"/>
                </a:lnTo>
                <a:lnTo>
                  <a:pt x="117119" y="254241"/>
                </a:lnTo>
                <a:lnTo>
                  <a:pt x="0" y="254241"/>
                </a:lnTo>
                <a:lnTo>
                  <a:pt x="0" y="288493"/>
                </a:lnTo>
                <a:lnTo>
                  <a:pt x="314159" y="288493"/>
                </a:lnTo>
                <a:lnTo>
                  <a:pt x="314159" y="254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64327" y="3515101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09" h="314960">
                <a:moveTo>
                  <a:pt x="295371" y="71817"/>
                </a:moveTo>
                <a:lnTo>
                  <a:pt x="260383" y="71817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71817"/>
                </a:lnTo>
                <a:close/>
              </a:path>
              <a:path w="295909" h="314960">
                <a:moveTo>
                  <a:pt x="207349" y="190407"/>
                </a:moveTo>
                <a:lnTo>
                  <a:pt x="172361" y="190407"/>
                </a:lnTo>
                <a:lnTo>
                  <a:pt x="172361" y="1841"/>
                </a:lnTo>
                <a:lnTo>
                  <a:pt x="207349" y="1841"/>
                </a:lnTo>
                <a:lnTo>
                  <a:pt x="207349" y="71817"/>
                </a:lnTo>
                <a:lnTo>
                  <a:pt x="295371" y="71817"/>
                </a:lnTo>
                <a:lnTo>
                  <a:pt x="295371" y="105700"/>
                </a:lnTo>
                <a:lnTo>
                  <a:pt x="207349" y="105700"/>
                </a:lnTo>
                <a:lnTo>
                  <a:pt x="207349" y="190407"/>
                </a:lnTo>
                <a:close/>
              </a:path>
              <a:path w="295909" h="314960">
                <a:moveTo>
                  <a:pt x="295371" y="193722"/>
                </a:moveTo>
                <a:lnTo>
                  <a:pt x="260383" y="193722"/>
                </a:lnTo>
                <a:lnTo>
                  <a:pt x="260383" y="105700"/>
                </a:lnTo>
                <a:lnTo>
                  <a:pt x="295371" y="105700"/>
                </a:lnTo>
                <a:lnTo>
                  <a:pt x="295371" y="193722"/>
                </a:lnTo>
                <a:close/>
              </a:path>
              <a:path w="295909" h="314960">
                <a:moveTo>
                  <a:pt x="0" y="183041"/>
                </a:moveTo>
                <a:lnTo>
                  <a:pt x="0" y="151368"/>
                </a:lnTo>
                <a:lnTo>
                  <a:pt x="40667" y="145073"/>
                </a:lnTo>
                <a:lnTo>
                  <a:pt x="72323" y="127797"/>
                </a:lnTo>
                <a:lnTo>
                  <a:pt x="92861" y="100302"/>
                </a:lnTo>
                <a:lnTo>
                  <a:pt x="100175" y="63346"/>
                </a:lnTo>
                <a:lnTo>
                  <a:pt x="100175" y="38670"/>
                </a:lnTo>
                <a:lnTo>
                  <a:pt x="0" y="38670"/>
                </a:lnTo>
                <a:lnTo>
                  <a:pt x="0" y="7734"/>
                </a:lnTo>
                <a:lnTo>
                  <a:pt x="135532" y="7734"/>
                </a:lnTo>
                <a:lnTo>
                  <a:pt x="135532" y="61136"/>
                </a:lnTo>
                <a:lnTo>
                  <a:pt x="125127" y="113071"/>
                </a:lnTo>
                <a:lnTo>
                  <a:pt x="96492" y="151230"/>
                </a:lnTo>
                <a:lnTo>
                  <a:pt x="53494" y="174818"/>
                </a:lnTo>
                <a:lnTo>
                  <a:pt x="0" y="183041"/>
                </a:lnTo>
                <a:close/>
              </a:path>
              <a:path w="295909" h="314960">
                <a:moveTo>
                  <a:pt x="295371" y="314522"/>
                </a:moveTo>
                <a:lnTo>
                  <a:pt x="259278" y="314522"/>
                </a:lnTo>
                <a:lnTo>
                  <a:pt x="259278" y="242337"/>
                </a:lnTo>
                <a:lnTo>
                  <a:pt x="19887" y="242337"/>
                </a:lnTo>
                <a:lnTo>
                  <a:pt x="19887" y="211032"/>
                </a:lnTo>
                <a:lnTo>
                  <a:pt x="295371" y="211032"/>
                </a:lnTo>
                <a:lnTo>
                  <a:pt x="29537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14760" y="3506262"/>
            <a:ext cx="328930" cy="323850"/>
          </a:xfrm>
          <a:custGeom>
            <a:avLst/>
            <a:gdLst/>
            <a:ahLst/>
            <a:cxnLst/>
            <a:rect l="l" t="t" r="r" b="b"/>
            <a:pathLst>
              <a:path w="328929" h="323850">
                <a:moveTo>
                  <a:pt x="123746" y="32041"/>
                </a:moveTo>
                <a:lnTo>
                  <a:pt x="86180" y="32041"/>
                </a:lnTo>
                <a:lnTo>
                  <a:pt x="86180" y="0"/>
                </a:lnTo>
                <a:lnTo>
                  <a:pt x="123746" y="0"/>
                </a:lnTo>
                <a:lnTo>
                  <a:pt x="123746" y="32041"/>
                </a:lnTo>
                <a:close/>
              </a:path>
              <a:path w="328929" h="323850">
                <a:moveTo>
                  <a:pt x="211400" y="59295"/>
                </a:moveTo>
                <a:lnTo>
                  <a:pt x="1104" y="59295"/>
                </a:lnTo>
                <a:lnTo>
                  <a:pt x="1104" y="32041"/>
                </a:lnTo>
                <a:lnTo>
                  <a:pt x="211400" y="32041"/>
                </a:lnTo>
                <a:lnTo>
                  <a:pt x="211400" y="59295"/>
                </a:lnTo>
                <a:close/>
              </a:path>
              <a:path w="328929" h="323850">
                <a:moveTo>
                  <a:pt x="285427" y="224659"/>
                </a:moveTo>
                <a:lnTo>
                  <a:pt x="248966" y="224659"/>
                </a:lnTo>
                <a:lnTo>
                  <a:pt x="248966" y="8839"/>
                </a:lnTo>
                <a:lnTo>
                  <a:pt x="285427" y="8839"/>
                </a:lnTo>
                <a:lnTo>
                  <a:pt x="285427" y="92810"/>
                </a:lnTo>
                <a:lnTo>
                  <a:pt x="328886" y="92810"/>
                </a:lnTo>
                <a:lnTo>
                  <a:pt x="328886" y="126693"/>
                </a:lnTo>
                <a:lnTo>
                  <a:pt x="285427" y="126693"/>
                </a:lnTo>
                <a:lnTo>
                  <a:pt x="285427" y="224659"/>
                </a:lnTo>
                <a:close/>
              </a:path>
              <a:path w="328929" h="323850">
                <a:moveTo>
                  <a:pt x="123378" y="190039"/>
                </a:moveTo>
                <a:lnTo>
                  <a:pt x="87285" y="190039"/>
                </a:lnTo>
                <a:lnTo>
                  <a:pt x="87285" y="167573"/>
                </a:lnTo>
                <a:lnTo>
                  <a:pt x="56895" y="162388"/>
                </a:lnTo>
                <a:lnTo>
                  <a:pt x="34205" y="152611"/>
                </a:lnTo>
                <a:lnTo>
                  <a:pt x="20008" y="138622"/>
                </a:lnTo>
                <a:lnTo>
                  <a:pt x="15100" y="120800"/>
                </a:lnTo>
                <a:lnTo>
                  <a:pt x="21332" y="101102"/>
                </a:lnTo>
                <a:lnTo>
                  <a:pt x="39269" y="86134"/>
                </a:lnTo>
                <a:lnTo>
                  <a:pt x="67771" y="76622"/>
                </a:lnTo>
                <a:lnTo>
                  <a:pt x="105700" y="73290"/>
                </a:lnTo>
                <a:lnTo>
                  <a:pt x="143628" y="76622"/>
                </a:lnTo>
                <a:lnTo>
                  <a:pt x="172131" y="86134"/>
                </a:lnTo>
                <a:lnTo>
                  <a:pt x="188516" y="99807"/>
                </a:lnTo>
                <a:lnTo>
                  <a:pt x="105700" y="99807"/>
                </a:lnTo>
                <a:lnTo>
                  <a:pt x="81047" y="101378"/>
                </a:lnTo>
                <a:lnTo>
                  <a:pt x="63438" y="105746"/>
                </a:lnTo>
                <a:lnTo>
                  <a:pt x="52873" y="112392"/>
                </a:lnTo>
                <a:lnTo>
                  <a:pt x="49351" y="120800"/>
                </a:lnTo>
                <a:lnTo>
                  <a:pt x="52873" y="129478"/>
                </a:lnTo>
                <a:lnTo>
                  <a:pt x="63438" y="136360"/>
                </a:lnTo>
                <a:lnTo>
                  <a:pt x="81047" y="140895"/>
                </a:lnTo>
                <a:lnTo>
                  <a:pt x="105700" y="142529"/>
                </a:lnTo>
                <a:lnTo>
                  <a:pt x="187394" y="142529"/>
                </a:lnTo>
                <a:lnTo>
                  <a:pt x="176965" y="152749"/>
                </a:lnTo>
                <a:lnTo>
                  <a:pt x="154038" y="162544"/>
                </a:lnTo>
                <a:lnTo>
                  <a:pt x="123378" y="167573"/>
                </a:lnTo>
                <a:lnTo>
                  <a:pt x="123378" y="190039"/>
                </a:lnTo>
                <a:close/>
              </a:path>
              <a:path w="328929" h="323850">
                <a:moveTo>
                  <a:pt x="187394" y="142529"/>
                </a:moveTo>
                <a:lnTo>
                  <a:pt x="105700" y="142529"/>
                </a:lnTo>
                <a:lnTo>
                  <a:pt x="130140" y="140895"/>
                </a:lnTo>
                <a:lnTo>
                  <a:pt x="147639" y="136360"/>
                </a:lnTo>
                <a:lnTo>
                  <a:pt x="158164" y="129478"/>
                </a:lnTo>
                <a:lnTo>
                  <a:pt x="161680" y="120800"/>
                </a:lnTo>
                <a:lnTo>
                  <a:pt x="158164" y="112392"/>
                </a:lnTo>
                <a:lnTo>
                  <a:pt x="147639" y="105746"/>
                </a:lnTo>
                <a:lnTo>
                  <a:pt x="130140" y="101378"/>
                </a:lnTo>
                <a:lnTo>
                  <a:pt x="105700" y="99807"/>
                </a:lnTo>
                <a:lnTo>
                  <a:pt x="188516" y="99807"/>
                </a:lnTo>
                <a:lnTo>
                  <a:pt x="190068" y="101102"/>
                </a:lnTo>
                <a:lnTo>
                  <a:pt x="196300" y="120800"/>
                </a:lnTo>
                <a:lnTo>
                  <a:pt x="191328" y="138674"/>
                </a:lnTo>
                <a:lnTo>
                  <a:pt x="187394" y="142529"/>
                </a:lnTo>
                <a:close/>
              </a:path>
              <a:path w="328929" h="323850">
                <a:moveTo>
                  <a:pt x="118222" y="218029"/>
                </a:moveTo>
                <a:lnTo>
                  <a:pt x="0" y="218029"/>
                </a:lnTo>
                <a:lnTo>
                  <a:pt x="0" y="190039"/>
                </a:lnTo>
                <a:lnTo>
                  <a:pt x="123378" y="190039"/>
                </a:lnTo>
                <a:lnTo>
                  <a:pt x="153728" y="189118"/>
                </a:lnTo>
                <a:lnTo>
                  <a:pt x="181384" y="186816"/>
                </a:lnTo>
                <a:lnTo>
                  <a:pt x="204897" y="182995"/>
                </a:lnTo>
                <a:lnTo>
                  <a:pt x="222817" y="177517"/>
                </a:lnTo>
                <a:lnTo>
                  <a:pt x="222817" y="205876"/>
                </a:lnTo>
                <a:lnTo>
                  <a:pt x="204351" y="211348"/>
                </a:lnTo>
                <a:lnTo>
                  <a:pt x="179773" y="215129"/>
                </a:lnTo>
                <a:lnTo>
                  <a:pt x="150568" y="217322"/>
                </a:lnTo>
                <a:lnTo>
                  <a:pt x="118222" y="218029"/>
                </a:lnTo>
                <a:close/>
              </a:path>
              <a:path w="328929" h="323850">
                <a:moveTo>
                  <a:pt x="285427" y="323361"/>
                </a:moveTo>
                <a:lnTo>
                  <a:pt x="248966" y="323361"/>
                </a:lnTo>
                <a:lnTo>
                  <a:pt x="248966" y="269959"/>
                </a:lnTo>
                <a:lnTo>
                  <a:pt x="20256" y="269959"/>
                </a:lnTo>
                <a:lnTo>
                  <a:pt x="20256" y="241600"/>
                </a:lnTo>
                <a:lnTo>
                  <a:pt x="285427" y="241600"/>
                </a:lnTo>
                <a:lnTo>
                  <a:pt x="285427" y="32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69050" y="3524313"/>
            <a:ext cx="314325" cy="290830"/>
          </a:xfrm>
          <a:custGeom>
            <a:avLst/>
            <a:gdLst/>
            <a:ahLst/>
            <a:cxnLst/>
            <a:rect l="l" t="t" r="r" b="b"/>
            <a:pathLst>
              <a:path w="314325" h="290829">
                <a:moveTo>
                  <a:pt x="314159" y="255968"/>
                </a:moveTo>
                <a:lnTo>
                  <a:pt x="175310" y="255968"/>
                </a:lnTo>
                <a:lnTo>
                  <a:pt x="175310" y="185877"/>
                </a:lnTo>
                <a:lnTo>
                  <a:pt x="293166" y="185877"/>
                </a:lnTo>
                <a:lnTo>
                  <a:pt x="293166" y="152857"/>
                </a:lnTo>
                <a:lnTo>
                  <a:pt x="56718" y="152857"/>
                </a:lnTo>
                <a:lnTo>
                  <a:pt x="56718" y="89357"/>
                </a:lnTo>
                <a:lnTo>
                  <a:pt x="257073" y="89357"/>
                </a:lnTo>
                <a:lnTo>
                  <a:pt x="257073" y="152476"/>
                </a:lnTo>
                <a:lnTo>
                  <a:pt x="293166" y="152476"/>
                </a:lnTo>
                <a:lnTo>
                  <a:pt x="293166" y="0"/>
                </a:lnTo>
                <a:lnTo>
                  <a:pt x="257073" y="0"/>
                </a:lnTo>
                <a:lnTo>
                  <a:pt x="257073" y="56337"/>
                </a:lnTo>
                <a:lnTo>
                  <a:pt x="56718" y="56337"/>
                </a:lnTo>
                <a:lnTo>
                  <a:pt x="56718" y="457"/>
                </a:lnTo>
                <a:lnTo>
                  <a:pt x="20624" y="457"/>
                </a:lnTo>
                <a:lnTo>
                  <a:pt x="20624" y="56337"/>
                </a:lnTo>
                <a:lnTo>
                  <a:pt x="20624" y="89357"/>
                </a:lnTo>
                <a:lnTo>
                  <a:pt x="20624" y="152857"/>
                </a:lnTo>
                <a:lnTo>
                  <a:pt x="20624" y="185877"/>
                </a:lnTo>
                <a:lnTo>
                  <a:pt x="138112" y="185877"/>
                </a:lnTo>
                <a:lnTo>
                  <a:pt x="138112" y="255968"/>
                </a:lnTo>
                <a:lnTo>
                  <a:pt x="0" y="255968"/>
                </a:lnTo>
                <a:lnTo>
                  <a:pt x="0" y="290220"/>
                </a:lnTo>
                <a:lnTo>
                  <a:pt x="314159" y="290220"/>
                </a:lnTo>
                <a:lnTo>
                  <a:pt x="314159" y="25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0593" y="4403699"/>
            <a:ext cx="866140" cy="309245"/>
          </a:xfrm>
          <a:custGeom>
            <a:avLst/>
            <a:gdLst/>
            <a:ahLst/>
            <a:cxnLst/>
            <a:rect l="l" t="t" r="r" b="b"/>
            <a:pathLst>
              <a:path w="866139" h="309245">
                <a:moveTo>
                  <a:pt x="240131" y="223189"/>
                </a:moveTo>
                <a:lnTo>
                  <a:pt x="216509" y="168910"/>
                </a:lnTo>
                <a:lnTo>
                  <a:pt x="138480" y="135902"/>
                </a:lnTo>
                <a:lnTo>
                  <a:pt x="97815" y="125691"/>
                </a:lnTo>
                <a:lnTo>
                  <a:pt x="69748" y="113855"/>
                </a:lnTo>
                <a:lnTo>
                  <a:pt x="53492" y="98767"/>
                </a:lnTo>
                <a:lnTo>
                  <a:pt x="48247" y="78816"/>
                </a:lnTo>
                <a:lnTo>
                  <a:pt x="53060" y="60490"/>
                </a:lnTo>
                <a:lnTo>
                  <a:pt x="67119" y="46037"/>
                </a:lnTo>
                <a:lnTo>
                  <a:pt x="89890" y="36550"/>
                </a:lnTo>
                <a:lnTo>
                  <a:pt x="120802" y="33147"/>
                </a:lnTo>
                <a:lnTo>
                  <a:pt x="151917" y="37376"/>
                </a:lnTo>
                <a:lnTo>
                  <a:pt x="175768" y="49034"/>
                </a:lnTo>
                <a:lnTo>
                  <a:pt x="191757" y="66548"/>
                </a:lnTo>
                <a:lnTo>
                  <a:pt x="199250" y="88392"/>
                </a:lnTo>
                <a:lnTo>
                  <a:pt x="239026" y="88392"/>
                </a:lnTo>
                <a:lnTo>
                  <a:pt x="228396" y="52832"/>
                </a:lnTo>
                <a:lnTo>
                  <a:pt x="203758" y="24866"/>
                </a:lnTo>
                <a:lnTo>
                  <a:pt x="167652" y="6565"/>
                </a:lnTo>
                <a:lnTo>
                  <a:pt x="122643" y="0"/>
                </a:lnTo>
                <a:lnTo>
                  <a:pt x="77419" y="5422"/>
                </a:lnTo>
                <a:lnTo>
                  <a:pt x="41478" y="21043"/>
                </a:lnTo>
                <a:lnTo>
                  <a:pt x="17767" y="45834"/>
                </a:lnTo>
                <a:lnTo>
                  <a:pt x="9207" y="78816"/>
                </a:lnTo>
                <a:lnTo>
                  <a:pt x="15544" y="111099"/>
                </a:lnTo>
                <a:lnTo>
                  <a:pt x="34480" y="135394"/>
                </a:lnTo>
                <a:lnTo>
                  <a:pt x="65925" y="153136"/>
                </a:lnTo>
                <a:lnTo>
                  <a:pt x="109753" y="165735"/>
                </a:lnTo>
                <a:lnTo>
                  <a:pt x="151003" y="176199"/>
                </a:lnTo>
                <a:lnTo>
                  <a:pt x="179273" y="188379"/>
                </a:lnTo>
                <a:lnTo>
                  <a:pt x="195516" y="204165"/>
                </a:lnTo>
                <a:lnTo>
                  <a:pt x="200723" y="225399"/>
                </a:lnTo>
                <a:lnTo>
                  <a:pt x="195135" y="245592"/>
                </a:lnTo>
                <a:lnTo>
                  <a:pt x="179539" y="261302"/>
                </a:lnTo>
                <a:lnTo>
                  <a:pt x="155663" y="271487"/>
                </a:lnTo>
                <a:lnTo>
                  <a:pt x="125222" y="275120"/>
                </a:lnTo>
                <a:lnTo>
                  <a:pt x="91617" y="270586"/>
                </a:lnTo>
                <a:lnTo>
                  <a:pt x="65519" y="257949"/>
                </a:lnTo>
                <a:lnTo>
                  <a:pt x="47904" y="238607"/>
                </a:lnTo>
                <a:lnTo>
                  <a:pt x="39776" y="213982"/>
                </a:lnTo>
                <a:lnTo>
                  <a:pt x="0" y="213982"/>
                </a:lnTo>
                <a:lnTo>
                  <a:pt x="11188" y="252857"/>
                </a:lnTo>
                <a:lnTo>
                  <a:pt x="37020" y="282714"/>
                </a:lnTo>
                <a:lnTo>
                  <a:pt x="74993" y="301866"/>
                </a:lnTo>
                <a:lnTo>
                  <a:pt x="122643" y="308635"/>
                </a:lnTo>
                <a:lnTo>
                  <a:pt x="168656" y="302742"/>
                </a:lnTo>
                <a:lnTo>
                  <a:pt x="205968" y="285800"/>
                </a:lnTo>
                <a:lnTo>
                  <a:pt x="230987" y="258914"/>
                </a:lnTo>
                <a:lnTo>
                  <a:pt x="240131" y="223189"/>
                </a:lnTo>
                <a:close/>
              </a:path>
              <a:path w="866139" h="309245">
                <a:moveTo>
                  <a:pt x="521881" y="7531"/>
                </a:moveTo>
                <a:lnTo>
                  <a:pt x="271437" y="7531"/>
                </a:lnTo>
                <a:lnTo>
                  <a:pt x="271437" y="41821"/>
                </a:lnTo>
                <a:lnTo>
                  <a:pt x="377507" y="41821"/>
                </a:lnTo>
                <a:lnTo>
                  <a:pt x="377507" y="302171"/>
                </a:lnTo>
                <a:lnTo>
                  <a:pt x="416179" y="302171"/>
                </a:lnTo>
                <a:lnTo>
                  <a:pt x="416179" y="41821"/>
                </a:lnTo>
                <a:lnTo>
                  <a:pt x="521881" y="41821"/>
                </a:lnTo>
                <a:lnTo>
                  <a:pt x="521881" y="7531"/>
                </a:lnTo>
                <a:close/>
              </a:path>
              <a:path w="866139" h="309245">
                <a:moveTo>
                  <a:pt x="865860" y="154317"/>
                </a:moveTo>
                <a:lnTo>
                  <a:pt x="858253" y="104038"/>
                </a:lnTo>
                <a:lnTo>
                  <a:pt x="836803" y="61493"/>
                </a:lnTo>
                <a:lnTo>
                  <a:pt x="827189" y="51993"/>
                </a:lnTo>
                <a:lnTo>
                  <a:pt x="827189" y="154317"/>
                </a:lnTo>
                <a:lnTo>
                  <a:pt x="818375" y="202120"/>
                </a:lnTo>
                <a:lnTo>
                  <a:pt x="793953" y="239763"/>
                </a:lnTo>
                <a:lnTo>
                  <a:pt x="756958" y="264426"/>
                </a:lnTo>
                <a:lnTo>
                  <a:pt x="710438" y="273278"/>
                </a:lnTo>
                <a:lnTo>
                  <a:pt x="663702" y="264426"/>
                </a:lnTo>
                <a:lnTo>
                  <a:pt x="626605" y="239763"/>
                </a:lnTo>
                <a:lnTo>
                  <a:pt x="602145" y="202120"/>
                </a:lnTo>
                <a:lnTo>
                  <a:pt x="593318" y="154317"/>
                </a:lnTo>
                <a:lnTo>
                  <a:pt x="602094" y="106362"/>
                </a:lnTo>
                <a:lnTo>
                  <a:pt x="626427" y="68732"/>
                </a:lnTo>
                <a:lnTo>
                  <a:pt x="663397" y="44157"/>
                </a:lnTo>
                <a:lnTo>
                  <a:pt x="710069" y="35356"/>
                </a:lnTo>
                <a:lnTo>
                  <a:pt x="756805" y="44157"/>
                </a:lnTo>
                <a:lnTo>
                  <a:pt x="793902" y="68732"/>
                </a:lnTo>
                <a:lnTo>
                  <a:pt x="818362" y="106362"/>
                </a:lnTo>
                <a:lnTo>
                  <a:pt x="827189" y="154317"/>
                </a:lnTo>
                <a:lnTo>
                  <a:pt x="827189" y="51993"/>
                </a:lnTo>
                <a:lnTo>
                  <a:pt x="810361" y="35356"/>
                </a:lnTo>
                <a:lnTo>
                  <a:pt x="803567" y="28651"/>
                </a:lnTo>
                <a:lnTo>
                  <a:pt x="760641" y="7493"/>
                </a:lnTo>
                <a:lnTo>
                  <a:pt x="710069" y="0"/>
                </a:lnTo>
                <a:lnTo>
                  <a:pt x="659549" y="7493"/>
                </a:lnTo>
                <a:lnTo>
                  <a:pt x="616699" y="28651"/>
                </a:lnTo>
                <a:lnTo>
                  <a:pt x="583590" y="61493"/>
                </a:lnTo>
                <a:lnTo>
                  <a:pt x="562229" y="104038"/>
                </a:lnTo>
                <a:lnTo>
                  <a:pt x="554647" y="154317"/>
                </a:lnTo>
                <a:lnTo>
                  <a:pt x="562267" y="204584"/>
                </a:lnTo>
                <a:lnTo>
                  <a:pt x="583717" y="247142"/>
                </a:lnTo>
                <a:lnTo>
                  <a:pt x="616940" y="279984"/>
                </a:lnTo>
                <a:lnTo>
                  <a:pt x="659879" y="301142"/>
                </a:lnTo>
                <a:lnTo>
                  <a:pt x="710438" y="308635"/>
                </a:lnTo>
                <a:lnTo>
                  <a:pt x="760971" y="301142"/>
                </a:lnTo>
                <a:lnTo>
                  <a:pt x="803808" y="279984"/>
                </a:lnTo>
                <a:lnTo>
                  <a:pt x="810577" y="273278"/>
                </a:lnTo>
                <a:lnTo>
                  <a:pt x="836930" y="247142"/>
                </a:lnTo>
                <a:lnTo>
                  <a:pt x="858291" y="204584"/>
                </a:lnTo>
                <a:lnTo>
                  <a:pt x="865860" y="154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11392" y="4398907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89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89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89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64586" y="4397806"/>
            <a:ext cx="664210" cy="316230"/>
          </a:xfrm>
          <a:custGeom>
            <a:avLst/>
            <a:gdLst/>
            <a:ahLst/>
            <a:cxnLst/>
            <a:rect l="l" t="t" r="r" b="b"/>
            <a:pathLst>
              <a:path w="664210" h="316229">
                <a:moveTo>
                  <a:pt x="214706" y="134429"/>
                </a:moveTo>
                <a:lnTo>
                  <a:pt x="166230" y="104597"/>
                </a:lnTo>
                <a:lnTo>
                  <a:pt x="118948" y="75501"/>
                </a:lnTo>
                <a:lnTo>
                  <a:pt x="121221" y="67081"/>
                </a:lnTo>
                <a:lnTo>
                  <a:pt x="123050" y="58420"/>
                </a:lnTo>
                <a:lnTo>
                  <a:pt x="124396" y="49555"/>
                </a:lnTo>
                <a:lnTo>
                  <a:pt x="125209" y="40513"/>
                </a:lnTo>
                <a:lnTo>
                  <a:pt x="204762" y="40513"/>
                </a:lnTo>
                <a:lnTo>
                  <a:pt x="204762" y="9207"/>
                </a:lnTo>
                <a:lnTo>
                  <a:pt x="4051" y="9207"/>
                </a:lnTo>
                <a:lnTo>
                  <a:pt x="4051" y="40513"/>
                </a:lnTo>
                <a:lnTo>
                  <a:pt x="88747" y="40513"/>
                </a:lnTo>
                <a:lnTo>
                  <a:pt x="80162" y="75565"/>
                </a:lnTo>
                <a:lnTo>
                  <a:pt x="62052" y="104368"/>
                </a:lnTo>
                <a:lnTo>
                  <a:pt x="35102" y="125095"/>
                </a:lnTo>
                <a:lnTo>
                  <a:pt x="0" y="135902"/>
                </a:lnTo>
                <a:lnTo>
                  <a:pt x="0" y="168681"/>
                </a:lnTo>
                <a:lnTo>
                  <a:pt x="33388" y="161569"/>
                </a:lnTo>
                <a:lnTo>
                  <a:pt x="62509" y="147967"/>
                </a:lnTo>
                <a:lnTo>
                  <a:pt x="86791" y="128701"/>
                </a:lnTo>
                <a:lnTo>
                  <a:pt x="105689" y="104597"/>
                </a:lnTo>
                <a:lnTo>
                  <a:pt x="196659" y="161683"/>
                </a:lnTo>
                <a:lnTo>
                  <a:pt x="214706" y="134429"/>
                </a:lnTo>
                <a:close/>
              </a:path>
              <a:path w="664210" h="316229">
                <a:moveTo>
                  <a:pt x="285051" y="250444"/>
                </a:moveTo>
                <a:lnTo>
                  <a:pt x="274612" y="220370"/>
                </a:lnTo>
                <a:lnTo>
                  <a:pt x="267639" y="215455"/>
                </a:lnTo>
                <a:lnTo>
                  <a:pt x="246011" y="200202"/>
                </a:lnTo>
                <a:lnTo>
                  <a:pt x="246011" y="250444"/>
                </a:lnTo>
                <a:lnTo>
                  <a:pt x="238607" y="266166"/>
                </a:lnTo>
                <a:lnTo>
                  <a:pt x="218300" y="277050"/>
                </a:lnTo>
                <a:lnTo>
                  <a:pt x="187909" y="283375"/>
                </a:lnTo>
                <a:lnTo>
                  <a:pt x="150253" y="285432"/>
                </a:lnTo>
                <a:lnTo>
                  <a:pt x="112763" y="283375"/>
                </a:lnTo>
                <a:lnTo>
                  <a:pt x="82359" y="277050"/>
                </a:lnTo>
                <a:lnTo>
                  <a:pt x="61950" y="266166"/>
                </a:lnTo>
                <a:lnTo>
                  <a:pt x="54495" y="250444"/>
                </a:lnTo>
                <a:lnTo>
                  <a:pt x="61950" y="234873"/>
                </a:lnTo>
                <a:lnTo>
                  <a:pt x="112763" y="217551"/>
                </a:lnTo>
                <a:lnTo>
                  <a:pt x="187909" y="217551"/>
                </a:lnTo>
                <a:lnTo>
                  <a:pt x="238607" y="234873"/>
                </a:lnTo>
                <a:lnTo>
                  <a:pt x="246011" y="250444"/>
                </a:lnTo>
                <a:lnTo>
                  <a:pt x="246011" y="200202"/>
                </a:lnTo>
                <a:lnTo>
                  <a:pt x="203174" y="188810"/>
                </a:lnTo>
                <a:lnTo>
                  <a:pt x="150253" y="185254"/>
                </a:lnTo>
                <a:lnTo>
                  <a:pt x="97497" y="188810"/>
                </a:lnTo>
                <a:lnTo>
                  <a:pt x="54686" y="200164"/>
                </a:lnTo>
                <a:lnTo>
                  <a:pt x="25958" y="220370"/>
                </a:lnTo>
                <a:lnTo>
                  <a:pt x="15455" y="250444"/>
                </a:lnTo>
                <a:lnTo>
                  <a:pt x="25958" y="280517"/>
                </a:lnTo>
                <a:lnTo>
                  <a:pt x="54686" y="300710"/>
                </a:lnTo>
                <a:lnTo>
                  <a:pt x="97497" y="312077"/>
                </a:lnTo>
                <a:lnTo>
                  <a:pt x="150253" y="315633"/>
                </a:lnTo>
                <a:lnTo>
                  <a:pt x="203174" y="312077"/>
                </a:lnTo>
                <a:lnTo>
                  <a:pt x="245973" y="300710"/>
                </a:lnTo>
                <a:lnTo>
                  <a:pt x="267639" y="285432"/>
                </a:lnTo>
                <a:lnTo>
                  <a:pt x="274612" y="280517"/>
                </a:lnTo>
                <a:lnTo>
                  <a:pt x="285051" y="250444"/>
                </a:lnTo>
                <a:close/>
              </a:path>
              <a:path w="664210" h="316229">
                <a:moveTo>
                  <a:pt x="324459" y="61137"/>
                </a:moveTo>
                <a:lnTo>
                  <a:pt x="280263" y="61137"/>
                </a:lnTo>
                <a:lnTo>
                  <a:pt x="280263" y="1104"/>
                </a:lnTo>
                <a:lnTo>
                  <a:pt x="243801" y="1104"/>
                </a:lnTo>
                <a:lnTo>
                  <a:pt x="243801" y="174942"/>
                </a:lnTo>
                <a:lnTo>
                  <a:pt x="280263" y="174942"/>
                </a:lnTo>
                <a:lnTo>
                  <a:pt x="280263" y="95758"/>
                </a:lnTo>
                <a:lnTo>
                  <a:pt x="324459" y="95758"/>
                </a:lnTo>
                <a:lnTo>
                  <a:pt x="324459" y="61137"/>
                </a:lnTo>
                <a:close/>
              </a:path>
              <a:path w="664210" h="316229">
                <a:moveTo>
                  <a:pt x="644880" y="57086"/>
                </a:moveTo>
                <a:lnTo>
                  <a:pt x="633971" y="30607"/>
                </a:lnTo>
                <a:lnTo>
                  <a:pt x="628942" y="27622"/>
                </a:lnTo>
                <a:lnTo>
                  <a:pt x="607314" y="14757"/>
                </a:lnTo>
                <a:lnTo>
                  <a:pt x="607314" y="57086"/>
                </a:lnTo>
                <a:lnTo>
                  <a:pt x="599313" y="70548"/>
                </a:lnTo>
                <a:lnTo>
                  <a:pt x="577621" y="79692"/>
                </a:lnTo>
                <a:lnTo>
                  <a:pt x="545630" y="84899"/>
                </a:lnTo>
                <a:lnTo>
                  <a:pt x="506768" y="86550"/>
                </a:lnTo>
                <a:lnTo>
                  <a:pt x="467906" y="84899"/>
                </a:lnTo>
                <a:lnTo>
                  <a:pt x="435914" y="79692"/>
                </a:lnTo>
                <a:lnTo>
                  <a:pt x="414210" y="70548"/>
                </a:lnTo>
                <a:lnTo>
                  <a:pt x="406222" y="57086"/>
                </a:lnTo>
                <a:lnTo>
                  <a:pt x="414210" y="43776"/>
                </a:lnTo>
                <a:lnTo>
                  <a:pt x="467906" y="29324"/>
                </a:lnTo>
                <a:lnTo>
                  <a:pt x="506768" y="27622"/>
                </a:lnTo>
                <a:lnTo>
                  <a:pt x="545630" y="29324"/>
                </a:lnTo>
                <a:lnTo>
                  <a:pt x="599313" y="43776"/>
                </a:lnTo>
                <a:lnTo>
                  <a:pt x="607314" y="57086"/>
                </a:lnTo>
                <a:lnTo>
                  <a:pt x="607314" y="14757"/>
                </a:lnTo>
                <a:lnTo>
                  <a:pt x="604266" y="12941"/>
                </a:lnTo>
                <a:lnTo>
                  <a:pt x="560349" y="3073"/>
                </a:lnTo>
                <a:lnTo>
                  <a:pt x="506768" y="0"/>
                </a:lnTo>
                <a:lnTo>
                  <a:pt x="453174" y="3073"/>
                </a:lnTo>
                <a:lnTo>
                  <a:pt x="409257" y="12941"/>
                </a:lnTo>
                <a:lnTo>
                  <a:pt x="379564" y="30607"/>
                </a:lnTo>
                <a:lnTo>
                  <a:pt x="368655" y="57086"/>
                </a:lnTo>
                <a:lnTo>
                  <a:pt x="379564" y="83781"/>
                </a:lnTo>
                <a:lnTo>
                  <a:pt x="409257" y="101561"/>
                </a:lnTo>
                <a:lnTo>
                  <a:pt x="453174" y="111467"/>
                </a:lnTo>
                <a:lnTo>
                  <a:pt x="506768" y="114541"/>
                </a:lnTo>
                <a:lnTo>
                  <a:pt x="560349" y="111467"/>
                </a:lnTo>
                <a:lnTo>
                  <a:pt x="604266" y="101561"/>
                </a:lnTo>
                <a:lnTo>
                  <a:pt x="629335" y="86550"/>
                </a:lnTo>
                <a:lnTo>
                  <a:pt x="633971" y="83781"/>
                </a:lnTo>
                <a:lnTo>
                  <a:pt x="644880" y="57086"/>
                </a:lnTo>
                <a:close/>
              </a:path>
              <a:path w="664210" h="316229">
                <a:moveTo>
                  <a:pt x="647827" y="284695"/>
                </a:moveTo>
                <a:lnTo>
                  <a:pt x="407327" y="284695"/>
                </a:lnTo>
                <a:lnTo>
                  <a:pt x="407327" y="262597"/>
                </a:lnTo>
                <a:lnTo>
                  <a:pt x="642302" y="262597"/>
                </a:lnTo>
                <a:lnTo>
                  <a:pt x="642302" y="187464"/>
                </a:lnTo>
                <a:lnTo>
                  <a:pt x="370865" y="187464"/>
                </a:lnTo>
                <a:lnTo>
                  <a:pt x="370865" y="214718"/>
                </a:lnTo>
                <a:lnTo>
                  <a:pt x="606577" y="214718"/>
                </a:lnTo>
                <a:lnTo>
                  <a:pt x="606577" y="236816"/>
                </a:lnTo>
                <a:lnTo>
                  <a:pt x="371602" y="236816"/>
                </a:lnTo>
                <a:lnTo>
                  <a:pt x="371602" y="311950"/>
                </a:lnTo>
                <a:lnTo>
                  <a:pt x="647827" y="311950"/>
                </a:lnTo>
                <a:lnTo>
                  <a:pt x="647827" y="284695"/>
                </a:lnTo>
                <a:close/>
              </a:path>
              <a:path w="664210" h="316229">
                <a:moveTo>
                  <a:pt x="664032" y="134061"/>
                </a:moveTo>
                <a:lnTo>
                  <a:pt x="349872" y="134061"/>
                </a:lnTo>
                <a:lnTo>
                  <a:pt x="349872" y="162420"/>
                </a:lnTo>
                <a:lnTo>
                  <a:pt x="664032" y="162420"/>
                </a:lnTo>
                <a:lnTo>
                  <a:pt x="664032" y="134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2442" y="4398907"/>
            <a:ext cx="302260" cy="310515"/>
          </a:xfrm>
          <a:custGeom>
            <a:avLst/>
            <a:gdLst/>
            <a:ahLst/>
            <a:cxnLst/>
            <a:rect l="l" t="t" r="r" b="b"/>
            <a:pathLst>
              <a:path w="302260" h="310514">
                <a:moveTo>
                  <a:pt x="295371" y="233866"/>
                </a:moveTo>
                <a:lnTo>
                  <a:pt x="258910" y="233866"/>
                </a:lnTo>
                <a:lnTo>
                  <a:pt x="258910" y="93178"/>
                </a:lnTo>
                <a:lnTo>
                  <a:pt x="183041" y="93178"/>
                </a:lnTo>
                <a:lnTo>
                  <a:pt x="183041" y="60031"/>
                </a:lnTo>
                <a:lnTo>
                  <a:pt x="258910" y="60031"/>
                </a:lnTo>
                <a:lnTo>
                  <a:pt x="258910" y="0"/>
                </a:lnTo>
                <a:lnTo>
                  <a:pt x="295371" y="0"/>
                </a:lnTo>
                <a:lnTo>
                  <a:pt x="295371" y="233866"/>
                </a:lnTo>
                <a:close/>
              </a:path>
              <a:path w="302260" h="310514">
                <a:moveTo>
                  <a:pt x="0" y="189671"/>
                </a:moveTo>
                <a:lnTo>
                  <a:pt x="0" y="155419"/>
                </a:lnTo>
                <a:lnTo>
                  <a:pt x="39487" y="137655"/>
                </a:lnTo>
                <a:lnTo>
                  <a:pt x="68962" y="103352"/>
                </a:lnTo>
                <a:lnTo>
                  <a:pt x="87527" y="56964"/>
                </a:lnTo>
                <a:lnTo>
                  <a:pt x="94283" y="2946"/>
                </a:lnTo>
                <a:lnTo>
                  <a:pt x="130744" y="5156"/>
                </a:lnTo>
                <a:lnTo>
                  <a:pt x="129915" y="25912"/>
                </a:lnTo>
                <a:lnTo>
                  <a:pt x="127429" y="46082"/>
                </a:lnTo>
                <a:lnTo>
                  <a:pt x="123286" y="65492"/>
                </a:lnTo>
                <a:lnTo>
                  <a:pt x="117485" y="83970"/>
                </a:lnTo>
                <a:lnTo>
                  <a:pt x="157077" y="115644"/>
                </a:lnTo>
                <a:lnTo>
                  <a:pt x="103490" y="115644"/>
                </a:lnTo>
                <a:lnTo>
                  <a:pt x="84005" y="143162"/>
                </a:lnTo>
                <a:lnTo>
                  <a:pt x="60031" y="165363"/>
                </a:lnTo>
                <a:lnTo>
                  <a:pt x="31914" y="181211"/>
                </a:lnTo>
                <a:lnTo>
                  <a:pt x="0" y="189671"/>
                </a:lnTo>
                <a:close/>
              </a:path>
              <a:path w="302260" h="310514">
                <a:moveTo>
                  <a:pt x="192249" y="187829"/>
                </a:moveTo>
                <a:lnTo>
                  <a:pt x="103490" y="115644"/>
                </a:lnTo>
                <a:lnTo>
                  <a:pt x="157077" y="115644"/>
                </a:lnTo>
                <a:lnTo>
                  <a:pt x="215083" y="162049"/>
                </a:lnTo>
                <a:lnTo>
                  <a:pt x="192249" y="187829"/>
                </a:lnTo>
                <a:close/>
              </a:path>
              <a:path w="302260" h="310514">
                <a:moveTo>
                  <a:pt x="302000" y="310471"/>
                </a:moveTo>
                <a:lnTo>
                  <a:pt x="27622" y="310471"/>
                </a:lnTo>
                <a:lnTo>
                  <a:pt x="27622" y="210295"/>
                </a:lnTo>
                <a:lnTo>
                  <a:pt x="64819" y="210295"/>
                </a:lnTo>
                <a:lnTo>
                  <a:pt x="64819" y="277693"/>
                </a:lnTo>
                <a:lnTo>
                  <a:pt x="302000" y="277693"/>
                </a:lnTo>
                <a:lnTo>
                  <a:pt x="302000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32265" y="4398907"/>
            <a:ext cx="290195" cy="310515"/>
          </a:xfrm>
          <a:custGeom>
            <a:avLst/>
            <a:gdLst/>
            <a:ahLst/>
            <a:cxnLst/>
            <a:rect l="l" t="t" r="r" b="b"/>
            <a:pathLst>
              <a:path w="290195" h="310514">
                <a:moveTo>
                  <a:pt x="289847" y="173834"/>
                </a:moveTo>
                <a:lnTo>
                  <a:pt x="253386" y="173834"/>
                </a:lnTo>
                <a:lnTo>
                  <a:pt x="253386" y="90968"/>
                </a:lnTo>
                <a:lnTo>
                  <a:pt x="192249" y="90968"/>
                </a:lnTo>
                <a:lnTo>
                  <a:pt x="192249" y="59295"/>
                </a:lnTo>
                <a:lnTo>
                  <a:pt x="253386" y="592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73834"/>
                </a:lnTo>
                <a:close/>
              </a:path>
              <a:path w="290195" h="310514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90195" h="310514">
                <a:moveTo>
                  <a:pt x="0" y="167573"/>
                </a:moveTo>
                <a:lnTo>
                  <a:pt x="0" y="134795"/>
                </a:lnTo>
                <a:lnTo>
                  <a:pt x="35154" y="124137"/>
                </a:lnTo>
                <a:lnTo>
                  <a:pt x="62195" y="103674"/>
                </a:lnTo>
                <a:lnTo>
                  <a:pt x="80328" y="74924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85" y="48994"/>
                </a:lnTo>
                <a:lnTo>
                  <a:pt x="122964" y="58374"/>
                </a:lnTo>
                <a:lnTo>
                  <a:pt x="120921" y="67478"/>
                </a:lnTo>
                <a:lnTo>
                  <a:pt x="118222" y="76236"/>
                </a:lnTo>
                <a:lnTo>
                  <a:pt x="164318" y="105331"/>
                </a:lnTo>
                <a:lnTo>
                  <a:pt x="104595" y="105331"/>
                </a:lnTo>
                <a:lnTo>
                  <a:pt x="85766" y="129040"/>
                </a:lnTo>
                <a:lnTo>
                  <a:pt x="61689" y="147777"/>
                </a:lnTo>
                <a:lnTo>
                  <a:pt x="32916" y="160852"/>
                </a:lnTo>
                <a:lnTo>
                  <a:pt x="0" y="167573"/>
                </a:lnTo>
                <a:close/>
              </a:path>
              <a:path w="290195" h="310514">
                <a:moveTo>
                  <a:pt x="197037" y="164627"/>
                </a:moveTo>
                <a:lnTo>
                  <a:pt x="104595" y="105331"/>
                </a:lnTo>
                <a:lnTo>
                  <a:pt x="164318" y="105331"/>
                </a:lnTo>
                <a:lnTo>
                  <a:pt x="215083" y="137373"/>
                </a:lnTo>
                <a:lnTo>
                  <a:pt x="197037" y="164627"/>
                </a:lnTo>
                <a:close/>
              </a:path>
              <a:path w="290195" h="310514">
                <a:moveTo>
                  <a:pt x="289847" y="310471"/>
                </a:moveTo>
                <a:lnTo>
                  <a:pt x="22097" y="310471"/>
                </a:lnTo>
                <a:lnTo>
                  <a:pt x="22097" y="191144"/>
                </a:lnTo>
                <a:lnTo>
                  <a:pt x="289847" y="191144"/>
                </a:lnTo>
                <a:lnTo>
                  <a:pt x="289847" y="221712"/>
                </a:lnTo>
                <a:lnTo>
                  <a:pt x="58558" y="221712"/>
                </a:lnTo>
                <a:lnTo>
                  <a:pt x="58558" y="279534"/>
                </a:lnTo>
                <a:lnTo>
                  <a:pt x="289847" y="279534"/>
                </a:lnTo>
                <a:lnTo>
                  <a:pt x="289847" y="310471"/>
                </a:lnTo>
                <a:close/>
              </a:path>
              <a:path w="290195" h="310514">
                <a:moveTo>
                  <a:pt x="289847" y="279534"/>
                </a:moveTo>
                <a:lnTo>
                  <a:pt x="253386" y="279534"/>
                </a:lnTo>
                <a:lnTo>
                  <a:pt x="253386" y="221712"/>
                </a:lnTo>
                <a:lnTo>
                  <a:pt x="289847" y="221712"/>
                </a:lnTo>
                <a:lnTo>
                  <a:pt x="289847" y="27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2330" y="4393382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28358"/>
                </a:moveTo>
                <a:lnTo>
                  <a:pt x="88390" y="28358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28358"/>
                </a:lnTo>
                <a:close/>
              </a:path>
              <a:path w="330200" h="316229">
                <a:moveTo>
                  <a:pt x="213610" y="55612"/>
                </a:moveTo>
                <a:lnTo>
                  <a:pt x="0" y="55612"/>
                </a:lnTo>
                <a:lnTo>
                  <a:pt x="0" y="28358"/>
                </a:lnTo>
                <a:lnTo>
                  <a:pt x="213610" y="28358"/>
                </a:lnTo>
                <a:lnTo>
                  <a:pt x="213610" y="55612"/>
                </a:lnTo>
                <a:close/>
              </a:path>
              <a:path w="330200" h="316229">
                <a:moveTo>
                  <a:pt x="285795" y="169783"/>
                </a:moveTo>
                <a:lnTo>
                  <a:pt x="249334" y="169783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71080"/>
                </a:lnTo>
                <a:lnTo>
                  <a:pt x="329991" y="71080"/>
                </a:lnTo>
                <a:lnTo>
                  <a:pt x="329991" y="102385"/>
                </a:lnTo>
                <a:lnTo>
                  <a:pt x="285795" y="102385"/>
                </a:lnTo>
                <a:lnTo>
                  <a:pt x="285795" y="169783"/>
                </a:lnTo>
                <a:close/>
              </a:path>
              <a:path w="330200" h="316229">
                <a:moveTo>
                  <a:pt x="106805" y="168678"/>
                </a:moveTo>
                <a:lnTo>
                  <a:pt x="70453" y="165536"/>
                </a:lnTo>
                <a:lnTo>
                  <a:pt x="41110" y="156248"/>
                </a:lnTo>
                <a:lnTo>
                  <a:pt x="21504" y="141021"/>
                </a:lnTo>
                <a:lnTo>
                  <a:pt x="14363" y="120063"/>
                </a:lnTo>
                <a:lnTo>
                  <a:pt x="21504" y="99105"/>
                </a:lnTo>
                <a:lnTo>
                  <a:pt x="41110" y="83878"/>
                </a:lnTo>
                <a:lnTo>
                  <a:pt x="70453" y="74590"/>
                </a:lnTo>
                <a:lnTo>
                  <a:pt x="106805" y="71448"/>
                </a:lnTo>
                <a:lnTo>
                  <a:pt x="142943" y="74590"/>
                </a:lnTo>
                <a:lnTo>
                  <a:pt x="172177" y="83878"/>
                </a:lnTo>
                <a:lnTo>
                  <a:pt x="189332" y="97229"/>
                </a:lnTo>
                <a:lnTo>
                  <a:pt x="106805" y="97229"/>
                </a:lnTo>
                <a:lnTo>
                  <a:pt x="82912" y="98881"/>
                </a:lnTo>
                <a:lnTo>
                  <a:pt x="64819" y="103536"/>
                </a:lnTo>
                <a:lnTo>
                  <a:pt x="53356" y="110747"/>
                </a:lnTo>
                <a:lnTo>
                  <a:pt x="49351" y="120063"/>
                </a:lnTo>
                <a:lnTo>
                  <a:pt x="53356" y="129380"/>
                </a:lnTo>
                <a:lnTo>
                  <a:pt x="64819" y="136590"/>
                </a:lnTo>
                <a:lnTo>
                  <a:pt x="82912" y="141246"/>
                </a:lnTo>
                <a:lnTo>
                  <a:pt x="106805" y="142897"/>
                </a:lnTo>
                <a:lnTo>
                  <a:pt x="189332" y="142897"/>
                </a:lnTo>
                <a:lnTo>
                  <a:pt x="172177" y="156248"/>
                </a:lnTo>
                <a:lnTo>
                  <a:pt x="142943" y="165536"/>
                </a:lnTo>
                <a:lnTo>
                  <a:pt x="106805" y="168678"/>
                </a:lnTo>
                <a:close/>
              </a:path>
              <a:path w="330200" h="316229">
                <a:moveTo>
                  <a:pt x="189332" y="142897"/>
                </a:moveTo>
                <a:lnTo>
                  <a:pt x="106805" y="142897"/>
                </a:lnTo>
                <a:lnTo>
                  <a:pt x="130542" y="141246"/>
                </a:lnTo>
                <a:lnTo>
                  <a:pt x="148652" y="136590"/>
                </a:lnTo>
                <a:lnTo>
                  <a:pt x="160201" y="129380"/>
                </a:lnTo>
                <a:lnTo>
                  <a:pt x="164258" y="120063"/>
                </a:lnTo>
                <a:lnTo>
                  <a:pt x="160201" y="110747"/>
                </a:lnTo>
                <a:lnTo>
                  <a:pt x="148652" y="103536"/>
                </a:lnTo>
                <a:lnTo>
                  <a:pt x="130542" y="98881"/>
                </a:lnTo>
                <a:lnTo>
                  <a:pt x="106805" y="97229"/>
                </a:lnTo>
                <a:lnTo>
                  <a:pt x="189332" y="97229"/>
                </a:lnTo>
                <a:lnTo>
                  <a:pt x="191742" y="99105"/>
                </a:lnTo>
                <a:lnTo>
                  <a:pt x="198878" y="120063"/>
                </a:lnTo>
                <a:lnTo>
                  <a:pt x="191742" y="141021"/>
                </a:lnTo>
                <a:lnTo>
                  <a:pt x="189332" y="142897"/>
                </a:lnTo>
                <a:close/>
              </a:path>
              <a:path w="330200" h="316229">
                <a:moveTo>
                  <a:pt x="293530" y="315995"/>
                </a:moveTo>
                <a:lnTo>
                  <a:pt x="23202" y="315995"/>
                </a:lnTo>
                <a:lnTo>
                  <a:pt x="23202" y="238285"/>
                </a:lnTo>
                <a:lnTo>
                  <a:pt x="250071" y="238285"/>
                </a:lnTo>
                <a:lnTo>
                  <a:pt x="250071" y="213610"/>
                </a:lnTo>
                <a:lnTo>
                  <a:pt x="22465" y="213610"/>
                </a:lnTo>
                <a:lnTo>
                  <a:pt x="22465" y="186724"/>
                </a:lnTo>
                <a:lnTo>
                  <a:pt x="285795" y="186724"/>
                </a:lnTo>
                <a:lnTo>
                  <a:pt x="285795" y="264066"/>
                </a:lnTo>
                <a:lnTo>
                  <a:pt x="58926" y="264066"/>
                </a:lnTo>
                <a:lnTo>
                  <a:pt x="58926" y="289110"/>
                </a:lnTo>
                <a:lnTo>
                  <a:pt x="293530" y="289110"/>
                </a:lnTo>
                <a:lnTo>
                  <a:pt x="293530" y="315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0825" y="4396697"/>
            <a:ext cx="314325" cy="324485"/>
          </a:xfrm>
          <a:custGeom>
            <a:avLst/>
            <a:gdLst/>
            <a:ahLst/>
            <a:cxnLst/>
            <a:rect l="l" t="t" r="r" b="b"/>
            <a:pathLst>
              <a:path w="314325" h="324485">
                <a:moveTo>
                  <a:pt x="7365" y="169046"/>
                </a:moveTo>
                <a:lnTo>
                  <a:pt x="7365" y="134427"/>
                </a:lnTo>
                <a:lnTo>
                  <a:pt x="47209" y="127730"/>
                </a:lnTo>
                <a:lnTo>
                  <a:pt x="83923" y="108693"/>
                </a:lnTo>
                <a:lnTo>
                  <a:pt x="115264" y="79563"/>
                </a:lnTo>
                <a:lnTo>
                  <a:pt x="138985" y="42583"/>
                </a:lnTo>
                <a:lnTo>
                  <a:pt x="152841" y="0"/>
                </a:lnTo>
                <a:lnTo>
                  <a:pt x="190407" y="5892"/>
                </a:lnTo>
                <a:lnTo>
                  <a:pt x="187104" y="20929"/>
                </a:lnTo>
                <a:lnTo>
                  <a:pt x="182765" y="35586"/>
                </a:lnTo>
                <a:lnTo>
                  <a:pt x="177459" y="49759"/>
                </a:lnTo>
                <a:lnTo>
                  <a:pt x="171256" y="63346"/>
                </a:lnTo>
                <a:lnTo>
                  <a:pt x="221721" y="91336"/>
                </a:lnTo>
                <a:lnTo>
                  <a:pt x="153578" y="91336"/>
                </a:lnTo>
                <a:lnTo>
                  <a:pt x="124051" y="123470"/>
                </a:lnTo>
                <a:lnTo>
                  <a:pt x="88896" y="147869"/>
                </a:lnTo>
                <a:lnTo>
                  <a:pt x="49529" y="163430"/>
                </a:lnTo>
                <a:lnTo>
                  <a:pt x="7365" y="169046"/>
                </a:lnTo>
                <a:close/>
              </a:path>
              <a:path w="314325" h="324485">
                <a:moveTo>
                  <a:pt x="289110" y="168678"/>
                </a:moveTo>
                <a:lnTo>
                  <a:pt x="153578" y="91336"/>
                </a:lnTo>
                <a:lnTo>
                  <a:pt x="221721" y="91336"/>
                </a:lnTo>
                <a:lnTo>
                  <a:pt x="306052" y="138110"/>
                </a:lnTo>
                <a:lnTo>
                  <a:pt x="289110" y="168678"/>
                </a:lnTo>
                <a:close/>
              </a:path>
              <a:path w="314325" h="324485">
                <a:moveTo>
                  <a:pt x="314154" y="236076"/>
                </a:moveTo>
                <a:lnTo>
                  <a:pt x="0" y="236076"/>
                </a:lnTo>
                <a:lnTo>
                  <a:pt x="0" y="202193"/>
                </a:lnTo>
                <a:lnTo>
                  <a:pt x="314154" y="202193"/>
                </a:lnTo>
                <a:lnTo>
                  <a:pt x="314154" y="236076"/>
                </a:lnTo>
                <a:close/>
              </a:path>
              <a:path w="314325" h="324485">
                <a:moveTo>
                  <a:pt x="175307" y="324098"/>
                </a:moveTo>
                <a:lnTo>
                  <a:pt x="138110" y="324098"/>
                </a:lnTo>
                <a:lnTo>
                  <a:pt x="138110" y="236076"/>
                </a:lnTo>
                <a:lnTo>
                  <a:pt x="175307" y="236076"/>
                </a:lnTo>
                <a:lnTo>
                  <a:pt x="175307" y="32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02798" y="4398907"/>
            <a:ext cx="314960" cy="312420"/>
          </a:xfrm>
          <a:custGeom>
            <a:avLst/>
            <a:gdLst/>
            <a:ahLst/>
            <a:cxnLst/>
            <a:rect l="l" t="t" r="r" b="b"/>
            <a:pathLst>
              <a:path w="314960" h="312420">
                <a:moveTo>
                  <a:pt x="289110" y="174939"/>
                </a:moveTo>
                <a:lnTo>
                  <a:pt x="252649" y="174939"/>
                </a:lnTo>
                <a:lnTo>
                  <a:pt x="252649" y="0"/>
                </a:lnTo>
                <a:lnTo>
                  <a:pt x="289110" y="0"/>
                </a:lnTo>
                <a:lnTo>
                  <a:pt x="289110" y="174939"/>
                </a:lnTo>
                <a:close/>
              </a:path>
              <a:path w="314960" h="312420">
                <a:moveTo>
                  <a:pt x="98702" y="166837"/>
                </a:moveTo>
                <a:lnTo>
                  <a:pt x="57799" y="160898"/>
                </a:lnTo>
                <a:lnTo>
                  <a:pt x="26701" y="144186"/>
                </a:lnTo>
                <a:lnTo>
                  <a:pt x="6928" y="118360"/>
                </a:lnTo>
                <a:lnTo>
                  <a:pt x="0" y="85075"/>
                </a:lnTo>
                <a:lnTo>
                  <a:pt x="6928" y="51946"/>
                </a:lnTo>
                <a:lnTo>
                  <a:pt x="26701" y="26102"/>
                </a:lnTo>
                <a:lnTo>
                  <a:pt x="57799" y="9305"/>
                </a:lnTo>
                <a:lnTo>
                  <a:pt x="98702" y="3314"/>
                </a:lnTo>
                <a:lnTo>
                  <a:pt x="139393" y="9305"/>
                </a:lnTo>
                <a:lnTo>
                  <a:pt x="170381" y="26102"/>
                </a:lnTo>
                <a:lnTo>
                  <a:pt x="176041" y="33514"/>
                </a:lnTo>
                <a:lnTo>
                  <a:pt x="98702" y="33514"/>
                </a:lnTo>
                <a:lnTo>
                  <a:pt x="73440" y="37013"/>
                </a:lnTo>
                <a:lnTo>
                  <a:pt x="53770" y="47141"/>
                </a:lnTo>
                <a:lnTo>
                  <a:pt x="41007" y="63346"/>
                </a:lnTo>
                <a:lnTo>
                  <a:pt x="36461" y="85075"/>
                </a:lnTo>
                <a:lnTo>
                  <a:pt x="41007" y="106805"/>
                </a:lnTo>
                <a:lnTo>
                  <a:pt x="53770" y="123010"/>
                </a:lnTo>
                <a:lnTo>
                  <a:pt x="73440" y="133138"/>
                </a:lnTo>
                <a:lnTo>
                  <a:pt x="98702" y="136636"/>
                </a:lnTo>
                <a:lnTo>
                  <a:pt x="176150" y="136636"/>
                </a:lnTo>
                <a:lnTo>
                  <a:pt x="170381" y="144186"/>
                </a:lnTo>
                <a:lnTo>
                  <a:pt x="139393" y="160898"/>
                </a:lnTo>
                <a:lnTo>
                  <a:pt x="98702" y="166837"/>
                </a:lnTo>
                <a:close/>
              </a:path>
              <a:path w="314960" h="312420">
                <a:moveTo>
                  <a:pt x="176150" y="136636"/>
                </a:moveTo>
                <a:lnTo>
                  <a:pt x="98702" y="136636"/>
                </a:lnTo>
                <a:lnTo>
                  <a:pt x="123752" y="133138"/>
                </a:lnTo>
                <a:lnTo>
                  <a:pt x="143312" y="123010"/>
                </a:lnTo>
                <a:lnTo>
                  <a:pt x="156035" y="106805"/>
                </a:lnTo>
                <a:lnTo>
                  <a:pt x="160576" y="85075"/>
                </a:lnTo>
                <a:lnTo>
                  <a:pt x="156035" y="63346"/>
                </a:lnTo>
                <a:lnTo>
                  <a:pt x="143312" y="47141"/>
                </a:lnTo>
                <a:lnTo>
                  <a:pt x="123752" y="37013"/>
                </a:lnTo>
                <a:lnTo>
                  <a:pt x="98702" y="33514"/>
                </a:lnTo>
                <a:lnTo>
                  <a:pt x="176041" y="33514"/>
                </a:lnTo>
                <a:lnTo>
                  <a:pt x="190114" y="51946"/>
                </a:lnTo>
                <a:lnTo>
                  <a:pt x="197037" y="85075"/>
                </a:lnTo>
                <a:lnTo>
                  <a:pt x="190114" y="118360"/>
                </a:lnTo>
                <a:lnTo>
                  <a:pt x="176150" y="136636"/>
                </a:lnTo>
                <a:close/>
              </a:path>
              <a:path w="314960" h="312420">
                <a:moveTo>
                  <a:pt x="22834" y="310471"/>
                </a:moveTo>
                <a:lnTo>
                  <a:pt x="22834" y="277325"/>
                </a:lnTo>
                <a:lnTo>
                  <a:pt x="47688" y="268261"/>
                </a:lnTo>
                <a:lnTo>
                  <a:pt x="68916" y="247907"/>
                </a:lnTo>
                <a:lnTo>
                  <a:pt x="84414" y="219059"/>
                </a:lnTo>
                <a:lnTo>
                  <a:pt x="92073" y="184515"/>
                </a:lnTo>
                <a:lnTo>
                  <a:pt x="127429" y="189302"/>
                </a:lnTo>
                <a:lnTo>
                  <a:pt x="125639" y="201732"/>
                </a:lnTo>
                <a:lnTo>
                  <a:pt x="123056" y="213610"/>
                </a:lnTo>
                <a:lnTo>
                  <a:pt x="119712" y="224935"/>
                </a:lnTo>
                <a:lnTo>
                  <a:pt x="115644" y="235707"/>
                </a:lnTo>
                <a:lnTo>
                  <a:pt x="149148" y="263329"/>
                </a:lnTo>
                <a:lnTo>
                  <a:pt x="100544" y="263329"/>
                </a:lnTo>
                <a:lnTo>
                  <a:pt x="84414" y="282038"/>
                </a:lnTo>
                <a:lnTo>
                  <a:pt x="65694" y="296430"/>
                </a:lnTo>
                <a:lnTo>
                  <a:pt x="44972" y="306057"/>
                </a:lnTo>
                <a:lnTo>
                  <a:pt x="22834" y="310471"/>
                </a:lnTo>
                <a:close/>
              </a:path>
              <a:path w="314960" h="312420">
                <a:moveTo>
                  <a:pt x="221018" y="275483"/>
                </a:moveTo>
                <a:lnTo>
                  <a:pt x="163890" y="275483"/>
                </a:lnTo>
                <a:lnTo>
                  <a:pt x="184831" y="263600"/>
                </a:lnTo>
                <a:lnTo>
                  <a:pt x="202423" y="243119"/>
                </a:lnTo>
                <a:lnTo>
                  <a:pt x="215112" y="216079"/>
                </a:lnTo>
                <a:lnTo>
                  <a:pt x="221344" y="184515"/>
                </a:lnTo>
                <a:lnTo>
                  <a:pt x="256700" y="189671"/>
                </a:lnTo>
                <a:lnTo>
                  <a:pt x="255250" y="201283"/>
                </a:lnTo>
                <a:lnTo>
                  <a:pt x="253109" y="212413"/>
                </a:lnTo>
                <a:lnTo>
                  <a:pt x="250278" y="223128"/>
                </a:lnTo>
                <a:lnTo>
                  <a:pt x="246756" y="233498"/>
                </a:lnTo>
                <a:lnTo>
                  <a:pt x="282772" y="261488"/>
                </a:lnTo>
                <a:lnTo>
                  <a:pt x="232393" y="261488"/>
                </a:lnTo>
                <a:lnTo>
                  <a:pt x="221018" y="275483"/>
                </a:lnTo>
                <a:close/>
              </a:path>
              <a:path w="314960" h="312420">
                <a:moveTo>
                  <a:pt x="292793" y="311944"/>
                </a:moveTo>
                <a:lnTo>
                  <a:pt x="232393" y="261488"/>
                </a:lnTo>
                <a:lnTo>
                  <a:pt x="282772" y="261488"/>
                </a:lnTo>
                <a:lnTo>
                  <a:pt x="314522" y="286164"/>
                </a:lnTo>
                <a:lnTo>
                  <a:pt x="292793" y="311944"/>
                </a:lnTo>
                <a:close/>
              </a:path>
              <a:path w="314960" h="312420">
                <a:moveTo>
                  <a:pt x="153946" y="310471"/>
                </a:moveTo>
                <a:lnTo>
                  <a:pt x="100544" y="263329"/>
                </a:lnTo>
                <a:lnTo>
                  <a:pt x="149148" y="263329"/>
                </a:lnTo>
                <a:lnTo>
                  <a:pt x="163890" y="275483"/>
                </a:lnTo>
                <a:lnTo>
                  <a:pt x="221018" y="275483"/>
                </a:lnTo>
                <a:lnTo>
                  <a:pt x="216407" y="281157"/>
                </a:lnTo>
                <a:lnTo>
                  <a:pt x="197589" y="296200"/>
                </a:lnTo>
                <a:lnTo>
                  <a:pt x="176562" y="306132"/>
                </a:lnTo>
                <a:lnTo>
                  <a:pt x="153946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52667" y="4398530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40" y="90170"/>
                </a:moveTo>
                <a:lnTo>
                  <a:pt x="59296" y="90170"/>
                </a:lnTo>
                <a:lnTo>
                  <a:pt x="59296" y="0"/>
                </a:lnTo>
                <a:lnTo>
                  <a:pt x="22466" y="0"/>
                </a:lnTo>
                <a:lnTo>
                  <a:pt x="22466" y="90170"/>
                </a:lnTo>
                <a:lnTo>
                  <a:pt x="22466" y="121920"/>
                </a:lnTo>
                <a:lnTo>
                  <a:pt x="294640" y="121920"/>
                </a:lnTo>
                <a:lnTo>
                  <a:pt x="294640" y="90170"/>
                </a:lnTo>
                <a:close/>
              </a:path>
              <a:path w="314325" h="311150">
                <a:moveTo>
                  <a:pt x="297954" y="279400"/>
                </a:moveTo>
                <a:lnTo>
                  <a:pt x="58928" y="27940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940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79400"/>
                </a:lnTo>
                <a:close/>
              </a:path>
              <a:path w="314325" h="311150">
                <a:moveTo>
                  <a:pt x="314159" y="156908"/>
                </a:moveTo>
                <a:lnTo>
                  <a:pt x="0" y="156908"/>
                </a:lnTo>
                <a:lnTo>
                  <a:pt x="0" y="189318"/>
                </a:lnTo>
                <a:lnTo>
                  <a:pt x="314159" y="189318"/>
                </a:lnTo>
                <a:lnTo>
                  <a:pt x="314159" y="15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09943" y="4402594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5732" y="79552"/>
                </a:moveTo>
                <a:lnTo>
                  <a:pt x="240118" y="79552"/>
                </a:lnTo>
                <a:lnTo>
                  <a:pt x="240118" y="27622"/>
                </a:lnTo>
                <a:lnTo>
                  <a:pt x="292417" y="27622"/>
                </a:lnTo>
                <a:lnTo>
                  <a:pt x="292417" y="0"/>
                </a:lnTo>
                <a:lnTo>
                  <a:pt x="203657" y="0"/>
                </a:lnTo>
                <a:lnTo>
                  <a:pt x="203657" y="27622"/>
                </a:lnTo>
                <a:lnTo>
                  <a:pt x="203657" y="79552"/>
                </a:lnTo>
                <a:lnTo>
                  <a:pt x="110121" y="79552"/>
                </a:lnTo>
                <a:lnTo>
                  <a:pt x="110121" y="27622"/>
                </a:lnTo>
                <a:lnTo>
                  <a:pt x="203657" y="27622"/>
                </a:lnTo>
                <a:lnTo>
                  <a:pt x="203657" y="0"/>
                </a:lnTo>
                <a:lnTo>
                  <a:pt x="21361" y="0"/>
                </a:lnTo>
                <a:lnTo>
                  <a:pt x="21361" y="27622"/>
                </a:lnTo>
                <a:lnTo>
                  <a:pt x="73660" y="27622"/>
                </a:lnTo>
                <a:lnTo>
                  <a:pt x="73660" y="79552"/>
                </a:lnTo>
                <a:lnTo>
                  <a:pt x="18046" y="79552"/>
                </a:lnTo>
                <a:lnTo>
                  <a:pt x="18046" y="107175"/>
                </a:lnTo>
                <a:lnTo>
                  <a:pt x="295732" y="107175"/>
                </a:lnTo>
                <a:lnTo>
                  <a:pt x="295732" y="79552"/>
                </a:lnTo>
                <a:close/>
              </a:path>
              <a:path w="314325" h="307339">
                <a:moveTo>
                  <a:pt x="297942" y="280416"/>
                </a:moveTo>
                <a:lnTo>
                  <a:pt x="57454" y="280416"/>
                </a:lnTo>
                <a:lnTo>
                  <a:pt x="57454" y="260096"/>
                </a:lnTo>
                <a:lnTo>
                  <a:pt x="292417" y="260096"/>
                </a:lnTo>
                <a:lnTo>
                  <a:pt x="292417" y="234696"/>
                </a:lnTo>
                <a:lnTo>
                  <a:pt x="292417" y="214376"/>
                </a:lnTo>
                <a:lnTo>
                  <a:pt x="292417" y="187706"/>
                </a:lnTo>
                <a:lnTo>
                  <a:pt x="20993" y="187706"/>
                </a:lnTo>
                <a:lnTo>
                  <a:pt x="20993" y="214376"/>
                </a:lnTo>
                <a:lnTo>
                  <a:pt x="256692" y="214376"/>
                </a:lnTo>
                <a:lnTo>
                  <a:pt x="256692" y="234696"/>
                </a:lnTo>
                <a:lnTo>
                  <a:pt x="21729" y="234696"/>
                </a:lnTo>
                <a:lnTo>
                  <a:pt x="21729" y="260096"/>
                </a:lnTo>
                <a:lnTo>
                  <a:pt x="21729" y="280416"/>
                </a:lnTo>
                <a:lnTo>
                  <a:pt x="21729" y="307086"/>
                </a:lnTo>
                <a:lnTo>
                  <a:pt x="297942" y="307086"/>
                </a:lnTo>
                <a:lnTo>
                  <a:pt x="297942" y="280416"/>
                </a:lnTo>
                <a:close/>
              </a:path>
              <a:path w="314325" h="307339">
                <a:moveTo>
                  <a:pt x="314147" y="133324"/>
                </a:moveTo>
                <a:lnTo>
                  <a:pt x="0" y="133324"/>
                </a:lnTo>
                <a:lnTo>
                  <a:pt x="0" y="161683"/>
                </a:lnTo>
                <a:lnTo>
                  <a:pt x="314147" y="161683"/>
                </a:lnTo>
                <a:lnTo>
                  <a:pt x="314147" y="133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3820" y="4398907"/>
            <a:ext cx="307340" cy="314960"/>
          </a:xfrm>
          <a:custGeom>
            <a:avLst/>
            <a:gdLst/>
            <a:ahLst/>
            <a:cxnLst/>
            <a:rect l="l" t="t" r="r" b="b"/>
            <a:pathLst>
              <a:path w="307340" h="314960">
                <a:moveTo>
                  <a:pt x="292793" y="75131"/>
                </a:moveTo>
                <a:lnTo>
                  <a:pt x="258173" y="75131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75131"/>
                </a:lnTo>
                <a:close/>
              </a:path>
              <a:path w="307340" h="314960">
                <a:moveTo>
                  <a:pt x="206981" y="192985"/>
                </a:moveTo>
                <a:lnTo>
                  <a:pt x="172361" y="192985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75131"/>
                </a:lnTo>
                <a:lnTo>
                  <a:pt x="292793" y="75131"/>
                </a:lnTo>
                <a:lnTo>
                  <a:pt x="292793" y="108646"/>
                </a:lnTo>
                <a:lnTo>
                  <a:pt x="206981" y="108646"/>
                </a:lnTo>
                <a:lnTo>
                  <a:pt x="206981" y="192985"/>
                </a:lnTo>
                <a:close/>
              </a:path>
              <a:path w="307340" h="314960">
                <a:moveTo>
                  <a:pt x="62241" y="187093"/>
                </a:moveTo>
                <a:lnTo>
                  <a:pt x="0" y="187093"/>
                </a:lnTo>
                <a:lnTo>
                  <a:pt x="0" y="81024"/>
                </a:lnTo>
                <a:lnTo>
                  <a:pt x="99070" y="81024"/>
                </a:lnTo>
                <a:lnTo>
                  <a:pt x="99070" y="38302"/>
                </a:lnTo>
                <a:lnTo>
                  <a:pt x="0" y="38302"/>
                </a:lnTo>
                <a:lnTo>
                  <a:pt x="0" y="7734"/>
                </a:lnTo>
                <a:lnTo>
                  <a:pt x="133322" y="7734"/>
                </a:lnTo>
                <a:lnTo>
                  <a:pt x="133322" y="110856"/>
                </a:lnTo>
                <a:lnTo>
                  <a:pt x="33883" y="110856"/>
                </a:lnTo>
                <a:lnTo>
                  <a:pt x="33883" y="156524"/>
                </a:lnTo>
                <a:lnTo>
                  <a:pt x="151000" y="156524"/>
                </a:lnTo>
                <a:lnTo>
                  <a:pt x="151000" y="175307"/>
                </a:lnTo>
                <a:lnTo>
                  <a:pt x="133506" y="180722"/>
                </a:lnTo>
                <a:lnTo>
                  <a:pt x="112421" y="184377"/>
                </a:lnTo>
                <a:lnTo>
                  <a:pt x="88436" y="186442"/>
                </a:lnTo>
                <a:lnTo>
                  <a:pt x="62241" y="187093"/>
                </a:lnTo>
                <a:close/>
              </a:path>
              <a:path w="307340" h="314960">
                <a:moveTo>
                  <a:pt x="292793" y="222081"/>
                </a:moveTo>
                <a:lnTo>
                  <a:pt x="258173" y="222081"/>
                </a:lnTo>
                <a:lnTo>
                  <a:pt x="258173" y="108646"/>
                </a:lnTo>
                <a:lnTo>
                  <a:pt x="292793" y="108646"/>
                </a:lnTo>
                <a:lnTo>
                  <a:pt x="292793" y="222081"/>
                </a:lnTo>
                <a:close/>
              </a:path>
              <a:path w="307340" h="314960">
                <a:moveTo>
                  <a:pt x="151000" y="156524"/>
                </a:moveTo>
                <a:lnTo>
                  <a:pt x="64819" y="156524"/>
                </a:lnTo>
                <a:lnTo>
                  <a:pt x="90145" y="155880"/>
                </a:lnTo>
                <a:lnTo>
                  <a:pt x="113296" y="153854"/>
                </a:lnTo>
                <a:lnTo>
                  <a:pt x="133753" y="150309"/>
                </a:lnTo>
                <a:lnTo>
                  <a:pt x="151000" y="145107"/>
                </a:lnTo>
                <a:lnTo>
                  <a:pt x="151000" y="156524"/>
                </a:lnTo>
                <a:close/>
              </a:path>
              <a:path w="307340" h="314960">
                <a:moveTo>
                  <a:pt x="13995" y="310471"/>
                </a:moveTo>
                <a:lnTo>
                  <a:pt x="13995" y="279166"/>
                </a:lnTo>
                <a:lnTo>
                  <a:pt x="58668" y="273676"/>
                </a:lnTo>
                <a:lnTo>
                  <a:pt x="99301" y="258450"/>
                </a:lnTo>
                <a:lnTo>
                  <a:pt x="130888" y="233693"/>
                </a:lnTo>
                <a:lnTo>
                  <a:pt x="148422" y="199615"/>
                </a:lnTo>
                <a:lnTo>
                  <a:pt x="184515" y="207349"/>
                </a:lnTo>
                <a:lnTo>
                  <a:pt x="182305" y="214945"/>
                </a:lnTo>
                <a:lnTo>
                  <a:pt x="179543" y="222265"/>
                </a:lnTo>
                <a:lnTo>
                  <a:pt x="176228" y="229308"/>
                </a:lnTo>
                <a:lnTo>
                  <a:pt x="172361" y="236076"/>
                </a:lnTo>
                <a:lnTo>
                  <a:pt x="242331" y="261120"/>
                </a:lnTo>
                <a:lnTo>
                  <a:pt x="152473" y="261120"/>
                </a:lnTo>
                <a:lnTo>
                  <a:pt x="124051" y="282452"/>
                </a:lnTo>
                <a:lnTo>
                  <a:pt x="90277" y="297811"/>
                </a:lnTo>
                <a:lnTo>
                  <a:pt x="52982" y="307162"/>
                </a:lnTo>
                <a:lnTo>
                  <a:pt x="13995" y="310471"/>
                </a:lnTo>
                <a:close/>
              </a:path>
              <a:path w="307340" h="314960">
                <a:moveTo>
                  <a:pt x="293161" y="314522"/>
                </a:moveTo>
                <a:lnTo>
                  <a:pt x="152473" y="261120"/>
                </a:lnTo>
                <a:lnTo>
                  <a:pt x="242331" y="261120"/>
                </a:lnTo>
                <a:lnTo>
                  <a:pt x="307156" y="284322"/>
                </a:lnTo>
                <a:lnTo>
                  <a:pt x="2931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8540" y="4402594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2049" y="206756"/>
                </a:moveTo>
                <a:lnTo>
                  <a:pt x="255955" y="206756"/>
                </a:lnTo>
                <a:lnTo>
                  <a:pt x="255955" y="235966"/>
                </a:lnTo>
                <a:lnTo>
                  <a:pt x="255955" y="277876"/>
                </a:lnTo>
                <a:lnTo>
                  <a:pt x="58191" y="277876"/>
                </a:lnTo>
                <a:lnTo>
                  <a:pt x="58191" y="235966"/>
                </a:lnTo>
                <a:lnTo>
                  <a:pt x="255955" y="235966"/>
                </a:lnTo>
                <a:lnTo>
                  <a:pt x="255955" y="206756"/>
                </a:lnTo>
                <a:lnTo>
                  <a:pt x="21729" y="206756"/>
                </a:lnTo>
                <a:lnTo>
                  <a:pt x="21729" y="235966"/>
                </a:lnTo>
                <a:lnTo>
                  <a:pt x="21729" y="277876"/>
                </a:lnTo>
                <a:lnTo>
                  <a:pt x="21729" y="307086"/>
                </a:lnTo>
                <a:lnTo>
                  <a:pt x="292049" y="307086"/>
                </a:lnTo>
                <a:lnTo>
                  <a:pt x="292049" y="278434"/>
                </a:lnTo>
                <a:lnTo>
                  <a:pt x="292049" y="277876"/>
                </a:lnTo>
                <a:lnTo>
                  <a:pt x="292049" y="235966"/>
                </a:lnTo>
                <a:lnTo>
                  <a:pt x="292049" y="235712"/>
                </a:lnTo>
                <a:lnTo>
                  <a:pt x="292049" y="206756"/>
                </a:lnTo>
                <a:close/>
              </a:path>
              <a:path w="314325" h="307339">
                <a:moveTo>
                  <a:pt x="314147" y="149529"/>
                </a:moveTo>
                <a:lnTo>
                  <a:pt x="174942" y="149529"/>
                </a:lnTo>
                <a:lnTo>
                  <a:pt x="174942" y="117856"/>
                </a:lnTo>
                <a:lnTo>
                  <a:pt x="295732" y="117856"/>
                </a:lnTo>
                <a:lnTo>
                  <a:pt x="295732" y="89128"/>
                </a:lnTo>
                <a:lnTo>
                  <a:pt x="240118" y="89128"/>
                </a:lnTo>
                <a:lnTo>
                  <a:pt x="240118" y="28727"/>
                </a:lnTo>
                <a:lnTo>
                  <a:pt x="292417" y="28727"/>
                </a:lnTo>
                <a:lnTo>
                  <a:pt x="292417" y="0"/>
                </a:lnTo>
                <a:lnTo>
                  <a:pt x="203657" y="0"/>
                </a:lnTo>
                <a:lnTo>
                  <a:pt x="203657" y="28727"/>
                </a:lnTo>
                <a:lnTo>
                  <a:pt x="203657" y="89128"/>
                </a:lnTo>
                <a:lnTo>
                  <a:pt x="110121" y="89128"/>
                </a:lnTo>
                <a:lnTo>
                  <a:pt x="110121" y="28727"/>
                </a:lnTo>
                <a:lnTo>
                  <a:pt x="203657" y="28727"/>
                </a:lnTo>
                <a:lnTo>
                  <a:pt x="203657" y="0"/>
                </a:lnTo>
                <a:lnTo>
                  <a:pt x="21361" y="0"/>
                </a:lnTo>
                <a:lnTo>
                  <a:pt x="21361" y="28727"/>
                </a:lnTo>
                <a:lnTo>
                  <a:pt x="73660" y="28727"/>
                </a:lnTo>
                <a:lnTo>
                  <a:pt x="73660" y="89128"/>
                </a:lnTo>
                <a:lnTo>
                  <a:pt x="18046" y="89128"/>
                </a:lnTo>
                <a:lnTo>
                  <a:pt x="18046" y="117856"/>
                </a:lnTo>
                <a:lnTo>
                  <a:pt x="138849" y="117856"/>
                </a:lnTo>
                <a:lnTo>
                  <a:pt x="138849" y="149529"/>
                </a:lnTo>
                <a:lnTo>
                  <a:pt x="0" y="149529"/>
                </a:lnTo>
                <a:lnTo>
                  <a:pt x="0" y="178625"/>
                </a:lnTo>
                <a:lnTo>
                  <a:pt x="314147" y="178625"/>
                </a:lnTo>
                <a:lnTo>
                  <a:pt x="314147" y="1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3023" y="4398907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09" h="314960">
                <a:moveTo>
                  <a:pt x="295371" y="126693"/>
                </a:moveTo>
                <a:lnTo>
                  <a:pt x="260383" y="126693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126693"/>
                </a:lnTo>
                <a:close/>
              </a:path>
              <a:path w="295909" h="314960">
                <a:moveTo>
                  <a:pt x="206612" y="308998"/>
                </a:moveTo>
                <a:lnTo>
                  <a:pt x="171624" y="308998"/>
                </a:lnTo>
                <a:lnTo>
                  <a:pt x="171624" y="1841"/>
                </a:lnTo>
                <a:lnTo>
                  <a:pt x="206612" y="1841"/>
                </a:lnTo>
                <a:lnTo>
                  <a:pt x="206612" y="126693"/>
                </a:lnTo>
                <a:lnTo>
                  <a:pt x="295371" y="126693"/>
                </a:lnTo>
                <a:lnTo>
                  <a:pt x="295371" y="160944"/>
                </a:lnTo>
                <a:lnTo>
                  <a:pt x="206612" y="160944"/>
                </a:lnTo>
                <a:lnTo>
                  <a:pt x="206612" y="308998"/>
                </a:lnTo>
                <a:close/>
              </a:path>
              <a:path w="295909" h="314960">
                <a:moveTo>
                  <a:pt x="295371" y="314522"/>
                </a:moveTo>
                <a:lnTo>
                  <a:pt x="260383" y="314522"/>
                </a:lnTo>
                <a:lnTo>
                  <a:pt x="260383" y="160944"/>
                </a:lnTo>
                <a:lnTo>
                  <a:pt x="295371" y="160944"/>
                </a:lnTo>
                <a:lnTo>
                  <a:pt x="295371" y="314522"/>
                </a:lnTo>
                <a:close/>
              </a:path>
              <a:path w="295909" h="314960">
                <a:moveTo>
                  <a:pt x="0" y="295003"/>
                </a:moveTo>
                <a:lnTo>
                  <a:pt x="0" y="260751"/>
                </a:lnTo>
                <a:lnTo>
                  <a:pt x="32483" y="252449"/>
                </a:lnTo>
                <a:lnTo>
                  <a:pt x="59133" y="230657"/>
                </a:lnTo>
                <a:lnTo>
                  <a:pt x="79153" y="196739"/>
                </a:lnTo>
                <a:lnTo>
                  <a:pt x="91749" y="152055"/>
                </a:lnTo>
                <a:lnTo>
                  <a:pt x="96124" y="97966"/>
                </a:lnTo>
                <a:lnTo>
                  <a:pt x="96124" y="44563"/>
                </a:lnTo>
                <a:lnTo>
                  <a:pt x="0" y="44563"/>
                </a:lnTo>
                <a:lnTo>
                  <a:pt x="0" y="11417"/>
                </a:lnTo>
                <a:lnTo>
                  <a:pt x="131480" y="11417"/>
                </a:lnTo>
                <a:lnTo>
                  <a:pt x="131480" y="96124"/>
                </a:lnTo>
                <a:lnTo>
                  <a:pt x="127086" y="153005"/>
                </a:lnTo>
                <a:lnTo>
                  <a:pt x="114498" y="201538"/>
                </a:lnTo>
                <a:lnTo>
                  <a:pt x="94605" y="240864"/>
                </a:lnTo>
                <a:lnTo>
                  <a:pt x="68298" y="270122"/>
                </a:lnTo>
                <a:lnTo>
                  <a:pt x="36466" y="288455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78545" y="4398530"/>
            <a:ext cx="81280" cy="157480"/>
          </a:xfrm>
          <a:custGeom>
            <a:avLst/>
            <a:gdLst/>
            <a:ahLst/>
            <a:cxnLst/>
            <a:rect l="l" t="t" r="r" b="b"/>
            <a:pathLst>
              <a:path w="81279" h="157479">
                <a:moveTo>
                  <a:pt x="80657" y="57150"/>
                </a:moveTo>
                <a:lnTo>
                  <a:pt x="36461" y="57150"/>
                </a:lnTo>
                <a:lnTo>
                  <a:pt x="36461" y="0"/>
                </a:lnTo>
                <a:lnTo>
                  <a:pt x="0" y="0"/>
                </a:lnTo>
                <a:lnTo>
                  <a:pt x="0" y="57150"/>
                </a:lnTo>
                <a:lnTo>
                  <a:pt x="0" y="90170"/>
                </a:lnTo>
                <a:lnTo>
                  <a:pt x="0" y="157480"/>
                </a:lnTo>
                <a:lnTo>
                  <a:pt x="36461" y="157480"/>
                </a:lnTo>
                <a:lnTo>
                  <a:pt x="36461" y="90170"/>
                </a:lnTo>
                <a:lnTo>
                  <a:pt x="80657" y="90170"/>
                </a:lnTo>
                <a:lnTo>
                  <a:pt x="8065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41360" y="4404435"/>
            <a:ext cx="281940" cy="305435"/>
          </a:xfrm>
          <a:custGeom>
            <a:avLst/>
            <a:gdLst/>
            <a:ahLst/>
            <a:cxnLst/>
            <a:rect l="l" t="t" r="r" b="b"/>
            <a:pathLst>
              <a:path w="281940" h="305435">
                <a:moveTo>
                  <a:pt x="183781" y="0"/>
                </a:moveTo>
                <a:lnTo>
                  <a:pt x="148056" y="0"/>
                </a:lnTo>
                <a:lnTo>
                  <a:pt x="148056" y="38544"/>
                </a:lnTo>
                <a:lnTo>
                  <a:pt x="35725" y="38544"/>
                </a:lnTo>
                <a:lnTo>
                  <a:pt x="35725" y="444"/>
                </a:lnTo>
                <a:lnTo>
                  <a:pt x="0" y="444"/>
                </a:lnTo>
                <a:lnTo>
                  <a:pt x="0" y="38544"/>
                </a:lnTo>
                <a:lnTo>
                  <a:pt x="0" y="67754"/>
                </a:lnTo>
                <a:lnTo>
                  <a:pt x="0" y="110934"/>
                </a:lnTo>
                <a:lnTo>
                  <a:pt x="0" y="140144"/>
                </a:lnTo>
                <a:lnTo>
                  <a:pt x="183781" y="140144"/>
                </a:lnTo>
                <a:lnTo>
                  <a:pt x="183781" y="111226"/>
                </a:lnTo>
                <a:lnTo>
                  <a:pt x="183781" y="110934"/>
                </a:lnTo>
                <a:lnTo>
                  <a:pt x="183781" y="68135"/>
                </a:lnTo>
                <a:lnTo>
                  <a:pt x="148056" y="68135"/>
                </a:lnTo>
                <a:lnTo>
                  <a:pt x="148056" y="110934"/>
                </a:lnTo>
                <a:lnTo>
                  <a:pt x="35725" y="110934"/>
                </a:lnTo>
                <a:lnTo>
                  <a:pt x="35725" y="67754"/>
                </a:lnTo>
                <a:lnTo>
                  <a:pt x="183781" y="67754"/>
                </a:lnTo>
                <a:lnTo>
                  <a:pt x="183781" y="39039"/>
                </a:lnTo>
                <a:lnTo>
                  <a:pt x="183781" y="38544"/>
                </a:lnTo>
                <a:lnTo>
                  <a:pt x="183781" y="0"/>
                </a:lnTo>
                <a:close/>
              </a:path>
              <a:path w="281940" h="305435">
                <a:moveTo>
                  <a:pt x="281381" y="276034"/>
                </a:moveTo>
                <a:lnTo>
                  <a:pt x="47142" y="276034"/>
                </a:lnTo>
                <a:lnTo>
                  <a:pt x="47142" y="250634"/>
                </a:lnTo>
                <a:lnTo>
                  <a:pt x="273646" y="250634"/>
                </a:lnTo>
                <a:lnTo>
                  <a:pt x="273646" y="223964"/>
                </a:lnTo>
                <a:lnTo>
                  <a:pt x="273646" y="197294"/>
                </a:lnTo>
                <a:lnTo>
                  <a:pt x="273646" y="169354"/>
                </a:lnTo>
                <a:lnTo>
                  <a:pt x="10312" y="169354"/>
                </a:lnTo>
                <a:lnTo>
                  <a:pt x="10312" y="197294"/>
                </a:lnTo>
                <a:lnTo>
                  <a:pt x="237553" y="197294"/>
                </a:lnTo>
                <a:lnTo>
                  <a:pt x="237553" y="223964"/>
                </a:lnTo>
                <a:lnTo>
                  <a:pt x="11049" y="223964"/>
                </a:lnTo>
                <a:lnTo>
                  <a:pt x="11049" y="250634"/>
                </a:lnTo>
                <a:lnTo>
                  <a:pt x="11049" y="276034"/>
                </a:lnTo>
                <a:lnTo>
                  <a:pt x="11049" y="305244"/>
                </a:lnTo>
                <a:lnTo>
                  <a:pt x="281381" y="305244"/>
                </a:lnTo>
                <a:lnTo>
                  <a:pt x="281381" y="276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03171" y="5280862"/>
            <a:ext cx="1002665" cy="316865"/>
          </a:xfrm>
          <a:custGeom>
            <a:avLst/>
            <a:gdLst/>
            <a:ahLst/>
            <a:cxnLst/>
            <a:rect l="l" t="t" r="r" b="b"/>
            <a:pathLst>
              <a:path w="1002664" h="316864">
                <a:moveTo>
                  <a:pt x="292061" y="205879"/>
                </a:moveTo>
                <a:lnTo>
                  <a:pt x="255968" y="205879"/>
                </a:lnTo>
                <a:lnTo>
                  <a:pt x="255968" y="234975"/>
                </a:lnTo>
                <a:lnTo>
                  <a:pt x="255968" y="283591"/>
                </a:lnTo>
                <a:lnTo>
                  <a:pt x="58191" y="283591"/>
                </a:lnTo>
                <a:lnTo>
                  <a:pt x="58191" y="234975"/>
                </a:lnTo>
                <a:lnTo>
                  <a:pt x="255968" y="234975"/>
                </a:lnTo>
                <a:lnTo>
                  <a:pt x="255968" y="205879"/>
                </a:lnTo>
                <a:lnTo>
                  <a:pt x="21729" y="205879"/>
                </a:lnTo>
                <a:lnTo>
                  <a:pt x="21729" y="312686"/>
                </a:lnTo>
                <a:lnTo>
                  <a:pt x="292061" y="312686"/>
                </a:lnTo>
                <a:lnTo>
                  <a:pt x="292061" y="283591"/>
                </a:lnTo>
                <a:lnTo>
                  <a:pt x="292061" y="234975"/>
                </a:lnTo>
                <a:lnTo>
                  <a:pt x="292061" y="205879"/>
                </a:lnTo>
                <a:close/>
              </a:path>
              <a:path w="1002664" h="316864">
                <a:moveTo>
                  <a:pt x="295744" y="60401"/>
                </a:moveTo>
                <a:lnTo>
                  <a:pt x="284772" y="32943"/>
                </a:lnTo>
                <a:lnTo>
                  <a:pt x="278066" y="28727"/>
                </a:lnTo>
                <a:lnTo>
                  <a:pt x="257073" y="15544"/>
                </a:lnTo>
                <a:lnTo>
                  <a:pt x="257073" y="60401"/>
                </a:lnTo>
                <a:lnTo>
                  <a:pt x="249135" y="74676"/>
                </a:lnTo>
                <a:lnTo>
                  <a:pt x="227558" y="84531"/>
                </a:lnTo>
                <a:lnTo>
                  <a:pt x="195694" y="90233"/>
                </a:lnTo>
                <a:lnTo>
                  <a:pt x="156895" y="92075"/>
                </a:lnTo>
                <a:lnTo>
                  <a:pt x="118097" y="90233"/>
                </a:lnTo>
                <a:lnTo>
                  <a:pt x="86233" y="84531"/>
                </a:lnTo>
                <a:lnTo>
                  <a:pt x="64655" y="74676"/>
                </a:lnTo>
                <a:lnTo>
                  <a:pt x="56718" y="60401"/>
                </a:lnTo>
                <a:lnTo>
                  <a:pt x="64655" y="46291"/>
                </a:lnTo>
                <a:lnTo>
                  <a:pt x="86233" y="36423"/>
                </a:lnTo>
                <a:lnTo>
                  <a:pt x="118097" y="30619"/>
                </a:lnTo>
                <a:lnTo>
                  <a:pt x="156895" y="28727"/>
                </a:lnTo>
                <a:lnTo>
                  <a:pt x="195694" y="30619"/>
                </a:lnTo>
                <a:lnTo>
                  <a:pt x="227558" y="36423"/>
                </a:lnTo>
                <a:lnTo>
                  <a:pt x="249135" y="46291"/>
                </a:lnTo>
                <a:lnTo>
                  <a:pt x="257073" y="60401"/>
                </a:lnTo>
                <a:lnTo>
                  <a:pt x="257073" y="15544"/>
                </a:lnTo>
                <a:lnTo>
                  <a:pt x="254914" y="14185"/>
                </a:lnTo>
                <a:lnTo>
                  <a:pt x="210756" y="3429"/>
                </a:lnTo>
                <a:lnTo>
                  <a:pt x="156895" y="0"/>
                </a:lnTo>
                <a:lnTo>
                  <a:pt x="103035" y="3429"/>
                </a:lnTo>
                <a:lnTo>
                  <a:pt x="58889" y="14185"/>
                </a:lnTo>
                <a:lnTo>
                  <a:pt x="29019" y="32943"/>
                </a:lnTo>
                <a:lnTo>
                  <a:pt x="18046" y="60401"/>
                </a:lnTo>
                <a:lnTo>
                  <a:pt x="29019" y="88074"/>
                </a:lnTo>
                <a:lnTo>
                  <a:pt x="58889" y="106946"/>
                </a:lnTo>
                <a:lnTo>
                  <a:pt x="103035" y="117741"/>
                </a:lnTo>
                <a:lnTo>
                  <a:pt x="156895" y="121170"/>
                </a:lnTo>
                <a:lnTo>
                  <a:pt x="210756" y="117741"/>
                </a:lnTo>
                <a:lnTo>
                  <a:pt x="254914" y="106946"/>
                </a:lnTo>
                <a:lnTo>
                  <a:pt x="278434" y="92075"/>
                </a:lnTo>
                <a:lnTo>
                  <a:pt x="284772" y="88074"/>
                </a:lnTo>
                <a:lnTo>
                  <a:pt x="295744" y="60401"/>
                </a:lnTo>
                <a:close/>
              </a:path>
              <a:path w="1002664" h="316864">
                <a:moveTo>
                  <a:pt x="314159" y="145846"/>
                </a:moveTo>
                <a:lnTo>
                  <a:pt x="0" y="145846"/>
                </a:lnTo>
                <a:lnTo>
                  <a:pt x="0" y="175310"/>
                </a:lnTo>
                <a:lnTo>
                  <a:pt x="314159" y="175310"/>
                </a:lnTo>
                <a:lnTo>
                  <a:pt x="314159" y="145846"/>
                </a:lnTo>
                <a:close/>
              </a:path>
              <a:path w="1002664" h="316864">
                <a:moveTo>
                  <a:pt x="549490" y="92443"/>
                </a:moveTo>
                <a:lnTo>
                  <a:pt x="542645" y="57683"/>
                </a:lnTo>
                <a:lnTo>
                  <a:pt x="527151" y="35725"/>
                </a:lnTo>
                <a:lnTo>
                  <a:pt x="523113" y="30022"/>
                </a:lnTo>
                <a:lnTo>
                  <a:pt x="513041" y="24028"/>
                </a:lnTo>
                <a:lnTo>
                  <a:pt x="513041" y="92443"/>
                </a:lnTo>
                <a:lnTo>
                  <a:pt x="508558" y="116065"/>
                </a:lnTo>
                <a:lnTo>
                  <a:pt x="496049" y="133921"/>
                </a:lnTo>
                <a:lnTo>
                  <a:pt x="476834" y="145224"/>
                </a:lnTo>
                <a:lnTo>
                  <a:pt x="452272" y="149161"/>
                </a:lnTo>
                <a:lnTo>
                  <a:pt x="427482" y="145224"/>
                </a:lnTo>
                <a:lnTo>
                  <a:pt x="408165" y="133921"/>
                </a:lnTo>
                <a:lnTo>
                  <a:pt x="395605" y="116065"/>
                </a:lnTo>
                <a:lnTo>
                  <a:pt x="391134" y="92443"/>
                </a:lnTo>
                <a:lnTo>
                  <a:pt x="395605" y="68821"/>
                </a:lnTo>
                <a:lnTo>
                  <a:pt x="408165" y="50965"/>
                </a:lnTo>
                <a:lnTo>
                  <a:pt x="427482" y="39674"/>
                </a:lnTo>
                <a:lnTo>
                  <a:pt x="452272" y="35725"/>
                </a:lnTo>
                <a:lnTo>
                  <a:pt x="476834" y="39674"/>
                </a:lnTo>
                <a:lnTo>
                  <a:pt x="496049" y="50965"/>
                </a:lnTo>
                <a:lnTo>
                  <a:pt x="508558" y="68821"/>
                </a:lnTo>
                <a:lnTo>
                  <a:pt x="513041" y="92443"/>
                </a:lnTo>
                <a:lnTo>
                  <a:pt x="513041" y="24028"/>
                </a:lnTo>
                <a:lnTo>
                  <a:pt x="492480" y="11760"/>
                </a:lnTo>
                <a:lnTo>
                  <a:pt x="452272" y="5156"/>
                </a:lnTo>
                <a:lnTo>
                  <a:pt x="411848" y="11760"/>
                </a:lnTo>
                <a:lnTo>
                  <a:pt x="381088" y="30022"/>
                </a:lnTo>
                <a:lnTo>
                  <a:pt x="361530" y="57683"/>
                </a:lnTo>
                <a:lnTo>
                  <a:pt x="354672" y="92443"/>
                </a:lnTo>
                <a:lnTo>
                  <a:pt x="361530" y="127215"/>
                </a:lnTo>
                <a:lnTo>
                  <a:pt x="381088" y="154876"/>
                </a:lnTo>
                <a:lnTo>
                  <a:pt x="411848" y="173139"/>
                </a:lnTo>
                <a:lnTo>
                  <a:pt x="452272" y="179730"/>
                </a:lnTo>
                <a:lnTo>
                  <a:pt x="492480" y="173139"/>
                </a:lnTo>
                <a:lnTo>
                  <a:pt x="523113" y="154876"/>
                </a:lnTo>
                <a:lnTo>
                  <a:pt x="527151" y="149161"/>
                </a:lnTo>
                <a:lnTo>
                  <a:pt x="542645" y="127215"/>
                </a:lnTo>
                <a:lnTo>
                  <a:pt x="549490" y="92443"/>
                </a:lnTo>
                <a:close/>
              </a:path>
              <a:path w="1002664" h="316864">
                <a:moveTo>
                  <a:pt x="638987" y="206984"/>
                </a:moveTo>
                <a:lnTo>
                  <a:pt x="376770" y="206984"/>
                </a:lnTo>
                <a:lnTo>
                  <a:pt x="376770" y="238658"/>
                </a:lnTo>
                <a:lnTo>
                  <a:pt x="602157" y="238658"/>
                </a:lnTo>
                <a:lnTo>
                  <a:pt x="602157" y="316369"/>
                </a:lnTo>
                <a:lnTo>
                  <a:pt x="638987" y="316369"/>
                </a:lnTo>
                <a:lnTo>
                  <a:pt x="638987" y="206984"/>
                </a:lnTo>
                <a:close/>
              </a:path>
              <a:path w="1002664" h="316864">
                <a:moveTo>
                  <a:pt x="683183" y="71450"/>
                </a:moveTo>
                <a:lnTo>
                  <a:pt x="638987" y="71450"/>
                </a:lnTo>
                <a:lnTo>
                  <a:pt x="638987" y="1841"/>
                </a:lnTo>
                <a:lnTo>
                  <a:pt x="602526" y="1841"/>
                </a:lnTo>
                <a:lnTo>
                  <a:pt x="602526" y="189674"/>
                </a:lnTo>
                <a:lnTo>
                  <a:pt x="638987" y="189674"/>
                </a:lnTo>
                <a:lnTo>
                  <a:pt x="638987" y="106070"/>
                </a:lnTo>
                <a:lnTo>
                  <a:pt x="683183" y="106070"/>
                </a:lnTo>
                <a:lnTo>
                  <a:pt x="683183" y="71450"/>
                </a:lnTo>
                <a:close/>
              </a:path>
              <a:path w="1002664" h="316864">
                <a:moveTo>
                  <a:pt x="912266" y="155422"/>
                </a:moveTo>
                <a:lnTo>
                  <a:pt x="905243" y="90474"/>
                </a:lnTo>
                <a:lnTo>
                  <a:pt x="885609" y="44894"/>
                </a:lnTo>
                <a:lnTo>
                  <a:pt x="883196" y="42722"/>
                </a:lnTo>
                <a:lnTo>
                  <a:pt x="875804" y="36118"/>
                </a:lnTo>
                <a:lnTo>
                  <a:pt x="875804" y="155422"/>
                </a:lnTo>
                <a:lnTo>
                  <a:pt x="871270" y="206756"/>
                </a:lnTo>
                <a:lnTo>
                  <a:pt x="858812" y="241744"/>
                </a:lnTo>
                <a:lnTo>
                  <a:pt x="840219" y="261747"/>
                </a:lnTo>
                <a:lnTo>
                  <a:pt x="817245" y="268122"/>
                </a:lnTo>
                <a:lnTo>
                  <a:pt x="793902" y="261747"/>
                </a:lnTo>
                <a:lnTo>
                  <a:pt x="775220" y="241744"/>
                </a:lnTo>
                <a:lnTo>
                  <a:pt x="762812" y="206756"/>
                </a:lnTo>
                <a:lnTo>
                  <a:pt x="758317" y="155422"/>
                </a:lnTo>
                <a:lnTo>
                  <a:pt x="762812" y="104254"/>
                </a:lnTo>
                <a:lnTo>
                  <a:pt x="775220" y="69240"/>
                </a:lnTo>
                <a:lnTo>
                  <a:pt x="793902" y="49149"/>
                </a:lnTo>
                <a:lnTo>
                  <a:pt x="817245" y="42722"/>
                </a:lnTo>
                <a:lnTo>
                  <a:pt x="840219" y="49149"/>
                </a:lnTo>
                <a:lnTo>
                  <a:pt x="858812" y="69240"/>
                </a:lnTo>
                <a:lnTo>
                  <a:pt x="871270" y="104254"/>
                </a:lnTo>
                <a:lnTo>
                  <a:pt x="875804" y="155422"/>
                </a:lnTo>
                <a:lnTo>
                  <a:pt x="875804" y="36118"/>
                </a:lnTo>
                <a:lnTo>
                  <a:pt x="855560" y="18021"/>
                </a:lnTo>
                <a:lnTo>
                  <a:pt x="817245" y="9207"/>
                </a:lnTo>
                <a:lnTo>
                  <a:pt x="778725" y="18021"/>
                </a:lnTo>
                <a:lnTo>
                  <a:pt x="748563" y="44894"/>
                </a:lnTo>
                <a:lnTo>
                  <a:pt x="728891" y="90474"/>
                </a:lnTo>
                <a:lnTo>
                  <a:pt x="721855" y="155422"/>
                </a:lnTo>
                <a:lnTo>
                  <a:pt x="728891" y="220383"/>
                </a:lnTo>
                <a:lnTo>
                  <a:pt x="748563" y="265963"/>
                </a:lnTo>
                <a:lnTo>
                  <a:pt x="778725" y="292823"/>
                </a:lnTo>
                <a:lnTo>
                  <a:pt x="817245" y="301637"/>
                </a:lnTo>
                <a:lnTo>
                  <a:pt x="855560" y="292823"/>
                </a:lnTo>
                <a:lnTo>
                  <a:pt x="883196" y="268122"/>
                </a:lnTo>
                <a:lnTo>
                  <a:pt x="885609" y="265963"/>
                </a:lnTo>
                <a:lnTo>
                  <a:pt x="905243" y="220383"/>
                </a:lnTo>
                <a:lnTo>
                  <a:pt x="912266" y="155422"/>
                </a:lnTo>
                <a:close/>
              </a:path>
              <a:path w="1002664" h="316864">
                <a:moveTo>
                  <a:pt x="1002499" y="1841"/>
                </a:moveTo>
                <a:lnTo>
                  <a:pt x="965669" y="1841"/>
                </a:lnTo>
                <a:lnTo>
                  <a:pt x="965669" y="316369"/>
                </a:lnTo>
                <a:lnTo>
                  <a:pt x="1002499" y="316369"/>
                </a:lnTo>
                <a:lnTo>
                  <a:pt x="1002499" y="1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80807" y="5282703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60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60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6751" y="5282703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10" h="314960">
                <a:moveTo>
                  <a:pt x="292793" y="173834"/>
                </a:moveTo>
                <a:lnTo>
                  <a:pt x="256700" y="173834"/>
                </a:lnTo>
                <a:lnTo>
                  <a:pt x="256700" y="137373"/>
                </a:lnTo>
                <a:lnTo>
                  <a:pt x="201824" y="137373"/>
                </a:lnTo>
                <a:lnTo>
                  <a:pt x="204034" y="106068"/>
                </a:lnTo>
                <a:lnTo>
                  <a:pt x="256700" y="106068"/>
                </a:lnTo>
                <a:lnTo>
                  <a:pt x="256700" y="59295"/>
                </a:lnTo>
                <a:lnTo>
                  <a:pt x="204034" y="59295"/>
                </a:lnTo>
                <a:lnTo>
                  <a:pt x="201824" y="27990"/>
                </a:lnTo>
                <a:lnTo>
                  <a:pt x="256700" y="27990"/>
                </a:lnTo>
                <a:lnTo>
                  <a:pt x="256700" y="0"/>
                </a:lnTo>
                <a:lnTo>
                  <a:pt x="292793" y="0"/>
                </a:lnTo>
                <a:lnTo>
                  <a:pt x="292793" y="173834"/>
                </a:lnTo>
                <a:close/>
              </a:path>
              <a:path w="295910" h="314960">
                <a:moveTo>
                  <a:pt x="96492" y="163154"/>
                </a:moveTo>
                <a:lnTo>
                  <a:pt x="56400" y="157347"/>
                </a:lnTo>
                <a:lnTo>
                  <a:pt x="26010" y="141010"/>
                </a:lnTo>
                <a:lnTo>
                  <a:pt x="6738" y="115765"/>
                </a:lnTo>
                <a:lnTo>
                  <a:pt x="0" y="83234"/>
                </a:lnTo>
                <a:lnTo>
                  <a:pt x="6738" y="50859"/>
                </a:lnTo>
                <a:lnTo>
                  <a:pt x="26010" y="25596"/>
                </a:lnTo>
                <a:lnTo>
                  <a:pt x="56400" y="9172"/>
                </a:lnTo>
                <a:lnTo>
                  <a:pt x="96492" y="3314"/>
                </a:lnTo>
                <a:lnTo>
                  <a:pt x="136798" y="9172"/>
                </a:lnTo>
                <a:lnTo>
                  <a:pt x="167297" y="25596"/>
                </a:lnTo>
                <a:lnTo>
                  <a:pt x="173632" y="33883"/>
                </a:lnTo>
                <a:lnTo>
                  <a:pt x="96492" y="33883"/>
                </a:lnTo>
                <a:lnTo>
                  <a:pt x="71828" y="37191"/>
                </a:lnTo>
                <a:lnTo>
                  <a:pt x="52758" y="46819"/>
                </a:lnTo>
                <a:lnTo>
                  <a:pt x="40454" y="62316"/>
                </a:lnTo>
                <a:lnTo>
                  <a:pt x="36092" y="83234"/>
                </a:lnTo>
                <a:lnTo>
                  <a:pt x="40454" y="104152"/>
                </a:lnTo>
                <a:lnTo>
                  <a:pt x="52758" y="119649"/>
                </a:lnTo>
                <a:lnTo>
                  <a:pt x="71828" y="129276"/>
                </a:lnTo>
                <a:lnTo>
                  <a:pt x="96492" y="132585"/>
                </a:lnTo>
                <a:lnTo>
                  <a:pt x="173742" y="132585"/>
                </a:lnTo>
                <a:lnTo>
                  <a:pt x="167297" y="141010"/>
                </a:lnTo>
                <a:lnTo>
                  <a:pt x="136798" y="157347"/>
                </a:lnTo>
                <a:lnTo>
                  <a:pt x="96492" y="163154"/>
                </a:lnTo>
                <a:close/>
              </a:path>
              <a:path w="295910" h="314960">
                <a:moveTo>
                  <a:pt x="173742" y="132585"/>
                </a:moveTo>
                <a:lnTo>
                  <a:pt x="96492" y="132585"/>
                </a:lnTo>
                <a:lnTo>
                  <a:pt x="121157" y="129276"/>
                </a:lnTo>
                <a:lnTo>
                  <a:pt x="140227" y="119649"/>
                </a:lnTo>
                <a:lnTo>
                  <a:pt x="152531" y="104152"/>
                </a:lnTo>
                <a:lnTo>
                  <a:pt x="156893" y="83234"/>
                </a:lnTo>
                <a:lnTo>
                  <a:pt x="152531" y="62316"/>
                </a:lnTo>
                <a:lnTo>
                  <a:pt x="140227" y="46819"/>
                </a:lnTo>
                <a:lnTo>
                  <a:pt x="121157" y="37191"/>
                </a:lnTo>
                <a:lnTo>
                  <a:pt x="96492" y="33883"/>
                </a:lnTo>
                <a:lnTo>
                  <a:pt x="173632" y="33883"/>
                </a:lnTo>
                <a:lnTo>
                  <a:pt x="186609" y="50859"/>
                </a:lnTo>
                <a:lnTo>
                  <a:pt x="193354" y="83234"/>
                </a:lnTo>
                <a:lnTo>
                  <a:pt x="186609" y="115765"/>
                </a:lnTo>
                <a:lnTo>
                  <a:pt x="173742" y="132585"/>
                </a:lnTo>
                <a:close/>
              </a:path>
              <a:path w="295910" h="314960">
                <a:moveTo>
                  <a:pt x="161312" y="314522"/>
                </a:moveTo>
                <a:lnTo>
                  <a:pt x="108669" y="310966"/>
                </a:lnTo>
                <a:lnTo>
                  <a:pt x="66108" y="299606"/>
                </a:lnTo>
                <a:lnTo>
                  <a:pt x="37635" y="279408"/>
                </a:lnTo>
                <a:lnTo>
                  <a:pt x="27253" y="249334"/>
                </a:lnTo>
                <a:lnTo>
                  <a:pt x="37635" y="219261"/>
                </a:lnTo>
                <a:lnTo>
                  <a:pt x="66108" y="199062"/>
                </a:lnTo>
                <a:lnTo>
                  <a:pt x="108669" y="187703"/>
                </a:lnTo>
                <a:lnTo>
                  <a:pt x="161312" y="184146"/>
                </a:lnTo>
                <a:lnTo>
                  <a:pt x="214013" y="187703"/>
                </a:lnTo>
                <a:lnTo>
                  <a:pt x="256700" y="199062"/>
                </a:lnTo>
                <a:lnTo>
                  <a:pt x="278342" y="214346"/>
                </a:lnTo>
                <a:lnTo>
                  <a:pt x="161312" y="214346"/>
                </a:lnTo>
                <a:lnTo>
                  <a:pt x="124034" y="216447"/>
                </a:lnTo>
                <a:lnTo>
                  <a:pt x="93730" y="222863"/>
                </a:lnTo>
                <a:lnTo>
                  <a:pt x="73371" y="233768"/>
                </a:lnTo>
                <a:lnTo>
                  <a:pt x="65924" y="249334"/>
                </a:lnTo>
                <a:lnTo>
                  <a:pt x="73371" y="265056"/>
                </a:lnTo>
                <a:lnTo>
                  <a:pt x="93730" y="275944"/>
                </a:lnTo>
                <a:lnTo>
                  <a:pt x="124034" y="282274"/>
                </a:lnTo>
                <a:lnTo>
                  <a:pt x="161312" y="284322"/>
                </a:lnTo>
                <a:lnTo>
                  <a:pt x="278342" y="284322"/>
                </a:lnTo>
                <a:lnTo>
                  <a:pt x="256700" y="299606"/>
                </a:lnTo>
                <a:lnTo>
                  <a:pt x="214013" y="310966"/>
                </a:lnTo>
                <a:lnTo>
                  <a:pt x="161312" y="314522"/>
                </a:lnTo>
                <a:close/>
              </a:path>
              <a:path w="295910" h="314960">
                <a:moveTo>
                  <a:pt x="278342" y="284322"/>
                </a:moveTo>
                <a:lnTo>
                  <a:pt x="161312" y="284322"/>
                </a:lnTo>
                <a:lnTo>
                  <a:pt x="198590" y="282274"/>
                </a:lnTo>
                <a:lnTo>
                  <a:pt x="228894" y="275944"/>
                </a:lnTo>
                <a:lnTo>
                  <a:pt x="249254" y="265056"/>
                </a:lnTo>
                <a:lnTo>
                  <a:pt x="256700" y="249334"/>
                </a:lnTo>
                <a:lnTo>
                  <a:pt x="249254" y="233768"/>
                </a:lnTo>
                <a:lnTo>
                  <a:pt x="228894" y="222863"/>
                </a:lnTo>
                <a:lnTo>
                  <a:pt x="198590" y="216447"/>
                </a:lnTo>
                <a:lnTo>
                  <a:pt x="161312" y="214346"/>
                </a:lnTo>
                <a:lnTo>
                  <a:pt x="278342" y="214346"/>
                </a:lnTo>
                <a:lnTo>
                  <a:pt x="285300" y="219261"/>
                </a:lnTo>
                <a:lnTo>
                  <a:pt x="295739" y="249334"/>
                </a:lnTo>
                <a:lnTo>
                  <a:pt x="285300" y="279408"/>
                </a:lnTo>
                <a:lnTo>
                  <a:pt x="278342" y="284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6262" y="5279388"/>
            <a:ext cx="330835" cy="318135"/>
          </a:xfrm>
          <a:custGeom>
            <a:avLst/>
            <a:gdLst/>
            <a:ahLst/>
            <a:cxnLst/>
            <a:rect l="l" t="t" r="r" b="b"/>
            <a:pathLst>
              <a:path w="330835" h="318135">
                <a:moveTo>
                  <a:pt x="125219" y="39775"/>
                </a:moveTo>
                <a:lnTo>
                  <a:pt x="88022" y="39775"/>
                </a:lnTo>
                <a:lnTo>
                  <a:pt x="88022" y="0"/>
                </a:lnTo>
                <a:lnTo>
                  <a:pt x="125219" y="0"/>
                </a:lnTo>
                <a:lnTo>
                  <a:pt x="125219" y="39775"/>
                </a:lnTo>
                <a:close/>
              </a:path>
              <a:path w="330835" h="318135">
                <a:moveTo>
                  <a:pt x="213242" y="71817"/>
                </a:moveTo>
                <a:lnTo>
                  <a:pt x="0" y="71817"/>
                </a:lnTo>
                <a:lnTo>
                  <a:pt x="0" y="39775"/>
                </a:lnTo>
                <a:lnTo>
                  <a:pt x="213242" y="39775"/>
                </a:lnTo>
                <a:lnTo>
                  <a:pt x="213242" y="71817"/>
                </a:lnTo>
                <a:close/>
              </a:path>
              <a:path w="330835" h="318135">
                <a:moveTo>
                  <a:pt x="286900" y="317837"/>
                </a:moveTo>
                <a:lnTo>
                  <a:pt x="250439" y="317837"/>
                </a:lnTo>
                <a:lnTo>
                  <a:pt x="250439" y="3314"/>
                </a:lnTo>
                <a:lnTo>
                  <a:pt x="286900" y="3314"/>
                </a:lnTo>
                <a:lnTo>
                  <a:pt x="286900" y="127797"/>
                </a:lnTo>
                <a:lnTo>
                  <a:pt x="330359" y="127797"/>
                </a:lnTo>
                <a:lnTo>
                  <a:pt x="330359" y="162785"/>
                </a:lnTo>
                <a:lnTo>
                  <a:pt x="286900" y="162785"/>
                </a:lnTo>
                <a:lnTo>
                  <a:pt x="286900" y="317837"/>
                </a:lnTo>
                <a:close/>
              </a:path>
              <a:path w="330835" h="318135">
                <a:moveTo>
                  <a:pt x="124851" y="266644"/>
                </a:moveTo>
                <a:lnTo>
                  <a:pt x="88390" y="266644"/>
                </a:lnTo>
                <a:lnTo>
                  <a:pt x="88390" y="219871"/>
                </a:lnTo>
                <a:lnTo>
                  <a:pt x="58311" y="212867"/>
                </a:lnTo>
                <a:lnTo>
                  <a:pt x="35586" y="199477"/>
                </a:lnTo>
                <a:lnTo>
                  <a:pt x="21217" y="180354"/>
                </a:lnTo>
                <a:lnTo>
                  <a:pt x="16204" y="156156"/>
                </a:lnTo>
                <a:lnTo>
                  <a:pt x="22598" y="129035"/>
                </a:lnTo>
                <a:lnTo>
                  <a:pt x="40834" y="108508"/>
                </a:lnTo>
                <a:lnTo>
                  <a:pt x="69498" y="95508"/>
                </a:lnTo>
                <a:lnTo>
                  <a:pt x="107173" y="90968"/>
                </a:lnTo>
                <a:lnTo>
                  <a:pt x="144848" y="95508"/>
                </a:lnTo>
                <a:lnTo>
                  <a:pt x="173512" y="108508"/>
                </a:lnTo>
                <a:lnTo>
                  <a:pt x="184432" y="120800"/>
                </a:lnTo>
                <a:lnTo>
                  <a:pt x="107173" y="120800"/>
                </a:lnTo>
                <a:lnTo>
                  <a:pt x="82676" y="123527"/>
                </a:lnTo>
                <a:lnTo>
                  <a:pt x="65049" y="131020"/>
                </a:lnTo>
                <a:lnTo>
                  <a:pt x="54398" y="142241"/>
                </a:lnTo>
                <a:lnTo>
                  <a:pt x="50824" y="156156"/>
                </a:lnTo>
                <a:lnTo>
                  <a:pt x="54398" y="170013"/>
                </a:lnTo>
                <a:lnTo>
                  <a:pt x="65049" y="181108"/>
                </a:lnTo>
                <a:lnTo>
                  <a:pt x="82676" y="188474"/>
                </a:lnTo>
                <a:lnTo>
                  <a:pt x="107173" y="191144"/>
                </a:lnTo>
                <a:lnTo>
                  <a:pt x="185044" y="191144"/>
                </a:lnTo>
                <a:lnTo>
                  <a:pt x="178484" y="199799"/>
                </a:lnTo>
                <a:lnTo>
                  <a:pt x="155414" y="213230"/>
                </a:lnTo>
                <a:lnTo>
                  <a:pt x="124851" y="220239"/>
                </a:lnTo>
                <a:lnTo>
                  <a:pt x="124851" y="266644"/>
                </a:lnTo>
                <a:close/>
              </a:path>
              <a:path w="330835" h="318135">
                <a:moveTo>
                  <a:pt x="185044" y="191144"/>
                </a:moveTo>
                <a:lnTo>
                  <a:pt x="107173" y="191144"/>
                </a:lnTo>
                <a:lnTo>
                  <a:pt x="131670" y="188474"/>
                </a:lnTo>
                <a:lnTo>
                  <a:pt x="149297" y="181108"/>
                </a:lnTo>
                <a:lnTo>
                  <a:pt x="159948" y="170013"/>
                </a:lnTo>
                <a:lnTo>
                  <a:pt x="163522" y="156156"/>
                </a:lnTo>
                <a:lnTo>
                  <a:pt x="159948" y="142241"/>
                </a:lnTo>
                <a:lnTo>
                  <a:pt x="149297" y="131020"/>
                </a:lnTo>
                <a:lnTo>
                  <a:pt x="131670" y="123527"/>
                </a:lnTo>
                <a:lnTo>
                  <a:pt x="107173" y="120800"/>
                </a:lnTo>
                <a:lnTo>
                  <a:pt x="184432" y="120800"/>
                </a:lnTo>
                <a:lnTo>
                  <a:pt x="191748" y="129035"/>
                </a:lnTo>
                <a:lnTo>
                  <a:pt x="198141" y="156156"/>
                </a:lnTo>
                <a:lnTo>
                  <a:pt x="193060" y="180567"/>
                </a:lnTo>
                <a:lnTo>
                  <a:pt x="185044" y="191144"/>
                </a:lnTo>
                <a:close/>
              </a:path>
              <a:path w="330835" h="318135">
                <a:moveTo>
                  <a:pt x="121536" y="299054"/>
                </a:moveTo>
                <a:lnTo>
                  <a:pt x="1473" y="299054"/>
                </a:lnTo>
                <a:lnTo>
                  <a:pt x="1473" y="266644"/>
                </a:lnTo>
                <a:lnTo>
                  <a:pt x="124851" y="266644"/>
                </a:lnTo>
                <a:lnTo>
                  <a:pt x="154890" y="265700"/>
                </a:lnTo>
                <a:lnTo>
                  <a:pt x="182029" y="263237"/>
                </a:lnTo>
                <a:lnTo>
                  <a:pt x="205438" y="258979"/>
                </a:lnTo>
                <a:lnTo>
                  <a:pt x="224290" y="252649"/>
                </a:lnTo>
                <a:lnTo>
                  <a:pt x="224290" y="285795"/>
                </a:lnTo>
                <a:lnTo>
                  <a:pt x="206060" y="291596"/>
                </a:lnTo>
                <a:lnTo>
                  <a:pt x="182029" y="295739"/>
                </a:lnTo>
                <a:lnTo>
                  <a:pt x="153440" y="298225"/>
                </a:lnTo>
                <a:lnTo>
                  <a:pt x="121536" y="299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32033" y="5284546"/>
            <a:ext cx="314325" cy="309245"/>
          </a:xfrm>
          <a:custGeom>
            <a:avLst/>
            <a:gdLst/>
            <a:ahLst/>
            <a:cxnLst/>
            <a:rect l="l" t="t" r="r" b="b"/>
            <a:pathLst>
              <a:path w="314325" h="309245">
                <a:moveTo>
                  <a:pt x="146570" y="0"/>
                </a:moveTo>
                <a:lnTo>
                  <a:pt x="114896" y="0"/>
                </a:lnTo>
                <a:lnTo>
                  <a:pt x="114896" y="38544"/>
                </a:lnTo>
                <a:lnTo>
                  <a:pt x="52285" y="38544"/>
                </a:lnTo>
                <a:lnTo>
                  <a:pt x="52285" y="444"/>
                </a:lnTo>
                <a:lnTo>
                  <a:pt x="19138" y="444"/>
                </a:lnTo>
                <a:lnTo>
                  <a:pt x="19138" y="38544"/>
                </a:lnTo>
                <a:lnTo>
                  <a:pt x="19138" y="67754"/>
                </a:lnTo>
                <a:lnTo>
                  <a:pt x="19138" y="107124"/>
                </a:lnTo>
                <a:lnTo>
                  <a:pt x="19138" y="137604"/>
                </a:lnTo>
                <a:lnTo>
                  <a:pt x="146570" y="137604"/>
                </a:lnTo>
                <a:lnTo>
                  <a:pt x="146570" y="107543"/>
                </a:lnTo>
                <a:lnTo>
                  <a:pt x="146570" y="107124"/>
                </a:lnTo>
                <a:lnTo>
                  <a:pt x="146570" y="67767"/>
                </a:lnTo>
                <a:lnTo>
                  <a:pt x="114896" y="67767"/>
                </a:lnTo>
                <a:lnTo>
                  <a:pt x="114896" y="107124"/>
                </a:lnTo>
                <a:lnTo>
                  <a:pt x="52285" y="107124"/>
                </a:lnTo>
                <a:lnTo>
                  <a:pt x="52285" y="67754"/>
                </a:lnTo>
                <a:lnTo>
                  <a:pt x="146570" y="67754"/>
                </a:lnTo>
                <a:lnTo>
                  <a:pt x="146570" y="39039"/>
                </a:lnTo>
                <a:lnTo>
                  <a:pt x="146570" y="38544"/>
                </a:lnTo>
                <a:lnTo>
                  <a:pt x="146570" y="0"/>
                </a:lnTo>
                <a:close/>
              </a:path>
              <a:path w="314325" h="309245">
                <a:moveTo>
                  <a:pt x="294995" y="0"/>
                </a:moveTo>
                <a:lnTo>
                  <a:pt x="261848" y="0"/>
                </a:lnTo>
                <a:lnTo>
                  <a:pt x="261848" y="38544"/>
                </a:lnTo>
                <a:lnTo>
                  <a:pt x="199237" y="38544"/>
                </a:lnTo>
                <a:lnTo>
                  <a:pt x="199237" y="444"/>
                </a:lnTo>
                <a:lnTo>
                  <a:pt x="167563" y="444"/>
                </a:lnTo>
                <a:lnTo>
                  <a:pt x="167563" y="38544"/>
                </a:lnTo>
                <a:lnTo>
                  <a:pt x="167563" y="67754"/>
                </a:lnTo>
                <a:lnTo>
                  <a:pt x="167563" y="107124"/>
                </a:lnTo>
                <a:lnTo>
                  <a:pt x="167563" y="137604"/>
                </a:lnTo>
                <a:lnTo>
                  <a:pt x="294995" y="137604"/>
                </a:lnTo>
                <a:lnTo>
                  <a:pt x="294995" y="107543"/>
                </a:lnTo>
                <a:lnTo>
                  <a:pt x="294995" y="107124"/>
                </a:lnTo>
                <a:lnTo>
                  <a:pt x="294995" y="67767"/>
                </a:lnTo>
                <a:lnTo>
                  <a:pt x="261848" y="67767"/>
                </a:lnTo>
                <a:lnTo>
                  <a:pt x="261848" y="107124"/>
                </a:lnTo>
                <a:lnTo>
                  <a:pt x="199237" y="107124"/>
                </a:lnTo>
                <a:lnTo>
                  <a:pt x="199237" y="67754"/>
                </a:lnTo>
                <a:lnTo>
                  <a:pt x="294995" y="67754"/>
                </a:lnTo>
                <a:lnTo>
                  <a:pt x="294995" y="39039"/>
                </a:lnTo>
                <a:lnTo>
                  <a:pt x="294995" y="38544"/>
                </a:lnTo>
                <a:lnTo>
                  <a:pt x="294995" y="0"/>
                </a:lnTo>
                <a:close/>
              </a:path>
              <a:path w="314325" h="309245">
                <a:moveTo>
                  <a:pt x="297942" y="278574"/>
                </a:moveTo>
                <a:lnTo>
                  <a:pt x="58915" y="278574"/>
                </a:lnTo>
                <a:lnTo>
                  <a:pt x="58915" y="226504"/>
                </a:lnTo>
                <a:lnTo>
                  <a:pt x="21717" y="226504"/>
                </a:lnTo>
                <a:lnTo>
                  <a:pt x="21717" y="278574"/>
                </a:lnTo>
                <a:lnTo>
                  <a:pt x="21717" y="309054"/>
                </a:lnTo>
                <a:lnTo>
                  <a:pt x="297942" y="309054"/>
                </a:lnTo>
                <a:lnTo>
                  <a:pt x="297942" y="278574"/>
                </a:lnTo>
                <a:close/>
              </a:path>
              <a:path w="314325" h="309245">
                <a:moveTo>
                  <a:pt x="314147" y="165735"/>
                </a:moveTo>
                <a:lnTo>
                  <a:pt x="0" y="165735"/>
                </a:lnTo>
                <a:lnTo>
                  <a:pt x="0" y="196672"/>
                </a:lnTo>
                <a:lnTo>
                  <a:pt x="138468" y="196672"/>
                </a:lnTo>
                <a:lnTo>
                  <a:pt x="138468" y="244919"/>
                </a:lnTo>
                <a:lnTo>
                  <a:pt x="175298" y="244919"/>
                </a:lnTo>
                <a:lnTo>
                  <a:pt x="175298" y="196672"/>
                </a:lnTo>
                <a:lnTo>
                  <a:pt x="314147" y="196672"/>
                </a:lnTo>
                <a:lnTo>
                  <a:pt x="314147" y="16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99292" y="5282704"/>
            <a:ext cx="638175" cy="314960"/>
          </a:xfrm>
          <a:custGeom>
            <a:avLst/>
            <a:gdLst/>
            <a:ahLst/>
            <a:cxnLst/>
            <a:rect l="l" t="t" r="r" b="b"/>
            <a:pathLst>
              <a:path w="638175" h="314960">
                <a:moveTo>
                  <a:pt x="187464" y="153581"/>
                </a:moveTo>
                <a:lnTo>
                  <a:pt x="180555" y="88633"/>
                </a:lnTo>
                <a:lnTo>
                  <a:pt x="161264" y="43053"/>
                </a:lnTo>
                <a:lnTo>
                  <a:pt x="158889" y="40881"/>
                </a:lnTo>
                <a:lnTo>
                  <a:pt x="151003" y="33731"/>
                </a:lnTo>
                <a:lnTo>
                  <a:pt x="151003" y="153581"/>
                </a:lnTo>
                <a:lnTo>
                  <a:pt x="146634" y="204914"/>
                </a:lnTo>
                <a:lnTo>
                  <a:pt x="134607" y="239903"/>
                </a:lnTo>
                <a:lnTo>
                  <a:pt x="116509" y="259905"/>
                </a:lnTo>
                <a:lnTo>
                  <a:pt x="93916" y="266280"/>
                </a:lnTo>
                <a:lnTo>
                  <a:pt x="71107" y="259905"/>
                </a:lnTo>
                <a:lnTo>
                  <a:pt x="52895" y="239903"/>
                </a:lnTo>
                <a:lnTo>
                  <a:pt x="40830" y="204914"/>
                </a:lnTo>
                <a:lnTo>
                  <a:pt x="36461" y="153581"/>
                </a:lnTo>
                <a:lnTo>
                  <a:pt x="40830" y="102412"/>
                </a:lnTo>
                <a:lnTo>
                  <a:pt x="52895" y="67398"/>
                </a:lnTo>
                <a:lnTo>
                  <a:pt x="71107" y="47307"/>
                </a:lnTo>
                <a:lnTo>
                  <a:pt x="93916" y="40881"/>
                </a:lnTo>
                <a:lnTo>
                  <a:pt x="116509" y="47307"/>
                </a:lnTo>
                <a:lnTo>
                  <a:pt x="134607" y="67398"/>
                </a:lnTo>
                <a:lnTo>
                  <a:pt x="146634" y="102412"/>
                </a:lnTo>
                <a:lnTo>
                  <a:pt x="151003" y="153581"/>
                </a:lnTo>
                <a:lnTo>
                  <a:pt x="151003" y="33731"/>
                </a:lnTo>
                <a:lnTo>
                  <a:pt x="131686" y="16179"/>
                </a:lnTo>
                <a:lnTo>
                  <a:pt x="93916" y="7366"/>
                </a:lnTo>
                <a:lnTo>
                  <a:pt x="55930" y="16179"/>
                </a:lnTo>
                <a:lnTo>
                  <a:pt x="26238" y="43053"/>
                </a:lnTo>
                <a:lnTo>
                  <a:pt x="6908" y="88633"/>
                </a:lnTo>
                <a:lnTo>
                  <a:pt x="0" y="153581"/>
                </a:lnTo>
                <a:lnTo>
                  <a:pt x="6908" y="218541"/>
                </a:lnTo>
                <a:lnTo>
                  <a:pt x="26238" y="264121"/>
                </a:lnTo>
                <a:lnTo>
                  <a:pt x="55930" y="290982"/>
                </a:lnTo>
                <a:lnTo>
                  <a:pt x="93916" y="299796"/>
                </a:lnTo>
                <a:lnTo>
                  <a:pt x="131686" y="290982"/>
                </a:lnTo>
                <a:lnTo>
                  <a:pt x="158889" y="266280"/>
                </a:lnTo>
                <a:lnTo>
                  <a:pt x="161264" y="264121"/>
                </a:lnTo>
                <a:lnTo>
                  <a:pt x="180555" y="218541"/>
                </a:lnTo>
                <a:lnTo>
                  <a:pt x="187464" y="153581"/>
                </a:lnTo>
                <a:close/>
              </a:path>
              <a:path w="638175" h="314960">
                <a:moveTo>
                  <a:pt x="318947" y="127431"/>
                </a:moveTo>
                <a:lnTo>
                  <a:pt x="274751" y="127431"/>
                </a:lnTo>
                <a:lnTo>
                  <a:pt x="274751" y="0"/>
                </a:lnTo>
                <a:lnTo>
                  <a:pt x="238290" y="0"/>
                </a:lnTo>
                <a:lnTo>
                  <a:pt x="238290" y="314528"/>
                </a:lnTo>
                <a:lnTo>
                  <a:pt x="274751" y="314528"/>
                </a:lnTo>
                <a:lnTo>
                  <a:pt x="274751" y="162420"/>
                </a:lnTo>
                <a:lnTo>
                  <a:pt x="318947" y="162420"/>
                </a:lnTo>
                <a:lnTo>
                  <a:pt x="318947" y="127431"/>
                </a:lnTo>
                <a:close/>
              </a:path>
              <a:path w="638175" h="314960">
                <a:moveTo>
                  <a:pt x="572325" y="246761"/>
                </a:moveTo>
                <a:lnTo>
                  <a:pt x="555726" y="253060"/>
                </a:lnTo>
                <a:lnTo>
                  <a:pt x="535635" y="257949"/>
                </a:lnTo>
                <a:lnTo>
                  <a:pt x="513549" y="261112"/>
                </a:lnTo>
                <a:lnTo>
                  <a:pt x="490931" y="262229"/>
                </a:lnTo>
                <a:lnTo>
                  <a:pt x="399592" y="262229"/>
                </a:lnTo>
                <a:lnTo>
                  <a:pt x="399592" y="9575"/>
                </a:lnTo>
                <a:lnTo>
                  <a:pt x="362394" y="9575"/>
                </a:lnTo>
                <a:lnTo>
                  <a:pt x="362394" y="295744"/>
                </a:lnTo>
                <a:lnTo>
                  <a:pt x="490931" y="295744"/>
                </a:lnTo>
                <a:lnTo>
                  <a:pt x="513702" y="294678"/>
                </a:lnTo>
                <a:lnTo>
                  <a:pt x="535774" y="291604"/>
                </a:lnTo>
                <a:lnTo>
                  <a:pt x="555777" y="286727"/>
                </a:lnTo>
                <a:lnTo>
                  <a:pt x="572325" y="280276"/>
                </a:lnTo>
                <a:lnTo>
                  <a:pt x="572325" y="262229"/>
                </a:lnTo>
                <a:lnTo>
                  <a:pt x="572325" y="246761"/>
                </a:lnTo>
                <a:close/>
              </a:path>
              <a:path w="638175" h="314960">
                <a:moveTo>
                  <a:pt x="637882" y="0"/>
                </a:moveTo>
                <a:lnTo>
                  <a:pt x="601421" y="0"/>
                </a:lnTo>
                <a:lnTo>
                  <a:pt x="601421" y="314896"/>
                </a:lnTo>
                <a:lnTo>
                  <a:pt x="637882" y="314528"/>
                </a:lnTo>
                <a:lnTo>
                  <a:pt x="637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11946" y="528270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70695" y="314522"/>
                </a:moveTo>
                <a:lnTo>
                  <a:pt x="234234" y="314522"/>
                </a:lnTo>
                <a:lnTo>
                  <a:pt x="234234" y="0"/>
                </a:lnTo>
                <a:lnTo>
                  <a:pt x="270695" y="0"/>
                </a:lnTo>
                <a:lnTo>
                  <a:pt x="270695" y="127429"/>
                </a:lnTo>
                <a:lnTo>
                  <a:pt x="314891" y="127429"/>
                </a:lnTo>
                <a:lnTo>
                  <a:pt x="314891" y="162417"/>
                </a:lnTo>
                <a:lnTo>
                  <a:pt x="270695" y="162417"/>
                </a:lnTo>
                <a:lnTo>
                  <a:pt x="270695" y="314522"/>
                </a:lnTo>
                <a:close/>
              </a:path>
              <a:path w="314960" h="314960">
                <a:moveTo>
                  <a:pt x="124851" y="295739"/>
                </a:moveTo>
                <a:lnTo>
                  <a:pt x="736" y="295739"/>
                </a:lnTo>
                <a:lnTo>
                  <a:pt x="736" y="134427"/>
                </a:lnTo>
                <a:lnTo>
                  <a:pt x="138110" y="134427"/>
                </a:lnTo>
                <a:lnTo>
                  <a:pt x="138110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71" y="167941"/>
                </a:lnTo>
                <a:lnTo>
                  <a:pt x="36829" y="167941"/>
                </a:lnTo>
                <a:lnTo>
                  <a:pt x="36829" y="262225"/>
                </a:lnTo>
                <a:lnTo>
                  <a:pt x="206981" y="262225"/>
                </a:lnTo>
                <a:lnTo>
                  <a:pt x="206981" y="280639"/>
                </a:lnTo>
                <a:lnTo>
                  <a:pt x="190315" y="287038"/>
                </a:lnTo>
                <a:lnTo>
                  <a:pt x="170059" y="291780"/>
                </a:lnTo>
                <a:lnTo>
                  <a:pt x="147731" y="294727"/>
                </a:lnTo>
                <a:lnTo>
                  <a:pt x="124851" y="295739"/>
                </a:lnTo>
                <a:close/>
              </a:path>
              <a:path w="314960" h="314960">
                <a:moveTo>
                  <a:pt x="206981" y="262225"/>
                </a:moveTo>
                <a:lnTo>
                  <a:pt x="125588" y="262225"/>
                </a:lnTo>
                <a:lnTo>
                  <a:pt x="148197" y="261218"/>
                </a:lnTo>
                <a:lnTo>
                  <a:pt x="170289" y="258311"/>
                </a:lnTo>
                <a:lnTo>
                  <a:pt x="190379" y="253679"/>
                </a:lnTo>
                <a:lnTo>
                  <a:pt x="206981" y="247493"/>
                </a:lnTo>
                <a:lnTo>
                  <a:pt x="206981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76049" y="5293880"/>
            <a:ext cx="276860" cy="185420"/>
          </a:xfrm>
          <a:custGeom>
            <a:avLst/>
            <a:gdLst/>
            <a:ahLst/>
            <a:cxnLst/>
            <a:rect l="l" t="t" r="r" b="b"/>
            <a:pathLst>
              <a:path w="276860" h="185420">
                <a:moveTo>
                  <a:pt x="276593" y="152400"/>
                </a:moveTo>
                <a:lnTo>
                  <a:pt x="37198" y="152400"/>
                </a:lnTo>
                <a:lnTo>
                  <a:pt x="37198" y="34290"/>
                </a:lnTo>
                <a:lnTo>
                  <a:pt x="272910" y="34290"/>
                </a:lnTo>
                <a:lnTo>
                  <a:pt x="272910" y="0"/>
                </a:lnTo>
                <a:lnTo>
                  <a:pt x="0" y="0"/>
                </a:lnTo>
                <a:lnTo>
                  <a:pt x="0" y="34290"/>
                </a:lnTo>
                <a:lnTo>
                  <a:pt x="0" y="152400"/>
                </a:lnTo>
                <a:lnTo>
                  <a:pt x="0" y="185420"/>
                </a:lnTo>
                <a:lnTo>
                  <a:pt x="276593" y="185420"/>
                </a:lnTo>
                <a:lnTo>
                  <a:pt x="276593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55433" y="5547874"/>
            <a:ext cx="314325" cy="34290"/>
          </a:xfrm>
          <a:custGeom>
            <a:avLst/>
            <a:gdLst/>
            <a:ahLst/>
            <a:cxnLst/>
            <a:rect l="l" t="t" r="r" b="b"/>
            <a:pathLst>
              <a:path w="314325" h="34289">
                <a:moveTo>
                  <a:pt x="314154" y="34251"/>
                </a:moveTo>
                <a:lnTo>
                  <a:pt x="0" y="34251"/>
                </a:lnTo>
                <a:lnTo>
                  <a:pt x="0" y="0"/>
                </a:lnTo>
                <a:lnTo>
                  <a:pt x="314154" y="0"/>
                </a:lnTo>
                <a:lnTo>
                  <a:pt x="314154" y="34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23726" y="5282703"/>
            <a:ext cx="314960" cy="314960"/>
          </a:xfrm>
          <a:custGeom>
            <a:avLst/>
            <a:gdLst/>
            <a:ahLst/>
            <a:cxnLst/>
            <a:rect l="l" t="t" r="r" b="b"/>
            <a:pathLst>
              <a:path w="314959" h="314960">
                <a:moveTo>
                  <a:pt x="270695" y="314522"/>
                </a:moveTo>
                <a:lnTo>
                  <a:pt x="234234" y="314522"/>
                </a:lnTo>
                <a:lnTo>
                  <a:pt x="234234" y="0"/>
                </a:lnTo>
                <a:lnTo>
                  <a:pt x="270695" y="0"/>
                </a:lnTo>
                <a:lnTo>
                  <a:pt x="270695" y="127429"/>
                </a:lnTo>
                <a:lnTo>
                  <a:pt x="314891" y="127429"/>
                </a:lnTo>
                <a:lnTo>
                  <a:pt x="314891" y="162417"/>
                </a:lnTo>
                <a:lnTo>
                  <a:pt x="270695" y="162417"/>
                </a:lnTo>
                <a:lnTo>
                  <a:pt x="270695" y="314522"/>
                </a:lnTo>
                <a:close/>
              </a:path>
              <a:path w="314959" h="314960">
                <a:moveTo>
                  <a:pt x="124851" y="295739"/>
                </a:moveTo>
                <a:lnTo>
                  <a:pt x="736" y="295739"/>
                </a:lnTo>
                <a:lnTo>
                  <a:pt x="736" y="134427"/>
                </a:lnTo>
                <a:lnTo>
                  <a:pt x="138110" y="134427"/>
                </a:lnTo>
                <a:lnTo>
                  <a:pt x="138110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71" y="167941"/>
                </a:lnTo>
                <a:lnTo>
                  <a:pt x="36829" y="167941"/>
                </a:lnTo>
                <a:lnTo>
                  <a:pt x="36829" y="262225"/>
                </a:lnTo>
                <a:lnTo>
                  <a:pt x="206981" y="262225"/>
                </a:lnTo>
                <a:lnTo>
                  <a:pt x="206981" y="280639"/>
                </a:lnTo>
                <a:lnTo>
                  <a:pt x="190315" y="287038"/>
                </a:lnTo>
                <a:lnTo>
                  <a:pt x="170059" y="291780"/>
                </a:lnTo>
                <a:lnTo>
                  <a:pt x="147731" y="294727"/>
                </a:lnTo>
                <a:lnTo>
                  <a:pt x="124851" y="295739"/>
                </a:lnTo>
                <a:close/>
              </a:path>
              <a:path w="314959" h="314960">
                <a:moveTo>
                  <a:pt x="206981" y="262225"/>
                </a:moveTo>
                <a:lnTo>
                  <a:pt x="125588" y="262225"/>
                </a:lnTo>
                <a:lnTo>
                  <a:pt x="148197" y="261218"/>
                </a:lnTo>
                <a:lnTo>
                  <a:pt x="170289" y="258311"/>
                </a:lnTo>
                <a:lnTo>
                  <a:pt x="190379" y="253679"/>
                </a:lnTo>
                <a:lnTo>
                  <a:pt x="206981" y="247493"/>
                </a:lnTo>
                <a:lnTo>
                  <a:pt x="206981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2254" y="5282450"/>
            <a:ext cx="81280" cy="314960"/>
          </a:xfrm>
          <a:custGeom>
            <a:avLst/>
            <a:gdLst/>
            <a:ahLst/>
            <a:cxnLst/>
            <a:rect l="l" t="t" r="r" b="b"/>
            <a:pathLst>
              <a:path w="81279" h="314960">
                <a:moveTo>
                  <a:pt x="80657" y="128270"/>
                </a:moveTo>
                <a:lnTo>
                  <a:pt x="36461" y="128270"/>
                </a:lnTo>
                <a:lnTo>
                  <a:pt x="36461" y="0"/>
                </a:lnTo>
                <a:lnTo>
                  <a:pt x="0" y="0"/>
                </a:lnTo>
                <a:lnTo>
                  <a:pt x="0" y="128270"/>
                </a:lnTo>
                <a:lnTo>
                  <a:pt x="0" y="162560"/>
                </a:lnTo>
                <a:lnTo>
                  <a:pt x="0" y="314960"/>
                </a:lnTo>
                <a:lnTo>
                  <a:pt x="36461" y="314960"/>
                </a:lnTo>
                <a:lnTo>
                  <a:pt x="36461" y="162560"/>
                </a:lnTo>
                <a:lnTo>
                  <a:pt x="80657" y="162560"/>
                </a:lnTo>
                <a:lnTo>
                  <a:pt x="80657" y="12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78752" y="5293880"/>
            <a:ext cx="175260" cy="284480"/>
          </a:xfrm>
          <a:custGeom>
            <a:avLst/>
            <a:gdLst/>
            <a:ahLst/>
            <a:cxnLst/>
            <a:rect l="l" t="t" r="r" b="b"/>
            <a:pathLst>
              <a:path w="175259" h="284479">
                <a:moveTo>
                  <a:pt x="174942" y="0"/>
                </a:moveTo>
                <a:lnTo>
                  <a:pt x="138480" y="0"/>
                </a:lnTo>
                <a:lnTo>
                  <a:pt x="138480" y="34290"/>
                </a:lnTo>
                <a:lnTo>
                  <a:pt x="138480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38480" y="34290"/>
                </a:lnTo>
                <a:lnTo>
                  <a:pt x="138480" y="0"/>
                </a:ln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4942" y="284480"/>
                </a:lnTo>
                <a:lnTo>
                  <a:pt x="174942" y="250685"/>
                </a:lnTo>
                <a:lnTo>
                  <a:pt x="174942" y="250190"/>
                </a:lnTo>
                <a:lnTo>
                  <a:pt x="174942" y="34290"/>
                </a:lnTo>
                <a:lnTo>
                  <a:pt x="174942" y="34124"/>
                </a:lnTo>
                <a:lnTo>
                  <a:pt x="174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8328" y="5543455"/>
            <a:ext cx="48895" cy="83820"/>
          </a:xfrm>
          <a:custGeom>
            <a:avLst/>
            <a:gdLst/>
            <a:ahLst/>
            <a:cxnLst/>
            <a:rect l="l" t="t" r="r" b="b"/>
            <a:pathLst>
              <a:path w="48895" h="83820">
                <a:moveTo>
                  <a:pt x="30200" y="83234"/>
                </a:moveTo>
                <a:lnTo>
                  <a:pt x="0" y="83234"/>
                </a:lnTo>
                <a:lnTo>
                  <a:pt x="11785" y="0"/>
                </a:lnTo>
                <a:lnTo>
                  <a:pt x="48614" y="0"/>
                </a:lnTo>
                <a:lnTo>
                  <a:pt x="30200" y="83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14536" y="5282703"/>
            <a:ext cx="298450" cy="314960"/>
          </a:xfrm>
          <a:custGeom>
            <a:avLst/>
            <a:gdLst/>
            <a:ahLst/>
            <a:cxnLst/>
            <a:rect l="l" t="t" r="r" b="b"/>
            <a:pathLst>
              <a:path w="298450" h="314960">
                <a:moveTo>
                  <a:pt x="298317" y="314522"/>
                </a:moveTo>
                <a:lnTo>
                  <a:pt x="264066" y="314522"/>
                </a:lnTo>
                <a:lnTo>
                  <a:pt x="264066" y="0"/>
                </a:lnTo>
                <a:lnTo>
                  <a:pt x="298317" y="0"/>
                </a:lnTo>
                <a:lnTo>
                  <a:pt x="298317" y="314522"/>
                </a:lnTo>
                <a:close/>
              </a:path>
              <a:path w="298450" h="314960">
                <a:moveTo>
                  <a:pt x="223185" y="72922"/>
                </a:moveTo>
                <a:lnTo>
                  <a:pt x="189671" y="72922"/>
                </a:lnTo>
                <a:lnTo>
                  <a:pt x="189671" y="1841"/>
                </a:lnTo>
                <a:lnTo>
                  <a:pt x="223185" y="1841"/>
                </a:lnTo>
                <a:lnTo>
                  <a:pt x="223185" y="72922"/>
                </a:lnTo>
                <a:close/>
              </a:path>
              <a:path w="298450" h="314960">
                <a:moveTo>
                  <a:pt x="72553" y="299791"/>
                </a:moveTo>
                <a:lnTo>
                  <a:pt x="41174" y="291239"/>
                </a:lnTo>
                <a:lnTo>
                  <a:pt x="18460" y="264803"/>
                </a:lnTo>
                <a:lnTo>
                  <a:pt x="4655" y="219307"/>
                </a:lnTo>
                <a:lnTo>
                  <a:pt x="0" y="153578"/>
                </a:lnTo>
                <a:lnTo>
                  <a:pt x="4655" y="87849"/>
                </a:lnTo>
                <a:lnTo>
                  <a:pt x="18460" y="42353"/>
                </a:lnTo>
                <a:lnTo>
                  <a:pt x="41174" y="15917"/>
                </a:lnTo>
                <a:lnTo>
                  <a:pt x="72553" y="7365"/>
                </a:lnTo>
                <a:lnTo>
                  <a:pt x="94847" y="11290"/>
                </a:lnTo>
                <a:lnTo>
                  <a:pt x="113066" y="23294"/>
                </a:lnTo>
                <a:lnTo>
                  <a:pt x="124929" y="40512"/>
                </a:lnTo>
                <a:lnTo>
                  <a:pt x="72553" y="40512"/>
                </a:lnTo>
                <a:lnTo>
                  <a:pt x="55537" y="47302"/>
                </a:lnTo>
                <a:lnTo>
                  <a:pt x="43596" y="68042"/>
                </a:lnTo>
                <a:lnTo>
                  <a:pt x="36558" y="103283"/>
                </a:lnTo>
                <a:lnTo>
                  <a:pt x="34251" y="153578"/>
                </a:lnTo>
                <a:lnTo>
                  <a:pt x="36558" y="203873"/>
                </a:lnTo>
                <a:lnTo>
                  <a:pt x="43596" y="239114"/>
                </a:lnTo>
                <a:lnTo>
                  <a:pt x="55537" y="259854"/>
                </a:lnTo>
                <a:lnTo>
                  <a:pt x="72553" y="266644"/>
                </a:lnTo>
                <a:lnTo>
                  <a:pt x="124234" y="266644"/>
                </a:lnTo>
                <a:lnTo>
                  <a:pt x="115321" y="281284"/>
                </a:lnTo>
                <a:lnTo>
                  <a:pt x="96233" y="295233"/>
                </a:lnTo>
                <a:lnTo>
                  <a:pt x="72553" y="299791"/>
                </a:lnTo>
                <a:close/>
              </a:path>
              <a:path w="298450" h="314960">
                <a:moveTo>
                  <a:pt x="124234" y="266644"/>
                </a:moveTo>
                <a:lnTo>
                  <a:pt x="72553" y="266644"/>
                </a:lnTo>
                <a:lnTo>
                  <a:pt x="89512" y="259854"/>
                </a:lnTo>
                <a:lnTo>
                  <a:pt x="101326" y="239114"/>
                </a:lnTo>
                <a:lnTo>
                  <a:pt x="108238" y="203873"/>
                </a:lnTo>
                <a:lnTo>
                  <a:pt x="110488" y="153578"/>
                </a:lnTo>
                <a:lnTo>
                  <a:pt x="108238" y="103283"/>
                </a:lnTo>
                <a:lnTo>
                  <a:pt x="101326" y="68042"/>
                </a:lnTo>
                <a:lnTo>
                  <a:pt x="89512" y="47302"/>
                </a:lnTo>
                <a:lnTo>
                  <a:pt x="72553" y="40512"/>
                </a:lnTo>
                <a:lnTo>
                  <a:pt x="124929" y="40512"/>
                </a:lnTo>
                <a:lnTo>
                  <a:pt x="127141" y="43723"/>
                </a:lnTo>
                <a:lnTo>
                  <a:pt x="137005" y="72922"/>
                </a:lnTo>
                <a:lnTo>
                  <a:pt x="223185" y="72922"/>
                </a:lnTo>
                <a:lnTo>
                  <a:pt x="223185" y="106436"/>
                </a:lnTo>
                <a:lnTo>
                  <a:pt x="142529" y="106436"/>
                </a:lnTo>
                <a:lnTo>
                  <a:pt x="143496" y="117272"/>
                </a:lnTo>
                <a:lnTo>
                  <a:pt x="144186" y="128764"/>
                </a:lnTo>
                <a:lnTo>
                  <a:pt x="144601" y="140878"/>
                </a:lnTo>
                <a:lnTo>
                  <a:pt x="144670" y="163315"/>
                </a:lnTo>
                <a:lnTo>
                  <a:pt x="144463" y="172637"/>
                </a:lnTo>
                <a:lnTo>
                  <a:pt x="144117" y="181545"/>
                </a:lnTo>
                <a:lnTo>
                  <a:pt x="143634" y="190039"/>
                </a:lnTo>
                <a:lnTo>
                  <a:pt x="223185" y="190039"/>
                </a:lnTo>
                <a:lnTo>
                  <a:pt x="223185" y="223554"/>
                </a:lnTo>
                <a:lnTo>
                  <a:pt x="139583" y="223554"/>
                </a:lnTo>
                <a:lnTo>
                  <a:pt x="129783" y="257529"/>
                </a:lnTo>
                <a:lnTo>
                  <a:pt x="124234" y="266644"/>
                </a:lnTo>
                <a:close/>
              </a:path>
              <a:path w="298450" h="314960">
                <a:moveTo>
                  <a:pt x="223185" y="190039"/>
                </a:moveTo>
                <a:lnTo>
                  <a:pt x="189671" y="190039"/>
                </a:lnTo>
                <a:lnTo>
                  <a:pt x="189671" y="106436"/>
                </a:lnTo>
                <a:lnTo>
                  <a:pt x="223185" y="106436"/>
                </a:lnTo>
                <a:lnTo>
                  <a:pt x="223185" y="190039"/>
                </a:lnTo>
                <a:close/>
              </a:path>
              <a:path w="298450" h="314960">
                <a:moveTo>
                  <a:pt x="223185" y="308998"/>
                </a:moveTo>
                <a:lnTo>
                  <a:pt x="189671" y="308998"/>
                </a:lnTo>
                <a:lnTo>
                  <a:pt x="189671" y="223554"/>
                </a:lnTo>
                <a:lnTo>
                  <a:pt x="223185" y="223554"/>
                </a:lnTo>
                <a:lnTo>
                  <a:pt x="223185" y="308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64780" y="5282704"/>
            <a:ext cx="403225" cy="344170"/>
          </a:xfrm>
          <a:custGeom>
            <a:avLst/>
            <a:gdLst/>
            <a:ahLst/>
            <a:cxnLst/>
            <a:rect l="l" t="t" r="r" b="b"/>
            <a:pathLst>
              <a:path w="403225" h="344170">
                <a:moveTo>
                  <a:pt x="294995" y="257441"/>
                </a:moveTo>
                <a:lnTo>
                  <a:pt x="283984" y="230289"/>
                </a:lnTo>
                <a:lnTo>
                  <a:pt x="281343" y="228714"/>
                </a:lnTo>
                <a:lnTo>
                  <a:pt x="256692" y="214096"/>
                </a:lnTo>
                <a:lnTo>
                  <a:pt x="256692" y="257441"/>
                </a:lnTo>
                <a:lnTo>
                  <a:pt x="248246" y="271157"/>
                </a:lnTo>
                <a:lnTo>
                  <a:pt x="225856" y="280136"/>
                </a:lnTo>
                <a:lnTo>
                  <a:pt x="193929" y="285051"/>
                </a:lnTo>
                <a:lnTo>
                  <a:pt x="156895" y="286537"/>
                </a:lnTo>
                <a:lnTo>
                  <a:pt x="119849" y="285051"/>
                </a:lnTo>
                <a:lnTo>
                  <a:pt x="87922" y="280136"/>
                </a:lnTo>
                <a:lnTo>
                  <a:pt x="65532" y="271157"/>
                </a:lnTo>
                <a:lnTo>
                  <a:pt x="57086" y="257441"/>
                </a:lnTo>
                <a:lnTo>
                  <a:pt x="65532" y="243941"/>
                </a:lnTo>
                <a:lnTo>
                  <a:pt x="87922" y="235064"/>
                </a:lnTo>
                <a:lnTo>
                  <a:pt x="119849" y="230200"/>
                </a:lnTo>
                <a:lnTo>
                  <a:pt x="156895" y="228714"/>
                </a:lnTo>
                <a:lnTo>
                  <a:pt x="193929" y="230200"/>
                </a:lnTo>
                <a:lnTo>
                  <a:pt x="225856" y="235064"/>
                </a:lnTo>
                <a:lnTo>
                  <a:pt x="248246" y="243941"/>
                </a:lnTo>
                <a:lnTo>
                  <a:pt x="256692" y="257441"/>
                </a:lnTo>
                <a:lnTo>
                  <a:pt x="256692" y="214096"/>
                </a:lnTo>
                <a:lnTo>
                  <a:pt x="254114" y="212559"/>
                </a:lnTo>
                <a:lnTo>
                  <a:pt x="210172" y="202907"/>
                </a:lnTo>
                <a:lnTo>
                  <a:pt x="156895" y="199986"/>
                </a:lnTo>
                <a:lnTo>
                  <a:pt x="103619" y="202907"/>
                </a:lnTo>
                <a:lnTo>
                  <a:pt x="59664" y="212559"/>
                </a:lnTo>
                <a:lnTo>
                  <a:pt x="29794" y="230289"/>
                </a:lnTo>
                <a:lnTo>
                  <a:pt x="18783" y="257441"/>
                </a:lnTo>
                <a:lnTo>
                  <a:pt x="29794" y="284657"/>
                </a:lnTo>
                <a:lnTo>
                  <a:pt x="59664" y="302514"/>
                </a:lnTo>
                <a:lnTo>
                  <a:pt x="103619" y="312293"/>
                </a:lnTo>
                <a:lnTo>
                  <a:pt x="156895" y="315264"/>
                </a:lnTo>
                <a:lnTo>
                  <a:pt x="210172" y="312293"/>
                </a:lnTo>
                <a:lnTo>
                  <a:pt x="254114" y="302514"/>
                </a:lnTo>
                <a:lnTo>
                  <a:pt x="280835" y="286537"/>
                </a:lnTo>
                <a:lnTo>
                  <a:pt x="283984" y="284657"/>
                </a:lnTo>
                <a:lnTo>
                  <a:pt x="294995" y="257441"/>
                </a:lnTo>
                <a:close/>
              </a:path>
              <a:path w="403225" h="344170">
                <a:moveTo>
                  <a:pt x="295363" y="81394"/>
                </a:moveTo>
                <a:lnTo>
                  <a:pt x="59296" y="81394"/>
                </a:lnTo>
                <a:lnTo>
                  <a:pt x="59296" y="0"/>
                </a:lnTo>
                <a:lnTo>
                  <a:pt x="22466" y="0"/>
                </a:lnTo>
                <a:lnTo>
                  <a:pt x="22466" y="110858"/>
                </a:lnTo>
                <a:lnTo>
                  <a:pt x="295363" y="110858"/>
                </a:lnTo>
                <a:lnTo>
                  <a:pt x="295363" y="81394"/>
                </a:lnTo>
                <a:close/>
              </a:path>
              <a:path w="403225" h="344170">
                <a:moveTo>
                  <a:pt x="314147" y="142163"/>
                </a:moveTo>
                <a:lnTo>
                  <a:pt x="0" y="142163"/>
                </a:lnTo>
                <a:lnTo>
                  <a:pt x="0" y="171627"/>
                </a:lnTo>
                <a:lnTo>
                  <a:pt x="314147" y="171627"/>
                </a:lnTo>
                <a:lnTo>
                  <a:pt x="314147" y="142163"/>
                </a:lnTo>
                <a:close/>
              </a:path>
              <a:path w="403225" h="344170">
                <a:moveTo>
                  <a:pt x="402907" y="260756"/>
                </a:moveTo>
                <a:lnTo>
                  <a:pt x="366077" y="260756"/>
                </a:lnTo>
                <a:lnTo>
                  <a:pt x="354291" y="343992"/>
                </a:lnTo>
                <a:lnTo>
                  <a:pt x="384492" y="343992"/>
                </a:lnTo>
                <a:lnTo>
                  <a:pt x="402907" y="260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11350" y="5282704"/>
            <a:ext cx="1111885" cy="344170"/>
          </a:xfrm>
          <a:custGeom>
            <a:avLst/>
            <a:gdLst/>
            <a:ahLst/>
            <a:cxnLst/>
            <a:rect l="l" t="t" r="r" b="b"/>
            <a:pathLst>
              <a:path w="1111884" h="344170">
                <a:moveTo>
                  <a:pt x="292061" y="5524"/>
                </a:moveTo>
                <a:lnTo>
                  <a:pt x="255968" y="5524"/>
                </a:lnTo>
                <a:lnTo>
                  <a:pt x="255968" y="49276"/>
                </a:lnTo>
                <a:lnTo>
                  <a:pt x="255968" y="82296"/>
                </a:lnTo>
                <a:lnTo>
                  <a:pt x="255968" y="134366"/>
                </a:lnTo>
                <a:lnTo>
                  <a:pt x="57823" y="134366"/>
                </a:lnTo>
                <a:lnTo>
                  <a:pt x="57823" y="82296"/>
                </a:lnTo>
                <a:lnTo>
                  <a:pt x="255968" y="82296"/>
                </a:lnTo>
                <a:lnTo>
                  <a:pt x="255968" y="49276"/>
                </a:lnTo>
                <a:lnTo>
                  <a:pt x="57823" y="49276"/>
                </a:lnTo>
                <a:lnTo>
                  <a:pt x="57823" y="6096"/>
                </a:lnTo>
                <a:lnTo>
                  <a:pt x="21729" y="6096"/>
                </a:lnTo>
                <a:lnTo>
                  <a:pt x="21729" y="49276"/>
                </a:lnTo>
                <a:lnTo>
                  <a:pt x="21729" y="82296"/>
                </a:lnTo>
                <a:lnTo>
                  <a:pt x="21729" y="134366"/>
                </a:lnTo>
                <a:lnTo>
                  <a:pt x="21729" y="167386"/>
                </a:lnTo>
                <a:lnTo>
                  <a:pt x="292061" y="167386"/>
                </a:lnTo>
                <a:lnTo>
                  <a:pt x="292061" y="49276"/>
                </a:lnTo>
                <a:lnTo>
                  <a:pt x="292061" y="5524"/>
                </a:lnTo>
                <a:close/>
              </a:path>
              <a:path w="1111884" h="344170">
                <a:moveTo>
                  <a:pt x="314159" y="200355"/>
                </a:moveTo>
                <a:lnTo>
                  <a:pt x="0" y="200355"/>
                </a:lnTo>
                <a:lnTo>
                  <a:pt x="0" y="234238"/>
                </a:lnTo>
                <a:lnTo>
                  <a:pt x="138112" y="234238"/>
                </a:lnTo>
                <a:lnTo>
                  <a:pt x="138112" y="321894"/>
                </a:lnTo>
                <a:lnTo>
                  <a:pt x="175679" y="321894"/>
                </a:lnTo>
                <a:lnTo>
                  <a:pt x="175679" y="234238"/>
                </a:lnTo>
                <a:lnTo>
                  <a:pt x="314159" y="234238"/>
                </a:lnTo>
                <a:lnTo>
                  <a:pt x="314159" y="200355"/>
                </a:lnTo>
                <a:close/>
              </a:path>
              <a:path w="1111884" h="344170">
                <a:moveTo>
                  <a:pt x="649668" y="257810"/>
                </a:moveTo>
                <a:lnTo>
                  <a:pt x="638606" y="230657"/>
                </a:lnTo>
                <a:lnTo>
                  <a:pt x="635939" y="229082"/>
                </a:lnTo>
                <a:lnTo>
                  <a:pt x="611365" y="214566"/>
                </a:lnTo>
                <a:lnTo>
                  <a:pt x="611365" y="257810"/>
                </a:lnTo>
                <a:lnTo>
                  <a:pt x="602919" y="271526"/>
                </a:lnTo>
                <a:lnTo>
                  <a:pt x="580478" y="280504"/>
                </a:lnTo>
                <a:lnTo>
                  <a:pt x="548449" y="285419"/>
                </a:lnTo>
                <a:lnTo>
                  <a:pt x="511200" y="286905"/>
                </a:lnTo>
                <a:lnTo>
                  <a:pt x="473951" y="285419"/>
                </a:lnTo>
                <a:lnTo>
                  <a:pt x="441909" y="280504"/>
                </a:lnTo>
                <a:lnTo>
                  <a:pt x="419468" y="271526"/>
                </a:lnTo>
                <a:lnTo>
                  <a:pt x="411022" y="257810"/>
                </a:lnTo>
                <a:lnTo>
                  <a:pt x="419468" y="244309"/>
                </a:lnTo>
                <a:lnTo>
                  <a:pt x="473951" y="230568"/>
                </a:lnTo>
                <a:lnTo>
                  <a:pt x="548449" y="230568"/>
                </a:lnTo>
                <a:lnTo>
                  <a:pt x="602919" y="244309"/>
                </a:lnTo>
                <a:lnTo>
                  <a:pt x="611365" y="257810"/>
                </a:lnTo>
                <a:lnTo>
                  <a:pt x="611365" y="214566"/>
                </a:lnTo>
                <a:lnTo>
                  <a:pt x="608609" y="212928"/>
                </a:lnTo>
                <a:lnTo>
                  <a:pt x="564527" y="203276"/>
                </a:lnTo>
                <a:lnTo>
                  <a:pt x="511200" y="200355"/>
                </a:lnTo>
                <a:lnTo>
                  <a:pt x="457860" y="203276"/>
                </a:lnTo>
                <a:lnTo>
                  <a:pt x="413778" y="212928"/>
                </a:lnTo>
                <a:lnTo>
                  <a:pt x="383794" y="230657"/>
                </a:lnTo>
                <a:lnTo>
                  <a:pt x="372719" y="257810"/>
                </a:lnTo>
                <a:lnTo>
                  <a:pt x="383794" y="285026"/>
                </a:lnTo>
                <a:lnTo>
                  <a:pt x="413778" y="302882"/>
                </a:lnTo>
                <a:lnTo>
                  <a:pt x="457860" y="312661"/>
                </a:lnTo>
                <a:lnTo>
                  <a:pt x="511200" y="315633"/>
                </a:lnTo>
                <a:lnTo>
                  <a:pt x="564527" y="312661"/>
                </a:lnTo>
                <a:lnTo>
                  <a:pt x="608609" y="302882"/>
                </a:lnTo>
                <a:lnTo>
                  <a:pt x="635444" y="286905"/>
                </a:lnTo>
                <a:lnTo>
                  <a:pt x="638606" y="285026"/>
                </a:lnTo>
                <a:lnTo>
                  <a:pt x="649668" y="257810"/>
                </a:lnTo>
                <a:close/>
              </a:path>
              <a:path w="1111884" h="344170">
                <a:moveTo>
                  <a:pt x="668451" y="144741"/>
                </a:moveTo>
                <a:lnTo>
                  <a:pt x="529247" y="144741"/>
                </a:lnTo>
                <a:lnTo>
                  <a:pt x="529247" y="112331"/>
                </a:lnTo>
                <a:lnTo>
                  <a:pt x="649668" y="112331"/>
                </a:lnTo>
                <a:lnTo>
                  <a:pt x="649668" y="82867"/>
                </a:lnTo>
                <a:lnTo>
                  <a:pt x="413232" y="82867"/>
                </a:lnTo>
                <a:lnTo>
                  <a:pt x="413232" y="33147"/>
                </a:lnTo>
                <a:lnTo>
                  <a:pt x="645985" y="33147"/>
                </a:lnTo>
                <a:lnTo>
                  <a:pt x="645985" y="3683"/>
                </a:lnTo>
                <a:lnTo>
                  <a:pt x="376770" y="3683"/>
                </a:lnTo>
                <a:lnTo>
                  <a:pt x="376770" y="112331"/>
                </a:lnTo>
                <a:lnTo>
                  <a:pt x="493153" y="112331"/>
                </a:lnTo>
                <a:lnTo>
                  <a:pt x="493153" y="144741"/>
                </a:lnTo>
                <a:lnTo>
                  <a:pt x="354304" y="144741"/>
                </a:lnTo>
                <a:lnTo>
                  <a:pt x="354304" y="174205"/>
                </a:lnTo>
                <a:lnTo>
                  <a:pt x="668451" y="174205"/>
                </a:lnTo>
                <a:lnTo>
                  <a:pt x="668451" y="144741"/>
                </a:lnTo>
                <a:close/>
              </a:path>
              <a:path w="1111884" h="344170">
                <a:moveTo>
                  <a:pt x="927735" y="156527"/>
                </a:moveTo>
                <a:lnTo>
                  <a:pt x="868756" y="111963"/>
                </a:lnTo>
                <a:lnTo>
                  <a:pt x="828294" y="81394"/>
                </a:lnTo>
                <a:lnTo>
                  <a:pt x="833882" y="63322"/>
                </a:lnTo>
                <a:lnTo>
                  <a:pt x="837920" y="44526"/>
                </a:lnTo>
                <a:lnTo>
                  <a:pt x="840359" y="25095"/>
                </a:lnTo>
                <a:lnTo>
                  <a:pt x="841184" y="5156"/>
                </a:lnTo>
                <a:lnTo>
                  <a:pt x="804722" y="2946"/>
                </a:lnTo>
                <a:lnTo>
                  <a:pt x="797902" y="55613"/>
                </a:lnTo>
                <a:lnTo>
                  <a:pt x="779132" y="100825"/>
                </a:lnTo>
                <a:lnTo>
                  <a:pt x="749312" y="134289"/>
                </a:lnTo>
                <a:lnTo>
                  <a:pt x="709333" y="151739"/>
                </a:lnTo>
                <a:lnTo>
                  <a:pt x="709333" y="185991"/>
                </a:lnTo>
                <a:lnTo>
                  <a:pt x="741730" y="177533"/>
                </a:lnTo>
                <a:lnTo>
                  <a:pt x="770191" y="161683"/>
                </a:lnTo>
                <a:lnTo>
                  <a:pt x="794372" y="139484"/>
                </a:lnTo>
                <a:lnTo>
                  <a:pt x="813930" y="111963"/>
                </a:lnTo>
                <a:lnTo>
                  <a:pt x="905637" y="182676"/>
                </a:lnTo>
                <a:lnTo>
                  <a:pt x="927735" y="156527"/>
                </a:lnTo>
                <a:close/>
              </a:path>
              <a:path w="1111884" h="344170">
                <a:moveTo>
                  <a:pt x="1001763" y="277329"/>
                </a:moveTo>
                <a:lnTo>
                  <a:pt x="767156" y="277329"/>
                </a:lnTo>
                <a:lnTo>
                  <a:pt x="767156" y="210299"/>
                </a:lnTo>
                <a:lnTo>
                  <a:pt x="730326" y="210299"/>
                </a:lnTo>
                <a:lnTo>
                  <a:pt x="730326" y="310476"/>
                </a:lnTo>
                <a:lnTo>
                  <a:pt x="1001763" y="310476"/>
                </a:lnTo>
                <a:lnTo>
                  <a:pt x="1001763" y="277329"/>
                </a:lnTo>
                <a:close/>
              </a:path>
              <a:path w="1111884" h="344170">
                <a:moveTo>
                  <a:pt x="1037488" y="71450"/>
                </a:moveTo>
                <a:lnTo>
                  <a:pt x="993292" y="71450"/>
                </a:lnTo>
                <a:lnTo>
                  <a:pt x="993292" y="0"/>
                </a:lnTo>
                <a:lnTo>
                  <a:pt x="956830" y="0"/>
                </a:lnTo>
                <a:lnTo>
                  <a:pt x="956830" y="233502"/>
                </a:lnTo>
                <a:lnTo>
                  <a:pt x="993292" y="233502"/>
                </a:lnTo>
                <a:lnTo>
                  <a:pt x="993292" y="106438"/>
                </a:lnTo>
                <a:lnTo>
                  <a:pt x="1037488" y="106438"/>
                </a:lnTo>
                <a:lnTo>
                  <a:pt x="1037488" y="71450"/>
                </a:lnTo>
                <a:close/>
              </a:path>
              <a:path w="1111884" h="344170">
                <a:moveTo>
                  <a:pt x="1111516" y="260756"/>
                </a:moveTo>
                <a:lnTo>
                  <a:pt x="1074686" y="260756"/>
                </a:lnTo>
                <a:lnTo>
                  <a:pt x="1062901" y="343992"/>
                </a:lnTo>
                <a:lnTo>
                  <a:pt x="1093101" y="343992"/>
                </a:lnTo>
                <a:lnTo>
                  <a:pt x="1111516" y="260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23480" y="5282703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84449" y="5293880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4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317"/>
                </a:lnTo>
                <a:lnTo>
                  <a:pt x="178257" y="250190"/>
                </a:lnTo>
                <a:lnTo>
                  <a:pt x="178257" y="34493"/>
                </a:lnTo>
                <a:lnTo>
                  <a:pt x="141795" y="34493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620710" y="5275337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70">
                <a:moveTo>
                  <a:pt x="11417" y="117485"/>
                </a:moveTo>
                <a:lnTo>
                  <a:pt x="11417" y="87285"/>
                </a:lnTo>
                <a:lnTo>
                  <a:pt x="57223" y="80224"/>
                </a:lnTo>
                <a:lnTo>
                  <a:pt x="99715" y="62840"/>
                </a:lnTo>
                <a:lnTo>
                  <a:pt x="133230" y="35856"/>
                </a:lnTo>
                <a:lnTo>
                  <a:pt x="152105" y="0"/>
                </a:lnTo>
                <a:lnTo>
                  <a:pt x="188566" y="6629"/>
                </a:lnTo>
                <a:lnTo>
                  <a:pt x="186166" y="15330"/>
                </a:lnTo>
                <a:lnTo>
                  <a:pt x="182903" y="23754"/>
                </a:lnTo>
                <a:lnTo>
                  <a:pt x="178881" y="31903"/>
                </a:lnTo>
                <a:lnTo>
                  <a:pt x="174202" y="39775"/>
                </a:lnTo>
                <a:lnTo>
                  <a:pt x="233127" y="62978"/>
                </a:lnTo>
                <a:lnTo>
                  <a:pt x="154315" y="62978"/>
                </a:lnTo>
                <a:lnTo>
                  <a:pt x="124684" y="85167"/>
                </a:lnTo>
                <a:lnTo>
                  <a:pt x="89633" y="102109"/>
                </a:lnTo>
                <a:lnTo>
                  <a:pt x="51198" y="113112"/>
                </a:lnTo>
                <a:lnTo>
                  <a:pt x="11417" y="117485"/>
                </a:lnTo>
                <a:close/>
              </a:path>
              <a:path w="314325" h="318770">
                <a:moveTo>
                  <a:pt x="292425" y="118222"/>
                </a:moveTo>
                <a:lnTo>
                  <a:pt x="154315" y="62978"/>
                </a:lnTo>
                <a:lnTo>
                  <a:pt x="233127" y="62978"/>
                </a:lnTo>
                <a:lnTo>
                  <a:pt x="304210" y="90968"/>
                </a:lnTo>
                <a:lnTo>
                  <a:pt x="292425" y="118222"/>
                </a:lnTo>
                <a:close/>
              </a:path>
              <a:path w="314325" h="318770">
                <a:moveTo>
                  <a:pt x="314154" y="165363"/>
                </a:moveTo>
                <a:lnTo>
                  <a:pt x="0" y="165363"/>
                </a:lnTo>
                <a:lnTo>
                  <a:pt x="0" y="137005"/>
                </a:lnTo>
                <a:lnTo>
                  <a:pt x="314154" y="137005"/>
                </a:lnTo>
                <a:lnTo>
                  <a:pt x="314154" y="165363"/>
                </a:lnTo>
                <a:close/>
              </a:path>
              <a:path w="314325" h="318770">
                <a:moveTo>
                  <a:pt x="174939" y="193722"/>
                </a:moveTo>
                <a:lnTo>
                  <a:pt x="138846" y="193722"/>
                </a:lnTo>
                <a:lnTo>
                  <a:pt x="138846" y="165363"/>
                </a:lnTo>
                <a:lnTo>
                  <a:pt x="174939" y="165363"/>
                </a:lnTo>
                <a:lnTo>
                  <a:pt x="174939" y="193722"/>
                </a:lnTo>
                <a:close/>
              </a:path>
              <a:path w="314325" h="318770">
                <a:moveTo>
                  <a:pt x="297949" y="318205"/>
                </a:moveTo>
                <a:lnTo>
                  <a:pt x="21729" y="318205"/>
                </a:lnTo>
                <a:lnTo>
                  <a:pt x="21729" y="243073"/>
                </a:lnTo>
                <a:lnTo>
                  <a:pt x="256700" y="243073"/>
                </a:lnTo>
                <a:lnTo>
                  <a:pt x="256700" y="220976"/>
                </a:lnTo>
                <a:lnTo>
                  <a:pt x="20992" y="220976"/>
                </a:lnTo>
                <a:lnTo>
                  <a:pt x="20992" y="193722"/>
                </a:lnTo>
                <a:lnTo>
                  <a:pt x="292425" y="193722"/>
                </a:lnTo>
                <a:lnTo>
                  <a:pt x="292425" y="268854"/>
                </a:lnTo>
                <a:lnTo>
                  <a:pt x="57453" y="268854"/>
                </a:lnTo>
                <a:lnTo>
                  <a:pt x="57453" y="290951"/>
                </a:lnTo>
                <a:lnTo>
                  <a:pt x="297949" y="290951"/>
                </a:lnTo>
                <a:lnTo>
                  <a:pt x="297949" y="318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4999" y="5286387"/>
            <a:ext cx="403225" cy="340360"/>
          </a:xfrm>
          <a:custGeom>
            <a:avLst/>
            <a:gdLst/>
            <a:ahLst/>
            <a:cxnLst/>
            <a:rect l="l" t="t" r="r" b="b"/>
            <a:pathLst>
              <a:path w="403225" h="340360">
                <a:moveTo>
                  <a:pt x="292061" y="235343"/>
                </a:moveTo>
                <a:lnTo>
                  <a:pt x="255968" y="235343"/>
                </a:lnTo>
                <a:lnTo>
                  <a:pt x="255968" y="278803"/>
                </a:lnTo>
                <a:lnTo>
                  <a:pt x="292061" y="278803"/>
                </a:lnTo>
                <a:lnTo>
                  <a:pt x="292061" y="235343"/>
                </a:lnTo>
                <a:close/>
              </a:path>
              <a:path w="403225" h="340360">
                <a:moveTo>
                  <a:pt x="295744" y="89128"/>
                </a:moveTo>
                <a:lnTo>
                  <a:pt x="240131" y="89128"/>
                </a:lnTo>
                <a:lnTo>
                  <a:pt x="240131" y="28727"/>
                </a:lnTo>
                <a:lnTo>
                  <a:pt x="292430" y="28727"/>
                </a:lnTo>
                <a:lnTo>
                  <a:pt x="292430" y="0"/>
                </a:lnTo>
                <a:lnTo>
                  <a:pt x="203669" y="0"/>
                </a:lnTo>
                <a:lnTo>
                  <a:pt x="203669" y="28727"/>
                </a:lnTo>
                <a:lnTo>
                  <a:pt x="203669" y="89128"/>
                </a:lnTo>
                <a:lnTo>
                  <a:pt x="110121" y="89128"/>
                </a:lnTo>
                <a:lnTo>
                  <a:pt x="110121" y="28727"/>
                </a:lnTo>
                <a:lnTo>
                  <a:pt x="203669" y="28727"/>
                </a:lnTo>
                <a:lnTo>
                  <a:pt x="203669" y="0"/>
                </a:lnTo>
                <a:lnTo>
                  <a:pt x="21361" y="0"/>
                </a:lnTo>
                <a:lnTo>
                  <a:pt x="21361" y="28727"/>
                </a:lnTo>
                <a:lnTo>
                  <a:pt x="73660" y="28727"/>
                </a:lnTo>
                <a:lnTo>
                  <a:pt x="73660" y="89128"/>
                </a:lnTo>
                <a:lnTo>
                  <a:pt x="18046" y="89128"/>
                </a:lnTo>
                <a:lnTo>
                  <a:pt x="18046" y="117856"/>
                </a:lnTo>
                <a:lnTo>
                  <a:pt x="295744" y="117856"/>
                </a:lnTo>
                <a:lnTo>
                  <a:pt x="295744" y="89128"/>
                </a:lnTo>
                <a:close/>
              </a:path>
              <a:path w="403225" h="340360">
                <a:moveTo>
                  <a:pt x="314159" y="145478"/>
                </a:moveTo>
                <a:lnTo>
                  <a:pt x="0" y="145478"/>
                </a:lnTo>
                <a:lnTo>
                  <a:pt x="0" y="174574"/>
                </a:lnTo>
                <a:lnTo>
                  <a:pt x="138849" y="174574"/>
                </a:lnTo>
                <a:lnTo>
                  <a:pt x="138849" y="206883"/>
                </a:lnTo>
                <a:lnTo>
                  <a:pt x="21729" y="206883"/>
                </a:lnTo>
                <a:lnTo>
                  <a:pt x="21729" y="234823"/>
                </a:lnTo>
                <a:lnTo>
                  <a:pt x="21729" y="279273"/>
                </a:lnTo>
                <a:lnTo>
                  <a:pt x="21729" y="307213"/>
                </a:lnTo>
                <a:lnTo>
                  <a:pt x="292061" y="307213"/>
                </a:lnTo>
                <a:lnTo>
                  <a:pt x="292061" y="279273"/>
                </a:lnTo>
                <a:lnTo>
                  <a:pt x="58191" y="279273"/>
                </a:lnTo>
                <a:lnTo>
                  <a:pt x="58191" y="234823"/>
                </a:lnTo>
                <a:lnTo>
                  <a:pt x="292061" y="234823"/>
                </a:lnTo>
                <a:lnTo>
                  <a:pt x="292061" y="206883"/>
                </a:lnTo>
                <a:lnTo>
                  <a:pt x="174942" y="206883"/>
                </a:lnTo>
                <a:lnTo>
                  <a:pt x="174942" y="174574"/>
                </a:lnTo>
                <a:lnTo>
                  <a:pt x="314159" y="174574"/>
                </a:lnTo>
                <a:lnTo>
                  <a:pt x="314159" y="145478"/>
                </a:lnTo>
                <a:close/>
              </a:path>
              <a:path w="403225" h="340360">
                <a:moveTo>
                  <a:pt x="402920" y="257073"/>
                </a:moveTo>
                <a:lnTo>
                  <a:pt x="366090" y="257073"/>
                </a:lnTo>
                <a:lnTo>
                  <a:pt x="354304" y="340309"/>
                </a:lnTo>
                <a:lnTo>
                  <a:pt x="384505" y="340309"/>
                </a:lnTo>
                <a:lnTo>
                  <a:pt x="402920" y="257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20515" y="5277179"/>
            <a:ext cx="669925" cy="327660"/>
          </a:xfrm>
          <a:custGeom>
            <a:avLst/>
            <a:gdLst/>
            <a:ahLst/>
            <a:cxnLst/>
            <a:rect l="l" t="t" r="r" b="b"/>
            <a:pathLst>
              <a:path w="669925" h="327660">
                <a:moveTo>
                  <a:pt x="199618" y="147320"/>
                </a:moveTo>
                <a:lnTo>
                  <a:pt x="192468" y="119849"/>
                </a:lnTo>
                <a:lnTo>
                  <a:pt x="183730" y="110858"/>
                </a:lnTo>
                <a:lnTo>
                  <a:pt x="172821" y="99631"/>
                </a:lnTo>
                <a:lnTo>
                  <a:pt x="164630" y="96164"/>
                </a:lnTo>
                <a:lnTo>
                  <a:pt x="164630" y="147320"/>
                </a:lnTo>
                <a:lnTo>
                  <a:pt x="160566" y="162026"/>
                </a:lnTo>
                <a:lnTo>
                  <a:pt x="148971" y="173558"/>
                </a:lnTo>
                <a:lnTo>
                  <a:pt x="130759" y="181089"/>
                </a:lnTo>
                <a:lnTo>
                  <a:pt x="106807" y="183781"/>
                </a:lnTo>
                <a:lnTo>
                  <a:pt x="82854" y="181089"/>
                </a:lnTo>
                <a:lnTo>
                  <a:pt x="64630" y="173558"/>
                </a:lnTo>
                <a:lnTo>
                  <a:pt x="53047" y="162026"/>
                </a:lnTo>
                <a:lnTo>
                  <a:pt x="48983" y="147320"/>
                </a:lnTo>
                <a:lnTo>
                  <a:pt x="53047" y="132765"/>
                </a:lnTo>
                <a:lnTo>
                  <a:pt x="64630" y="121221"/>
                </a:lnTo>
                <a:lnTo>
                  <a:pt x="82854" y="113601"/>
                </a:lnTo>
                <a:lnTo>
                  <a:pt x="106807" y="110858"/>
                </a:lnTo>
                <a:lnTo>
                  <a:pt x="130759" y="113601"/>
                </a:lnTo>
                <a:lnTo>
                  <a:pt x="148971" y="121221"/>
                </a:lnTo>
                <a:lnTo>
                  <a:pt x="160566" y="132765"/>
                </a:lnTo>
                <a:lnTo>
                  <a:pt x="164630" y="147320"/>
                </a:lnTo>
                <a:lnTo>
                  <a:pt x="164630" y="96164"/>
                </a:lnTo>
                <a:lnTo>
                  <a:pt x="143370" y="87134"/>
                </a:lnTo>
                <a:lnTo>
                  <a:pt x="106807" y="82867"/>
                </a:lnTo>
                <a:lnTo>
                  <a:pt x="70180" y="87134"/>
                </a:lnTo>
                <a:lnTo>
                  <a:pt x="40601" y="99631"/>
                </a:lnTo>
                <a:lnTo>
                  <a:pt x="20828" y="119849"/>
                </a:lnTo>
                <a:lnTo>
                  <a:pt x="13627" y="147320"/>
                </a:lnTo>
                <a:lnTo>
                  <a:pt x="20828" y="174790"/>
                </a:lnTo>
                <a:lnTo>
                  <a:pt x="40601" y="195021"/>
                </a:lnTo>
                <a:lnTo>
                  <a:pt x="70180" y="207505"/>
                </a:lnTo>
                <a:lnTo>
                  <a:pt x="106807" y="211772"/>
                </a:lnTo>
                <a:lnTo>
                  <a:pt x="143370" y="207505"/>
                </a:lnTo>
                <a:lnTo>
                  <a:pt x="172821" y="195021"/>
                </a:lnTo>
                <a:lnTo>
                  <a:pt x="183730" y="183781"/>
                </a:lnTo>
                <a:lnTo>
                  <a:pt x="192468" y="174790"/>
                </a:lnTo>
                <a:lnTo>
                  <a:pt x="199618" y="147320"/>
                </a:lnTo>
                <a:close/>
              </a:path>
              <a:path w="669925" h="327660">
                <a:moveTo>
                  <a:pt x="213614" y="35356"/>
                </a:moveTo>
                <a:lnTo>
                  <a:pt x="125222" y="35356"/>
                </a:lnTo>
                <a:lnTo>
                  <a:pt x="125222" y="0"/>
                </a:lnTo>
                <a:lnTo>
                  <a:pt x="88392" y="0"/>
                </a:lnTo>
                <a:lnTo>
                  <a:pt x="88392" y="35356"/>
                </a:lnTo>
                <a:lnTo>
                  <a:pt x="0" y="35356"/>
                </a:lnTo>
                <a:lnTo>
                  <a:pt x="0" y="65189"/>
                </a:lnTo>
                <a:lnTo>
                  <a:pt x="213614" y="65189"/>
                </a:lnTo>
                <a:lnTo>
                  <a:pt x="213614" y="35356"/>
                </a:lnTo>
                <a:close/>
              </a:path>
              <a:path w="669925" h="327660">
                <a:moveTo>
                  <a:pt x="294271" y="283591"/>
                </a:moveTo>
                <a:lnTo>
                  <a:pt x="59664" y="283591"/>
                </a:lnTo>
                <a:lnTo>
                  <a:pt x="59664" y="229819"/>
                </a:lnTo>
                <a:lnTo>
                  <a:pt x="22834" y="229819"/>
                </a:lnTo>
                <a:lnTo>
                  <a:pt x="22834" y="316001"/>
                </a:lnTo>
                <a:lnTo>
                  <a:pt x="294271" y="316001"/>
                </a:lnTo>
                <a:lnTo>
                  <a:pt x="294271" y="283591"/>
                </a:lnTo>
                <a:close/>
              </a:path>
              <a:path w="669925" h="327660">
                <a:moveTo>
                  <a:pt x="329996" y="91706"/>
                </a:moveTo>
                <a:lnTo>
                  <a:pt x="285800" y="91706"/>
                </a:lnTo>
                <a:lnTo>
                  <a:pt x="285800" y="5524"/>
                </a:lnTo>
                <a:lnTo>
                  <a:pt x="249339" y="5524"/>
                </a:lnTo>
                <a:lnTo>
                  <a:pt x="249339" y="241236"/>
                </a:lnTo>
                <a:lnTo>
                  <a:pt x="285800" y="241236"/>
                </a:lnTo>
                <a:lnTo>
                  <a:pt x="285800" y="126695"/>
                </a:lnTo>
                <a:lnTo>
                  <a:pt x="329996" y="126695"/>
                </a:lnTo>
                <a:lnTo>
                  <a:pt x="329996" y="91706"/>
                </a:lnTo>
                <a:close/>
              </a:path>
              <a:path w="669925" h="327660">
                <a:moveTo>
                  <a:pt x="652246" y="92443"/>
                </a:moveTo>
                <a:lnTo>
                  <a:pt x="642239" y="57264"/>
                </a:lnTo>
                <a:lnTo>
                  <a:pt x="625068" y="41249"/>
                </a:lnTo>
                <a:lnTo>
                  <a:pt x="614311" y="31229"/>
                </a:lnTo>
                <a:lnTo>
                  <a:pt x="614311" y="92443"/>
                </a:lnTo>
                <a:lnTo>
                  <a:pt x="606767" y="114274"/>
                </a:lnTo>
                <a:lnTo>
                  <a:pt x="585673" y="130340"/>
                </a:lnTo>
                <a:lnTo>
                  <a:pt x="553402" y="140246"/>
                </a:lnTo>
                <a:lnTo>
                  <a:pt x="512292" y="143637"/>
                </a:lnTo>
                <a:lnTo>
                  <a:pt x="471182" y="140246"/>
                </a:lnTo>
                <a:lnTo>
                  <a:pt x="438912" y="130340"/>
                </a:lnTo>
                <a:lnTo>
                  <a:pt x="417830" y="114274"/>
                </a:lnTo>
                <a:lnTo>
                  <a:pt x="410273" y="92443"/>
                </a:lnTo>
                <a:lnTo>
                  <a:pt x="417830" y="70624"/>
                </a:lnTo>
                <a:lnTo>
                  <a:pt x="438912" y="54559"/>
                </a:lnTo>
                <a:lnTo>
                  <a:pt x="471182" y="44640"/>
                </a:lnTo>
                <a:lnTo>
                  <a:pt x="512292" y="41249"/>
                </a:lnTo>
                <a:lnTo>
                  <a:pt x="553402" y="44640"/>
                </a:lnTo>
                <a:lnTo>
                  <a:pt x="585673" y="54559"/>
                </a:lnTo>
                <a:lnTo>
                  <a:pt x="606767" y="70624"/>
                </a:lnTo>
                <a:lnTo>
                  <a:pt x="614311" y="92443"/>
                </a:lnTo>
                <a:lnTo>
                  <a:pt x="614311" y="31229"/>
                </a:lnTo>
                <a:lnTo>
                  <a:pt x="613905" y="30848"/>
                </a:lnTo>
                <a:lnTo>
                  <a:pt x="569747" y="14236"/>
                </a:lnTo>
                <a:lnTo>
                  <a:pt x="512292" y="8470"/>
                </a:lnTo>
                <a:lnTo>
                  <a:pt x="454850" y="14236"/>
                </a:lnTo>
                <a:lnTo>
                  <a:pt x="410692" y="30848"/>
                </a:lnTo>
                <a:lnTo>
                  <a:pt x="382346" y="57264"/>
                </a:lnTo>
                <a:lnTo>
                  <a:pt x="372338" y="92443"/>
                </a:lnTo>
                <a:lnTo>
                  <a:pt x="382346" y="127635"/>
                </a:lnTo>
                <a:lnTo>
                  <a:pt x="410692" y="154038"/>
                </a:lnTo>
                <a:lnTo>
                  <a:pt x="454850" y="170649"/>
                </a:lnTo>
                <a:lnTo>
                  <a:pt x="512292" y="176415"/>
                </a:lnTo>
                <a:lnTo>
                  <a:pt x="569747" y="170649"/>
                </a:lnTo>
                <a:lnTo>
                  <a:pt x="613905" y="154038"/>
                </a:lnTo>
                <a:lnTo>
                  <a:pt x="625068" y="143637"/>
                </a:lnTo>
                <a:lnTo>
                  <a:pt x="642239" y="127635"/>
                </a:lnTo>
                <a:lnTo>
                  <a:pt x="652246" y="92443"/>
                </a:lnTo>
                <a:close/>
              </a:path>
              <a:path w="669925" h="327660">
                <a:moveTo>
                  <a:pt x="669556" y="205511"/>
                </a:moveTo>
                <a:lnTo>
                  <a:pt x="355409" y="205511"/>
                </a:lnTo>
                <a:lnTo>
                  <a:pt x="355409" y="239395"/>
                </a:lnTo>
                <a:lnTo>
                  <a:pt x="493509" y="239395"/>
                </a:lnTo>
                <a:lnTo>
                  <a:pt x="493509" y="327418"/>
                </a:lnTo>
                <a:lnTo>
                  <a:pt x="530707" y="327418"/>
                </a:lnTo>
                <a:lnTo>
                  <a:pt x="530707" y="239395"/>
                </a:lnTo>
                <a:lnTo>
                  <a:pt x="669556" y="239395"/>
                </a:lnTo>
                <a:lnTo>
                  <a:pt x="669556" y="205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33356" y="5286386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295371" y="108646"/>
                </a:moveTo>
                <a:lnTo>
                  <a:pt x="22465" y="108646"/>
                </a:lnTo>
                <a:lnTo>
                  <a:pt x="22465" y="0"/>
                </a:lnTo>
                <a:lnTo>
                  <a:pt x="291688" y="0"/>
                </a:lnTo>
                <a:lnTo>
                  <a:pt x="291688" y="29463"/>
                </a:lnTo>
                <a:lnTo>
                  <a:pt x="58926" y="29463"/>
                </a:lnTo>
                <a:lnTo>
                  <a:pt x="58926" y="79183"/>
                </a:lnTo>
                <a:lnTo>
                  <a:pt x="295371" y="79183"/>
                </a:lnTo>
                <a:lnTo>
                  <a:pt x="295371" y="108646"/>
                </a:lnTo>
                <a:close/>
              </a:path>
              <a:path w="314325" h="312420">
                <a:moveTo>
                  <a:pt x="314154" y="168678"/>
                </a:moveTo>
                <a:lnTo>
                  <a:pt x="0" y="168678"/>
                </a:lnTo>
                <a:lnTo>
                  <a:pt x="0" y="139215"/>
                </a:lnTo>
                <a:lnTo>
                  <a:pt x="314154" y="139215"/>
                </a:lnTo>
                <a:lnTo>
                  <a:pt x="314154" y="168678"/>
                </a:lnTo>
                <a:close/>
              </a:path>
              <a:path w="314325" h="312420">
                <a:moveTo>
                  <a:pt x="156893" y="311944"/>
                </a:moveTo>
                <a:lnTo>
                  <a:pt x="103559" y="308969"/>
                </a:lnTo>
                <a:lnTo>
                  <a:pt x="59479" y="299192"/>
                </a:lnTo>
                <a:lnTo>
                  <a:pt x="29486" y="281336"/>
                </a:lnTo>
                <a:lnTo>
                  <a:pt x="18414" y="254122"/>
                </a:lnTo>
                <a:lnTo>
                  <a:pt x="29486" y="226966"/>
                </a:lnTo>
                <a:lnTo>
                  <a:pt x="59479" y="209236"/>
                </a:lnTo>
                <a:lnTo>
                  <a:pt x="103559" y="199586"/>
                </a:lnTo>
                <a:lnTo>
                  <a:pt x="156893" y="196668"/>
                </a:lnTo>
                <a:lnTo>
                  <a:pt x="210226" y="199586"/>
                </a:lnTo>
                <a:lnTo>
                  <a:pt x="254306" y="209236"/>
                </a:lnTo>
                <a:lnTo>
                  <a:pt x="281642" y="225395"/>
                </a:lnTo>
                <a:lnTo>
                  <a:pt x="156893" y="225395"/>
                </a:lnTo>
                <a:lnTo>
                  <a:pt x="119643" y="226880"/>
                </a:lnTo>
                <a:lnTo>
                  <a:pt x="87607" y="231748"/>
                </a:lnTo>
                <a:lnTo>
                  <a:pt x="65170" y="240622"/>
                </a:lnTo>
                <a:lnTo>
                  <a:pt x="56717" y="254122"/>
                </a:lnTo>
                <a:lnTo>
                  <a:pt x="65170" y="267835"/>
                </a:lnTo>
                <a:lnTo>
                  <a:pt x="87607" y="276818"/>
                </a:lnTo>
                <a:lnTo>
                  <a:pt x="119643" y="281727"/>
                </a:lnTo>
                <a:lnTo>
                  <a:pt x="156893" y="283217"/>
                </a:lnTo>
                <a:lnTo>
                  <a:pt x="281138" y="283217"/>
                </a:lnTo>
                <a:lnTo>
                  <a:pt x="254306" y="299192"/>
                </a:lnTo>
                <a:lnTo>
                  <a:pt x="210226" y="308969"/>
                </a:lnTo>
                <a:lnTo>
                  <a:pt x="156893" y="311944"/>
                </a:lnTo>
                <a:close/>
              </a:path>
              <a:path w="314325" h="312420">
                <a:moveTo>
                  <a:pt x="281138" y="283217"/>
                </a:moveTo>
                <a:lnTo>
                  <a:pt x="156893" y="283217"/>
                </a:lnTo>
                <a:lnTo>
                  <a:pt x="194142" y="281727"/>
                </a:lnTo>
                <a:lnTo>
                  <a:pt x="226178" y="276818"/>
                </a:lnTo>
                <a:lnTo>
                  <a:pt x="248615" y="267835"/>
                </a:lnTo>
                <a:lnTo>
                  <a:pt x="257068" y="254122"/>
                </a:lnTo>
                <a:lnTo>
                  <a:pt x="248615" y="240622"/>
                </a:lnTo>
                <a:lnTo>
                  <a:pt x="226178" y="231748"/>
                </a:lnTo>
                <a:lnTo>
                  <a:pt x="194142" y="226880"/>
                </a:lnTo>
                <a:lnTo>
                  <a:pt x="156893" y="225395"/>
                </a:lnTo>
                <a:lnTo>
                  <a:pt x="281642" y="225395"/>
                </a:lnTo>
                <a:lnTo>
                  <a:pt x="284299" y="226966"/>
                </a:lnTo>
                <a:lnTo>
                  <a:pt x="295371" y="254122"/>
                </a:lnTo>
                <a:lnTo>
                  <a:pt x="284299" y="281336"/>
                </a:lnTo>
                <a:lnTo>
                  <a:pt x="281138" y="283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06863" y="6166508"/>
            <a:ext cx="325755" cy="314960"/>
          </a:xfrm>
          <a:custGeom>
            <a:avLst/>
            <a:gdLst/>
            <a:ahLst/>
            <a:cxnLst/>
            <a:rect l="l" t="t" r="r" b="b"/>
            <a:pathLst>
              <a:path w="325755" h="314960">
                <a:moveTo>
                  <a:pt x="281008" y="314522"/>
                </a:moveTo>
                <a:lnTo>
                  <a:pt x="244546" y="314522"/>
                </a:lnTo>
                <a:lnTo>
                  <a:pt x="244546" y="0"/>
                </a:lnTo>
                <a:lnTo>
                  <a:pt x="281008" y="0"/>
                </a:lnTo>
                <a:lnTo>
                  <a:pt x="281008" y="127429"/>
                </a:lnTo>
                <a:lnTo>
                  <a:pt x="325203" y="127429"/>
                </a:lnTo>
                <a:lnTo>
                  <a:pt x="325203" y="162417"/>
                </a:lnTo>
                <a:lnTo>
                  <a:pt x="281008" y="162417"/>
                </a:lnTo>
                <a:lnTo>
                  <a:pt x="281008" y="314522"/>
                </a:lnTo>
                <a:close/>
              </a:path>
              <a:path w="325755" h="314960">
                <a:moveTo>
                  <a:pt x="205139" y="44931"/>
                </a:moveTo>
                <a:lnTo>
                  <a:pt x="7365" y="44931"/>
                </a:lnTo>
                <a:lnTo>
                  <a:pt x="7365" y="11417"/>
                </a:lnTo>
                <a:lnTo>
                  <a:pt x="205139" y="11417"/>
                </a:lnTo>
                <a:lnTo>
                  <a:pt x="205139" y="44931"/>
                </a:lnTo>
                <a:close/>
              </a:path>
              <a:path w="325755" h="314960">
                <a:moveTo>
                  <a:pt x="0" y="295739"/>
                </a:moveTo>
                <a:lnTo>
                  <a:pt x="0" y="259647"/>
                </a:lnTo>
                <a:lnTo>
                  <a:pt x="30518" y="244564"/>
                </a:lnTo>
                <a:lnTo>
                  <a:pt x="55079" y="213236"/>
                </a:lnTo>
                <a:lnTo>
                  <a:pt x="73293" y="167977"/>
                </a:lnTo>
                <a:lnTo>
                  <a:pt x="84772" y="111103"/>
                </a:lnTo>
                <a:lnTo>
                  <a:pt x="89127" y="44931"/>
                </a:lnTo>
                <a:lnTo>
                  <a:pt x="125956" y="44931"/>
                </a:lnTo>
                <a:lnTo>
                  <a:pt x="125133" y="71920"/>
                </a:lnTo>
                <a:lnTo>
                  <a:pt x="123240" y="97597"/>
                </a:lnTo>
                <a:lnTo>
                  <a:pt x="120311" y="121893"/>
                </a:lnTo>
                <a:lnTo>
                  <a:pt x="116380" y="144739"/>
                </a:lnTo>
                <a:lnTo>
                  <a:pt x="149236" y="185988"/>
                </a:lnTo>
                <a:lnTo>
                  <a:pt x="105700" y="185988"/>
                </a:lnTo>
                <a:lnTo>
                  <a:pt x="86854" y="229861"/>
                </a:lnTo>
                <a:lnTo>
                  <a:pt x="62655" y="263237"/>
                </a:lnTo>
                <a:lnTo>
                  <a:pt x="33555" y="285427"/>
                </a:lnTo>
                <a:lnTo>
                  <a:pt x="0" y="295739"/>
                </a:lnTo>
                <a:close/>
              </a:path>
              <a:path w="325755" h="314960">
                <a:moveTo>
                  <a:pt x="188566" y="293161"/>
                </a:moveTo>
                <a:lnTo>
                  <a:pt x="105700" y="185988"/>
                </a:lnTo>
                <a:lnTo>
                  <a:pt x="149236" y="185988"/>
                </a:lnTo>
                <a:lnTo>
                  <a:pt x="217293" y="271432"/>
                </a:lnTo>
                <a:lnTo>
                  <a:pt x="188566" y="293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7475" y="6170180"/>
            <a:ext cx="668655" cy="307340"/>
          </a:xfrm>
          <a:custGeom>
            <a:avLst/>
            <a:gdLst/>
            <a:ahLst/>
            <a:cxnLst/>
            <a:rect l="l" t="t" r="r" b="b"/>
            <a:pathLst>
              <a:path w="668655" h="307339">
                <a:moveTo>
                  <a:pt x="290944" y="0"/>
                </a:moveTo>
                <a:lnTo>
                  <a:pt x="20993" y="0"/>
                </a:lnTo>
                <a:lnTo>
                  <a:pt x="20993" y="30480"/>
                </a:lnTo>
                <a:lnTo>
                  <a:pt x="254114" y="30480"/>
                </a:lnTo>
                <a:lnTo>
                  <a:pt x="254114" y="105410"/>
                </a:lnTo>
                <a:lnTo>
                  <a:pt x="290944" y="105410"/>
                </a:lnTo>
                <a:lnTo>
                  <a:pt x="290944" y="30480"/>
                </a:lnTo>
                <a:lnTo>
                  <a:pt x="290944" y="0"/>
                </a:lnTo>
                <a:close/>
              </a:path>
              <a:path w="668655" h="307339">
                <a:moveTo>
                  <a:pt x="292049" y="186690"/>
                </a:moveTo>
                <a:lnTo>
                  <a:pt x="255955" y="186690"/>
                </a:lnTo>
                <a:lnTo>
                  <a:pt x="255955" y="217170"/>
                </a:lnTo>
                <a:lnTo>
                  <a:pt x="255955" y="276860"/>
                </a:lnTo>
                <a:lnTo>
                  <a:pt x="58191" y="276860"/>
                </a:lnTo>
                <a:lnTo>
                  <a:pt x="58191" y="217170"/>
                </a:lnTo>
                <a:lnTo>
                  <a:pt x="255955" y="217170"/>
                </a:lnTo>
                <a:lnTo>
                  <a:pt x="255955" y="186690"/>
                </a:lnTo>
                <a:lnTo>
                  <a:pt x="21729" y="186690"/>
                </a:lnTo>
                <a:lnTo>
                  <a:pt x="21729" y="217170"/>
                </a:lnTo>
                <a:lnTo>
                  <a:pt x="21729" y="276860"/>
                </a:lnTo>
                <a:lnTo>
                  <a:pt x="21729" y="307340"/>
                </a:lnTo>
                <a:lnTo>
                  <a:pt x="292049" y="307340"/>
                </a:lnTo>
                <a:lnTo>
                  <a:pt x="292049" y="277342"/>
                </a:lnTo>
                <a:lnTo>
                  <a:pt x="292049" y="276860"/>
                </a:lnTo>
                <a:lnTo>
                  <a:pt x="292049" y="217170"/>
                </a:lnTo>
                <a:lnTo>
                  <a:pt x="292049" y="216941"/>
                </a:lnTo>
                <a:lnTo>
                  <a:pt x="292049" y="186690"/>
                </a:lnTo>
                <a:close/>
              </a:path>
              <a:path w="668655" h="307339">
                <a:moveTo>
                  <a:pt x="314147" y="124498"/>
                </a:moveTo>
                <a:lnTo>
                  <a:pt x="0" y="124498"/>
                </a:lnTo>
                <a:lnTo>
                  <a:pt x="0" y="155067"/>
                </a:lnTo>
                <a:lnTo>
                  <a:pt x="314147" y="155067"/>
                </a:lnTo>
                <a:lnTo>
                  <a:pt x="314147" y="124498"/>
                </a:lnTo>
                <a:close/>
              </a:path>
              <a:path w="668655" h="307339">
                <a:moveTo>
                  <a:pt x="661085" y="161696"/>
                </a:moveTo>
                <a:lnTo>
                  <a:pt x="576364" y="114554"/>
                </a:lnTo>
                <a:lnTo>
                  <a:pt x="524078" y="85458"/>
                </a:lnTo>
                <a:lnTo>
                  <a:pt x="528497" y="75247"/>
                </a:lnTo>
                <a:lnTo>
                  <a:pt x="532320" y="64516"/>
                </a:lnTo>
                <a:lnTo>
                  <a:pt x="535520" y="53301"/>
                </a:lnTo>
                <a:lnTo>
                  <a:pt x="538073" y="41630"/>
                </a:lnTo>
                <a:lnTo>
                  <a:pt x="650773" y="41630"/>
                </a:lnTo>
                <a:lnTo>
                  <a:pt x="650773" y="8115"/>
                </a:lnTo>
                <a:lnTo>
                  <a:pt x="370497" y="8115"/>
                </a:lnTo>
                <a:lnTo>
                  <a:pt x="370497" y="41630"/>
                </a:lnTo>
                <a:lnTo>
                  <a:pt x="499402" y="41630"/>
                </a:lnTo>
                <a:lnTo>
                  <a:pt x="480860" y="87325"/>
                </a:lnTo>
                <a:lnTo>
                  <a:pt x="450240" y="121831"/>
                </a:lnTo>
                <a:lnTo>
                  <a:pt x="410222" y="144589"/>
                </a:lnTo>
                <a:lnTo>
                  <a:pt x="363499" y="155067"/>
                </a:lnTo>
                <a:lnTo>
                  <a:pt x="363499" y="188950"/>
                </a:lnTo>
                <a:lnTo>
                  <a:pt x="405879" y="182041"/>
                </a:lnTo>
                <a:lnTo>
                  <a:pt x="444804" y="167081"/>
                </a:lnTo>
                <a:lnTo>
                  <a:pt x="478891" y="144462"/>
                </a:lnTo>
                <a:lnTo>
                  <a:pt x="506768" y="114554"/>
                </a:lnTo>
                <a:lnTo>
                  <a:pt x="643775" y="191160"/>
                </a:lnTo>
                <a:lnTo>
                  <a:pt x="661085" y="161696"/>
                </a:lnTo>
                <a:close/>
              </a:path>
              <a:path w="668655" h="307339">
                <a:moveTo>
                  <a:pt x="668451" y="261505"/>
                </a:moveTo>
                <a:lnTo>
                  <a:pt x="529234" y="261505"/>
                </a:lnTo>
                <a:lnTo>
                  <a:pt x="529234" y="181584"/>
                </a:lnTo>
                <a:lnTo>
                  <a:pt x="492772" y="181584"/>
                </a:lnTo>
                <a:lnTo>
                  <a:pt x="492772" y="261505"/>
                </a:lnTo>
                <a:lnTo>
                  <a:pt x="354291" y="261505"/>
                </a:lnTo>
                <a:lnTo>
                  <a:pt x="354291" y="295757"/>
                </a:lnTo>
                <a:lnTo>
                  <a:pt x="668451" y="295757"/>
                </a:lnTo>
                <a:lnTo>
                  <a:pt x="668451" y="261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77121" y="6166510"/>
            <a:ext cx="637540" cy="314960"/>
          </a:xfrm>
          <a:custGeom>
            <a:avLst/>
            <a:gdLst/>
            <a:ahLst/>
            <a:cxnLst/>
            <a:rect l="l" t="t" r="r" b="b"/>
            <a:pathLst>
              <a:path w="637539" h="314960">
                <a:moveTo>
                  <a:pt x="214337" y="98336"/>
                </a:moveTo>
                <a:lnTo>
                  <a:pt x="196329" y="104038"/>
                </a:lnTo>
                <a:lnTo>
                  <a:pt x="173228" y="108331"/>
                </a:lnTo>
                <a:lnTo>
                  <a:pt x="145923" y="111023"/>
                </a:lnTo>
                <a:lnTo>
                  <a:pt x="115277" y="111963"/>
                </a:lnTo>
                <a:lnTo>
                  <a:pt x="36461" y="111963"/>
                </a:lnTo>
                <a:lnTo>
                  <a:pt x="36461" y="38671"/>
                </a:lnTo>
                <a:lnTo>
                  <a:pt x="191884" y="38671"/>
                </a:lnTo>
                <a:lnTo>
                  <a:pt x="191884" y="7734"/>
                </a:lnTo>
                <a:lnTo>
                  <a:pt x="0" y="7734"/>
                </a:lnTo>
                <a:lnTo>
                  <a:pt x="0" y="142532"/>
                </a:lnTo>
                <a:lnTo>
                  <a:pt x="113068" y="142532"/>
                </a:lnTo>
                <a:lnTo>
                  <a:pt x="144995" y="141592"/>
                </a:lnTo>
                <a:lnTo>
                  <a:pt x="173228" y="138849"/>
                </a:lnTo>
                <a:lnTo>
                  <a:pt x="196710" y="134454"/>
                </a:lnTo>
                <a:lnTo>
                  <a:pt x="214337" y="128536"/>
                </a:lnTo>
                <a:lnTo>
                  <a:pt x="214337" y="111963"/>
                </a:lnTo>
                <a:lnTo>
                  <a:pt x="214337" y="98336"/>
                </a:lnTo>
                <a:close/>
              </a:path>
              <a:path w="637539" h="314960">
                <a:moveTo>
                  <a:pt x="281368" y="281749"/>
                </a:moveTo>
                <a:lnTo>
                  <a:pt x="47142" y="281749"/>
                </a:lnTo>
                <a:lnTo>
                  <a:pt x="47142" y="254495"/>
                </a:lnTo>
                <a:lnTo>
                  <a:pt x="273634" y="254495"/>
                </a:lnTo>
                <a:lnTo>
                  <a:pt x="273634" y="171259"/>
                </a:lnTo>
                <a:lnTo>
                  <a:pt x="10312" y="171259"/>
                </a:lnTo>
                <a:lnTo>
                  <a:pt x="10312" y="199986"/>
                </a:lnTo>
                <a:lnTo>
                  <a:pt x="237540" y="199986"/>
                </a:lnTo>
                <a:lnTo>
                  <a:pt x="237540" y="227241"/>
                </a:lnTo>
                <a:lnTo>
                  <a:pt x="11049" y="227241"/>
                </a:lnTo>
                <a:lnTo>
                  <a:pt x="11049" y="310476"/>
                </a:lnTo>
                <a:lnTo>
                  <a:pt x="281368" y="310476"/>
                </a:lnTo>
                <a:lnTo>
                  <a:pt x="281368" y="281749"/>
                </a:lnTo>
                <a:close/>
              </a:path>
              <a:path w="637539" h="314960">
                <a:moveTo>
                  <a:pt x="317830" y="56349"/>
                </a:moveTo>
                <a:lnTo>
                  <a:pt x="273634" y="56349"/>
                </a:lnTo>
                <a:lnTo>
                  <a:pt x="273634" y="0"/>
                </a:lnTo>
                <a:lnTo>
                  <a:pt x="237172" y="0"/>
                </a:lnTo>
                <a:lnTo>
                  <a:pt x="237172" y="153949"/>
                </a:lnTo>
                <a:lnTo>
                  <a:pt x="273634" y="153949"/>
                </a:lnTo>
                <a:lnTo>
                  <a:pt x="273634" y="89865"/>
                </a:lnTo>
                <a:lnTo>
                  <a:pt x="317830" y="89865"/>
                </a:lnTo>
                <a:lnTo>
                  <a:pt x="317830" y="56349"/>
                </a:lnTo>
                <a:close/>
              </a:path>
              <a:path w="637539" h="314960">
                <a:moveTo>
                  <a:pt x="546912" y="153581"/>
                </a:moveTo>
                <a:lnTo>
                  <a:pt x="539889" y="88633"/>
                </a:lnTo>
                <a:lnTo>
                  <a:pt x="520255" y="43053"/>
                </a:lnTo>
                <a:lnTo>
                  <a:pt x="517842" y="40881"/>
                </a:lnTo>
                <a:lnTo>
                  <a:pt x="510451" y="34277"/>
                </a:lnTo>
                <a:lnTo>
                  <a:pt x="510451" y="153581"/>
                </a:lnTo>
                <a:lnTo>
                  <a:pt x="505917" y="204914"/>
                </a:lnTo>
                <a:lnTo>
                  <a:pt x="493458" y="239903"/>
                </a:lnTo>
                <a:lnTo>
                  <a:pt x="474865" y="259905"/>
                </a:lnTo>
                <a:lnTo>
                  <a:pt x="451891" y="266280"/>
                </a:lnTo>
                <a:lnTo>
                  <a:pt x="428548" y="259905"/>
                </a:lnTo>
                <a:lnTo>
                  <a:pt x="409867" y="239903"/>
                </a:lnTo>
                <a:lnTo>
                  <a:pt x="397459" y="204914"/>
                </a:lnTo>
                <a:lnTo>
                  <a:pt x="392963" y="153581"/>
                </a:lnTo>
                <a:lnTo>
                  <a:pt x="397459" y="102412"/>
                </a:lnTo>
                <a:lnTo>
                  <a:pt x="409867" y="67398"/>
                </a:lnTo>
                <a:lnTo>
                  <a:pt x="428548" y="47307"/>
                </a:lnTo>
                <a:lnTo>
                  <a:pt x="451891" y="40881"/>
                </a:lnTo>
                <a:lnTo>
                  <a:pt x="474865" y="47307"/>
                </a:lnTo>
                <a:lnTo>
                  <a:pt x="493458" y="67398"/>
                </a:lnTo>
                <a:lnTo>
                  <a:pt x="505917" y="102412"/>
                </a:lnTo>
                <a:lnTo>
                  <a:pt x="510451" y="153581"/>
                </a:lnTo>
                <a:lnTo>
                  <a:pt x="510451" y="34277"/>
                </a:lnTo>
                <a:lnTo>
                  <a:pt x="490207" y="16179"/>
                </a:lnTo>
                <a:lnTo>
                  <a:pt x="451891" y="7366"/>
                </a:lnTo>
                <a:lnTo>
                  <a:pt x="413372" y="16179"/>
                </a:lnTo>
                <a:lnTo>
                  <a:pt x="383209" y="43053"/>
                </a:lnTo>
                <a:lnTo>
                  <a:pt x="363537" y="88633"/>
                </a:lnTo>
                <a:lnTo>
                  <a:pt x="356501" y="153581"/>
                </a:lnTo>
                <a:lnTo>
                  <a:pt x="363537" y="218541"/>
                </a:lnTo>
                <a:lnTo>
                  <a:pt x="383209" y="264121"/>
                </a:lnTo>
                <a:lnTo>
                  <a:pt x="413372" y="290982"/>
                </a:lnTo>
                <a:lnTo>
                  <a:pt x="451891" y="299796"/>
                </a:lnTo>
                <a:lnTo>
                  <a:pt x="490207" y="290982"/>
                </a:lnTo>
                <a:lnTo>
                  <a:pt x="517842" y="266280"/>
                </a:lnTo>
                <a:lnTo>
                  <a:pt x="520255" y="264121"/>
                </a:lnTo>
                <a:lnTo>
                  <a:pt x="539889" y="218541"/>
                </a:lnTo>
                <a:lnTo>
                  <a:pt x="546912" y="153581"/>
                </a:lnTo>
                <a:close/>
              </a:path>
              <a:path w="637539" h="314960">
                <a:moveTo>
                  <a:pt x="637146" y="0"/>
                </a:moveTo>
                <a:lnTo>
                  <a:pt x="600316" y="0"/>
                </a:lnTo>
                <a:lnTo>
                  <a:pt x="600316" y="314528"/>
                </a:lnTo>
                <a:lnTo>
                  <a:pt x="637146" y="314528"/>
                </a:lnTo>
                <a:lnTo>
                  <a:pt x="63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81306" y="6166508"/>
            <a:ext cx="297815" cy="310515"/>
          </a:xfrm>
          <a:custGeom>
            <a:avLst/>
            <a:gdLst/>
            <a:ahLst/>
            <a:cxnLst/>
            <a:rect l="l" t="t" r="r" b="b"/>
            <a:pathLst>
              <a:path w="297814" h="310514">
                <a:moveTo>
                  <a:pt x="289847" y="157629"/>
                </a:moveTo>
                <a:lnTo>
                  <a:pt x="253386" y="157629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57629"/>
                </a:lnTo>
                <a:close/>
              </a:path>
              <a:path w="297814" h="310514">
                <a:moveTo>
                  <a:pt x="216924" y="36829"/>
                </a:moveTo>
                <a:lnTo>
                  <a:pt x="1104" y="36829"/>
                </a:lnTo>
                <a:lnTo>
                  <a:pt x="1104" y="7734"/>
                </a:lnTo>
                <a:lnTo>
                  <a:pt x="216924" y="7734"/>
                </a:lnTo>
                <a:lnTo>
                  <a:pt x="216924" y="36829"/>
                </a:lnTo>
                <a:close/>
              </a:path>
              <a:path w="297814" h="310514">
                <a:moveTo>
                  <a:pt x="75868" y="117117"/>
                </a:moveTo>
                <a:lnTo>
                  <a:pt x="40512" y="117117"/>
                </a:lnTo>
                <a:lnTo>
                  <a:pt x="40512" y="36829"/>
                </a:lnTo>
                <a:lnTo>
                  <a:pt x="75868" y="36829"/>
                </a:lnTo>
                <a:lnTo>
                  <a:pt x="75868" y="117117"/>
                </a:lnTo>
                <a:close/>
              </a:path>
              <a:path w="297814" h="310514">
                <a:moveTo>
                  <a:pt x="129271" y="146212"/>
                </a:moveTo>
                <a:lnTo>
                  <a:pt x="0" y="146212"/>
                </a:lnTo>
                <a:lnTo>
                  <a:pt x="0" y="117117"/>
                </a:lnTo>
                <a:lnTo>
                  <a:pt x="141793" y="117117"/>
                </a:lnTo>
                <a:lnTo>
                  <a:pt x="141793" y="36829"/>
                </a:lnTo>
                <a:lnTo>
                  <a:pt x="177149" y="36829"/>
                </a:lnTo>
                <a:lnTo>
                  <a:pt x="177149" y="115275"/>
                </a:lnTo>
                <a:lnTo>
                  <a:pt x="230551" y="115275"/>
                </a:lnTo>
                <a:lnTo>
                  <a:pt x="230551" y="132217"/>
                </a:lnTo>
                <a:lnTo>
                  <a:pt x="212965" y="137977"/>
                </a:lnTo>
                <a:lnTo>
                  <a:pt x="189579" y="142391"/>
                </a:lnTo>
                <a:lnTo>
                  <a:pt x="161358" y="145217"/>
                </a:lnTo>
                <a:lnTo>
                  <a:pt x="129271" y="146212"/>
                </a:lnTo>
                <a:close/>
              </a:path>
              <a:path w="297814" h="310514">
                <a:moveTo>
                  <a:pt x="230551" y="115275"/>
                </a:moveTo>
                <a:lnTo>
                  <a:pt x="177149" y="115275"/>
                </a:lnTo>
                <a:lnTo>
                  <a:pt x="192899" y="113267"/>
                </a:lnTo>
                <a:lnTo>
                  <a:pt x="207027" y="110534"/>
                </a:lnTo>
                <a:lnTo>
                  <a:pt x="219566" y="107041"/>
                </a:lnTo>
                <a:lnTo>
                  <a:pt x="230551" y="102753"/>
                </a:lnTo>
                <a:lnTo>
                  <a:pt x="230551" y="115275"/>
                </a:lnTo>
                <a:close/>
              </a:path>
              <a:path w="297814" h="310514">
                <a:moveTo>
                  <a:pt x="297581" y="310471"/>
                </a:moveTo>
                <a:lnTo>
                  <a:pt x="23570" y="310471"/>
                </a:lnTo>
                <a:lnTo>
                  <a:pt x="23570" y="229078"/>
                </a:lnTo>
                <a:lnTo>
                  <a:pt x="253754" y="229078"/>
                </a:lnTo>
                <a:lnTo>
                  <a:pt x="253754" y="203298"/>
                </a:lnTo>
                <a:lnTo>
                  <a:pt x="22834" y="203298"/>
                </a:lnTo>
                <a:lnTo>
                  <a:pt x="22834" y="174939"/>
                </a:lnTo>
                <a:lnTo>
                  <a:pt x="289847" y="174939"/>
                </a:lnTo>
                <a:lnTo>
                  <a:pt x="289847" y="255964"/>
                </a:lnTo>
                <a:lnTo>
                  <a:pt x="59663" y="255964"/>
                </a:lnTo>
                <a:lnTo>
                  <a:pt x="59663" y="282112"/>
                </a:lnTo>
                <a:lnTo>
                  <a:pt x="297581" y="282112"/>
                </a:lnTo>
                <a:lnTo>
                  <a:pt x="297581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31919" y="6160985"/>
            <a:ext cx="683260" cy="316230"/>
          </a:xfrm>
          <a:custGeom>
            <a:avLst/>
            <a:gdLst/>
            <a:ahLst/>
            <a:cxnLst/>
            <a:rect l="l" t="t" r="r" b="b"/>
            <a:pathLst>
              <a:path w="683260" h="316229">
                <a:moveTo>
                  <a:pt x="314147" y="271437"/>
                </a:moveTo>
                <a:lnTo>
                  <a:pt x="241960" y="271437"/>
                </a:lnTo>
                <a:lnTo>
                  <a:pt x="241960" y="197777"/>
                </a:lnTo>
                <a:lnTo>
                  <a:pt x="241960" y="185991"/>
                </a:lnTo>
                <a:lnTo>
                  <a:pt x="283718" y="153441"/>
                </a:lnTo>
                <a:lnTo>
                  <a:pt x="298678" y="106807"/>
                </a:lnTo>
                <a:lnTo>
                  <a:pt x="288594" y="67297"/>
                </a:lnTo>
                <a:lnTo>
                  <a:pt x="266687" y="44196"/>
                </a:lnTo>
                <a:lnTo>
                  <a:pt x="260375" y="37541"/>
                </a:lnTo>
                <a:lnTo>
                  <a:pt x="260375" y="106807"/>
                </a:lnTo>
                <a:lnTo>
                  <a:pt x="252907" y="132384"/>
                </a:lnTo>
                <a:lnTo>
                  <a:pt x="231838" y="152019"/>
                </a:lnTo>
                <a:lnTo>
                  <a:pt x="205498" y="162166"/>
                </a:lnTo>
                <a:lnTo>
                  <a:pt x="205498" y="197777"/>
                </a:lnTo>
                <a:lnTo>
                  <a:pt x="205498" y="271437"/>
                </a:lnTo>
                <a:lnTo>
                  <a:pt x="108648" y="271437"/>
                </a:lnTo>
                <a:lnTo>
                  <a:pt x="108648" y="197777"/>
                </a:lnTo>
                <a:lnTo>
                  <a:pt x="119964" y="199707"/>
                </a:lnTo>
                <a:lnTo>
                  <a:pt x="131800" y="201091"/>
                </a:lnTo>
                <a:lnTo>
                  <a:pt x="144119" y="201917"/>
                </a:lnTo>
                <a:lnTo>
                  <a:pt x="156895" y="202196"/>
                </a:lnTo>
                <a:lnTo>
                  <a:pt x="169875" y="201917"/>
                </a:lnTo>
                <a:lnTo>
                  <a:pt x="182295" y="201091"/>
                </a:lnTo>
                <a:lnTo>
                  <a:pt x="194183" y="199707"/>
                </a:lnTo>
                <a:lnTo>
                  <a:pt x="205498" y="197777"/>
                </a:lnTo>
                <a:lnTo>
                  <a:pt x="205498" y="162166"/>
                </a:lnTo>
                <a:lnTo>
                  <a:pt x="199161" y="164604"/>
                </a:lnTo>
                <a:lnTo>
                  <a:pt x="156895" y="169049"/>
                </a:lnTo>
                <a:lnTo>
                  <a:pt x="114668" y="164604"/>
                </a:lnTo>
                <a:lnTo>
                  <a:pt x="82130" y="152019"/>
                </a:lnTo>
                <a:lnTo>
                  <a:pt x="61175" y="132384"/>
                </a:lnTo>
                <a:lnTo>
                  <a:pt x="53771" y="106807"/>
                </a:lnTo>
                <a:lnTo>
                  <a:pt x="61175" y="80873"/>
                </a:lnTo>
                <a:lnTo>
                  <a:pt x="82130" y="61137"/>
                </a:lnTo>
                <a:lnTo>
                  <a:pt x="114668" y="48602"/>
                </a:lnTo>
                <a:lnTo>
                  <a:pt x="156895" y="44196"/>
                </a:lnTo>
                <a:lnTo>
                  <a:pt x="199161" y="48602"/>
                </a:lnTo>
                <a:lnTo>
                  <a:pt x="231838" y="61137"/>
                </a:lnTo>
                <a:lnTo>
                  <a:pt x="252907" y="80873"/>
                </a:lnTo>
                <a:lnTo>
                  <a:pt x="260375" y="106807"/>
                </a:lnTo>
                <a:lnTo>
                  <a:pt x="260375" y="37541"/>
                </a:lnTo>
                <a:lnTo>
                  <a:pt x="259969" y="37109"/>
                </a:lnTo>
                <a:lnTo>
                  <a:pt x="215252" y="17830"/>
                </a:lnTo>
                <a:lnTo>
                  <a:pt x="156895" y="11049"/>
                </a:lnTo>
                <a:lnTo>
                  <a:pt x="98526" y="17830"/>
                </a:lnTo>
                <a:lnTo>
                  <a:pt x="53809" y="37109"/>
                </a:lnTo>
                <a:lnTo>
                  <a:pt x="25184" y="67297"/>
                </a:lnTo>
                <a:lnTo>
                  <a:pt x="15100" y="106807"/>
                </a:lnTo>
                <a:lnTo>
                  <a:pt x="18935" y="131826"/>
                </a:lnTo>
                <a:lnTo>
                  <a:pt x="30099" y="153631"/>
                </a:lnTo>
                <a:lnTo>
                  <a:pt x="48031" y="171907"/>
                </a:lnTo>
                <a:lnTo>
                  <a:pt x="72186" y="186359"/>
                </a:lnTo>
                <a:lnTo>
                  <a:pt x="72186" y="271437"/>
                </a:lnTo>
                <a:lnTo>
                  <a:pt x="0" y="271437"/>
                </a:lnTo>
                <a:lnTo>
                  <a:pt x="0" y="304952"/>
                </a:lnTo>
                <a:lnTo>
                  <a:pt x="314147" y="304952"/>
                </a:lnTo>
                <a:lnTo>
                  <a:pt x="314147" y="271437"/>
                </a:lnTo>
                <a:close/>
              </a:path>
              <a:path w="683260" h="316229">
                <a:moveTo>
                  <a:pt x="552805" y="147320"/>
                </a:moveTo>
                <a:lnTo>
                  <a:pt x="545655" y="119849"/>
                </a:lnTo>
                <a:lnTo>
                  <a:pt x="536930" y="110858"/>
                </a:lnTo>
                <a:lnTo>
                  <a:pt x="526008" y="99631"/>
                </a:lnTo>
                <a:lnTo>
                  <a:pt x="517817" y="96164"/>
                </a:lnTo>
                <a:lnTo>
                  <a:pt x="517817" y="147320"/>
                </a:lnTo>
                <a:lnTo>
                  <a:pt x="513753" y="162026"/>
                </a:lnTo>
                <a:lnTo>
                  <a:pt x="502170" y="173558"/>
                </a:lnTo>
                <a:lnTo>
                  <a:pt x="483946" y="181089"/>
                </a:lnTo>
                <a:lnTo>
                  <a:pt x="459994" y="183781"/>
                </a:lnTo>
                <a:lnTo>
                  <a:pt x="436041" y="181089"/>
                </a:lnTo>
                <a:lnTo>
                  <a:pt x="417830" y="173558"/>
                </a:lnTo>
                <a:lnTo>
                  <a:pt x="406234" y="162026"/>
                </a:lnTo>
                <a:lnTo>
                  <a:pt x="402170" y="147320"/>
                </a:lnTo>
                <a:lnTo>
                  <a:pt x="406234" y="132765"/>
                </a:lnTo>
                <a:lnTo>
                  <a:pt x="417830" y="121221"/>
                </a:lnTo>
                <a:lnTo>
                  <a:pt x="436041" y="113601"/>
                </a:lnTo>
                <a:lnTo>
                  <a:pt x="459994" y="110858"/>
                </a:lnTo>
                <a:lnTo>
                  <a:pt x="483946" y="113601"/>
                </a:lnTo>
                <a:lnTo>
                  <a:pt x="502170" y="121221"/>
                </a:lnTo>
                <a:lnTo>
                  <a:pt x="513753" y="132765"/>
                </a:lnTo>
                <a:lnTo>
                  <a:pt x="517817" y="147320"/>
                </a:lnTo>
                <a:lnTo>
                  <a:pt x="517817" y="96164"/>
                </a:lnTo>
                <a:lnTo>
                  <a:pt x="496557" y="87134"/>
                </a:lnTo>
                <a:lnTo>
                  <a:pt x="459994" y="82867"/>
                </a:lnTo>
                <a:lnTo>
                  <a:pt x="423367" y="87134"/>
                </a:lnTo>
                <a:lnTo>
                  <a:pt x="393788" y="99631"/>
                </a:lnTo>
                <a:lnTo>
                  <a:pt x="374027" y="119849"/>
                </a:lnTo>
                <a:lnTo>
                  <a:pt x="366814" y="147320"/>
                </a:lnTo>
                <a:lnTo>
                  <a:pt x="374027" y="174790"/>
                </a:lnTo>
                <a:lnTo>
                  <a:pt x="393788" y="195021"/>
                </a:lnTo>
                <a:lnTo>
                  <a:pt x="423367" y="207505"/>
                </a:lnTo>
                <a:lnTo>
                  <a:pt x="459994" y="211772"/>
                </a:lnTo>
                <a:lnTo>
                  <a:pt x="496557" y="207505"/>
                </a:lnTo>
                <a:lnTo>
                  <a:pt x="526008" y="195021"/>
                </a:lnTo>
                <a:lnTo>
                  <a:pt x="536930" y="183781"/>
                </a:lnTo>
                <a:lnTo>
                  <a:pt x="545655" y="174790"/>
                </a:lnTo>
                <a:lnTo>
                  <a:pt x="552805" y="147320"/>
                </a:lnTo>
                <a:close/>
              </a:path>
              <a:path w="683260" h="316229">
                <a:moveTo>
                  <a:pt x="566801" y="35356"/>
                </a:moveTo>
                <a:lnTo>
                  <a:pt x="478409" y="35356"/>
                </a:lnTo>
                <a:lnTo>
                  <a:pt x="478409" y="0"/>
                </a:lnTo>
                <a:lnTo>
                  <a:pt x="441579" y="0"/>
                </a:lnTo>
                <a:lnTo>
                  <a:pt x="441579" y="35356"/>
                </a:lnTo>
                <a:lnTo>
                  <a:pt x="353187" y="35356"/>
                </a:lnTo>
                <a:lnTo>
                  <a:pt x="353187" y="65189"/>
                </a:lnTo>
                <a:lnTo>
                  <a:pt x="566801" y="65189"/>
                </a:lnTo>
                <a:lnTo>
                  <a:pt x="566801" y="35356"/>
                </a:lnTo>
                <a:close/>
              </a:path>
              <a:path w="683260" h="316229">
                <a:moveTo>
                  <a:pt x="647458" y="283591"/>
                </a:moveTo>
                <a:lnTo>
                  <a:pt x="412851" y="283591"/>
                </a:lnTo>
                <a:lnTo>
                  <a:pt x="412851" y="229819"/>
                </a:lnTo>
                <a:lnTo>
                  <a:pt x="376021" y="229819"/>
                </a:lnTo>
                <a:lnTo>
                  <a:pt x="376021" y="316001"/>
                </a:lnTo>
                <a:lnTo>
                  <a:pt x="647458" y="316001"/>
                </a:lnTo>
                <a:lnTo>
                  <a:pt x="647458" y="283591"/>
                </a:lnTo>
                <a:close/>
              </a:path>
              <a:path w="683260" h="316229">
                <a:moveTo>
                  <a:pt x="683183" y="91706"/>
                </a:moveTo>
                <a:lnTo>
                  <a:pt x="638987" y="91706"/>
                </a:lnTo>
                <a:lnTo>
                  <a:pt x="638987" y="5524"/>
                </a:lnTo>
                <a:lnTo>
                  <a:pt x="602526" y="5524"/>
                </a:lnTo>
                <a:lnTo>
                  <a:pt x="602526" y="241236"/>
                </a:lnTo>
                <a:lnTo>
                  <a:pt x="638987" y="241236"/>
                </a:lnTo>
                <a:lnTo>
                  <a:pt x="638987" y="126695"/>
                </a:lnTo>
                <a:lnTo>
                  <a:pt x="683183" y="126695"/>
                </a:lnTo>
                <a:lnTo>
                  <a:pt x="683183" y="9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58435" y="6166508"/>
            <a:ext cx="279400" cy="314960"/>
          </a:xfrm>
          <a:custGeom>
            <a:avLst/>
            <a:gdLst/>
            <a:ahLst/>
            <a:cxnLst/>
            <a:rect l="l" t="t" r="r" b="b"/>
            <a:pathLst>
              <a:path w="279400" h="314960">
                <a:moveTo>
                  <a:pt x="278798" y="314522"/>
                </a:moveTo>
                <a:lnTo>
                  <a:pt x="242337" y="314522"/>
                </a:lnTo>
                <a:lnTo>
                  <a:pt x="242337" y="0"/>
                </a:lnTo>
                <a:lnTo>
                  <a:pt x="278798" y="0"/>
                </a:lnTo>
                <a:lnTo>
                  <a:pt x="278798" y="314522"/>
                </a:lnTo>
                <a:close/>
              </a:path>
              <a:path w="279400" h="314960">
                <a:moveTo>
                  <a:pt x="0" y="295003"/>
                </a:moveTo>
                <a:lnTo>
                  <a:pt x="0" y="260383"/>
                </a:lnTo>
                <a:lnTo>
                  <a:pt x="47238" y="252428"/>
                </a:lnTo>
                <a:lnTo>
                  <a:pt x="85426" y="229888"/>
                </a:lnTo>
                <a:lnTo>
                  <a:pt x="113732" y="194090"/>
                </a:lnTo>
                <a:lnTo>
                  <a:pt x="131324" y="146359"/>
                </a:lnTo>
                <a:lnTo>
                  <a:pt x="137373" y="88022"/>
                </a:lnTo>
                <a:lnTo>
                  <a:pt x="137373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13" y="88022"/>
                </a:lnTo>
                <a:lnTo>
                  <a:pt x="170544" y="138451"/>
                </a:lnTo>
                <a:lnTo>
                  <a:pt x="158774" y="183548"/>
                </a:lnTo>
                <a:lnTo>
                  <a:pt x="139723" y="221920"/>
                </a:lnTo>
                <a:lnTo>
                  <a:pt x="113857" y="252908"/>
                </a:lnTo>
                <a:lnTo>
                  <a:pt x="81638" y="275856"/>
                </a:lnTo>
                <a:lnTo>
                  <a:pt x="43531" y="290106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00947" y="6166508"/>
            <a:ext cx="293370" cy="310515"/>
          </a:xfrm>
          <a:custGeom>
            <a:avLst/>
            <a:gdLst/>
            <a:ahLst/>
            <a:cxnLst/>
            <a:rect l="l" t="t" r="r" b="b"/>
            <a:pathLst>
              <a:path w="293370" h="310514">
                <a:moveTo>
                  <a:pt x="293161" y="62978"/>
                </a:moveTo>
                <a:lnTo>
                  <a:pt x="256700" y="62978"/>
                </a:lnTo>
                <a:lnTo>
                  <a:pt x="256700" y="0"/>
                </a:lnTo>
                <a:lnTo>
                  <a:pt x="293161" y="0"/>
                </a:lnTo>
                <a:lnTo>
                  <a:pt x="293161" y="62978"/>
                </a:lnTo>
                <a:close/>
              </a:path>
              <a:path w="293370" h="310514">
                <a:moveTo>
                  <a:pt x="97229" y="159102"/>
                </a:moveTo>
                <a:lnTo>
                  <a:pt x="56866" y="153382"/>
                </a:lnTo>
                <a:lnTo>
                  <a:pt x="26240" y="137373"/>
                </a:lnTo>
                <a:lnTo>
                  <a:pt x="6801" y="112801"/>
                </a:lnTo>
                <a:lnTo>
                  <a:pt x="0" y="81392"/>
                </a:lnTo>
                <a:lnTo>
                  <a:pt x="6801" y="49984"/>
                </a:lnTo>
                <a:lnTo>
                  <a:pt x="26240" y="25412"/>
                </a:lnTo>
                <a:lnTo>
                  <a:pt x="56866" y="9402"/>
                </a:lnTo>
                <a:lnTo>
                  <a:pt x="97229" y="3682"/>
                </a:lnTo>
                <a:lnTo>
                  <a:pt x="132217" y="7924"/>
                </a:lnTo>
                <a:lnTo>
                  <a:pt x="160299" y="19933"/>
                </a:lnTo>
                <a:lnTo>
                  <a:pt x="175368" y="33883"/>
                </a:lnTo>
                <a:lnTo>
                  <a:pt x="97229" y="33883"/>
                </a:lnTo>
                <a:lnTo>
                  <a:pt x="72507" y="37163"/>
                </a:lnTo>
                <a:lnTo>
                  <a:pt x="53310" y="46589"/>
                </a:lnTo>
                <a:lnTo>
                  <a:pt x="40880" y="61539"/>
                </a:lnTo>
                <a:lnTo>
                  <a:pt x="36461" y="81392"/>
                </a:lnTo>
                <a:lnTo>
                  <a:pt x="40880" y="101246"/>
                </a:lnTo>
                <a:lnTo>
                  <a:pt x="53310" y="116196"/>
                </a:lnTo>
                <a:lnTo>
                  <a:pt x="72507" y="125622"/>
                </a:lnTo>
                <a:lnTo>
                  <a:pt x="97229" y="128902"/>
                </a:lnTo>
                <a:lnTo>
                  <a:pt x="175006" y="128902"/>
                </a:lnTo>
                <a:lnTo>
                  <a:pt x="161634" y="141931"/>
                </a:lnTo>
                <a:lnTo>
                  <a:pt x="133109" y="154608"/>
                </a:lnTo>
                <a:lnTo>
                  <a:pt x="97229" y="159102"/>
                </a:lnTo>
                <a:close/>
              </a:path>
              <a:path w="293370" h="310514">
                <a:moveTo>
                  <a:pt x="175006" y="128902"/>
                </a:moveTo>
                <a:lnTo>
                  <a:pt x="97229" y="128902"/>
                </a:lnTo>
                <a:lnTo>
                  <a:pt x="121893" y="125622"/>
                </a:lnTo>
                <a:lnTo>
                  <a:pt x="140964" y="116196"/>
                </a:lnTo>
                <a:lnTo>
                  <a:pt x="153267" y="101246"/>
                </a:lnTo>
                <a:lnTo>
                  <a:pt x="157629" y="81392"/>
                </a:lnTo>
                <a:lnTo>
                  <a:pt x="153267" y="61539"/>
                </a:lnTo>
                <a:lnTo>
                  <a:pt x="140964" y="46589"/>
                </a:lnTo>
                <a:lnTo>
                  <a:pt x="121893" y="37163"/>
                </a:lnTo>
                <a:lnTo>
                  <a:pt x="97229" y="33883"/>
                </a:lnTo>
                <a:lnTo>
                  <a:pt x="175368" y="33883"/>
                </a:lnTo>
                <a:lnTo>
                  <a:pt x="180509" y="38642"/>
                </a:lnTo>
                <a:lnTo>
                  <a:pt x="191880" y="62978"/>
                </a:lnTo>
                <a:lnTo>
                  <a:pt x="293161" y="62978"/>
                </a:lnTo>
                <a:lnTo>
                  <a:pt x="293161" y="96861"/>
                </a:lnTo>
                <a:lnTo>
                  <a:pt x="192617" y="96861"/>
                </a:lnTo>
                <a:lnTo>
                  <a:pt x="181804" y="122279"/>
                </a:lnTo>
                <a:lnTo>
                  <a:pt x="175006" y="128902"/>
                </a:lnTo>
                <a:close/>
              </a:path>
              <a:path w="293370" h="310514">
                <a:moveTo>
                  <a:pt x="293161" y="161312"/>
                </a:moveTo>
                <a:lnTo>
                  <a:pt x="256700" y="161312"/>
                </a:lnTo>
                <a:lnTo>
                  <a:pt x="256700" y="96861"/>
                </a:lnTo>
                <a:lnTo>
                  <a:pt x="293161" y="96861"/>
                </a:lnTo>
                <a:lnTo>
                  <a:pt x="293161" y="161312"/>
                </a:lnTo>
                <a:close/>
              </a:path>
              <a:path w="293370" h="310514">
                <a:moveTo>
                  <a:pt x="293161" y="310471"/>
                </a:moveTo>
                <a:lnTo>
                  <a:pt x="29095" y="310471"/>
                </a:lnTo>
                <a:lnTo>
                  <a:pt x="29095" y="178622"/>
                </a:lnTo>
                <a:lnTo>
                  <a:pt x="64819" y="178622"/>
                </a:lnTo>
                <a:lnTo>
                  <a:pt x="64819" y="211768"/>
                </a:lnTo>
                <a:lnTo>
                  <a:pt x="293161" y="211768"/>
                </a:lnTo>
                <a:lnTo>
                  <a:pt x="293161" y="240864"/>
                </a:lnTo>
                <a:lnTo>
                  <a:pt x="64819" y="240864"/>
                </a:lnTo>
                <a:lnTo>
                  <a:pt x="64819" y="280639"/>
                </a:lnTo>
                <a:lnTo>
                  <a:pt x="293161" y="280639"/>
                </a:lnTo>
                <a:lnTo>
                  <a:pt x="293161" y="310471"/>
                </a:lnTo>
                <a:close/>
              </a:path>
              <a:path w="293370" h="310514">
                <a:moveTo>
                  <a:pt x="293161" y="211768"/>
                </a:moveTo>
                <a:lnTo>
                  <a:pt x="257068" y="211768"/>
                </a:lnTo>
                <a:lnTo>
                  <a:pt x="257068" y="178622"/>
                </a:lnTo>
                <a:lnTo>
                  <a:pt x="293161" y="178622"/>
                </a:lnTo>
                <a:lnTo>
                  <a:pt x="293161" y="211768"/>
                </a:lnTo>
                <a:close/>
              </a:path>
              <a:path w="293370" h="310514">
                <a:moveTo>
                  <a:pt x="293161" y="280639"/>
                </a:moveTo>
                <a:lnTo>
                  <a:pt x="257068" y="280639"/>
                </a:lnTo>
                <a:lnTo>
                  <a:pt x="257068" y="240864"/>
                </a:lnTo>
                <a:lnTo>
                  <a:pt x="293161" y="240864"/>
                </a:lnTo>
                <a:lnTo>
                  <a:pt x="293161" y="280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65558" y="6166508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21330" y="6166508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60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60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63959" y="6167982"/>
            <a:ext cx="314325" cy="298450"/>
          </a:xfrm>
          <a:custGeom>
            <a:avLst/>
            <a:gdLst/>
            <a:ahLst/>
            <a:cxnLst/>
            <a:rect l="l" t="t" r="r" b="b"/>
            <a:pathLst>
              <a:path w="314325" h="298450">
                <a:moveTo>
                  <a:pt x="6260" y="196300"/>
                </a:moveTo>
                <a:lnTo>
                  <a:pt x="6260" y="161680"/>
                </a:lnTo>
                <a:lnTo>
                  <a:pt x="46151" y="153316"/>
                </a:lnTo>
                <a:lnTo>
                  <a:pt x="82754" y="130119"/>
                </a:lnTo>
                <a:lnTo>
                  <a:pt x="114106" y="94937"/>
                </a:lnTo>
                <a:lnTo>
                  <a:pt x="138245" y="50615"/>
                </a:lnTo>
                <a:lnTo>
                  <a:pt x="153210" y="0"/>
                </a:lnTo>
                <a:lnTo>
                  <a:pt x="190776" y="6629"/>
                </a:lnTo>
                <a:lnTo>
                  <a:pt x="186909" y="24635"/>
                </a:lnTo>
                <a:lnTo>
                  <a:pt x="181937" y="42123"/>
                </a:lnTo>
                <a:lnTo>
                  <a:pt x="175860" y="58990"/>
                </a:lnTo>
                <a:lnTo>
                  <a:pt x="168678" y="75131"/>
                </a:lnTo>
                <a:lnTo>
                  <a:pt x="211918" y="104227"/>
                </a:lnTo>
                <a:lnTo>
                  <a:pt x="152841" y="104227"/>
                </a:lnTo>
                <a:lnTo>
                  <a:pt x="123153" y="142075"/>
                </a:lnTo>
                <a:lnTo>
                  <a:pt x="87976" y="171118"/>
                </a:lnTo>
                <a:lnTo>
                  <a:pt x="48585" y="189734"/>
                </a:lnTo>
                <a:lnTo>
                  <a:pt x="6260" y="196300"/>
                </a:lnTo>
                <a:close/>
              </a:path>
              <a:path w="314325" h="298450">
                <a:moveTo>
                  <a:pt x="287269" y="197405"/>
                </a:moveTo>
                <a:lnTo>
                  <a:pt x="152841" y="104227"/>
                </a:lnTo>
                <a:lnTo>
                  <a:pt x="211918" y="104227"/>
                </a:lnTo>
                <a:lnTo>
                  <a:pt x="307156" y="168310"/>
                </a:lnTo>
                <a:lnTo>
                  <a:pt x="287269" y="197405"/>
                </a:lnTo>
                <a:close/>
              </a:path>
              <a:path w="314325" h="298450">
                <a:moveTo>
                  <a:pt x="314154" y="297949"/>
                </a:moveTo>
                <a:lnTo>
                  <a:pt x="0" y="297949"/>
                </a:lnTo>
                <a:lnTo>
                  <a:pt x="0" y="263698"/>
                </a:lnTo>
                <a:lnTo>
                  <a:pt x="314154" y="263698"/>
                </a:lnTo>
                <a:lnTo>
                  <a:pt x="314154" y="297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18249" y="6162458"/>
            <a:ext cx="668655" cy="303530"/>
          </a:xfrm>
          <a:custGeom>
            <a:avLst/>
            <a:gdLst/>
            <a:ahLst/>
            <a:cxnLst/>
            <a:rect l="l" t="t" r="r" b="b"/>
            <a:pathLst>
              <a:path w="668654" h="303529">
                <a:moveTo>
                  <a:pt x="314159" y="269227"/>
                </a:moveTo>
                <a:lnTo>
                  <a:pt x="175310" y="269227"/>
                </a:lnTo>
                <a:lnTo>
                  <a:pt x="175310" y="198145"/>
                </a:lnTo>
                <a:lnTo>
                  <a:pt x="297586" y="198145"/>
                </a:lnTo>
                <a:lnTo>
                  <a:pt x="297586" y="164630"/>
                </a:lnTo>
                <a:lnTo>
                  <a:pt x="241973" y="164630"/>
                </a:lnTo>
                <a:lnTo>
                  <a:pt x="241973" y="51193"/>
                </a:lnTo>
                <a:lnTo>
                  <a:pt x="294271" y="51193"/>
                </a:lnTo>
                <a:lnTo>
                  <a:pt x="294271" y="17310"/>
                </a:lnTo>
                <a:lnTo>
                  <a:pt x="205143" y="17310"/>
                </a:lnTo>
                <a:lnTo>
                  <a:pt x="205143" y="51193"/>
                </a:lnTo>
                <a:lnTo>
                  <a:pt x="205143" y="164630"/>
                </a:lnTo>
                <a:lnTo>
                  <a:pt x="108648" y="164630"/>
                </a:lnTo>
                <a:lnTo>
                  <a:pt x="108648" y="51193"/>
                </a:lnTo>
                <a:lnTo>
                  <a:pt x="205143" y="51193"/>
                </a:lnTo>
                <a:lnTo>
                  <a:pt x="205143" y="17310"/>
                </a:lnTo>
                <a:lnTo>
                  <a:pt x="19519" y="17310"/>
                </a:lnTo>
                <a:lnTo>
                  <a:pt x="19519" y="51193"/>
                </a:lnTo>
                <a:lnTo>
                  <a:pt x="71818" y="51193"/>
                </a:lnTo>
                <a:lnTo>
                  <a:pt x="71818" y="164630"/>
                </a:lnTo>
                <a:lnTo>
                  <a:pt x="16205" y="164630"/>
                </a:lnTo>
                <a:lnTo>
                  <a:pt x="16205" y="198145"/>
                </a:lnTo>
                <a:lnTo>
                  <a:pt x="138112" y="198145"/>
                </a:lnTo>
                <a:lnTo>
                  <a:pt x="138112" y="269227"/>
                </a:lnTo>
                <a:lnTo>
                  <a:pt x="0" y="269227"/>
                </a:lnTo>
                <a:lnTo>
                  <a:pt x="0" y="303479"/>
                </a:lnTo>
                <a:lnTo>
                  <a:pt x="314159" y="303479"/>
                </a:lnTo>
                <a:lnTo>
                  <a:pt x="314159" y="269227"/>
                </a:lnTo>
                <a:close/>
              </a:path>
              <a:path w="668654" h="303529">
                <a:moveTo>
                  <a:pt x="659244" y="180098"/>
                </a:moveTo>
                <a:lnTo>
                  <a:pt x="576745" y="137744"/>
                </a:lnTo>
                <a:lnTo>
                  <a:pt x="521512" y="109385"/>
                </a:lnTo>
                <a:lnTo>
                  <a:pt x="524764" y="100952"/>
                </a:lnTo>
                <a:lnTo>
                  <a:pt x="527405" y="92214"/>
                </a:lnTo>
                <a:lnTo>
                  <a:pt x="529488" y="83134"/>
                </a:lnTo>
                <a:lnTo>
                  <a:pt x="531088" y="73660"/>
                </a:lnTo>
                <a:lnTo>
                  <a:pt x="651141" y="73660"/>
                </a:lnTo>
                <a:lnTo>
                  <a:pt x="651141" y="40144"/>
                </a:lnTo>
                <a:lnTo>
                  <a:pt x="529247" y="40144"/>
                </a:lnTo>
                <a:lnTo>
                  <a:pt x="529247" y="0"/>
                </a:lnTo>
                <a:lnTo>
                  <a:pt x="491680" y="0"/>
                </a:lnTo>
                <a:lnTo>
                  <a:pt x="491680" y="40144"/>
                </a:lnTo>
                <a:lnTo>
                  <a:pt x="371246" y="40144"/>
                </a:lnTo>
                <a:lnTo>
                  <a:pt x="371246" y="73660"/>
                </a:lnTo>
                <a:lnTo>
                  <a:pt x="492785" y="73660"/>
                </a:lnTo>
                <a:lnTo>
                  <a:pt x="477342" y="113372"/>
                </a:lnTo>
                <a:lnTo>
                  <a:pt x="448818" y="144373"/>
                </a:lnTo>
                <a:lnTo>
                  <a:pt x="409867" y="165442"/>
                </a:lnTo>
                <a:lnTo>
                  <a:pt x="363143" y="175310"/>
                </a:lnTo>
                <a:lnTo>
                  <a:pt x="363143" y="208826"/>
                </a:lnTo>
                <a:lnTo>
                  <a:pt x="407276" y="202069"/>
                </a:lnTo>
                <a:lnTo>
                  <a:pt x="446608" y="187655"/>
                </a:lnTo>
                <a:lnTo>
                  <a:pt x="479933" y="166052"/>
                </a:lnTo>
                <a:lnTo>
                  <a:pt x="506044" y="137744"/>
                </a:lnTo>
                <a:lnTo>
                  <a:pt x="643039" y="210299"/>
                </a:lnTo>
                <a:lnTo>
                  <a:pt x="659244" y="180098"/>
                </a:lnTo>
                <a:close/>
              </a:path>
              <a:path w="668654" h="303529">
                <a:moveTo>
                  <a:pt x="668451" y="269595"/>
                </a:moveTo>
                <a:lnTo>
                  <a:pt x="354304" y="269595"/>
                </a:lnTo>
                <a:lnTo>
                  <a:pt x="354304" y="303479"/>
                </a:lnTo>
                <a:lnTo>
                  <a:pt x="668451" y="303479"/>
                </a:lnTo>
                <a:lnTo>
                  <a:pt x="668451" y="269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41218" y="6166508"/>
            <a:ext cx="279400" cy="310515"/>
          </a:xfrm>
          <a:custGeom>
            <a:avLst/>
            <a:gdLst/>
            <a:ahLst/>
            <a:cxnLst/>
            <a:rect l="l" t="t" r="r" b="b"/>
            <a:pathLst>
              <a:path w="279400" h="310514">
                <a:moveTo>
                  <a:pt x="279166" y="184146"/>
                </a:moveTo>
                <a:lnTo>
                  <a:pt x="242705" y="184146"/>
                </a:lnTo>
                <a:lnTo>
                  <a:pt x="242705" y="0"/>
                </a:lnTo>
                <a:lnTo>
                  <a:pt x="279166" y="0"/>
                </a:lnTo>
                <a:lnTo>
                  <a:pt x="279166" y="184146"/>
                </a:lnTo>
                <a:close/>
              </a:path>
              <a:path w="279400" h="310514">
                <a:moveTo>
                  <a:pt x="116012" y="173098"/>
                </a:moveTo>
                <a:lnTo>
                  <a:pt x="0" y="173098"/>
                </a:lnTo>
                <a:lnTo>
                  <a:pt x="0" y="7734"/>
                </a:lnTo>
                <a:lnTo>
                  <a:pt x="195195" y="7734"/>
                </a:lnTo>
                <a:lnTo>
                  <a:pt x="195195" y="37565"/>
                </a:lnTo>
                <a:lnTo>
                  <a:pt x="36092" y="37565"/>
                </a:lnTo>
                <a:lnTo>
                  <a:pt x="36092" y="75500"/>
                </a:lnTo>
                <a:lnTo>
                  <a:pt x="188934" y="75500"/>
                </a:lnTo>
                <a:lnTo>
                  <a:pt x="188934" y="104595"/>
                </a:lnTo>
                <a:lnTo>
                  <a:pt x="36092" y="104595"/>
                </a:lnTo>
                <a:lnTo>
                  <a:pt x="36092" y="143266"/>
                </a:lnTo>
                <a:lnTo>
                  <a:pt x="218029" y="143266"/>
                </a:lnTo>
                <a:lnTo>
                  <a:pt x="218029" y="159102"/>
                </a:lnTo>
                <a:lnTo>
                  <a:pt x="200121" y="164863"/>
                </a:lnTo>
                <a:lnTo>
                  <a:pt x="176412" y="169276"/>
                </a:lnTo>
                <a:lnTo>
                  <a:pt x="148008" y="172102"/>
                </a:lnTo>
                <a:lnTo>
                  <a:pt x="116012" y="173098"/>
                </a:lnTo>
                <a:close/>
              </a:path>
              <a:path w="279400" h="310514">
                <a:moveTo>
                  <a:pt x="218029" y="143266"/>
                </a:moveTo>
                <a:lnTo>
                  <a:pt x="118958" y="143266"/>
                </a:lnTo>
                <a:lnTo>
                  <a:pt x="149613" y="142322"/>
                </a:lnTo>
                <a:lnTo>
                  <a:pt x="176919" y="139583"/>
                </a:lnTo>
                <a:lnTo>
                  <a:pt x="200012" y="135186"/>
                </a:lnTo>
                <a:lnTo>
                  <a:pt x="218029" y="129271"/>
                </a:lnTo>
                <a:lnTo>
                  <a:pt x="218029" y="143266"/>
                </a:lnTo>
                <a:close/>
              </a:path>
              <a:path w="279400" h="310514">
                <a:moveTo>
                  <a:pt x="279166" y="310471"/>
                </a:moveTo>
                <a:lnTo>
                  <a:pt x="12521" y="310471"/>
                </a:lnTo>
                <a:lnTo>
                  <a:pt x="12521" y="201456"/>
                </a:lnTo>
                <a:lnTo>
                  <a:pt x="279166" y="201456"/>
                </a:lnTo>
                <a:lnTo>
                  <a:pt x="279166" y="231288"/>
                </a:lnTo>
                <a:lnTo>
                  <a:pt x="48614" y="231288"/>
                </a:lnTo>
                <a:lnTo>
                  <a:pt x="48614" y="280639"/>
                </a:lnTo>
                <a:lnTo>
                  <a:pt x="279166" y="280639"/>
                </a:lnTo>
                <a:lnTo>
                  <a:pt x="279166" y="310471"/>
                </a:lnTo>
                <a:close/>
              </a:path>
              <a:path w="279400" h="310514">
                <a:moveTo>
                  <a:pt x="279166" y="280639"/>
                </a:moveTo>
                <a:lnTo>
                  <a:pt x="243073" y="280639"/>
                </a:lnTo>
                <a:lnTo>
                  <a:pt x="243073" y="231288"/>
                </a:lnTo>
                <a:lnTo>
                  <a:pt x="279166" y="231288"/>
                </a:lnTo>
                <a:lnTo>
                  <a:pt x="279166" y="280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10177" y="7050305"/>
            <a:ext cx="295910" cy="314960"/>
          </a:xfrm>
          <a:custGeom>
            <a:avLst/>
            <a:gdLst/>
            <a:ahLst/>
            <a:cxnLst/>
            <a:rect l="l" t="t" r="r" b="b"/>
            <a:pathLst>
              <a:path w="295910" h="314959">
                <a:moveTo>
                  <a:pt x="295371" y="126693"/>
                </a:moveTo>
                <a:lnTo>
                  <a:pt x="260383" y="126693"/>
                </a:lnTo>
                <a:lnTo>
                  <a:pt x="260383" y="0"/>
                </a:lnTo>
                <a:lnTo>
                  <a:pt x="295371" y="0"/>
                </a:lnTo>
                <a:lnTo>
                  <a:pt x="295371" y="126693"/>
                </a:lnTo>
                <a:close/>
              </a:path>
              <a:path w="295910" h="314959">
                <a:moveTo>
                  <a:pt x="206612" y="308998"/>
                </a:moveTo>
                <a:lnTo>
                  <a:pt x="171624" y="308998"/>
                </a:lnTo>
                <a:lnTo>
                  <a:pt x="171624" y="1841"/>
                </a:lnTo>
                <a:lnTo>
                  <a:pt x="206612" y="1841"/>
                </a:lnTo>
                <a:lnTo>
                  <a:pt x="206612" y="126693"/>
                </a:lnTo>
                <a:lnTo>
                  <a:pt x="295371" y="126693"/>
                </a:lnTo>
                <a:lnTo>
                  <a:pt x="295371" y="160944"/>
                </a:lnTo>
                <a:lnTo>
                  <a:pt x="206612" y="160944"/>
                </a:lnTo>
                <a:lnTo>
                  <a:pt x="206612" y="308998"/>
                </a:lnTo>
                <a:close/>
              </a:path>
              <a:path w="295910" h="314959">
                <a:moveTo>
                  <a:pt x="295371" y="314522"/>
                </a:moveTo>
                <a:lnTo>
                  <a:pt x="260383" y="314522"/>
                </a:lnTo>
                <a:lnTo>
                  <a:pt x="260383" y="160944"/>
                </a:lnTo>
                <a:lnTo>
                  <a:pt x="295371" y="160944"/>
                </a:lnTo>
                <a:lnTo>
                  <a:pt x="295371" y="314522"/>
                </a:lnTo>
                <a:close/>
              </a:path>
              <a:path w="295910" h="314959">
                <a:moveTo>
                  <a:pt x="0" y="295003"/>
                </a:moveTo>
                <a:lnTo>
                  <a:pt x="0" y="260751"/>
                </a:lnTo>
                <a:lnTo>
                  <a:pt x="32483" y="252449"/>
                </a:lnTo>
                <a:lnTo>
                  <a:pt x="59133" y="230657"/>
                </a:lnTo>
                <a:lnTo>
                  <a:pt x="79153" y="196739"/>
                </a:lnTo>
                <a:lnTo>
                  <a:pt x="91749" y="152055"/>
                </a:lnTo>
                <a:lnTo>
                  <a:pt x="96124" y="97966"/>
                </a:lnTo>
                <a:lnTo>
                  <a:pt x="96124" y="44563"/>
                </a:lnTo>
                <a:lnTo>
                  <a:pt x="0" y="44563"/>
                </a:lnTo>
                <a:lnTo>
                  <a:pt x="0" y="11417"/>
                </a:lnTo>
                <a:lnTo>
                  <a:pt x="131480" y="11417"/>
                </a:lnTo>
                <a:lnTo>
                  <a:pt x="131480" y="96124"/>
                </a:lnTo>
                <a:lnTo>
                  <a:pt x="127086" y="153005"/>
                </a:lnTo>
                <a:lnTo>
                  <a:pt x="114498" y="201538"/>
                </a:lnTo>
                <a:lnTo>
                  <a:pt x="94605" y="240864"/>
                </a:lnTo>
                <a:lnTo>
                  <a:pt x="68298" y="270122"/>
                </a:lnTo>
                <a:lnTo>
                  <a:pt x="36466" y="288455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60425" y="7050305"/>
            <a:ext cx="299085" cy="310515"/>
          </a:xfrm>
          <a:custGeom>
            <a:avLst/>
            <a:gdLst/>
            <a:ahLst/>
            <a:cxnLst/>
            <a:rect l="l" t="t" r="r" b="b"/>
            <a:pathLst>
              <a:path w="299085" h="310515">
                <a:moveTo>
                  <a:pt x="290583" y="233498"/>
                </a:moveTo>
                <a:lnTo>
                  <a:pt x="254122" y="233498"/>
                </a:lnTo>
                <a:lnTo>
                  <a:pt x="254122" y="0"/>
                </a:lnTo>
                <a:lnTo>
                  <a:pt x="290583" y="0"/>
                </a:lnTo>
                <a:lnTo>
                  <a:pt x="290583" y="233498"/>
                </a:lnTo>
                <a:close/>
              </a:path>
              <a:path w="299085" h="310515">
                <a:moveTo>
                  <a:pt x="99807" y="185988"/>
                </a:moveTo>
                <a:lnTo>
                  <a:pt x="58265" y="179123"/>
                </a:lnTo>
                <a:lnTo>
                  <a:pt x="26839" y="160069"/>
                </a:lnTo>
                <a:lnTo>
                  <a:pt x="6945" y="131141"/>
                </a:lnTo>
                <a:lnTo>
                  <a:pt x="0" y="94651"/>
                </a:lnTo>
                <a:lnTo>
                  <a:pt x="6945" y="58161"/>
                </a:lnTo>
                <a:lnTo>
                  <a:pt x="26839" y="29233"/>
                </a:lnTo>
                <a:lnTo>
                  <a:pt x="58265" y="10179"/>
                </a:lnTo>
                <a:lnTo>
                  <a:pt x="99807" y="3314"/>
                </a:lnTo>
                <a:lnTo>
                  <a:pt x="141292" y="10179"/>
                </a:lnTo>
                <a:lnTo>
                  <a:pt x="172591" y="29233"/>
                </a:lnTo>
                <a:lnTo>
                  <a:pt x="175768" y="33883"/>
                </a:lnTo>
                <a:lnTo>
                  <a:pt x="99807" y="33883"/>
                </a:lnTo>
                <a:lnTo>
                  <a:pt x="74061" y="38147"/>
                </a:lnTo>
                <a:lnTo>
                  <a:pt x="54047" y="50318"/>
                </a:lnTo>
                <a:lnTo>
                  <a:pt x="41076" y="69463"/>
                </a:lnTo>
                <a:lnTo>
                  <a:pt x="36461" y="94651"/>
                </a:lnTo>
                <a:lnTo>
                  <a:pt x="41076" y="119781"/>
                </a:lnTo>
                <a:lnTo>
                  <a:pt x="54047" y="138800"/>
                </a:lnTo>
                <a:lnTo>
                  <a:pt x="74061" y="150845"/>
                </a:lnTo>
                <a:lnTo>
                  <a:pt x="99807" y="155051"/>
                </a:lnTo>
                <a:lnTo>
                  <a:pt x="176020" y="155051"/>
                </a:lnTo>
                <a:lnTo>
                  <a:pt x="172591" y="160069"/>
                </a:lnTo>
                <a:lnTo>
                  <a:pt x="141292" y="179123"/>
                </a:lnTo>
                <a:lnTo>
                  <a:pt x="99807" y="185988"/>
                </a:lnTo>
                <a:close/>
              </a:path>
              <a:path w="299085" h="310515">
                <a:moveTo>
                  <a:pt x="176020" y="155051"/>
                </a:moveTo>
                <a:lnTo>
                  <a:pt x="99807" y="155051"/>
                </a:lnTo>
                <a:lnTo>
                  <a:pt x="125340" y="150845"/>
                </a:lnTo>
                <a:lnTo>
                  <a:pt x="145245" y="138800"/>
                </a:lnTo>
                <a:lnTo>
                  <a:pt x="158176" y="119781"/>
                </a:lnTo>
                <a:lnTo>
                  <a:pt x="162785" y="94651"/>
                </a:lnTo>
                <a:lnTo>
                  <a:pt x="158176" y="69463"/>
                </a:lnTo>
                <a:lnTo>
                  <a:pt x="145245" y="50318"/>
                </a:lnTo>
                <a:lnTo>
                  <a:pt x="125340" y="38147"/>
                </a:lnTo>
                <a:lnTo>
                  <a:pt x="99807" y="33883"/>
                </a:lnTo>
                <a:lnTo>
                  <a:pt x="175768" y="33883"/>
                </a:lnTo>
                <a:lnTo>
                  <a:pt x="192358" y="58161"/>
                </a:lnTo>
                <a:lnTo>
                  <a:pt x="199246" y="94651"/>
                </a:lnTo>
                <a:lnTo>
                  <a:pt x="192358" y="131141"/>
                </a:lnTo>
                <a:lnTo>
                  <a:pt x="176020" y="155051"/>
                </a:lnTo>
                <a:close/>
              </a:path>
              <a:path w="299085" h="310515">
                <a:moveTo>
                  <a:pt x="299054" y="310471"/>
                </a:moveTo>
                <a:lnTo>
                  <a:pt x="27622" y="310471"/>
                </a:lnTo>
                <a:lnTo>
                  <a:pt x="27622" y="207717"/>
                </a:lnTo>
                <a:lnTo>
                  <a:pt x="64819" y="207717"/>
                </a:lnTo>
                <a:lnTo>
                  <a:pt x="64819" y="277325"/>
                </a:lnTo>
                <a:lnTo>
                  <a:pt x="299054" y="277325"/>
                </a:lnTo>
                <a:lnTo>
                  <a:pt x="299054" y="31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1777" y="7050305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39" h="314959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39" h="314959">
                <a:moveTo>
                  <a:pt x="107910" y="204771"/>
                </a:moveTo>
                <a:lnTo>
                  <a:pt x="68790" y="197526"/>
                </a:lnTo>
                <a:lnTo>
                  <a:pt x="38026" y="177195"/>
                </a:lnTo>
                <a:lnTo>
                  <a:pt x="17896" y="145884"/>
                </a:lnTo>
                <a:lnTo>
                  <a:pt x="10680" y="105700"/>
                </a:lnTo>
                <a:lnTo>
                  <a:pt x="17896" y="65515"/>
                </a:lnTo>
                <a:lnTo>
                  <a:pt x="38026" y="34205"/>
                </a:lnTo>
                <a:lnTo>
                  <a:pt x="68790" y="13874"/>
                </a:lnTo>
                <a:lnTo>
                  <a:pt x="107910" y="6629"/>
                </a:lnTo>
                <a:lnTo>
                  <a:pt x="146874" y="13874"/>
                </a:lnTo>
                <a:lnTo>
                  <a:pt x="177655" y="34205"/>
                </a:lnTo>
                <a:lnTo>
                  <a:pt x="181014" y="39407"/>
                </a:lnTo>
                <a:lnTo>
                  <a:pt x="107910" y="39407"/>
                </a:lnTo>
                <a:lnTo>
                  <a:pt x="82451" y="44482"/>
                </a:lnTo>
                <a:lnTo>
                  <a:pt x="63070" y="58466"/>
                </a:lnTo>
                <a:lnTo>
                  <a:pt x="50732" y="79493"/>
                </a:lnTo>
                <a:lnTo>
                  <a:pt x="46405" y="105700"/>
                </a:lnTo>
                <a:lnTo>
                  <a:pt x="50732" y="131849"/>
                </a:lnTo>
                <a:lnTo>
                  <a:pt x="63070" y="152749"/>
                </a:lnTo>
                <a:lnTo>
                  <a:pt x="82451" y="166606"/>
                </a:lnTo>
                <a:lnTo>
                  <a:pt x="107910" y="171624"/>
                </a:lnTo>
                <a:lnTo>
                  <a:pt x="181252" y="171624"/>
                </a:lnTo>
                <a:lnTo>
                  <a:pt x="177655" y="177195"/>
                </a:lnTo>
                <a:lnTo>
                  <a:pt x="146874" y="197526"/>
                </a:lnTo>
                <a:lnTo>
                  <a:pt x="107910" y="204771"/>
                </a:lnTo>
                <a:close/>
              </a:path>
              <a:path w="294639" h="314959">
                <a:moveTo>
                  <a:pt x="181252" y="171624"/>
                </a:moveTo>
                <a:lnTo>
                  <a:pt x="107910" y="171624"/>
                </a:lnTo>
                <a:lnTo>
                  <a:pt x="133212" y="166606"/>
                </a:lnTo>
                <a:lnTo>
                  <a:pt x="152611" y="152749"/>
                </a:lnTo>
                <a:lnTo>
                  <a:pt x="165035" y="131849"/>
                </a:lnTo>
                <a:lnTo>
                  <a:pt x="169415" y="105700"/>
                </a:lnTo>
                <a:lnTo>
                  <a:pt x="165035" y="79493"/>
                </a:lnTo>
                <a:lnTo>
                  <a:pt x="152611" y="58466"/>
                </a:lnTo>
                <a:lnTo>
                  <a:pt x="133212" y="44482"/>
                </a:lnTo>
                <a:lnTo>
                  <a:pt x="107910" y="39407"/>
                </a:lnTo>
                <a:lnTo>
                  <a:pt x="181014" y="39407"/>
                </a:lnTo>
                <a:lnTo>
                  <a:pt x="197871" y="65515"/>
                </a:lnTo>
                <a:lnTo>
                  <a:pt x="205139" y="105700"/>
                </a:lnTo>
                <a:lnTo>
                  <a:pt x="197871" y="145884"/>
                </a:lnTo>
                <a:lnTo>
                  <a:pt x="181252" y="171624"/>
                </a:lnTo>
                <a:close/>
              </a:path>
              <a:path w="294639" h="314959">
                <a:moveTo>
                  <a:pt x="126324" y="295739"/>
                </a:moveTo>
                <a:lnTo>
                  <a:pt x="0" y="295739"/>
                </a:lnTo>
                <a:lnTo>
                  <a:pt x="0" y="261488"/>
                </a:lnTo>
                <a:lnTo>
                  <a:pt x="128534" y="261488"/>
                </a:lnTo>
                <a:lnTo>
                  <a:pt x="159822" y="260585"/>
                </a:lnTo>
                <a:lnTo>
                  <a:pt x="188244" y="257851"/>
                </a:lnTo>
                <a:lnTo>
                  <a:pt x="212591" y="253253"/>
                </a:lnTo>
                <a:lnTo>
                  <a:pt x="231656" y="246756"/>
                </a:lnTo>
                <a:lnTo>
                  <a:pt x="231656" y="280639"/>
                </a:lnTo>
                <a:lnTo>
                  <a:pt x="212712" y="287038"/>
                </a:lnTo>
                <a:lnTo>
                  <a:pt x="188105" y="291780"/>
                </a:lnTo>
                <a:lnTo>
                  <a:pt x="158941" y="294727"/>
                </a:lnTo>
                <a:lnTo>
                  <a:pt x="126324" y="29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79038" y="7050316"/>
            <a:ext cx="638810" cy="314960"/>
          </a:xfrm>
          <a:custGeom>
            <a:avLst/>
            <a:gdLst/>
            <a:ahLst/>
            <a:cxnLst/>
            <a:rect l="l" t="t" r="r" b="b"/>
            <a:pathLst>
              <a:path w="638810" h="314959">
                <a:moveTo>
                  <a:pt x="187452" y="153568"/>
                </a:moveTo>
                <a:lnTo>
                  <a:pt x="180555" y="88620"/>
                </a:lnTo>
                <a:lnTo>
                  <a:pt x="161264" y="43040"/>
                </a:lnTo>
                <a:lnTo>
                  <a:pt x="158877" y="40881"/>
                </a:lnTo>
                <a:lnTo>
                  <a:pt x="151003" y="33731"/>
                </a:lnTo>
                <a:lnTo>
                  <a:pt x="151003" y="153568"/>
                </a:lnTo>
                <a:lnTo>
                  <a:pt x="146634" y="204901"/>
                </a:lnTo>
                <a:lnTo>
                  <a:pt x="134607" y="239890"/>
                </a:lnTo>
                <a:lnTo>
                  <a:pt x="116509" y="259905"/>
                </a:lnTo>
                <a:lnTo>
                  <a:pt x="93916" y="266268"/>
                </a:lnTo>
                <a:lnTo>
                  <a:pt x="71107" y="259905"/>
                </a:lnTo>
                <a:lnTo>
                  <a:pt x="52895" y="239890"/>
                </a:lnTo>
                <a:lnTo>
                  <a:pt x="40830" y="204901"/>
                </a:lnTo>
                <a:lnTo>
                  <a:pt x="36461" y="153568"/>
                </a:lnTo>
                <a:lnTo>
                  <a:pt x="40830" y="102400"/>
                </a:lnTo>
                <a:lnTo>
                  <a:pt x="71107" y="47294"/>
                </a:lnTo>
                <a:lnTo>
                  <a:pt x="116509" y="47294"/>
                </a:lnTo>
                <a:lnTo>
                  <a:pt x="146634" y="102400"/>
                </a:lnTo>
                <a:lnTo>
                  <a:pt x="151003" y="153568"/>
                </a:lnTo>
                <a:lnTo>
                  <a:pt x="151003" y="33731"/>
                </a:lnTo>
                <a:lnTo>
                  <a:pt x="131673" y="16167"/>
                </a:lnTo>
                <a:lnTo>
                  <a:pt x="93916" y="7366"/>
                </a:lnTo>
                <a:lnTo>
                  <a:pt x="55930" y="16167"/>
                </a:lnTo>
                <a:lnTo>
                  <a:pt x="26238" y="43040"/>
                </a:lnTo>
                <a:lnTo>
                  <a:pt x="6896" y="88620"/>
                </a:lnTo>
                <a:lnTo>
                  <a:pt x="0" y="153568"/>
                </a:lnTo>
                <a:lnTo>
                  <a:pt x="6896" y="218528"/>
                </a:lnTo>
                <a:lnTo>
                  <a:pt x="26238" y="264109"/>
                </a:lnTo>
                <a:lnTo>
                  <a:pt x="55930" y="290982"/>
                </a:lnTo>
                <a:lnTo>
                  <a:pt x="93916" y="299783"/>
                </a:lnTo>
                <a:lnTo>
                  <a:pt x="131673" y="290982"/>
                </a:lnTo>
                <a:lnTo>
                  <a:pt x="158877" y="266268"/>
                </a:lnTo>
                <a:lnTo>
                  <a:pt x="161264" y="264109"/>
                </a:lnTo>
                <a:lnTo>
                  <a:pt x="180555" y="218528"/>
                </a:lnTo>
                <a:lnTo>
                  <a:pt x="187452" y="153568"/>
                </a:lnTo>
                <a:close/>
              </a:path>
              <a:path w="638810" h="314959">
                <a:moveTo>
                  <a:pt x="318935" y="127419"/>
                </a:moveTo>
                <a:lnTo>
                  <a:pt x="274739" y="127419"/>
                </a:lnTo>
                <a:lnTo>
                  <a:pt x="274739" y="0"/>
                </a:lnTo>
                <a:lnTo>
                  <a:pt x="238277" y="0"/>
                </a:lnTo>
                <a:lnTo>
                  <a:pt x="238277" y="314515"/>
                </a:lnTo>
                <a:lnTo>
                  <a:pt x="274739" y="314515"/>
                </a:lnTo>
                <a:lnTo>
                  <a:pt x="274739" y="162407"/>
                </a:lnTo>
                <a:lnTo>
                  <a:pt x="318935" y="162407"/>
                </a:lnTo>
                <a:lnTo>
                  <a:pt x="318935" y="127419"/>
                </a:lnTo>
                <a:close/>
              </a:path>
              <a:path w="638810" h="314959">
                <a:moveTo>
                  <a:pt x="548017" y="153568"/>
                </a:moveTo>
                <a:lnTo>
                  <a:pt x="540994" y="88620"/>
                </a:lnTo>
                <a:lnTo>
                  <a:pt x="521360" y="43040"/>
                </a:lnTo>
                <a:lnTo>
                  <a:pt x="518947" y="40881"/>
                </a:lnTo>
                <a:lnTo>
                  <a:pt x="511556" y="34277"/>
                </a:lnTo>
                <a:lnTo>
                  <a:pt x="511556" y="153568"/>
                </a:lnTo>
                <a:lnTo>
                  <a:pt x="507022" y="204901"/>
                </a:lnTo>
                <a:lnTo>
                  <a:pt x="494563" y="239890"/>
                </a:lnTo>
                <a:lnTo>
                  <a:pt x="475970" y="259905"/>
                </a:lnTo>
                <a:lnTo>
                  <a:pt x="452996" y="266268"/>
                </a:lnTo>
                <a:lnTo>
                  <a:pt x="429653" y="259905"/>
                </a:lnTo>
                <a:lnTo>
                  <a:pt x="410972" y="239890"/>
                </a:lnTo>
                <a:lnTo>
                  <a:pt x="398564" y="204901"/>
                </a:lnTo>
                <a:lnTo>
                  <a:pt x="394068" y="153568"/>
                </a:lnTo>
                <a:lnTo>
                  <a:pt x="398564" y="102400"/>
                </a:lnTo>
                <a:lnTo>
                  <a:pt x="410972" y="67398"/>
                </a:lnTo>
                <a:lnTo>
                  <a:pt x="429653" y="47294"/>
                </a:lnTo>
                <a:lnTo>
                  <a:pt x="452996" y="40881"/>
                </a:lnTo>
                <a:lnTo>
                  <a:pt x="475970" y="47294"/>
                </a:lnTo>
                <a:lnTo>
                  <a:pt x="494563" y="67398"/>
                </a:lnTo>
                <a:lnTo>
                  <a:pt x="507022" y="102400"/>
                </a:lnTo>
                <a:lnTo>
                  <a:pt x="511556" y="153568"/>
                </a:lnTo>
                <a:lnTo>
                  <a:pt x="511556" y="34277"/>
                </a:lnTo>
                <a:lnTo>
                  <a:pt x="491299" y="16167"/>
                </a:lnTo>
                <a:lnTo>
                  <a:pt x="452996" y="7366"/>
                </a:lnTo>
                <a:lnTo>
                  <a:pt x="414477" y="16167"/>
                </a:lnTo>
                <a:lnTo>
                  <a:pt x="384314" y="43040"/>
                </a:lnTo>
                <a:lnTo>
                  <a:pt x="364642" y="88620"/>
                </a:lnTo>
                <a:lnTo>
                  <a:pt x="357606" y="153568"/>
                </a:lnTo>
                <a:lnTo>
                  <a:pt x="364642" y="218528"/>
                </a:lnTo>
                <a:lnTo>
                  <a:pt x="384314" y="264109"/>
                </a:lnTo>
                <a:lnTo>
                  <a:pt x="414477" y="290982"/>
                </a:lnTo>
                <a:lnTo>
                  <a:pt x="452996" y="299783"/>
                </a:lnTo>
                <a:lnTo>
                  <a:pt x="491299" y="290982"/>
                </a:lnTo>
                <a:lnTo>
                  <a:pt x="518947" y="266268"/>
                </a:lnTo>
                <a:lnTo>
                  <a:pt x="521360" y="264109"/>
                </a:lnTo>
                <a:lnTo>
                  <a:pt x="540994" y="218528"/>
                </a:lnTo>
                <a:lnTo>
                  <a:pt x="548017" y="153568"/>
                </a:lnTo>
                <a:close/>
              </a:path>
              <a:path w="638810" h="314959">
                <a:moveTo>
                  <a:pt x="638251" y="0"/>
                </a:moveTo>
                <a:lnTo>
                  <a:pt x="601421" y="0"/>
                </a:lnTo>
                <a:lnTo>
                  <a:pt x="601421" y="314515"/>
                </a:lnTo>
                <a:lnTo>
                  <a:pt x="638251" y="314515"/>
                </a:lnTo>
                <a:lnTo>
                  <a:pt x="638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96109" y="7050305"/>
            <a:ext cx="275590" cy="314960"/>
          </a:xfrm>
          <a:custGeom>
            <a:avLst/>
            <a:gdLst/>
            <a:ahLst/>
            <a:cxnLst/>
            <a:rect l="l" t="t" r="r" b="b"/>
            <a:pathLst>
              <a:path w="275589" h="314959">
                <a:moveTo>
                  <a:pt x="238654" y="314891"/>
                </a:moveTo>
                <a:lnTo>
                  <a:pt x="238654" y="0"/>
                </a:lnTo>
                <a:lnTo>
                  <a:pt x="275115" y="0"/>
                </a:lnTo>
                <a:lnTo>
                  <a:pt x="275115" y="314522"/>
                </a:lnTo>
                <a:lnTo>
                  <a:pt x="238654" y="314891"/>
                </a:lnTo>
                <a:close/>
              </a:path>
              <a:path w="275589" h="314959">
                <a:moveTo>
                  <a:pt x="127061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84883" y="11417"/>
                </a:lnTo>
                <a:lnTo>
                  <a:pt x="184883" y="44931"/>
                </a:lnTo>
                <a:lnTo>
                  <a:pt x="36829" y="44931"/>
                </a:lnTo>
                <a:lnTo>
                  <a:pt x="36829" y="262225"/>
                </a:lnTo>
                <a:lnTo>
                  <a:pt x="209559" y="262225"/>
                </a:lnTo>
                <a:lnTo>
                  <a:pt x="209559" y="280639"/>
                </a:lnTo>
                <a:lnTo>
                  <a:pt x="192836" y="286883"/>
                </a:lnTo>
                <a:lnTo>
                  <a:pt x="172453" y="291642"/>
                </a:lnTo>
                <a:lnTo>
                  <a:pt x="149999" y="294675"/>
                </a:lnTo>
                <a:lnTo>
                  <a:pt x="127061" y="295739"/>
                </a:lnTo>
                <a:close/>
              </a:path>
              <a:path w="275589" h="314959">
                <a:moveTo>
                  <a:pt x="209559" y="262225"/>
                </a:moveTo>
                <a:lnTo>
                  <a:pt x="128166" y="262225"/>
                </a:lnTo>
                <a:lnTo>
                  <a:pt x="150775" y="261160"/>
                </a:lnTo>
                <a:lnTo>
                  <a:pt x="172867" y="258127"/>
                </a:lnTo>
                <a:lnTo>
                  <a:pt x="192957" y="253368"/>
                </a:lnTo>
                <a:lnTo>
                  <a:pt x="209559" y="247125"/>
                </a:lnTo>
                <a:lnTo>
                  <a:pt x="209559" y="26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43778" y="7050305"/>
            <a:ext cx="284480" cy="314960"/>
          </a:xfrm>
          <a:custGeom>
            <a:avLst/>
            <a:gdLst/>
            <a:ahLst/>
            <a:cxnLst/>
            <a:rect l="l" t="t" r="r" b="b"/>
            <a:pathLst>
              <a:path w="284479" h="314959">
                <a:moveTo>
                  <a:pt x="284322" y="130375"/>
                </a:moveTo>
                <a:lnTo>
                  <a:pt x="247861" y="130375"/>
                </a:lnTo>
                <a:lnTo>
                  <a:pt x="247861" y="0"/>
                </a:lnTo>
                <a:lnTo>
                  <a:pt x="284322" y="0"/>
                </a:lnTo>
                <a:lnTo>
                  <a:pt x="284322" y="130375"/>
                </a:lnTo>
                <a:close/>
              </a:path>
              <a:path w="284479" h="314959">
                <a:moveTo>
                  <a:pt x="93914" y="299791"/>
                </a:moveTo>
                <a:lnTo>
                  <a:pt x="55934" y="290980"/>
                </a:lnTo>
                <a:lnTo>
                  <a:pt x="26240" y="264112"/>
                </a:lnTo>
                <a:lnTo>
                  <a:pt x="6905" y="218530"/>
                </a:lnTo>
                <a:lnTo>
                  <a:pt x="0" y="153578"/>
                </a:lnTo>
                <a:lnTo>
                  <a:pt x="6905" y="88626"/>
                </a:lnTo>
                <a:lnTo>
                  <a:pt x="26240" y="43044"/>
                </a:lnTo>
                <a:lnTo>
                  <a:pt x="55934" y="16176"/>
                </a:lnTo>
                <a:lnTo>
                  <a:pt x="93914" y="7365"/>
                </a:lnTo>
                <a:lnTo>
                  <a:pt x="128925" y="14777"/>
                </a:lnTo>
                <a:lnTo>
                  <a:pt x="157169" y="37381"/>
                </a:lnTo>
                <a:lnTo>
                  <a:pt x="158977" y="40880"/>
                </a:lnTo>
                <a:lnTo>
                  <a:pt x="93914" y="40880"/>
                </a:lnTo>
                <a:lnTo>
                  <a:pt x="71109" y="47302"/>
                </a:lnTo>
                <a:lnTo>
                  <a:pt x="52896" y="67397"/>
                </a:lnTo>
                <a:lnTo>
                  <a:pt x="40828" y="102408"/>
                </a:lnTo>
                <a:lnTo>
                  <a:pt x="36461" y="153578"/>
                </a:lnTo>
                <a:lnTo>
                  <a:pt x="40828" y="204903"/>
                </a:lnTo>
                <a:lnTo>
                  <a:pt x="52896" y="239897"/>
                </a:lnTo>
                <a:lnTo>
                  <a:pt x="71109" y="259905"/>
                </a:lnTo>
                <a:lnTo>
                  <a:pt x="93914" y="266276"/>
                </a:lnTo>
                <a:lnTo>
                  <a:pt x="159547" y="266276"/>
                </a:lnTo>
                <a:lnTo>
                  <a:pt x="159333" y="266736"/>
                </a:lnTo>
                <a:lnTo>
                  <a:pt x="130335" y="291619"/>
                </a:lnTo>
                <a:lnTo>
                  <a:pt x="93914" y="299791"/>
                </a:lnTo>
                <a:close/>
              </a:path>
              <a:path w="284479" h="314959">
                <a:moveTo>
                  <a:pt x="159547" y="266276"/>
                </a:moveTo>
                <a:lnTo>
                  <a:pt x="93914" y="266276"/>
                </a:lnTo>
                <a:lnTo>
                  <a:pt x="116507" y="259905"/>
                </a:lnTo>
                <a:lnTo>
                  <a:pt x="134611" y="239897"/>
                </a:lnTo>
                <a:lnTo>
                  <a:pt x="146638" y="204903"/>
                </a:lnTo>
                <a:lnTo>
                  <a:pt x="151000" y="153578"/>
                </a:lnTo>
                <a:lnTo>
                  <a:pt x="146638" y="102408"/>
                </a:lnTo>
                <a:lnTo>
                  <a:pt x="134611" y="67397"/>
                </a:lnTo>
                <a:lnTo>
                  <a:pt x="116507" y="47302"/>
                </a:lnTo>
                <a:lnTo>
                  <a:pt x="93914" y="40880"/>
                </a:lnTo>
                <a:lnTo>
                  <a:pt x="158977" y="40880"/>
                </a:lnTo>
                <a:lnTo>
                  <a:pt x="176988" y="75730"/>
                </a:lnTo>
                <a:lnTo>
                  <a:pt x="186724" y="130375"/>
                </a:lnTo>
                <a:lnTo>
                  <a:pt x="284322" y="130375"/>
                </a:lnTo>
                <a:lnTo>
                  <a:pt x="284322" y="164627"/>
                </a:lnTo>
                <a:lnTo>
                  <a:pt x="187461" y="164627"/>
                </a:lnTo>
                <a:lnTo>
                  <a:pt x="179007" y="224590"/>
                </a:lnTo>
                <a:lnTo>
                  <a:pt x="159547" y="266276"/>
                </a:lnTo>
                <a:close/>
              </a:path>
              <a:path w="284479" h="314959">
                <a:moveTo>
                  <a:pt x="284322" y="314522"/>
                </a:moveTo>
                <a:lnTo>
                  <a:pt x="247861" y="314522"/>
                </a:lnTo>
                <a:lnTo>
                  <a:pt x="247861" y="164627"/>
                </a:lnTo>
                <a:lnTo>
                  <a:pt x="284322" y="164627"/>
                </a:lnTo>
                <a:lnTo>
                  <a:pt x="284322" y="314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01023" y="7050305"/>
            <a:ext cx="314325" cy="314960"/>
          </a:xfrm>
          <a:custGeom>
            <a:avLst/>
            <a:gdLst/>
            <a:ahLst/>
            <a:cxnLst/>
            <a:rect l="l" t="t" r="r" b="b"/>
            <a:pathLst>
              <a:path w="314325" h="314959">
                <a:moveTo>
                  <a:pt x="269959" y="314522"/>
                </a:moveTo>
                <a:lnTo>
                  <a:pt x="233498" y="314522"/>
                </a:lnTo>
                <a:lnTo>
                  <a:pt x="233498" y="0"/>
                </a:lnTo>
                <a:lnTo>
                  <a:pt x="269959" y="0"/>
                </a:lnTo>
                <a:lnTo>
                  <a:pt x="269959" y="127429"/>
                </a:lnTo>
                <a:lnTo>
                  <a:pt x="314154" y="127429"/>
                </a:lnTo>
                <a:lnTo>
                  <a:pt x="314154" y="162417"/>
                </a:lnTo>
                <a:lnTo>
                  <a:pt x="269959" y="162417"/>
                </a:lnTo>
                <a:lnTo>
                  <a:pt x="269959" y="314522"/>
                </a:lnTo>
                <a:close/>
              </a:path>
              <a:path w="314325" h="314959">
                <a:moveTo>
                  <a:pt x="124114" y="295739"/>
                </a:moveTo>
                <a:lnTo>
                  <a:pt x="0" y="295739"/>
                </a:lnTo>
                <a:lnTo>
                  <a:pt x="0" y="9575"/>
                </a:lnTo>
                <a:lnTo>
                  <a:pt x="37197" y="9575"/>
                </a:lnTo>
                <a:lnTo>
                  <a:pt x="37197" y="261856"/>
                </a:lnTo>
                <a:lnTo>
                  <a:pt x="206244" y="261856"/>
                </a:lnTo>
                <a:lnTo>
                  <a:pt x="206244" y="280639"/>
                </a:lnTo>
                <a:lnTo>
                  <a:pt x="189579" y="287038"/>
                </a:lnTo>
                <a:lnTo>
                  <a:pt x="169323" y="291780"/>
                </a:lnTo>
                <a:lnTo>
                  <a:pt x="146995" y="294727"/>
                </a:lnTo>
                <a:lnTo>
                  <a:pt x="124114" y="295739"/>
                </a:lnTo>
                <a:close/>
              </a:path>
              <a:path w="314325" h="314959">
                <a:moveTo>
                  <a:pt x="206244" y="261856"/>
                </a:moveTo>
                <a:lnTo>
                  <a:pt x="124851" y="261856"/>
                </a:lnTo>
                <a:lnTo>
                  <a:pt x="147461" y="260855"/>
                </a:lnTo>
                <a:lnTo>
                  <a:pt x="169553" y="257989"/>
                </a:lnTo>
                <a:lnTo>
                  <a:pt x="189642" y="253466"/>
                </a:lnTo>
                <a:lnTo>
                  <a:pt x="206244" y="247493"/>
                </a:lnTo>
                <a:lnTo>
                  <a:pt x="206244" y="26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58435" y="7050305"/>
            <a:ext cx="279400" cy="314960"/>
          </a:xfrm>
          <a:custGeom>
            <a:avLst/>
            <a:gdLst/>
            <a:ahLst/>
            <a:cxnLst/>
            <a:rect l="l" t="t" r="r" b="b"/>
            <a:pathLst>
              <a:path w="279400" h="314959">
                <a:moveTo>
                  <a:pt x="278798" y="314522"/>
                </a:moveTo>
                <a:lnTo>
                  <a:pt x="242337" y="314522"/>
                </a:lnTo>
                <a:lnTo>
                  <a:pt x="242337" y="0"/>
                </a:lnTo>
                <a:lnTo>
                  <a:pt x="278798" y="0"/>
                </a:lnTo>
                <a:lnTo>
                  <a:pt x="278798" y="314522"/>
                </a:lnTo>
                <a:close/>
              </a:path>
              <a:path w="279400" h="314959">
                <a:moveTo>
                  <a:pt x="0" y="295003"/>
                </a:moveTo>
                <a:lnTo>
                  <a:pt x="0" y="260383"/>
                </a:lnTo>
                <a:lnTo>
                  <a:pt x="47238" y="252428"/>
                </a:lnTo>
                <a:lnTo>
                  <a:pt x="85426" y="229888"/>
                </a:lnTo>
                <a:lnTo>
                  <a:pt x="113732" y="194090"/>
                </a:lnTo>
                <a:lnTo>
                  <a:pt x="131324" y="146359"/>
                </a:lnTo>
                <a:lnTo>
                  <a:pt x="137373" y="88022"/>
                </a:lnTo>
                <a:lnTo>
                  <a:pt x="137373" y="44931"/>
                </a:lnTo>
                <a:lnTo>
                  <a:pt x="0" y="44931"/>
                </a:lnTo>
                <a:lnTo>
                  <a:pt x="0" y="11417"/>
                </a:lnTo>
                <a:lnTo>
                  <a:pt x="174571" y="11417"/>
                </a:lnTo>
                <a:lnTo>
                  <a:pt x="174513" y="88022"/>
                </a:lnTo>
                <a:lnTo>
                  <a:pt x="170544" y="138451"/>
                </a:lnTo>
                <a:lnTo>
                  <a:pt x="158774" y="183548"/>
                </a:lnTo>
                <a:lnTo>
                  <a:pt x="139723" y="221920"/>
                </a:lnTo>
                <a:lnTo>
                  <a:pt x="113857" y="252908"/>
                </a:lnTo>
                <a:lnTo>
                  <a:pt x="81638" y="275856"/>
                </a:lnTo>
                <a:lnTo>
                  <a:pt x="43531" y="290106"/>
                </a:lnTo>
                <a:lnTo>
                  <a:pt x="0" y="295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98001" y="7042939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70">
                <a:moveTo>
                  <a:pt x="11417" y="117485"/>
                </a:moveTo>
                <a:lnTo>
                  <a:pt x="11417" y="87285"/>
                </a:lnTo>
                <a:lnTo>
                  <a:pt x="57223" y="80224"/>
                </a:lnTo>
                <a:lnTo>
                  <a:pt x="99715" y="62840"/>
                </a:lnTo>
                <a:lnTo>
                  <a:pt x="133230" y="35856"/>
                </a:lnTo>
                <a:lnTo>
                  <a:pt x="152105" y="0"/>
                </a:lnTo>
                <a:lnTo>
                  <a:pt x="188566" y="6629"/>
                </a:lnTo>
                <a:lnTo>
                  <a:pt x="186166" y="15330"/>
                </a:lnTo>
                <a:lnTo>
                  <a:pt x="182903" y="23754"/>
                </a:lnTo>
                <a:lnTo>
                  <a:pt x="178881" y="31903"/>
                </a:lnTo>
                <a:lnTo>
                  <a:pt x="174202" y="39775"/>
                </a:lnTo>
                <a:lnTo>
                  <a:pt x="233127" y="62978"/>
                </a:lnTo>
                <a:lnTo>
                  <a:pt x="154315" y="62978"/>
                </a:lnTo>
                <a:lnTo>
                  <a:pt x="124684" y="85167"/>
                </a:lnTo>
                <a:lnTo>
                  <a:pt x="89633" y="102109"/>
                </a:lnTo>
                <a:lnTo>
                  <a:pt x="51198" y="113112"/>
                </a:lnTo>
                <a:lnTo>
                  <a:pt x="11417" y="117485"/>
                </a:lnTo>
                <a:close/>
              </a:path>
              <a:path w="314325" h="318770">
                <a:moveTo>
                  <a:pt x="292425" y="118222"/>
                </a:moveTo>
                <a:lnTo>
                  <a:pt x="154315" y="62978"/>
                </a:lnTo>
                <a:lnTo>
                  <a:pt x="233127" y="62978"/>
                </a:lnTo>
                <a:lnTo>
                  <a:pt x="304210" y="90968"/>
                </a:lnTo>
                <a:lnTo>
                  <a:pt x="292425" y="118222"/>
                </a:lnTo>
                <a:close/>
              </a:path>
              <a:path w="314325" h="318770">
                <a:moveTo>
                  <a:pt x="314154" y="165363"/>
                </a:moveTo>
                <a:lnTo>
                  <a:pt x="0" y="165363"/>
                </a:lnTo>
                <a:lnTo>
                  <a:pt x="0" y="137005"/>
                </a:lnTo>
                <a:lnTo>
                  <a:pt x="314154" y="137005"/>
                </a:lnTo>
                <a:lnTo>
                  <a:pt x="314154" y="165363"/>
                </a:lnTo>
                <a:close/>
              </a:path>
              <a:path w="314325" h="318770">
                <a:moveTo>
                  <a:pt x="174939" y="193722"/>
                </a:moveTo>
                <a:lnTo>
                  <a:pt x="138846" y="193722"/>
                </a:lnTo>
                <a:lnTo>
                  <a:pt x="138846" y="165363"/>
                </a:lnTo>
                <a:lnTo>
                  <a:pt x="174939" y="165363"/>
                </a:lnTo>
                <a:lnTo>
                  <a:pt x="174939" y="193722"/>
                </a:lnTo>
                <a:close/>
              </a:path>
              <a:path w="314325" h="318770">
                <a:moveTo>
                  <a:pt x="297949" y="318205"/>
                </a:moveTo>
                <a:lnTo>
                  <a:pt x="21729" y="318205"/>
                </a:lnTo>
                <a:lnTo>
                  <a:pt x="21729" y="243073"/>
                </a:lnTo>
                <a:lnTo>
                  <a:pt x="256700" y="243073"/>
                </a:lnTo>
                <a:lnTo>
                  <a:pt x="256700" y="220976"/>
                </a:lnTo>
                <a:lnTo>
                  <a:pt x="20992" y="220976"/>
                </a:lnTo>
                <a:lnTo>
                  <a:pt x="20992" y="193722"/>
                </a:lnTo>
                <a:lnTo>
                  <a:pt x="292425" y="193722"/>
                </a:lnTo>
                <a:lnTo>
                  <a:pt x="292425" y="268854"/>
                </a:lnTo>
                <a:lnTo>
                  <a:pt x="57453" y="268854"/>
                </a:lnTo>
                <a:lnTo>
                  <a:pt x="57453" y="290951"/>
                </a:lnTo>
                <a:lnTo>
                  <a:pt x="297949" y="290951"/>
                </a:lnTo>
                <a:lnTo>
                  <a:pt x="297949" y="318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297" y="7050316"/>
            <a:ext cx="641350" cy="314960"/>
          </a:xfrm>
          <a:custGeom>
            <a:avLst/>
            <a:gdLst/>
            <a:ahLst/>
            <a:cxnLst/>
            <a:rect l="l" t="t" r="r" b="b"/>
            <a:pathLst>
              <a:path w="641350" h="314959">
                <a:moveTo>
                  <a:pt x="90220" y="11417"/>
                </a:moveTo>
                <a:lnTo>
                  <a:pt x="0" y="11417"/>
                </a:lnTo>
                <a:lnTo>
                  <a:pt x="0" y="44564"/>
                </a:lnTo>
                <a:lnTo>
                  <a:pt x="54864" y="44564"/>
                </a:lnTo>
                <a:lnTo>
                  <a:pt x="54864" y="85813"/>
                </a:lnTo>
                <a:lnTo>
                  <a:pt x="52146" y="150939"/>
                </a:lnTo>
                <a:lnTo>
                  <a:pt x="43040" y="201637"/>
                </a:lnTo>
                <a:lnTo>
                  <a:pt x="26123" y="235483"/>
                </a:lnTo>
                <a:lnTo>
                  <a:pt x="0" y="250063"/>
                </a:lnTo>
                <a:lnTo>
                  <a:pt x="0" y="283946"/>
                </a:lnTo>
                <a:lnTo>
                  <a:pt x="60706" y="245808"/>
                </a:lnTo>
                <a:lnTo>
                  <a:pt x="77774" y="203631"/>
                </a:lnTo>
                <a:lnTo>
                  <a:pt x="87274" y="148564"/>
                </a:lnTo>
                <a:lnTo>
                  <a:pt x="90220" y="82499"/>
                </a:lnTo>
                <a:lnTo>
                  <a:pt x="90220" y="11417"/>
                </a:lnTo>
                <a:close/>
              </a:path>
              <a:path w="641350" h="314959">
                <a:moveTo>
                  <a:pt x="195922" y="11417"/>
                </a:moveTo>
                <a:lnTo>
                  <a:pt x="106426" y="11417"/>
                </a:lnTo>
                <a:lnTo>
                  <a:pt x="106426" y="44564"/>
                </a:lnTo>
                <a:lnTo>
                  <a:pt x="160566" y="44564"/>
                </a:lnTo>
                <a:lnTo>
                  <a:pt x="160566" y="90601"/>
                </a:lnTo>
                <a:lnTo>
                  <a:pt x="156768" y="160642"/>
                </a:lnTo>
                <a:lnTo>
                  <a:pt x="145097" y="213144"/>
                </a:lnTo>
                <a:lnTo>
                  <a:pt x="125145" y="247002"/>
                </a:lnTo>
                <a:lnTo>
                  <a:pt x="96481" y="261112"/>
                </a:lnTo>
                <a:lnTo>
                  <a:pt x="96481" y="294995"/>
                </a:lnTo>
                <a:lnTo>
                  <a:pt x="133413" y="284251"/>
                </a:lnTo>
                <a:lnTo>
                  <a:pt x="161404" y="256832"/>
                </a:lnTo>
                <a:lnTo>
                  <a:pt x="180860" y="214020"/>
                </a:lnTo>
                <a:lnTo>
                  <a:pt x="192227" y="157073"/>
                </a:lnTo>
                <a:lnTo>
                  <a:pt x="195922" y="87287"/>
                </a:lnTo>
                <a:lnTo>
                  <a:pt x="195922" y="11417"/>
                </a:lnTo>
                <a:close/>
              </a:path>
              <a:path w="641350" h="314959">
                <a:moveTo>
                  <a:pt x="321881" y="127419"/>
                </a:moveTo>
                <a:lnTo>
                  <a:pt x="279527" y="127419"/>
                </a:lnTo>
                <a:lnTo>
                  <a:pt x="279527" y="0"/>
                </a:lnTo>
                <a:lnTo>
                  <a:pt x="244170" y="0"/>
                </a:lnTo>
                <a:lnTo>
                  <a:pt x="244170" y="314515"/>
                </a:lnTo>
                <a:lnTo>
                  <a:pt x="279527" y="314515"/>
                </a:lnTo>
                <a:lnTo>
                  <a:pt x="279527" y="162407"/>
                </a:lnTo>
                <a:lnTo>
                  <a:pt x="321881" y="162407"/>
                </a:lnTo>
                <a:lnTo>
                  <a:pt x="321881" y="127419"/>
                </a:lnTo>
                <a:close/>
              </a:path>
              <a:path w="641350" h="314959">
                <a:moveTo>
                  <a:pt x="574535" y="271424"/>
                </a:moveTo>
                <a:lnTo>
                  <a:pt x="504837" y="185242"/>
                </a:lnTo>
                <a:lnTo>
                  <a:pt x="471779" y="144360"/>
                </a:lnTo>
                <a:lnTo>
                  <a:pt x="475767" y="121526"/>
                </a:lnTo>
                <a:lnTo>
                  <a:pt x="478815" y="97269"/>
                </a:lnTo>
                <a:lnTo>
                  <a:pt x="480847" y="71704"/>
                </a:lnTo>
                <a:lnTo>
                  <a:pt x="481723" y="44932"/>
                </a:lnTo>
                <a:lnTo>
                  <a:pt x="562381" y="44932"/>
                </a:lnTo>
                <a:lnTo>
                  <a:pt x="562381" y="11417"/>
                </a:lnTo>
                <a:lnTo>
                  <a:pt x="361657" y="11417"/>
                </a:lnTo>
                <a:lnTo>
                  <a:pt x="361657" y="44932"/>
                </a:lnTo>
                <a:lnTo>
                  <a:pt x="444893" y="44932"/>
                </a:lnTo>
                <a:lnTo>
                  <a:pt x="440283" y="111099"/>
                </a:lnTo>
                <a:lnTo>
                  <a:pt x="428485" y="167970"/>
                </a:lnTo>
                <a:lnTo>
                  <a:pt x="409943" y="213233"/>
                </a:lnTo>
                <a:lnTo>
                  <a:pt x="385064" y="244563"/>
                </a:lnTo>
                <a:lnTo>
                  <a:pt x="354291" y="259638"/>
                </a:lnTo>
                <a:lnTo>
                  <a:pt x="354291" y="295732"/>
                </a:lnTo>
                <a:lnTo>
                  <a:pt x="387972" y="285407"/>
                </a:lnTo>
                <a:lnTo>
                  <a:pt x="417360" y="263144"/>
                </a:lnTo>
                <a:lnTo>
                  <a:pt x="441921" y="229539"/>
                </a:lnTo>
                <a:lnTo>
                  <a:pt x="461098" y="185242"/>
                </a:lnTo>
                <a:lnTo>
                  <a:pt x="545807" y="293154"/>
                </a:lnTo>
                <a:lnTo>
                  <a:pt x="574535" y="271424"/>
                </a:lnTo>
                <a:close/>
              </a:path>
              <a:path w="641350" h="314959">
                <a:moveTo>
                  <a:pt x="640829" y="0"/>
                </a:moveTo>
                <a:lnTo>
                  <a:pt x="604367" y="0"/>
                </a:lnTo>
                <a:lnTo>
                  <a:pt x="604367" y="314515"/>
                </a:lnTo>
                <a:lnTo>
                  <a:pt x="640829" y="314515"/>
                </a:lnTo>
                <a:lnTo>
                  <a:pt x="640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17903" y="7928597"/>
            <a:ext cx="1022985" cy="320040"/>
          </a:xfrm>
          <a:custGeom>
            <a:avLst/>
            <a:gdLst/>
            <a:ahLst/>
            <a:cxnLst/>
            <a:rect l="l" t="t" r="r" b="b"/>
            <a:pathLst>
              <a:path w="1022985" h="320040">
                <a:moveTo>
                  <a:pt x="206248" y="253009"/>
                </a:moveTo>
                <a:lnTo>
                  <a:pt x="189649" y="259257"/>
                </a:lnTo>
                <a:lnTo>
                  <a:pt x="169557" y="264020"/>
                </a:lnTo>
                <a:lnTo>
                  <a:pt x="147459" y="267042"/>
                </a:lnTo>
                <a:lnTo>
                  <a:pt x="124853" y="268109"/>
                </a:lnTo>
                <a:lnTo>
                  <a:pt x="37198" y="268109"/>
                </a:lnTo>
                <a:lnTo>
                  <a:pt x="37198" y="50088"/>
                </a:lnTo>
                <a:lnTo>
                  <a:pt x="181571" y="50088"/>
                </a:lnTo>
                <a:lnTo>
                  <a:pt x="181571" y="16941"/>
                </a:lnTo>
                <a:lnTo>
                  <a:pt x="0" y="16941"/>
                </a:lnTo>
                <a:lnTo>
                  <a:pt x="0" y="301256"/>
                </a:lnTo>
                <a:lnTo>
                  <a:pt x="123012" y="301256"/>
                </a:lnTo>
                <a:lnTo>
                  <a:pt x="146062" y="300240"/>
                </a:lnTo>
                <a:lnTo>
                  <a:pt x="168770" y="297294"/>
                </a:lnTo>
                <a:lnTo>
                  <a:pt x="189407" y="292557"/>
                </a:lnTo>
                <a:lnTo>
                  <a:pt x="206248" y="286156"/>
                </a:lnTo>
                <a:lnTo>
                  <a:pt x="206248" y="268109"/>
                </a:lnTo>
                <a:lnTo>
                  <a:pt x="206248" y="253009"/>
                </a:lnTo>
                <a:close/>
              </a:path>
              <a:path w="1022985" h="320040">
                <a:moveTo>
                  <a:pt x="314159" y="132943"/>
                </a:moveTo>
                <a:lnTo>
                  <a:pt x="269963" y="132943"/>
                </a:lnTo>
                <a:lnTo>
                  <a:pt x="269963" y="5524"/>
                </a:lnTo>
                <a:lnTo>
                  <a:pt x="233502" y="5524"/>
                </a:lnTo>
                <a:lnTo>
                  <a:pt x="233502" y="320040"/>
                </a:lnTo>
                <a:lnTo>
                  <a:pt x="269963" y="320040"/>
                </a:lnTo>
                <a:lnTo>
                  <a:pt x="269963" y="167932"/>
                </a:lnTo>
                <a:lnTo>
                  <a:pt x="314159" y="167932"/>
                </a:lnTo>
                <a:lnTo>
                  <a:pt x="314159" y="132943"/>
                </a:lnTo>
                <a:close/>
              </a:path>
              <a:path w="1022985" h="320040">
                <a:moveTo>
                  <a:pt x="534758" y="88760"/>
                </a:moveTo>
                <a:lnTo>
                  <a:pt x="527964" y="56375"/>
                </a:lnTo>
                <a:lnTo>
                  <a:pt x="514654" y="39039"/>
                </a:lnTo>
                <a:lnTo>
                  <a:pt x="508571" y="31115"/>
                </a:lnTo>
                <a:lnTo>
                  <a:pt x="498309" y="25603"/>
                </a:lnTo>
                <a:lnTo>
                  <a:pt x="498309" y="88760"/>
                </a:lnTo>
                <a:lnTo>
                  <a:pt x="493941" y="109728"/>
                </a:lnTo>
                <a:lnTo>
                  <a:pt x="481634" y="125349"/>
                </a:lnTo>
                <a:lnTo>
                  <a:pt x="462572" y="135102"/>
                </a:lnTo>
                <a:lnTo>
                  <a:pt x="437908" y="138468"/>
                </a:lnTo>
                <a:lnTo>
                  <a:pt x="413181" y="135102"/>
                </a:lnTo>
                <a:lnTo>
                  <a:pt x="393979" y="125349"/>
                </a:lnTo>
                <a:lnTo>
                  <a:pt x="381558" y="109728"/>
                </a:lnTo>
                <a:lnTo>
                  <a:pt x="377139" y="88760"/>
                </a:lnTo>
                <a:lnTo>
                  <a:pt x="381558" y="67779"/>
                </a:lnTo>
                <a:lnTo>
                  <a:pt x="393979" y="52158"/>
                </a:lnTo>
                <a:lnTo>
                  <a:pt x="413181" y="42405"/>
                </a:lnTo>
                <a:lnTo>
                  <a:pt x="437908" y="39039"/>
                </a:lnTo>
                <a:lnTo>
                  <a:pt x="462572" y="42405"/>
                </a:lnTo>
                <a:lnTo>
                  <a:pt x="481634" y="52158"/>
                </a:lnTo>
                <a:lnTo>
                  <a:pt x="493941" y="67779"/>
                </a:lnTo>
                <a:lnTo>
                  <a:pt x="498309" y="88760"/>
                </a:lnTo>
                <a:lnTo>
                  <a:pt x="498309" y="25603"/>
                </a:lnTo>
                <a:lnTo>
                  <a:pt x="478053" y="14693"/>
                </a:lnTo>
                <a:lnTo>
                  <a:pt x="437908" y="8839"/>
                </a:lnTo>
                <a:lnTo>
                  <a:pt x="397535" y="14693"/>
                </a:lnTo>
                <a:lnTo>
                  <a:pt x="366915" y="31115"/>
                </a:lnTo>
                <a:lnTo>
                  <a:pt x="347472" y="56375"/>
                </a:lnTo>
                <a:lnTo>
                  <a:pt x="340677" y="88760"/>
                </a:lnTo>
                <a:lnTo>
                  <a:pt x="347472" y="121285"/>
                </a:lnTo>
                <a:lnTo>
                  <a:pt x="366915" y="146532"/>
                </a:lnTo>
                <a:lnTo>
                  <a:pt x="397535" y="162864"/>
                </a:lnTo>
                <a:lnTo>
                  <a:pt x="437908" y="168668"/>
                </a:lnTo>
                <a:lnTo>
                  <a:pt x="478053" y="162864"/>
                </a:lnTo>
                <a:lnTo>
                  <a:pt x="508571" y="146532"/>
                </a:lnTo>
                <a:lnTo>
                  <a:pt x="514756" y="138468"/>
                </a:lnTo>
                <a:lnTo>
                  <a:pt x="527964" y="121285"/>
                </a:lnTo>
                <a:lnTo>
                  <a:pt x="534758" y="88760"/>
                </a:lnTo>
                <a:close/>
              </a:path>
              <a:path w="1022985" h="320040">
                <a:moveTo>
                  <a:pt x="629043" y="254850"/>
                </a:moveTo>
                <a:lnTo>
                  <a:pt x="618731" y="224777"/>
                </a:lnTo>
                <a:lnTo>
                  <a:pt x="611860" y="219862"/>
                </a:lnTo>
                <a:lnTo>
                  <a:pt x="590473" y="204584"/>
                </a:lnTo>
                <a:lnTo>
                  <a:pt x="590003" y="204470"/>
                </a:lnTo>
                <a:lnTo>
                  <a:pt x="590003" y="254850"/>
                </a:lnTo>
                <a:lnTo>
                  <a:pt x="582739" y="270573"/>
                </a:lnTo>
                <a:lnTo>
                  <a:pt x="562800" y="281470"/>
                </a:lnTo>
                <a:lnTo>
                  <a:pt x="532980" y="287794"/>
                </a:lnTo>
                <a:lnTo>
                  <a:pt x="496100" y="289839"/>
                </a:lnTo>
                <a:lnTo>
                  <a:pt x="459359" y="287794"/>
                </a:lnTo>
                <a:lnTo>
                  <a:pt x="429526" y="281470"/>
                </a:lnTo>
                <a:lnTo>
                  <a:pt x="409498" y="270573"/>
                </a:lnTo>
                <a:lnTo>
                  <a:pt x="402183" y="254850"/>
                </a:lnTo>
                <a:lnTo>
                  <a:pt x="409498" y="239293"/>
                </a:lnTo>
                <a:lnTo>
                  <a:pt x="429526" y="228384"/>
                </a:lnTo>
                <a:lnTo>
                  <a:pt x="459359" y="221970"/>
                </a:lnTo>
                <a:lnTo>
                  <a:pt x="496100" y="219862"/>
                </a:lnTo>
                <a:lnTo>
                  <a:pt x="532980" y="221970"/>
                </a:lnTo>
                <a:lnTo>
                  <a:pt x="562800" y="228384"/>
                </a:lnTo>
                <a:lnTo>
                  <a:pt x="582739" y="239293"/>
                </a:lnTo>
                <a:lnTo>
                  <a:pt x="590003" y="254850"/>
                </a:lnTo>
                <a:lnTo>
                  <a:pt x="590003" y="204470"/>
                </a:lnTo>
                <a:lnTo>
                  <a:pt x="548259" y="193217"/>
                </a:lnTo>
                <a:lnTo>
                  <a:pt x="496100" y="189661"/>
                </a:lnTo>
                <a:lnTo>
                  <a:pt x="444093" y="193217"/>
                </a:lnTo>
                <a:lnTo>
                  <a:pt x="401853" y="204584"/>
                </a:lnTo>
                <a:lnTo>
                  <a:pt x="373507" y="224777"/>
                </a:lnTo>
                <a:lnTo>
                  <a:pt x="363143" y="254850"/>
                </a:lnTo>
                <a:lnTo>
                  <a:pt x="373507" y="284924"/>
                </a:lnTo>
                <a:lnTo>
                  <a:pt x="401853" y="305130"/>
                </a:lnTo>
                <a:lnTo>
                  <a:pt x="444093" y="316484"/>
                </a:lnTo>
                <a:lnTo>
                  <a:pt x="496100" y="320040"/>
                </a:lnTo>
                <a:lnTo>
                  <a:pt x="548259" y="316484"/>
                </a:lnTo>
                <a:lnTo>
                  <a:pt x="590473" y="305130"/>
                </a:lnTo>
                <a:lnTo>
                  <a:pt x="611860" y="289839"/>
                </a:lnTo>
                <a:lnTo>
                  <a:pt x="618731" y="284924"/>
                </a:lnTo>
                <a:lnTo>
                  <a:pt x="629043" y="254850"/>
                </a:lnTo>
                <a:close/>
              </a:path>
              <a:path w="1022985" h="320040">
                <a:moveTo>
                  <a:pt x="668451" y="35725"/>
                </a:moveTo>
                <a:lnTo>
                  <a:pt x="624255" y="35725"/>
                </a:lnTo>
                <a:lnTo>
                  <a:pt x="624255" y="5524"/>
                </a:lnTo>
                <a:lnTo>
                  <a:pt x="587794" y="5524"/>
                </a:lnTo>
                <a:lnTo>
                  <a:pt x="587794" y="179349"/>
                </a:lnTo>
                <a:lnTo>
                  <a:pt x="624255" y="179349"/>
                </a:lnTo>
                <a:lnTo>
                  <a:pt x="624255" y="142151"/>
                </a:lnTo>
                <a:lnTo>
                  <a:pt x="668451" y="142151"/>
                </a:lnTo>
                <a:lnTo>
                  <a:pt x="668451" y="111213"/>
                </a:lnTo>
                <a:lnTo>
                  <a:pt x="624255" y="111213"/>
                </a:lnTo>
                <a:lnTo>
                  <a:pt x="624255" y="67030"/>
                </a:lnTo>
                <a:lnTo>
                  <a:pt x="668451" y="67030"/>
                </a:lnTo>
                <a:lnTo>
                  <a:pt x="668451" y="35725"/>
                </a:lnTo>
                <a:close/>
              </a:path>
              <a:path w="1022985" h="320040">
                <a:moveTo>
                  <a:pt x="892378" y="147307"/>
                </a:moveTo>
                <a:lnTo>
                  <a:pt x="885228" y="119837"/>
                </a:lnTo>
                <a:lnTo>
                  <a:pt x="876503" y="110845"/>
                </a:lnTo>
                <a:lnTo>
                  <a:pt x="865581" y="99618"/>
                </a:lnTo>
                <a:lnTo>
                  <a:pt x="857389" y="96151"/>
                </a:lnTo>
                <a:lnTo>
                  <a:pt x="857389" y="147307"/>
                </a:lnTo>
                <a:lnTo>
                  <a:pt x="853325" y="162026"/>
                </a:lnTo>
                <a:lnTo>
                  <a:pt x="841743" y="173558"/>
                </a:lnTo>
                <a:lnTo>
                  <a:pt x="823518" y="181076"/>
                </a:lnTo>
                <a:lnTo>
                  <a:pt x="799566" y="183769"/>
                </a:lnTo>
                <a:lnTo>
                  <a:pt x="775614" y="181076"/>
                </a:lnTo>
                <a:lnTo>
                  <a:pt x="757402" y="173558"/>
                </a:lnTo>
                <a:lnTo>
                  <a:pt x="745807" y="162026"/>
                </a:lnTo>
                <a:lnTo>
                  <a:pt x="741743" y="147307"/>
                </a:lnTo>
                <a:lnTo>
                  <a:pt x="745807" y="132765"/>
                </a:lnTo>
                <a:lnTo>
                  <a:pt x="757402" y="121208"/>
                </a:lnTo>
                <a:lnTo>
                  <a:pt x="775614" y="113601"/>
                </a:lnTo>
                <a:lnTo>
                  <a:pt x="799566" y="110845"/>
                </a:lnTo>
                <a:lnTo>
                  <a:pt x="823518" y="113601"/>
                </a:lnTo>
                <a:lnTo>
                  <a:pt x="841743" y="121208"/>
                </a:lnTo>
                <a:lnTo>
                  <a:pt x="853325" y="132765"/>
                </a:lnTo>
                <a:lnTo>
                  <a:pt x="857389" y="147307"/>
                </a:lnTo>
                <a:lnTo>
                  <a:pt x="857389" y="96151"/>
                </a:lnTo>
                <a:lnTo>
                  <a:pt x="836129" y="87134"/>
                </a:lnTo>
                <a:lnTo>
                  <a:pt x="799566" y="82867"/>
                </a:lnTo>
                <a:lnTo>
                  <a:pt x="762939" y="87134"/>
                </a:lnTo>
                <a:lnTo>
                  <a:pt x="733361" y="99618"/>
                </a:lnTo>
                <a:lnTo>
                  <a:pt x="713600" y="119837"/>
                </a:lnTo>
                <a:lnTo>
                  <a:pt x="706386" y="147307"/>
                </a:lnTo>
                <a:lnTo>
                  <a:pt x="713600" y="174790"/>
                </a:lnTo>
                <a:lnTo>
                  <a:pt x="733361" y="195008"/>
                </a:lnTo>
                <a:lnTo>
                  <a:pt x="762939" y="207492"/>
                </a:lnTo>
                <a:lnTo>
                  <a:pt x="799566" y="211759"/>
                </a:lnTo>
                <a:lnTo>
                  <a:pt x="836129" y="207492"/>
                </a:lnTo>
                <a:lnTo>
                  <a:pt x="865581" y="195008"/>
                </a:lnTo>
                <a:lnTo>
                  <a:pt x="876503" y="183769"/>
                </a:lnTo>
                <a:lnTo>
                  <a:pt x="885228" y="174790"/>
                </a:lnTo>
                <a:lnTo>
                  <a:pt x="892378" y="147307"/>
                </a:lnTo>
                <a:close/>
              </a:path>
              <a:path w="1022985" h="320040">
                <a:moveTo>
                  <a:pt x="906373" y="35356"/>
                </a:moveTo>
                <a:lnTo>
                  <a:pt x="817981" y="35356"/>
                </a:lnTo>
                <a:lnTo>
                  <a:pt x="817981" y="0"/>
                </a:lnTo>
                <a:lnTo>
                  <a:pt x="781151" y="0"/>
                </a:lnTo>
                <a:lnTo>
                  <a:pt x="781151" y="35356"/>
                </a:lnTo>
                <a:lnTo>
                  <a:pt x="692759" y="35356"/>
                </a:lnTo>
                <a:lnTo>
                  <a:pt x="692759" y="65189"/>
                </a:lnTo>
                <a:lnTo>
                  <a:pt x="906373" y="65189"/>
                </a:lnTo>
                <a:lnTo>
                  <a:pt x="906373" y="35356"/>
                </a:lnTo>
                <a:close/>
              </a:path>
              <a:path w="1022985" h="320040">
                <a:moveTo>
                  <a:pt x="987031" y="283578"/>
                </a:moveTo>
                <a:lnTo>
                  <a:pt x="752424" y="283578"/>
                </a:lnTo>
                <a:lnTo>
                  <a:pt x="752424" y="229806"/>
                </a:lnTo>
                <a:lnTo>
                  <a:pt x="715594" y="229806"/>
                </a:lnTo>
                <a:lnTo>
                  <a:pt x="715594" y="315988"/>
                </a:lnTo>
                <a:lnTo>
                  <a:pt x="987031" y="315988"/>
                </a:lnTo>
                <a:lnTo>
                  <a:pt x="987031" y="283578"/>
                </a:lnTo>
                <a:close/>
              </a:path>
              <a:path w="1022985" h="320040">
                <a:moveTo>
                  <a:pt x="1022756" y="91706"/>
                </a:moveTo>
                <a:lnTo>
                  <a:pt x="978560" y="91706"/>
                </a:lnTo>
                <a:lnTo>
                  <a:pt x="978560" y="5524"/>
                </a:lnTo>
                <a:lnTo>
                  <a:pt x="942098" y="5524"/>
                </a:lnTo>
                <a:lnTo>
                  <a:pt x="942098" y="241223"/>
                </a:lnTo>
                <a:lnTo>
                  <a:pt x="978560" y="241223"/>
                </a:lnTo>
                <a:lnTo>
                  <a:pt x="978560" y="126682"/>
                </a:lnTo>
                <a:lnTo>
                  <a:pt x="1022756" y="126682"/>
                </a:lnTo>
                <a:lnTo>
                  <a:pt x="1022756" y="9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69094" y="7935480"/>
            <a:ext cx="314325" cy="309880"/>
          </a:xfrm>
          <a:custGeom>
            <a:avLst/>
            <a:gdLst/>
            <a:ahLst/>
            <a:cxnLst/>
            <a:rect l="l" t="t" r="r" b="b"/>
            <a:pathLst>
              <a:path w="314325" h="309879">
                <a:moveTo>
                  <a:pt x="291312" y="482"/>
                </a:moveTo>
                <a:lnTo>
                  <a:pt x="255587" y="482"/>
                </a:lnTo>
                <a:lnTo>
                  <a:pt x="255587" y="38100"/>
                </a:lnTo>
                <a:lnTo>
                  <a:pt x="58559" y="38100"/>
                </a:lnTo>
                <a:lnTo>
                  <a:pt x="58559" y="0"/>
                </a:lnTo>
                <a:lnTo>
                  <a:pt x="22466" y="0"/>
                </a:lnTo>
                <a:lnTo>
                  <a:pt x="22466" y="38100"/>
                </a:lnTo>
                <a:lnTo>
                  <a:pt x="22466" y="66040"/>
                </a:lnTo>
                <a:lnTo>
                  <a:pt x="22466" y="105410"/>
                </a:lnTo>
                <a:lnTo>
                  <a:pt x="22466" y="134620"/>
                </a:lnTo>
                <a:lnTo>
                  <a:pt x="291312" y="134620"/>
                </a:lnTo>
                <a:lnTo>
                  <a:pt x="291312" y="105435"/>
                </a:lnTo>
                <a:lnTo>
                  <a:pt x="291312" y="66408"/>
                </a:lnTo>
                <a:lnTo>
                  <a:pt x="255587" y="66408"/>
                </a:lnTo>
                <a:lnTo>
                  <a:pt x="255587" y="105410"/>
                </a:lnTo>
                <a:lnTo>
                  <a:pt x="58559" y="105410"/>
                </a:lnTo>
                <a:lnTo>
                  <a:pt x="58559" y="66040"/>
                </a:lnTo>
                <a:lnTo>
                  <a:pt x="291312" y="66040"/>
                </a:lnTo>
                <a:lnTo>
                  <a:pt x="291312" y="38417"/>
                </a:lnTo>
                <a:lnTo>
                  <a:pt x="291312" y="38100"/>
                </a:lnTo>
                <a:lnTo>
                  <a:pt x="291312" y="482"/>
                </a:lnTo>
                <a:close/>
              </a:path>
              <a:path w="314325" h="309879">
                <a:moveTo>
                  <a:pt x="297942" y="278130"/>
                </a:moveTo>
                <a:lnTo>
                  <a:pt x="58928" y="278130"/>
                </a:lnTo>
                <a:lnTo>
                  <a:pt x="58928" y="224790"/>
                </a:lnTo>
                <a:lnTo>
                  <a:pt x="21729" y="224790"/>
                </a:lnTo>
                <a:lnTo>
                  <a:pt x="21729" y="278130"/>
                </a:lnTo>
                <a:lnTo>
                  <a:pt x="21729" y="309880"/>
                </a:lnTo>
                <a:lnTo>
                  <a:pt x="297942" y="309880"/>
                </a:lnTo>
                <a:lnTo>
                  <a:pt x="297942" y="278130"/>
                </a:lnTo>
                <a:close/>
              </a:path>
              <a:path w="314325" h="309879">
                <a:moveTo>
                  <a:pt x="314147" y="165468"/>
                </a:moveTo>
                <a:lnTo>
                  <a:pt x="0" y="165468"/>
                </a:lnTo>
                <a:lnTo>
                  <a:pt x="0" y="196405"/>
                </a:lnTo>
                <a:lnTo>
                  <a:pt x="138480" y="196405"/>
                </a:lnTo>
                <a:lnTo>
                  <a:pt x="138480" y="245389"/>
                </a:lnTo>
                <a:lnTo>
                  <a:pt x="175298" y="245389"/>
                </a:lnTo>
                <a:lnTo>
                  <a:pt x="175298" y="196405"/>
                </a:lnTo>
                <a:lnTo>
                  <a:pt x="314147" y="196405"/>
                </a:lnTo>
                <a:lnTo>
                  <a:pt x="314147" y="16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33330" y="7934121"/>
            <a:ext cx="639445" cy="314960"/>
          </a:xfrm>
          <a:custGeom>
            <a:avLst/>
            <a:gdLst/>
            <a:ahLst/>
            <a:cxnLst/>
            <a:rect l="l" t="t" r="r" b="b"/>
            <a:pathLst>
              <a:path w="639445" h="314959">
                <a:moveTo>
                  <a:pt x="187464" y="153568"/>
                </a:moveTo>
                <a:lnTo>
                  <a:pt x="180568" y="88620"/>
                </a:lnTo>
                <a:lnTo>
                  <a:pt x="161264" y="43040"/>
                </a:lnTo>
                <a:lnTo>
                  <a:pt x="158889" y="40881"/>
                </a:lnTo>
                <a:lnTo>
                  <a:pt x="151003" y="33718"/>
                </a:lnTo>
                <a:lnTo>
                  <a:pt x="151003" y="153568"/>
                </a:lnTo>
                <a:lnTo>
                  <a:pt x="146646" y="204901"/>
                </a:lnTo>
                <a:lnTo>
                  <a:pt x="134620" y="239890"/>
                </a:lnTo>
                <a:lnTo>
                  <a:pt x="116509" y="259905"/>
                </a:lnTo>
                <a:lnTo>
                  <a:pt x="93916" y="266268"/>
                </a:lnTo>
                <a:lnTo>
                  <a:pt x="71107" y="259905"/>
                </a:lnTo>
                <a:lnTo>
                  <a:pt x="52895" y="239890"/>
                </a:lnTo>
                <a:lnTo>
                  <a:pt x="40830" y="204901"/>
                </a:lnTo>
                <a:lnTo>
                  <a:pt x="36461" y="153568"/>
                </a:lnTo>
                <a:lnTo>
                  <a:pt x="40830" y="102400"/>
                </a:lnTo>
                <a:lnTo>
                  <a:pt x="52895" y="67398"/>
                </a:lnTo>
                <a:lnTo>
                  <a:pt x="71107" y="47294"/>
                </a:lnTo>
                <a:lnTo>
                  <a:pt x="93916" y="40881"/>
                </a:lnTo>
                <a:lnTo>
                  <a:pt x="116509" y="47294"/>
                </a:lnTo>
                <a:lnTo>
                  <a:pt x="134620" y="67398"/>
                </a:lnTo>
                <a:lnTo>
                  <a:pt x="146646" y="102400"/>
                </a:lnTo>
                <a:lnTo>
                  <a:pt x="151003" y="153568"/>
                </a:lnTo>
                <a:lnTo>
                  <a:pt x="151003" y="33718"/>
                </a:lnTo>
                <a:lnTo>
                  <a:pt x="131686" y="16167"/>
                </a:lnTo>
                <a:lnTo>
                  <a:pt x="93916" y="7366"/>
                </a:lnTo>
                <a:lnTo>
                  <a:pt x="55943" y="16167"/>
                </a:lnTo>
                <a:lnTo>
                  <a:pt x="26238" y="43040"/>
                </a:lnTo>
                <a:lnTo>
                  <a:pt x="6908" y="88620"/>
                </a:lnTo>
                <a:lnTo>
                  <a:pt x="0" y="153568"/>
                </a:lnTo>
                <a:lnTo>
                  <a:pt x="6908" y="218528"/>
                </a:lnTo>
                <a:lnTo>
                  <a:pt x="26238" y="264109"/>
                </a:lnTo>
                <a:lnTo>
                  <a:pt x="55943" y="290982"/>
                </a:lnTo>
                <a:lnTo>
                  <a:pt x="93916" y="299783"/>
                </a:lnTo>
                <a:lnTo>
                  <a:pt x="131686" y="290982"/>
                </a:lnTo>
                <a:lnTo>
                  <a:pt x="158889" y="266268"/>
                </a:lnTo>
                <a:lnTo>
                  <a:pt x="161264" y="264109"/>
                </a:lnTo>
                <a:lnTo>
                  <a:pt x="180568" y="218528"/>
                </a:lnTo>
                <a:lnTo>
                  <a:pt x="187464" y="153568"/>
                </a:lnTo>
                <a:close/>
              </a:path>
              <a:path w="639445" h="314959">
                <a:moveTo>
                  <a:pt x="318947" y="77343"/>
                </a:moveTo>
                <a:lnTo>
                  <a:pt x="274751" y="77343"/>
                </a:lnTo>
                <a:lnTo>
                  <a:pt x="274751" y="0"/>
                </a:lnTo>
                <a:lnTo>
                  <a:pt x="238290" y="0"/>
                </a:lnTo>
                <a:lnTo>
                  <a:pt x="238290" y="314515"/>
                </a:lnTo>
                <a:lnTo>
                  <a:pt x="274751" y="314515"/>
                </a:lnTo>
                <a:lnTo>
                  <a:pt x="274751" y="217652"/>
                </a:lnTo>
                <a:lnTo>
                  <a:pt x="318947" y="217652"/>
                </a:lnTo>
                <a:lnTo>
                  <a:pt x="318947" y="183769"/>
                </a:lnTo>
                <a:lnTo>
                  <a:pt x="274751" y="183769"/>
                </a:lnTo>
                <a:lnTo>
                  <a:pt x="274751" y="111213"/>
                </a:lnTo>
                <a:lnTo>
                  <a:pt x="318947" y="111213"/>
                </a:lnTo>
                <a:lnTo>
                  <a:pt x="318947" y="77343"/>
                </a:lnTo>
                <a:close/>
              </a:path>
              <a:path w="639445" h="314959">
                <a:moveTo>
                  <a:pt x="549490" y="105689"/>
                </a:moveTo>
                <a:lnTo>
                  <a:pt x="542226" y="65506"/>
                </a:lnTo>
                <a:lnTo>
                  <a:pt x="525373" y="39408"/>
                </a:lnTo>
                <a:lnTo>
                  <a:pt x="522008" y="34201"/>
                </a:lnTo>
                <a:lnTo>
                  <a:pt x="513778" y="28765"/>
                </a:lnTo>
                <a:lnTo>
                  <a:pt x="513778" y="105689"/>
                </a:lnTo>
                <a:lnTo>
                  <a:pt x="509397" y="131838"/>
                </a:lnTo>
                <a:lnTo>
                  <a:pt x="496963" y="152742"/>
                </a:lnTo>
                <a:lnTo>
                  <a:pt x="477570" y="166598"/>
                </a:lnTo>
                <a:lnTo>
                  <a:pt x="452272" y="171615"/>
                </a:lnTo>
                <a:lnTo>
                  <a:pt x="426808" y="166598"/>
                </a:lnTo>
                <a:lnTo>
                  <a:pt x="407428" y="152742"/>
                </a:lnTo>
                <a:lnTo>
                  <a:pt x="395084" y="131838"/>
                </a:lnTo>
                <a:lnTo>
                  <a:pt x="390766" y="105689"/>
                </a:lnTo>
                <a:lnTo>
                  <a:pt x="395084" y="79489"/>
                </a:lnTo>
                <a:lnTo>
                  <a:pt x="407428" y="58458"/>
                </a:lnTo>
                <a:lnTo>
                  <a:pt x="426808" y="44475"/>
                </a:lnTo>
                <a:lnTo>
                  <a:pt x="452272" y="39408"/>
                </a:lnTo>
                <a:lnTo>
                  <a:pt x="477570" y="44475"/>
                </a:lnTo>
                <a:lnTo>
                  <a:pt x="496963" y="58458"/>
                </a:lnTo>
                <a:lnTo>
                  <a:pt x="509397" y="79489"/>
                </a:lnTo>
                <a:lnTo>
                  <a:pt x="513778" y="105689"/>
                </a:lnTo>
                <a:lnTo>
                  <a:pt x="513778" y="28765"/>
                </a:lnTo>
                <a:lnTo>
                  <a:pt x="491236" y="13868"/>
                </a:lnTo>
                <a:lnTo>
                  <a:pt x="452272" y="6629"/>
                </a:lnTo>
                <a:lnTo>
                  <a:pt x="413143" y="13868"/>
                </a:lnTo>
                <a:lnTo>
                  <a:pt x="382384" y="34201"/>
                </a:lnTo>
                <a:lnTo>
                  <a:pt x="362254" y="65506"/>
                </a:lnTo>
                <a:lnTo>
                  <a:pt x="355041" y="105689"/>
                </a:lnTo>
                <a:lnTo>
                  <a:pt x="362254" y="145884"/>
                </a:lnTo>
                <a:lnTo>
                  <a:pt x="382384" y="177190"/>
                </a:lnTo>
                <a:lnTo>
                  <a:pt x="413143" y="197523"/>
                </a:lnTo>
                <a:lnTo>
                  <a:pt x="452272" y="204762"/>
                </a:lnTo>
                <a:lnTo>
                  <a:pt x="491236" y="197523"/>
                </a:lnTo>
                <a:lnTo>
                  <a:pt x="522008" y="177190"/>
                </a:lnTo>
                <a:lnTo>
                  <a:pt x="525614" y="171615"/>
                </a:lnTo>
                <a:lnTo>
                  <a:pt x="542226" y="145884"/>
                </a:lnTo>
                <a:lnTo>
                  <a:pt x="549490" y="105689"/>
                </a:lnTo>
                <a:close/>
              </a:path>
              <a:path w="639445" h="314959">
                <a:moveTo>
                  <a:pt x="576008" y="246748"/>
                </a:moveTo>
                <a:lnTo>
                  <a:pt x="556945" y="253250"/>
                </a:lnTo>
                <a:lnTo>
                  <a:pt x="532599" y="257848"/>
                </a:lnTo>
                <a:lnTo>
                  <a:pt x="504177" y="260578"/>
                </a:lnTo>
                <a:lnTo>
                  <a:pt x="472897" y="261480"/>
                </a:lnTo>
                <a:lnTo>
                  <a:pt x="344360" y="261480"/>
                </a:lnTo>
                <a:lnTo>
                  <a:pt x="344360" y="295732"/>
                </a:lnTo>
                <a:lnTo>
                  <a:pt x="470687" y="295732"/>
                </a:lnTo>
                <a:lnTo>
                  <a:pt x="503301" y="294716"/>
                </a:lnTo>
                <a:lnTo>
                  <a:pt x="532460" y="291769"/>
                </a:lnTo>
                <a:lnTo>
                  <a:pt x="557072" y="287032"/>
                </a:lnTo>
                <a:lnTo>
                  <a:pt x="576008" y="280631"/>
                </a:lnTo>
                <a:lnTo>
                  <a:pt x="576008" y="246748"/>
                </a:lnTo>
                <a:close/>
              </a:path>
              <a:path w="639445" h="314959">
                <a:moveTo>
                  <a:pt x="638987" y="0"/>
                </a:moveTo>
                <a:lnTo>
                  <a:pt x="602526" y="0"/>
                </a:lnTo>
                <a:lnTo>
                  <a:pt x="602526" y="314515"/>
                </a:lnTo>
                <a:lnTo>
                  <a:pt x="638987" y="314515"/>
                </a:lnTo>
                <a:lnTo>
                  <a:pt x="638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35170" y="7934121"/>
            <a:ext cx="659130" cy="315595"/>
          </a:xfrm>
          <a:custGeom>
            <a:avLst/>
            <a:gdLst/>
            <a:ahLst/>
            <a:cxnLst/>
            <a:rect l="l" t="t" r="r" b="b"/>
            <a:pathLst>
              <a:path w="659129" h="315595">
                <a:moveTo>
                  <a:pt x="295008" y="257797"/>
                </a:moveTo>
                <a:lnTo>
                  <a:pt x="283984" y="230759"/>
                </a:lnTo>
                <a:lnTo>
                  <a:pt x="282371" y="229806"/>
                </a:lnTo>
                <a:lnTo>
                  <a:pt x="256705" y="214795"/>
                </a:lnTo>
                <a:lnTo>
                  <a:pt x="256705" y="257797"/>
                </a:lnTo>
                <a:lnTo>
                  <a:pt x="248246" y="271462"/>
                </a:lnTo>
                <a:lnTo>
                  <a:pt x="225856" y="280314"/>
                </a:lnTo>
                <a:lnTo>
                  <a:pt x="193929" y="285089"/>
                </a:lnTo>
                <a:lnTo>
                  <a:pt x="156895" y="286524"/>
                </a:lnTo>
                <a:lnTo>
                  <a:pt x="119913" y="285089"/>
                </a:lnTo>
                <a:lnTo>
                  <a:pt x="88112" y="280314"/>
                </a:lnTo>
                <a:lnTo>
                  <a:pt x="65849" y="271462"/>
                </a:lnTo>
                <a:lnTo>
                  <a:pt x="57454" y="257797"/>
                </a:lnTo>
                <a:lnTo>
                  <a:pt x="65849" y="244411"/>
                </a:lnTo>
                <a:lnTo>
                  <a:pt x="88112" y="235800"/>
                </a:lnTo>
                <a:lnTo>
                  <a:pt x="119913" y="231178"/>
                </a:lnTo>
                <a:lnTo>
                  <a:pt x="156895" y="229806"/>
                </a:lnTo>
                <a:lnTo>
                  <a:pt x="193929" y="231178"/>
                </a:lnTo>
                <a:lnTo>
                  <a:pt x="225856" y="235800"/>
                </a:lnTo>
                <a:lnTo>
                  <a:pt x="248246" y="244411"/>
                </a:lnTo>
                <a:lnTo>
                  <a:pt x="256705" y="257797"/>
                </a:lnTo>
                <a:lnTo>
                  <a:pt x="256705" y="214795"/>
                </a:lnTo>
                <a:lnTo>
                  <a:pt x="254127" y="213283"/>
                </a:lnTo>
                <a:lnTo>
                  <a:pt x="210172" y="203885"/>
                </a:lnTo>
                <a:lnTo>
                  <a:pt x="156895" y="201079"/>
                </a:lnTo>
                <a:lnTo>
                  <a:pt x="103619" y="203885"/>
                </a:lnTo>
                <a:lnTo>
                  <a:pt x="59664" y="213283"/>
                </a:lnTo>
                <a:lnTo>
                  <a:pt x="29794" y="230759"/>
                </a:lnTo>
                <a:lnTo>
                  <a:pt x="18783" y="257797"/>
                </a:lnTo>
                <a:lnTo>
                  <a:pt x="29794" y="284962"/>
                </a:lnTo>
                <a:lnTo>
                  <a:pt x="59664" y="302691"/>
                </a:lnTo>
                <a:lnTo>
                  <a:pt x="103619" y="312331"/>
                </a:lnTo>
                <a:lnTo>
                  <a:pt x="156895" y="315252"/>
                </a:lnTo>
                <a:lnTo>
                  <a:pt x="210172" y="312331"/>
                </a:lnTo>
                <a:lnTo>
                  <a:pt x="254127" y="302691"/>
                </a:lnTo>
                <a:lnTo>
                  <a:pt x="281343" y="286524"/>
                </a:lnTo>
                <a:lnTo>
                  <a:pt x="283984" y="284962"/>
                </a:lnTo>
                <a:lnTo>
                  <a:pt x="295008" y="257797"/>
                </a:lnTo>
                <a:close/>
              </a:path>
              <a:path w="659129" h="315595">
                <a:moveTo>
                  <a:pt x="300901" y="92443"/>
                </a:moveTo>
                <a:lnTo>
                  <a:pt x="257733" y="80289"/>
                </a:lnTo>
                <a:lnTo>
                  <a:pt x="172732" y="56349"/>
                </a:lnTo>
                <a:lnTo>
                  <a:pt x="177152" y="49352"/>
                </a:lnTo>
                <a:lnTo>
                  <a:pt x="180098" y="41617"/>
                </a:lnTo>
                <a:lnTo>
                  <a:pt x="181203" y="33147"/>
                </a:lnTo>
                <a:lnTo>
                  <a:pt x="292430" y="33147"/>
                </a:lnTo>
                <a:lnTo>
                  <a:pt x="292430" y="3683"/>
                </a:lnTo>
                <a:lnTo>
                  <a:pt x="21361" y="3683"/>
                </a:lnTo>
                <a:lnTo>
                  <a:pt x="21361" y="33147"/>
                </a:lnTo>
                <a:lnTo>
                  <a:pt x="144005" y="33147"/>
                </a:lnTo>
                <a:lnTo>
                  <a:pt x="127406" y="57175"/>
                </a:lnTo>
                <a:lnTo>
                  <a:pt x="96812" y="74625"/>
                </a:lnTo>
                <a:lnTo>
                  <a:pt x="57873" y="85509"/>
                </a:lnTo>
                <a:lnTo>
                  <a:pt x="16205" y="89865"/>
                </a:lnTo>
                <a:lnTo>
                  <a:pt x="16205" y="119684"/>
                </a:lnTo>
                <a:lnTo>
                  <a:pt x="54317" y="116687"/>
                </a:lnTo>
                <a:lnTo>
                  <a:pt x="91008" y="109245"/>
                </a:lnTo>
                <a:lnTo>
                  <a:pt x="124193" y="97167"/>
                </a:lnTo>
                <a:lnTo>
                  <a:pt x="151739" y="80289"/>
                </a:lnTo>
                <a:lnTo>
                  <a:pt x="291325" y="121158"/>
                </a:lnTo>
                <a:lnTo>
                  <a:pt x="300901" y="92443"/>
                </a:lnTo>
                <a:close/>
              </a:path>
              <a:path w="659129" h="315595">
                <a:moveTo>
                  <a:pt x="314159" y="143992"/>
                </a:moveTo>
                <a:lnTo>
                  <a:pt x="0" y="143992"/>
                </a:lnTo>
                <a:lnTo>
                  <a:pt x="0" y="173456"/>
                </a:lnTo>
                <a:lnTo>
                  <a:pt x="314159" y="173456"/>
                </a:lnTo>
                <a:lnTo>
                  <a:pt x="314159" y="143992"/>
                </a:lnTo>
                <a:close/>
              </a:path>
              <a:path w="659129" h="315595">
                <a:moveTo>
                  <a:pt x="553910" y="6261"/>
                </a:moveTo>
                <a:lnTo>
                  <a:pt x="377126" y="6261"/>
                </a:lnTo>
                <a:lnTo>
                  <a:pt x="377126" y="37198"/>
                </a:lnTo>
                <a:lnTo>
                  <a:pt x="517448" y="37198"/>
                </a:lnTo>
                <a:lnTo>
                  <a:pt x="517448" y="106426"/>
                </a:lnTo>
                <a:lnTo>
                  <a:pt x="553910" y="106426"/>
                </a:lnTo>
                <a:lnTo>
                  <a:pt x="553910" y="6261"/>
                </a:lnTo>
                <a:close/>
              </a:path>
              <a:path w="659129" h="315595">
                <a:moveTo>
                  <a:pt x="587425" y="113792"/>
                </a:moveTo>
                <a:lnTo>
                  <a:pt x="568210" y="119430"/>
                </a:lnTo>
                <a:lnTo>
                  <a:pt x="543877" y="123190"/>
                </a:lnTo>
                <a:lnTo>
                  <a:pt x="515543" y="125298"/>
                </a:lnTo>
                <a:lnTo>
                  <a:pt x="484301" y="125945"/>
                </a:lnTo>
                <a:lnTo>
                  <a:pt x="354291" y="125945"/>
                </a:lnTo>
                <a:lnTo>
                  <a:pt x="354291" y="156514"/>
                </a:lnTo>
                <a:lnTo>
                  <a:pt x="440474" y="156514"/>
                </a:lnTo>
                <a:lnTo>
                  <a:pt x="440474" y="223545"/>
                </a:lnTo>
                <a:lnTo>
                  <a:pt x="476935" y="223545"/>
                </a:lnTo>
                <a:lnTo>
                  <a:pt x="476935" y="156514"/>
                </a:lnTo>
                <a:lnTo>
                  <a:pt x="481723" y="156514"/>
                </a:lnTo>
                <a:lnTo>
                  <a:pt x="514400" y="155803"/>
                </a:lnTo>
                <a:lnTo>
                  <a:pt x="543966" y="153568"/>
                </a:lnTo>
                <a:lnTo>
                  <a:pt x="568845" y="149682"/>
                </a:lnTo>
                <a:lnTo>
                  <a:pt x="587425" y="143992"/>
                </a:lnTo>
                <a:lnTo>
                  <a:pt x="587425" y="113792"/>
                </a:lnTo>
                <a:close/>
              </a:path>
              <a:path w="659129" h="315595">
                <a:moveTo>
                  <a:pt x="650405" y="0"/>
                </a:moveTo>
                <a:lnTo>
                  <a:pt x="613943" y="0"/>
                </a:lnTo>
                <a:lnTo>
                  <a:pt x="613943" y="188925"/>
                </a:lnTo>
                <a:lnTo>
                  <a:pt x="518922" y="188925"/>
                </a:lnTo>
                <a:lnTo>
                  <a:pt x="518922" y="219125"/>
                </a:lnTo>
                <a:lnTo>
                  <a:pt x="613943" y="219125"/>
                </a:lnTo>
                <a:lnTo>
                  <a:pt x="613943" y="245275"/>
                </a:lnTo>
                <a:lnTo>
                  <a:pt x="650405" y="245275"/>
                </a:lnTo>
                <a:lnTo>
                  <a:pt x="650405" y="0"/>
                </a:lnTo>
                <a:close/>
              </a:path>
              <a:path w="659129" h="315595">
                <a:moveTo>
                  <a:pt x="658507" y="278790"/>
                </a:moveTo>
                <a:lnTo>
                  <a:pt x="419849" y="278790"/>
                </a:lnTo>
                <a:lnTo>
                  <a:pt x="419849" y="205498"/>
                </a:lnTo>
                <a:lnTo>
                  <a:pt x="383387" y="205498"/>
                </a:lnTo>
                <a:lnTo>
                  <a:pt x="383387" y="310464"/>
                </a:lnTo>
                <a:lnTo>
                  <a:pt x="658507" y="310464"/>
                </a:lnTo>
                <a:lnTo>
                  <a:pt x="658507" y="278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43767" y="7945640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90">
                <a:moveTo>
                  <a:pt x="314159" y="255270"/>
                </a:moveTo>
                <a:lnTo>
                  <a:pt x="174574" y="255270"/>
                </a:lnTo>
                <a:lnTo>
                  <a:pt x="174574" y="196850"/>
                </a:lnTo>
                <a:lnTo>
                  <a:pt x="298323" y="196850"/>
                </a:lnTo>
                <a:lnTo>
                  <a:pt x="298323" y="163830"/>
                </a:lnTo>
                <a:lnTo>
                  <a:pt x="57454" y="163830"/>
                </a:lnTo>
                <a:lnTo>
                  <a:pt x="57454" y="114300"/>
                </a:lnTo>
                <a:lnTo>
                  <a:pt x="289483" y="114300"/>
                </a:lnTo>
                <a:lnTo>
                  <a:pt x="289483" y="81280"/>
                </a:lnTo>
                <a:lnTo>
                  <a:pt x="57454" y="81280"/>
                </a:lnTo>
                <a:lnTo>
                  <a:pt x="57454" y="31750"/>
                </a:lnTo>
                <a:lnTo>
                  <a:pt x="293535" y="31750"/>
                </a:lnTo>
                <a:lnTo>
                  <a:pt x="293535" y="0"/>
                </a:lnTo>
                <a:lnTo>
                  <a:pt x="20993" y="0"/>
                </a:lnTo>
                <a:lnTo>
                  <a:pt x="20993" y="31750"/>
                </a:lnTo>
                <a:lnTo>
                  <a:pt x="20993" y="81280"/>
                </a:lnTo>
                <a:lnTo>
                  <a:pt x="20993" y="114300"/>
                </a:lnTo>
                <a:lnTo>
                  <a:pt x="20993" y="163830"/>
                </a:lnTo>
                <a:lnTo>
                  <a:pt x="20993" y="196850"/>
                </a:lnTo>
                <a:lnTo>
                  <a:pt x="137744" y="196850"/>
                </a:lnTo>
                <a:lnTo>
                  <a:pt x="137744" y="255270"/>
                </a:lnTo>
                <a:lnTo>
                  <a:pt x="0" y="25527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98071" y="7936750"/>
            <a:ext cx="314325" cy="308610"/>
          </a:xfrm>
          <a:custGeom>
            <a:avLst/>
            <a:gdLst/>
            <a:ahLst/>
            <a:cxnLst/>
            <a:rect l="l" t="t" r="r" b="b"/>
            <a:pathLst>
              <a:path w="314325" h="308609">
                <a:moveTo>
                  <a:pt x="291312" y="0"/>
                </a:moveTo>
                <a:lnTo>
                  <a:pt x="21729" y="0"/>
                </a:lnTo>
                <a:lnTo>
                  <a:pt x="21729" y="30480"/>
                </a:lnTo>
                <a:lnTo>
                  <a:pt x="254850" y="30480"/>
                </a:lnTo>
                <a:lnTo>
                  <a:pt x="254850" y="76200"/>
                </a:lnTo>
                <a:lnTo>
                  <a:pt x="21729" y="76200"/>
                </a:lnTo>
                <a:lnTo>
                  <a:pt x="21729" y="106680"/>
                </a:lnTo>
                <a:lnTo>
                  <a:pt x="254850" y="106680"/>
                </a:lnTo>
                <a:lnTo>
                  <a:pt x="254850" y="143510"/>
                </a:lnTo>
                <a:lnTo>
                  <a:pt x="291312" y="143510"/>
                </a:lnTo>
                <a:lnTo>
                  <a:pt x="291312" y="106680"/>
                </a:lnTo>
                <a:lnTo>
                  <a:pt x="291312" y="76200"/>
                </a:lnTo>
                <a:lnTo>
                  <a:pt x="291312" y="30480"/>
                </a:lnTo>
                <a:lnTo>
                  <a:pt x="291312" y="0"/>
                </a:lnTo>
                <a:close/>
              </a:path>
              <a:path w="314325" h="308609">
                <a:moveTo>
                  <a:pt x="297942" y="276860"/>
                </a:moveTo>
                <a:lnTo>
                  <a:pt x="58915" y="276860"/>
                </a:lnTo>
                <a:lnTo>
                  <a:pt x="58915" y="222250"/>
                </a:lnTo>
                <a:lnTo>
                  <a:pt x="21729" y="222250"/>
                </a:lnTo>
                <a:lnTo>
                  <a:pt x="21729" y="276860"/>
                </a:lnTo>
                <a:lnTo>
                  <a:pt x="21729" y="308610"/>
                </a:lnTo>
                <a:lnTo>
                  <a:pt x="297942" y="308610"/>
                </a:lnTo>
                <a:lnTo>
                  <a:pt x="297942" y="276860"/>
                </a:lnTo>
                <a:close/>
              </a:path>
              <a:path w="314325" h="308609">
                <a:moveTo>
                  <a:pt x="314147" y="163093"/>
                </a:moveTo>
                <a:lnTo>
                  <a:pt x="0" y="163093"/>
                </a:lnTo>
                <a:lnTo>
                  <a:pt x="0" y="194030"/>
                </a:lnTo>
                <a:lnTo>
                  <a:pt x="314147" y="194030"/>
                </a:lnTo>
                <a:lnTo>
                  <a:pt x="314147" y="163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00598" y="7934210"/>
            <a:ext cx="81280" cy="157480"/>
          </a:xfrm>
          <a:custGeom>
            <a:avLst/>
            <a:gdLst/>
            <a:ahLst/>
            <a:cxnLst/>
            <a:rect l="l" t="t" r="r" b="b"/>
            <a:pathLst>
              <a:path w="81279" h="157479">
                <a:moveTo>
                  <a:pt x="80657" y="55880"/>
                </a:moveTo>
                <a:lnTo>
                  <a:pt x="36461" y="55880"/>
                </a:lnTo>
                <a:lnTo>
                  <a:pt x="36461" y="0"/>
                </a:lnTo>
                <a:lnTo>
                  <a:pt x="0" y="0"/>
                </a:lnTo>
                <a:lnTo>
                  <a:pt x="0" y="55880"/>
                </a:lnTo>
                <a:lnTo>
                  <a:pt x="0" y="90170"/>
                </a:lnTo>
                <a:lnTo>
                  <a:pt x="0" y="157480"/>
                </a:lnTo>
                <a:lnTo>
                  <a:pt x="36461" y="157480"/>
                </a:lnTo>
                <a:lnTo>
                  <a:pt x="36461" y="90170"/>
                </a:lnTo>
                <a:lnTo>
                  <a:pt x="80657" y="90170"/>
                </a:lnTo>
                <a:lnTo>
                  <a:pt x="80657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63412" y="7939290"/>
            <a:ext cx="281940" cy="304800"/>
          </a:xfrm>
          <a:custGeom>
            <a:avLst/>
            <a:gdLst/>
            <a:ahLst/>
            <a:cxnLst/>
            <a:rect l="l" t="t" r="r" b="b"/>
            <a:pathLst>
              <a:path w="281939" h="304800">
                <a:moveTo>
                  <a:pt x="183781" y="355"/>
                </a:moveTo>
                <a:lnTo>
                  <a:pt x="148056" y="355"/>
                </a:lnTo>
                <a:lnTo>
                  <a:pt x="148056" y="39370"/>
                </a:lnTo>
                <a:lnTo>
                  <a:pt x="35725" y="39370"/>
                </a:lnTo>
                <a:lnTo>
                  <a:pt x="35725" y="0"/>
                </a:lnTo>
                <a:lnTo>
                  <a:pt x="0" y="0"/>
                </a:lnTo>
                <a:lnTo>
                  <a:pt x="0" y="39370"/>
                </a:lnTo>
                <a:lnTo>
                  <a:pt x="0" y="68580"/>
                </a:lnTo>
                <a:lnTo>
                  <a:pt x="0" y="111760"/>
                </a:lnTo>
                <a:lnTo>
                  <a:pt x="0" y="140970"/>
                </a:lnTo>
                <a:lnTo>
                  <a:pt x="183781" y="140970"/>
                </a:lnTo>
                <a:lnTo>
                  <a:pt x="183781" y="111760"/>
                </a:lnTo>
                <a:lnTo>
                  <a:pt x="35725" y="111760"/>
                </a:lnTo>
                <a:lnTo>
                  <a:pt x="35725" y="68580"/>
                </a:lnTo>
                <a:lnTo>
                  <a:pt x="148056" y="68580"/>
                </a:lnTo>
                <a:lnTo>
                  <a:pt x="148056" y="111569"/>
                </a:lnTo>
                <a:lnTo>
                  <a:pt x="183781" y="111569"/>
                </a:lnTo>
                <a:lnTo>
                  <a:pt x="183781" y="68580"/>
                </a:lnTo>
                <a:lnTo>
                  <a:pt x="183781" y="39395"/>
                </a:lnTo>
                <a:lnTo>
                  <a:pt x="183781" y="355"/>
                </a:lnTo>
                <a:close/>
              </a:path>
              <a:path w="281939" h="304800">
                <a:moveTo>
                  <a:pt x="281381" y="276860"/>
                </a:moveTo>
                <a:lnTo>
                  <a:pt x="47142" y="276860"/>
                </a:lnTo>
                <a:lnTo>
                  <a:pt x="47142" y="250190"/>
                </a:lnTo>
                <a:lnTo>
                  <a:pt x="273646" y="250190"/>
                </a:lnTo>
                <a:lnTo>
                  <a:pt x="273646" y="223520"/>
                </a:lnTo>
                <a:lnTo>
                  <a:pt x="273646" y="198120"/>
                </a:lnTo>
                <a:lnTo>
                  <a:pt x="273646" y="170180"/>
                </a:lnTo>
                <a:lnTo>
                  <a:pt x="10312" y="170180"/>
                </a:lnTo>
                <a:lnTo>
                  <a:pt x="10312" y="198120"/>
                </a:lnTo>
                <a:lnTo>
                  <a:pt x="237553" y="198120"/>
                </a:lnTo>
                <a:lnTo>
                  <a:pt x="237553" y="223520"/>
                </a:lnTo>
                <a:lnTo>
                  <a:pt x="11049" y="223520"/>
                </a:lnTo>
                <a:lnTo>
                  <a:pt x="11049" y="250190"/>
                </a:lnTo>
                <a:lnTo>
                  <a:pt x="11049" y="276860"/>
                </a:lnTo>
                <a:lnTo>
                  <a:pt x="11049" y="304800"/>
                </a:lnTo>
                <a:lnTo>
                  <a:pt x="281381" y="304800"/>
                </a:lnTo>
                <a:lnTo>
                  <a:pt x="281381" y="276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1144" y="7929691"/>
            <a:ext cx="311785" cy="319405"/>
          </a:xfrm>
          <a:custGeom>
            <a:avLst/>
            <a:gdLst/>
            <a:ahLst/>
            <a:cxnLst/>
            <a:rect l="l" t="t" r="r" b="b"/>
            <a:pathLst>
              <a:path w="311785" h="319404">
                <a:moveTo>
                  <a:pt x="103122" y="32041"/>
                </a:moveTo>
                <a:lnTo>
                  <a:pt x="66661" y="32041"/>
                </a:lnTo>
                <a:lnTo>
                  <a:pt x="66661" y="0"/>
                </a:lnTo>
                <a:lnTo>
                  <a:pt x="103122" y="0"/>
                </a:lnTo>
                <a:lnTo>
                  <a:pt x="103122" y="32041"/>
                </a:lnTo>
                <a:close/>
              </a:path>
              <a:path w="311785" h="319404">
                <a:moveTo>
                  <a:pt x="167205" y="60031"/>
                </a:moveTo>
                <a:lnTo>
                  <a:pt x="0" y="60031"/>
                </a:lnTo>
                <a:lnTo>
                  <a:pt x="0" y="32041"/>
                </a:lnTo>
                <a:lnTo>
                  <a:pt x="167205" y="32041"/>
                </a:lnTo>
                <a:lnTo>
                  <a:pt x="167205" y="60031"/>
                </a:lnTo>
                <a:close/>
              </a:path>
              <a:path w="311785" h="319404">
                <a:moveTo>
                  <a:pt x="307893" y="78078"/>
                </a:moveTo>
                <a:lnTo>
                  <a:pt x="274010" y="78078"/>
                </a:lnTo>
                <a:lnTo>
                  <a:pt x="274010" y="4419"/>
                </a:lnTo>
                <a:lnTo>
                  <a:pt x="307893" y="4419"/>
                </a:lnTo>
                <a:lnTo>
                  <a:pt x="307893" y="78078"/>
                </a:lnTo>
                <a:close/>
              </a:path>
              <a:path w="311785" h="319404">
                <a:moveTo>
                  <a:pt x="223922" y="188198"/>
                </a:moveTo>
                <a:lnTo>
                  <a:pt x="190039" y="188198"/>
                </a:lnTo>
                <a:lnTo>
                  <a:pt x="190039" y="6260"/>
                </a:lnTo>
                <a:lnTo>
                  <a:pt x="223922" y="6260"/>
                </a:lnTo>
                <a:lnTo>
                  <a:pt x="223922" y="78078"/>
                </a:lnTo>
                <a:lnTo>
                  <a:pt x="307893" y="78078"/>
                </a:lnTo>
                <a:lnTo>
                  <a:pt x="307893" y="110856"/>
                </a:lnTo>
                <a:lnTo>
                  <a:pt x="223922" y="110856"/>
                </a:lnTo>
                <a:lnTo>
                  <a:pt x="223922" y="188198"/>
                </a:lnTo>
                <a:close/>
              </a:path>
              <a:path w="311785" h="319404">
                <a:moveTo>
                  <a:pt x="307893" y="199246"/>
                </a:moveTo>
                <a:lnTo>
                  <a:pt x="274010" y="199246"/>
                </a:lnTo>
                <a:lnTo>
                  <a:pt x="274010" y="110856"/>
                </a:lnTo>
                <a:lnTo>
                  <a:pt x="307893" y="110856"/>
                </a:lnTo>
                <a:lnTo>
                  <a:pt x="307893" y="199246"/>
                </a:lnTo>
                <a:close/>
              </a:path>
              <a:path w="311785" h="319404">
                <a:moveTo>
                  <a:pt x="85444" y="192617"/>
                </a:moveTo>
                <a:lnTo>
                  <a:pt x="56320" y="188664"/>
                </a:lnTo>
                <a:lnTo>
                  <a:pt x="32824" y="177287"/>
                </a:lnTo>
                <a:lnTo>
                  <a:pt x="17131" y="159212"/>
                </a:lnTo>
                <a:lnTo>
                  <a:pt x="11417" y="135163"/>
                </a:lnTo>
                <a:lnTo>
                  <a:pt x="17131" y="111115"/>
                </a:lnTo>
                <a:lnTo>
                  <a:pt x="32824" y="93040"/>
                </a:lnTo>
                <a:lnTo>
                  <a:pt x="56320" y="81663"/>
                </a:lnTo>
                <a:lnTo>
                  <a:pt x="85444" y="77709"/>
                </a:lnTo>
                <a:lnTo>
                  <a:pt x="114568" y="81663"/>
                </a:lnTo>
                <a:lnTo>
                  <a:pt x="138064" y="93040"/>
                </a:lnTo>
                <a:lnTo>
                  <a:pt x="147776" y="104227"/>
                </a:lnTo>
                <a:lnTo>
                  <a:pt x="85444" y="104227"/>
                </a:lnTo>
                <a:lnTo>
                  <a:pt x="68433" y="106626"/>
                </a:lnTo>
                <a:lnTo>
                  <a:pt x="55428" y="113204"/>
                </a:lnTo>
                <a:lnTo>
                  <a:pt x="47118" y="123027"/>
                </a:lnTo>
                <a:lnTo>
                  <a:pt x="44195" y="135163"/>
                </a:lnTo>
                <a:lnTo>
                  <a:pt x="47118" y="147300"/>
                </a:lnTo>
                <a:lnTo>
                  <a:pt x="55428" y="157123"/>
                </a:lnTo>
                <a:lnTo>
                  <a:pt x="68433" y="163700"/>
                </a:lnTo>
                <a:lnTo>
                  <a:pt x="85444" y="166100"/>
                </a:lnTo>
                <a:lnTo>
                  <a:pt x="147776" y="166100"/>
                </a:lnTo>
                <a:lnTo>
                  <a:pt x="138064" y="177287"/>
                </a:lnTo>
                <a:lnTo>
                  <a:pt x="114568" y="188664"/>
                </a:lnTo>
                <a:lnTo>
                  <a:pt x="85444" y="192617"/>
                </a:lnTo>
                <a:close/>
              </a:path>
              <a:path w="311785" h="319404">
                <a:moveTo>
                  <a:pt x="147776" y="166100"/>
                </a:moveTo>
                <a:lnTo>
                  <a:pt x="85444" y="166100"/>
                </a:lnTo>
                <a:lnTo>
                  <a:pt x="102454" y="163700"/>
                </a:lnTo>
                <a:lnTo>
                  <a:pt x="115460" y="157123"/>
                </a:lnTo>
                <a:lnTo>
                  <a:pt x="123769" y="147300"/>
                </a:lnTo>
                <a:lnTo>
                  <a:pt x="126693" y="135163"/>
                </a:lnTo>
                <a:lnTo>
                  <a:pt x="123769" y="123027"/>
                </a:lnTo>
                <a:lnTo>
                  <a:pt x="115460" y="113204"/>
                </a:lnTo>
                <a:lnTo>
                  <a:pt x="102454" y="106626"/>
                </a:lnTo>
                <a:lnTo>
                  <a:pt x="85444" y="104227"/>
                </a:lnTo>
                <a:lnTo>
                  <a:pt x="147776" y="104227"/>
                </a:lnTo>
                <a:lnTo>
                  <a:pt x="153756" y="111115"/>
                </a:lnTo>
                <a:lnTo>
                  <a:pt x="159471" y="135163"/>
                </a:lnTo>
                <a:lnTo>
                  <a:pt x="153756" y="159212"/>
                </a:lnTo>
                <a:lnTo>
                  <a:pt x="147776" y="166100"/>
                </a:lnTo>
                <a:close/>
              </a:path>
              <a:path w="311785" h="319404">
                <a:moveTo>
                  <a:pt x="171256" y="318942"/>
                </a:moveTo>
                <a:lnTo>
                  <a:pt x="116547" y="315932"/>
                </a:lnTo>
                <a:lnTo>
                  <a:pt x="71955" y="306190"/>
                </a:lnTo>
                <a:lnTo>
                  <a:pt x="41933" y="288644"/>
                </a:lnTo>
                <a:lnTo>
                  <a:pt x="30936" y="262225"/>
                </a:lnTo>
                <a:lnTo>
                  <a:pt x="41933" y="235650"/>
                </a:lnTo>
                <a:lnTo>
                  <a:pt x="71955" y="218121"/>
                </a:lnTo>
                <a:lnTo>
                  <a:pt x="116547" y="208465"/>
                </a:lnTo>
                <a:lnTo>
                  <a:pt x="171256" y="205507"/>
                </a:lnTo>
                <a:lnTo>
                  <a:pt x="225965" y="208465"/>
                </a:lnTo>
                <a:lnTo>
                  <a:pt x="270557" y="218121"/>
                </a:lnTo>
                <a:lnTo>
                  <a:pt x="297524" y="233866"/>
                </a:lnTo>
                <a:lnTo>
                  <a:pt x="171256" y="233866"/>
                </a:lnTo>
                <a:lnTo>
                  <a:pt x="131854" y="235552"/>
                </a:lnTo>
                <a:lnTo>
                  <a:pt x="99393" y="240725"/>
                </a:lnTo>
                <a:lnTo>
                  <a:pt x="77358" y="249559"/>
                </a:lnTo>
                <a:lnTo>
                  <a:pt x="69239" y="262225"/>
                </a:lnTo>
                <a:lnTo>
                  <a:pt x="77358" y="274890"/>
                </a:lnTo>
                <a:lnTo>
                  <a:pt x="99393" y="283724"/>
                </a:lnTo>
                <a:lnTo>
                  <a:pt x="131854" y="288897"/>
                </a:lnTo>
                <a:lnTo>
                  <a:pt x="171256" y="290583"/>
                </a:lnTo>
                <a:lnTo>
                  <a:pt x="297261" y="290583"/>
                </a:lnTo>
                <a:lnTo>
                  <a:pt x="270557" y="306190"/>
                </a:lnTo>
                <a:lnTo>
                  <a:pt x="225965" y="315932"/>
                </a:lnTo>
                <a:lnTo>
                  <a:pt x="171256" y="318942"/>
                </a:lnTo>
                <a:close/>
              </a:path>
              <a:path w="311785" h="319404">
                <a:moveTo>
                  <a:pt x="297261" y="290583"/>
                </a:moveTo>
                <a:lnTo>
                  <a:pt x="171256" y="290583"/>
                </a:lnTo>
                <a:lnTo>
                  <a:pt x="210658" y="288897"/>
                </a:lnTo>
                <a:lnTo>
                  <a:pt x="243119" y="283724"/>
                </a:lnTo>
                <a:lnTo>
                  <a:pt x="265154" y="274890"/>
                </a:lnTo>
                <a:lnTo>
                  <a:pt x="273273" y="262225"/>
                </a:lnTo>
                <a:lnTo>
                  <a:pt x="265154" y="249559"/>
                </a:lnTo>
                <a:lnTo>
                  <a:pt x="243119" y="240725"/>
                </a:lnTo>
                <a:lnTo>
                  <a:pt x="210658" y="235552"/>
                </a:lnTo>
                <a:lnTo>
                  <a:pt x="171256" y="233866"/>
                </a:lnTo>
                <a:lnTo>
                  <a:pt x="297524" y="233866"/>
                </a:lnTo>
                <a:lnTo>
                  <a:pt x="300579" y="235650"/>
                </a:lnTo>
                <a:lnTo>
                  <a:pt x="311576" y="262225"/>
                </a:lnTo>
                <a:lnTo>
                  <a:pt x="300579" y="288644"/>
                </a:lnTo>
                <a:lnTo>
                  <a:pt x="297261" y="29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75374" y="7934121"/>
            <a:ext cx="657225" cy="315595"/>
          </a:xfrm>
          <a:custGeom>
            <a:avLst/>
            <a:gdLst/>
            <a:ahLst/>
            <a:cxnLst/>
            <a:rect l="l" t="t" r="r" b="b"/>
            <a:pathLst>
              <a:path w="657225" h="315595">
                <a:moveTo>
                  <a:pt x="171246" y="11417"/>
                </a:moveTo>
                <a:lnTo>
                  <a:pt x="0" y="11417"/>
                </a:lnTo>
                <a:lnTo>
                  <a:pt x="0" y="44932"/>
                </a:lnTo>
                <a:lnTo>
                  <a:pt x="134061" y="44932"/>
                </a:lnTo>
                <a:lnTo>
                  <a:pt x="134061" y="88023"/>
                </a:lnTo>
                <a:lnTo>
                  <a:pt x="128320" y="146354"/>
                </a:lnTo>
                <a:lnTo>
                  <a:pt x="111480" y="194081"/>
                </a:lnTo>
                <a:lnTo>
                  <a:pt x="84099" y="229882"/>
                </a:lnTo>
                <a:lnTo>
                  <a:pt x="46748" y="252425"/>
                </a:lnTo>
                <a:lnTo>
                  <a:pt x="0" y="260375"/>
                </a:lnTo>
                <a:lnTo>
                  <a:pt x="0" y="294995"/>
                </a:lnTo>
                <a:lnTo>
                  <a:pt x="43116" y="290068"/>
                </a:lnTo>
                <a:lnTo>
                  <a:pt x="80657" y="275717"/>
                </a:lnTo>
                <a:lnTo>
                  <a:pt x="112242" y="252666"/>
                </a:lnTo>
                <a:lnTo>
                  <a:pt x="137477" y="221602"/>
                </a:lnTo>
                <a:lnTo>
                  <a:pt x="155981" y="183222"/>
                </a:lnTo>
                <a:lnTo>
                  <a:pt x="167373" y="138214"/>
                </a:lnTo>
                <a:lnTo>
                  <a:pt x="171196" y="88023"/>
                </a:lnTo>
                <a:lnTo>
                  <a:pt x="171246" y="11417"/>
                </a:lnTo>
                <a:close/>
              </a:path>
              <a:path w="657225" h="315595">
                <a:moveTo>
                  <a:pt x="317461" y="127419"/>
                </a:moveTo>
                <a:lnTo>
                  <a:pt x="273265" y="127419"/>
                </a:lnTo>
                <a:lnTo>
                  <a:pt x="273265" y="0"/>
                </a:lnTo>
                <a:lnTo>
                  <a:pt x="236804" y="0"/>
                </a:lnTo>
                <a:lnTo>
                  <a:pt x="236804" y="314515"/>
                </a:lnTo>
                <a:lnTo>
                  <a:pt x="273265" y="314515"/>
                </a:lnTo>
                <a:lnTo>
                  <a:pt x="273265" y="162407"/>
                </a:lnTo>
                <a:lnTo>
                  <a:pt x="317461" y="162407"/>
                </a:lnTo>
                <a:lnTo>
                  <a:pt x="317461" y="127419"/>
                </a:lnTo>
                <a:close/>
              </a:path>
              <a:path w="657225" h="315595">
                <a:moveTo>
                  <a:pt x="637882" y="257429"/>
                </a:moveTo>
                <a:lnTo>
                  <a:pt x="626872" y="230276"/>
                </a:lnTo>
                <a:lnTo>
                  <a:pt x="624217" y="228701"/>
                </a:lnTo>
                <a:lnTo>
                  <a:pt x="599579" y="214083"/>
                </a:lnTo>
                <a:lnTo>
                  <a:pt x="599579" y="257429"/>
                </a:lnTo>
                <a:lnTo>
                  <a:pt x="591134" y="271145"/>
                </a:lnTo>
                <a:lnTo>
                  <a:pt x="568731" y="280123"/>
                </a:lnTo>
                <a:lnTo>
                  <a:pt x="536803" y="285038"/>
                </a:lnTo>
                <a:lnTo>
                  <a:pt x="499770" y="286524"/>
                </a:lnTo>
                <a:lnTo>
                  <a:pt x="462737" y="285038"/>
                </a:lnTo>
                <a:lnTo>
                  <a:pt x="430809" y="280123"/>
                </a:lnTo>
                <a:lnTo>
                  <a:pt x="408406" y="271145"/>
                </a:lnTo>
                <a:lnTo>
                  <a:pt x="399961" y="257429"/>
                </a:lnTo>
                <a:lnTo>
                  <a:pt x="408406" y="243928"/>
                </a:lnTo>
                <a:lnTo>
                  <a:pt x="430809" y="235064"/>
                </a:lnTo>
                <a:lnTo>
                  <a:pt x="462737" y="230187"/>
                </a:lnTo>
                <a:lnTo>
                  <a:pt x="499770" y="228701"/>
                </a:lnTo>
                <a:lnTo>
                  <a:pt x="536803" y="230187"/>
                </a:lnTo>
                <a:lnTo>
                  <a:pt x="568731" y="235064"/>
                </a:lnTo>
                <a:lnTo>
                  <a:pt x="591134" y="243928"/>
                </a:lnTo>
                <a:lnTo>
                  <a:pt x="599579" y="257429"/>
                </a:lnTo>
                <a:lnTo>
                  <a:pt x="599579" y="214083"/>
                </a:lnTo>
                <a:lnTo>
                  <a:pt x="597001" y="212547"/>
                </a:lnTo>
                <a:lnTo>
                  <a:pt x="553046" y="202895"/>
                </a:lnTo>
                <a:lnTo>
                  <a:pt x="499770" y="199974"/>
                </a:lnTo>
                <a:lnTo>
                  <a:pt x="446493" y="202895"/>
                </a:lnTo>
                <a:lnTo>
                  <a:pt x="402539" y="212547"/>
                </a:lnTo>
                <a:lnTo>
                  <a:pt x="372668" y="230276"/>
                </a:lnTo>
                <a:lnTo>
                  <a:pt x="361657" y="257429"/>
                </a:lnTo>
                <a:lnTo>
                  <a:pt x="372668" y="284645"/>
                </a:lnTo>
                <a:lnTo>
                  <a:pt x="402539" y="302501"/>
                </a:lnTo>
                <a:lnTo>
                  <a:pt x="446493" y="312280"/>
                </a:lnTo>
                <a:lnTo>
                  <a:pt x="499770" y="315252"/>
                </a:lnTo>
                <a:lnTo>
                  <a:pt x="553046" y="312280"/>
                </a:lnTo>
                <a:lnTo>
                  <a:pt x="597001" y="302501"/>
                </a:lnTo>
                <a:lnTo>
                  <a:pt x="623722" y="286524"/>
                </a:lnTo>
                <a:lnTo>
                  <a:pt x="626872" y="284645"/>
                </a:lnTo>
                <a:lnTo>
                  <a:pt x="637882" y="257429"/>
                </a:lnTo>
                <a:close/>
              </a:path>
              <a:path w="657225" h="315595">
                <a:moveTo>
                  <a:pt x="638251" y="81394"/>
                </a:moveTo>
                <a:lnTo>
                  <a:pt x="402170" y="81394"/>
                </a:lnTo>
                <a:lnTo>
                  <a:pt x="402170" y="0"/>
                </a:lnTo>
                <a:lnTo>
                  <a:pt x="365340" y="0"/>
                </a:lnTo>
                <a:lnTo>
                  <a:pt x="365340" y="110845"/>
                </a:lnTo>
                <a:lnTo>
                  <a:pt x="638251" y="110845"/>
                </a:lnTo>
                <a:lnTo>
                  <a:pt x="638251" y="81394"/>
                </a:lnTo>
                <a:close/>
              </a:path>
              <a:path w="657225" h="315595">
                <a:moveTo>
                  <a:pt x="657034" y="142151"/>
                </a:moveTo>
                <a:lnTo>
                  <a:pt x="342874" y="142151"/>
                </a:lnTo>
                <a:lnTo>
                  <a:pt x="342874" y="171615"/>
                </a:lnTo>
                <a:lnTo>
                  <a:pt x="657034" y="171615"/>
                </a:lnTo>
                <a:lnTo>
                  <a:pt x="657034" y="14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55572" y="1646478"/>
            <a:ext cx="1048385" cy="511809"/>
          </a:xfrm>
          <a:custGeom>
            <a:avLst/>
            <a:gdLst/>
            <a:ahLst/>
            <a:cxnLst/>
            <a:rect l="l" t="t" r="r" b="b"/>
            <a:pathLst>
              <a:path w="1048385" h="511810">
                <a:moveTo>
                  <a:pt x="315468" y="213169"/>
                </a:moveTo>
                <a:lnTo>
                  <a:pt x="308978" y="191452"/>
                </a:lnTo>
                <a:lnTo>
                  <a:pt x="303580" y="173342"/>
                </a:lnTo>
                <a:lnTo>
                  <a:pt x="271386" y="145376"/>
                </a:lnTo>
                <a:lnTo>
                  <a:pt x="224599" y="129032"/>
                </a:lnTo>
                <a:lnTo>
                  <a:pt x="224599" y="213169"/>
                </a:lnTo>
                <a:lnTo>
                  <a:pt x="220484" y="222338"/>
                </a:lnTo>
                <a:lnTo>
                  <a:pt x="208813" y="229171"/>
                </a:lnTo>
                <a:lnTo>
                  <a:pt x="190601" y="233413"/>
                </a:lnTo>
                <a:lnTo>
                  <a:pt x="166878" y="234886"/>
                </a:lnTo>
                <a:lnTo>
                  <a:pt x="143154" y="233413"/>
                </a:lnTo>
                <a:lnTo>
                  <a:pt x="124942" y="229171"/>
                </a:lnTo>
                <a:lnTo>
                  <a:pt x="113271" y="222338"/>
                </a:lnTo>
                <a:lnTo>
                  <a:pt x="109156" y="213169"/>
                </a:lnTo>
                <a:lnTo>
                  <a:pt x="113271" y="203987"/>
                </a:lnTo>
                <a:lnTo>
                  <a:pt x="124942" y="197167"/>
                </a:lnTo>
                <a:lnTo>
                  <a:pt x="143154" y="192913"/>
                </a:lnTo>
                <a:lnTo>
                  <a:pt x="166878" y="191452"/>
                </a:lnTo>
                <a:lnTo>
                  <a:pt x="190601" y="192913"/>
                </a:lnTo>
                <a:lnTo>
                  <a:pt x="208813" y="197167"/>
                </a:lnTo>
                <a:lnTo>
                  <a:pt x="220484" y="203987"/>
                </a:lnTo>
                <a:lnTo>
                  <a:pt x="224599" y="213169"/>
                </a:lnTo>
                <a:lnTo>
                  <a:pt x="224599" y="129032"/>
                </a:lnTo>
                <a:lnTo>
                  <a:pt x="224091" y="128854"/>
                </a:lnTo>
                <a:lnTo>
                  <a:pt x="166878" y="123444"/>
                </a:lnTo>
                <a:lnTo>
                  <a:pt x="109664" y="128854"/>
                </a:lnTo>
                <a:lnTo>
                  <a:pt x="62369" y="145376"/>
                </a:lnTo>
                <a:lnTo>
                  <a:pt x="30175" y="173342"/>
                </a:lnTo>
                <a:lnTo>
                  <a:pt x="18288" y="213169"/>
                </a:lnTo>
                <a:lnTo>
                  <a:pt x="30175" y="252984"/>
                </a:lnTo>
                <a:lnTo>
                  <a:pt x="62369" y="280962"/>
                </a:lnTo>
                <a:lnTo>
                  <a:pt x="109664" y="297472"/>
                </a:lnTo>
                <a:lnTo>
                  <a:pt x="166878" y="302882"/>
                </a:lnTo>
                <a:lnTo>
                  <a:pt x="224091" y="297472"/>
                </a:lnTo>
                <a:lnTo>
                  <a:pt x="271386" y="280962"/>
                </a:lnTo>
                <a:lnTo>
                  <a:pt x="303580" y="252984"/>
                </a:lnTo>
                <a:lnTo>
                  <a:pt x="308978" y="234886"/>
                </a:lnTo>
                <a:lnTo>
                  <a:pt x="315468" y="213169"/>
                </a:lnTo>
                <a:close/>
              </a:path>
              <a:path w="1048385" h="511810">
                <a:moveTo>
                  <a:pt x="333756" y="40576"/>
                </a:moveTo>
                <a:lnTo>
                  <a:pt x="216027" y="40576"/>
                </a:lnTo>
                <a:lnTo>
                  <a:pt x="216027" y="3429"/>
                </a:lnTo>
                <a:lnTo>
                  <a:pt x="117729" y="3429"/>
                </a:lnTo>
                <a:lnTo>
                  <a:pt x="117729" y="40576"/>
                </a:lnTo>
                <a:lnTo>
                  <a:pt x="0" y="40576"/>
                </a:lnTo>
                <a:lnTo>
                  <a:pt x="0" y="111442"/>
                </a:lnTo>
                <a:lnTo>
                  <a:pt x="333756" y="111442"/>
                </a:lnTo>
                <a:lnTo>
                  <a:pt x="333756" y="40576"/>
                </a:lnTo>
                <a:close/>
              </a:path>
              <a:path w="1048385" h="511810">
                <a:moveTo>
                  <a:pt x="466902" y="409181"/>
                </a:moveTo>
                <a:lnTo>
                  <a:pt x="461073" y="384606"/>
                </a:lnTo>
                <a:lnTo>
                  <a:pt x="459232" y="376834"/>
                </a:lnTo>
                <a:lnTo>
                  <a:pt x="437464" y="351891"/>
                </a:lnTo>
                <a:lnTo>
                  <a:pt x="403542" y="333679"/>
                </a:lnTo>
                <a:lnTo>
                  <a:pt x="364604" y="322961"/>
                </a:lnTo>
                <a:lnTo>
                  <a:pt x="364604" y="409181"/>
                </a:lnTo>
                <a:lnTo>
                  <a:pt x="355561" y="420979"/>
                </a:lnTo>
                <a:lnTo>
                  <a:pt x="330746" y="428548"/>
                </a:lnTo>
                <a:lnTo>
                  <a:pt x="293725" y="432574"/>
                </a:lnTo>
                <a:lnTo>
                  <a:pt x="248031" y="433755"/>
                </a:lnTo>
                <a:lnTo>
                  <a:pt x="202323" y="432574"/>
                </a:lnTo>
                <a:lnTo>
                  <a:pt x="165303" y="428548"/>
                </a:lnTo>
                <a:lnTo>
                  <a:pt x="140500" y="420979"/>
                </a:lnTo>
                <a:lnTo>
                  <a:pt x="131445" y="409181"/>
                </a:lnTo>
                <a:lnTo>
                  <a:pt x="140500" y="397624"/>
                </a:lnTo>
                <a:lnTo>
                  <a:pt x="165303" y="390042"/>
                </a:lnTo>
                <a:lnTo>
                  <a:pt x="202323" y="385876"/>
                </a:lnTo>
                <a:lnTo>
                  <a:pt x="248031" y="384606"/>
                </a:lnTo>
                <a:lnTo>
                  <a:pt x="293725" y="385876"/>
                </a:lnTo>
                <a:lnTo>
                  <a:pt x="330746" y="390042"/>
                </a:lnTo>
                <a:lnTo>
                  <a:pt x="355561" y="397624"/>
                </a:lnTo>
                <a:lnTo>
                  <a:pt x="364604" y="409181"/>
                </a:lnTo>
                <a:lnTo>
                  <a:pt x="364604" y="322961"/>
                </a:lnTo>
                <a:lnTo>
                  <a:pt x="359384" y="321513"/>
                </a:lnTo>
                <a:lnTo>
                  <a:pt x="306908" y="314718"/>
                </a:lnTo>
                <a:lnTo>
                  <a:pt x="248031" y="312597"/>
                </a:lnTo>
                <a:lnTo>
                  <a:pt x="189153" y="314718"/>
                </a:lnTo>
                <a:lnTo>
                  <a:pt x="136664" y="321513"/>
                </a:lnTo>
                <a:lnTo>
                  <a:pt x="92506" y="333679"/>
                </a:lnTo>
                <a:lnTo>
                  <a:pt x="58585" y="351891"/>
                </a:lnTo>
                <a:lnTo>
                  <a:pt x="29146" y="409181"/>
                </a:lnTo>
                <a:lnTo>
                  <a:pt x="36830" y="441540"/>
                </a:lnTo>
                <a:lnTo>
                  <a:pt x="92506" y="484695"/>
                </a:lnTo>
                <a:lnTo>
                  <a:pt x="136664" y="496862"/>
                </a:lnTo>
                <a:lnTo>
                  <a:pt x="189153" y="503656"/>
                </a:lnTo>
                <a:lnTo>
                  <a:pt x="248031" y="505764"/>
                </a:lnTo>
                <a:lnTo>
                  <a:pt x="306908" y="503656"/>
                </a:lnTo>
                <a:lnTo>
                  <a:pt x="359384" y="496862"/>
                </a:lnTo>
                <a:lnTo>
                  <a:pt x="403542" y="484695"/>
                </a:lnTo>
                <a:lnTo>
                  <a:pt x="437464" y="466483"/>
                </a:lnTo>
                <a:lnTo>
                  <a:pt x="461073" y="433755"/>
                </a:lnTo>
                <a:lnTo>
                  <a:pt x="466902" y="409181"/>
                </a:lnTo>
                <a:close/>
              </a:path>
              <a:path w="1048385" h="511810">
                <a:moveTo>
                  <a:pt x="520052" y="51435"/>
                </a:moveTo>
                <a:lnTo>
                  <a:pt x="462902" y="51435"/>
                </a:lnTo>
                <a:lnTo>
                  <a:pt x="462902" y="12001"/>
                </a:lnTo>
                <a:lnTo>
                  <a:pt x="366318" y="12001"/>
                </a:lnTo>
                <a:lnTo>
                  <a:pt x="366318" y="306882"/>
                </a:lnTo>
                <a:lnTo>
                  <a:pt x="462902" y="306882"/>
                </a:lnTo>
                <a:lnTo>
                  <a:pt x="462902" y="248602"/>
                </a:lnTo>
                <a:lnTo>
                  <a:pt x="520052" y="248602"/>
                </a:lnTo>
                <a:lnTo>
                  <a:pt x="520052" y="168021"/>
                </a:lnTo>
                <a:lnTo>
                  <a:pt x="462902" y="168021"/>
                </a:lnTo>
                <a:lnTo>
                  <a:pt x="462902" y="132016"/>
                </a:lnTo>
                <a:lnTo>
                  <a:pt x="520052" y="132016"/>
                </a:lnTo>
                <a:lnTo>
                  <a:pt x="520052" y="51435"/>
                </a:lnTo>
                <a:close/>
              </a:path>
              <a:path w="1048385" h="511810">
                <a:moveTo>
                  <a:pt x="1013828" y="232600"/>
                </a:moveTo>
                <a:lnTo>
                  <a:pt x="1008951" y="212026"/>
                </a:lnTo>
                <a:lnTo>
                  <a:pt x="1006652" y="202260"/>
                </a:lnTo>
                <a:lnTo>
                  <a:pt x="986142" y="177990"/>
                </a:lnTo>
                <a:lnTo>
                  <a:pt x="953820" y="159512"/>
                </a:lnTo>
                <a:lnTo>
                  <a:pt x="915530" y="147929"/>
                </a:lnTo>
                <a:lnTo>
                  <a:pt x="915530" y="232600"/>
                </a:lnTo>
                <a:lnTo>
                  <a:pt x="907072" y="241592"/>
                </a:lnTo>
                <a:lnTo>
                  <a:pt x="883450" y="248031"/>
                </a:lnTo>
                <a:lnTo>
                  <a:pt x="847293" y="251879"/>
                </a:lnTo>
                <a:lnTo>
                  <a:pt x="801230" y="253161"/>
                </a:lnTo>
                <a:lnTo>
                  <a:pt x="755167" y="251879"/>
                </a:lnTo>
                <a:lnTo>
                  <a:pt x="719010" y="248031"/>
                </a:lnTo>
                <a:lnTo>
                  <a:pt x="695388" y="241592"/>
                </a:lnTo>
                <a:lnTo>
                  <a:pt x="686930" y="232600"/>
                </a:lnTo>
                <a:lnTo>
                  <a:pt x="695388" y="223596"/>
                </a:lnTo>
                <a:lnTo>
                  <a:pt x="719010" y="217170"/>
                </a:lnTo>
                <a:lnTo>
                  <a:pt x="755167" y="213309"/>
                </a:lnTo>
                <a:lnTo>
                  <a:pt x="801230" y="212026"/>
                </a:lnTo>
                <a:lnTo>
                  <a:pt x="847293" y="213309"/>
                </a:lnTo>
                <a:lnTo>
                  <a:pt x="883450" y="217170"/>
                </a:lnTo>
                <a:lnTo>
                  <a:pt x="907072" y="223596"/>
                </a:lnTo>
                <a:lnTo>
                  <a:pt x="915530" y="232600"/>
                </a:lnTo>
                <a:lnTo>
                  <a:pt x="915530" y="147929"/>
                </a:lnTo>
                <a:lnTo>
                  <a:pt x="911212" y="146621"/>
                </a:lnTo>
                <a:lnTo>
                  <a:pt x="859840" y="139052"/>
                </a:lnTo>
                <a:lnTo>
                  <a:pt x="801230" y="136588"/>
                </a:lnTo>
                <a:lnTo>
                  <a:pt x="742619" y="139052"/>
                </a:lnTo>
                <a:lnTo>
                  <a:pt x="691248" y="146621"/>
                </a:lnTo>
                <a:lnTo>
                  <a:pt x="648639" y="159512"/>
                </a:lnTo>
                <a:lnTo>
                  <a:pt x="595807" y="202260"/>
                </a:lnTo>
                <a:lnTo>
                  <a:pt x="588632" y="232600"/>
                </a:lnTo>
                <a:lnTo>
                  <a:pt x="595807" y="262928"/>
                </a:lnTo>
                <a:lnTo>
                  <a:pt x="648639" y="305676"/>
                </a:lnTo>
                <a:lnTo>
                  <a:pt x="691248" y="318566"/>
                </a:lnTo>
                <a:lnTo>
                  <a:pt x="742619" y="326136"/>
                </a:lnTo>
                <a:lnTo>
                  <a:pt x="801230" y="328599"/>
                </a:lnTo>
                <a:lnTo>
                  <a:pt x="859840" y="326136"/>
                </a:lnTo>
                <a:lnTo>
                  <a:pt x="911212" y="318566"/>
                </a:lnTo>
                <a:lnTo>
                  <a:pt x="953820" y="305676"/>
                </a:lnTo>
                <a:lnTo>
                  <a:pt x="1006652" y="262928"/>
                </a:lnTo>
                <a:lnTo>
                  <a:pt x="1008951" y="253161"/>
                </a:lnTo>
                <a:lnTo>
                  <a:pt x="1013828" y="232600"/>
                </a:lnTo>
                <a:close/>
              </a:path>
              <a:path w="1048385" h="511810">
                <a:moveTo>
                  <a:pt x="1030973" y="40005"/>
                </a:moveTo>
                <a:lnTo>
                  <a:pt x="850950" y="40005"/>
                </a:lnTo>
                <a:lnTo>
                  <a:pt x="850950" y="0"/>
                </a:lnTo>
                <a:lnTo>
                  <a:pt x="751509" y="0"/>
                </a:lnTo>
                <a:lnTo>
                  <a:pt x="751509" y="40005"/>
                </a:lnTo>
                <a:lnTo>
                  <a:pt x="571487" y="40005"/>
                </a:lnTo>
                <a:lnTo>
                  <a:pt x="571487" y="121729"/>
                </a:lnTo>
                <a:lnTo>
                  <a:pt x="1030973" y="121729"/>
                </a:lnTo>
                <a:lnTo>
                  <a:pt x="1030973" y="40005"/>
                </a:lnTo>
                <a:close/>
              </a:path>
              <a:path w="1048385" h="511810">
                <a:moveTo>
                  <a:pt x="1048118" y="349173"/>
                </a:moveTo>
                <a:lnTo>
                  <a:pt x="554342" y="349173"/>
                </a:lnTo>
                <a:lnTo>
                  <a:pt x="554342" y="434898"/>
                </a:lnTo>
                <a:lnTo>
                  <a:pt x="751509" y="434898"/>
                </a:lnTo>
                <a:lnTo>
                  <a:pt x="751509" y="511479"/>
                </a:lnTo>
                <a:lnTo>
                  <a:pt x="850950" y="511479"/>
                </a:lnTo>
                <a:lnTo>
                  <a:pt x="850950" y="434898"/>
                </a:lnTo>
                <a:lnTo>
                  <a:pt x="1048118" y="434898"/>
                </a:lnTo>
                <a:lnTo>
                  <a:pt x="1048118" y="3491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90266" y="1649907"/>
            <a:ext cx="1054735" cy="502920"/>
          </a:xfrm>
          <a:custGeom>
            <a:avLst/>
            <a:gdLst/>
            <a:ahLst/>
            <a:cxnLst/>
            <a:rect l="l" t="t" r="r" b="b"/>
            <a:pathLst>
              <a:path w="1054735" h="502919">
                <a:moveTo>
                  <a:pt x="297751" y="14287"/>
                </a:moveTo>
                <a:lnTo>
                  <a:pt x="204025" y="14287"/>
                </a:lnTo>
                <a:lnTo>
                  <a:pt x="204025" y="62865"/>
                </a:lnTo>
                <a:lnTo>
                  <a:pt x="204025" y="138303"/>
                </a:lnTo>
                <a:lnTo>
                  <a:pt x="204025" y="188023"/>
                </a:lnTo>
                <a:lnTo>
                  <a:pt x="93726" y="188023"/>
                </a:lnTo>
                <a:lnTo>
                  <a:pt x="93726" y="138303"/>
                </a:lnTo>
                <a:lnTo>
                  <a:pt x="204025" y="138303"/>
                </a:lnTo>
                <a:lnTo>
                  <a:pt x="204025" y="62865"/>
                </a:lnTo>
                <a:lnTo>
                  <a:pt x="93726" y="62865"/>
                </a:lnTo>
                <a:lnTo>
                  <a:pt x="93726" y="14287"/>
                </a:lnTo>
                <a:lnTo>
                  <a:pt x="0" y="14287"/>
                </a:lnTo>
                <a:lnTo>
                  <a:pt x="0" y="265734"/>
                </a:lnTo>
                <a:lnTo>
                  <a:pt x="297751" y="265734"/>
                </a:lnTo>
                <a:lnTo>
                  <a:pt x="297751" y="188023"/>
                </a:lnTo>
                <a:lnTo>
                  <a:pt x="297751" y="138303"/>
                </a:lnTo>
                <a:lnTo>
                  <a:pt x="297751" y="62865"/>
                </a:lnTo>
                <a:lnTo>
                  <a:pt x="297751" y="14287"/>
                </a:lnTo>
                <a:close/>
              </a:path>
              <a:path w="1054735" h="502919">
                <a:moveTo>
                  <a:pt x="452043" y="397179"/>
                </a:moveTo>
                <a:lnTo>
                  <a:pt x="422313" y="335127"/>
                </a:lnTo>
                <a:lnTo>
                  <a:pt x="388112" y="315252"/>
                </a:lnTo>
                <a:lnTo>
                  <a:pt x="348030" y="303212"/>
                </a:lnTo>
                <a:lnTo>
                  <a:pt x="348030" y="397179"/>
                </a:lnTo>
                <a:lnTo>
                  <a:pt x="338988" y="410895"/>
                </a:lnTo>
                <a:lnTo>
                  <a:pt x="314248" y="419900"/>
                </a:lnTo>
                <a:lnTo>
                  <a:pt x="277393" y="424827"/>
                </a:lnTo>
                <a:lnTo>
                  <a:pt x="232029" y="426326"/>
                </a:lnTo>
                <a:lnTo>
                  <a:pt x="186651" y="424827"/>
                </a:lnTo>
                <a:lnTo>
                  <a:pt x="149796" y="419900"/>
                </a:lnTo>
                <a:lnTo>
                  <a:pt x="125056" y="410895"/>
                </a:lnTo>
                <a:lnTo>
                  <a:pt x="116014" y="397179"/>
                </a:lnTo>
                <a:lnTo>
                  <a:pt x="125056" y="383705"/>
                </a:lnTo>
                <a:lnTo>
                  <a:pt x="149796" y="374675"/>
                </a:lnTo>
                <a:lnTo>
                  <a:pt x="186651" y="369620"/>
                </a:lnTo>
                <a:lnTo>
                  <a:pt x="232029" y="368033"/>
                </a:lnTo>
                <a:lnTo>
                  <a:pt x="277393" y="369620"/>
                </a:lnTo>
                <a:lnTo>
                  <a:pt x="314248" y="374675"/>
                </a:lnTo>
                <a:lnTo>
                  <a:pt x="338988" y="383705"/>
                </a:lnTo>
                <a:lnTo>
                  <a:pt x="348030" y="397179"/>
                </a:lnTo>
                <a:lnTo>
                  <a:pt x="348030" y="303212"/>
                </a:lnTo>
                <a:lnTo>
                  <a:pt x="343674" y="301891"/>
                </a:lnTo>
                <a:lnTo>
                  <a:pt x="290982" y="294386"/>
                </a:lnTo>
                <a:lnTo>
                  <a:pt x="232029" y="292023"/>
                </a:lnTo>
                <a:lnTo>
                  <a:pt x="173062" y="294386"/>
                </a:lnTo>
                <a:lnTo>
                  <a:pt x="120370" y="301891"/>
                </a:lnTo>
                <a:lnTo>
                  <a:pt x="75933" y="315252"/>
                </a:lnTo>
                <a:lnTo>
                  <a:pt x="41744" y="335127"/>
                </a:lnTo>
                <a:lnTo>
                  <a:pt x="12001" y="397179"/>
                </a:lnTo>
                <a:lnTo>
                  <a:pt x="19761" y="432155"/>
                </a:lnTo>
                <a:lnTo>
                  <a:pt x="75933" y="479120"/>
                </a:lnTo>
                <a:lnTo>
                  <a:pt x="120370" y="492480"/>
                </a:lnTo>
                <a:lnTo>
                  <a:pt x="173062" y="499986"/>
                </a:lnTo>
                <a:lnTo>
                  <a:pt x="232029" y="502335"/>
                </a:lnTo>
                <a:lnTo>
                  <a:pt x="290982" y="499986"/>
                </a:lnTo>
                <a:lnTo>
                  <a:pt x="343674" y="492480"/>
                </a:lnTo>
                <a:lnTo>
                  <a:pt x="388112" y="479120"/>
                </a:lnTo>
                <a:lnTo>
                  <a:pt x="422313" y="459244"/>
                </a:lnTo>
                <a:lnTo>
                  <a:pt x="445579" y="426326"/>
                </a:lnTo>
                <a:lnTo>
                  <a:pt x="452043" y="397179"/>
                </a:lnTo>
                <a:close/>
              </a:path>
              <a:path w="1054735" h="502919">
                <a:moveTo>
                  <a:pt x="504621" y="92583"/>
                </a:moveTo>
                <a:lnTo>
                  <a:pt x="447471" y="92583"/>
                </a:lnTo>
                <a:lnTo>
                  <a:pt x="447471" y="8572"/>
                </a:lnTo>
                <a:lnTo>
                  <a:pt x="350888" y="8572"/>
                </a:lnTo>
                <a:lnTo>
                  <a:pt x="350888" y="284022"/>
                </a:lnTo>
                <a:lnTo>
                  <a:pt x="447471" y="284022"/>
                </a:lnTo>
                <a:lnTo>
                  <a:pt x="447471" y="186309"/>
                </a:lnTo>
                <a:lnTo>
                  <a:pt x="504621" y="186309"/>
                </a:lnTo>
                <a:lnTo>
                  <a:pt x="504621" y="92583"/>
                </a:lnTo>
                <a:close/>
              </a:path>
              <a:path w="1054735" h="502919">
                <a:moveTo>
                  <a:pt x="849807" y="209740"/>
                </a:moveTo>
                <a:lnTo>
                  <a:pt x="843318" y="188023"/>
                </a:lnTo>
                <a:lnTo>
                  <a:pt x="837920" y="169913"/>
                </a:lnTo>
                <a:lnTo>
                  <a:pt x="805726" y="141947"/>
                </a:lnTo>
                <a:lnTo>
                  <a:pt x="758939" y="125603"/>
                </a:lnTo>
                <a:lnTo>
                  <a:pt x="758939" y="209740"/>
                </a:lnTo>
                <a:lnTo>
                  <a:pt x="754824" y="218909"/>
                </a:lnTo>
                <a:lnTo>
                  <a:pt x="743153" y="225742"/>
                </a:lnTo>
                <a:lnTo>
                  <a:pt x="724941" y="229984"/>
                </a:lnTo>
                <a:lnTo>
                  <a:pt x="701217" y="231457"/>
                </a:lnTo>
                <a:lnTo>
                  <a:pt x="677494" y="229984"/>
                </a:lnTo>
                <a:lnTo>
                  <a:pt x="659282" y="225742"/>
                </a:lnTo>
                <a:lnTo>
                  <a:pt x="647611" y="218909"/>
                </a:lnTo>
                <a:lnTo>
                  <a:pt x="643496" y="209740"/>
                </a:lnTo>
                <a:lnTo>
                  <a:pt x="647611" y="200558"/>
                </a:lnTo>
                <a:lnTo>
                  <a:pt x="659282" y="193738"/>
                </a:lnTo>
                <a:lnTo>
                  <a:pt x="677494" y="189484"/>
                </a:lnTo>
                <a:lnTo>
                  <a:pt x="701217" y="188023"/>
                </a:lnTo>
                <a:lnTo>
                  <a:pt x="724941" y="189484"/>
                </a:lnTo>
                <a:lnTo>
                  <a:pt x="743153" y="193738"/>
                </a:lnTo>
                <a:lnTo>
                  <a:pt x="754824" y="200558"/>
                </a:lnTo>
                <a:lnTo>
                  <a:pt x="758939" y="209740"/>
                </a:lnTo>
                <a:lnTo>
                  <a:pt x="758939" y="125603"/>
                </a:lnTo>
                <a:lnTo>
                  <a:pt x="758431" y="125425"/>
                </a:lnTo>
                <a:lnTo>
                  <a:pt x="701217" y="120015"/>
                </a:lnTo>
                <a:lnTo>
                  <a:pt x="644004" y="125425"/>
                </a:lnTo>
                <a:lnTo>
                  <a:pt x="596709" y="141947"/>
                </a:lnTo>
                <a:lnTo>
                  <a:pt x="564515" y="169913"/>
                </a:lnTo>
                <a:lnTo>
                  <a:pt x="552627" y="209740"/>
                </a:lnTo>
                <a:lnTo>
                  <a:pt x="564515" y="249555"/>
                </a:lnTo>
                <a:lnTo>
                  <a:pt x="596709" y="277533"/>
                </a:lnTo>
                <a:lnTo>
                  <a:pt x="644004" y="294043"/>
                </a:lnTo>
                <a:lnTo>
                  <a:pt x="701217" y="299453"/>
                </a:lnTo>
                <a:lnTo>
                  <a:pt x="758431" y="294043"/>
                </a:lnTo>
                <a:lnTo>
                  <a:pt x="805726" y="277533"/>
                </a:lnTo>
                <a:lnTo>
                  <a:pt x="837920" y="249555"/>
                </a:lnTo>
                <a:lnTo>
                  <a:pt x="843318" y="231457"/>
                </a:lnTo>
                <a:lnTo>
                  <a:pt x="849807" y="209740"/>
                </a:lnTo>
                <a:close/>
              </a:path>
              <a:path w="1054735" h="502919">
                <a:moveTo>
                  <a:pt x="868095" y="37147"/>
                </a:moveTo>
                <a:lnTo>
                  <a:pt x="750366" y="37147"/>
                </a:lnTo>
                <a:lnTo>
                  <a:pt x="750366" y="0"/>
                </a:lnTo>
                <a:lnTo>
                  <a:pt x="652068" y="0"/>
                </a:lnTo>
                <a:lnTo>
                  <a:pt x="652068" y="37147"/>
                </a:lnTo>
                <a:lnTo>
                  <a:pt x="534339" y="37147"/>
                </a:lnTo>
                <a:lnTo>
                  <a:pt x="534339" y="108013"/>
                </a:lnTo>
                <a:lnTo>
                  <a:pt x="868095" y="108013"/>
                </a:lnTo>
                <a:lnTo>
                  <a:pt x="868095" y="37147"/>
                </a:lnTo>
                <a:close/>
              </a:path>
              <a:path w="1054735" h="502919">
                <a:moveTo>
                  <a:pt x="1001255" y="405752"/>
                </a:moveTo>
                <a:lnTo>
                  <a:pt x="995413" y="381177"/>
                </a:lnTo>
                <a:lnTo>
                  <a:pt x="993571" y="373405"/>
                </a:lnTo>
                <a:lnTo>
                  <a:pt x="971804" y="348462"/>
                </a:lnTo>
                <a:lnTo>
                  <a:pt x="937882" y="330250"/>
                </a:lnTo>
                <a:lnTo>
                  <a:pt x="898956" y="319532"/>
                </a:lnTo>
                <a:lnTo>
                  <a:pt x="898956" y="405752"/>
                </a:lnTo>
                <a:lnTo>
                  <a:pt x="889901" y="417550"/>
                </a:lnTo>
                <a:lnTo>
                  <a:pt x="865098" y="425119"/>
                </a:lnTo>
                <a:lnTo>
                  <a:pt x="828065" y="429145"/>
                </a:lnTo>
                <a:lnTo>
                  <a:pt x="782370" y="430326"/>
                </a:lnTo>
                <a:lnTo>
                  <a:pt x="736663" y="429145"/>
                </a:lnTo>
                <a:lnTo>
                  <a:pt x="699643" y="425119"/>
                </a:lnTo>
                <a:lnTo>
                  <a:pt x="674839" y="417550"/>
                </a:lnTo>
                <a:lnTo>
                  <a:pt x="665784" y="405752"/>
                </a:lnTo>
                <a:lnTo>
                  <a:pt x="674839" y="394195"/>
                </a:lnTo>
                <a:lnTo>
                  <a:pt x="699643" y="386613"/>
                </a:lnTo>
                <a:lnTo>
                  <a:pt x="736663" y="382447"/>
                </a:lnTo>
                <a:lnTo>
                  <a:pt x="782370" y="381177"/>
                </a:lnTo>
                <a:lnTo>
                  <a:pt x="828065" y="382447"/>
                </a:lnTo>
                <a:lnTo>
                  <a:pt x="865098" y="386613"/>
                </a:lnTo>
                <a:lnTo>
                  <a:pt x="889901" y="394195"/>
                </a:lnTo>
                <a:lnTo>
                  <a:pt x="898956" y="405752"/>
                </a:lnTo>
                <a:lnTo>
                  <a:pt x="898956" y="319532"/>
                </a:lnTo>
                <a:lnTo>
                  <a:pt x="893724" y="318084"/>
                </a:lnTo>
                <a:lnTo>
                  <a:pt x="841248" y="311289"/>
                </a:lnTo>
                <a:lnTo>
                  <a:pt x="782370" y="309168"/>
                </a:lnTo>
                <a:lnTo>
                  <a:pt x="723493" y="311289"/>
                </a:lnTo>
                <a:lnTo>
                  <a:pt x="671017" y="318084"/>
                </a:lnTo>
                <a:lnTo>
                  <a:pt x="626859" y="330250"/>
                </a:lnTo>
                <a:lnTo>
                  <a:pt x="592937" y="348462"/>
                </a:lnTo>
                <a:lnTo>
                  <a:pt x="563486" y="405752"/>
                </a:lnTo>
                <a:lnTo>
                  <a:pt x="571169" y="438111"/>
                </a:lnTo>
                <a:lnTo>
                  <a:pt x="626859" y="481266"/>
                </a:lnTo>
                <a:lnTo>
                  <a:pt x="671017" y="493433"/>
                </a:lnTo>
                <a:lnTo>
                  <a:pt x="723493" y="500227"/>
                </a:lnTo>
                <a:lnTo>
                  <a:pt x="782370" y="502335"/>
                </a:lnTo>
                <a:lnTo>
                  <a:pt x="841248" y="500227"/>
                </a:lnTo>
                <a:lnTo>
                  <a:pt x="893724" y="493433"/>
                </a:lnTo>
                <a:lnTo>
                  <a:pt x="937882" y="481266"/>
                </a:lnTo>
                <a:lnTo>
                  <a:pt x="971804" y="463054"/>
                </a:lnTo>
                <a:lnTo>
                  <a:pt x="995413" y="430326"/>
                </a:lnTo>
                <a:lnTo>
                  <a:pt x="1001255" y="405752"/>
                </a:lnTo>
                <a:close/>
              </a:path>
              <a:path w="1054735" h="502919">
                <a:moveTo>
                  <a:pt x="1054404" y="48006"/>
                </a:moveTo>
                <a:lnTo>
                  <a:pt x="997254" y="48006"/>
                </a:lnTo>
                <a:lnTo>
                  <a:pt x="997254" y="8572"/>
                </a:lnTo>
                <a:lnTo>
                  <a:pt x="900671" y="8572"/>
                </a:lnTo>
                <a:lnTo>
                  <a:pt x="900671" y="303453"/>
                </a:lnTo>
                <a:lnTo>
                  <a:pt x="997254" y="303453"/>
                </a:lnTo>
                <a:lnTo>
                  <a:pt x="997254" y="245173"/>
                </a:lnTo>
                <a:lnTo>
                  <a:pt x="1054404" y="245173"/>
                </a:lnTo>
                <a:lnTo>
                  <a:pt x="1054404" y="164592"/>
                </a:lnTo>
                <a:lnTo>
                  <a:pt x="997254" y="164592"/>
                </a:lnTo>
                <a:lnTo>
                  <a:pt x="997254" y="128587"/>
                </a:lnTo>
                <a:lnTo>
                  <a:pt x="1054404" y="128587"/>
                </a:lnTo>
                <a:lnTo>
                  <a:pt x="1054404" y="4800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108" name="object 108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112" name="object 112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63388" y="627563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4" h="321309">
                <a:moveTo>
                  <a:pt x="296029" y="160016"/>
                </a:moveTo>
                <a:lnTo>
                  <a:pt x="258311" y="160016"/>
                </a:lnTo>
                <a:lnTo>
                  <a:pt x="258311" y="127250"/>
                </a:lnTo>
                <a:lnTo>
                  <a:pt x="187447" y="127250"/>
                </a:lnTo>
                <a:lnTo>
                  <a:pt x="187447" y="96390"/>
                </a:lnTo>
                <a:lnTo>
                  <a:pt x="258311" y="96390"/>
                </a:lnTo>
                <a:lnTo>
                  <a:pt x="258311" y="62863"/>
                </a:lnTo>
                <a:lnTo>
                  <a:pt x="201543" y="62863"/>
                </a:lnTo>
                <a:lnTo>
                  <a:pt x="201543" y="32003"/>
                </a:lnTo>
                <a:lnTo>
                  <a:pt x="258311" y="32003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60016"/>
                </a:lnTo>
                <a:close/>
              </a:path>
              <a:path w="304164" h="321309">
                <a:moveTo>
                  <a:pt x="0" y="154301"/>
                </a:moveTo>
                <a:lnTo>
                  <a:pt x="0" y="122678"/>
                </a:lnTo>
                <a:lnTo>
                  <a:pt x="61190" y="118124"/>
                </a:lnTo>
                <a:lnTo>
                  <a:pt x="107772" y="104534"/>
                </a:lnTo>
                <a:lnTo>
                  <a:pt x="137424" y="81156"/>
                </a:lnTo>
                <a:lnTo>
                  <a:pt x="147824" y="47242"/>
                </a:lnTo>
                <a:lnTo>
                  <a:pt x="147824" y="39623"/>
                </a:lnTo>
                <a:lnTo>
                  <a:pt x="0" y="39623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1146"/>
                </a:lnTo>
                <a:lnTo>
                  <a:pt x="176889" y="83491"/>
                </a:lnTo>
                <a:lnTo>
                  <a:pt x="152161" y="115376"/>
                </a:lnTo>
                <a:lnTo>
                  <a:pt x="113205" y="137403"/>
                </a:lnTo>
                <a:lnTo>
                  <a:pt x="61869" y="150177"/>
                </a:lnTo>
                <a:lnTo>
                  <a:pt x="0" y="154301"/>
                </a:lnTo>
                <a:close/>
              </a:path>
              <a:path w="304164" h="321309">
                <a:moveTo>
                  <a:pt x="304030" y="321174"/>
                </a:moveTo>
                <a:lnTo>
                  <a:pt x="20573" y="321174"/>
                </a:lnTo>
                <a:lnTo>
                  <a:pt x="20573" y="235071"/>
                </a:lnTo>
                <a:lnTo>
                  <a:pt x="258692" y="235071"/>
                </a:lnTo>
                <a:lnTo>
                  <a:pt x="258692" y="206877"/>
                </a:lnTo>
                <a:lnTo>
                  <a:pt x="19811" y="206877"/>
                </a:lnTo>
                <a:lnTo>
                  <a:pt x="19811" y="177160"/>
                </a:lnTo>
                <a:lnTo>
                  <a:pt x="296029" y="177160"/>
                </a:lnTo>
                <a:lnTo>
                  <a:pt x="296029" y="263264"/>
                </a:lnTo>
                <a:lnTo>
                  <a:pt x="57910" y="263264"/>
                </a:lnTo>
                <a:lnTo>
                  <a:pt x="57910" y="291457"/>
                </a:lnTo>
                <a:lnTo>
                  <a:pt x="304030" y="291457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19605" y="631519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24" y="120650"/>
                </a:moveTo>
                <a:lnTo>
                  <a:pt x="60960" y="120650"/>
                </a:lnTo>
                <a:lnTo>
                  <a:pt x="60960" y="88900"/>
                </a:lnTo>
                <a:lnTo>
                  <a:pt x="301752" y="88900"/>
                </a:lnTo>
                <a:lnTo>
                  <a:pt x="301752" y="60960"/>
                </a:lnTo>
                <a:lnTo>
                  <a:pt x="301752" y="29210"/>
                </a:lnTo>
                <a:lnTo>
                  <a:pt x="301752" y="0"/>
                </a:lnTo>
                <a:lnTo>
                  <a:pt x="23622" y="0"/>
                </a:lnTo>
                <a:lnTo>
                  <a:pt x="23622" y="29210"/>
                </a:lnTo>
                <a:lnTo>
                  <a:pt x="264795" y="29210"/>
                </a:lnTo>
                <a:lnTo>
                  <a:pt x="264795" y="60960"/>
                </a:lnTo>
                <a:lnTo>
                  <a:pt x="23622" y="60960"/>
                </a:lnTo>
                <a:lnTo>
                  <a:pt x="23622" y="88900"/>
                </a:lnTo>
                <a:lnTo>
                  <a:pt x="23622" y="120650"/>
                </a:lnTo>
                <a:lnTo>
                  <a:pt x="23622" y="149860"/>
                </a:lnTo>
                <a:lnTo>
                  <a:pt x="306324" y="149860"/>
                </a:lnTo>
                <a:lnTo>
                  <a:pt x="306324" y="120650"/>
                </a:lnTo>
                <a:close/>
              </a:path>
              <a:path w="325119" h="317500">
                <a:moveTo>
                  <a:pt x="308229" y="285750"/>
                </a:moveTo>
                <a:lnTo>
                  <a:pt x="60960" y="285750"/>
                </a:lnTo>
                <a:lnTo>
                  <a:pt x="60960" y="237490"/>
                </a:lnTo>
                <a:lnTo>
                  <a:pt x="22479" y="237490"/>
                </a:lnTo>
                <a:lnTo>
                  <a:pt x="22479" y="285750"/>
                </a:lnTo>
                <a:lnTo>
                  <a:pt x="22479" y="317500"/>
                </a:lnTo>
                <a:lnTo>
                  <a:pt x="308229" y="317500"/>
                </a:lnTo>
                <a:lnTo>
                  <a:pt x="308229" y="285750"/>
                </a:lnTo>
                <a:close/>
              </a:path>
              <a:path w="325119" h="317500">
                <a:moveTo>
                  <a:pt x="324993" y="184264"/>
                </a:moveTo>
                <a:lnTo>
                  <a:pt x="181356" y="184264"/>
                </a:lnTo>
                <a:lnTo>
                  <a:pt x="181356" y="149974"/>
                </a:lnTo>
                <a:lnTo>
                  <a:pt x="143256" y="149974"/>
                </a:lnTo>
                <a:lnTo>
                  <a:pt x="143256" y="184264"/>
                </a:lnTo>
                <a:lnTo>
                  <a:pt x="0" y="184264"/>
                </a:lnTo>
                <a:lnTo>
                  <a:pt x="0" y="214744"/>
                </a:lnTo>
                <a:lnTo>
                  <a:pt x="324993" y="214744"/>
                </a:lnTo>
                <a:lnTo>
                  <a:pt x="324993" y="1842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7024" y="628713"/>
            <a:ext cx="501015" cy="327025"/>
          </a:xfrm>
          <a:custGeom>
            <a:avLst/>
            <a:gdLst/>
            <a:ahLst/>
            <a:cxnLst/>
            <a:rect l="l" t="t" r="r" b="b"/>
            <a:pathLst>
              <a:path w="50101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215430" y="58839"/>
                </a:lnTo>
                <a:lnTo>
                  <a:pt x="190004" y="26149"/>
                </a:lnTo>
                <a:lnTo>
                  <a:pt x="172212" y="15494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25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75"/>
                </a:lnTo>
                <a:lnTo>
                  <a:pt x="80772" y="85432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32"/>
                </a:lnTo>
                <a:lnTo>
                  <a:pt x="168160" y="117475"/>
                </a:lnTo>
                <a:lnTo>
                  <a:pt x="172212" y="163449"/>
                </a:lnTo>
                <a:lnTo>
                  <a:pt x="172212" y="15494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49"/>
                </a:lnTo>
                <a:lnTo>
                  <a:pt x="22313" y="58839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097"/>
                </a:lnTo>
                <a:lnTo>
                  <a:pt x="22313" y="267754"/>
                </a:lnTo>
                <a:lnTo>
                  <a:pt x="47726" y="300380"/>
                </a:lnTo>
                <a:lnTo>
                  <a:pt x="80467" y="319976"/>
                </a:lnTo>
                <a:lnTo>
                  <a:pt x="118872" y="326504"/>
                </a:lnTo>
                <a:lnTo>
                  <a:pt x="157276" y="319976"/>
                </a:lnTo>
                <a:lnTo>
                  <a:pt x="190004" y="300380"/>
                </a:lnTo>
                <a:lnTo>
                  <a:pt x="215430" y="267754"/>
                </a:lnTo>
                <a:lnTo>
                  <a:pt x="216090" y="265925"/>
                </a:lnTo>
                <a:lnTo>
                  <a:pt x="231889" y="222097"/>
                </a:lnTo>
                <a:lnTo>
                  <a:pt x="237744" y="163449"/>
                </a:lnTo>
                <a:close/>
              </a:path>
              <a:path w="501015" h="327025">
                <a:moveTo>
                  <a:pt x="500621" y="217170"/>
                </a:moveTo>
                <a:lnTo>
                  <a:pt x="491883" y="174218"/>
                </a:lnTo>
                <a:lnTo>
                  <a:pt x="487718" y="168402"/>
                </a:lnTo>
                <a:lnTo>
                  <a:pt x="468096" y="141008"/>
                </a:lnTo>
                <a:lnTo>
                  <a:pt x="433184" y="119735"/>
                </a:lnTo>
                <a:lnTo>
                  <a:pt x="433184" y="217932"/>
                </a:lnTo>
                <a:lnTo>
                  <a:pt x="429666" y="237401"/>
                </a:lnTo>
                <a:lnTo>
                  <a:pt x="419620" y="253123"/>
                </a:lnTo>
                <a:lnTo>
                  <a:pt x="403771" y="263626"/>
                </a:lnTo>
                <a:lnTo>
                  <a:pt x="382892" y="267449"/>
                </a:lnTo>
                <a:lnTo>
                  <a:pt x="362026" y="263626"/>
                </a:lnTo>
                <a:lnTo>
                  <a:pt x="346176" y="253123"/>
                </a:lnTo>
                <a:lnTo>
                  <a:pt x="336130" y="237401"/>
                </a:lnTo>
                <a:lnTo>
                  <a:pt x="332600" y="217932"/>
                </a:lnTo>
                <a:lnTo>
                  <a:pt x="336130" y="198450"/>
                </a:lnTo>
                <a:lnTo>
                  <a:pt x="346176" y="182727"/>
                </a:lnTo>
                <a:lnTo>
                  <a:pt x="362026" y="172224"/>
                </a:lnTo>
                <a:lnTo>
                  <a:pt x="382892" y="168402"/>
                </a:lnTo>
                <a:lnTo>
                  <a:pt x="403771" y="172224"/>
                </a:lnTo>
                <a:lnTo>
                  <a:pt x="419620" y="182727"/>
                </a:lnTo>
                <a:lnTo>
                  <a:pt x="429666" y="198450"/>
                </a:lnTo>
                <a:lnTo>
                  <a:pt x="433184" y="217932"/>
                </a:lnTo>
                <a:lnTo>
                  <a:pt x="433184" y="119735"/>
                </a:lnTo>
                <a:lnTo>
                  <a:pt x="432955" y="119595"/>
                </a:lnTo>
                <a:lnTo>
                  <a:pt x="398729" y="113538"/>
                </a:lnTo>
                <a:lnTo>
                  <a:pt x="390131" y="112014"/>
                </a:lnTo>
                <a:lnTo>
                  <a:pt x="386702" y="112014"/>
                </a:lnTo>
                <a:lnTo>
                  <a:pt x="383273" y="112776"/>
                </a:lnTo>
                <a:lnTo>
                  <a:pt x="381368" y="113538"/>
                </a:lnTo>
                <a:lnTo>
                  <a:pt x="451853" y="8382"/>
                </a:lnTo>
                <a:lnTo>
                  <a:pt x="373367" y="8382"/>
                </a:lnTo>
                <a:lnTo>
                  <a:pt x="293370" y="135255"/>
                </a:lnTo>
                <a:lnTo>
                  <a:pt x="281241" y="156095"/>
                </a:lnTo>
                <a:lnTo>
                  <a:pt x="272415" y="175971"/>
                </a:lnTo>
                <a:lnTo>
                  <a:pt x="267004" y="196062"/>
                </a:lnTo>
                <a:lnTo>
                  <a:pt x="265201" y="217170"/>
                </a:lnTo>
                <a:lnTo>
                  <a:pt x="265252" y="217932"/>
                </a:lnTo>
                <a:lnTo>
                  <a:pt x="274459" y="262483"/>
                </a:lnTo>
                <a:lnTo>
                  <a:pt x="299745" y="296697"/>
                </a:lnTo>
                <a:lnTo>
                  <a:pt x="337172" y="318477"/>
                </a:lnTo>
                <a:lnTo>
                  <a:pt x="382892" y="326123"/>
                </a:lnTo>
                <a:lnTo>
                  <a:pt x="428777" y="318046"/>
                </a:lnTo>
                <a:lnTo>
                  <a:pt x="466191" y="295503"/>
                </a:lnTo>
                <a:lnTo>
                  <a:pt x="486689" y="267449"/>
                </a:lnTo>
                <a:lnTo>
                  <a:pt x="491388" y="261035"/>
                </a:lnTo>
                <a:lnTo>
                  <a:pt x="500621" y="2171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7673" y="591502"/>
            <a:ext cx="335915" cy="327025"/>
          </a:xfrm>
          <a:custGeom>
            <a:avLst/>
            <a:gdLst/>
            <a:ahLst/>
            <a:cxnLst/>
            <a:rect l="l" t="t" r="r" b="b"/>
            <a:pathLst>
              <a:path w="335914" h="327025">
                <a:moveTo>
                  <a:pt x="127631" y="35813"/>
                </a:moveTo>
                <a:lnTo>
                  <a:pt x="89532" y="35813"/>
                </a:lnTo>
                <a:lnTo>
                  <a:pt x="89532" y="0"/>
                </a:lnTo>
                <a:lnTo>
                  <a:pt x="127631" y="0"/>
                </a:lnTo>
                <a:lnTo>
                  <a:pt x="127631" y="35813"/>
                </a:lnTo>
                <a:close/>
              </a:path>
              <a:path w="335914" h="327025">
                <a:moveTo>
                  <a:pt x="212592" y="67435"/>
                </a:moveTo>
                <a:lnTo>
                  <a:pt x="3428" y="67435"/>
                </a:lnTo>
                <a:lnTo>
                  <a:pt x="3428" y="35813"/>
                </a:lnTo>
                <a:lnTo>
                  <a:pt x="212592" y="35813"/>
                </a:lnTo>
                <a:lnTo>
                  <a:pt x="212592" y="67435"/>
                </a:lnTo>
                <a:close/>
              </a:path>
              <a:path w="335914" h="327025">
                <a:moveTo>
                  <a:pt x="0" y="187828"/>
                </a:moveTo>
                <a:lnTo>
                  <a:pt x="0" y="155063"/>
                </a:lnTo>
                <a:lnTo>
                  <a:pt x="33693" y="144693"/>
                </a:lnTo>
                <a:lnTo>
                  <a:pt x="60101" y="125536"/>
                </a:lnTo>
                <a:lnTo>
                  <a:pt x="78650" y="99236"/>
                </a:lnTo>
                <a:lnTo>
                  <a:pt x="88770" y="67435"/>
                </a:lnTo>
                <a:lnTo>
                  <a:pt x="127250" y="67435"/>
                </a:lnTo>
                <a:lnTo>
                  <a:pt x="125893" y="75364"/>
                </a:lnTo>
                <a:lnTo>
                  <a:pt x="124107" y="83151"/>
                </a:lnTo>
                <a:lnTo>
                  <a:pt x="121893" y="90794"/>
                </a:lnTo>
                <a:lnTo>
                  <a:pt x="119250" y="98295"/>
                </a:lnTo>
                <a:lnTo>
                  <a:pt x="169106" y="127250"/>
                </a:lnTo>
                <a:lnTo>
                  <a:pt x="104010" y="127250"/>
                </a:lnTo>
                <a:lnTo>
                  <a:pt x="84597" y="149681"/>
                </a:lnTo>
                <a:lnTo>
                  <a:pt x="60434" y="167826"/>
                </a:lnTo>
                <a:lnTo>
                  <a:pt x="32056" y="180827"/>
                </a:lnTo>
                <a:lnTo>
                  <a:pt x="0" y="187828"/>
                </a:lnTo>
                <a:close/>
              </a:path>
              <a:path w="335914" h="327025">
                <a:moveTo>
                  <a:pt x="200400" y="184399"/>
                </a:moveTo>
                <a:lnTo>
                  <a:pt x="104010" y="127250"/>
                </a:lnTo>
                <a:lnTo>
                  <a:pt x="169106" y="127250"/>
                </a:lnTo>
                <a:lnTo>
                  <a:pt x="218307" y="155825"/>
                </a:lnTo>
                <a:lnTo>
                  <a:pt x="200400" y="184399"/>
                </a:lnTo>
                <a:close/>
              </a:path>
              <a:path w="335914" h="327025">
                <a:moveTo>
                  <a:pt x="289933" y="194305"/>
                </a:moveTo>
                <a:lnTo>
                  <a:pt x="252215" y="194305"/>
                </a:lnTo>
                <a:lnTo>
                  <a:pt x="252215" y="5714"/>
                </a:lnTo>
                <a:lnTo>
                  <a:pt x="289933" y="5714"/>
                </a:lnTo>
                <a:lnTo>
                  <a:pt x="289933" y="77722"/>
                </a:lnTo>
                <a:lnTo>
                  <a:pt x="335652" y="77722"/>
                </a:lnTo>
                <a:lnTo>
                  <a:pt x="335652" y="113916"/>
                </a:lnTo>
                <a:lnTo>
                  <a:pt x="289933" y="113916"/>
                </a:lnTo>
                <a:lnTo>
                  <a:pt x="289933" y="194305"/>
                </a:lnTo>
                <a:close/>
              </a:path>
              <a:path w="335914" h="327025">
                <a:moveTo>
                  <a:pt x="289933" y="326889"/>
                </a:moveTo>
                <a:lnTo>
                  <a:pt x="17906" y="326889"/>
                </a:lnTo>
                <a:lnTo>
                  <a:pt x="17906" y="212211"/>
                </a:lnTo>
                <a:lnTo>
                  <a:pt x="289933" y="212211"/>
                </a:lnTo>
                <a:lnTo>
                  <a:pt x="289933" y="243071"/>
                </a:lnTo>
                <a:lnTo>
                  <a:pt x="55243" y="243071"/>
                </a:lnTo>
                <a:lnTo>
                  <a:pt x="55243" y="296029"/>
                </a:lnTo>
                <a:lnTo>
                  <a:pt x="289933" y="296029"/>
                </a:lnTo>
                <a:lnTo>
                  <a:pt x="289933" y="326889"/>
                </a:lnTo>
                <a:close/>
              </a:path>
              <a:path w="335914" h="327025">
                <a:moveTo>
                  <a:pt x="289933" y="296029"/>
                </a:moveTo>
                <a:lnTo>
                  <a:pt x="252596" y="296029"/>
                </a:lnTo>
                <a:lnTo>
                  <a:pt x="252596" y="243071"/>
                </a:lnTo>
                <a:lnTo>
                  <a:pt x="289933" y="243071"/>
                </a:lnTo>
                <a:lnTo>
                  <a:pt x="289933" y="29602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9605" y="608659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19" h="298450">
                <a:moveTo>
                  <a:pt x="303276" y="0"/>
                </a:moveTo>
                <a:lnTo>
                  <a:pt x="19812" y="0"/>
                </a:lnTo>
                <a:lnTo>
                  <a:pt x="19812" y="35560"/>
                </a:lnTo>
                <a:lnTo>
                  <a:pt x="264033" y="35560"/>
                </a:lnTo>
                <a:lnTo>
                  <a:pt x="264033" y="214630"/>
                </a:lnTo>
                <a:lnTo>
                  <a:pt x="303276" y="214630"/>
                </a:lnTo>
                <a:lnTo>
                  <a:pt x="303276" y="35560"/>
                </a:lnTo>
                <a:lnTo>
                  <a:pt x="303276" y="0"/>
                </a:lnTo>
                <a:close/>
              </a:path>
              <a:path w="325119" h="298450">
                <a:moveTo>
                  <a:pt x="324993" y="262877"/>
                </a:moveTo>
                <a:lnTo>
                  <a:pt x="160020" y="262877"/>
                </a:lnTo>
                <a:lnTo>
                  <a:pt x="160020" y="117716"/>
                </a:lnTo>
                <a:lnTo>
                  <a:pt x="121158" y="117716"/>
                </a:lnTo>
                <a:lnTo>
                  <a:pt x="121158" y="262877"/>
                </a:lnTo>
                <a:lnTo>
                  <a:pt x="0" y="262877"/>
                </a:lnTo>
                <a:lnTo>
                  <a:pt x="0" y="298310"/>
                </a:lnTo>
                <a:lnTo>
                  <a:pt x="324993" y="298310"/>
                </a:lnTo>
                <a:lnTo>
                  <a:pt x="324993" y="26287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6127" y="591502"/>
            <a:ext cx="680720" cy="327660"/>
          </a:xfrm>
          <a:custGeom>
            <a:avLst/>
            <a:gdLst/>
            <a:ahLst/>
            <a:cxnLst/>
            <a:rect l="l" t="t" r="r" b="b"/>
            <a:pathLst>
              <a:path w="680719" h="327659">
                <a:moveTo>
                  <a:pt x="301358" y="9537"/>
                </a:moveTo>
                <a:lnTo>
                  <a:pt x="23228" y="9537"/>
                </a:lnTo>
                <a:lnTo>
                  <a:pt x="23228" y="41287"/>
                </a:lnTo>
                <a:lnTo>
                  <a:pt x="23228" y="108597"/>
                </a:lnTo>
                <a:lnTo>
                  <a:pt x="23228" y="140347"/>
                </a:lnTo>
                <a:lnTo>
                  <a:pt x="301358" y="140347"/>
                </a:lnTo>
                <a:lnTo>
                  <a:pt x="301358" y="108597"/>
                </a:lnTo>
                <a:lnTo>
                  <a:pt x="60947" y="108597"/>
                </a:lnTo>
                <a:lnTo>
                  <a:pt x="60947" y="41287"/>
                </a:lnTo>
                <a:lnTo>
                  <a:pt x="263639" y="41287"/>
                </a:lnTo>
                <a:lnTo>
                  <a:pt x="263639" y="108585"/>
                </a:lnTo>
                <a:lnTo>
                  <a:pt x="301358" y="108585"/>
                </a:lnTo>
                <a:lnTo>
                  <a:pt x="301358" y="41287"/>
                </a:lnTo>
                <a:lnTo>
                  <a:pt x="301358" y="40767"/>
                </a:lnTo>
                <a:lnTo>
                  <a:pt x="301358" y="9537"/>
                </a:lnTo>
                <a:close/>
              </a:path>
              <a:path w="680719" h="327659">
                <a:moveTo>
                  <a:pt x="308597" y="295287"/>
                </a:moveTo>
                <a:lnTo>
                  <a:pt x="60947" y="295287"/>
                </a:lnTo>
                <a:lnTo>
                  <a:pt x="60947" y="231787"/>
                </a:lnTo>
                <a:lnTo>
                  <a:pt x="22847" y="231787"/>
                </a:lnTo>
                <a:lnTo>
                  <a:pt x="22847" y="295287"/>
                </a:lnTo>
                <a:lnTo>
                  <a:pt x="22847" y="327037"/>
                </a:lnTo>
                <a:lnTo>
                  <a:pt x="308597" y="327037"/>
                </a:lnTo>
                <a:lnTo>
                  <a:pt x="308597" y="295287"/>
                </a:lnTo>
                <a:close/>
              </a:path>
              <a:path w="680719" h="327659">
                <a:moveTo>
                  <a:pt x="324980" y="172593"/>
                </a:moveTo>
                <a:lnTo>
                  <a:pt x="0" y="172593"/>
                </a:lnTo>
                <a:lnTo>
                  <a:pt x="0" y="204597"/>
                </a:lnTo>
                <a:lnTo>
                  <a:pt x="143243" y="204597"/>
                </a:lnTo>
                <a:lnTo>
                  <a:pt x="143243" y="260604"/>
                </a:lnTo>
                <a:lnTo>
                  <a:pt x="181343" y="260604"/>
                </a:lnTo>
                <a:lnTo>
                  <a:pt x="181343" y="204597"/>
                </a:lnTo>
                <a:lnTo>
                  <a:pt x="324980" y="204597"/>
                </a:lnTo>
                <a:lnTo>
                  <a:pt x="324980" y="172593"/>
                </a:lnTo>
                <a:close/>
              </a:path>
              <a:path w="680719" h="327659">
                <a:moveTo>
                  <a:pt x="572998" y="153162"/>
                </a:moveTo>
                <a:lnTo>
                  <a:pt x="565619" y="125082"/>
                </a:lnTo>
                <a:lnTo>
                  <a:pt x="557250" y="116586"/>
                </a:lnTo>
                <a:lnTo>
                  <a:pt x="545376" y="104546"/>
                </a:lnTo>
                <a:lnTo>
                  <a:pt x="536803" y="100977"/>
                </a:lnTo>
                <a:lnTo>
                  <a:pt x="536803" y="153162"/>
                </a:lnTo>
                <a:lnTo>
                  <a:pt x="532676" y="167944"/>
                </a:lnTo>
                <a:lnTo>
                  <a:pt x="520852" y="179641"/>
                </a:lnTo>
                <a:lnTo>
                  <a:pt x="502246" y="187350"/>
                </a:lnTo>
                <a:lnTo>
                  <a:pt x="477761" y="190119"/>
                </a:lnTo>
                <a:lnTo>
                  <a:pt x="453034" y="187350"/>
                </a:lnTo>
                <a:lnTo>
                  <a:pt x="434327" y="179641"/>
                </a:lnTo>
                <a:lnTo>
                  <a:pt x="422465" y="167944"/>
                </a:lnTo>
                <a:lnTo>
                  <a:pt x="418325" y="153162"/>
                </a:lnTo>
                <a:lnTo>
                  <a:pt x="422465" y="138607"/>
                </a:lnTo>
                <a:lnTo>
                  <a:pt x="434327" y="127012"/>
                </a:lnTo>
                <a:lnTo>
                  <a:pt x="453034" y="119354"/>
                </a:lnTo>
                <a:lnTo>
                  <a:pt x="477761" y="116586"/>
                </a:lnTo>
                <a:lnTo>
                  <a:pt x="502246" y="119354"/>
                </a:lnTo>
                <a:lnTo>
                  <a:pt x="520852" y="127012"/>
                </a:lnTo>
                <a:lnTo>
                  <a:pt x="532676" y="138607"/>
                </a:lnTo>
                <a:lnTo>
                  <a:pt x="536803" y="153162"/>
                </a:lnTo>
                <a:lnTo>
                  <a:pt x="536803" y="100977"/>
                </a:lnTo>
                <a:lnTo>
                  <a:pt x="515137" y="91922"/>
                </a:lnTo>
                <a:lnTo>
                  <a:pt x="477761" y="87630"/>
                </a:lnTo>
                <a:lnTo>
                  <a:pt x="440309" y="91922"/>
                </a:lnTo>
                <a:lnTo>
                  <a:pt x="409943" y="104546"/>
                </a:lnTo>
                <a:lnTo>
                  <a:pt x="389572" y="125082"/>
                </a:lnTo>
                <a:lnTo>
                  <a:pt x="382130" y="153162"/>
                </a:lnTo>
                <a:lnTo>
                  <a:pt x="389572" y="181406"/>
                </a:lnTo>
                <a:lnTo>
                  <a:pt x="409943" y="201930"/>
                </a:lnTo>
                <a:lnTo>
                  <a:pt x="440309" y="214452"/>
                </a:lnTo>
                <a:lnTo>
                  <a:pt x="477761" y="218694"/>
                </a:lnTo>
                <a:lnTo>
                  <a:pt x="515137" y="214452"/>
                </a:lnTo>
                <a:lnTo>
                  <a:pt x="545376" y="201930"/>
                </a:lnTo>
                <a:lnTo>
                  <a:pt x="557022" y="190119"/>
                </a:lnTo>
                <a:lnTo>
                  <a:pt x="565619" y="181406"/>
                </a:lnTo>
                <a:lnTo>
                  <a:pt x="572998" y="153162"/>
                </a:lnTo>
                <a:close/>
              </a:path>
              <a:path w="680719" h="327659">
                <a:moveTo>
                  <a:pt x="588238" y="37719"/>
                </a:moveTo>
                <a:lnTo>
                  <a:pt x="496811" y="37719"/>
                </a:lnTo>
                <a:lnTo>
                  <a:pt x="496811" y="0"/>
                </a:lnTo>
                <a:lnTo>
                  <a:pt x="458711" y="0"/>
                </a:lnTo>
                <a:lnTo>
                  <a:pt x="458711" y="37719"/>
                </a:lnTo>
                <a:lnTo>
                  <a:pt x="367271" y="37719"/>
                </a:lnTo>
                <a:lnTo>
                  <a:pt x="367271" y="68580"/>
                </a:lnTo>
                <a:lnTo>
                  <a:pt x="588238" y="68580"/>
                </a:lnTo>
                <a:lnTo>
                  <a:pt x="588238" y="37719"/>
                </a:lnTo>
                <a:close/>
              </a:path>
              <a:path w="680719" h="327659">
                <a:moveTo>
                  <a:pt x="672820" y="5715"/>
                </a:moveTo>
                <a:lnTo>
                  <a:pt x="635101" y="5715"/>
                </a:lnTo>
                <a:lnTo>
                  <a:pt x="635101" y="114300"/>
                </a:lnTo>
                <a:lnTo>
                  <a:pt x="584809" y="114300"/>
                </a:lnTo>
                <a:lnTo>
                  <a:pt x="584809" y="148590"/>
                </a:lnTo>
                <a:lnTo>
                  <a:pt x="635101" y="148590"/>
                </a:lnTo>
                <a:lnTo>
                  <a:pt x="635101" y="249174"/>
                </a:lnTo>
                <a:lnTo>
                  <a:pt x="672820" y="249174"/>
                </a:lnTo>
                <a:lnTo>
                  <a:pt x="672820" y="5715"/>
                </a:lnTo>
                <a:close/>
              </a:path>
              <a:path w="680719" h="327659">
                <a:moveTo>
                  <a:pt x="680440" y="293370"/>
                </a:moveTo>
                <a:lnTo>
                  <a:pt x="433946" y="293370"/>
                </a:lnTo>
                <a:lnTo>
                  <a:pt x="433946" y="236220"/>
                </a:lnTo>
                <a:lnTo>
                  <a:pt x="395846" y="236220"/>
                </a:lnTo>
                <a:lnTo>
                  <a:pt x="395846" y="326898"/>
                </a:lnTo>
                <a:lnTo>
                  <a:pt x="680440" y="326898"/>
                </a:lnTo>
                <a:lnTo>
                  <a:pt x="680440" y="2933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024" y="628713"/>
            <a:ext cx="501015" cy="327025"/>
          </a:xfrm>
          <a:custGeom>
            <a:avLst/>
            <a:gdLst/>
            <a:ahLst/>
            <a:cxnLst/>
            <a:rect l="l" t="t" r="r" b="b"/>
            <a:pathLst>
              <a:path w="501015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215430" y="58839"/>
                </a:lnTo>
                <a:lnTo>
                  <a:pt x="190004" y="26149"/>
                </a:lnTo>
                <a:lnTo>
                  <a:pt x="172212" y="15494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25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75"/>
                </a:lnTo>
                <a:lnTo>
                  <a:pt x="80772" y="85432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32"/>
                </a:lnTo>
                <a:lnTo>
                  <a:pt x="168160" y="117475"/>
                </a:lnTo>
                <a:lnTo>
                  <a:pt x="172212" y="163449"/>
                </a:lnTo>
                <a:lnTo>
                  <a:pt x="172212" y="15494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49"/>
                </a:lnTo>
                <a:lnTo>
                  <a:pt x="22313" y="58839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097"/>
                </a:lnTo>
                <a:lnTo>
                  <a:pt x="22313" y="267754"/>
                </a:lnTo>
                <a:lnTo>
                  <a:pt x="47726" y="300380"/>
                </a:lnTo>
                <a:lnTo>
                  <a:pt x="80467" y="319976"/>
                </a:lnTo>
                <a:lnTo>
                  <a:pt x="118872" y="326504"/>
                </a:lnTo>
                <a:lnTo>
                  <a:pt x="157276" y="319976"/>
                </a:lnTo>
                <a:lnTo>
                  <a:pt x="190004" y="300380"/>
                </a:lnTo>
                <a:lnTo>
                  <a:pt x="215430" y="267754"/>
                </a:lnTo>
                <a:lnTo>
                  <a:pt x="216090" y="265925"/>
                </a:lnTo>
                <a:lnTo>
                  <a:pt x="231889" y="222097"/>
                </a:lnTo>
                <a:lnTo>
                  <a:pt x="237744" y="163449"/>
                </a:lnTo>
                <a:close/>
              </a:path>
              <a:path w="501015" h="327025">
                <a:moveTo>
                  <a:pt x="500621" y="217170"/>
                </a:moveTo>
                <a:lnTo>
                  <a:pt x="491883" y="174218"/>
                </a:lnTo>
                <a:lnTo>
                  <a:pt x="487718" y="168402"/>
                </a:lnTo>
                <a:lnTo>
                  <a:pt x="468096" y="141008"/>
                </a:lnTo>
                <a:lnTo>
                  <a:pt x="433184" y="119735"/>
                </a:lnTo>
                <a:lnTo>
                  <a:pt x="433184" y="217932"/>
                </a:lnTo>
                <a:lnTo>
                  <a:pt x="429666" y="237401"/>
                </a:lnTo>
                <a:lnTo>
                  <a:pt x="419620" y="253123"/>
                </a:lnTo>
                <a:lnTo>
                  <a:pt x="403771" y="263626"/>
                </a:lnTo>
                <a:lnTo>
                  <a:pt x="382892" y="267449"/>
                </a:lnTo>
                <a:lnTo>
                  <a:pt x="362026" y="263626"/>
                </a:lnTo>
                <a:lnTo>
                  <a:pt x="346176" y="253123"/>
                </a:lnTo>
                <a:lnTo>
                  <a:pt x="336130" y="237401"/>
                </a:lnTo>
                <a:lnTo>
                  <a:pt x="332600" y="217932"/>
                </a:lnTo>
                <a:lnTo>
                  <a:pt x="336130" y="198450"/>
                </a:lnTo>
                <a:lnTo>
                  <a:pt x="346176" y="182727"/>
                </a:lnTo>
                <a:lnTo>
                  <a:pt x="362026" y="172224"/>
                </a:lnTo>
                <a:lnTo>
                  <a:pt x="382892" y="168402"/>
                </a:lnTo>
                <a:lnTo>
                  <a:pt x="403771" y="172224"/>
                </a:lnTo>
                <a:lnTo>
                  <a:pt x="419620" y="182727"/>
                </a:lnTo>
                <a:lnTo>
                  <a:pt x="429666" y="198450"/>
                </a:lnTo>
                <a:lnTo>
                  <a:pt x="433184" y="217932"/>
                </a:lnTo>
                <a:lnTo>
                  <a:pt x="433184" y="119735"/>
                </a:lnTo>
                <a:lnTo>
                  <a:pt x="432955" y="119595"/>
                </a:lnTo>
                <a:lnTo>
                  <a:pt x="398729" y="113538"/>
                </a:lnTo>
                <a:lnTo>
                  <a:pt x="390131" y="112014"/>
                </a:lnTo>
                <a:lnTo>
                  <a:pt x="386702" y="112014"/>
                </a:lnTo>
                <a:lnTo>
                  <a:pt x="383273" y="112776"/>
                </a:lnTo>
                <a:lnTo>
                  <a:pt x="381368" y="113538"/>
                </a:lnTo>
                <a:lnTo>
                  <a:pt x="451853" y="8382"/>
                </a:lnTo>
                <a:lnTo>
                  <a:pt x="373367" y="8382"/>
                </a:lnTo>
                <a:lnTo>
                  <a:pt x="293370" y="135255"/>
                </a:lnTo>
                <a:lnTo>
                  <a:pt x="281241" y="156095"/>
                </a:lnTo>
                <a:lnTo>
                  <a:pt x="272415" y="175971"/>
                </a:lnTo>
                <a:lnTo>
                  <a:pt x="267004" y="196062"/>
                </a:lnTo>
                <a:lnTo>
                  <a:pt x="265201" y="217170"/>
                </a:lnTo>
                <a:lnTo>
                  <a:pt x="265252" y="217932"/>
                </a:lnTo>
                <a:lnTo>
                  <a:pt x="274459" y="262483"/>
                </a:lnTo>
                <a:lnTo>
                  <a:pt x="299745" y="296697"/>
                </a:lnTo>
                <a:lnTo>
                  <a:pt x="337172" y="318477"/>
                </a:lnTo>
                <a:lnTo>
                  <a:pt x="382892" y="326123"/>
                </a:lnTo>
                <a:lnTo>
                  <a:pt x="428777" y="318046"/>
                </a:lnTo>
                <a:lnTo>
                  <a:pt x="466191" y="295503"/>
                </a:lnTo>
                <a:lnTo>
                  <a:pt x="486689" y="267449"/>
                </a:lnTo>
                <a:lnTo>
                  <a:pt x="491388" y="261035"/>
                </a:lnTo>
                <a:lnTo>
                  <a:pt x="500621" y="2171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698" y="3048683"/>
            <a:ext cx="325120" cy="334645"/>
          </a:xfrm>
          <a:custGeom>
            <a:avLst/>
            <a:gdLst/>
            <a:ahLst/>
            <a:cxnLst/>
            <a:rect l="l" t="t" r="r" b="b"/>
            <a:pathLst>
              <a:path w="325119" h="334645">
                <a:moveTo>
                  <a:pt x="181732" y="29717"/>
                </a:moveTo>
                <a:lnTo>
                  <a:pt x="143252" y="29717"/>
                </a:lnTo>
                <a:lnTo>
                  <a:pt x="143252" y="0"/>
                </a:lnTo>
                <a:lnTo>
                  <a:pt x="181732" y="0"/>
                </a:lnTo>
                <a:lnTo>
                  <a:pt x="181732" y="29717"/>
                </a:lnTo>
                <a:close/>
              </a:path>
              <a:path w="325119" h="334645">
                <a:moveTo>
                  <a:pt x="305554" y="57910"/>
                </a:moveTo>
                <a:lnTo>
                  <a:pt x="19049" y="57910"/>
                </a:lnTo>
                <a:lnTo>
                  <a:pt x="19049" y="29717"/>
                </a:lnTo>
                <a:lnTo>
                  <a:pt x="305554" y="29717"/>
                </a:lnTo>
                <a:lnTo>
                  <a:pt x="305554" y="57910"/>
                </a:lnTo>
                <a:close/>
              </a:path>
              <a:path w="325119" h="334645">
                <a:moveTo>
                  <a:pt x="12953" y="136013"/>
                </a:moveTo>
                <a:lnTo>
                  <a:pt x="12953" y="107439"/>
                </a:lnTo>
                <a:lnTo>
                  <a:pt x="53177" y="103718"/>
                </a:lnTo>
                <a:lnTo>
                  <a:pt x="91866" y="94533"/>
                </a:lnTo>
                <a:lnTo>
                  <a:pt x="123482" y="79418"/>
                </a:lnTo>
                <a:lnTo>
                  <a:pt x="142490" y="57910"/>
                </a:lnTo>
                <a:lnTo>
                  <a:pt x="182113" y="57910"/>
                </a:lnTo>
                <a:lnTo>
                  <a:pt x="180589" y="63625"/>
                </a:lnTo>
                <a:lnTo>
                  <a:pt x="178303" y="68959"/>
                </a:lnTo>
                <a:lnTo>
                  <a:pt x="175255" y="73912"/>
                </a:lnTo>
                <a:lnTo>
                  <a:pt x="266940" y="97152"/>
                </a:lnTo>
                <a:lnTo>
                  <a:pt x="153920" y="97152"/>
                </a:lnTo>
                <a:lnTo>
                  <a:pt x="125143" y="113672"/>
                </a:lnTo>
                <a:lnTo>
                  <a:pt x="90294" y="125583"/>
                </a:lnTo>
                <a:lnTo>
                  <a:pt x="52017" y="132995"/>
                </a:lnTo>
                <a:lnTo>
                  <a:pt x="12953" y="136013"/>
                </a:lnTo>
                <a:close/>
              </a:path>
              <a:path w="325119" h="334645">
                <a:moveTo>
                  <a:pt x="303649" y="136394"/>
                </a:moveTo>
                <a:lnTo>
                  <a:pt x="153920" y="97152"/>
                </a:lnTo>
                <a:lnTo>
                  <a:pt x="266940" y="97152"/>
                </a:lnTo>
                <a:lnTo>
                  <a:pt x="312031" y="108582"/>
                </a:lnTo>
                <a:lnTo>
                  <a:pt x="303649" y="136394"/>
                </a:lnTo>
                <a:close/>
              </a:path>
              <a:path w="325119" h="334645">
                <a:moveTo>
                  <a:pt x="324984" y="184399"/>
                </a:moveTo>
                <a:lnTo>
                  <a:pt x="0" y="184399"/>
                </a:lnTo>
                <a:lnTo>
                  <a:pt x="0" y="155444"/>
                </a:lnTo>
                <a:lnTo>
                  <a:pt x="324984" y="155444"/>
                </a:lnTo>
                <a:lnTo>
                  <a:pt x="324984" y="184399"/>
                </a:lnTo>
                <a:close/>
              </a:path>
              <a:path w="325119" h="334645">
                <a:moveTo>
                  <a:pt x="181351" y="211830"/>
                </a:moveTo>
                <a:lnTo>
                  <a:pt x="143252" y="211830"/>
                </a:lnTo>
                <a:lnTo>
                  <a:pt x="143252" y="184399"/>
                </a:lnTo>
                <a:lnTo>
                  <a:pt x="181351" y="184399"/>
                </a:lnTo>
                <a:lnTo>
                  <a:pt x="181351" y="211830"/>
                </a:lnTo>
                <a:close/>
              </a:path>
              <a:path w="325119" h="334645">
                <a:moveTo>
                  <a:pt x="308221" y="334509"/>
                </a:moveTo>
                <a:lnTo>
                  <a:pt x="22478" y="334509"/>
                </a:lnTo>
                <a:lnTo>
                  <a:pt x="22478" y="259835"/>
                </a:lnTo>
                <a:lnTo>
                  <a:pt x="265550" y="259835"/>
                </a:lnTo>
                <a:lnTo>
                  <a:pt x="265550" y="239262"/>
                </a:lnTo>
                <a:lnTo>
                  <a:pt x="21716" y="239262"/>
                </a:lnTo>
                <a:lnTo>
                  <a:pt x="21716" y="211830"/>
                </a:lnTo>
                <a:lnTo>
                  <a:pt x="302506" y="211830"/>
                </a:lnTo>
                <a:lnTo>
                  <a:pt x="302506" y="286123"/>
                </a:lnTo>
                <a:lnTo>
                  <a:pt x="59434" y="286123"/>
                </a:lnTo>
                <a:lnTo>
                  <a:pt x="59434" y="307078"/>
                </a:lnTo>
                <a:lnTo>
                  <a:pt x="308221" y="307078"/>
                </a:lnTo>
                <a:lnTo>
                  <a:pt x="308221" y="334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4544" y="3058589"/>
            <a:ext cx="300990" cy="328930"/>
          </a:xfrm>
          <a:custGeom>
            <a:avLst/>
            <a:gdLst/>
            <a:ahLst/>
            <a:cxnLst/>
            <a:rect l="l" t="t" r="r" b="b"/>
            <a:pathLst>
              <a:path w="300989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00989" h="328929">
                <a:moveTo>
                  <a:pt x="300982" y="328413"/>
                </a:moveTo>
                <a:lnTo>
                  <a:pt x="263264" y="328413"/>
                </a:lnTo>
                <a:lnTo>
                  <a:pt x="263264" y="176398"/>
                </a:lnTo>
                <a:lnTo>
                  <a:pt x="193543" y="176398"/>
                </a:lnTo>
                <a:lnTo>
                  <a:pt x="193543" y="140966"/>
                </a:lnTo>
                <a:lnTo>
                  <a:pt x="263264" y="140966"/>
                </a:lnTo>
                <a:lnTo>
                  <a:pt x="263264" y="3047"/>
                </a:lnTo>
                <a:lnTo>
                  <a:pt x="300982" y="3047"/>
                </a:lnTo>
                <a:lnTo>
                  <a:pt x="300982" y="328413"/>
                </a:lnTo>
                <a:close/>
              </a:path>
              <a:path w="300989" h="328929">
                <a:moveTo>
                  <a:pt x="214116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116" y="53338"/>
                </a:lnTo>
                <a:lnTo>
                  <a:pt x="214116" y="88389"/>
                </a:lnTo>
                <a:close/>
              </a:path>
              <a:path w="300989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34"/>
                </a:lnTo>
                <a:lnTo>
                  <a:pt x="127965" y="126965"/>
                </a:lnTo>
                <a:lnTo>
                  <a:pt x="125435" y="145181"/>
                </a:lnTo>
                <a:lnTo>
                  <a:pt x="122297" y="162682"/>
                </a:lnTo>
                <a:lnTo>
                  <a:pt x="157272" y="203829"/>
                </a:lnTo>
                <a:lnTo>
                  <a:pt x="110487" y="203829"/>
                </a:lnTo>
                <a:lnTo>
                  <a:pt x="90598" y="245655"/>
                </a:lnTo>
                <a:lnTo>
                  <a:pt x="65101" y="277551"/>
                </a:lnTo>
                <a:lnTo>
                  <a:pt x="34676" y="298875"/>
                </a:lnTo>
                <a:lnTo>
                  <a:pt x="0" y="308983"/>
                </a:lnTo>
                <a:close/>
              </a:path>
              <a:path w="300989" h="328929">
                <a:moveTo>
                  <a:pt x="197353" y="308602"/>
                </a:moveTo>
                <a:lnTo>
                  <a:pt x="110487" y="203829"/>
                </a:lnTo>
                <a:lnTo>
                  <a:pt x="157272" y="203829"/>
                </a:lnTo>
                <a:lnTo>
                  <a:pt x="225927" y="284599"/>
                </a:lnTo>
                <a:lnTo>
                  <a:pt x="197353" y="308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63532" y="3054017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60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8545" y="3064304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5" h="314960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4369" y="30947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0330"/>
                </a:lnTo>
                <a:lnTo>
                  <a:pt x="48387" y="10033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0330"/>
                </a:lnTo>
                <a:lnTo>
                  <a:pt x="136017" y="10033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919060" y="3048302"/>
            <a:ext cx="2257425" cy="423545"/>
            <a:chOff x="3919060" y="3048302"/>
            <a:chExt cx="2257425" cy="423545"/>
          </a:xfrm>
        </p:grpSpPr>
        <p:sp>
          <p:nvSpPr>
            <p:cNvPr id="19" name="object 19"/>
            <p:cNvSpPr/>
            <p:nvPr/>
          </p:nvSpPr>
          <p:spPr>
            <a:xfrm>
              <a:off x="3919055" y="3094799"/>
              <a:ext cx="401320" cy="377190"/>
            </a:xfrm>
            <a:custGeom>
              <a:avLst/>
              <a:gdLst/>
              <a:ahLst/>
              <a:cxnLst/>
              <a:rect l="l" t="t" r="r" b="b"/>
              <a:pathLst>
                <a:path w="401320" h="377189">
                  <a:moveTo>
                    <a:pt x="136017" y="66040"/>
                  </a:moveTo>
                  <a:lnTo>
                    <a:pt x="87630" y="66040"/>
                  </a:lnTo>
                  <a:lnTo>
                    <a:pt x="87630" y="0"/>
                  </a:lnTo>
                  <a:lnTo>
                    <a:pt x="48387" y="0"/>
                  </a:lnTo>
                  <a:lnTo>
                    <a:pt x="48387" y="66040"/>
                  </a:lnTo>
                  <a:lnTo>
                    <a:pt x="0" y="66040"/>
                  </a:lnTo>
                  <a:lnTo>
                    <a:pt x="0" y="100330"/>
                  </a:lnTo>
                  <a:lnTo>
                    <a:pt x="48387" y="100330"/>
                  </a:lnTo>
                  <a:lnTo>
                    <a:pt x="48387" y="284480"/>
                  </a:lnTo>
                  <a:lnTo>
                    <a:pt x="87630" y="284480"/>
                  </a:lnTo>
                  <a:lnTo>
                    <a:pt x="87630" y="100330"/>
                  </a:lnTo>
                  <a:lnTo>
                    <a:pt x="136017" y="100330"/>
                  </a:lnTo>
                  <a:lnTo>
                    <a:pt x="136017" y="66040"/>
                  </a:lnTo>
                  <a:close/>
                </a:path>
                <a:path w="401320" h="377189">
                  <a:moveTo>
                    <a:pt x="400799" y="175247"/>
                  </a:moveTo>
                  <a:lnTo>
                    <a:pt x="392633" y="129908"/>
                  </a:lnTo>
                  <a:lnTo>
                    <a:pt x="371259" y="95618"/>
                  </a:lnTo>
                  <a:lnTo>
                    <a:pt x="370039" y="93662"/>
                  </a:lnTo>
                  <a:lnTo>
                    <a:pt x="362318" y="88239"/>
                  </a:lnTo>
                  <a:lnTo>
                    <a:pt x="362318" y="175247"/>
                  </a:lnTo>
                  <a:lnTo>
                    <a:pt x="357111" y="206819"/>
                  </a:lnTo>
                  <a:lnTo>
                    <a:pt x="342366" y="232067"/>
                  </a:lnTo>
                  <a:lnTo>
                    <a:pt x="319405" y="248805"/>
                  </a:lnTo>
                  <a:lnTo>
                    <a:pt x="289547" y="254876"/>
                  </a:lnTo>
                  <a:lnTo>
                    <a:pt x="274320" y="251828"/>
                  </a:lnTo>
                  <a:lnTo>
                    <a:pt x="259245" y="248805"/>
                  </a:lnTo>
                  <a:lnTo>
                    <a:pt x="235635" y="232067"/>
                  </a:lnTo>
                  <a:lnTo>
                    <a:pt x="220332" y="206819"/>
                  </a:lnTo>
                  <a:lnTo>
                    <a:pt x="214884" y="175247"/>
                  </a:lnTo>
                  <a:lnTo>
                    <a:pt x="220332" y="143675"/>
                  </a:lnTo>
                  <a:lnTo>
                    <a:pt x="235635" y="118427"/>
                  </a:lnTo>
                  <a:lnTo>
                    <a:pt x="259245" y="101688"/>
                  </a:lnTo>
                  <a:lnTo>
                    <a:pt x="274320" y="98666"/>
                  </a:lnTo>
                  <a:lnTo>
                    <a:pt x="289547" y="95618"/>
                  </a:lnTo>
                  <a:lnTo>
                    <a:pt x="319405" y="101688"/>
                  </a:lnTo>
                  <a:lnTo>
                    <a:pt x="342366" y="118427"/>
                  </a:lnTo>
                  <a:lnTo>
                    <a:pt x="357111" y="143675"/>
                  </a:lnTo>
                  <a:lnTo>
                    <a:pt x="362318" y="175247"/>
                  </a:lnTo>
                  <a:lnTo>
                    <a:pt x="362318" y="88239"/>
                  </a:lnTo>
                  <a:lnTo>
                    <a:pt x="335864" y="69646"/>
                  </a:lnTo>
                  <a:lnTo>
                    <a:pt x="292976" y="60947"/>
                  </a:lnTo>
                  <a:lnTo>
                    <a:pt x="265734" y="64211"/>
                  </a:lnTo>
                  <a:lnTo>
                    <a:pt x="243598" y="72809"/>
                  </a:lnTo>
                  <a:lnTo>
                    <a:pt x="226809" y="84899"/>
                  </a:lnTo>
                  <a:lnTo>
                    <a:pt x="215633" y="98666"/>
                  </a:lnTo>
                  <a:lnTo>
                    <a:pt x="215633" y="66281"/>
                  </a:lnTo>
                  <a:lnTo>
                    <a:pt x="176403" y="66281"/>
                  </a:lnTo>
                  <a:lnTo>
                    <a:pt x="176403" y="376796"/>
                  </a:lnTo>
                  <a:lnTo>
                    <a:pt x="215633" y="376796"/>
                  </a:lnTo>
                  <a:lnTo>
                    <a:pt x="215633" y="251828"/>
                  </a:lnTo>
                  <a:lnTo>
                    <a:pt x="226809" y="265595"/>
                  </a:lnTo>
                  <a:lnTo>
                    <a:pt x="243598" y="277685"/>
                  </a:lnTo>
                  <a:lnTo>
                    <a:pt x="265734" y="286270"/>
                  </a:lnTo>
                  <a:lnTo>
                    <a:pt x="292976" y="289547"/>
                  </a:lnTo>
                  <a:lnTo>
                    <a:pt x="335864" y="280847"/>
                  </a:lnTo>
                  <a:lnTo>
                    <a:pt x="370039" y="256819"/>
                  </a:lnTo>
                  <a:lnTo>
                    <a:pt x="371259" y="254876"/>
                  </a:lnTo>
                  <a:lnTo>
                    <a:pt x="392633" y="220586"/>
                  </a:lnTo>
                  <a:lnTo>
                    <a:pt x="400799" y="175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9104" y="3155742"/>
              <a:ext cx="196972" cy="2285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97222" y="3048304"/>
              <a:ext cx="469265" cy="356235"/>
            </a:xfrm>
            <a:custGeom>
              <a:avLst/>
              <a:gdLst/>
              <a:ahLst/>
              <a:cxnLst/>
              <a:rect l="l" t="t" r="r" b="b"/>
              <a:pathLst>
                <a:path w="469264" h="356235">
                  <a:moveTo>
                    <a:pt x="52946" y="254127"/>
                  </a:moveTo>
                  <a:lnTo>
                    <a:pt x="50939" y="243522"/>
                  </a:lnTo>
                  <a:lnTo>
                    <a:pt x="45377" y="235077"/>
                  </a:lnTo>
                  <a:lnTo>
                    <a:pt x="37045" y="229476"/>
                  </a:lnTo>
                  <a:lnTo>
                    <a:pt x="26670" y="227457"/>
                  </a:lnTo>
                  <a:lnTo>
                    <a:pt x="16065" y="229476"/>
                  </a:lnTo>
                  <a:lnTo>
                    <a:pt x="7620" y="235077"/>
                  </a:lnTo>
                  <a:lnTo>
                    <a:pt x="2019" y="243522"/>
                  </a:lnTo>
                  <a:lnTo>
                    <a:pt x="0" y="254127"/>
                  </a:lnTo>
                  <a:lnTo>
                    <a:pt x="2019" y="264502"/>
                  </a:lnTo>
                  <a:lnTo>
                    <a:pt x="7620" y="272846"/>
                  </a:lnTo>
                  <a:lnTo>
                    <a:pt x="16065" y="278396"/>
                  </a:lnTo>
                  <a:lnTo>
                    <a:pt x="26670" y="280416"/>
                  </a:lnTo>
                  <a:lnTo>
                    <a:pt x="37045" y="278396"/>
                  </a:lnTo>
                  <a:lnTo>
                    <a:pt x="45377" y="272846"/>
                  </a:lnTo>
                  <a:lnTo>
                    <a:pt x="50939" y="264502"/>
                  </a:lnTo>
                  <a:lnTo>
                    <a:pt x="52946" y="254127"/>
                  </a:lnTo>
                  <a:close/>
                </a:path>
                <a:path w="469264" h="356235">
                  <a:moveTo>
                    <a:pt x="52946" y="102489"/>
                  </a:moveTo>
                  <a:lnTo>
                    <a:pt x="50939" y="92049"/>
                  </a:lnTo>
                  <a:lnTo>
                    <a:pt x="45377" y="83578"/>
                  </a:lnTo>
                  <a:lnTo>
                    <a:pt x="37045" y="77901"/>
                  </a:lnTo>
                  <a:lnTo>
                    <a:pt x="26670" y="75819"/>
                  </a:lnTo>
                  <a:lnTo>
                    <a:pt x="16065" y="77901"/>
                  </a:lnTo>
                  <a:lnTo>
                    <a:pt x="7620" y="83578"/>
                  </a:lnTo>
                  <a:lnTo>
                    <a:pt x="2019" y="92049"/>
                  </a:lnTo>
                  <a:lnTo>
                    <a:pt x="0" y="102489"/>
                  </a:lnTo>
                  <a:lnTo>
                    <a:pt x="2019" y="112928"/>
                  </a:lnTo>
                  <a:lnTo>
                    <a:pt x="7620" y="121399"/>
                  </a:lnTo>
                  <a:lnTo>
                    <a:pt x="16065" y="127076"/>
                  </a:lnTo>
                  <a:lnTo>
                    <a:pt x="26670" y="129159"/>
                  </a:lnTo>
                  <a:lnTo>
                    <a:pt x="37045" y="127076"/>
                  </a:lnTo>
                  <a:lnTo>
                    <a:pt x="45377" y="121399"/>
                  </a:lnTo>
                  <a:lnTo>
                    <a:pt x="50939" y="112928"/>
                  </a:lnTo>
                  <a:lnTo>
                    <a:pt x="52946" y="102489"/>
                  </a:lnTo>
                  <a:close/>
                </a:path>
                <a:path w="469264" h="356235">
                  <a:moveTo>
                    <a:pt x="266306" y="0"/>
                  </a:moveTo>
                  <a:lnTo>
                    <a:pt x="226682" y="0"/>
                  </a:lnTo>
                  <a:lnTo>
                    <a:pt x="87236" y="356235"/>
                  </a:lnTo>
                  <a:lnTo>
                    <a:pt x="126860" y="356235"/>
                  </a:lnTo>
                  <a:lnTo>
                    <a:pt x="266306" y="0"/>
                  </a:lnTo>
                  <a:close/>
                </a:path>
                <a:path w="469264" h="356235">
                  <a:moveTo>
                    <a:pt x="468998" y="0"/>
                  </a:moveTo>
                  <a:lnTo>
                    <a:pt x="429374" y="0"/>
                  </a:lnTo>
                  <a:lnTo>
                    <a:pt x="289928" y="356235"/>
                  </a:lnTo>
                  <a:lnTo>
                    <a:pt x="329552" y="356235"/>
                  </a:lnTo>
                  <a:lnTo>
                    <a:pt x="468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8893" y="3155742"/>
              <a:ext cx="200781" cy="223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870" y="3155742"/>
              <a:ext cx="218307" cy="2285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01514" y="3161075"/>
              <a:ext cx="347980" cy="218440"/>
            </a:xfrm>
            <a:custGeom>
              <a:avLst/>
              <a:gdLst/>
              <a:ahLst/>
              <a:cxnLst/>
              <a:rect l="l" t="t" r="r" b="b"/>
              <a:pathLst>
                <a:path w="347979" h="218439">
                  <a:moveTo>
                    <a:pt x="270884" y="217926"/>
                  </a:moveTo>
                  <a:lnTo>
                    <a:pt x="231261" y="217926"/>
                  </a:lnTo>
                  <a:lnTo>
                    <a:pt x="173731" y="51052"/>
                  </a:lnTo>
                  <a:lnTo>
                    <a:pt x="116583" y="217926"/>
                  </a:lnTo>
                  <a:lnTo>
                    <a:pt x="76960" y="217926"/>
                  </a:lnTo>
                  <a:lnTo>
                    <a:pt x="0" y="0"/>
                  </a:lnTo>
                  <a:lnTo>
                    <a:pt x="40765" y="0"/>
                  </a:lnTo>
                  <a:lnTo>
                    <a:pt x="97914" y="169159"/>
                  </a:lnTo>
                  <a:lnTo>
                    <a:pt x="154682" y="0"/>
                  </a:lnTo>
                  <a:lnTo>
                    <a:pt x="194305" y="0"/>
                  </a:lnTo>
                  <a:lnTo>
                    <a:pt x="251453" y="170302"/>
                  </a:lnTo>
                  <a:lnTo>
                    <a:pt x="308983" y="0"/>
                  </a:lnTo>
                  <a:lnTo>
                    <a:pt x="347844" y="0"/>
                  </a:lnTo>
                  <a:lnTo>
                    <a:pt x="270884" y="217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79456" y="3155742"/>
              <a:ext cx="196972" cy="22859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225957" y="3155742"/>
            <a:ext cx="659765" cy="228600"/>
            <a:chOff x="6225957" y="3155742"/>
            <a:chExt cx="659765" cy="2286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5957" y="3155742"/>
              <a:ext cx="147443" cy="2232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0832" y="3155742"/>
              <a:ext cx="222879" cy="2285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2572" y="3155742"/>
              <a:ext cx="222879" cy="22859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935742" y="3155742"/>
            <a:ext cx="330835" cy="223520"/>
          </a:xfrm>
          <a:custGeom>
            <a:avLst/>
            <a:gdLst/>
            <a:ahLst/>
            <a:cxnLst/>
            <a:rect l="l" t="t" r="r" b="b"/>
            <a:pathLst>
              <a:path w="330834" h="223520">
                <a:moveTo>
                  <a:pt x="330318" y="223260"/>
                </a:moveTo>
                <a:lnTo>
                  <a:pt x="291076" y="223260"/>
                </a:lnTo>
                <a:lnTo>
                  <a:pt x="291076" y="97152"/>
                </a:lnTo>
                <a:lnTo>
                  <a:pt x="287618" y="70774"/>
                </a:lnTo>
                <a:lnTo>
                  <a:pt x="277694" y="51005"/>
                </a:lnTo>
                <a:lnTo>
                  <a:pt x="261984" y="38593"/>
                </a:lnTo>
                <a:lnTo>
                  <a:pt x="241166" y="34289"/>
                </a:lnTo>
                <a:lnTo>
                  <a:pt x="218533" y="39908"/>
                </a:lnTo>
                <a:lnTo>
                  <a:pt x="200686" y="55243"/>
                </a:lnTo>
                <a:lnTo>
                  <a:pt x="188983" y="78007"/>
                </a:lnTo>
                <a:lnTo>
                  <a:pt x="184780" y="105915"/>
                </a:lnTo>
                <a:lnTo>
                  <a:pt x="184780" y="223260"/>
                </a:lnTo>
                <a:lnTo>
                  <a:pt x="145538" y="223260"/>
                </a:lnTo>
                <a:lnTo>
                  <a:pt x="145538" y="98676"/>
                </a:lnTo>
                <a:lnTo>
                  <a:pt x="142026" y="71417"/>
                </a:lnTo>
                <a:lnTo>
                  <a:pt x="132013" y="51195"/>
                </a:lnTo>
                <a:lnTo>
                  <a:pt x="116285" y="38616"/>
                </a:lnTo>
                <a:lnTo>
                  <a:pt x="95628" y="34289"/>
                </a:lnTo>
                <a:lnTo>
                  <a:pt x="73156" y="39902"/>
                </a:lnTo>
                <a:lnTo>
                  <a:pt x="55291" y="55195"/>
                </a:lnTo>
                <a:lnTo>
                  <a:pt x="43498" y="77847"/>
                </a:lnTo>
                <a:lnTo>
                  <a:pt x="39242" y="105534"/>
                </a:lnTo>
                <a:lnTo>
                  <a:pt x="39242" y="223260"/>
                </a:lnTo>
                <a:lnTo>
                  <a:pt x="0" y="223260"/>
                </a:lnTo>
                <a:lnTo>
                  <a:pt x="0" y="5333"/>
                </a:lnTo>
                <a:lnTo>
                  <a:pt x="39242" y="5333"/>
                </a:lnTo>
                <a:lnTo>
                  <a:pt x="39242" y="36194"/>
                </a:lnTo>
                <a:lnTo>
                  <a:pt x="48576" y="23788"/>
                </a:lnTo>
                <a:lnTo>
                  <a:pt x="62196" y="12096"/>
                </a:lnTo>
                <a:lnTo>
                  <a:pt x="80817" y="3405"/>
                </a:lnTo>
                <a:lnTo>
                  <a:pt x="105153" y="0"/>
                </a:lnTo>
                <a:lnTo>
                  <a:pt x="127911" y="3232"/>
                </a:lnTo>
                <a:lnTo>
                  <a:pt x="147205" y="12429"/>
                </a:lnTo>
                <a:lnTo>
                  <a:pt x="162426" y="26841"/>
                </a:lnTo>
                <a:lnTo>
                  <a:pt x="172969" y="45718"/>
                </a:lnTo>
                <a:lnTo>
                  <a:pt x="185322" y="27002"/>
                </a:lnTo>
                <a:lnTo>
                  <a:pt x="202639" y="12572"/>
                </a:lnTo>
                <a:lnTo>
                  <a:pt x="224456" y="3286"/>
                </a:lnTo>
                <a:lnTo>
                  <a:pt x="250310" y="0"/>
                </a:lnTo>
                <a:lnTo>
                  <a:pt x="282421" y="6399"/>
                </a:lnTo>
                <a:lnTo>
                  <a:pt x="307745" y="24621"/>
                </a:lnTo>
                <a:lnTo>
                  <a:pt x="324353" y="53201"/>
                </a:lnTo>
                <a:lnTo>
                  <a:pt x="330318" y="90675"/>
                </a:lnTo>
                <a:lnTo>
                  <a:pt x="330318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3304" y="3329854"/>
            <a:ext cx="53975" cy="54610"/>
          </a:xfrm>
          <a:custGeom>
            <a:avLst/>
            <a:gdLst/>
            <a:ahLst/>
            <a:cxnLst/>
            <a:rect l="l" t="t" r="r" b="b"/>
            <a:pathLst>
              <a:path w="53975" h="54610">
                <a:moveTo>
                  <a:pt x="27050" y="54100"/>
                </a:moveTo>
                <a:lnTo>
                  <a:pt x="16394" y="52017"/>
                </a:lnTo>
                <a:lnTo>
                  <a:pt x="7810" y="46290"/>
                </a:lnTo>
                <a:lnTo>
                  <a:pt x="2083" y="37706"/>
                </a:lnTo>
                <a:lnTo>
                  <a:pt x="0" y="27050"/>
                </a:lnTo>
                <a:lnTo>
                  <a:pt x="2083" y="16394"/>
                </a:lnTo>
                <a:lnTo>
                  <a:pt x="7810" y="7810"/>
                </a:lnTo>
                <a:lnTo>
                  <a:pt x="16394" y="2083"/>
                </a:lnTo>
                <a:lnTo>
                  <a:pt x="27050" y="0"/>
                </a:lnTo>
                <a:lnTo>
                  <a:pt x="37646" y="2083"/>
                </a:lnTo>
                <a:lnTo>
                  <a:pt x="46099" y="7810"/>
                </a:lnTo>
                <a:lnTo>
                  <a:pt x="51695" y="16394"/>
                </a:lnTo>
                <a:lnTo>
                  <a:pt x="53719" y="27050"/>
                </a:lnTo>
                <a:lnTo>
                  <a:pt x="51695" y="37706"/>
                </a:lnTo>
                <a:lnTo>
                  <a:pt x="46099" y="46290"/>
                </a:lnTo>
                <a:lnTo>
                  <a:pt x="37646" y="52017"/>
                </a:lnTo>
                <a:lnTo>
                  <a:pt x="27050" y="5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7417696" y="3064304"/>
            <a:ext cx="1196340" cy="320040"/>
            <a:chOff x="7417696" y="3064304"/>
            <a:chExt cx="1196340" cy="320040"/>
          </a:xfrm>
        </p:grpSpPr>
        <p:sp>
          <p:nvSpPr>
            <p:cNvPr id="33" name="object 33"/>
            <p:cNvSpPr/>
            <p:nvPr/>
          </p:nvSpPr>
          <p:spPr>
            <a:xfrm>
              <a:off x="7417696" y="3064304"/>
              <a:ext cx="203200" cy="314960"/>
            </a:xfrm>
            <a:custGeom>
              <a:avLst/>
              <a:gdLst/>
              <a:ahLst/>
              <a:cxnLst/>
              <a:rect l="l" t="t" r="r" b="b"/>
              <a:pathLst>
                <a:path w="203200" h="314960">
                  <a:moveTo>
                    <a:pt x="203067" y="314698"/>
                  </a:moveTo>
                  <a:lnTo>
                    <a:pt x="156587" y="314698"/>
                  </a:lnTo>
                  <a:lnTo>
                    <a:pt x="82293" y="214878"/>
                  </a:lnTo>
                  <a:lnTo>
                    <a:pt x="39242" y="260216"/>
                  </a:lnTo>
                  <a:lnTo>
                    <a:pt x="39242" y="314698"/>
                  </a:lnTo>
                  <a:lnTo>
                    <a:pt x="0" y="314698"/>
                  </a:lnTo>
                  <a:lnTo>
                    <a:pt x="0" y="0"/>
                  </a:lnTo>
                  <a:lnTo>
                    <a:pt x="39242" y="0"/>
                  </a:lnTo>
                  <a:lnTo>
                    <a:pt x="39242" y="213354"/>
                  </a:lnTo>
                  <a:lnTo>
                    <a:pt x="147824" y="96771"/>
                  </a:lnTo>
                  <a:lnTo>
                    <a:pt x="193924" y="96771"/>
                  </a:lnTo>
                  <a:lnTo>
                    <a:pt x="107058" y="188590"/>
                  </a:lnTo>
                  <a:lnTo>
                    <a:pt x="203067" y="31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2861" y="3155742"/>
              <a:ext cx="222879" cy="2285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4982" y="3155742"/>
              <a:ext cx="196972" cy="2285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0054" y="3155742"/>
              <a:ext cx="214497" cy="22859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1126" y="3155742"/>
              <a:ext cx="222879" cy="228594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8664296" y="3155742"/>
            <a:ext cx="330835" cy="223520"/>
          </a:xfrm>
          <a:custGeom>
            <a:avLst/>
            <a:gdLst/>
            <a:ahLst/>
            <a:cxnLst/>
            <a:rect l="l" t="t" r="r" b="b"/>
            <a:pathLst>
              <a:path w="330834" h="223520">
                <a:moveTo>
                  <a:pt x="330318" y="223260"/>
                </a:moveTo>
                <a:lnTo>
                  <a:pt x="291076" y="223260"/>
                </a:lnTo>
                <a:lnTo>
                  <a:pt x="291076" y="97152"/>
                </a:lnTo>
                <a:lnTo>
                  <a:pt x="287618" y="70774"/>
                </a:lnTo>
                <a:lnTo>
                  <a:pt x="277694" y="51005"/>
                </a:lnTo>
                <a:lnTo>
                  <a:pt x="261984" y="38593"/>
                </a:lnTo>
                <a:lnTo>
                  <a:pt x="241166" y="34289"/>
                </a:lnTo>
                <a:lnTo>
                  <a:pt x="218533" y="39908"/>
                </a:lnTo>
                <a:lnTo>
                  <a:pt x="200686" y="55243"/>
                </a:lnTo>
                <a:lnTo>
                  <a:pt x="188983" y="78007"/>
                </a:lnTo>
                <a:lnTo>
                  <a:pt x="184780" y="105915"/>
                </a:lnTo>
                <a:lnTo>
                  <a:pt x="184780" y="223260"/>
                </a:lnTo>
                <a:lnTo>
                  <a:pt x="145538" y="223260"/>
                </a:lnTo>
                <a:lnTo>
                  <a:pt x="145538" y="98676"/>
                </a:lnTo>
                <a:lnTo>
                  <a:pt x="142026" y="71417"/>
                </a:lnTo>
                <a:lnTo>
                  <a:pt x="132013" y="51195"/>
                </a:lnTo>
                <a:lnTo>
                  <a:pt x="116285" y="38616"/>
                </a:lnTo>
                <a:lnTo>
                  <a:pt x="95628" y="34289"/>
                </a:lnTo>
                <a:lnTo>
                  <a:pt x="73156" y="39902"/>
                </a:lnTo>
                <a:lnTo>
                  <a:pt x="55291" y="55195"/>
                </a:lnTo>
                <a:lnTo>
                  <a:pt x="43498" y="77847"/>
                </a:lnTo>
                <a:lnTo>
                  <a:pt x="39242" y="105534"/>
                </a:lnTo>
                <a:lnTo>
                  <a:pt x="39242" y="223260"/>
                </a:lnTo>
                <a:lnTo>
                  <a:pt x="0" y="223260"/>
                </a:lnTo>
                <a:lnTo>
                  <a:pt x="0" y="5333"/>
                </a:lnTo>
                <a:lnTo>
                  <a:pt x="39242" y="5333"/>
                </a:lnTo>
                <a:lnTo>
                  <a:pt x="39242" y="36194"/>
                </a:lnTo>
                <a:lnTo>
                  <a:pt x="48576" y="23788"/>
                </a:lnTo>
                <a:lnTo>
                  <a:pt x="62196" y="12096"/>
                </a:lnTo>
                <a:lnTo>
                  <a:pt x="80817" y="3405"/>
                </a:lnTo>
                <a:lnTo>
                  <a:pt x="105153" y="0"/>
                </a:lnTo>
                <a:lnTo>
                  <a:pt x="127911" y="3232"/>
                </a:lnTo>
                <a:lnTo>
                  <a:pt x="147205" y="12429"/>
                </a:lnTo>
                <a:lnTo>
                  <a:pt x="162426" y="26841"/>
                </a:lnTo>
                <a:lnTo>
                  <a:pt x="172969" y="45718"/>
                </a:lnTo>
                <a:lnTo>
                  <a:pt x="185322" y="27002"/>
                </a:lnTo>
                <a:lnTo>
                  <a:pt x="202639" y="12572"/>
                </a:lnTo>
                <a:lnTo>
                  <a:pt x="224456" y="3286"/>
                </a:lnTo>
                <a:lnTo>
                  <a:pt x="250310" y="0"/>
                </a:lnTo>
                <a:lnTo>
                  <a:pt x="282421" y="6399"/>
                </a:lnTo>
                <a:lnTo>
                  <a:pt x="307745" y="24621"/>
                </a:lnTo>
                <a:lnTo>
                  <a:pt x="324353" y="53201"/>
                </a:lnTo>
                <a:lnTo>
                  <a:pt x="330318" y="90675"/>
                </a:lnTo>
                <a:lnTo>
                  <a:pt x="330318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9041858" y="3155742"/>
            <a:ext cx="664845" cy="228600"/>
            <a:chOff x="9041858" y="3155742"/>
            <a:chExt cx="664845" cy="228600"/>
          </a:xfrm>
        </p:grpSpPr>
        <p:sp>
          <p:nvSpPr>
            <p:cNvPr id="40" name="object 40"/>
            <p:cNvSpPr/>
            <p:nvPr/>
          </p:nvSpPr>
          <p:spPr>
            <a:xfrm>
              <a:off x="9041858" y="3329854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10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7105" y="3155742"/>
              <a:ext cx="214497" cy="2285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88178" y="3155742"/>
              <a:ext cx="222879" cy="2285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652585" y="3329854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10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756977" y="3048302"/>
            <a:ext cx="1466215" cy="356235"/>
            <a:chOff x="9756977" y="3048302"/>
            <a:chExt cx="1466215" cy="356235"/>
          </a:xfrm>
        </p:grpSpPr>
        <p:sp>
          <p:nvSpPr>
            <p:cNvPr id="45" name="object 45"/>
            <p:cNvSpPr/>
            <p:nvPr/>
          </p:nvSpPr>
          <p:spPr>
            <a:xfrm>
              <a:off x="9756977" y="3064304"/>
              <a:ext cx="203200" cy="314960"/>
            </a:xfrm>
            <a:custGeom>
              <a:avLst/>
              <a:gdLst/>
              <a:ahLst/>
              <a:cxnLst/>
              <a:rect l="l" t="t" r="r" b="b"/>
              <a:pathLst>
                <a:path w="203200" h="314960">
                  <a:moveTo>
                    <a:pt x="203067" y="314698"/>
                  </a:moveTo>
                  <a:lnTo>
                    <a:pt x="156587" y="314698"/>
                  </a:lnTo>
                  <a:lnTo>
                    <a:pt x="82293" y="214878"/>
                  </a:lnTo>
                  <a:lnTo>
                    <a:pt x="39242" y="260216"/>
                  </a:lnTo>
                  <a:lnTo>
                    <a:pt x="39242" y="314698"/>
                  </a:lnTo>
                  <a:lnTo>
                    <a:pt x="0" y="314698"/>
                  </a:lnTo>
                  <a:lnTo>
                    <a:pt x="0" y="0"/>
                  </a:lnTo>
                  <a:lnTo>
                    <a:pt x="39242" y="0"/>
                  </a:lnTo>
                  <a:lnTo>
                    <a:pt x="39242" y="213354"/>
                  </a:lnTo>
                  <a:lnTo>
                    <a:pt x="147824" y="96771"/>
                  </a:lnTo>
                  <a:lnTo>
                    <a:pt x="193924" y="96771"/>
                  </a:lnTo>
                  <a:lnTo>
                    <a:pt x="107058" y="188590"/>
                  </a:lnTo>
                  <a:lnTo>
                    <a:pt x="203067" y="31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3572" y="3155742"/>
              <a:ext cx="147443" cy="2232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160826" y="3048304"/>
              <a:ext cx="1062355" cy="356235"/>
            </a:xfrm>
            <a:custGeom>
              <a:avLst/>
              <a:gdLst/>
              <a:ahLst/>
              <a:cxnLst/>
              <a:rect l="l" t="t" r="r" b="b"/>
              <a:pathLst>
                <a:path w="1062354" h="356235">
                  <a:moveTo>
                    <a:pt x="179057" y="0"/>
                  </a:moveTo>
                  <a:lnTo>
                    <a:pt x="139433" y="0"/>
                  </a:lnTo>
                  <a:lnTo>
                    <a:pt x="0" y="356235"/>
                  </a:lnTo>
                  <a:lnTo>
                    <a:pt x="39624" y="356235"/>
                  </a:lnTo>
                  <a:lnTo>
                    <a:pt x="179057" y="0"/>
                  </a:lnTo>
                  <a:close/>
                </a:path>
                <a:path w="1062354" h="356235">
                  <a:moveTo>
                    <a:pt x="421754" y="296037"/>
                  </a:moveTo>
                  <a:lnTo>
                    <a:pt x="267068" y="296037"/>
                  </a:lnTo>
                  <a:lnTo>
                    <a:pt x="347078" y="217551"/>
                  </a:lnTo>
                  <a:lnTo>
                    <a:pt x="376428" y="185597"/>
                  </a:lnTo>
                  <a:lnTo>
                    <a:pt x="396417" y="158546"/>
                  </a:lnTo>
                  <a:lnTo>
                    <a:pt x="407835" y="134124"/>
                  </a:lnTo>
                  <a:lnTo>
                    <a:pt x="411467" y="110109"/>
                  </a:lnTo>
                  <a:lnTo>
                    <a:pt x="404190" y="72618"/>
                  </a:lnTo>
                  <a:lnTo>
                    <a:pt x="383603" y="43624"/>
                  </a:lnTo>
                  <a:lnTo>
                    <a:pt x="351510" y="24917"/>
                  </a:lnTo>
                  <a:lnTo>
                    <a:pt x="309740" y="18288"/>
                  </a:lnTo>
                  <a:lnTo>
                    <a:pt x="266712" y="26238"/>
                  </a:lnTo>
                  <a:lnTo>
                    <a:pt x="234061" y="47866"/>
                  </a:lnTo>
                  <a:lnTo>
                    <a:pt x="213360" y="79857"/>
                  </a:lnTo>
                  <a:lnTo>
                    <a:pt x="206108" y="118872"/>
                  </a:lnTo>
                  <a:lnTo>
                    <a:pt x="246113" y="118872"/>
                  </a:lnTo>
                  <a:lnTo>
                    <a:pt x="250215" y="94386"/>
                  </a:lnTo>
                  <a:lnTo>
                    <a:pt x="262305" y="73583"/>
                  </a:lnTo>
                  <a:lnTo>
                    <a:pt x="282117" y="59131"/>
                  </a:lnTo>
                  <a:lnTo>
                    <a:pt x="309359" y="53721"/>
                  </a:lnTo>
                  <a:lnTo>
                    <a:pt x="335191" y="57556"/>
                  </a:lnTo>
                  <a:lnTo>
                    <a:pt x="354888" y="68681"/>
                  </a:lnTo>
                  <a:lnTo>
                    <a:pt x="367436" y="86512"/>
                  </a:lnTo>
                  <a:lnTo>
                    <a:pt x="371843" y="110490"/>
                  </a:lnTo>
                  <a:lnTo>
                    <a:pt x="368858" y="127533"/>
                  </a:lnTo>
                  <a:lnTo>
                    <a:pt x="359359" y="146786"/>
                  </a:lnTo>
                  <a:lnTo>
                    <a:pt x="342595" y="169316"/>
                  </a:lnTo>
                  <a:lnTo>
                    <a:pt x="317741" y="196215"/>
                  </a:lnTo>
                  <a:lnTo>
                    <a:pt x="209537" y="304800"/>
                  </a:lnTo>
                  <a:lnTo>
                    <a:pt x="209537" y="330708"/>
                  </a:lnTo>
                  <a:lnTo>
                    <a:pt x="421754" y="330708"/>
                  </a:lnTo>
                  <a:lnTo>
                    <a:pt x="421754" y="296037"/>
                  </a:lnTo>
                  <a:close/>
                </a:path>
                <a:path w="1062354" h="356235">
                  <a:moveTo>
                    <a:pt x="673963" y="250698"/>
                  </a:moveTo>
                  <a:lnTo>
                    <a:pt x="667880" y="219951"/>
                  </a:lnTo>
                  <a:lnTo>
                    <a:pt x="652399" y="196786"/>
                  </a:lnTo>
                  <a:lnTo>
                    <a:pt x="645629" y="191643"/>
                  </a:lnTo>
                  <a:lnTo>
                    <a:pt x="635101" y="183642"/>
                  </a:lnTo>
                  <a:lnTo>
                    <a:pt x="635101" y="248412"/>
                  </a:lnTo>
                  <a:lnTo>
                    <a:pt x="630224" y="270446"/>
                  </a:lnTo>
                  <a:lnTo>
                    <a:pt x="616343" y="288086"/>
                  </a:lnTo>
                  <a:lnTo>
                    <a:pt x="594601" y="299796"/>
                  </a:lnTo>
                  <a:lnTo>
                    <a:pt x="566153" y="304038"/>
                  </a:lnTo>
                  <a:lnTo>
                    <a:pt x="537476" y="299796"/>
                  </a:lnTo>
                  <a:lnTo>
                    <a:pt x="515620" y="288086"/>
                  </a:lnTo>
                  <a:lnTo>
                    <a:pt x="501700" y="270446"/>
                  </a:lnTo>
                  <a:lnTo>
                    <a:pt x="496811" y="248412"/>
                  </a:lnTo>
                  <a:lnTo>
                    <a:pt x="502018" y="226034"/>
                  </a:lnTo>
                  <a:lnTo>
                    <a:pt x="538441" y="196011"/>
                  </a:lnTo>
                  <a:lnTo>
                    <a:pt x="593636" y="196011"/>
                  </a:lnTo>
                  <a:lnTo>
                    <a:pt x="629907" y="226034"/>
                  </a:lnTo>
                  <a:lnTo>
                    <a:pt x="635101" y="248412"/>
                  </a:lnTo>
                  <a:lnTo>
                    <a:pt x="635101" y="183642"/>
                  </a:lnTo>
                  <a:lnTo>
                    <a:pt x="631698" y="181051"/>
                  </a:lnTo>
                  <a:lnTo>
                    <a:pt x="609955" y="172593"/>
                  </a:lnTo>
                  <a:lnTo>
                    <a:pt x="628256" y="163931"/>
                  </a:lnTo>
                  <a:lnTo>
                    <a:pt x="638937" y="154686"/>
                  </a:lnTo>
                  <a:lnTo>
                    <a:pt x="645490" y="149021"/>
                  </a:lnTo>
                  <a:lnTo>
                    <a:pt x="658291" y="128181"/>
                  </a:lnTo>
                  <a:lnTo>
                    <a:pt x="656259" y="69570"/>
                  </a:lnTo>
                  <a:lnTo>
                    <a:pt x="625195" y="36398"/>
                  </a:lnTo>
                  <a:lnTo>
                    <a:pt x="625195" y="102870"/>
                  </a:lnTo>
                  <a:lnTo>
                    <a:pt x="620852" y="123177"/>
                  </a:lnTo>
                  <a:lnTo>
                    <a:pt x="608672" y="139636"/>
                  </a:lnTo>
                  <a:lnTo>
                    <a:pt x="590003" y="150660"/>
                  </a:lnTo>
                  <a:lnTo>
                    <a:pt x="566153" y="154686"/>
                  </a:lnTo>
                  <a:lnTo>
                    <a:pt x="542290" y="150596"/>
                  </a:lnTo>
                  <a:lnTo>
                    <a:pt x="523621" y="139395"/>
                  </a:lnTo>
                  <a:lnTo>
                    <a:pt x="511441" y="122707"/>
                  </a:lnTo>
                  <a:lnTo>
                    <a:pt x="507098" y="102108"/>
                  </a:lnTo>
                  <a:lnTo>
                    <a:pt x="511289" y="82359"/>
                  </a:lnTo>
                  <a:lnTo>
                    <a:pt x="523189" y="66395"/>
                  </a:lnTo>
                  <a:lnTo>
                    <a:pt x="541807" y="55714"/>
                  </a:lnTo>
                  <a:lnTo>
                    <a:pt x="566153" y="51816"/>
                  </a:lnTo>
                  <a:lnTo>
                    <a:pt x="590486" y="55829"/>
                  </a:lnTo>
                  <a:lnTo>
                    <a:pt x="609104" y="66776"/>
                  </a:lnTo>
                  <a:lnTo>
                    <a:pt x="621004" y="82994"/>
                  </a:lnTo>
                  <a:lnTo>
                    <a:pt x="625195" y="102870"/>
                  </a:lnTo>
                  <a:lnTo>
                    <a:pt x="625195" y="36398"/>
                  </a:lnTo>
                  <a:lnTo>
                    <a:pt x="605764" y="24955"/>
                  </a:lnTo>
                  <a:lnTo>
                    <a:pt x="566153" y="18288"/>
                  </a:lnTo>
                  <a:lnTo>
                    <a:pt x="526313" y="24904"/>
                  </a:lnTo>
                  <a:lnTo>
                    <a:pt x="495515" y="42862"/>
                  </a:lnTo>
                  <a:lnTo>
                    <a:pt x="475653" y="69405"/>
                  </a:lnTo>
                  <a:lnTo>
                    <a:pt x="468617" y="101727"/>
                  </a:lnTo>
                  <a:lnTo>
                    <a:pt x="473621" y="128181"/>
                  </a:lnTo>
                  <a:lnTo>
                    <a:pt x="486422" y="149021"/>
                  </a:lnTo>
                  <a:lnTo>
                    <a:pt x="503656" y="163931"/>
                  </a:lnTo>
                  <a:lnTo>
                    <a:pt x="521957" y="172593"/>
                  </a:lnTo>
                  <a:lnTo>
                    <a:pt x="500380" y="181051"/>
                  </a:lnTo>
                  <a:lnTo>
                    <a:pt x="479666" y="196786"/>
                  </a:lnTo>
                  <a:lnTo>
                    <a:pt x="464083" y="219951"/>
                  </a:lnTo>
                  <a:lnTo>
                    <a:pt x="457949" y="250698"/>
                  </a:lnTo>
                  <a:lnTo>
                    <a:pt x="465848" y="285800"/>
                  </a:lnTo>
                  <a:lnTo>
                    <a:pt x="488048" y="313270"/>
                  </a:lnTo>
                  <a:lnTo>
                    <a:pt x="522236" y="331165"/>
                  </a:lnTo>
                  <a:lnTo>
                    <a:pt x="566153" y="337566"/>
                  </a:lnTo>
                  <a:lnTo>
                    <a:pt x="609841" y="331165"/>
                  </a:lnTo>
                  <a:lnTo>
                    <a:pt x="643915" y="313270"/>
                  </a:lnTo>
                  <a:lnTo>
                    <a:pt x="651370" y="304038"/>
                  </a:lnTo>
                  <a:lnTo>
                    <a:pt x="666064" y="285800"/>
                  </a:lnTo>
                  <a:lnTo>
                    <a:pt x="673963" y="250698"/>
                  </a:lnTo>
                  <a:close/>
                </a:path>
                <a:path w="1062354" h="356235">
                  <a:moveTo>
                    <a:pt x="924280" y="250698"/>
                  </a:moveTo>
                  <a:lnTo>
                    <a:pt x="918184" y="219951"/>
                  </a:lnTo>
                  <a:lnTo>
                    <a:pt x="902703" y="196786"/>
                  </a:lnTo>
                  <a:lnTo>
                    <a:pt x="895946" y="191643"/>
                  </a:lnTo>
                  <a:lnTo>
                    <a:pt x="885418" y="183654"/>
                  </a:lnTo>
                  <a:lnTo>
                    <a:pt x="885418" y="248412"/>
                  </a:lnTo>
                  <a:lnTo>
                    <a:pt x="880541" y="270446"/>
                  </a:lnTo>
                  <a:lnTo>
                    <a:pt x="866648" y="288086"/>
                  </a:lnTo>
                  <a:lnTo>
                    <a:pt x="844918" y="299796"/>
                  </a:lnTo>
                  <a:lnTo>
                    <a:pt x="816457" y="304038"/>
                  </a:lnTo>
                  <a:lnTo>
                    <a:pt x="787781" y="299796"/>
                  </a:lnTo>
                  <a:lnTo>
                    <a:pt x="765924" y="288086"/>
                  </a:lnTo>
                  <a:lnTo>
                    <a:pt x="752005" y="270446"/>
                  </a:lnTo>
                  <a:lnTo>
                    <a:pt x="747115" y="248412"/>
                  </a:lnTo>
                  <a:lnTo>
                    <a:pt x="752322" y="226034"/>
                  </a:lnTo>
                  <a:lnTo>
                    <a:pt x="766787" y="208026"/>
                  </a:lnTo>
                  <a:lnTo>
                    <a:pt x="788746" y="196011"/>
                  </a:lnTo>
                  <a:lnTo>
                    <a:pt x="816457" y="191643"/>
                  </a:lnTo>
                  <a:lnTo>
                    <a:pt x="843953" y="196011"/>
                  </a:lnTo>
                  <a:lnTo>
                    <a:pt x="865797" y="208026"/>
                  </a:lnTo>
                  <a:lnTo>
                    <a:pt x="880211" y="226034"/>
                  </a:lnTo>
                  <a:lnTo>
                    <a:pt x="885418" y="248412"/>
                  </a:lnTo>
                  <a:lnTo>
                    <a:pt x="885418" y="183654"/>
                  </a:lnTo>
                  <a:lnTo>
                    <a:pt x="882002" y="181051"/>
                  </a:lnTo>
                  <a:lnTo>
                    <a:pt x="860272" y="172593"/>
                  </a:lnTo>
                  <a:lnTo>
                    <a:pt x="878573" y="163931"/>
                  </a:lnTo>
                  <a:lnTo>
                    <a:pt x="889254" y="154686"/>
                  </a:lnTo>
                  <a:lnTo>
                    <a:pt x="895794" y="149021"/>
                  </a:lnTo>
                  <a:lnTo>
                    <a:pt x="908596" y="128181"/>
                  </a:lnTo>
                  <a:lnTo>
                    <a:pt x="913612" y="101727"/>
                  </a:lnTo>
                  <a:lnTo>
                    <a:pt x="906576" y="69570"/>
                  </a:lnTo>
                  <a:lnTo>
                    <a:pt x="893330" y="51816"/>
                  </a:lnTo>
                  <a:lnTo>
                    <a:pt x="886752" y="43014"/>
                  </a:lnTo>
                  <a:lnTo>
                    <a:pt x="875512" y="36410"/>
                  </a:lnTo>
                  <a:lnTo>
                    <a:pt x="875512" y="102870"/>
                  </a:lnTo>
                  <a:lnTo>
                    <a:pt x="871156" y="123177"/>
                  </a:lnTo>
                  <a:lnTo>
                    <a:pt x="858989" y="139636"/>
                  </a:lnTo>
                  <a:lnTo>
                    <a:pt x="840308" y="150660"/>
                  </a:lnTo>
                  <a:lnTo>
                    <a:pt x="816457" y="154686"/>
                  </a:lnTo>
                  <a:lnTo>
                    <a:pt x="792607" y="150596"/>
                  </a:lnTo>
                  <a:lnTo>
                    <a:pt x="773925" y="139395"/>
                  </a:lnTo>
                  <a:lnTo>
                    <a:pt x="761758" y="122707"/>
                  </a:lnTo>
                  <a:lnTo>
                    <a:pt x="757402" y="102108"/>
                  </a:lnTo>
                  <a:lnTo>
                    <a:pt x="761593" y="82359"/>
                  </a:lnTo>
                  <a:lnTo>
                    <a:pt x="773506" y="66395"/>
                  </a:lnTo>
                  <a:lnTo>
                    <a:pt x="792124" y="55714"/>
                  </a:lnTo>
                  <a:lnTo>
                    <a:pt x="816457" y="51816"/>
                  </a:lnTo>
                  <a:lnTo>
                    <a:pt x="840790" y="55829"/>
                  </a:lnTo>
                  <a:lnTo>
                    <a:pt x="859409" y="66776"/>
                  </a:lnTo>
                  <a:lnTo>
                    <a:pt x="871321" y="82994"/>
                  </a:lnTo>
                  <a:lnTo>
                    <a:pt x="875512" y="102870"/>
                  </a:lnTo>
                  <a:lnTo>
                    <a:pt x="875512" y="36410"/>
                  </a:lnTo>
                  <a:lnTo>
                    <a:pt x="856068" y="24955"/>
                  </a:lnTo>
                  <a:lnTo>
                    <a:pt x="816457" y="18288"/>
                  </a:lnTo>
                  <a:lnTo>
                    <a:pt x="776630" y="24904"/>
                  </a:lnTo>
                  <a:lnTo>
                    <a:pt x="745832" y="42862"/>
                  </a:lnTo>
                  <a:lnTo>
                    <a:pt x="725970" y="69405"/>
                  </a:lnTo>
                  <a:lnTo>
                    <a:pt x="718921" y="101727"/>
                  </a:lnTo>
                  <a:lnTo>
                    <a:pt x="723938" y="128181"/>
                  </a:lnTo>
                  <a:lnTo>
                    <a:pt x="736739" y="149021"/>
                  </a:lnTo>
                  <a:lnTo>
                    <a:pt x="753960" y="163931"/>
                  </a:lnTo>
                  <a:lnTo>
                    <a:pt x="772261" y="172593"/>
                  </a:lnTo>
                  <a:lnTo>
                    <a:pt x="750684" y="181051"/>
                  </a:lnTo>
                  <a:lnTo>
                    <a:pt x="729970" y="196786"/>
                  </a:lnTo>
                  <a:lnTo>
                    <a:pt x="714400" y="219951"/>
                  </a:lnTo>
                  <a:lnTo>
                    <a:pt x="708253" y="250698"/>
                  </a:lnTo>
                  <a:lnTo>
                    <a:pt x="716165" y="285800"/>
                  </a:lnTo>
                  <a:lnTo>
                    <a:pt x="738352" y="313270"/>
                  </a:lnTo>
                  <a:lnTo>
                    <a:pt x="772553" y="331165"/>
                  </a:lnTo>
                  <a:lnTo>
                    <a:pt x="816457" y="337566"/>
                  </a:lnTo>
                  <a:lnTo>
                    <a:pt x="860145" y="331165"/>
                  </a:lnTo>
                  <a:lnTo>
                    <a:pt x="894232" y="313270"/>
                  </a:lnTo>
                  <a:lnTo>
                    <a:pt x="901674" y="304038"/>
                  </a:lnTo>
                  <a:lnTo>
                    <a:pt x="916381" y="285800"/>
                  </a:lnTo>
                  <a:lnTo>
                    <a:pt x="924280" y="250698"/>
                  </a:lnTo>
                  <a:close/>
                </a:path>
                <a:path w="1062354" h="356235">
                  <a:moveTo>
                    <a:pt x="1061821" y="24904"/>
                  </a:moveTo>
                  <a:lnTo>
                    <a:pt x="958570" y="24904"/>
                  </a:lnTo>
                  <a:lnTo>
                    <a:pt x="958570" y="60464"/>
                  </a:lnTo>
                  <a:lnTo>
                    <a:pt x="1021816" y="60464"/>
                  </a:lnTo>
                  <a:lnTo>
                    <a:pt x="1021816" y="330974"/>
                  </a:lnTo>
                  <a:lnTo>
                    <a:pt x="1061821" y="330974"/>
                  </a:lnTo>
                  <a:lnTo>
                    <a:pt x="1061821" y="60464"/>
                  </a:lnTo>
                  <a:lnTo>
                    <a:pt x="1061821" y="24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11289701" y="3066590"/>
            <a:ext cx="215900" cy="312420"/>
          </a:xfrm>
          <a:custGeom>
            <a:avLst/>
            <a:gdLst/>
            <a:ahLst/>
            <a:cxnLst/>
            <a:rect l="l" t="t" r="r" b="b"/>
            <a:pathLst>
              <a:path w="215900" h="312420">
                <a:moveTo>
                  <a:pt x="215640" y="312412"/>
                </a:moveTo>
                <a:lnTo>
                  <a:pt x="3428" y="312412"/>
                </a:lnTo>
                <a:lnTo>
                  <a:pt x="3428" y="286504"/>
                </a:lnTo>
                <a:lnTo>
                  <a:pt x="111630" y="177922"/>
                </a:lnTo>
                <a:lnTo>
                  <a:pt x="136477" y="151027"/>
                </a:lnTo>
                <a:lnTo>
                  <a:pt x="153253" y="128489"/>
                </a:lnTo>
                <a:lnTo>
                  <a:pt x="162742" y="109237"/>
                </a:lnTo>
                <a:lnTo>
                  <a:pt x="165730" y="92199"/>
                </a:lnTo>
                <a:lnTo>
                  <a:pt x="161325" y="68221"/>
                </a:lnTo>
                <a:lnTo>
                  <a:pt x="148776" y="50385"/>
                </a:lnTo>
                <a:lnTo>
                  <a:pt x="129084" y="39265"/>
                </a:lnTo>
                <a:lnTo>
                  <a:pt x="103248" y="35432"/>
                </a:lnTo>
                <a:lnTo>
                  <a:pt x="76007" y="40843"/>
                </a:lnTo>
                <a:lnTo>
                  <a:pt x="56196" y="55291"/>
                </a:lnTo>
                <a:lnTo>
                  <a:pt x="44099" y="76096"/>
                </a:lnTo>
                <a:lnTo>
                  <a:pt x="40003" y="100581"/>
                </a:lnTo>
                <a:lnTo>
                  <a:pt x="0" y="100581"/>
                </a:lnTo>
                <a:lnTo>
                  <a:pt x="7244" y="61559"/>
                </a:lnTo>
                <a:lnTo>
                  <a:pt x="27955" y="29574"/>
                </a:lnTo>
                <a:lnTo>
                  <a:pt x="60595" y="7947"/>
                </a:lnTo>
                <a:lnTo>
                  <a:pt x="103629" y="0"/>
                </a:lnTo>
                <a:lnTo>
                  <a:pt x="145401" y="6631"/>
                </a:lnTo>
                <a:lnTo>
                  <a:pt x="177493" y="25335"/>
                </a:lnTo>
                <a:lnTo>
                  <a:pt x="198085" y="54326"/>
                </a:lnTo>
                <a:lnTo>
                  <a:pt x="205353" y="91818"/>
                </a:lnTo>
                <a:lnTo>
                  <a:pt x="201722" y="115838"/>
                </a:lnTo>
                <a:lnTo>
                  <a:pt x="190304" y="140252"/>
                </a:lnTo>
                <a:lnTo>
                  <a:pt x="170314" y="167308"/>
                </a:lnTo>
                <a:lnTo>
                  <a:pt x="140966" y="199258"/>
                </a:lnTo>
                <a:lnTo>
                  <a:pt x="60958" y="277742"/>
                </a:lnTo>
                <a:lnTo>
                  <a:pt x="215640" y="277742"/>
                </a:lnTo>
                <a:lnTo>
                  <a:pt x="215640" y="31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2698" y="3505912"/>
            <a:ext cx="325120" cy="334645"/>
          </a:xfrm>
          <a:custGeom>
            <a:avLst/>
            <a:gdLst/>
            <a:ahLst/>
            <a:cxnLst/>
            <a:rect l="l" t="t" r="r" b="b"/>
            <a:pathLst>
              <a:path w="325119" h="334645">
                <a:moveTo>
                  <a:pt x="181732" y="29717"/>
                </a:moveTo>
                <a:lnTo>
                  <a:pt x="143252" y="29717"/>
                </a:lnTo>
                <a:lnTo>
                  <a:pt x="143252" y="0"/>
                </a:lnTo>
                <a:lnTo>
                  <a:pt x="181732" y="0"/>
                </a:lnTo>
                <a:lnTo>
                  <a:pt x="181732" y="29717"/>
                </a:lnTo>
                <a:close/>
              </a:path>
              <a:path w="325119" h="334645">
                <a:moveTo>
                  <a:pt x="305554" y="57910"/>
                </a:moveTo>
                <a:lnTo>
                  <a:pt x="19049" y="57910"/>
                </a:lnTo>
                <a:lnTo>
                  <a:pt x="19049" y="29717"/>
                </a:lnTo>
                <a:lnTo>
                  <a:pt x="305554" y="29717"/>
                </a:lnTo>
                <a:lnTo>
                  <a:pt x="305554" y="57910"/>
                </a:lnTo>
                <a:close/>
              </a:path>
              <a:path w="325119" h="334645">
                <a:moveTo>
                  <a:pt x="12953" y="136013"/>
                </a:moveTo>
                <a:lnTo>
                  <a:pt x="12953" y="107439"/>
                </a:lnTo>
                <a:lnTo>
                  <a:pt x="53177" y="103718"/>
                </a:lnTo>
                <a:lnTo>
                  <a:pt x="91866" y="94533"/>
                </a:lnTo>
                <a:lnTo>
                  <a:pt x="123482" y="79418"/>
                </a:lnTo>
                <a:lnTo>
                  <a:pt x="142490" y="57910"/>
                </a:lnTo>
                <a:lnTo>
                  <a:pt x="182113" y="57910"/>
                </a:lnTo>
                <a:lnTo>
                  <a:pt x="180589" y="63625"/>
                </a:lnTo>
                <a:lnTo>
                  <a:pt x="178303" y="68959"/>
                </a:lnTo>
                <a:lnTo>
                  <a:pt x="175255" y="73912"/>
                </a:lnTo>
                <a:lnTo>
                  <a:pt x="266940" y="97152"/>
                </a:lnTo>
                <a:lnTo>
                  <a:pt x="153920" y="97152"/>
                </a:lnTo>
                <a:lnTo>
                  <a:pt x="125143" y="113672"/>
                </a:lnTo>
                <a:lnTo>
                  <a:pt x="90294" y="125583"/>
                </a:lnTo>
                <a:lnTo>
                  <a:pt x="52017" y="132995"/>
                </a:lnTo>
                <a:lnTo>
                  <a:pt x="12953" y="136013"/>
                </a:lnTo>
                <a:close/>
              </a:path>
              <a:path w="325119" h="334645">
                <a:moveTo>
                  <a:pt x="303649" y="136394"/>
                </a:moveTo>
                <a:lnTo>
                  <a:pt x="153920" y="97152"/>
                </a:lnTo>
                <a:lnTo>
                  <a:pt x="266940" y="97152"/>
                </a:lnTo>
                <a:lnTo>
                  <a:pt x="312031" y="108582"/>
                </a:lnTo>
                <a:lnTo>
                  <a:pt x="303649" y="136394"/>
                </a:lnTo>
                <a:close/>
              </a:path>
              <a:path w="325119" h="334645">
                <a:moveTo>
                  <a:pt x="324984" y="184399"/>
                </a:moveTo>
                <a:lnTo>
                  <a:pt x="0" y="184399"/>
                </a:lnTo>
                <a:lnTo>
                  <a:pt x="0" y="155444"/>
                </a:lnTo>
                <a:lnTo>
                  <a:pt x="324984" y="155444"/>
                </a:lnTo>
                <a:lnTo>
                  <a:pt x="324984" y="184399"/>
                </a:lnTo>
                <a:close/>
              </a:path>
              <a:path w="325119" h="334645">
                <a:moveTo>
                  <a:pt x="181351" y="211830"/>
                </a:moveTo>
                <a:lnTo>
                  <a:pt x="143252" y="211830"/>
                </a:lnTo>
                <a:lnTo>
                  <a:pt x="143252" y="184399"/>
                </a:lnTo>
                <a:lnTo>
                  <a:pt x="181351" y="184399"/>
                </a:lnTo>
                <a:lnTo>
                  <a:pt x="181351" y="211830"/>
                </a:lnTo>
                <a:close/>
              </a:path>
              <a:path w="325119" h="334645">
                <a:moveTo>
                  <a:pt x="308221" y="334509"/>
                </a:moveTo>
                <a:lnTo>
                  <a:pt x="22478" y="334509"/>
                </a:lnTo>
                <a:lnTo>
                  <a:pt x="22478" y="259835"/>
                </a:lnTo>
                <a:lnTo>
                  <a:pt x="265550" y="259835"/>
                </a:lnTo>
                <a:lnTo>
                  <a:pt x="265550" y="239262"/>
                </a:lnTo>
                <a:lnTo>
                  <a:pt x="21716" y="239262"/>
                </a:lnTo>
                <a:lnTo>
                  <a:pt x="21716" y="211830"/>
                </a:lnTo>
                <a:lnTo>
                  <a:pt x="302506" y="211830"/>
                </a:lnTo>
                <a:lnTo>
                  <a:pt x="302506" y="286123"/>
                </a:lnTo>
                <a:lnTo>
                  <a:pt x="59434" y="286123"/>
                </a:lnTo>
                <a:lnTo>
                  <a:pt x="59434" y="307078"/>
                </a:lnTo>
                <a:lnTo>
                  <a:pt x="308221" y="307078"/>
                </a:lnTo>
                <a:lnTo>
                  <a:pt x="308221" y="334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4544" y="3515817"/>
            <a:ext cx="300990" cy="328930"/>
          </a:xfrm>
          <a:custGeom>
            <a:avLst/>
            <a:gdLst/>
            <a:ahLst/>
            <a:cxnLst/>
            <a:rect l="l" t="t" r="r" b="b"/>
            <a:pathLst>
              <a:path w="300989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00989" h="328929">
                <a:moveTo>
                  <a:pt x="300982" y="328413"/>
                </a:moveTo>
                <a:lnTo>
                  <a:pt x="263264" y="328413"/>
                </a:lnTo>
                <a:lnTo>
                  <a:pt x="263264" y="176398"/>
                </a:lnTo>
                <a:lnTo>
                  <a:pt x="193543" y="176398"/>
                </a:lnTo>
                <a:lnTo>
                  <a:pt x="193543" y="140966"/>
                </a:lnTo>
                <a:lnTo>
                  <a:pt x="263264" y="140966"/>
                </a:lnTo>
                <a:lnTo>
                  <a:pt x="263264" y="3047"/>
                </a:lnTo>
                <a:lnTo>
                  <a:pt x="300982" y="3047"/>
                </a:lnTo>
                <a:lnTo>
                  <a:pt x="300982" y="328413"/>
                </a:lnTo>
                <a:close/>
              </a:path>
              <a:path w="300989" h="328929">
                <a:moveTo>
                  <a:pt x="214116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116" y="53338"/>
                </a:lnTo>
                <a:lnTo>
                  <a:pt x="214116" y="88389"/>
                </a:lnTo>
                <a:close/>
              </a:path>
              <a:path w="300989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34"/>
                </a:lnTo>
                <a:lnTo>
                  <a:pt x="127965" y="126965"/>
                </a:lnTo>
                <a:lnTo>
                  <a:pt x="125435" y="145181"/>
                </a:lnTo>
                <a:lnTo>
                  <a:pt x="122297" y="162682"/>
                </a:lnTo>
                <a:lnTo>
                  <a:pt x="157272" y="203829"/>
                </a:lnTo>
                <a:lnTo>
                  <a:pt x="110487" y="203829"/>
                </a:lnTo>
                <a:lnTo>
                  <a:pt x="90598" y="245655"/>
                </a:lnTo>
                <a:lnTo>
                  <a:pt x="65101" y="277551"/>
                </a:lnTo>
                <a:lnTo>
                  <a:pt x="34676" y="298875"/>
                </a:lnTo>
                <a:lnTo>
                  <a:pt x="0" y="308983"/>
                </a:lnTo>
                <a:close/>
              </a:path>
              <a:path w="300989" h="328929">
                <a:moveTo>
                  <a:pt x="197353" y="308602"/>
                </a:moveTo>
                <a:lnTo>
                  <a:pt x="110487" y="203829"/>
                </a:lnTo>
                <a:lnTo>
                  <a:pt x="157272" y="203829"/>
                </a:lnTo>
                <a:lnTo>
                  <a:pt x="225927" y="284599"/>
                </a:lnTo>
                <a:lnTo>
                  <a:pt x="197353" y="308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63532" y="3511246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60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28545" y="3521533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5" h="314960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64369" y="35519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919060" y="3505531"/>
            <a:ext cx="2352040" cy="423545"/>
            <a:chOff x="3919060" y="3505531"/>
            <a:chExt cx="2352040" cy="423545"/>
          </a:xfrm>
        </p:grpSpPr>
        <p:sp>
          <p:nvSpPr>
            <p:cNvPr id="55" name="object 55"/>
            <p:cNvSpPr/>
            <p:nvPr/>
          </p:nvSpPr>
          <p:spPr>
            <a:xfrm>
              <a:off x="3919055" y="3551999"/>
              <a:ext cx="401320" cy="377190"/>
            </a:xfrm>
            <a:custGeom>
              <a:avLst/>
              <a:gdLst/>
              <a:ahLst/>
              <a:cxnLst/>
              <a:rect l="l" t="t" r="r" b="b"/>
              <a:pathLst>
                <a:path w="401320" h="377189">
                  <a:moveTo>
                    <a:pt x="136017" y="66040"/>
                  </a:moveTo>
                  <a:lnTo>
                    <a:pt x="87630" y="66040"/>
                  </a:lnTo>
                  <a:lnTo>
                    <a:pt x="87630" y="0"/>
                  </a:lnTo>
                  <a:lnTo>
                    <a:pt x="48387" y="0"/>
                  </a:lnTo>
                  <a:lnTo>
                    <a:pt x="48387" y="66040"/>
                  </a:lnTo>
                  <a:lnTo>
                    <a:pt x="0" y="66040"/>
                  </a:lnTo>
                  <a:lnTo>
                    <a:pt x="0" y="101600"/>
                  </a:lnTo>
                  <a:lnTo>
                    <a:pt x="48387" y="101600"/>
                  </a:lnTo>
                  <a:lnTo>
                    <a:pt x="48387" y="284480"/>
                  </a:lnTo>
                  <a:lnTo>
                    <a:pt x="87630" y="284480"/>
                  </a:lnTo>
                  <a:lnTo>
                    <a:pt x="87630" y="101600"/>
                  </a:lnTo>
                  <a:lnTo>
                    <a:pt x="136017" y="101600"/>
                  </a:lnTo>
                  <a:lnTo>
                    <a:pt x="136017" y="66040"/>
                  </a:lnTo>
                  <a:close/>
                </a:path>
                <a:path w="401320" h="377189">
                  <a:moveTo>
                    <a:pt x="400799" y="175272"/>
                  </a:moveTo>
                  <a:lnTo>
                    <a:pt x="392633" y="129933"/>
                  </a:lnTo>
                  <a:lnTo>
                    <a:pt x="371259" y="95643"/>
                  </a:lnTo>
                  <a:lnTo>
                    <a:pt x="370039" y="93700"/>
                  </a:lnTo>
                  <a:lnTo>
                    <a:pt x="362318" y="88277"/>
                  </a:lnTo>
                  <a:lnTo>
                    <a:pt x="362318" y="175272"/>
                  </a:lnTo>
                  <a:lnTo>
                    <a:pt x="357111" y="206844"/>
                  </a:lnTo>
                  <a:lnTo>
                    <a:pt x="342366" y="232092"/>
                  </a:lnTo>
                  <a:lnTo>
                    <a:pt x="319405" y="248831"/>
                  </a:lnTo>
                  <a:lnTo>
                    <a:pt x="289547" y="254901"/>
                  </a:lnTo>
                  <a:lnTo>
                    <a:pt x="274320" y="251853"/>
                  </a:lnTo>
                  <a:lnTo>
                    <a:pt x="259245" y="248831"/>
                  </a:lnTo>
                  <a:lnTo>
                    <a:pt x="235635" y="232092"/>
                  </a:lnTo>
                  <a:lnTo>
                    <a:pt x="220332" y="206844"/>
                  </a:lnTo>
                  <a:lnTo>
                    <a:pt x="214884" y="175272"/>
                  </a:lnTo>
                  <a:lnTo>
                    <a:pt x="220332" y="143700"/>
                  </a:lnTo>
                  <a:lnTo>
                    <a:pt x="235635" y="118465"/>
                  </a:lnTo>
                  <a:lnTo>
                    <a:pt x="259245" y="101714"/>
                  </a:lnTo>
                  <a:lnTo>
                    <a:pt x="274320" y="98691"/>
                  </a:lnTo>
                  <a:lnTo>
                    <a:pt x="289547" y="95643"/>
                  </a:lnTo>
                  <a:lnTo>
                    <a:pt x="319405" y="101714"/>
                  </a:lnTo>
                  <a:lnTo>
                    <a:pt x="342366" y="118465"/>
                  </a:lnTo>
                  <a:lnTo>
                    <a:pt x="357111" y="143700"/>
                  </a:lnTo>
                  <a:lnTo>
                    <a:pt x="362318" y="175272"/>
                  </a:lnTo>
                  <a:lnTo>
                    <a:pt x="362318" y="88277"/>
                  </a:lnTo>
                  <a:lnTo>
                    <a:pt x="335864" y="69672"/>
                  </a:lnTo>
                  <a:lnTo>
                    <a:pt x="292976" y="60972"/>
                  </a:lnTo>
                  <a:lnTo>
                    <a:pt x="265734" y="64249"/>
                  </a:lnTo>
                  <a:lnTo>
                    <a:pt x="243598" y="72834"/>
                  </a:lnTo>
                  <a:lnTo>
                    <a:pt x="226809" y="84924"/>
                  </a:lnTo>
                  <a:lnTo>
                    <a:pt x="215633" y="98691"/>
                  </a:lnTo>
                  <a:lnTo>
                    <a:pt x="215633" y="66306"/>
                  </a:lnTo>
                  <a:lnTo>
                    <a:pt x="176403" y="66306"/>
                  </a:lnTo>
                  <a:lnTo>
                    <a:pt x="176403" y="376821"/>
                  </a:lnTo>
                  <a:lnTo>
                    <a:pt x="215633" y="376821"/>
                  </a:lnTo>
                  <a:lnTo>
                    <a:pt x="215633" y="251853"/>
                  </a:lnTo>
                  <a:lnTo>
                    <a:pt x="226809" y="265620"/>
                  </a:lnTo>
                  <a:lnTo>
                    <a:pt x="243598" y="277710"/>
                  </a:lnTo>
                  <a:lnTo>
                    <a:pt x="265734" y="286308"/>
                  </a:lnTo>
                  <a:lnTo>
                    <a:pt x="292976" y="289572"/>
                  </a:lnTo>
                  <a:lnTo>
                    <a:pt x="335864" y="280873"/>
                  </a:lnTo>
                  <a:lnTo>
                    <a:pt x="370039" y="256857"/>
                  </a:lnTo>
                  <a:lnTo>
                    <a:pt x="371259" y="254901"/>
                  </a:lnTo>
                  <a:lnTo>
                    <a:pt x="392633" y="220624"/>
                  </a:lnTo>
                  <a:lnTo>
                    <a:pt x="400799" y="175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9104" y="3612970"/>
              <a:ext cx="196972" cy="22859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597222" y="3505542"/>
              <a:ext cx="469265" cy="356235"/>
            </a:xfrm>
            <a:custGeom>
              <a:avLst/>
              <a:gdLst/>
              <a:ahLst/>
              <a:cxnLst/>
              <a:rect l="l" t="t" r="r" b="b"/>
              <a:pathLst>
                <a:path w="469264" h="356235">
                  <a:moveTo>
                    <a:pt x="52946" y="254114"/>
                  </a:moveTo>
                  <a:lnTo>
                    <a:pt x="50939" y="243522"/>
                  </a:lnTo>
                  <a:lnTo>
                    <a:pt x="45377" y="235064"/>
                  </a:lnTo>
                  <a:lnTo>
                    <a:pt x="37045" y="229476"/>
                  </a:lnTo>
                  <a:lnTo>
                    <a:pt x="26670" y="227444"/>
                  </a:lnTo>
                  <a:lnTo>
                    <a:pt x="16065" y="229476"/>
                  </a:lnTo>
                  <a:lnTo>
                    <a:pt x="7620" y="235064"/>
                  </a:lnTo>
                  <a:lnTo>
                    <a:pt x="2019" y="243522"/>
                  </a:lnTo>
                  <a:lnTo>
                    <a:pt x="0" y="254114"/>
                  </a:lnTo>
                  <a:lnTo>
                    <a:pt x="2019" y="264490"/>
                  </a:lnTo>
                  <a:lnTo>
                    <a:pt x="7620" y="272834"/>
                  </a:lnTo>
                  <a:lnTo>
                    <a:pt x="16065" y="278384"/>
                  </a:lnTo>
                  <a:lnTo>
                    <a:pt x="26670" y="280403"/>
                  </a:lnTo>
                  <a:lnTo>
                    <a:pt x="37045" y="278384"/>
                  </a:lnTo>
                  <a:lnTo>
                    <a:pt x="45377" y="272834"/>
                  </a:lnTo>
                  <a:lnTo>
                    <a:pt x="50939" y="264490"/>
                  </a:lnTo>
                  <a:lnTo>
                    <a:pt x="52946" y="254114"/>
                  </a:lnTo>
                  <a:close/>
                </a:path>
                <a:path w="469264" h="356235">
                  <a:moveTo>
                    <a:pt x="52946" y="102476"/>
                  </a:moveTo>
                  <a:lnTo>
                    <a:pt x="50939" y="92049"/>
                  </a:lnTo>
                  <a:lnTo>
                    <a:pt x="45377" y="83578"/>
                  </a:lnTo>
                  <a:lnTo>
                    <a:pt x="37045" y="77889"/>
                  </a:lnTo>
                  <a:lnTo>
                    <a:pt x="26670" y="75806"/>
                  </a:lnTo>
                  <a:lnTo>
                    <a:pt x="16065" y="77889"/>
                  </a:lnTo>
                  <a:lnTo>
                    <a:pt x="7620" y="83578"/>
                  </a:lnTo>
                  <a:lnTo>
                    <a:pt x="2019" y="92049"/>
                  </a:lnTo>
                  <a:lnTo>
                    <a:pt x="0" y="102476"/>
                  </a:lnTo>
                  <a:lnTo>
                    <a:pt x="2019" y="112915"/>
                  </a:lnTo>
                  <a:lnTo>
                    <a:pt x="7620" y="121386"/>
                  </a:lnTo>
                  <a:lnTo>
                    <a:pt x="16065" y="127076"/>
                  </a:lnTo>
                  <a:lnTo>
                    <a:pt x="26670" y="129146"/>
                  </a:lnTo>
                  <a:lnTo>
                    <a:pt x="37045" y="127076"/>
                  </a:lnTo>
                  <a:lnTo>
                    <a:pt x="45377" y="121386"/>
                  </a:lnTo>
                  <a:lnTo>
                    <a:pt x="50939" y="112915"/>
                  </a:lnTo>
                  <a:lnTo>
                    <a:pt x="52946" y="102476"/>
                  </a:lnTo>
                  <a:close/>
                </a:path>
                <a:path w="469264" h="356235">
                  <a:moveTo>
                    <a:pt x="266306" y="0"/>
                  </a:moveTo>
                  <a:lnTo>
                    <a:pt x="226682" y="0"/>
                  </a:lnTo>
                  <a:lnTo>
                    <a:pt x="87236" y="356222"/>
                  </a:lnTo>
                  <a:lnTo>
                    <a:pt x="126860" y="356222"/>
                  </a:lnTo>
                  <a:lnTo>
                    <a:pt x="266306" y="0"/>
                  </a:lnTo>
                  <a:close/>
                </a:path>
                <a:path w="469264" h="356235">
                  <a:moveTo>
                    <a:pt x="468998" y="0"/>
                  </a:moveTo>
                  <a:lnTo>
                    <a:pt x="429374" y="0"/>
                  </a:lnTo>
                  <a:lnTo>
                    <a:pt x="289928" y="356222"/>
                  </a:lnTo>
                  <a:lnTo>
                    <a:pt x="329552" y="356222"/>
                  </a:lnTo>
                  <a:lnTo>
                    <a:pt x="468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8893" y="3612970"/>
              <a:ext cx="200781" cy="2232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870" y="3612970"/>
              <a:ext cx="218307" cy="22859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601514" y="3618304"/>
              <a:ext cx="347980" cy="218440"/>
            </a:xfrm>
            <a:custGeom>
              <a:avLst/>
              <a:gdLst/>
              <a:ahLst/>
              <a:cxnLst/>
              <a:rect l="l" t="t" r="r" b="b"/>
              <a:pathLst>
                <a:path w="347979" h="218439">
                  <a:moveTo>
                    <a:pt x="270884" y="217926"/>
                  </a:moveTo>
                  <a:lnTo>
                    <a:pt x="231261" y="217926"/>
                  </a:lnTo>
                  <a:lnTo>
                    <a:pt x="173731" y="51052"/>
                  </a:lnTo>
                  <a:lnTo>
                    <a:pt x="116583" y="217926"/>
                  </a:lnTo>
                  <a:lnTo>
                    <a:pt x="76960" y="217926"/>
                  </a:lnTo>
                  <a:lnTo>
                    <a:pt x="0" y="0"/>
                  </a:lnTo>
                  <a:lnTo>
                    <a:pt x="40765" y="0"/>
                  </a:lnTo>
                  <a:lnTo>
                    <a:pt x="97914" y="169159"/>
                  </a:lnTo>
                  <a:lnTo>
                    <a:pt x="154682" y="0"/>
                  </a:lnTo>
                  <a:lnTo>
                    <a:pt x="194305" y="0"/>
                  </a:lnTo>
                  <a:lnTo>
                    <a:pt x="251453" y="170302"/>
                  </a:lnTo>
                  <a:lnTo>
                    <a:pt x="308983" y="0"/>
                  </a:lnTo>
                  <a:lnTo>
                    <a:pt x="347844" y="0"/>
                  </a:lnTo>
                  <a:lnTo>
                    <a:pt x="270884" y="217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79456" y="3612970"/>
              <a:ext cx="196972" cy="22859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217194" y="3787083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10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6323872" y="3612970"/>
            <a:ext cx="330835" cy="223520"/>
          </a:xfrm>
          <a:custGeom>
            <a:avLst/>
            <a:gdLst/>
            <a:ahLst/>
            <a:cxnLst/>
            <a:rect l="l" t="t" r="r" b="b"/>
            <a:pathLst>
              <a:path w="330834" h="223520">
                <a:moveTo>
                  <a:pt x="330318" y="223260"/>
                </a:moveTo>
                <a:lnTo>
                  <a:pt x="291076" y="223260"/>
                </a:lnTo>
                <a:lnTo>
                  <a:pt x="291076" y="97152"/>
                </a:lnTo>
                <a:lnTo>
                  <a:pt x="287618" y="70774"/>
                </a:lnTo>
                <a:lnTo>
                  <a:pt x="277694" y="51005"/>
                </a:lnTo>
                <a:lnTo>
                  <a:pt x="261984" y="38593"/>
                </a:lnTo>
                <a:lnTo>
                  <a:pt x="241166" y="34289"/>
                </a:lnTo>
                <a:lnTo>
                  <a:pt x="218533" y="39908"/>
                </a:lnTo>
                <a:lnTo>
                  <a:pt x="200686" y="55243"/>
                </a:lnTo>
                <a:lnTo>
                  <a:pt x="188983" y="78007"/>
                </a:lnTo>
                <a:lnTo>
                  <a:pt x="184780" y="105915"/>
                </a:lnTo>
                <a:lnTo>
                  <a:pt x="184780" y="223260"/>
                </a:lnTo>
                <a:lnTo>
                  <a:pt x="145538" y="223260"/>
                </a:lnTo>
                <a:lnTo>
                  <a:pt x="145538" y="98676"/>
                </a:lnTo>
                <a:lnTo>
                  <a:pt x="142026" y="71417"/>
                </a:lnTo>
                <a:lnTo>
                  <a:pt x="132013" y="51195"/>
                </a:lnTo>
                <a:lnTo>
                  <a:pt x="116285" y="38616"/>
                </a:lnTo>
                <a:lnTo>
                  <a:pt x="95628" y="34289"/>
                </a:lnTo>
                <a:lnTo>
                  <a:pt x="73156" y="39902"/>
                </a:lnTo>
                <a:lnTo>
                  <a:pt x="55291" y="55195"/>
                </a:lnTo>
                <a:lnTo>
                  <a:pt x="43498" y="77847"/>
                </a:lnTo>
                <a:lnTo>
                  <a:pt x="39242" y="105534"/>
                </a:lnTo>
                <a:lnTo>
                  <a:pt x="39242" y="223260"/>
                </a:lnTo>
                <a:lnTo>
                  <a:pt x="0" y="223260"/>
                </a:lnTo>
                <a:lnTo>
                  <a:pt x="0" y="5333"/>
                </a:lnTo>
                <a:lnTo>
                  <a:pt x="39242" y="5333"/>
                </a:lnTo>
                <a:lnTo>
                  <a:pt x="39242" y="36194"/>
                </a:lnTo>
                <a:lnTo>
                  <a:pt x="48576" y="23788"/>
                </a:lnTo>
                <a:lnTo>
                  <a:pt x="62196" y="12096"/>
                </a:lnTo>
                <a:lnTo>
                  <a:pt x="80817" y="3405"/>
                </a:lnTo>
                <a:lnTo>
                  <a:pt x="105153" y="0"/>
                </a:lnTo>
                <a:lnTo>
                  <a:pt x="127911" y="3232"/>
                </a:lnTo>
                <a:lnTo>
                  <a:pt x="147205" y="12429"/>
                </a:lnTo>
                <a:lnTo>
                  <a:pt x="162426" y="26841"/>
                </a:lnTo>
                <a:lnTo>
                  <a:pt x="172969" y="45718"/>
                </a:lnTo>
                <a:lnTo>
                  <a:pt x="185322" y="27002"/>
                </a:lnTo>
                <a:lnTo>
                  <a:pt x="202639" y="12572"/>
                </a:lnTo>
                <a:lnTo>
                  <a:pt x="224456" y="3286"/>
                </a:lnTo>
                <a:lnTo>
                  <a:pt x="250310" y="0"/>
                </a:lnTo>
                <a:lnTo>
                  <a:pt x="282421" y="6399"/>
                </a:lnTo>
                <a:lnTo>
                  <a:pt x="307745" y="24621"/>
                </a:lnTo>
                <a:lnTo>
                  <a:pt x="324353" y="53201"/>
                </a:lnTo>
                <a:lnTo>
                  <a:pt x="330318" y="90675"/>
                </a:lnTo>
                <a:lnTo>
                  <a:pt x="330318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6688480" y="3551993"/>
            <a:ext cx="832485" cy="290195"/>
            <a:chOff x="6688480" y="3551993"/>
            <a:chExt cx="832485" cy="290195"/>
          </a:xfrm>
        </p:grpSpPr>
        <p:sp>
          <p:nvSpPr>
            <p:cNvPr id="65" name="object 65"/>
            <p:cNvSpPr/>
            <p:nvPr/>
          </p:nvSpPr>
          <p:spPr>
            <a:xfrm>
              <a:off x="6688468" y="3551999"/>
              <a:ext cx="221615" cy="289560"/>
            </a:xfrm>
            <a:custGeom>
              <a:avLst/>
              <a:gdLst/>
              <a:ahLst/>
              <a:cxnLst/>
              <a:rect l="l" t="t" r="r" b="b"/>
              <a:pathLst>
                <a:path w="221615" h="289560">
                  <a:moveTo>
                    <a:pt x="136017" y="66040"/>
                  </a:moveTo>
                  <a:lnTo>
                    <a:pt x="87630" y="66040"/>
                  </a:lnTo>
                  <a:lnTo>
                    <a:pt x="87630" y="0"/>
                  </a:lnTo>
                  <a:lnTo>
                    <a:pt x="48387" y="0"/>
                  </a:lnTo>
                  <a:lnTo>
                    <a:pt x="48387" y="66040"/>
                  </a:lnTo>
                  <a:lnTo>
                    <a:pt x="0" y="66040"/>
                  </a:lnTo>
                  <a:lnTo>
                    <a:pt x="0" y="101600"/>
                  </a:lnTo>
                  <a:lnTo>
                    <a:pt x="48387" y="101600"/>
                  </a:lnTo>
                  <a:lnTo>
                    <a:pt x="48387" y="284480"/>
                  </a:lnTo>
                  <a:lnTo>
                    <a:pt x="87630" y="284480"/>
                  </a:lnTo>
                  <a:lnTo>
                    <a:pt x="87630" y="101600"/>
                  </a:lnTo>
                  <a:lnTo>
                    <a:pt x="136017" y="101600"/>
                  </a:lnTo>
                  <a:lnTo>
                    <a:pt x="136017" y="66040"/>
                  </a:lnTo>
                  <a:close/>
                </a:path>
                <a:path w="221615" h="289560">
                  <a:moveTo>
                    <a:pt x="221361" y="262140"/>
                  </a:moveTo>
                  <a:lnTo>
                    <a:pt x="219341" y="251485"/>
                  </a:lnTo>
                  <a:lnTo>
                    <a:pt x="213741" y="242900"/>
                  </a:lnTo>
                  <a:lnTo>
                    <a:pt x="205282" y="237172"/>
                  </a:lnTo>
                  <a:lnTo>
                    <a:pt x="194691" y="235089"/>
                  </a:lnTo>
                  <a:lnTo>
                    <a:pt x="184035" y="237172"/>
                  </a:lnTo>
                  <a:lnTo>
                    <a:pt x="175450" y="242900"/>
                  </a:lnTo>
                  <a:lnTo>
                    <a:pt x="169722" y="251485"/>
                  </a:lnTo>
                  <a:lnTo>
                    <a:pt x="167640" y="262140"/>
                  </a:lnTo>
                  <a:lnTo>
                    <a:pt x="169722" y="272796"/>
                  </a:lnTo>
                  <a:lnTo>
                    <a:pt x="175450" y="281381"/>
                  </a:lnTo>
                  <a:lnTo>
                    <a:pt x="184035" y="287108"/>
                  </a:lnTo>
                  <a:lnTo>
                    <a:pt x="194691" y="289191"/>
                  </a:lnTo>
                  <a:lnTo>
                    <a:pt x="205282" y="287108"/>
                  </a:lnTo>
                  <a:lnTo>
                    <a:pt x="213741" y="281381"/>
                  </a:lnTo>
                  <a:lnTo>
                    <a:pt x="219341" y="272796"/>
                  </a:lnTo>
                  <a:lnTo>
                    <a:pt x="221361" y="262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1363" y="3612970"/>
              <a:ext cx="214497" cy="22859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2436" y="3612970"/>
              <a:ext cx="222879" cy="22859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466843" y="3787083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10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7571234" y="3505531"/>
            <a:ext cx="2181860" cy="356235"/>
            <a:chOff x="7571234" y="3505531"/>
            <a:chExt cx="2181860" cy="356235"/>
          </a:xfrm>
        </p:grpSpPr>
        <p:sp>
          <p:nvSpPr>
            <p:cNvPr id="70" name="object 70"/>
            <p:cNvSpPr/>
            <p:nvPr/>
          </p:nvSpPr>
          <p:spPr>
            <a:xfrm>
              <a:off x="7571234" y="3521532"/>
              <a:ext cx="203200" cy="314960"/>
            </a:xfrm>
            <a:custGeom>
              <a:avLst/>
              <a:gdLst/>
              <a:ahLst/>
              <a:cxnLst/>
              <a:rect l="l" t="t" r="r" b="b"/>
              <a:pathLst>
                <a:path w="203200" h="314960">
                  <a:moveTo>
                    <a:pt x="203067" y="314698"/>
                  </a:moveTo>
                  <a:lnTo>
                    <a:pt x="156587" y="314698"/>
                  </a:lnTo>
                  <a:lnTo>
                    <a:pt x="82293" y="214878"/>
                  </a:lnTo>
                  <a:lnTo>
                    <a:pt x="39242" y="260216"/>
                  </a:lnTo>
                  <a:lnTo>
                    <a:pt x="39242" y="314698"/>
                  </a:lnTo>
                  <a:lnTo>
                    <a:pt x="0" y="314698"/>
                  </a:lnTo>
                  <a:lnTo>
                    <a:pt x="0" y="0"/>
                  </a:lnTo>
                  <a:lnTo>
                    <a:pt x="39242" y="0"/>
                  </a:lnTo>
                  <a:lnTo>
                    <a:pt x="39242" y="213354"/>
                  </a:lnTo>
                  <a:lnTo>
                    <a:pt x="147824" y="96771"/>
                  </a:lnTo>
                  <a:lnTo>
                    <a:pt x="193924" y="96771"/>
                  </a:lnTo>
                  <a:lnTo>
                    <a:pt x="107058" y="188590"/>
                  </a:lnTo>
                  <a:lnTo>
                    <a:pt x="203067" y="31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7829" y="3612970"/>
              <a:ext cx="147443" cy="22326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975079" y="3505542"/>
              <a:ext cx="552450" cy="356235"/>
            </a:xfrm>
            <a:custGeom>
              <a:avLst/>
              <a:gdLst/>
              <a:ahLst/>
              <a:cxnLst/>
              <a:rect l="l" t="t" r="r" b="b"/>
              <a:pathLst>
                <a:path w="552450" h="356235">
                  <a:moveTo>
                    <a:pt x="179070" y="0"/>
                  </a:moveTo>
                  <a:lnTo>
                    <a:pt x="139446" y="0"/>
                  </a:lnTo>
                  <a:lnTo>
                    <a:pt x="0" y="356222"/>
                  </a:lnTo>
                  <a:lnTo>
                    <a:pt x="39624" y="356222"/>
                  </a:lnTo>
                  <a:lnTo>
                    <a:pt x="179070" y="0"/>
                  </a:lnTo>
                  <a:close/>
                </a:path>
                <a:path w="552450" h="356235">
                  <a:moveTo>
                    <a:pt x="552056" y="198107"/>
                  </a:moveTo>
                  <a:lnTo>
                    <a:pt x="546087" y="160629"/>
                  </a:lnTo>
                  <a:lnTo>
                    <a:pt x="529475" y="132054"/>
                  </a:lnTo>
                  <a:lnTo>
                    <a:pt x="504151" y="113830"/>
                  </a:lnTo>
                  <a:lnTo>
                    <a:pt x="472046" y="107429"/>
                  </a:lnTo>
                  <a:lnTo>
                    <a:pt x="446189" y="110718"/>
                  </a:lnTo>
                  <a:lnTo>
                    <a:pt x="424370" y="120002"/>
                  </a:lnTo>
                  <a:lnTo>
                    <a:pt x="407060" y="134442"/>
                  </a:lnTo>
                  <a:lnTo>
                    <a:pt x="394703" y="153149"/>
                  </a:lnTo>
                  <a:lnTo>
                    <a:pt x="384162" y="134277"/>
                  </a:lnTo>
                  <a:lnTo>
                    <a:pt x="368935" y="119862"/>
                  </a:lnTo>
                  <a:lnTo>
                    <a:pt x="349643" y="110667"/>
                  </a:lnTo>
                  <a:lnTo>
                    <a:pt x="326885" y="107429"/>
                  </a:lnTo>
                  <a:lnTo>
                    <a:pt x="302552" y="110832"/>
                  </a:lnTo>
                  <a:lnTo>
                    <a:pt x="283933" y="119532"/>
                  </a:lnTo>
                  <a:lnTo>
                    <a:pt x="270306" y="131216"/>
                  </a:lnTo>
                  <a:lnTo>
                    <a:pt x="260972" y="143624"/>
                  </a:lnTo>
                  <a:lnTo>
                    <a:pt x="260972" y="112763"/>
                  </a:lnTo>
                  <a:lnTo>
                    <a:pt x="221729" y="112763"/>
                  </a:lnTo>
                  <a:lnTo>
                    <a:pt x="221729" y="330695"/>
                  </a:lnTo>
                  <a:lnTo>
                    <a:pt x="260972" y="330695"/>
                  </a:lnTo>
                  <a:lnTo>
                    <a:pt x="260972" y="212966"/>
                  </a:lnTo>
                  <a:lnTo>
                    <a:pt x="265239" y="185280"/>
                  </a:lnTo>
                  <a:lnTo>
                    <a:pt x="277025" y="162636"/>
                  </a:lnTo>
                  <a:lnTo>
                    <a:pt x="294894" y="147332"/>
                  </a:lnTo>
                  <a:lnTo>
                    <a:pt x="317360" y="141719"/>
                  </a:lnTo>
                  <a:lnTo>
                    <a:pt x="338023" y="146050"/>
                  </a:lnTo>
                  <a:lnTo>
                    <a:pt x="353745" y="158635"/>
                  </a:lnTo>
                  <a:lnTo>
                    <a:pt x="363766" y="178854"/>
                  </a:lnTo>
                  <a:lnTo>
                    <a:pt x="367271" y="206108"/>
                  </a:lnTo>
                  <a:lnTo>
                    <a:pt x="367271" y="330695"/>
                  </a:lnTo>
                  <a:lnTo>
                    <a:pt x="406514" y="330695"/>
                  </a:lnTo>
                  <a:lnTo>
                    <a:pt x="406514" y="213347"/>
                  </a:lnTo>
                  <a:lnTo>
                    <a:pt x="410718" y="185445"/>
                  </a:lnTo>
                  <a:lnTo>
                    <a:pt x="422427" y="162674"/>
                  </a:lnTo>
                  <a:lnTo>
                    <a:pt x="440270" y="147345"/>
                  </a:lnTo>
                  <a:lnTo>
                    <a:pt x="462902" y="141719"/>
                  </a:lnTo>
                  <a:lnTo>
                    <a:pt x="483717" y="146024"/>
                  </a:lnTo>
                  <a:lnTo>
                    <a:pt x="499427" y="158445"/>
                  </a:lnTo>
                  <a:lnTo>
                    <a:pt x="509358" y="178206"/>
                  </a:lnTo>
                  <a:lnTo>
                    <a:pt x="512813" y="204584"/>
                  </a:lnTo>
                  <a:lnTo>
                    <a:pt x="512813" y="330695"/>
                  </a:lnTo>
                  <a:lnTo>
                    <a:pt x="552056" y="330695"/>
                  </a:lnTo>
                  <a:lnTo>
                    <a:pt x="552056" y="19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61428" y="3551993"/>
              <a:ext cx="380228" cy="28447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975184" y="3517723"/>
              <a:ext cx="52705" cy="319405"/>
            </a:xfrm>
            <a:custGeom>
              <a:avLst/>
              <a:gdLst/>
              <a:ahLst/>
              <a:cxnLst/>
              <a:rect l="l" t="t" r="r" b="b"/>
              <a:pathLst>
                <a:path w="52704" h="319404">
                  <a:moveTo>
                    <a:pt x="25907" y="51814"/>
                  </a:moveTo>
                  <a:lnTo>
                    <a:pt x="15590" y="49856"/>
                  </a:lnTo>
                  <a:lnTo>
                    <a:pt x="7381" y="44433"/>
                  </a:lnTo>
                  <a:lnTo>
                    <a:pt x="1958" y="36223"/>
                  </a:lnTo>
                  <a:lnTo>
                    <a:pt x="0" y="25907"/>
                  </a:lnTo>
                  <a:lnTo>
                    <a:pt x="1958" y="15590"/>
                  </a:lnTo>
                  <a:lnTo>
                    <a:pt x="7381" y="7381"/>
                  </a:lnTo>
                  <a:lnTo>
                    <a:pt x="15590" y="1958"/>
                  </a:lnTo>
                  <a:lnTo>
                    <a:pt x="25907" y="0"/>
                  </a:lnTo>
                  <a:lnTo>
                    <a:pt x="36444" y="1958"/>
                  </a:lnTo>
                  <a:lnTo>
                    <a:pt x="44766" y="7381"/>
                  </a:lnTo>
                  <a:lnTo>
                    <a:pt x="50231" y="15590"/>
                  </a:lnTo>
                  <a:lnTo>
                    <a:pt x="52195" y="25907"/>
                  </a:lnTo>
                  <a:lnTo>
                    <a:pt x="50231" y="36223"/>
                  </a:lnTo>
                  <a:lnTo>
                    <a:pt x="44766" y="44433"/>
                  </a:lnTo>
                  <a:lnTo>
                    <a:pt x="36444" y="49856"/>
                  </a:lnTo>
                  <a:lnTo>
                    <a:pt x="25907" y="51814"/>
                  </a:lnTo>
                  <a:close/>
                </a:path>
                <a:path w="52704" h="319404">
                  <a:moveTo>
                    <a:pt x="45718" y="318889"/>
                  </a:moveTo>
                  <a:lnTo>
                    <a:pt x="6476" y="318889"/>
                  </a:lnTo>
                  <a:lnTo>
                    <a:pt x="6476" y="100581"/>
                  </a:lnTo>
                  <a:lnTo>
                    <a:pt x="45718" y="100581"/>
                  </a:lnTo>
                  <a:lnTo>
                    <a:pt x="45718" y="31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1194" y="3612970"/>
              <a:ext cx="218307" cy="22859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318828" y="3618305"/>
              <a:ext cx="434340" cy="222885"/>
            </a:xfrm>
            <a:custGeom>
              <a:avLst/>
              <a:gdLst/>
              <a:ahLst/>
              <a:cxnLst/>
              <a:rect l="l" t="t" r="r" b="b"/>
              <a:pathLst>
                <a:path w="434340" h="222885">
                  <a:moveTo>
                    <a:pt x="347853" y="0"/>
                  </a:moveTo>
                  <a:lnTo>
                    <a:pt x="308991" y="0"/>
                  </a:lnTo>
                  <a:lnTo>
                    <a:pt x="251460" y="170307"/>
                  </a:lnTo>
                  <a:lnTo>
                    <a:pt x="194310" y="0"/>
                  </a:lnTo>
                  <a:lnTo>
                    <a:pt x="154686" y="0"/>
                  </a:lnTo>
                  <a:lnTo>
                    <a:pt x="97917" y="169164"/>
                  </a:lnTo>
                  <a:lnTo>
                    <a:pt x="40767" y="0"/>
                  </a:lnTo>
                  <a:lnTo>
                    <a:pt x="0" y="0"/>
                  </a:lnTo>
                  <a:lnTo>
                    <a:pt x="76962" y="217932"/>
                  </a:lnTo>
                  <a:lnTo>
                    <a:pt x="116586" y="217932"/>
                  </a:lnTo>
                  <a:lnTo>
                    <a:pt x="173736" y="51054"/>
                  </a:lnTo>
                  <a:lnTo>
                    <a:pt x="231267" y="217932"/>
                  </a:lnTo>
                  <a:lnTo>
                    <a:pt x="270891" y="217932"/>
                  </a:lnTo>
                  <a:lnTo>
                    <a:pt x="347853" y="0"/>
                  </a:lnTo>
                  <a:close/>
                </a:path>
                <a:path w="434340" h="222885">
                  <a:moveTo>
                    <a:pt x="433946" y="195834"/>
                  </a:moveTo>
                  <a:lnTo>
                    <a:pt x="431927" y="185178"/>
                  </a:lnTo>
                  <a:lnTo>
                    <a:pt x="426326" y="176593"/>
                  </a:lnTo>
                  <a:lnTo>
                    <a:pt x="417880" y="170865"/>
                  </a:lnTo>
                  <a:lnTo>
                    <a:pt x="407276" y="168783"/>
                  </a:lnTo>
                  <a:lnTo>
                    <a:pt x="396621" y="170865"/>
                  </a:lnTo>
                  <a:lnTo>
                    <a:pt x="388048" y="176593"/>
                  </a:lnTo>
                  <a:lnTo>
                    <a:pt x="382320" y="185178"/>
                  </a:lnTo>
                  <a:lnTo>
                    <a:pt x="380238" y="195834"/>
                  </a:lnTo>
                  <a:lnTo>
                    <a:pt x="382320" y="206489"/>
                  </a:lnTo>
                  <a:lnTo>
                    <a:pt x="388048" y="215074"/>
                  </a:lnTo>
                  <a:lnTo>
                    <a:pt x="396621" y="220802"/>
                  </a:lnTo>
                  <a:lnTo>
                    <a:pt x="407276" y="222885"/>
                  </a:lnTo>
                  <a:lnTo>
                    <a:pt x="417880" y="220802"/>
                  </a:lnTo>
                  <a:lnTo>
                    <a:pt x="426326" y="215074"/>
                  </a:lnTo>
                  <a:lnTo>
                    <a:pt x="431927" y="206489"/>
                  </a:lnTo>
                  <a:lnTo>
                    <a:pt x="433946" y="195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9805744" y="3612970"/>
            <a:ext cx="224790" cy="316230"/>
          </a:xfrm>
          <a:custGeom>
            <a:avLst/>
            <a:gdLst/>
            <a:ahLst/>
            <a:cxnLst/>
            <a:rect l="l" t="t" r="r" b="b"/>
            <a:pathLst>
              <a:path w="224790" h="316229">
                <a:moveTo>
                  <a:pt x="97923" y="37718"/>
                </a:moveTo>
                <a:lnTo>
                  <a:pt x="39242" y="37718"/>
                </a:lnTo>
                <a:lnTo>
                  <a:pt x="50415" y="23948"/>
                </a:lnTo>
                <a:lnTo>
                  <a:pt x="67197" y="11858"/>
                </a:lnTo>
                <a:lnTo>
                  <a:pt x="89336" y="3268"/>
                </a:lnTo>
                <a:lnTo>
                  <a:pt x="116583" y="0"/>
                </a:lnTo>
                <a:lnTo>
                  <a:pt x="159468" y="8697"/>
                </a:lnTo>
                <a:lnTo>
                  <a:pt x="193638" y="32717"/>
                </a:lnTo>
                <a:lnTo>
                  <a:pt x="194856" y="34670"/>
                </a:lnTo>
                <a:lnTo>
                  <a:pt x="113154" y="34670"/>
                </a:lnTo>
                <a:lnTo>
                  <a:pt x="97923" y="37718"/>
                </a:lnTo>
                <a:close/>
              </a:path>
              <a:path w="224790" h="316229">
                <a:moveTo>
                  <a:pt x="39242" y="315841"/>
                </a:moveTo>
                <a:lnTo>
                  <a:pt x="0" y="315841"/>
                </a:lnTo>
                <a:lnTo>
                  <a:pt x="0" y="5333"/>
                </a:lnTo>
                <a:lnTo>
                  <a:pt x="39242" y="5333"/>
                </a:lnTo>
                <a:lnTo>
                  <a:pt x="39242" y="37718"/>
                </a:lnTo>
                <a:lnTo>
                  <a:pt x="97923" y="37718"/>
                </a:lnTo>
                <a:lnTo>
                  <a:pt x="82841" y="40736"/>
                </a:lnTo>
                <a:lnTo>
                  <a:pt x="59244" y="57481"/>
                </a:lnTo>
                <a:lnTo>
                  <a:pt x="43932" y="82728"/>
                </a:lnTo>
                <a:lnTo>
                  <a:pt x="38480" y="114297"/>
                </a:lnTo>
                <a:lnTo>
                  <a:pt x="43932" y="145865"/>
                </a:lnTo>
                <a:lnTo>
                  <a:pt x="59244" y="171112"/>
                </a:lnTo>
                <a:lnTo>
                  <a:pt x="82841" y="187858"/>
                </a:lnTo>
                <a:lnTo>
                  <a:pt x="97923" y="190876"/>
                </a:lnTo>
                <a:lnTo>
                  <a:pt x="39242" y="190876"/>
                </a:lnTo>
                <a:lnTo>
                  <a:pt x="39242" y="315841"/>
                </a:lnTo>
                <a:close/>
              </a:path>
              <a:path w="224790" h="316229">
                <a:moveTo>
                  <a:pt x="194856" y="193924"/>
                </a:moveTo>
                <a:lnTo>
                  <a:pt x="113154" y="193924"/>
                </a:lnTo>
                <a:lnTo>
                  <a:pt x="143008" y="187858"/>
                </a:lnTo>
                <a:lnTo>
                  <a:pt x="165968" y="171112"/>
                </a:lnTo>
                <a:lnTo>
                  <a:pt x="180714" y="145865"/>
                </a:lnTo>
                <a:lnTo>
                  <a:pt x="185923" y="114297"/>
                </a:lnTo>
                <a:lnTo>
                  <a:pt x="180714" y="82728"/>
                </a:lnTo>
                <a:lnTo>
                  <a:pt x="165968" y="57481"/>
                </a:lnTo>
                <a:lnTo>
                  <a:pt x="143008" y="40736"/>
                </a:lnTo>
                <a:lnTo>
                  <a:pt x="113154" y="34670"/>
                </a:lnTo>
                <a:lnTo>
                  <a:pt x="194856" y="34670"/>
                </a:lnTo>
                <a:lnTo>
                  <a:pt x="216235" y="68953"/>
                </a:lnTo>
                <a:lnTo>
                  <a:pt x="224403" y="114297"/>
                </a:lnTo>
                <a:lnTo>
                  <a:pt x="216235" y="159640"/>
                </a:lnTo>
                <a:lnTo>
                  <a:pt x="194856" y="193924"/>
                </a:lnTo>
                <a:close/>
              </a:path>
              <a:path w="224790" h="316229">
                <a:moveTo>
                  <a:pt x="116583" y="228594"/>
                </a:moveTo>
                <a:lnTo>
                  <a:pt x="89336" y="225326"/>
                </a:lnTo>
                <a:lnTo>
                  <a:pt x="67197" y="216735"/>
                </a:lnTo>
                <a:lnTo>
                  <a:pt x="50415" y="204645"/>
                </a:lnTo>
                <a:lnTo>
                  <a:pt x="39242" y="190876"/>
                </a:lnTo>
                <a:lnTo>
                  <a:pt x="97923" y="190876"/>
                </a:lnTo>
                <a:lnTo>
                  <a:pt x="113154" y="193924"/>
                </a:lnTo>
                <a:lnTo>
                  <a:pt x="194856" y="193924"/>
                </a:lnTo>
                <a:lnTo>
                  <a:pt x="193638" y="195876"/>
                </a:lnTo>
                <a:lnTo>
                  <a:pt x="159468" y="219896"/>
                </a:lnTo>
                <a:lnTo>
                  <a:pt x="116583" y="228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80438" y="3521533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5" h="314960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337978" y="3523449"/>
            <a:ext cx="462280" cy="405765"/>
          </a:xfrm>
          <a:custGeom>
            <a:avLst/>
            <a:gdLst/>
            <a:ahLst/>
            <a:cxnLst/>
            <a:rect l="l" t="t" r="r" b="b"/>
            <a:pathLst>
              <a:path w="462279" h="405764">
                <a:moveTo>
                  <a:pt x="224409" y="203822"/>
                </a:moveTo>
                <a:lnTo>
                  <a:pt x="216242" y="158483"/>
                </a:lnTo>
                <a:lnTo>
                  <a:pt x="194856" y="124193"/>
                </a:lnTo>
                <a:lnTo>
                  <a:pt x="193636" y="122250"/>
                </a:lnTo>
                <a:lnTo>
                  <a:pt x="185928" y="116840"/>
                </a:lnTo>
                <a:lnTo>
                  <a:pt x="185928" y="203822"/>
                </a:lnTo>
                <a:lnTo>
                  <a:pt x="180721" y="235394"/>
                </a:lnTo>
                <a:lnTo>
                  <a:pt x="165976" y="260642"/>
                </a:lnTo>
                <a:lnTo>
                  <a:pt x="143014" y="277380"/>
                </a:lnTo>
                <a:lnTo>
                  <a:pt x="113157" y="283451"/>
                </a:lnTo>
                <a:lnTo>
                  <a:pt x="97929" y="280403"/>
                </a:lnTo>
                <a:lnTo>
                  <a:pt x="82842" y="277380"/>
                </a:lnTo>
                <a:lnTo>
                  <a:pt x="59245" y="260642"/>
                </a:lnTo>
                <a:lnTo>
                  <a:pt x="43942" y="235394"/>
                </a:lnTo>
                <a:lnTo>
                  <a:pt x="38481" y="203822"/>
                </a:lnTo>
                <a:lnTo>
                  <a:pt x="43942" y="172250"/>
                </a:lnTo>
                <a:lnTo>
                  <a:pt x="59245" y="147015"/>
                </a:lnTo>
                <a:lnTo>
                  <a:pt x="82842" y="130263"/>
                </a:lnTo>
                <a:lnTo>
                  <a:pt x="97929" y="127241"/>
                </a:lnTo>
                <a:lnTo>
                  <a:pt x="113157" y="124193"/>
                </a:lnTo>
                <a:lnTo>
                  <a:pt x="143014" y="130263"/>
                </a:lnTo>
                <a:lnTo>
                  <a:pt x="165976" y="147015"/>
                </a:lnTo>
                <a:lnTo>
                  <a:pt x="180721" y="172250"/>
                </a:lnTo>
                <a:lnTo>
                  <a:pt x="185928" y="203822"/>
                </a:lnTo>
                <a:lnTo>
                  <a:pt x="185928" y="116840"/>
                </a:lnTo>
                <a:lnTo>
                  <a:pt x="159473" y="98221"/>
                </a:lnTo>
                <a:lnTo>
                  <a:pt x="116586" y="89522"/>
                </a:lnTo>
                <a:lnTo>
                  <a:pt x="89344" y="92798"/>
                </a:lnTo>
                <a:lnTo>
                  <a:pt x="67195" y="101384"/>
                </a:lnTo>
                <a:lnTo>
                  <a:pt x="50419" y="113474"/>
                </a:lnTo>
                <a:lnTo>
                  <a:pt x="39243" y="127241"/>
                </a:lnTo>
                <a:lnTo>
                  <a:pt x="39243" y="94856"/>
                </a:lnTo>
                <a:lnTo>
                  <a:pt x="0" y="94856"/>
                </a:lnTo>
                <a:lnTo>
                  <a:pt x="0" y="405371"/>
                </a:lnTo>
                <a:lnTo>
                  <a:pt x="39243" y="405371"/>
                </a:lnTo>
                <a:lnTo>
                  <a:pt x="39243" y="280403"/>
                </a:lnTo>
                <a:lnTo>
                  <a:pt x="50419" y="294170"/>
                </a:lnTo>
                <a:lnTo>
                  <a:pt x="67195" y="306260"/>
                </a:lnTo>
                <a:lnTo>
                  <a:pt x="89344" y="314858"/>
                </a:lnTo>
                <a:lnTo>
                  <a:pt x="116586" y="318122"/>
                </a:lnTo>
                <a:lnTo>
                  <a:pt x="159473" y="309422"/>
                </a:lnTo>
                <a:lnTo>
                  <a:pt x="193636" y="285407"/>
                </a:lnTo>
                <a:lnTo>
                  <a:pt x="194856" y="283451"/>
                </a:lnTo>
                <a:lnTo>
                  <a:pt x="216242" y="249174"/>
                </a:lnTo>
                <a:lnTo>
                  <a:pt x="224409" y="203822"/>
                </a:lnTo>
                <a:close/>
              </a:path>
              <a:path w="462279" h="405764">
                <a:moveTo>
                  <a:pt x="390906" y="290690"/>
                </a:moveTo>
                <a:lnTo>
                  <a:pt x="388747" y="279755"/>
                </a:lnTo>
                <a:lnTo>
                  <a:pt x="382803" y="270929"/>
                </a:lnTo>
                <a:lnTo>
                  <a:pt x="373862" y="265023"/>
                </a:lnTo>
                <a:lnTo>
                  <a:pt x="362712" y="262877"/>
                </a:lnTo>
                <a:lnTo>
                  <a:pt x="351777" y="265023"/>
                </a:lnTo>
                <a:lnTo>
                  <a:pt x="342938" y="270929"/>
                </a:lnTo>
                <a:lnTo>
                  <a:pt x="337045" y="279755"/>
                </a:lnTo>
                <a:lnTo>
                  <a:pt x="334899" y="290690"/>
                </a:lnTo>
                <a:lnTo>
                  <a:pt x="337045" y="301840"/>
                </a:lnTo>
                <a:lnTo>
                  <a:pt x="342938" y="310781"/>
                </a:lnTo>
                <a:lnTo>
                  <a:pt x="351777" y="316725"/>
                </a:lnTo>
                <a:lnTo>
                  <a:pt x="362712" y="318884"/>
                </a:lnTo>
                <a:lnTo>
                  <a:pt x="373862" y="316725"/>
                </a:lnTo>
                <a:lnTo>
                  <a:pt x="382803" y="310781"/>
                </a:lnTo>
                <a:lnTo>
                  <a:pt x="388747" y="301840"/>
                </a:lnTo>
                <a:lnTo>
                  <a:pt x="390906" y="290690"/>
                </a:lnTo>
                <a:close/>
              </a:path>
              <a:path w="462279" h="405764">
                <a:moveTo>
                  <a:pt x="461759" y="83426"/>
                </a:moveTo>
                <a:lnTo>
                  <a:pt x="444207" y="34658"/>
                </a:lnTo>
                <a:lnTo>
                  <a:pt x="406146" y="6337"/>
                </a:lnTo>
                <a:lnTo>
                  <a:pt x="364998" y="0"/>
                </a:lnTo>
                <a:lnTo>
                  <a:pt x="325081" y="7124"/>
                </a:lnTo>
                <a:lnTo>
                  <a:pt x="294030" y="26479"/>
                </a:lnTo>
                <a:lnTo>
                  <a:pt x="273697" y="54965"/>
                </a:lnTo>
                <a:lnTo>
                  <a:pt x="265938" y="89522"/>
                </a:lnTo>
                <a:lnTo>
                  <a:pt x="304800" y="89522"/>
                </a:lnTo>
                <a:lnTo>
                  <a:pt x="309168" y="69862"/>
                </a:lnTo>
                <a:lnTo>
                  <a:pt x="320649" y="52235"/>
                </a:lnTo>
                <a:lnTo>
                  <a:pt x="339356" y="39535"/>
                </a:lnTo>
                <a:lnTo>
                  <a:pt x="365379" y="34658"/>
                </a:lnTo>
                <a:lnTo>
                  <a:pt x="389851" y="38163"/>
                </a:lnTo>
                <a:lnTo>
                  <a:pt x="408051" y="48044"/>
                </a:lnTo>
                <a:lnTo>
                  <a:pt x="419379" y="63436"/>
                </a:lnTo>
                <a:lnTo>
                  <a:pt x="423278" y="83426"/>
                </a:lnTo>
                <a:lnTo>
                  <a:pt x="420916" y="98031"/>
                </a:lnTo>
                <a:lnTo>
                  <a:pt x="413804" y="111099"/>
                </a:lnTo>
                <a:lnTo>
                  <a:pt x="401904" y="123672"/>
                </a:lnTo>
                <a:lnTo>
                  <a:pt x="385191" y="136766"/>
                </a:lnTo>
                <a:lnTo>
                  <a:pt x="364820" y="154330"/>
                </a:lnTo>
                <a:lnTo>
                  <a:pt x="351942" y="174345"/>
                </a:lnTo>
                <a:lnTo>
                  <a:pt x="345211" y="198437"/>
                </a:lnTo>
                <a:lnTo>
                  <a:pt x="343281" y="228206"/>
                </a:lnTo>
                <a:lnTo>
                  <a:pt x="380619" y="228206"/>
                </a:lnTo>
                <a:lnTo>
                  <a:pt x="381914" y="206895"/>
                </a:lnTo>
                <a:lnTo>
                  <a:pt x="387324" y="187960"/>
                </a:lnTo>
                <a:lnTo>
                  <a:pt x="399097" y="170395"/>
                </a:lnTo>
                <a:lnTo>
                  <a:pt x="437819" y="137756"/>
                </a:lnTo>
                <a:lnTo>
                  <a:pt x="451053" y="121145"/>
                </a:lnTo>
                <a:lnTo>
                  <a:pt x="459066" y="103111"/>
                </a:lnTo>
                <a:lnTo>
                  <a:pt x="461759" y="83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2552603" y="4070208"/>
            <a:ext cx="467995" cy="228600"/>
            <a:chOff x="2552603" y="4070208"/>
            <a:chExt cx="467995" cy="228600"/>
          </a:xfrm>
        </p:grpSpPr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2603" y="4070208"/>
              <a:ext cx="200781" cy="22326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7580" y="4070208"/>
              <a:ext cx="222879" cy="228594"/>
            </a:xfrm>
            <a:prstGeom prst="rect">
              <a:avLst/>
            </a:prstGeom>
          </p:spPr>
        </p:pic>
      </p:grpSp>
      <p:sp>
        <p:nvSpPr>
          <p:cNvPr id="83" name="object 83"/>
          <p:cNvSpPr/>
          <p:nvPr/>
        </p:nvSpPr>
        <p:spPr>
          <a:xfrm>
            <a:off x="3071513" y="4070970"/>
            <a:ext cx="167640" cy="33655"/>
          </a:xfrm>
          <a:custGeom>
            <a:avLst/>
            <a:gdLst/>
            <a:ahLst/>
            <a:cxnLst/>
            <a:rect l="l" t="t" r="r" b="b"/>
            <a:pathLst>
              <a:path w="167639" h="33654">
                <a:moveTo>
                  <a:pt x="167635" y="33527"/>
                </a:moveTo>
                <a:lnTo>
                  <a:pt x="0" y="33527"/>
                </a:lnTo>
                <a:lnTo>
                  <a:pt x="0" y="0"/>
                </a:lnTo>
                <a:lnTo>
                  <a:pt x="167635" y="0"/>
                </a:lnTo>
                <a:lnTo>
                  <a:pt x="16763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71513" y="4177648"/>
            <a:ext cx="167640" cy="33655"/>
          </a:xfrm>
          <a:custGeom>
            <a:avLst/>
            <a:gdLst/>
            <a:ahLst/>
            <a:cxnLst/>
            <a:rect l="l" t="t" r="r" b="b"/>
            <a:pathLst>
              <a:path w="167639" h="33654">
                <a:moveTo>
                  <a:pt x="167635" y="33527"/>
                </a:moveTo>
                <a:lnTo>
                  <a:pt x="0" y="33527"/>
                </a:lnTo>
                <a:lnTo>
                  <a:pt x="0" y="0"/>
                </a:lnTo>
                <a:lnTo>
                  <a:pt x="167635" y="0"/>
                </a:lnTo>
                <a:lnTo>
                  <a:pt x="16763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85998" y="3981068"/>
            <a:ext cx="2132330" cy="319405"/>
          </a:xfrm>
          <a:custGeom>
            <a:avLst/>
            <a:gdLst/>
            <a:ahLst/>
            <a:cxnLst/>
            <a:rect l="l" t="t" r="r" b="b"/>
            <a:pathLst>
              <a:path w="2132329" h="319404">
                <a:moveTo>
                  <a:pt x="215646" y="277736"/>
                </a:moveTo>
                <a:lnTo>
                  <a:pt x="60960" y="277736"/>
                </a:lnTo>
                <a:lnTo>
                  <a:pt x="140970" y="199250"/>
                </a:lnTo>
                <a:lnTo>
                  <a:pt x="170319" y="167297"/>
                </a:lnTo>
                <a:lnTo>
                  <a:pt x="190309" y="140246"/>
                </a:lnTo>
                <a:lnTo>
                  <a:pt x="201726" y="115836"/>
                </a:lnTo>
                <a:lnTo>
                  <a:pt x="205359" y="91808"/>
                </a:lnTo>
                <a:lnTo>
                  <a:pt x="198094" y="54317"/>
                </a:lnTo>
                <a:lnTo>
                  <a:pt x="177495" y="25336"/>
                </a:lnTo>
                <a:lnTo>
                  <a:pt x="145402" y="6629"/>
                </a:lnTo>
                <a:lnTo>
                  <a:pt x="103632" y="0"/>
                </a:lnTo>
                <a:lnTo>
                  <a:pt x="60604" y="7937"/>
                </a:lnTo>
                <a:lnTo>
                  <a:pt x="27965" y="29565"/>
                </a:lnTo>
                <a:lnTo>
                  <a:pt x="7251" y="61556"/>
                </a:lnTo>
                <a:lnTo>
                  <a:pt x="0" y="100571"/>
                </a:lnTo>
                <a:lnTo>
                  <a:pt x="40005" y="100571"/>
                </a:lnTo>
                <a:lnTo>
                  <a:pt x="44107" y="76085"/>
                </a:lnTo>
                <a:lnTo>
                  <a:pt x="56197" y="55283"/>
                </a:lnTo>
                <a:lnTo>
                  <a:pt x="76009" y="40843"/>
                </a:lnTo>
                <a:lnTo>
                  <a:pt x="103251" y="35420"/>
                </a:lnTo>
                <a:lnTo>
                  <a:pt x="129095" y="39255"/>
                </a:lnTo>
                <a:lnTo>
                  <a:pt x="148780" y="50380"/>
                </a:lnTo>
                <a:lnTo>
                  <a:pt x="161328" y="68211"/>
                </a:lnTo>
                <a:lnTo>
                  <a:pt x="165735" y="92189"/>
                </a:lnTo>
                <a:lnTo>
                  <a:pt x="162750" y="109232"/>
                </a:lnTo>
                <a:lnTo>
                  <a:pt x="153263" y="128485"/>
                </a:lnTo>
                <a:lnTo>
                  <a:pt x="136486" y="151015"/>
                </a:lnTo>
                <a:lnTo>
                  <a:pt x="111633" y="177914"/>
                </a:lnTo>
                <a:lnTo>
                  <a:pt x="3429" y="286499"/>
                </a:lnTo>
                <a:lnTo>
                  <a:pt x="3429" y="312407"/>
                </a:lnTo>
                <a:lnTo>
                  <a:pt x="215646" y="312407"/>
                </a:lnTo>
                <a:lnTo>
                  <a:pt x="215646" y="277736"/>
                </a:lnTo>
                <a:close/>
              </a:path>
              <a:path w="2132329" h="319404">
                <a:moveTo>
                  <a:pt x="479298" y="159626"/>
                </a:moveTo>
                <a:lnTo>
                  <a:pt x="473748" y="102057"/>
                </a:lnTo>
                <a:lnTo>
                  <a:pt x="458165" y="57353"/>
                </a:lnTo>
                <a:lnTo>
                  <a:pt x="441629" y="35420"/>
                </a:lnTo>
                <a:lnTo>
                  <a:pt x="440817" y="34353"/>
                </a:lnTo>
                <a:lnTo>
                  <a:pt x="440817" y="159626"/>
                </a:lnTo>
                <a:lnTo>
                  <a:pt x="435051" y="214071"/>
                </a:lnTo>
                <a:lnTo>
                  <a:pt x="419290" y="252882"/>
                </a:lnTo>
                <a:lnTo>
                  <a:pt x="395808" y="276110"/>
                </a:lnTo>
                <a:lnTo>
                  <a:pt x="366903" y="283832"/>
                </a:lnTo>
                <a:lnTo>
                  <a:pt x="337769" y="276110"/>
                </a:lnTo>
                <a:lnTo>
                  <a:pt x="314185" y="252882"/>
                </a:lnTo>
                <a:lnTo>
                  <a:pt x="298373" y="214071"/>
                </a:lnTo>
                <a:lnTo>
                  <a:pt x="292608" y="159626"/>
                </a:lnTo>
                <a:lnTo>
                  <a:pt x="298373" y="105346"/>
                </a:lnTo>
                <a:lnTo>
                  <a:pt x="314185" y="66522"/>
                </a:lnTo>
                <a:lnTo>
                  <a:pt x="337769" y="43205"/>
                </a:lnTo>
                <a:lnTo>
                  <a:pt x="366903" y="35420"/>
                </a:lnTo>
                <a:lnTo>
                  <a:pt x="395808" y="43205"/>
                </a:lnTo>
                <a:lnTo>
                  <a:pt x="419290" y="66522"/>
                </a:lnTo>
                <a:lnTo>
                  <a:pt x="435051" y="105346"/>
                </a:lnTo>
                <a:lnTo>
                  <a:pt x="440817" y="159626"/>
                </a:lnTo>
                <a:lnTo>
                  <a:pt x="440817" y="34353"/>
                </a:lnTo>
                <a:lnTo>
                  <a:pt x="434111" y="25463"/>
                </a:lnTo>
                <a:lnTo>
                  <a:pt x="403161" y="6350"/>
                </a:lnTo>
                <a:lnTo>
                  <a:pt x="366903" y="0"/>
                </a:lnTo>
                <a:lnTo>
                  <a:pt x="330441" y="6350"/>
                </a:lnTo>
                <a:lnTo>
                  <a:pt x="299389" y="25463"/>
                </a:lnTo>
                <a:lnTo>
                  <a:pt x="275285" y="57353"/>
                </a:lnTo>
                <a:lnTo>
                  <a:pt x="259676" y="102057"/>
                </a:lnTo>
                <a:lnTo>
                  <a:pt x="254127" y="159626"/>
                </a:lnTo>
                <a:lnTo>
                  <a:pt x="259676" y="217195"/>
                </a:lnTo>
                <a:lnTo>
                  <a:pt x="275285" y="261899"/>
                </a:lnTo>
                <a:lnTo>
                  <a:pt x="299389" y="293801"/>
                </a:lnTo>
                <a:lnTo>
                  <a:pt x="330441" y="312902"/>
                </a:lnTo>
                <a:lnTo>
                  <a:pt x="366903" y="319265"/>
                </a:lnTo>
                <a:lnTo>
                  <a:pt x="403161" y="312902"/>
                </a:lnTo>
                <a:lnTo>
                  <a:pt x="434111" y="293801"/>
                </a:lnTo>
                <a:lnTo>
                  <a:pt x="441629" y="283832"/>
                </a:lnTo>
                <a:lnTo>
                  <a:pt x="458165" y="261899"/>
                </a:lnTo>
                <a:lnTo>
                  <a:pt x="473748" y="217195"/>
                </a:lnTo>
                <a:lnTo>
                  <a:pt x="479298" y="159626"/>
                </a:lnTo>
                <a:close/>
              </a:path>
              <a:path w="2132329" h="319404">
                <a:moveTo>
                  <a:pt x="729602" y="277736"/>
                </a:moveTo>
                <a:lnTo>
                  <a:pt x="574916" y="277736"/>
                </a:lnTo>
                <a:lnTo>
                  <a:pt x="654926" y="199250"/>
                </a:lnTo>
                <a:lnTo>
                  <a:pt x="684276" y="167297"/>
                </a:lnTo>
                <a:lnTo>
                  <a:pt x="704265" y="140246"/>
                </a:lnTo>
                <a:lnTo>
                  <a:pt x="715683" y="115836"/>
                </a:lnTo>
                <a:lnTo>
                  <a:pt x="719315" y="91808"/>
                </a:lnTo>
                <a:lnTo>
                  <a:pt x="712050" y="54317"/>
                </a:lnTo>
                <a:lnTo>
                  <a:pt x="691451" y="25336"/>
                </a:lnTo>
                <a:lnTo>
                  <a:pt x="659358" y="6629"/>
                </a:lnTo>
                <a:lnTo>
                  <a:pt x="617588" y="0"/>
                </a:lnTo>
                <a:lnTo>
                  <a:pt x="574560" y="7937"/>
                </a:lnTo>
                <a:lnTo>
                  <a:pt x="541921" y="29565"/>
                </a:lnTo>
                <a:lnTo>
                  <a:pt x="521208" y="61556"/>
                </a:lnTo>
                <a:lnTo>
                  <a:pt x="513956" y="100571"/>
                </a:lnTo>
                <a:lnTo>
                  <a:pt x="553961" y="100571"/>
                </a:lnTo>
                <a:lnTo>
                  <a:pt x="558063" y="76085"/>
                </a:lnTo>
                <a:lnTo>
                  <a:pt x="570153" y="55283"/>
                </a:lnTo>
                <a:lnTo>
                  <a:pt x="589965" y="40843"/>
                </a:lnTo>
                <a:lnTo>
                  <a:pt x="617207" y="35420"/>
                </a:lnTo>
                <a:lnTo>
                  <a:pt x="643051" y="39255"/>
                </a:lnTo>
                <a:lnTo>
                  <a:pt x="662736" y="50380"/>
                </a:lnTo>
                <a:lnTo>
                  <a:pt x="675284" y="68211"/>
                </a:lnTo>
                <a:lnTo>
                  <a:pt x="679691" y="92189"/>
                </a:lnTo>
                <a:lnTo>
                  <a:pt x="676706" y="109232"/>
                </a:lnTo>
                <a:lnTo>
                  <a:pt x="667219" y="128485"/>
                </a:lnTo>
                <a:lnTo>
                  <a:pt x="650443" y="151015"/>
                </a:lnTo>
                <a:lnTo>
                  <a:pt x="625589" y="177914"/>
                </a:lnTo>
                <a:lnTo>
                  <a:pt x="517385" y="286499"/>
                </a:lnTo>
                <a:lnTo>
                  <a:pt x="517385" y="312407"/>
                </a:lnTo>
                <a:lnTo>
                  <a:pt x="729602" y="312407"/>
                </a:lnTo>
                <a:lnTo>
                  <a:pt x="729602" y="277736"/>
                </a:lnTo>
                <a:close/>
              </a:path>
              <a:path w="2132329" h="319404">
                <a:moveTo>
                  <a:pt x="979538" y="277736"/>
                </a:moveTo>
                <a:lnTo>
                  <a:pt x="824852" y="277736"/>
                </a:lnTo>
                <a:lnTo>
                  <a:pt x="904862" y="199250"/>
                </a:lnTo>
                <a:lnTo>
                  <a:pt x="934212" y="167297"/>
                </a:lnTo>
                <a:lnTo>
                  <a:pt x="954201" y="140246"/>
                </a:lnTo>
                <a:lnTo>
                  <a:pt x="965619" y="115836"/>
                </a:lnTo>
                <a:lnTo>
                  <a:pt x="969251" y="91808"/>
                </a:lnTo>
                <a:lnTo>
                  <a:pt x="961974" y="54317"/>
                </a:lnTo>
                <a:lnTo>
                  <a:pt x="941387" y="25336"/>
                </a:lnTo>
                <a:lnTo>
                  <a:pt x="909294" y="6629"/>
                </a:lnTo>
                <a:lnTo>
                  <a:pt x="867524" y="0"/>
                </a:lnTo>
                <a:lnTo>
                  <a:pt x="824484" y="7937"/>
                </a:lnTo>
                <a:lnTo>
                  <a:pt x="791845" y="29565"/>
                </a:lnTo>
                <a:lnTo>
                  <a:pt x="771131" y="61556"/>
                </a:lnTo>
                <a:lnTo>
                  <a:pt x="763892" y="100571"/>
                </a:lnTo>
                <a:lnTo>
                  <a:pt x="803897" y="100571"/>
                </a:lnTo>
                <a:lnTo>
                  <a:pt x="807986" y="76085"/>
                </a:lnTo>
                <a:lnTo>
                  <a:pt x="820089" y="55283"/>
                </a:lnTo>
                <a:lnTo>
                  <a:pt x="839901" y="40843"/>
                </a:lnTo>
                <a:lnTo>
                  <a:pt x="867143" y="35420"/>
                </a:lnTo>
                <a:lnTo>
                  <a:pt x="892975" y="39255"/>
                </a:lnTo>
                <a:lnTo>
                  <a:pt x="912672" y="50380"/>
                </a:lnTo>
                <a:lnTo>
                  <a:pt x="925220" y="68211"/>
                </a:lnTo>
                <a:lnTo>
                  <a:pt x="929627" y="92189"/>
                </a:lnTo>
                <a:lnTo>
                  <a:pt x="926630" y="109232"/>
                </a:lnTo>
                <a:lnTo>
                  <a:pt x="917143" y="128485"/>
                </a:lnTo>
                <a:lnTo>
                  <a:pt x="900366" y="151015"/>
                </a:lnTo>
                <a:lnTo>
                  <a:pt x="875525" y="177914"/>
                </a:lnTo>
                <a:lnTo>
                  <a:pt x="767321" y="286499"/>
                </a:lnTo>
                <a:lnTo>
                  <a:pt x="767321" y="312407"/>
                </a:lnTo>
                <a:lnTo>
                  <a:pt x="979538" y="312407"/>
                </a:lnTo>
                <a:lnTo>
                  <a:pt x="979538" y="277736"/>
                </a:lnTo>
                <a:close/>
              </a:path>
              <a:path w="2132329" h="319404">
                <a:moveTo>
                  <a:pt x="1243177" y="159626"/>
                </a:moveTo>
                <a:lnTo>
                  <a:pt x="1237640" y="102057"/>
                </a:lnTo>
                <a:lnTo>
                  <a:pt x="1222044" y="57353"/>
                </a:lnTo>
                <a:lnTo>
                  <a:pt x="1205509" y="35420"/>
                </a:lnTo>
                <a:lnTo>
                  <a:pt x="1204696" y="34353"/>
                </a:lnTo>
                <a:lnTo>
                  <a:pt x="1204696" y="159626"/>
                </a:lnTo>
                <a:lnTo>
                  <a:pt x="1198930" y="214071"/>
                </a:lnTo>
                <a:lnTo>
                  <a:pt x="1183170" y="252882"/>
                </a:lnTo>
                <a:lnTo>
                  <a:pt x="1159687" y="276110"/>
                </a:lnTo>
                <a:lnTo>
                  <a:pt x="1130782" y="283832"/>
                </a:lnTo>
                <a:lnTo>
                  <a:pt x="1101661" y="276110"/>
                </a:lnTo>
                <a:lnTo>
                  <a:pt x="1078064" y="252882"/>
                </a:lnTo>
                <a:lnTo>
                  <a:pt x="1062266" y="214071"/>
                </a:lnTo>
                <a:lnTo>
                  <a:pt x="1056487" y="159626"/>
                </a:lnTo>
                <a:lnTo>
                  <a:pt x="1062266" y="105346"/>
                </a:lnTo>
                <a:lnTo>
                  <a:pt x="1078064" y="66522"/>
                </a:lnTo>
                <a:lnTo>
                  <a:pt x="1101661" y="43205"/>
                </a:lnTo>
                <a:lnTo>
                  <a:pt x="1130782" y="35420"/>
                </a:lnTo>
                <a:lnTo>
                  <a:pt x="1159687" y="43205"/>
                </a:lnTo>
                <a:lnTo>
                  <a:pt x="1183170" y="66522"/>
                </a:lnTo>
                <a:lnTo>
                  <a:pt x="1198930" y="105346"/>
                </a:lnTo>
                <a:lnTo>
                  <a:pt x="1204696" y="159626"/>
                </a:lnTo>
                <a:lnTo>
                  <a:pt x="1204696" y="34353"/>
                </a:lnTo>
                <a:lnTo>
                  <a:pt x="1198003" y="25463"/>
                </a:lnTo>
                <a:lnTo>
                  <a:pt x="1167053" y="6350"/>
                </a:lnTo>
                <a:lnTo>
                  <a:pt x="1130782" y="0"/>
                </a:lnTo>
                <a:lnTo>
                  <a:pt x="1094333" y="6350"/>
                </a:lnTo>
                <a:lnTo>
                  <a:pt x="1063269" y="25463"/>
                </a:lnTo>
                <a:lnTo>
                  <a:pt x="1039164" y="57353"/>
                </a:lnTo>
                <a:lnTo>
                  <a:pt x="1023556" y="102057"/>
                </a:lnTo>
                <a:lnTo>
                  <a:pt x="1018006" y="159626"/>
                </a:lnTo>
                <a:lnTo>
                  <a:pt x="1023556" y="217195"/>
                </a:lnTo>
                <a:lnTo>
                  <a:pt x="1039164" y="261899"/>
                </a:lnTo>
                <a:lnTo>
                  <a:pt x="1063269" y="293801"/>
                </a:lnTo>
                <a:lnTo>
                  <a:pt x="1094333" y="312902"/>
                </a:lnTo>
                <a:lnTo>
                  <a:pt x="1130782" y="319265"/>
                </a:lnTo>
                <a:lnTo>
                  <a:pt x="1167053" y="312902"/>
                </a:lnTo>
                <a:lnTo>
                  <a:pt x="1198003" y="293801"/>
                </a:lnTo>
                <a:lnTo>
                  <a:pt x="1205509" y="283832"/>
                </a:lnTo>
                <a:lnTo>
                  <a:pt x="1222044" y="261899"/>
                </a:lnTo>
                <a:lnTo>
                  <a:pt x="1237640" y="217195"/>
                </a:lnTo>
                <a:lnTo>
                  <a:pt x="1243177" y="159626"/>
                </a:lnTo>
                <a:close/>
              </a:path>
              <a:path w="2132329" h="319404">
                <a:moveTo>
                  <a:pt x="1494637" y="229349"/>
                </a:moveTo>
                <a:lnTo>
                  <a:pt x="1489214" y="201066"/>
                </a:lnTo>
                <a:lnTo>
                  <a:pt x="1474965" y="179628"/>
                </a:lnTo>
                <a:lnTo>
                  <a:pt x="1454937" y="165061"/>
                </a:lnTo>
                <a:lnTo>
                  <a:pt x="1432153" y="157340"/>
                </a:lnTo>
                <a:lnTo>
                  <a:pt x="1452562" y="148742"/>
                </a:lnTo>
                <a:lnTo>
                  <a:pt x="1469961" y="133718"/>
                </a:lnTo>
                <a:lnTo>
                  <a:pt x="1482077" y="112979"/>
                </a:lnTo>
                <a:lnTo>
                  <a:pt x="1486636" y="87236"/>
                </a:lnTo>
                <a:lnTo>
                  <a:pt x="1479283" y="53352"/>
                </a:lnTo>
                <a:lnTo>
                  <a:pt x="1458391" y="25615"/>
                </a:lnTo>
                <a:lnTo>
                  <a:pt x="1425714" y="6870"/>
                </a:lnTo>
                <a:lnTo>
                  <a:pt x="1383004" y="0"/>
                </a:lnTo>
                <a:lnTo>
                  <a:pt x="1340446" y="7378"/>
                </a:lnTo>
                <a:lnTo>
                  <a:pt x="1307757" y="27660"/>
                </a:lnTo>
                <a:lnTo>
                  <a:pt x="1286776" y="58013"/>
                </a:lnTo>
                <a:lnTo>
                  <a:pt x="1279372" y="95618"/>
                </a:lnTo>
                <a:lnTo>
                  <a:pt x="1319377" y="95618"/>
                </a:lnTo>
                <a:lnTo>
                  <a:pt x="1323530" y="72377"/>
                </a:lnTo>
                <a:lnTo>
                  <a:pt x="1335760" y="52806"/>
                </a:lnTo>
                <a:lnTo>
                  <a:pt x="1355699" y="39319"/>
                </a:lnTo>
                <a:lnTo>
                  <a:pt x="1383004" y="34277"/>
                </a:lnTo>
                <a:lnTo>
                  <a:pt x="1410042" y="38557"/>
                </a:lnTo>
                <a:lnTo>
                  <a:pt x="1430147" y="50190"/>
                </a:lnTo>
                <a:lnTo>
                  <a:pt x="1442681" y="67398"/>
                </a:lnTo>
                <a:lnTo>
                  <a:pt x="1447012" y="88379"/>
                </a:lnTo>
                <a:lnTo>
                  <a:pt x="1442288" y="110121"/>
                </a:lnTo>
                <a:lnTo>
                  <a:pt x="1429004" y="127101"/>
                </a:lnTo>
                <a:lnTo>
                  <a:pt x="1408430" y="138150"/>
                </a:lnTo>
                <a:lnTo>
                  <a:pt x="1381861" y="142100"/>
                </a:lnTo>
                <a:lnTo>
                  <a:pt x="1348333" y="142100"/>
                </a:lnTo>
                <a:lnTo>
                  <a:pt x="1348333" y="175247"/>
                </a:lnTo>
                <a:lnTo>
                  <a:pt x="1381861" y="175247"/>
                </a:lnTo>
                <a:lnTo>
                  <a:pt x="1412798" y="178943"/>
                </a:lnTo>
                <a:lnTo>
                  <a:pt x="1435912" y="189636"/>
                </a:lnTo>
                <a:lnTo>
                  <a:pt x="1450378" y="206756"/>
                </a:lnTo>
                <a:lnTo>
                  <a:pt x="1455394" y="229730"/>
                </a:lnTo>
                <a:lnTo>
                  <a:pt x="1450733" y="251167"/>
                </a:lnTo>
                <a:lnTo>
                  <a:pt x="1437297" y="268592"/>
                </a:lnTo>
                <a:lnTo>
                  <a:pt x="1415846" y="280314"/>
                </a:lnTo>
                <a:lnTo>
                  <a:pt x="1387195" y="284594"/>
                </a:lnTo>
                <a:lnTo>
                  <a:pt x="1358480" y="280098"/>
                </a:lnTo>
                <a:lnTo>
                  <a:pt x="1337183" y="267741"/>
                </a:lnTo>
                <a:lnTo>
                  <a:pt x="1323759" y="249237"/>
                </a:lnTo>
                <a:lnTo>
                  <a:pt x="1318615" y="226301"/>
                </a:lnTo>
                <a:lnTo>
                  <a:pt x="1278991" y="226301"/>
                </a:lnTo>
                <a:lnTo>
                  <a:pt x="1287653" y="263334"/>
                </a:lnTo>
                <a:lnTo>
                  <a:pt x="1309370" y="292785"/>
                </a:lnTo>
                <a:lnTo>
                  <a:pt x="1342961" y="312242"/>
                </a:lnTo>
                <a:lnTo>
                  <a:pt x="1387195" y="319265"/>
                </a:lnTo>
                <a:lnTo>
                  <a:pt x="1430985" y="312394"/>
                </a:lnTo>
                <a:lnTo>
                  <a:pt x="1464919" y="293446"/>
                </a:lnTo>
                <a:lnTo>
                  <a:pt x="1486839" y="264934"/>
                </a:lnTo>
                <a:lnTo>
                  <a:pt x="1494637" y="229349"/>
                </a:lnTo>
                <a:close/>
              </a:path>
              <a:path w="2132329" h="319404">
                <a:moveTo>
                  <a:pt x="1757895" y="159626"/>
                </a:moveTo>
                <a:lnTo>
                  <a:pt x="1752346" y="102057"/>
                </a:lnTo>
                <a:lnTo>
                  <a:pt x="1736763" y="57353"/>
                </a:lnTo>
                <a:lnTo>
                  <a:pt x="1720227" y="35420"/>
                </a:lnTo>
                <a:lnTo>
                  <a:pt x="1719414" y="34353"/>
                </a:lnTo>
                <a:lnTo>
                  <a:pt x="1719414" y="159626"/>
                </a:lnTo>
                <a:lnTo>
                  <a:pt x="1713649" y="214071"/>
                </a:lnTo>
                <a:lnTo>
                  <a:pt x="1697888" y="252882"/>
                </a:lnTo>
                <a:lnTo>
                  <a:pt x="1674406" y="276110"/>
                </a:lnTo>
                <a:lnTo>
                  <a:pt x="1645500" y="283832"/>
                </a:lnTo>
                <a:lnTo>
                  <a:pt x="1616379" y="276110"/>
                </a:lnTo>
                <a:lnTo>
                  <a:pt x="1592783" y="252882"/>
                </a:lnTo>
                <a:lnTo>
                  <a:pt x="1576984" y="214071"/>
                </a:lnTo>
                <a:lnTo>
                  <a:pt x="1571205" y="159626"/>
                </a:lnTo>
                <a:lnTo>
                  <a:pt x="1576984" y="105346"/>
                </a:lnTo>
                <a:lnTo>
                  <a:pt x="1592783" y="66522"/>
                </a:lnTo>
                <a:lnTo>
                  <a:pt x="1616379" y="43205"/>
                </a:lnTo>
                <a:lnTo>
                  <a:pt x="1645500" y="35420"/>
                </a:lnTo>
                <a:lnTo>
                  <a:pt x="1674406" y="43205"/>
                </a:lnTo>
                <a:lnTo>
                  <a:pt x="1697888" y="66522"/>
                </a:lnTo>
                <a:lnTo>
                  <a:pt x="1713649" y="105346"/>
                </a:lnTo>
                <a:lnTo>
                  <a:pt x="1719414" y="159626"/>
                </a:lnTo>
                <a:lnTo>
                  <a:pt x="1719414" y="34353"/>
                </a:lnTo>
                <a:lnTo>
                  <a:pt x="1712722" y="25463"/>
                </a:lnTo>
                <a:lnTo>
                  <a:pt x="1681772" y="6350"/>
                </a:lnTo>
                <a:lnTo>
                  <a:pt x="1645500" y="0"/>
                </a:lnTo>
                <a:lnTo>
                  <a:pt x="1609051" y="6350"/>
                </a:lnTo>
                <a:lnTo>
                  <a:pt x="1577987" y="25463"/>
                </a:lnTo>
                <a:lnTo>
                  <a:pt x="1553883" y="57353"/>
                </a:lnTo>
                <a:lnTo>
                  <a:pt x="1538274" y="102057"/>
                </a:lnTo>
                <a:lnTo>
                  <a:pt x="1532724" y="159626"/>
                </a:lnTo>
                <a:lnTo>
                  <a:pt x="1538274" y="217195"/>
                </a:lnTo>
                <a:lnTo>
                  <a:pt x="1553883" y="261899"/>
                </a:lnTo>
                <a:lnTo>
                  <a:pt x="1577987" y="293801"/>
                </a:lnTo>
                <a:lnTo>
                  <a:pt x="1609051" y="312902"/>
                </a:lnTo>
                <a:lnTo>
                  <a:pt x="1645500" y="319265"/>
                </a:lnTo>
                <a:lnTo>
                  <a:pt x="1681772" y="312902"/>
                </a:lnTo>
                <a:lnTo>
                  <a:pt x="1712722" y="293801"/>
                </a:lnTo>
                <a:lnTo>
                  <a:pt x="1720227" y="283832"/>
                </a:lnTo>
                <a:lnTo>
                  <a:pt x="1736763" y="261899"/>
                </a:lnTo>
                <a:lnTo>
                  <a:pt x="1752346" y="217195"/>
                </a:lnTo>
                <a:lnTo>
                  <a:pt x="1757895" y="159626"/>
                </a:lnTo>
                <a:close/>
              </a:path>
              <a:path w="2132329" h="319404">
                <a:moveTo>
                  <a:pt x="1999068" y="7239"/>
                </a:moveTo>
                <a:lnTo>
                  <a:pt x="1789899" y="7239"/>
                </a:lnTo>
                <a:lnTo>
                  <a:pt x="1789899" y="42278"/>
                </a:lnTo>
                <a:lnTo>
                  <a:pt x="1952967" y="42278"/>
                </a:lnTo>
                <a:lnTo>
                  <a:pt x="1828761" y="312407"/>
                </a:lnTo>
                <a:lnTo>
                  <a:pt x="1871052" y="312407"/>
                </a:lnTo>
                <a:lnTo>
                  <a:pt x="1999068" y="33896"/>
                </a:lnTo>
                <a:lnTo>
                  <a:pt x="1999068" y="7239"/>
                </a:lnTo>
                <a:close/>
              </a:path>
              <a:path w="2132329" h="319404">
                <a:moveTo>
                  <a:pt x="2132025" y="7810"/>
                </a:moveTo>
                <a:lnTo>
                  <a:pt x="2028786" y="7810"/>
                </a:lnTo>
                <a:lnTo>
                  <a:pt x="2028786" y="42100"/>
                </a:lnTo>
                <a:lnTo>
                  <a:pt x="2092020" y="42100"/>
                </a:lnTo>
                <a:lnTo>
                  <a:pt x="2092020" y="312610"/>
                </a:lnTo>
                <a:lnTo>
                  <a:pt x="2132025" y="312610"/>
                </a:lnTo>
                <a:lnTo>
                  <a:pt x="2132025" y="42100"/>
                </a:lnTo>
                <a:lnTo>
                  <a:pt x="2132025" y="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79745" y="3981068"/>
            <a:ext cx="869315" cy="313055"/>
          </a:xfrm>
          <a:custGeom>
            <a:avLst/>
            <a:gdLst/>
            <a:ahLst/>
            <a:cxnLst/>
            <a:rect l="l" t="t" r="r" b="b"/>
            <a:pathLst>
              <a:path w="869314" h="313054">
                <a:moveTo>
                  <a:pt x="241935" y="209537"/>
                </a:moveTo>
                <a:lnTo>
                  <a:pt x="192024" y="209537"/>
                </a:lnTo>
                <a:lnTo>
                  <a:pt x="192024" y="51041"/>
                </a:lnTo>
                <a:lnTo>
                  <a:pt x="192024" y="7239"/>
                </a:lnTo>
                <a:lnTo>
                  <a:pt x="153924" y="7239"/>
                </a:lnTo>
                <a:lnTo>
                  <a:pt x="153924" y="51041"/>
                </a:lnTo>
                <a:lnTo>
                  <a:pt x="153924" y="209537"/>
                </a:lnTo>
                <a:lnTo>
                  <a:pt x="41148" y="209537"/>
                </a:lnTo>
                <a:lnTo>
                  <a:pt x="153924" y="51041"/>
                </a:lnTo>
                <a:lnTo>
                  <a:pt x="153924" y="7239"/>
                </a:lnTo>
                <a:lnTo>
                  <a:pt x="144780" y="7239"/>
                </a:lnTo>
                <a:lnTo>
                  <a:pt x="0" y="209537"/>
                </a:lnTo>
                <a:lnTo>
                  <a:pt x="0" y="243446"/>
                </a:lnTo>
                <a:lnTo>
                  <a:pt x="153924" y="243446"/>
                </a:lnTo>
                <a:lnTo>
                  <a:pt x="153924" y="312407"/>
                </a:lnTo>
                <a:lnTo>
                  <a:pt x="192024" y="312407"/>
                </a:lnTo>
                <a:lnTo>
                  <a:pt x="192024" y="243446"/>
                </a:lnTo>
                <a:lnTo>
                  <a:pt x="241935" y="243446"/>
                </a:lnTo>
                <a:lnTo>
                  <a:pt x="241935" y="209537"/>
                </a:lnTo>
                <a:close/>
              </a:path>
              <a:path w="869314" h="313054">
                <a:moveTo>
                  <a:pt x="480428" y="277736"/>
                </a:moveTo>
                <a:lnTo>
                  <a:pt x="325755" y="277736"/>
                </a:lnTo>
                <a:lnTo>
                  <a:pt x="405752" y="199250"/>
                </a:lnTo>
                <a:lnTo>
                  <a:pt x="435102" y="167297"/>
                </a:lnTo>
                <a:lnTo>
                  <a:pt x="455091" y="140246"/>
                </a:lnTo>
                <a:lnTo>
                  <a:pt x="466509" y="115836"/>
                </a:lnTo>
                <a:lnTo>
                  <a:pt x="470141" y="91808"/>
                </a:lnTo>
                <a:lnTo>
                  <a:pt x="462876" y="54317"/>
                </a:lnTo>
                <a:lnTo>
                  <a:pt x="442290" y="25336"/>
                </a:lnTo>
                <a:lnTo>
                  <a:pt x="410197" y="6629"/>
                </a:lnTo>
                <a:lnTo>
                  <a:pt x="368414" y="0"/>
                </a:lnTo>
                <a:lnTo>
                  <a:pt x="325386" y="7937"/>
                </a:lnTo>
                <a:lnTo>
                  <a:pt x="292747" y="29565"/>
                </a:lnTo>
                <a:lnTo>
                  <a:pt x="272034" y="61556"/>
                </a:lnTo>
                <a:lnTo>
                  <a:pt x="264795" y="100571"/>
                </a:lnTo>
                <a:lnTo>
                  <a:pt x="304800" y="100571"/>
                </a:lnTo>
                <a:lnTo>
                  <a:pt x="308889" y="76085"/>
                </a:lnTo>
                <a:lnTo>
                  <a:pt x="320992" y="55283"/>
                </a:lnTo>
                <a:lnTo>
                  <a:pt x="340804" y="40843"/>
                </a:lnTo>
                <a:lnTo>
                  <a:pt x="368033" y="35420"/>
                </a:lnTo>
                <a:lnTo>
                  <a:pt x="393877" y="39255"/>
                </a:lnTo>
                <a:lnTo>
                  <a:pt x="413562" y="50380"/>
                </a:lnTo>
                <a:lnTo>
                  <a:pt x="426110" y="68211"/>
                </a:lnTo>
                <a:lnTo>
                  <a:pt x="430517" y="92189"/>
                </a:lnTo>
                <a:lnTo>
                  <a:pt x="427532" y="109232"/>
                </a:lnTo>
                <a:lnTo>
                  <a:pt x="418045" y="128485"/>
                </a:lnTo>
                <a:lnTo>
                  <a:pt x="401269" y="151015"/>
                </a:lnTo>
                <a:lnTo>
                  <a:pt x="376415" y="177914"/>
                </a:lnTo>
                <a:lnTo>
                  <a:pt x="268224" y="286499"/>
                </a:lnTo>
                <a:lnTo>
                  <a:pt x="268224" y="312407"/>
                </a:lnTo>
                <a:lnTo>
                  <a:pt x="480428" y="312407"/>
                </a:lnTo>
                <a:lnTo>
                  <a:pt x="480428" y="277736"/>
                </a:lnTo>
                <a:close/>
              </a:path>
              <a:path w="869314" h="313054">
                <a:moveTo>
                  <a:pt x="732269" y="104381"/>
                </a:moveTo>
                <a:lnTo>
                  <a:pt x="723620" y="61226"/>
                </a:lnTo>
                <a:lnTo>
                  <a:pt x="704532" y="34658"/>
                </a:lnTo>
                <a:lnTo>
                  <a:pt x="699973" y="28333"/>
                </a:lnTo>
                <a:lnTo>
                  <a:pt x="693026" y="24206"/>
                </a:lnTo>
                <a:lnTo>
                  <a:pt x="693026" y="104000"/>
                </a:lnTo>
                <a:lnTo>
                  <a:pt x="688047" y="131292"/>
                </a:lnTo>
                <a:lnTo>
                  <a:pt x="673785" y="153441"/>
                </a:lnTo>
                <a:lnTo>
                  <a:pt x="651230" y="168300"/>
                </a:lnTo>
                <a:lnTo>
                  <a:pt x="621398" y="173723"/>
                </a:lnTo>
                <a:lnTo>
                  <a:pt x="591781" y="168351"/>
                </a:lnTo>
                <a:lnTo>
                  <a:pt x="569341" y="153581"/>
                </a:lnTo>
                <a:lnTo>
                  <a:pt x="555117" y="131457"/>
                </a:lnTo>
                <a:lnTo>
                  <a:pt x="550151" y="104000"/>
                </a:lnTo>
                <a:lnTo>
                  <a:pt x="555117" y="76771"/>
                </a:lnTo>
                <a:lnTo>
                  <a:pt x="569341" y="54762"/>
                </a:lnTo>
                <a:lnTo>
                  <a:pt x="591781" y="40030"/>
                </a:lnTo>
                <a:lnTo>
                  <a:pt x="621398" y="34658"/>
                </a:lnTo>
                <a:lnTo>
                  <a:pt x="651230" y="40030"/>
                </a:lnTo>
                <a:lnTo>
                  <a:pt x="673785" y="54762"/>
                </a:lnTo>
                <a:lnTo>
                  <a:pt x="688047" y="76771"/>
                </a:lnTo>
                <a:lnTo>
                  <a:pt x="693026" y="104000"/>
                </a:lnTo>
                <a:lnTo>
                  <a:pt x="693026" y="24206"/>
                </a:lnTo>
                <a:lnTo>
                  <a:pt x="664756" y="7353"/>
                </a:lnTo>
                <a:lnTo>
                  <a:pt x="621398" y="0"/>
                </a:lnTo>
                <a:lnTo>
                  <a:pt x="578256" y="7353"/>
                </a:lnTo>
                <a:lnTo>
                  <a:pt x="543153" y="28333"/>
                </a:lnTo>
                <a:lnTo>
                  <a:pt x="519544" y="61226"/>
                </a:lnTo>
                <a:lnTo>
                  <a:pt x="510908" y="104381"/>
                </a:lnTo>
                <a:lnTo>
                  <a:pt x="519341" y="146659"/>
                </a:lnTo>
                <a:lnTo>
                  <a:pt x="542340" y="179108"/>
                </a:lnTo>
                <a:lnTo>
                  <a:pt x="576491" y="199910"/>
                </a:lnTo>
                <a:lnTo>
                  <a:pt x="618350" y="207251"/>
                </a:lnTo>
                <a:lnTo>
                  <a:pt x="628078" y="206603"/>
                </a:lnTo>
                <a:lnTo>
                  <a:pt x="637019" y="204914"/>
                </a:lnTo>
                <a:lnTo>
                  <a:pt x="644817" y="202590"/>
                </a:lnTo>
                <a:lnTo>
                  <a:pt x="651116" y="200012"/>
                </a:lnTo>
                <a:lnTo>
                  <a:pt x="574154" y="312026"/>
                </a:lnTo>
                <a:lnTo>
                  <a:pt x="619874" y="312026"/>
                </a:lnTo>
                <a:lnTo>
                  <a:pt x="694664" y="200012"/>
                </a:lnTo>
                <a:lnTo>
                  <a:pt x="702551" y="188201"/>
                </a:lnTo>
                <a:lnTo>
                  <a:pt x="711415" y="173723"/>
                </a:lnTo>
                <a:lnTo>
                  <a:pt x="715073" y="167767"/>
                </a:lnTo>
                <a:lnTo>
                  <a:pt x="724408" y="147586"/>
                </a:lnTo>
                <a:lnTo>
                  <a:pt x="730250" y="126746"/>
                </a:lnTo>
                <a:lnTo>
                  <a:pt x="732269" y="104381"/>
                </a:lnTo>
                <a:close/>
              </a:path>
              <a:path w="869314" h="313054">
                <a:moveTo>
                  <a:pt x="869035" y="7810"/>
                </a:moveTo>
                <a:lnTo>
                  <a:pt x="765797" y="7810"/>
                </a:lnTo>
                <a:lnTo>
                  <a:pt x="765797" y="42100"/>
                </a:lnTo>
                <a:lnTo>
                  <a:pt x="829043" y="42100"/>
                </a:lnTo>
                <a:lnTo>
                  <a:pt x="829043" y="312610"/>
                </a:lnTo>
                <a:lnTo>
                  <a:pt x="869035" y="312610"/>
                </a:lnTo>
                <a:lnTo>
                  <a:pt x="869035" y="42100"/>
                </a:lnTo>
                <a:lnTo>
                  <a:pt x="869035" y="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10503" y="3981068"/>
            <a:ext cx="1355090" cy="319405"/>
          </a:xfrm>
          <a:custGeom>
            <a:avLst/>
            <a:gdLst/>
            <a:ahLst/>
            <a:cxnLst/>
            <a:rect l="l" t="t" r="r" b="b"/>
            <a:pathLst>
              <a:path w="1355090" h="319404">
                <a:moveTo>
                  <a:pt x="241935" y="209537"/>
                </a:moveTo>
                <a:lnTo>
                  <a:pt x="192024" y="209537"/>
                </a:lnTo>
                <a:lnTo>
                  <a:pt x="192024" y="51041"/>
                </a:lnTo>
                <a:lnTo>
                  <a:pt x="192024" y="7239"/>
                </a:lnTo>
                <a:lnTo>
                  <a:pt x="153924" y="7239"/>
                </a:lnTo>
                <a:lnTo>
                  <a:pt x="153924" y="51041"/>
                </a:lnTo>
                <a:lnTo>
                  <a:pt x="153924" y="209537"/>
                </a:lnTo>
                <a:lnTo>
                  <a:pt x="41148" y="209537"/>
                </a:lnTo>
                <a:lnTo>
                  <a:pt x="153924" y="51041"/>
                </a:lnTo>
                <a:lnTo>
                  <a:pt x="153924" y="7239"/>
                </a:lnTo>
                <a:lnTo>
                  <a:pt x="144780" y="7239"/>
                </a:lnTo>
                <a:lnTo>
                  <a:pt x="0" y="209537"/>
                </a:lnTo>
                <a:lnTo>
                  <a:pt x="0" y="243446"/>
                </a:lnTo>
                <a:lnTo>
                  <a:pt x="153924" y="243446"/>
                </a:lnTo>
                <a:lnTo>
                  <a:pt x="153924" y="312407"/>
                </a:lnTo>
                <a:lnTo>
                  <a:pt x="192024" y="312407"/>
                </a:lnTo>
                <a:lnTo>
                  <a:pt x="192024" y="243446"/>
                </a:lnTo>
                <a:lnTo>
                  <a:pt x="241935" y="243446"/>
                </a:lnTo>
                <a:lnTo>
                  <a:pt x="241935" y="209537"/>
                </a:lnTo>
                <a:close/>
              </a:path>
              <a:path w="1355090" h="319404">
                <a:moveTo>
                  <a:pt x="481571" y="229349"/>
                </a:moveTo>
                <a:lnTo>
                  <a:pt x="476148" y="201066"/>
                </a:lnTo>
                <a:lnTo>
                  <a:pt x="461911" y="179628"/>
                </a:lnTo>
                <a:lnTo>
                  <a:pt x="441871" y="165061"/>
                </a:lnTo>
                <a:lnTo>
                  <a:pt x="419100" y="157340"/>
                </a:lnTo>
                <a:lnTo>
                  <a:pt x="439496" y="148742"/>
                </a:lnTo>
                <a:lnTo>
                  <a:pt x="456907" y="133718"/>
                </a:lnTo>
                <a:lnTo>
                  <a:pt x="469023" y="112979"/>
                </a:lnTo>
                <a:lnTo>
                  <a:pt x="473570" y="87236"/>
                </a:lnTo>
                <a:lnTo>
                  <a:pt x="466229" y="53352"/>
                </a:lnTo>
                <a:lnTo>
                  <a:pt x="445338" y="25615"/>
                </a:lnTo>
                <a:lnTo>
                  <a:pt x="412661" y="6870"/>
                </a:lnTo>
                <a:lnTo>
                  <a:pt x="369951" y="0"/>
                </a:lnTo>
                <a:lnTo>
                  <a:pt x="327393" y="7378"/>
                </a:lnTo>
                <a:lnTo>
                  <a:pt x="294703" y="27660"/>
                </a:lnTo>
                <a:lnTo>
                  <a:pt x="273723" y="58013"/>
                </a:lnTo>
                <a:lnTo>
                  <a:pt x="266319" y="95618"/>
                </a:lnTo>
                <a:lnTo>
                  <a:pt x="306324" y="95618"/>
                </a:lnTo>
                <a:lnTo>
                  <a:pt x="310476" y="72377"/>
                </a:lnTo>
                <a:lnTo>
                  <a:pt x="322707" y="52806"/>
                </a:lnTo>
                <a:lnTo>
                  <a:pt x="342646" y="39319"/>
                </a:lnTo>
                <a:lnTo>
                  <a:pt x="369951" y="34277"/>
                </a:lnTo>
                <a:lnTo>
                  <a:pt x="396989" y="38557"/>
                </a:lnTo>
                <a:lnTo>
                  <a:pt x="417093" y="50190"/>
                </a:lnTo>
                <a:lnTo>
                  <a:pt x="429628" y="67398"/>
                </a:lnTo>
                <a:lnTo>
                  <a:pt x="433946" y="88379"/>
                </a:lnTo>
                <a:lnTo>
                  <a:pt x="429234" y="110121"/>
                </a:lnTo>
                <a:lnTo>
                  <a:pt x="415950" y="127101"/>
                </a:lnTo>
                <a:lnTo>
                  <a:pt x="395376" y="138150"/>
                </a:lnTo>
                <a:lnTo>
                  <a:pt x="368808" y="142100"/>
                </a:lnTo>
                <a:lnTo>
                  <a:pt x="335280" y="142100"/>
                </a:lnTo>
                <a:lnTo>
                  <a:pt x="335280" y="175247"/>
                </a:lnTo>
                <a:lnTo>
                  <a:pt x="368808" y="175247"/>
                </a:lnTo>
                <a:lnTo>
                  <a:pt x="399745" y="178943"/>
                </a:lnTo>
                <a:lnTo>
                  <a:pt x="422859" y="189636"/>
                </a:lnTo>
                <a:lnTo>
                  <a:pt x="437324" y="206756"/>
                </a:lnTo>
                <a:lnTo>
                  <a:pt x="442328" y="229730"/>
                </a:lnTo>
                <a:lnTo>
                  <a:pt x="437680" y="251167"/>
                </a:lnTo>
                <a:lnTo>
                  <a:pt x="424243" y="268592"/>
                </a:lnTo>
                <a:lnTo>
                  <a:pt x="402793" y="280314"/>
                </a:lnTo>
                <a:lnTo>
                  <a:pt x="374142" y="284594"/>
                </a:lnTo>
                <a:lnTo>
                  <a:pt x="345414" y="280098"/>
                </a:lnTo>
                <a:lnTo>
                  <a:pt x="324129" y="267741"/>
                </a:lnTo>
                <a:lnTo>
                  <a:pt x="310705" y="249237"/>
                </a:lnTo>
                <a:lnTo>
                  <a:pt x="305562" y="226301"/>
                </a:lnTo>
                <a:lnTo>
                  <a:pt x="265938" y="226301"/>
                </a:lnTo>
                <a:lnTo>
                  <a:pt x="274586" y="263334"/>
                </a:lnTo>
                <a:lnTo>
                  <a:pt x="296316" y="292785"/>
                </a:lnTo>
                <a:lnTo>
                  <a:pt x="329907" y="312242"/>
                </a:lnTo>
                <a:lnTo>
                  <a:pt x="374142" y="319265"/>
                </a:lnTo>
                <a:lnTo>
                  <a:pt x="417931" y="312394"/>
                </a:lnTo>
                <a:lnTo>
                  <a:pt x="451853" y="293446"/>
                </a:lnTo>
                <a:lnTo>
                  <a:pt x="473786" y="264934"/>
                </a:lnTo>
                <a:lnTo>
                  <a:pt x="481571" y="229349"/>
                </a:lnTo>
                <a:close/>
              </a:path>
              <a:path w="1355090" h="319404">
                <a:moveTo>
                  <a:pt x="737984" y="214871"/>
                </a:moveTo>
                <a:lnTo>
                  <a:pt x="729551" y="172605"/>
                </a:lnTo>
                <a:lnTo>
                  <a:pt x="710361" y="145529"/>
                </a:lnTo>
                <a:lnTo>
                  <a:pt x="706551" y="140157"/>
                </a:lnTo>
                <a:lnTo>
                  <a:pt x="698741" y="135407"/>
                </a:lnTo>
                <a:lnTo>
                  <a:pt x="698741" y="215252"/>
                </a:lnTo>
                <a:lnTo>
                  <a:pt x="693775" y="242481"/>
                </a:lnTo>
                <a:lnTo>
                  <a:pt x="679551" y="264502"/>
                </a:lnTo>
                <a:lnTo>
                  <a:pt x="657110" y="279222"/>
                </a:lnTo>
                <a:lnTo>
                  <a:pt x="627494" y="284594"/>
                </a:lnTo>
                <a:lnTo>
                  <a:pt x="597662" y="279222"/>
                </a:lnTo>
                <a:lnTo>
                  <a:pt x="575106" y="264502"/>
                </a:lnTo>
                <a:lnTo>
                  <a:pt x="560844" y="242481"/>
                </a:lnTo>
                <a:lnTo>
                  <a:pt x="555866" y="215252"/>
                </a:lnTo>
                <a:lnTo>
                  <a:pt x="560844" y="187960"/>
                </a:lnTo>
                <a:lnTo>
                  <a:pt x="575106" y="165823"/>
                </a:lnTo>
                <a:lnTo>
                  <a:pt x="597662" y="150964"/>
                </a:lnTo>
                <a:lnTo>
                  <a:pt x="627494" y="145529"/>
                </a:lnTo>
                <a:lnTo>
                  <a:pt x="657110" y="150914"/>
                </a:lnTo>
                <a:lnTo>
                  <a:pt x="679551" y="165671"/>
                </a:lnTo>
                <a:lnTo>
                  <a:pt x="693775" y="187807"/>
                </a:lnTo>
                <a:lnTo>
                  <a:pt x="698741" y="215252"/>
                </a:lnTo>
                <a:lnTo>
                  <a:pt x="698741" y="135407"/>
                </a:lnTo>
                <a:lnTo>
                  <a:pt x="672401" y="119341"/>
                </a:lnTo>
                <a:lnTo>
                  <a:pt x="671830" y="119240"/>
                </a:lnTo>
                <a:lnTo>
                  <a:pt x="630542" y="112001"/>
                </a:lnTo>
                <a:lnTo>
                  <a:pt x="620814" y="112649"/>
                </a:lnTo>
                <a:lnTo>
                  <a:pt x="611873" y="114338"/>
                </a:lnTo>
                <a:lnTo>
                  <a:pt x="604075" y="116662"/>
                </a:lnTo>
                <a:lnTo>
                  <a:pt x="597776" y="119240"/>
                </a:lnTo>
                <a:lnTo>
                  <a:pt x="674738" y="7239"/>
                </a:lnTo>
                <a:lnTo>
                  <a:pt x="629018" y="7239"/>
                </a:lnTo>
                <a:lnTo>
                  <a:pt x="546341" y="131051"/>
                </a:lnTo>
                <a:lnTo>
                  <a:pt x="533666" y="151650"/>
                </a:lnTo>
                <a:lnTo>
                  <a:pt x="524344" y="171818"/>
                </a:lnTo>
                <a:lnTo>
                  <a:pt x="518591" y="192557"/>
                </a:lnTo>
                <a:lnTo>
                  <a:pt x="516623" y="214871"/>
                </a:lnTo>
                <a:lnTo>
                  <a:pt x="525272" y="258025"/>
                </a:lnTo>
                <a:lnTo>
                  <a:pt x="548919" y="290931"/>
                </a:lnTo>
                <a:lnTo>
                  <a:pt x="584136" y="311899"/>
                </a:lnTo>
                <a:lnTo>
                  <a:pt x="627494" y="319265"/>
                </a:lnTo>
                <a:lnTo>
                  <a:pt x="670636" y="311899"/>
                </a:lnTo>
                <a:lnTo>
                  <a:pt x="705739" y="290931"/>
                </a:lnTo>
                <a:lnTo>
                  <a:pt x="710285" y="284594"/>
                </a:lnTo>
                <a:lnTo>
                  <a:pt x="729348" y="258025"/>
                </a:lnTo>
                <a:lnTo>
                  <a:pt x="737984" y="214871"/>
                </a:lnTo>
                <a:close/>
              </a:path>
              <a:path w="1355090" h="319404">
                <a:moveTo>
                  <a:pt x="971143" y="7239"/>
                </a:moveTo>
                <a:lnTo>
                  <a:pt x="761987" y="7239"/>
                </a:lnTo>
                <a:lnTo>
                  <a:pt x="761987" y="42278"/>
                </a:lnTo>
                <a:lnTo>
                  <a:pt x="925055" y="42278"/>
                </a:lnTo>
                <a:lnTo>
                  <a:pt x="800849" y="312407"/>
                </a:lnTo>
                <a:lnTo>
                  <a:pt x="843140" y="312407"/>
                </a:lnTo>
                <a:lnTo>
                  <a:pt x="971143" y="33896"/>
                </a:lnTo>
                <a:lnTo>
                  <a:pt x="971143" y="7239"/>
                </a:lnTo>
                <a:close/>
              </a:path>
              <a:path w="1355090" h="319404">
                <a:moveTo>
                  <a:pt x="1215745" y="214871"/>
                </a:moveTo>
                <a:lnTo>
                  <a:pt x="1208176" y="173139"/>
                </a:lnTo>
                <a:lnTo>
                  <a:pt x="1187170" y="140766"/>
                </a:lnTo>
                <a:lnTo>
                  <a:pt x="1155306" y="119824"/>
                </a:lnTo>
                <a:lnTo>
                  <a:pt x="1115161" y="112382"/>
                </a:lnTo>
                <a:lnTo>
                  <a:pt x="1091209" y="114985"/>
                </a:lnTo>
                <a:lnTo>
                  <a:pt x="1071829" y="121767"/>
                </a:lnTo>
                <a:lnTo>
                  <a:pt x="1056868" y="131191"/>
                </a:lnTo>
                <a:lnTo>
                  <a:pt x="1046200" y="141719"/>
                </a:lnTo>
                <a:lnTo>
                  <a:pt x="1051534" y="41897"/>
                </a:lnTo>
                <a:lnTo>
                  <a:pt x="1200124" y="41897"/>
                </a:lnTo>
                <a:lnTo>
                  <a:pt x="1200124" y="7239"/>
                </a:lnTo>
                <a:lnTo>
                  <a:pt x="1014958" y="7239"/>
                </a:lnTo>
                <a:lnTo>
                  <a:pt x="1006195" y="182867"/>
                </a:lnTo>
                <a:lnTo>
                  <a:pt x="1045438" y="182867"/>
                </a:lnTo>
                <a:lnTo>
                  <a:pt x="1054950" y="169176"/>
                </a:lnTo>
                <a:lnTo>
                  <a:pt x="1068349" y="157632"/>
                </a:lnTo>
                <a:lnTo>
                  <a:pt x="1086104" y="149656"/>
                </a:lnTo>
                <a:lnTo>
                  <a:pt x="1108684" y="146672"/>
                </a:lnTo>
                <a:lnTo>
                  <a:pt x="1136319" y="151815"/>
                </a:lnTo>
                <a:lnTo>
                  <a:pt x="1157744" y="166052"/>
                </a:lnTo>
                <a:lnTo>
                  <a:pt x="1171587" y="187667"/>
                </a:lnTo>
                <a:lnTo>
                  <a:pt x="1176502" y="214871"/>
                </a:lnTo>
                <a:lnTo>
                  <a:pt x="1171740" y="242646"/>
                </a:lnTo>
                <a:lnTo>
                  <a:pt x="1158074" y="264731"/>
                </a:lnTo>
                <a:lnTo>
                  <a:pt x="1136484" y="279323"/>
                </a:lnTo>
                <a:lnTo>
                  <a:pt x="1107922" y="284594"/>
                </a:lnTo>
                <a:lnTo>
                  <a:pt x="1079271" y="280098"/>
                </a:lnTo>
                <a:lnTo>
                  <a:pt x="1058113" y="267741"/>
                </a:lnTo>
                <a:lnTo>
                  <a:pt x="1044816" y="249237"/>
                </a:lnTo>
                <a:lnTo>
                  <a:pt x="1039723" y="226301"/>
                </a:lnTo>
                <a:lnTo>
                  <a:pt x="1000099" y="226301"/>
                </a:lnTo>
                <a:lnTo>
                  <a:pt x="1008646" y="263169"/>
                </a:lnTo>
                <a:lnTo>
                  <a:pt x="1030160" y="292646"/>
                </a:lnTo>
                <a:lnTo>
                  <a:pt x="1063586" y="312191"/>
                </a:lnTo>
                <a:lnTo>
                  <a:pt x="1107922" y="319265"/>
                </a:lnTo>
                <a:lnTo>
                  <a:pt x="1151775" y="311467"/>
                </a:lnTo>
                <a:lnTo>
                  <a:pt x="1185837" y="289788"/>
                </a:lnTo>
                <a:lnTo>
                  <a:pt x="1207897" y="256743"/>
                </a:lnTo>
                <a:lnTo>
                  <a:pt x="1215745" y="214871"/>
                </a:lnTo>
                <a:close/>
              </a:path>
              <a:path w="1355090" h="319404">
                <a:moveTo>
                  <a:pt x="1354810" y="7810"/>
                </a:moveTo>
                <a:lnTo>
                  <a:pt x="1251559" y="7810"/>
                </a:lnTo>
                <a:lnTo>
                  <a:pt x="1251559" y="42100"/>
                </a:lnTo>
                <a:lnTo>
                  <a:pt x="1314805" y="42100"/>
                </a:lnTo>
                <a:lnTo>
                  <a:pt x="1314805" y="312610"/>
                </a:lnTo>
                <a:lnTo>
                  <a:pt x="1354810" y="312610"/>
                </a:lnTo>
                <a:lnTo>
                  <a:pt x="1354810" y="42100"/>
                </a:lnTo>
                <a:lnTo>
                  <a:pt x="1354810" y="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42698" y="4420379"/>
            <a:ext cx="325120" cy="334645"/>
          </a:xfrm>
          <a:custGeom>
            <a:avLst/>
            <a:gdLst/>
            <a:ahLst/>
            <a:cxnLst/>
            <a:rect l="l" t="t" r="r" b="b"/>
            <a:pathLst>
              <a:path w="325119" h="334645">
                <a:moveTo>
                  <a:pt x="181732" y="29717"/>
                </a:moveTo>
                <a:lnTo>
                  <a:pt x="143252" y="29717"/>
                </a:lnTo>
                <a:lnTo>
                  <a:pt x="143252" y="0"/>
                </a:lnTo>
                <a:lnTo>
                  <a:pt x="181732" y="0"/>
                </a:lnTo>
                <a:lnTo>
                  <a:pt x="181732" y="29717"/>
                </a:lnTo>
                <a:close/>
              </a:path>
              <a:path w="325119" h="334645">
                <a:moveTo>
                  <a:pt x="305554" y="57910"/>
                </a:moveTo>
                <a:lnTo>
                  <a:pt x="19049" y="57910"/>
                </a:lnTo>
                <a:lnTo>
                  <a:pt x="19049" y="29717"/>
                </a:lnTo>
                <a:lnTo>
                  <a:pt x="305554" y="29717"/>
                </a:lnTo>
                <a:lnTo>
                  <a:pt x="305554" y="57910"/>
                </a:lnTo>
                <a:close/>
              </a:path>
              <a:path w="325119" h="334645">
                <a:moveTo>
                  <a:pt x="12953" y="136013"/>
                </a:moveTo>
                <a:lnTo>
                  <a:pt x="12953" y="107439"/>
                </a:lnTo>
                <a:lnTo>
                  <a:pt x="53177" y="103718"/>
                </a:lnTo>
                <a:lnTo>
                  <a:pt x="91866" y="94533"/>
                </a:lnTo>
                <a:lnTo>
                  <a:pt x="123482" y="79418"/>
                </a:lnTo>
                <a:lnTo>
                  <a:pt x="142490" y="57910"/>
                </a:lnTo>
                <a:lnTo>
                  <a:pt x="182113" y="57910"/>
                </a:lnTo>
                <a:lnTo>
                  <a:pt x="180589" y="63625"/>
                </a:lnTo>
                <a:lnTo>
                  <a:pt x="178303" y="68959"/>
                </a:lnTo>
                <a:lnTo>
                  <a:pt x="175255" y="73912"/>
                </a:lnTo>
                <a:lnTo>
                  <a:pt x="266940" y="97152"/>
                </a:lnTo>
                <a:lnTo>
                  <a:pt x="153920" y="97152"/>
                </a:lnTo>
                <a:lnTo>
                  <a:pt x="125143" y="113672"/>
                </a:lnTo>
                <a:lnTo>
                  <a:pt x="90294" y="125583"/>
                </a:lnTo>
                <a:lnTo>
                  <a:pt x="52017" y="132995"/>
                </a:lnTo>
                <a:lnTo>
                  <a:pt x="12953" y="136013"/>
                </a:lnTo>
                <a:close/>
              </a:path>
              <a:path w="325119" h="334645">
                <a:moveTo>
                  <a:pt x="303649" y="136394"/>
                </a:moveTo>
                <a:lnTo>
                  <a:pt x="153920" y="97152"/>
                </a:lnTo>
                <a:lnTo>
                  <a:pt x="266940" y="97152"/>
                </a:lnTo>
                <a:lnTo>
                  <a:pt x="312031" y="108582"/>
                </a:lnTo>
                <a:lnTo>
                  <a:pt x="303649" y="136394"/>
                </a:lnTo>
                <a:close/>
              </a:path>
              <a:path w="325119" h="334645">
                <a:moveTo>
                  <a:pt x="324984" y="184399"/>
                </a:moveTo>
                <a:lnTo>
                  <a:pt x="0" y="184399"/>
                </a:lnTo>
                <a:lnTo>
                  <a:pt x="0" y="155444"/>
                </a:lnTo>
                <a:lnTo>
                  <a:pt x="324984" y="155444"/>
                </a:lnTo>
                <a:lnTo>
                  <a:pt x="324984" y="184399"/>
                </a:lnTo>
                <a:close/>
              </a:path>
              <a:path w="325119" h="334645">
                <a:moveTo>
                  <a:pt x="181351" y="211830"/>
                </a:moveTo>
                <a:lnTo>
                  <a:pt x="143252" y="211830"/>
                </a:lnTo>
                <a:lnTo>
                  <a:pt x="143252" y="184399"/>
                </a:lnTo>
                <a:lnTo>
                  <a:pt x="181351" y="184399"/>
                </a:lnTo>
                <a:lnTo>
                  <a:pt x="181351" y="211830"/>
                </a:lnTo>
                <a:close/>
              </a:path>
              <a:path w="325119" h="334645">
                <a:moveTo>
                  <a:pt x="308221" y="334509"/>
                </a:moveTo>
                <a:lnTo>
                  <a:pt x="22478" y="334509"/>
                </a:lnTo>
                <a:lnTo>
                  <a:pt x="22478" y="259835"/>
                </a:lnTo>
                <a:lnTo>
                  <a:pt x="265550" y="259835"/>
                </a:lnTo>
                <a:lnTo>
                  <a:pt x="265550" y="239262"/>
                </a:lnTo>
                <a:lnTo>
                  <a:pt x="21716" y="239262"/>
                </a:lnTo>
                <a:lnTo>
                  <a:pt x="21716" y="211830"/>
                </a:lnTo>
                <a:lnTo>
                  <a:pt x="302506" y="211830"/>
                </a:lnTo>
                <a:lnTo>
                  <a:pt x="302506" y="286123"/>
                </a:lnTo>
                <a:lnTo>
                  <a:pt x="59434" y="286123"/>
                </a:lnTo>
                <a:lnTo>
                  <a:pt x="59434" y="307078"/>
                </a:lnTo>
                <a:lnTo>
                  <a:pt x="308221" y="307078"/>
                </a:lnTo>
                <a:lnTo>
                  <a:pt x="308221" y="334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14544" y="4430284"/>
            <a:ext cx="300990" cy="328930"/>
          </a:xfrm>
          <a:custGeom>
            <a:avLst/>
            <a:gdLst/>
            <a:ahLst/>
            <a:cxnLst/>
            <a:rect l="l" t="t" r="r" b="b"/>
            <a:pathLst>
              <a:path w="300989" h="328929">
                <a:moveTo>
                  <a:pt x="131441" y="53338"/>
                </a:moveTo>
                <a:lnTo>
                  <a:pt x="92961" y="53338"/>
                </a:lnTo>
                <a:lnTo>
                  <a:pt x="92961" y="0"/>
                </a:lnTo>
                <a:lnTo>
                  <a:pt x="131441" y="0"/>
                </a:lnTo>
                <a:lnTo>
                  <a:pt x="131441" y="53338"/>
                </a:lnTo>
                <a:close/>
              </a:path>
              <a:path w="300989" h="328929">
                <a:moveTo>
                  <a:pt x="300982" y="328413"/>
                </a:moveTo>
                <a:lnTo>
                  <a:pt x="263264" y="328413"/>
                </a:lnTo>
                <a:lnTo>
                  <a:pt x="263264" y="176398"/>
                </a:lnTo>
                <a:lnTo>
                  <a:pt x="193543" y="176398"/>
                </a:lnTo>
                <a:lnTo>
                  <a:pt x="193543" y="140966"/>
                </a:lnTo>
                <a:lnTo>
                  <a:pt x="263264" y="140966"/>
                </a:lnTo>
                <a:lnTo>
                  <a:pt x="263264" y="3047"/>
                </a:lnTo>
                <a:lnTo>
                  <a:pt x="300982" y="3047"/>
                </a:lnTo>
                <a:lnTo>
                  <a:pt x="300982" y="328413"/>
                </a:lnTo>
                <a:close/>
              </a:path>
              <a:path w="300989" h="328929">
                <a:moveTo>
                  <a:pt x="214116" y="88389"/>
                </a:moveTo>
                <a:lnTo>
                  <a:pt x="5714" y="88389"/>
                </a:lnTo>
                <a:lnTo>
                  <a:pt x="5714" y="53338"/>
                </a:lnTo>
                <a:lnTo>
                  <a:pt x="214116" y="53338"/>
                </a:lnTo>
                <a:lnTo>
                  <a:pt x="214116" y="88389"/>
                </a:lnTo>
                <a:close/>
              </a:path>
              <a:path w="300989" h="328929">
                <a:moveTo>
                  <a:pt x="0" y="308983"/>
                </a:moveTo>
                <a:lnTo>
                  <a:pt x="0" y="272027"/>
                </a:lnTo>
                <a:lnTo>
                  <a:pt x="30332" y="258598"/>
                </a:lnTo>
                <a:lnTo>
                  <a:pt x="55216" y="231526"/>
                </a:lnTo>
                <a:lnTo>
                  <a:pt x="74229" y="192805"/>
                </a:lnTo>
                <a:lnTo>
                  <a:pt x="86951" y="144428"/>
                </a:lnTo>
                <a:lnTo>
                  <a:pt x="92961" y="88389"/>
                </a:lnTo>
                <a:lnTo>
                  <a:pt x="131060" y="88389"/>
                </a:lnTo>
                <a:lnTo>
                  <a:pt x="129852" y="108034"/>
                </a:lnTo>
                <a:lnTo>
                  <a:pt x="127965" y="126965"/>
                </a:lnTo>
                <a:lnTo>
                  <a:pt x="125435" y="145181"/>
                </a:lnTo>
                <a:lnTo>
                  <a:pt x="122297" y="162682"/>
                </a:lnTo>
                <a:lnTo>
                  <a:pt x="157272" y="203829"/>
                </a:lnTo>
                <a:lnTo>
                  <a:pt x="110487" y="203829"/>
                </a:lnTo>
                <a:lnTo>
                  <a:pt x="90598" y="245655"/>
                </a:lnTo>
                <a:lnTo>
                  <a:pt x="65101" y="277551"/>
                </a:lnTo>
                <a:lnTo>
                  <a:pt x="34676" y="298875"/>
                </a:lnTo>
                <a:lnTo>
                  <a:pt x="0" y="308983"/>
                </a:lnTo>
                <a:close/>
              </a:path>
              <a:path w="300989" h="328929">
                <a:moveTo>
                  <a:pt x="197353" y="308602"/>
                </a:moveTo>
                <a:lnTo>
                  <a:pt x="110487" y="203829"/>
                </a:lnTo>
                <a:lnTo>
                  <a:pt x="157272" y="203829"/>
                </a:lnTo>
                <a:lnTo>
                  <a:pt x="225927" y="284599"/>
                </a:lnTo>
                <a:lnTo>
                  <a:pt x="197353" y="308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63532" y="4425712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60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28545" y="4435999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5" h="314960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64369" y="44663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19054" y="44663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8442559" y="4419998"/>
            <a:ext cx="1308735" cy="356235"/>
            <a:chOff x="8442559" y="4419998"/>
            <a:chExt cx="1308735" cy="356235"/>
          </a:xfrm>
        </p:grpSpPr>
        <p:sp>
          <p:nvSpPr>
            <p:cNvPr id="95" name="object 95"/>
            <p:cNvSpPr/>
            <p:nvPr/>
          </p:nvSpPr>
          <p:spPr>
            <a:xfrm>
              <a:off x="8442553" y="4420006"/>
              <a:ext cx="546735" cy="356235"/>
            </a:xfrm>
            <a:custGeom>
              <a:avLst/>
              <a:gdLst/>
              <a:ahLst/>
              <a:cxnLst/>
              <a:rect l="l" t="t" r="r" b="b"/>
              <a:pathLst>
                <a:path w="546734" h="356235">
                  <a:moveTo>
                    <a:pt x="330314" y="198107"/>
                  </a:moveTo>
                  <a:lnTo>
                    <a:pt x="324358" y="160642"/>
                  </a:lnTo>
                  <a:lnTo>
                    <a:pt x="307746" y="132054"/>
                  </a:lnTo>
                  <a:lnTo>
                    <a:pt x="282422" y="113842"/>
                  </a:lnTo>
                  <a:lnTo>
                    <a:pt x="250317" y="107442"/>
                  </a:lnTo>
                  <a:lnTo>
                    <a:pt x="224459" y="110718"/>
                  </a:lnTo>
                  <a:lnTo>
                    <a:pt x="202641" y="120015"/>
                  </a:lnTo>
                  <a:lnTo>
                    <a:pt x="185318" y="134442"/>
                  </a:lnTo>
                  <a:lnTo>
                    <a:pt x="172974" y="153162"/>
                  </a:lnTo>
                  <a:lnTo>
                    <a:pt x="162433" y="134277"/>
                  </a:lnTo>
                  <a:lnTo>
                    <a:pt x="147205" y="119862"/>
                  </a:lnTo>
                  <a:lnTo>
                    <a:pt x="127914" y="110667"/>
                  </a:lnTo>
                  <a:lnTo>
                    <a:pt x="105156" y="107442"/>
                  </a:lnTo>
                  <a:lnTo>
                    <a:pt x="80822" y="110845"/>
                  </a:lnTo>
                  <a:lnTo>
                    <a:pt x="62191" y="119532"/>
                  </a:lnTo>
                  <a:lnTo>
                    <a:pt x="48577" y="131229"/>
                  </a:lnTo>
                  <a:lnTo>
                    <a:pt x="39243" y="143637"/>
                  </a:lnTo>
                  <a:lnTo>
                    <a:pt x="39243" y="112776"/>
                  </a:lnTo>
                  <a:lnTo>
                    <a:pt x="0" y="112776"/>
                  </a:lnTo>
                  <a:lnTo>
                    <a:pt x="0" y="330695"/>
                  </a:lnTo>
                  <a:lnTo>
                    <a:pt x="39243" y="330695"/>
                  </a:lnTo>
                  <a:lnTo>
                    <a:pt x="39243" y="212966"/>
                  </a:lnTo>
                  <a:lnTo>
                    <a:pt x="43497" y="185280"/>
                  </a:lnTo>
                  <a:lnTo>
                    <a:pt x="55295" y="162636"/>
                  </a:lnTo>
                  <a:lnTo>
                    <a:pt x="73152" y="147345"/>
                  </a:lnTo>
                  <a:lnTo>
                    <a:pt x="95631" y="141732"/>
                  </a:lnTo>
                  <a:lnTo>
                    <a:pt x="116281" y="146050"/>
                  </a:lnTo>
                  <a:lnTo>
                    <a:pt x="132016" y="158635"/>
                  </a:lnTo>
                  <a:lnTo>
                    <a:pt x="142024" y="178854"/>
                  </a:lnTo>
                  <a:lnTo>
                    <a:pt x="145542" y="206108"/>
                  </a:lnTo>
                  <a:lnTo>
                    <a:pt x="145542" y="330695"/>
                  </a:lnTo>
                  <a:lnTo>
                    <a:pt x="184785" y="330695"/>
                  </a:lnTo>
                  <a:lnTo>
                    <a:pt x="184785" y="213347"/>
                  </a:lnTo>
                  <a:lnTo>
                    <a:pt x="188988" y="185445"/>
                  </a:lnTo>
                  <a:lnTo>
                    <a:pt x="200685" y="162687"/>
                  </a:lnTo>
                  <a:lnTo>
                    <a:pt x="218528" y="147345"/>
                  </a:lnTo>
                  <a:lnTo>
                    <a:pt x="241173" y="141732"/>
                  </a:lnTo>
                  <a:lnTo>
                    <a:pt x="261988" y="146024"/>
                  </a:lnTo>
                  <a:lnTo>
                    <a:pt x="277698" y="158445"/>
                  </a:lnTo>
                  <a:lnTo>
                    <a:pt x="287616" y="178206"/>
                  </a:lnTo>
                  <a:lnTo>
                    <a:pt x="291071" y="204584"/>
                  </a:lnTo>
                  <a:lnTo>
                    <a:pt x="291071" y="330695"/>
                  </a:lnTo>
                  <a:lnTo>
                    <a:pt x="330314" y="330695"/>
                  </a:lnTo>
                  <a:lnTo>
                    <a:pt x="330314" y="198107"/>
                  </a:lnTo>
                  <a:close/>
                </a:path>
                <a:path w="546734" h="356235">
                  <a:moveTo>
                    <a:pt x="546341" y="0"/>
                  </a:moveTo>
                  <a:lnTo>
                    <a:pt x="506717" y="0"/>
                  </a:lnTo>
                  <a:lnTo>
                    <a:pt x="367271" y="356222"/>
                  </a:lnTo>
                  <a:lnTo>
                    <a:pt x="406895" y="356222"/>
                  </a:lnTo>
                  <a:lnTo>
                    <a:pt x="546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0141" y="4527437"/>
              <a:ext cx="218307" cy="22859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76928" y="4527437"/>
              <a:ext cx="214497" cy="22859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8001" y="4527437"/>
              <a:ext cx="222879" cy="228594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9801172" y="4527437"/>
            <a:ext cx="467995" cy="228600"/>
            <a:chOff x="9801172" y="4527437"/>
            <a:chExt cx="467995" cy="228600"/>
          </a:xfrm>
        </p:grpSpPr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1172" y="4527437"/>
              <a:ext cx="200781" cy="22326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6149" y="4527437"/>
              <a:ext cx="222879" cy="228594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10319318" y="4419998"/>
            <a:ext cx="1017905" cy="423545"/>
            <a:chOff x="10319318" y="4419998"/>
            <a:chExt cx="1017905" cy="423545"/>
          </a:xfrm>
        </p:grpSpPr>
        <p:sp>
          <p:nvSpPr>
            <p:cNvPr id="103" name="object 103"/>
            <p:cNvSpPr/>
            <p:nvPr/>
          </p:nvSpPr>
          <p:spPr>
            <a:xfrm>
              <a:off x="10319309" y="4420006"/>
              <a:ext cx="789305" cy="423545"/>
            </a:xfrm>
            <a:custGeom>
              <a:avLst/>
              <a:gdLst/>
              <a:ahLst/>
              <a:cxnLst/>
              <a:rect l="l" t="t" r="r" b="b"/>
              <a:pathLst>
                <a:path w="789304" h="423545">
                  <a:moveTo>
                    <a:pt x="330327" y="198107"/>
                  </a:moveTo>
                  <a:lnTo>
                    <a:pt x="324358" y="160642"/>
                  </a:lnTo>
                  <a:lnTo>
                    <a:pt x="307746" y="132054"/>
                  </a:lnTo>
                  <a:lnTo>
                    <a:pt x="282422" y="113842"/>
                  </a:lnTo>
                  <a:lnTo>
                    <a:pt x="250317" y="107442"/>
                  </a:lnTo>
                  <a:lnTo>
                    <a:pt x="224459" y="110718"/>
                  </a:lnTo>
                  <a:lnTo>
                    <a:pt x="202641" y="120015"/>
                  </a:lnTo>
                  <a:lnTo>
                    <a:pt x="185331" y="134442"/>
                  </a:lnTo>
                  <a:lnTo>
                    <a:pt x="172974" y="153162"/>
                  </a:lnTo>
                  <a:lnTo>
                    <a:pt x="162433" y="134277"/>
                  </a:lnTo>
                  <a:lnTo>
                    <a:pt x="147205" y="119862"/>
                  </a:lnTo>
                  <a:lnTo>
                    <a:pt x="127914" y="110667"/>
                  </a:lnTo>
                  <a:lnTo>
                    <a:pt x="105156" y="107442"/>
                  </a:lnTo>
                  <a:lnTo>
                    <a:pt x="80822" y="110845"/>
                  </a:lnTo>
                  <a:lnTo>
                    <a:pt x="62204" y="119532"/>
                  </a:lnTo>
                  <a:lnTo>
                    <a:pt x="48577" y="131229"/>
                  </a:lnTo>
                  <a:lnTo>
                    <a:pt x="39243" y="143637"/>
                  </a:lnTo>
                  <a:lnTo>
                    <a:pt x="39243" y="112776"/>
                  </a:lnTo>
                  <a:lnTo>
                    <a:pt x="0" y="112776"/>
                  </a:lnTo>
                  <a:lnTo>
                    <a:pt x="0" y="330695"/>
                  </a:lnTo>
                  <a:lnTo>
                    <a:pt x="39243" y="330695"/>
                  </a:lnTo>
                  <a:lnTo>
                    <a:pt x="39243" y="212966"/>
                  </a:lnTo>
                  <a:lnTo>
                    <a:pt x="43497" y="185280"/>
                  </a:lnTo>
                  <a:lnTo>
                    <a:pt x="55295" y="162636"/>
                  </a:lnTo>
                  <a:lnTo>
                    <a:pt x="73164" y="147345"/>
                  </a:lnTo>
                  <a:lnTo>
                    <a:pt x="95631" y="141732"/>
                  </a:lnTo>
                  <a:lnTo>
                    <a:pt x="116293" y="146050"/>
                  </a:lnTo>
                  <a:lnTo>
                    <a:pt x="132016" y="158635"/>
                  </a:lnTo>
                  <a:lnTo>
                    <a:pt x="142024" y="178854"/>
                  </a:lnTo>
                  <a:lnTo>
                    <a:pt x="145542" y="206108"/>
                  </a:lnTo>
                  <a:lnTo>
                    <a:pt x="145542" y="330695"/>
                  </a:lnTo>
                  <a:lnTo>
                    <a:pt x="184785" y="330695"/>
                  </a:lnTo>
                  <a:lnTo>
                    <a:pt x="184785" y="213347"/>
                  </a:lnTo>
                  <a:lnTo>
                    <a:pt x="188988" y="185445"/>
                  </a:lnTo>
                  <a:lnTo>
                    <a:pt x="200685" y="162687"/>
                  </a:lnTo>
                  <a:lnTo>
                    <a:pt x="218541" y="147345"/>
                  </a:lnTo>
                  <a:lnTo>
                    <a:pt x="241173" y="141732"/>
                  </a:lnTo>
                  <a:lnTo>
                    <a:pt x="261988" y="146024"/>
                  </a:lnTo>
                  <a:lnTo>
                    <a:pt x="277698" y="158445"/>
                  </a:lnTo>
                  <a:lnTo>
                    <a:pt x="287616" y="178206"/>
                  </a:lnTo>
                  <a:lnTo>
                    <a:pt x="291084" y="204584"/>
                  </a:lnTo>
                  <a:lnTo>
                    <a:pt x="291084" y="330695"/>
                  </a:lnTo>
                  <a:lnTo>
                    <a:pt x="330327" y="330695"/>
                  </a:lnTo>
                  <a:lnTo>
                    <a:pt x="330327" y="198107"/>
                  </a:lnTo>
                  <a:close/>
                </a:path>
                <a:path w="789304" h="423545">
                  <a:moveTo>
                    <a:pt x="589775" y="112776"/>
                  </a:moveTo>
                  <a:lnTo>
                    <a:pt x="549008" y="112776"/>
                  </a:lnTo>
                  <a:lnTo>
                    <a:pt x="476999" y="284213"/>
                  </a:lnTo>
                  <a:lnTo>
                    <a:pt x="406908" y="112776"/>
                  </a:lnTo>
                  <a:lnTo>
                    <a:pt x="363855" y="112776"/>
                  </a:lnTo>
                  <a:lnTo>
                    <a:pt x="457187" y="326123"/>
                  </a:lnTo>
                  <a:lnTo>
                    <a:pt x="414147" y="423278"/>
                  </a:lnTo>
                  <a:lnTo>
                    <a:pt x="453758" y="423278"/>
                  </a:lnTo>
                  <a:lnTo>
                    <a:pt x="589775" y="112776"/>
                  </a:lnTo>
                  <a:close/>
                </a:path>
                <a:path w="789304" h="423545">
                  <a:moveTo>
                    <a:pt x="789038" y="0"/>
                  </a:moveTo>
                  <a:lnTo>
                    <a:pt x="749414" y="0"/>
                  </a:lnTo>
                  <a:lnTo>
                    <a:pt x="609968" y="356222"/>
                  </a:lnTo>
                  <a:lnTo>
                    <a:pt x="649592" y="356222"/>
                  </a:lnTo>
                  <a:lnTo>
                    <a:pt x="789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9972" y="4527437"/>
              <a:ext cx="196972" cy="228594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11364757" y="4466393"/>
            <a:ext cx="641350" cy="290195"/>
            <a:chOff x="11364757" y="4466393"/>
            <a:chExt cx="641350" cy="290195"/>
          </a:xfrm>
        </p:grpSpPr>
        <p:sp>
          <p:nvSpPr>
            <p:cNvPr id="106" name="object 106"/>
            <p:cNvSpPr/>
            <p:nvPr/>
          </p:nvSpPr>
          <p:spPr>
            <a:xfrm>
              <a:off x="11364748" y="4466399"/>
              <a:ext cx="136525" cy="284480"/>
            </a:xfrm>
            <a:custGeom>
              <a:avLst/>
              <a:gdLst/>
              <a:ahLst/>
              <a:cxnLst/>
              <a:rect l="l" t="t" r="r" b="b"/>
              <a:pathLst>
                <a:path w="136525" h="284479">
                  <a:moveTo>
                    <a:pt x="136017" y="66040"/>
                  </a:moveTo>
                  <a:lnTo>
                    <a:pt x="87630" y="66040"/>
                  </a:lnTo>
                  <a:lnTo>
                    <a:pt x="87630" y="0"/>
                  </a:lnTo>
                  <a:lnTo>
                    <a:pt x="48387" y="0"/>
                  </a:lnTo>
                  <a:lnTo>
                    <a:pt x="48387" y="66040"/>
                  </a:lnTo>
                  <a:lnTo>
                    <a:pt x="0" y="66040"/>
                  </a:lnTo>
                  <a:lnTo>
                    <a:pt x="0" y="101600"/>
                  </a:lnTo>
                  <a:lnTo>
                    <a:pt x="48387" y="101600"/>
                  </a:lnTo>
                  <a:lnTo>
                    <a:pt x="48387" y="284480"/>
                  </a:lnTo>
                  <a:lnTo>
                    <a:pt x="87630" y="284480"/>
                  </a:lnTo>
                  <a:lnTo>
                    <a:pt x="87630" y="101600"/>
                  </a:lnTo>
                  <a:lnTo>
                    <a:pt x="136017" y="101600"/>
                  </a:lnTo>
                  <a:lnTo>
                    <a:pt x="136017" y="6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29726" y="4527437"/>
              <a:ext cx="222879" cy="228594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1466" y="4527437"/>
              <a:ext cx="214497" cy="228594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31649" y="4419998"/>
            <a:ext cx="5922115" cy="813454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12051678" y="4436008"/>
            <a:ext cx="360680" cy="314960"/>
          </a:xfrm>
          <a:custGeom>
            <a:avLst/>
            <a:gdLst/>
            <a:ahLst/>
            <a:cxnLst/>
            <a:rect l="l" t="t" r="r" b="b"/>
            <a:pathLst>
              <a:path w="360679" h="314960">
                <a:moveTo>
                  <a:pt x="203073" y="314693"/>
                </a:moveTo>
                <a:lnTo>
                  <a:pt x="107061" y="188582"/>
                </a:lnTo>
                <a:lnTo>
                  <a:pt x="193929" y="96774"/>
                </a:lnTo>
                <a:lnTo>
                  <a:pt x="147828" y="96774"/>
                </a:lnTo>
                <a:lnTo>
                  <a:pt x="39243" y="213347"/>
                </a:lnTo>
                <a:lnTo>
                  <a:pt x="39243" y="0"/>
                </a:lnTo>
                <a:lnTo>
                  <a:pt x="0" y="0"/>
                </a:lnTo>
                <a:lnTo>
                  <a:pt x="0" y="314693"/>
                </a:lnTo>
                <a:lnTo>
                  <a:pt x="39243" y="314693"/>
                </a:lnTo>
                <a:lnTo>
                  <a:pt x="39243" y="260210"/>
                </a:lnTo>
                <a:lnTo>
                  <a:pt x="82296" y="214871"/>
                </a:lnTo>
                <a:lnTo>
                  <a:pt x="156591" y="314693"/>
                </a:lnTo>
                <a:lnTo>
                  <a:pt x="203073" y="314693"/>
                </a:lnTo>
                <a:close/>
              </a:path>
              <a:path w="360679" h="314960">
                <a:moveTo>
                  <a:pt x="360413" y="151257"/>
                </a:moveTo>
                <a:lnTo>
                  <a:pt x="227063" y="151257"/>
                </a:lnTo>
                <a:lnTo>
                  <a:pt x="227063" y="185534"/>
                </a:lnTo>
                <a:lnTo>
                  <a:pt x="360413" y="185534"/>
                </a:lnTo>
                <a:lnTo>
                  <a:pt x="360413" y="151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94912" y="4902753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305554" y="305173"/>
                </a:moveTo>
                <a:lnTo>
                  <a:pt x="265550" y="305173"/>
                </a:lnTo>
                <a:lnTo>
                  <a:pt x="265550" y="80007"/>
                </a:lnTo>
                <a:lnTo>
                  <a:pt x="167254" y="253739"/>
                </a:lnTo>
                <a:lnTo>
                  <a:pt x="138299" y="253739"/>
                </a:lnTo>
                <a:lnTo>
                  <a:pt x="40003" y="80007"/>
                </a:lnTo>
                <a:lnTo>
                  <a:pt x="40003" y="305173"/>
                </a:lnTo>
                <a:lnTo>
                  <a:pt x="0" y="305173"/>
                </a:lnTo>
                <a:lnTo>
                  <a:pt x="0" y="0"/>
                </a:lnTo>
                <a:lnTo>
                  <a:pt x="35051" y="0"/>
                </a:lnTo>
                <a:lnTo>
                  <a:pt x="152777" y="207258"/>
                </a:lnTo>
                <a:lnTo>
                  <a:pt x="270503" y="0"/>
                </a:lnTo>
                <a:lnTo>
                  <a:pt x="305554" y="0"/>
                </a:lnTo>
                <a:lnTo>
                  <a:pt x="305554" y="305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51519" y="4895519"/>
            <a:ext cx="819150" cy="319405"/>
          </a:xfrm>
          <a:custGeom>
            <a:avLst/>
            <a:gdLst/>
            <a:ahLst/>
            <a:cxnLst/>
            <a:rect l="l" t="t" r="r" b="b"/>
            <a:pathLst>
              <a:path w="819150" h="319404">
                <a:moveTo>
                  <a:pt x="317741" y="152400"/>
                </a:moveTo>
                <a:lnTo>
                  <a:pt x="153530" y="152400"/>
                </a:lnTo>
                <a:lnTo>
                  <a:pt x="153530" y="187071"/>
                </a:lnTo>
                <a:lnTo>
                  <a:pt x="275069" y="187071"/>
                </a:lnTo>
                <a:lnTo>
                  <a:pt x="264185" y="225437"/>
                </a:lnTo>
                <a:lnTo>
                  <a:pt x="240017" y="255981"/>
                </a:lnTo>
                <a:lnTo>
                  <a:pt x="204990" y="276161"/>
                </a:lnTo>
                <a:lnTo>
                  <a:pt x="161531" y="283451"/>
                </a:lnTo>
                <a:lnTo>
                  <a:pt x="112483" y="274231"/>
                </a:lnTo>
                <a:lnTo>
                  <a:pt x="74053" y="248551"/>
                </a:lnTo>
                <a:lnTo>
                  <a:pt x="48971" y="209359"/>
                </a:lnTo>
                <a:lnTo>
                  <a:pt x="39992" y="159639"/>
                </a:lnTo>
                <a:lnTo>
                  <a:pt x="48958" y="110185"/>
                </a:lnTo>
                <a:lnTo>
                  <a:pt x="73952" y="71247"/>
                </a:lnTo>
                <a:lnTo>
                  <a:pt x="112166" y="45732"/>
                </a:lnTo>
                <a:lnTo>
                  <a:pt x="160769" y="36576"/>
                </a:lnTo>
                <a:lnTo>
                  <a:pt x="197866" y="41643"/>
                </a:lnTo>
                <a:lnTo>
                  <a:pt x="229539" y="55676"/>
                </a:lnTo>
                <a:lnTo>
                  <a:pt x="253784" y="76923"/>
                </a:lnTo>
                <a:lnTo>
                  <a:pt x="268592" y="103632"/>
                </a:lnTo>
                <a:lnTo>
                  <a:pt x="312026" y="103632"/>
                </a:lnTo>
                <a:lnTo>
                  <a:pt x="292455" y="62852"/>
                </a:lnTo>
                <a:lnTo>
                  <a:pt x="259168" y="29959"/>
                </a:lnTo>
                <a:lnTo>
                  <a:pt x="214299" y="8001"/>
                </a:lnTo>
                <a:lnTo>
                  <a:pt x="160007" y="0"/>
                </a:lnTo>
                <a:lnTo>
                  <a:pt x="115747" y="5422"/>
                </a:lnTo>
                <a:lnTo>
                  <a:pt x="77038" y="20904"/>
                </a:lnTo>
                <a:lnTo>
                  <a:pt x="44996" y="45237"/>
                </a:lnTo>
                <a:lnTo>
                  <a:pt x="20739" y="77266"/>
                </a:lnTo>
                <a:lnTo>
                  <a:pt x="5359" y="115798"/>
                </a:lnTo>
                <a:lnTo>
                  <a:pt x="0" y="159639"/>
                </a:lnTo>
                <a:lnTo>
                  <a:pt x="5359" y="203479"/>
                </a:lnTo>
                <a:lnTo>
                  <a:pt x="20739" y="241998"/>
                </a:lnTo>
                <a:lnTo>
                  <a:pt x="44996" y="274027"/>
                </a:lnTo>
                <a:lnTo>
                  <a:pt x="77038" y="298373"/>
                </a:lnTo>
                <a:lnTo>
                  <a:pt x="115747" y="313842"/>
                </a:lnTo>
                <a:lnTo>
                  <a:pt x="160007" y="319265"/>
                </a:lnTo>
                <a:lnTo>
                  <a:pt x="210642" y="311975"/>
                </a:lnTo>
                <a:lnTo>
                  <a:pt x="254050" y="291249"/>
                </a:lnTo>
                <a:lnTo>
                  <a:pt x="287896" y="258864"/>
                </a:lnTo>
                <a:lnTo>
                  <a:pt x="309892" y="216573"/>
                </a:lnTo>
                <a:lnTo>
                  <a:pt x="317741" y="166116"/>
                </a:lnTo>
                <a:lnTo>
                  <a:pt x="317741" y="152400"/>
                </a:lnTo>
                <a:close/>
              </a:path>
              <a:path w="819150" h="319404">
                <a:moveTo>
                  <a:pt x="568045" y="214884"/>
                </a:moveTo>
                <a:lnTo>
                  <a:pt x="560476" y="173151"/>
                </a:lnTo>
                <a:lnTo>
                  <a:pt x="539470" y="140779"/>
                </a:lnTo>
                <a:lnTo>
                  <a:pt x="507619" y="119837"/>
                </a:lnTo>
                <a:lnTo>
                  <a:pt x="467474" y="112395"/>
                </a:lnTo>
                <a:lnTo>
                  <a:pt x="443509" y="114998"/>
                </a:lnTo>
                <a:lnTo>
                  <a:pt x="424129" y="121780"/>
                </a:lnTo>
                <a:lnTo>
                  <a:pt x="409181" y="131203"/>
                </a:lnTo>
                <a:lnTo>
                  <a:pt x="398513" y="141732"/>
                </a:lnTo>
                <a:lnTo>
                  <a:pt x="403847" y="41910"/>
                </a:lnTo>
                <a:lnTo>
                  <a:pt x="552424" y="41910"/>
                </a:lnTo>
                <a:lnTo>
                  <a:pt x="552424" y="7239"/>
                </a:lnTo>
                <a:lnTo>
                  <a:pt x="367271" y="7239"/>
                </a:lnTo>
                <a:lnTo>
                  <a:pt x="358508" y="182880"/>
                </a:lnTo>
                <a:lnTo>
                  <a:pt x="397751" y="182880"/>
                </a:lnTo>
                <a:lnTo>
                  <a:pt x="407250" y="169189"/>
                </a:lnTo>
                <a:lnTo>
                  <a:pt x="420649" y="157632"/>
                </a:lnTo>
                <a:lnTo>
                  <a:pt x="438416" y="149656"/>
                </a:lnTo>
                <a:lnTo>
                  <a:pt x="460997" y="146685"/>
                </a:lnTo>
                <a:lnTo>
                  <a:pt x="488632" y="151815"/>
                </a:lnTo>
                <a:lnTo>
                  <a:pt x="510044" y="166065"/>
                </a:lnTo>
                <a:lnTo>
                  <a:pt x="523887" y="187667"/>
                </a:lnTo>
                <a:lnTo>
                  <a:pt x="528802" y="214884"/>
                </a:lnTo>
                <a:lnTo>
                  <a:pt x="524040" y="242646"/>
                </a:lnTo>
                <a:lnTo>
                  <a:pt x="510374" y="264744"/>
                </a:lnTo>
                <a:lnTo>
                  <a:pt x="488784" y="279336"/>
                </a:lnTo>
                <a:lnTo>
                  <a:pt x="460235" y="284594"/>
                </a:lnTo>
                <a:lnTo>
                  <a:pt x="431571" y="280098"/>
                </a:lnTo>
                <a:lnTo>
                  <a:pt x="410413" y="267741"/>
                </a:lnTo>
                <a:lnTo>
                  <a:pt x="397116" y="249237"/>
                </a:lnTo>
                <a:lnTo>
                  <a:pt x="392036" y="226314"/>
                </a:lnTo>
                <a:lnTo>
                  <a:pt x="352412" y="226314"/>
                </a:lnTo>
                <a:lnTo>
                  <a:pt x="360946" y="263182"/>
                </a:lnTo>
                <a:lnTo>
                  <a:pt x="382460" y="292646"/>
                </a:lnTo>
                <a:lnTo>
                  <a:pt x="415899" y="312191"/>
                </a:lnTo>
                <a:lnTo>
                  <a:pt x="460235" y="319265"/>
                </a:lnTo>
                <a:lnTo>
                  <a:pt x="504075" y="311480"/>
                </a:lnTo>
                <a:lnTo>
                  <a:pt x="538137" y="289788"/>
                </a:lnTo>
                <a:lnTo>
                  <a:pt x="560209" y="256743"/>
                </a:lnTo>
                <a:lnTo>
                  <a:pt x="568045" y="214884"/>
                </a:lnTo>
                <a:close/>
              </a:path>
              <a:path w="819150" h="319404">
                <a:moveTo>
                  <a:pt x="818743" y="214884"/>
                </a:moveTo>
                <a:lnTo>
                  <a:pt x="811174" y="173151"/>
                </a:lnTo>
                <a:lnTo>
                  <a:pt x="790168" y="140779"/>
                </a:lnTo>
                <a:lnTo>
                  <a:pt x="758304" y="119837"/>
                </a:lnTo>
                <a:lnTo>
                  <a:pt x="718159" y="112395"/>
                </a:lnTo>
                <a:lnTo>
                  <a:pt x="694207" y="114998"/>
                </a:lnTo>
                <a:lnTo>
                  <a:pt x="674827" y="121780"/>
                </a:lnTo>
                <a:lnTo>
                  <a:pt x="659866" y="131203"/>
                </a:lnTo>
                <a:lnTo>
                  <a:pt x="649198" y="141732"/>
                </a:lnTo>
                <a:lnTo>
                  <a:pt x="654532" y="41910"/>
                </a:lnTo>
                <a:lnTo>
                  <a:pt x="803122" y="41910"/>
                </a:lnTo>
                <a:lnTo>
                  <a:pt x="803122" y="7239"/>
                </a:lnTo>
                <a:lnTo>
                  <a:pt x="617956" y="7239"/>
                </a:lnTo>
                <a:lnTo>
                  <a:pt x="609193" y="182880"/>
                </a:lnTo>
                <a:lnTo>
                  <a:pt x="648436" y="182880"/>
                </a:lnTo>
                <a:lnTo>
                  <a:pt x="657948" y="169189"/>
                </a:lnTo>
                <a:lnTo>
                  <a:pt x="671347" y="157632"/>
                </a:lnTo>
                <a:lnTo>
                  <a:pt x="689102" y="149656"/>
                </a:lnTo>
                <a:lnTo>
                  <a:pt x="711682" y="146685"/>
                </a:lnTo>
                <a:lnTo>
                  <a:pt x="739317" y="151815"/>
                </a:lnTo>
                <a:lnTo>
                  <a:pt x="760742" y="166065"/>
                </a:lnTo>
                <a:lnTo>
                  <a:pt x="774585" y="187667"/>
                </a:lnTo>
                <a:lnTo>
                  <a:pt x="779500" y="214884"/>
                </a:lnTo>
                <a:lnTo>
                  <a:pt x="774738" y="242646"/>
                </a:lnTo>
                <a:lnTo>
                  <a:pt x="761072" y="264744"/>
                </a:lnTo>
                <a:lnTo>
                  <a:pt x="739482" y="279336"/>
                </a:lnTo>
                <a:lnTo>
                  <a:pt x="710920" y="284594"/>
                </a:lnTo>
                <a:lnTo>
                  <a:pt x="682269" y="280098"/>
                </a:lnTo>
                <a:lnTo>
                  <a:pt x="661111" y="267741"/>
                </a:lnTo>
                <a:lnTo>
                  <a:pt x="647814" y="249237"/>
                </a:lnTo>
                <a:lnTo>
                  <a:pt x="642721" y="226314"/>
                </a:lnTo>
                <a:lnTo>
                  <a:pt x="603097" y="226314"/>
                </a:lnTo>
                <a:lnTo>
                  <a:pt x="611644" y="263182"/>
                </a:lnTo>
                <a:lnTo>
                  <a:pt x="633158" y="292646"/>
                </a:lnTo>
                <a:lnTo>
                  <a:pt x="666584" y="312191"/>
                </a:lnTo>
                <a:lnTo>
                  <a:pt x="710920" y="319265"/>
                </a:lnTo>
                <a:lnTo>
                  <a:pt x="754773" y="311480"/>
                </a:lnTo>
                <a:lnTo>
                  <a:pt x="788835" y="289788"/>
                </a:lnTo>
                <a:lnTo>
                  <a:pt x="810895" y="256743"/>
                </a:lnTo>
                <a:lnTo>
                  <a:pt x="818743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721698" y="4902758"/>
            <a:ext cx="1342390" cy="312420"/>
          </a:xfrm>
          <a:custGeom>
            <a:avLst/>
            <a:gdLst/>
            <a:ahLst/>
            <a:cxnLst/>
            <a:rect l="l" t="t" r="r" b="b"/>
            <a:pathLst>
              <a:path w="1342390" h="312420">
                <a:moveTo>
                  <a:pt x="213347" y="520"/>
                </a:moveTo>
                <a:lnTo>
                  <a:pt x="0" y="520"/>
                </a:lnTo>
                <a:lnTo>
                  <a:pt x="0" y="36080"/>
                </a:lnTo>
                <a:lnTo>
                  <a:pt x="0" y="138950"/>
                </a:lnTo>
                <a:lnTo>
                  <a:pt x="0" y="140220"/>
                </a:lnTo>
                <a:lnTo>
                  <a:pt x="0" y="175780"/>
                </a:lnTo>
                <a:lnTo>
                  <a:pt x="0" y="305320"/>
                </a:lnTo>
                <a:lnTo>
                  <a:pt x="40005" y="305320"/>
                </a:lnTo>
                <a:lnTo>
                  <a:pt x="40005" y="175780"/>
                </a:lnTo>
                <a:lnTo>
                  <a:pt x="196583" y="175780"/>
                </a:lnTo>
                <a:lnTo>
                  <a:pt x="196583" y="140220"/>
                </a:lnTo>
                <a:lnTo>
                  <a:pt x="196583" y="138950"/>
                </a:lnTo>
                <a:lnTo>
                  <a:pt x="137934" y="138950"/>
                </a:lnTo>
                <a:lnTo>
                  <a:pt x="137934" y="140220"/>
                </a:lnTo>
                <a:lnTo>
                  <a:pt x="40005" y="140220"/>
                </a:lnTo>
                <a:lnTo>
                  <a:pt x="40005" y="138950"/>
                </a:lnTo>
                <a:lnTo>
                  <a:pt x="40005" y="36080"/>
                </a:lnTo>
                <a:lnTo>
                  <a:pt x="213347" y="36080"/>
                </a:lnTo>
                <a:lnTo>
                  <a:pt x="213347" y="520"/>
                </a:lnTo>
                <a:close/>
              </a:path>
              <a:path w="1342390" h="312420">
                <a:moveTo>
                  <a:pt x="460997" y="207645"/>
                </a:moveTo>
                <a:lnTo>
                  <a:pt x="452564" y="165366"/>
                </a:lnTo>
                <a:lnTo>
                  <a:pt x="433374" y="138303"/>
                </a:lnTo>
                <a:lnTo>
                  <a:pt x="429564" y="132918"/>
                </a:lnTo>
                <a:lnTo>
                  <a:pt x="421754" y="128168"/>
                </a:lnTo>
                <a:lnTo>
                  <a:pt x="421754" y="208026"/>
                </a:lnTo>
                <a:lnTo>
                  <a:pt x="416788" y="235254"/>
                </a:lnTo>
                <a:lnTo>
                  <a:pt x="402564" y="257263"/>
                </a:lnTo>
                <a:lnTo>
                  <a:pt x="380123" y="271995"/>
                </a:lnTo>
                <a:lnTo>
                  <a:pt x="350507" y="277355"/>
                </a:lnTo>
                <a:lnTo>
                  <a:pt x="320675" y="271995"/>
                </a:lnTo>
                <a:lnTo>
                  <a:pt x="298119" y="257263"/>
                </a:lnTo>
                <a:lnTo>
                  <a:pt x="283857" y="235254"/>
                </a:lnTo>
                <a:lnTo>
                  <a:pt x="278879" y="208026"/>
                </a:lnTo>
                <a:lnTo>
                  <a:pt x="283857" y="180733"/>
                </a:lnTo>
                <a:lnTo>
                  <a:pt x="298119" y="158584"/>
                </a:lnTo>
                <a:lnTo>
                  <a:pt x="320675" y="143725"/>
                </a:lnTo>
                <a:lnTo>
                  <a:pt x="350507" y="138303"/>
                </a:lnTo>
                <a:lnTo>
                  <a:pt x="380123" y="143675"/>
                </a:lnTo>
                <a:lnTo>
                  <a:pt x="402564" y="158445"/>
                </a:lnTo>
                <a:lnTo>
                  <a:pt x="416788" y="180568"/>
                </a:lnTo>
                <a:lnTo>
                  <a:pt x="421754" y="208026"/>
                </a:lnTo>
                <a:lnTo>
                  <a:pt x="421754" y="128168"/>
                </a:lnTo>
                <a:lnTo>
                  <a:pt x="395414" y="112115"/>
                </a:lnTo>
                <a:lnTo>
                  <a:pt x="394843" y="112014"/>
                </a:lnTo>
                <a:lnTo>
                  <a:pt x="353555" y="104775"/>
                </a:lnTo>
                <a:lnTo>
                  <a:pt x="343827" y="105422"/>
                </a:lnTo>
                <a:lnTo>
                  <a:pt x="334886" y="107111"/>
                </a:lnTo>
                <a:lnTo>
                  <a:pt x="327088" y="109435"/>
                </a:lnTo>
                <a:lnTo>
                  <a:pt x="320789" y="112014"/>
                </a:lnTo>
                <a:lnTo>
                  <a:pt x="397751" y="0"/>
                </a:lnTo>
                <a:lnTo>
                  <a:pt x="352031" y="0"/>
                </a:lnTo>
                <a:lnTo>
                  <a:pt x="269354" y="123825"/>
                </a:lnTo>
                <a:lnTo>
                  <a:pt x="256679" y="144424"/>
                </a:lnTo>
                <a:lnTo>
                  <a:pt x="247357" y="164592"/>
                </a:lnTo>
                <a:lnTo>
                  <a:pt x="241604" y="185331"/>
                </a:lnTo>
                <a:lnTo>
                  <a:pt x="239636" y="207645"/>
                </a:lnTo>
                <a:lnTo>
                  <a:pt x="248285" y="250799"/>
                </a:lnTo>
                <a:lnTo>
                  <a:pt x="271932" y="283692"/>
                </a:lnTo>
                <a:lnTo>
                  <a:pt x="307149" y="304673"/>
                </a:lnTo>
                <a:lnTo>
                  <a:pt x="350507" y="312026"/>
                </a:lnTo>
                <a:lnTo>
                  <a:pt x="393649" y="304673"/>
                </a:lnTo>
                <a:lnTo>
                  <a:pt x="428752" y="283692"/>
                </a:lnTo>
                <a:lnTo>
                  <a:pt x="433298" y="277355"/>
                </a:lnTo>
                <a:lnTo>
                  <a:pt x="452361" y="250799"/>
                </a:lnTo>
                <a:lnTo>
                  <a:pt x="460997" y="207645"/>
                </a:lnTo>
                <a:close/>
              </a:path>
              <a:path w="1342390" h="312420">
                <a:moveTo>
                  <a:pt x="718540" y="520"/>
                </a:moveTo>
                <a:lnTo>
                  <a:pt x="505193" y="520"/>
                </a:lnTo>
                <a:lnTo>
                  <a:pt x="505193" y="36080"/>
                </a:lnTo>
                <a:lnTo>
                  <a:pt x="505193" y="138950"/>
                </a:lnTo>
                <a:lnTo>
                  <a:pt x="505193" y="140220"/>
                </a:lnTo>
                <a:lnTo>
                  <a:pt x="505193" y="175780"/>
                </a:lnTo>
                <a:lnTo>
                  <a:pt x="505193" y="305320"/>
                </a:lnTo>
                <a:lnTo>
                  <a:pt x="545198" y="305320"/>
                </a:lnTo>
                <a:lnTo>
                  <a:pt x="545198" y="175780"/>
                </a:lnTo>
                <a:lnTo>
                  <a:pt x="701776" y="175780"/>
                </a:lnTo>
                <a:lnTo>
                  <a:pt x="701776" y="140220"/>
                </a:lnTo>
                <a:lnTo>
                  <a:pt x="701776" y="138950"/>
                </a:lnTo>
                <a:lnTo>
                  <a:pt x="643128" y="138950"/>
                </a:lnTo>
                <a:lnTo>
                  <a:pt x="643128" y="140220"/>
                </a:lnTo>
                <a:lnTo>
                  <a:pt x="545198" y="140220"/>
                </a:lnTo>
                <a:lnTo>
                  <a:pt x="545198" y="138950"/>
                </a:lnTo>
                <a:lnTo>
                  <a:pt x="545198" y="36080"/>
                </a:lnTo>
                <a:lnTo>
                  <a:pt x="718540" y="36080"/>
                </a:lnTo>
                <a:lnTo>
                  <a:pt x="718540" y="520"/>
                </a:lnTo>
                <a:close/>
              </a:path>
              <a:path w="1342390" h="312420">
                <a:moveTo>
                  <a:pt x="1066774" y="0"/>
                </a:moveTo>
                <a:lnTo>
                  <a:pt x="1031722" y="0"/>
                </a:lnTo>
                <a:lnTo>
                  <a:pt x="913993" y="207264"/>
                </a:lnTo>
                <a:lnTo>
                  <a:pt x="796264" y="0"/>
                </a:lnTo>
                <a:lnTo>
                  <a:pt x="761212" y="0"/>
                </a:lnTo>
                <a:lnTo>
                  <a:pt x="761212" y="305168"/>
                </a:lnTo>
                <a:lnTo>
                  <a:pt x="801217" y="305168"/>
                </a:lnTo>
                <a:lnTo>
                  <a:pt x="801217" y="80010"/>
                </a:lnTo>
                <a:lnTo>
                  <a:pt x="899515" y="253746"/>
                </a:lnTo>
                <a:lnTo>
                  <a:pt x="928471" y="253746"/>
                </a:lnTo>
                <a:lnTo>
                  <a:pt x="1026769" y="80010"/>
                </a:lnTo>
                <a:lnTo>
                  <a:pt x="1026769" y="305168"/>
                </a:lnTo>
                <a:lnTo>
                  <a:pt x="1066774" y="305168"/>
                </a:lnTo>
                <a:lnTo>
                  <a:pt x="1066774" y="0"/>
                </a:lnTo>
                <a:close/>
              </a:path>
              <a:path w="1342390" h="312420">
                <a:moveTo>
                  <a:pt x="1341843" y="0"/>
                </a:moveTo>
                <a:lnTo>
                  <a:pt x="1301457" y="0"/>
                </a:lnTo>
                <a:lnTo>
                  <a:pt x="1301457" y="198120"/>
                </a:lnTo>
                <a:lnTo>
                  <a:pt x="1296250" y="229806"/>
                </a:lnTo>
                <a:lnTo>
                  <a:pt x="1281176" y="254215"/>
                </a:lnTo>
                <a:lnTo>
                  <a:pt x="1257096" y="269913"/>
                </a:lnTo>
                <a:lnTo>
                  <a:pt x="1224876" y="275450"/>
                </a:lnTo>
                <a:lnTo>
                  <a:pt x="1192949" y="270002"/>
                </a:lnTo>
                <a:lnTo>
                  <a:pt x="1169403" y="255270"/>
                </a:lnTo>
                <a:lnTo>
                  <a:pt x="1154645" y="233667"/>
                </a:lnTo>
                <a:lnTo>
                  <a:pt x="1149070" y="207645"/>
                </a:lnTo>
                <a:lnTo>
                  <a:pt x="1109065" y="207645"/>
                </a:lnTo>
                <a:lnTo>
                  <a:pt x="1117841" y="248869"/>
                </a:lnTo>
                <a:lnTo>
                  <a:pt x="1141260" y="281978"/>
                </a:lnTo>
                <a:lnTo>
                  <a:pt x="1177531" y="304025"/>
                </a:lnTo>
                <a:lnTo>
                  <a:pt x="1224876" y="312026"/>
                </a:lnTo>
                <a:lnTo>
                  <a:pt x="1272565" y="303923"/>
                </a:lnTo>
                <a:lnTo>
                  <a:pt x="1309509" y="280936"/>
                </a:lnTo>
                <a:lnTo>
                  <a:pt x="1333373" y="245008"/>
                </a:lnTo>
                <a:lnTo>
                  <a:pt x="1341843" y="198120"/>
                </a:lnTo>
                <a:lnTo>
                  <a:pt x="1341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110786" y="4895519"/>
            <a:ext cx="822960" cy="319405"/>
          </a:xfrm>
          <a:custGeom>
            <a:avLst/>
            <a:gdLst/>
            <a:ahLst/>
            <a:cxnLst/>
            <a:rect l="l" t="t" r="r" b="b"/>
            <a:pathLst>
              <a:path w="822959" h="319404">
                <a:moveTo>
                  <a:pt x="312407" y="205359"/>
                </a:moveTo>
                <a:lnTo>
                  <a:pt x="271653" y="205359"/>
                </a:lnTo>
                <a:lnTo>
                  <a:pt x="257695" y="235699"/>
                </a:lnTo>
                <a:lnTo>
                  <a:pt x="233502" y="260121"/>
                </a:lnTo>
                <a:lnTo>
                  <a:pt x="200660" y="276402"/>
                </a:lnTo>
                <a:lnTo>
                  <a:pt x="160782" y="282308"/>
                </a:lnTo>
                <a:lnTo>
                  <a:pt x="112496" y="273164"/>
                </a:lnTo>
                <a:lnTo>
                  <a:pt x="74244" y="247688"/>
                </a:lnTo>
                <a:lnTo>
                  <a:pt x="49072" y="208864"/>
                </a:lnTo>
                <a:lnTo>
                  <a:pt x="40005" y="159639"/>
                </a:lnTo>
                <a:lnTo>
                  <a:pt x="49022" y="110248"/>
                </a:lnTo>
                <a:lnTo>
                  <a:pt x="74104" y="71437"/>
                </a:lnTo>
                <a:lnTo>
                  <a:pt x="112331" y="46050"/>
                </a:lnTo>
                <a:lnTo>
                  <a:pt x="160782" y="36957"/>
                </a:lnTo>
                <a:lnTo>
                  <a:pt x="199275" y="42278"/>
                </a:lnTo>
                <a:lnTo>
                  <a:pt x="230695" y="57200"/>
                </a:lnTo>
                <a:lnTo>
                  <a:pt x="254114" y="80187"/>
                </a:lnTo>
                <a:lnTo>
                  <a:pt x="268605" y="109728"/>
                </a:lnTo>
                <a:lnTo>
                  <a:pt x="309359" y="109728"/>
                </a:lnTo>
                <a:lnTo>
                  <a:pt x="290372" y="65582"/>
                </a:lnTo>
                <a:lnTo>
                  <a:pt x="258267" y="30861"/>
                </a:lnTo>
                <a:lnTo>
                  <a:pt x="214376" y="8140"/>
                </a:lnTo>
                <a:lnTo>
                  <a:pt x="160020" y="0"/>
                </a:lnTo>
                <a:lnTo>
                  <a:pt x="116154" y="5422"/>
                </a:lnTo>
                <a:lnTo>
                  <a:pt x="77558" y="20904"/>
                </a:lnTo>
                <a:lnTo>
                  <a:pt x="45440" y="45237"/>
                </a:lnTo>
                <a:lnTo>
                  <a:pt x="20993" y="77266"/>
                </a:lnTo>
                <a:lnTo>
                  <a:pt x="5448" y="115798"/>
                </a:lnTo>
                <a:lnTo>
                  <a:pt x="0" y="159639"/>
                </a:lnTo>
                <a:lnTo>
                  <a:pt x="5448" y="203479"/>
                </a:lnTo>
                <a:lnTo>
                  <a:pt x="20993" y="241998"/>
                </a:lnTo>
                <a:lnTo>
                  <a:pt x="45440" y="274027"/>
                </a:lnTo>
                <a:lnTo>
                  <a:pt x="77558" y="298373"/>
                </a:lnTo>
                <a:lnTo>
                  <a:pt x="116154" y="313842"/>
                </a:lnTo>
                <a:lnTo>
                  <a:pt x="160020" y="319265"/>
                </a:lnTo>
                <a:lnTo>
                  <a:pt x="216027" y="310413"/>
                </a:lnTo>
                <a:lnTo>
                  <a:pt x="261505" y="286169"/>
                </a:lnTo>
                <a:lnTo>
                  <a:pt x="294335" y="249999"/>
                </a:lnTo>
                <a:lnTo>
                  <a:pt x="312407" y="205359"/>
                </a:lnTo>
                <a:close/>
              </a:path>
              <a:path w="822959" h="319404">
                <a:moveTo>
                  <a:pt x="568439" y="214884"/>
                </a:moveTo>
                <a:lnTo>
                  <a:pt x="560006" y="172605"/>
                </a:lnTo>
                <a:lnTo>
                  <a:pt x="540816" y="145542"/>
                </a:lnTo>
                <a:lnTo>
                  <a:pt x="537006" y="140157"/>
                </a:lnTo>
                <a:lnTo>
                  <a:pt x="529196" y="135407"/>
                </a:lnTo>
                <a:lnTo>
                  <a:pt x="529196" y="215265"/>
                </a:lnTo>
                <a:lnTo>
                  <a:pt x="524230" y="242493"/>
                </a:lnTo>
                <a:lnTo>
                  <a:pt x="510006" y="264502"/>
                </a:lnTo>
                <a:lnTo>
                  <a:pt x="487565" y="279234"/>
                </a:lnTo>
                <a:lnTo>
                  <a:pt x="457949" y="284594"/>
                </a:lnTo>
                <a:lnTo>
                  <a:pt x="428117" y="279234"/>
                </a:lnTo>
                <a:lnTo>
                  <a:pt x="405561" y="264502"/>
                </a:lnTo>
                <a:lnTo>
                  <a:pt x="391299" y="242493"/>
                </a:lnTo>
                <a:lnTo>
                  <a:pt x="386321" y="215265"/>
                </a:lnTo>
                <a:lnTo>
                  <a:pt x="391299" y="187972"/>
                </a:lnTo>
                <a:lnTo>
                  <a:pt x="405561" y="165823"/>
                </a:lnTo>
                <a:lnTo>
                  <a:pt x="428117" y="150964"/>
                </a:lnTo>
                <a:lnTo>
                  <a:pt x="457949" y="145542"/>
                </a:lnTo>
                <a:lnTo>
                  <a:pt x="487565" y="150914"/>
                </a:lnTo>
                <a:lnTo>
                  <a:pt x="510006" y="165684"/>
                </a:lnTo>
                <a:lnTo>
                  <a:pt x="524230" y="187807"/>
                </a:lnTo>
                <a:lnTo>
                  <a:pt x="529196" y="215265"/>
                </a:lnTo>
                <a:lnTo>
                  <a:pt x="529196" y="135407"/>
                </a:lnTo>
                <a:lnTo>
                  <a:pt x="502856" y="119354"/>
                </a:lnTo>
                <a:lnTo>
                  <a:pt x="502285" y="119253"/>
                </a:lnTo>
                <a:lnTo>
                  <a:pt x="460997" y="112014"/>
                </a:lnTo>
                <a:lnTo>
                  <a:pt x="451269" y="112661"/>
                </a:lnTo>
                <a:lnTo>
                  <a:pt x="442328" y="114350"/>
                </a:lnTo>
                <a:lnTo>
                  <a:pt x="434530" y="116674"/>
                </a:lnTo>
                <a:lnTo>
                  <a:pt x="428231" y="119253"/>
                </a:lnTo>
                <a:lnTo>
                  <a:pt x="505193" y="7239"/>
                </a:lnTo>
                <a:lnTo>
                  <a:pt x="459473" y="7239"/>
                </a:lnTo>
                <a:lnTo>
                  <a:pt x="376796" y="131064"/>
                </a:lnTo>
                <a:lnTo>
                  <a:pt x="364121" y="151663"/>
                </a:lnTo>
                <a:lnTo>
                  <a:pt x="354799" y="171831"/>
                </a:lnTo>
                <a:lnTo>
                  <a:pt x="349046" y="192570"/>
                </a:lnTo>
                <a:lnTo>
                  <a:pt x="347078" y="214884"/>
                </a:lnTo>
                <a:lnTo>
                  <a:pt x="355727" y="258038"/>
                </a:lnTo>
                <a:lnTo>
                  <a:pt x="379374" y="290931"/>
                </a:lnTo>
                <a:lnTo>
                  <a:pt x="414591" y="311912"/>
                </a:lnTo>
                <a:lnTo>
                  <a:pt x="457949" y="319265"/>
                </a:lnTo>
                <a:lnTo>
                  <a:pt x="501091" y="311912"/>
                </a:lnTo>
                <a:lnTo>
                  <a:pt x="536194" y="290931"/>
                </a:lnTo>
                <a:lnTo>
                  <a:pt x="540740" y="284594"/>
                </a:lnTo>
                <a:lnTo>
                  <a:pt x="559803" y="258038"/>
                </a:lnTo>
                <a:lnTo>
                  <a:pt x="568439" y="214884"/>
                </a:lnTo>
                <a:close/>
              </a:path>
              <a:path w="822959" h="319404">
                <a:moveTo>
                  <a:pt x="822553" y="7239"/>
                </a:moveTo>
                <a:lnTo>
                  <a:pt x="782180" y="7239"/>
                </a:lnTo>
                <a:lnTo>
                  <a:pt x="782180" y="205359"/>
                </a:lnTo>
                <a:lnTo>
                  <a:pt x="776960" y="237045"/>
                </a:lnTo>
                <a:lnTo>
                  <a:pt x="761885" y="261454"/>
                </a:lnTo>
                <a:lnTo>
                  <a:pt x="737819" y="277152"/>
                </a:lnTo>
                <a:lnTo>
                  <a:pt x="705599" y="282689"/>
                </a:lnTo>
                <a:lnTo>
                  <a:pt x="673658" y="277241"/>
                </a:lnTo>
                <a:lnTo>
                  <a:pt x="650113" y="262509"/>
                </a:lnTo>
                <a:lnTo>
                  <a:pt x="635355" y="240906"/>
                </a:lnTo>
                <a:lnTo>
                  <a:pt x="629780" y="214884"/>
                </a:lnTo>
                <a:lnTo>
                  <a:pt x="589775" y="214884"/>
                </a:lnTo>
                <a:lnTo>
                  <a:pt x="598551" y="256108"/>
                </a:lnTo>
                <a:lnTo>
                  <a:pt x="621969" y="289217"/>
                </a:lnTo>
                <a:lnTo>
                  <a:pt x="658241" y="311264"/>
                </a:lnTo>
                <a:lnTo>
                  <a:pt x="705599" y="319265"/>
                </a:lnTo>
                <a:lnTo>
                  <a:pt x="753287" y="311162"/>
                </a:lnTo>
                <a:lnTo>
                  <a:pt x="790219" y="288175"/>
                </a:lnTo>
                <a:lnTo>
                  <a:pt x="814082" y="252247"/>
                </a:lnTo>
                <a:lnTo>
                  <a:pt x="822553" y="205359"/>
                </a:lnTo>
                <a:lnTo>
                  <a:pt x="822553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979440" y="4895519"/>
            <a:ext cx="488315" cy="319405"/>
          </a:xfrm>
          <a:custGeom>
            <a:avLst/>
            <a:gdLst/>
            <a:ahLst/>
            <a:cxnLst/>
            <a:rect l="l" t="t" r="r" b="b"/>
            <a:pathLst>
              <a:path w="488315" h="319404">
                <a:moveTo>
                  <a:pt x="248412" y="230886"/>
                </a:moveTo>
                <a:lnTo>
                  <a:pt x="223977" y="174726"/>
                </a:lnTo>
                <a:lnTo>
                  <a:pt x="143256" y="140589"/>
                </a:lnTo>
                <a:lnTo>
                  <a:pt x="101193" y="130022"/>
                </a:lnTo>
                <a:lnTo>
                  <a:pt x="72148" y="117779"/>
                </a:lnTo>
                <a:lnTo>
                  <a:pt x="55333" y="102171"/>
                </a:lnTo>
                <a:lnTo>
                  <a:pt x="49911" y="81534"/>
                </a:lnTo>
                <a:lnTo>
                  <a:pt x="54889" y="62572"/>
                </a:lnTo>
                <a:lnTo>
                  <a:pt x="69443" y="47625"/>
                </a:lnTo>
                <a:lnTo>
                  <a:pt x="92989" y="37807"/>
                </a:lnTo>
                <a:lnTo>
                  <a:pt x="124968" y="34290"/>
                </a:lnTo>
                <a:lnTo>
                  <a:pt x="157149" y="38671"/>
                </a:lnTo>
                <a:lnTo>
                  <a:pt x="181838" y="50723"/>
                </a:lnTo>
                <a:lnTo>
                  <a:pt x="198374" y="68846"/>
                </a:lnTo>
                <a:lnTo>
                  <a:pt x="206121" y="91440"/>
                </a:lnTo>
                <a:lnTo>
                  <a:pt x="247269" y="91440"/>
                </a:lnTo>
                <a:lnTo>
                  <a:pt x="236283" y="54648"/>
                </a:lnTo>
                <a:lnTo>
                  <a:pt x="210781" y="25717"/>
                </a:lnTo>
                <a:lnTo>
                  <a:pt x="173443" y="6781"/>
                </a:lnTo>
                <a:lnTo>
                  <a:pt x="126873" y="0"/>
                </a:lnTo>
                <a:lnTo>
                  <a:pt x="80086" y="5613"/>
                </a:lnTo>
                <a:lnTo>
                  <a:pt x="42913" y="21767"/>
                </a:lnTo>
                <a:lnTo>
                  <a:pt x="18376" y="47421"/>
                </a:lnTo>
                <a:lnTo>
                  <a:pt x="9525" y="81534"/>
                </a:lnTo>
                <a:lnTo>
                  <a:pt x="16078" y="114922"/>
                </a:lnTo>
                <a:lnTo>
                  <a:pt x="35674" y="140068"/>
                </a:lnTo>
                <a:lnTo>
                  <a:pt x="68199" y="158419"/>
                </a:lnTo>
                <a:lnTo>
                  <a:pt x="113538" y="171450"/>
                </a:lnTo>
                <a:lnTo>
                  <a:pt x="156210" y="182270"/>
                </a:lnTo>
                <a:lnTo>
                  <a:pt x="185458" y="194881"/>
                </a:lnTo>
                <a:lnTo>
                  <a:pt x="202260" y="211201"/>
                </a:lnTo>
                <a:lnTo>
                  <a:pt x="207645" y="233172"/>
                </a:lnTo>
                <a:lnTo>
                  <a:pt x="201866" y="254063"/>
                </a:lnTo>
                <a:lnTo>
                  <a:pt x="185737" y="270319"/>
                </a:lnTo>
                <a:lnTo>
                  <a:pt x="161036" y="280847"/>
                </a:lnTo>
                <a:lnTo>
                  <a:pt x="129540" y="284594"/>
                </a:lnTo>
                <a:lnTo>
                  <a:pt x="94780" y="279920"/>
                </a:lnTo>
                <a:lnTo>
                  <a:pt x="67767" y="266839"/>
                </a:lnTo>
                <a:lnTo>
                  <a:pt x="49555" y="246824"/>
                </a:lnTo>
                <a:lnTo>
                  <a:pt x="41148" y="221361"/>
                </a:lnTo>
                <a:lnTo>
                  <a:pt x="0" y="221361"/>
                </a:lnTo>
                <a:lnTo>
                  <a:pt x="11582" y="261569"/>
                </a:lnTo>
                <a:lnTo>
                  <a:pt x="38290" y="292455"/>
                </a:lnTo>
                <a:lnTo>
                  <a:pt x="77584" y="312280"/>
                </a:lnTo>
                <a:lnTo>
                  <a:pt x="126873" y="319265"/>
                </a:lnTo>
                <a:lnTo>
                  <a:pt x="174472" y="313169"/>
                </a:lnTo>
                <a:lnTo>
                  <a:pt x="213067" y="295643"/>
                </a:lnTo>
                <a:lnTo>
                  <a:pt x="238963" y="267843"/>
                </a:lnTo>
                <a:lnTo>
                  <a:pt x="248412" y="230886"/>
                </a:lnTo>
                <a:close/>
              </a:path>
              <a:path w="488315" h="319404">
                <a:moveTo>
                  <a:pt x="488048" y="7239"/>
                </a:moveTo>
                <a:lnTo>
                  <a:pt x="278892" y="7239"/>
                </a:lnTo>
                <a:lnTo>
                  <a:pt x="278892" y="42291"/>
                </a:lnTo>
                <a:lnTo>
                  <a:pt x="441960" y="42291"/>
                </a:lnTo>
                <a:lnTo>
                  <a:pt x="317754" y="312407"/>
                </a:lnTo>
                <a:lnTo>
                  <a:pt x="360045" y="312407"/>
                </a:lnTo>
                <a:lnTo>
                  <a:pt x="488048" y="33909"/>
                </a:lnTo>
                <a:lnTo>
                  <a:pt x="488048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512827" y="4902758"/>
            <a:ext cx="516255" cy="305435"/>
          </a:xfrm>
          <a:custGeom>
            <a:avLst/>
            <a:gdLst/>
            <a:ahLst/>
            <a:cxnLst/>
            <a:rect l="l" t="t" r="r" b="b"/>
            <a:pathLst>
              <a:path w="516255" h="305435">
                <a:moveTo>
                  <a:pt x="274320" y="152781"/>
                </a:moveTo>
                <a:lnTo>
                  <a:pt x="269316" y="109842"/>
                </a:lnTo>
                <a:lnTo>
                  <a:pt x="254622" y="72694"/>
                </a:lnTo>
                <a:lnTo>
                  <a:pt x="233934" y="46367"/>
                </a:lnTo>
                <a:lnTo>
                  <a:pt x="233934" y="152781"/>
                </a:lnTo>
                <a:lnTo>
                  <a:pt x="225348" y="202272"/>
                </a:lnTo>
                <a:lnTo>
                  <a:pt x="200647" y="238734"/>
                </a:lnTo>
                <a:lnTo>
                  <a:pt x="161442" y="261264"/>
                </a:lnTo>
                <a:lnTo>
                  <a:pt x="109347" y="268986"/>
                </a:lnTo>
                <a:lnTo>
                  <a:pt x="40005" y="268986"/>
                </a:lnTo>
                <a:lnTo>
                  <a:pt x="40005" y="35814"/>
                </a:lnTo>
                <a:lnTo>
                  <a:pt x="109347" y="35814"/>
                </a:lnTo>
                <a:lnTo>
                  <a:pt x="161442" y="43637"/>
                </a:lnTo>
                <a:lnTo>
                  <a:pt x="200647" y="66433"/>
                </a:lnTo>
                <a:lnTo>
                  <a:pt x="225348" y="103162"/>
                </a:lnTo>
                <a:lnTo>
                  <a:pt x="233934" y="152781"/>
                </a:lnTo>
                <a:lnTo>
                  <a:pt x="233934" y="46367"/>
                </a:lnTo>
                <a:lnTo>
                  <a:pt x="230695" y="42240"/>
                </a:lnTo>
                <a:lnTo>
                  <a:pt x="221500" y="35814"/>
                </a:lnTo>
                <a:lnTo>
                  <a:pt x="198005" y="19380"/>
                </a:lnTo>
                <a:lnTo>
                  <a:pt x="157022" y="4991"/>
                </a:lnTo>
                <a:lnTo>
                  <a:pt x="108204" y="0"/>
                </a:lnTo>
                <a:lnTo>
                  <a:pt x="0" y="0"/>
                </a:lnTo>
                <a:lnTo>
                  <a:pt x="0" y="305168"/>
                </a:lnTo>
                <a:lnTo>
                  <a:pt x="108204" y="305168"/>
                </a:lnTo>
                <a:lnTo>
                  <a:pt x="157022" y="300202"/>
                </a:lnTo>
                <a:lnTo>
                  <a:pt x="198005" y="285902"/>
                </a:lnTo>
                <a:lnTo>
                  <a:pt x="230695" y="263118"/>
                </a:lnTo>
                <a:lnTo>
                  <a:pt x="254622" y="232752"/>
                </a:lnTo>
                <a:lnTo>
                  <a:pt x="269316" y="195681"/>
                </a:lnTo>
                <a:lnTo>
                  <a:pt x="274320" y="152781"/>
                </a:lnTo>
                <a:close/>
              </a:path>
              <a:path w="516255" h="305435">
                <a:moveTo>
                  <a:pt x="515861" y="0"/>
                </a:moveTo>
                <a:lnTo>
                  <a:pt x="306705" y="0"/>
                </a:lnTo>
                <a:lnTo>
                  <a:pt x="306705" y="35052"/>
                </a:lnTo>
                <a:lnTo>
                  <a:pt x="469760" y="35052"/>
                </a:lnTo>
                <a:lnTo>
                  <a:pt x="345567" y="305168"/>
                </a:lnTo>
                <a:lnTo>
                  <a:pt x="387858" y="305168"/>
                </a:lnTo>
                <a:lnTo>
                  <a:pt x="515861" y="26670"/>
                </a:lnTo>
                <a:lnTo>
                  <a:pt x="515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074028" y="4902758"/>
            <a:ext cx="480059" cy="305435"/>
          </a:xfrm>
          <a:custGeom>
            <a:avLst/>
            <a:gdLst/>
            <a:ahLst/>
            <a:cxnLst/>
            <a:rect l="l" t="t" r="r" b="b"/>
            <a:pathLst>
              <a:path w="480059" h="305435">
                <a:moveTo>
                  <a:pt x="248031" y="305168"/>
                </a:moveTo>
                <a:lnTo>
                  <a:pt x="176707" y="196596"/>
                </a:lnTo>
                <a:lnTo>
                  <a:pt x="171450" y="188595"/>
                </a:lnTo>
                <a:lnTo>
                  <a:pt x="199313" y="174332"/>
                </a:lnTo>
                <a:lnTo>
                  <a:pt x="212293" y="161544"/>
                </a:lnTo>
                <a:lnTo>
                  <a:pt x="219735" y="154203"/>
                </a:lnTo>
                <a:lnTo>
                  <a:pt x="232308" y="128803"/>
                </a:lnTo>
                <a:lnTo>
                  <a:pt x="236601" y="98679"/>
                </a:lnTo>
                <a:lnTo>
                  <a:pt x="228307" y="57861"/>
                </a:lnTo>
                <a:lnTo>
                  <a:pt x="211289" y="35814"/>
                </a:lnTo>
                <a:lnTo>
                  <a:pt x="204304" y="26758"/>
                </a:lnTo>
                <a:lnTo>
                  <a:pt x="196596" y="22796"/>
                </a:lnTo>
                <a:lnTo>
                  <a:pt x="196596" y="98679"/>
                </a:lnTo>
                <a:lnTo>
                  <a:pt x="190703" y="125857"/>
                </a:lnTo>
                <a:lnTo>
                  <a:pt x="173786" y="145542"/>
                </a:lnTo>
                <a:lnTo>
                  <a:pt x="146926" y="157505"/>
                </a:lnTo>
                <a:lnTo>
                  <a:pt x="111252" y="161544"/>
                </a:lnTo>
                <a:lnTo>
                  <a:pt x="40005" y="161544"/>
                </a:lnTo>
                <a:lnTo>
                  <a:pt x="40005" y="35814"/>
                </a:lnTo>
                <a:lnTo>
                  <a:pt x="111252" y="35814"/>
                </a:lnTo>
                <a:lnTo>
                  <a:pt x="146926" y="39852"/>
                </a:lnTo>
                <a:lnTo>
                  <a:pt x="173786" y="51816"/>
                </a:lnTo>
                <a:lnTo>
                  <a:pt x="190703" y="71501"/>
                </a:lnTo>
                <a:lnTo>
                  <a:pt x="196596" y="98679"/>
                </a:lnTo>
                <a:lnTo>
                  <a:pt x="196596" y="22796"/>
                </a:lnTo>
                <a:lnTo>
                  <a:pt x="165874" y="6959"/>
                </a:lnTo>
                <a:lnTo>
                  <a:pt x="114300" y="0"/>
                </a:lnTo>
                <a:lnTo>
                  <a:pt x="0" y="0"/>
                </a:lnTo>
                <a:lnTo>
                  <a:pt x="0" y="305168"/>
                </a:lnTo>
                <a:lnTo>
                  <a:pt x="40005" y="305168"/>
                </a:lnTo>
                <a:lnTo>
                  <a:pt x="40005" y="197358"/>
                </a:lnTo>
                <a:lnTo>
                  <a:pt x="120015" y="197358"/>
                </a:lnTo>
                <a:lnTo>
                  <a:pt x="131445" y="196596"/>
                </a:lnTo>
                <a:lnTo>
                  <a:pt x="200787" y="305168"/>
                </a:lnTo>
                <a:lnTo>
                  <a:pt x="248031" y="305168"/>
                </a:lnTo>
                <a:close/>
              </a:path>
              <a:path w="480059" h="305435">
                <a:moveTo>
                  <a:pt x="479666" y="0"/>
                </a:moveTo>
                <a:lnTo>
                  <a:pt x="270510" y="0"/>
                </a:lnTo>
                <a:lnTo>
                  <a:pt x="270510" y="35052"/>
                </a:lnTo>
                <a:lnTo>
                  <a:pt x="433565" y="35052"/>
                </a:lnTo>
                <a:lnTo>
                  <a:pt x="309372" y="305168"/>
                </a:lnTo>
                <a:lnTo>
                  <a:pt x="351663" y="305168"/>
                </a:lnTo>
                <a:lnTo>
                  <a:pt x="479666" y="26670"/>
                </a:lnTo>
                <a:lnTo>
                  <a:pt x="479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31643" y="5334469"/>
            <a:ext cx="873760" cy="356235"/>
          </a:xfrm>
          <a:custGeom>
            <a:avLst/>
            <a:gdLst/>
            <a:ahLst/>
            <a:cxnLst/>
            <a:rect l="l" t="t" r="r" b="b"/>
            <a:pathLst>
              <a:path w="873760" h="356235">
                <a:moveTo>
                  <a:pt x="413753" y="25527"/>
                </a:moveTo>
                <a:lnTo>
                  <a:pt x="373367" y="25527"/>
                </a:lnTo>
                <a:lnTo>
                  <a:pt x="300977" y="270891"/>
                </a:lnTo>
                <a:lnTo>
                  <a:pt x="228600" y="25527"/>
                </a:lnTo>
                <a:lnTo>
                  <a:pt x="185928" y="25527"/>
                </a:lnTo>
                <a:lnTo>
                  <a:pt x="113919" y="270129"/>
                </a:lnTo>
                <a:lnTo>
                  <a:pt x="41529" y="25527"/>
                </a:lnTo>
                <a:lnTo>
                  <a:pt x="0" y="25527"/>
                </a:lnTo>
                <a:lnTo>
                  <a:pt x="92583" y="330695"/>
                </a:lnTo>
                <a:lnTo>
                  <a:pt x="132969" y="330695"/>
                </a:lnTo>
                <a:lnTo>
                  <a:pt x="206883" y="87249"/>
                </a:lnTo>
                <a:lnTo>
                  <a:pt x="280403" y="330695"/>
                </a:lnTo>
                <a:lnTo>
                  <a:pt x="320789" y="330695"/>
                </a:lnTo>
                <a:lnTo>
                  <a:pt x="413753" y="25527"/>
                </a:lnTo>
                <a:close/>
              </a:path>
              <a:path w="873760" h="356235">
                <a:moveTo>
                  <a:pt x="675119" y="227838"/>
                </a:moveTo>
                <a:lnTo>
                  <a:pt x="625208" y="227838"/>
                </a:lnTo>
                <a:lnTo>
                  <a:pt x="625208" y="69342"/>
                </a:lnTo>
                <a:lnTo>
                  <a:pt x="625208" y="25527"/>
                </a:lnTo>
                <a:lnTo>
                  <a:pt x="587108" y="25527"/>
                </a:lnTo>
                <a:lnTo>
                  <a:pt x="587108" y="69342"/>
                </a:lnTo>
                <a:lnTo>
                  <a:pt x="587108" y="227838"/>
                </a:lnTo>
                <a:lnTo>
                  <a:pt x="474332" y="227838"/>
                </a:lnTo>
                <a:lnTo>
                  <a:pt x="587108" y="69342"/>
                </a:lnTo>
                <a:lnTo>
                  <a:pt x="587108" y="25527"/>
                </a:lnTo>
                <a:lnTo>
                  <a:pt x="577964" y="25527"/>
                </a:lnTo>
                <a:lnTo>
                  <a:pt x="433184" y="227838"/>
                </a:lnTo>
                <a:lnTo>
                  <a:pt x="433184" y="261747"/>
                </a:lnTo>
                <a:lnTo>
                  <a:pt x="587108" y="261747"/>
                </a:lnTo>
                <a:lnTo>
                  <a:pt x="587108" y="330695"/>
                </a:lnTo>
                <a:lnTo>
                  <a:pt x="625208" y="330695"/>
                </a:lnTo>
                <a:lnTo>
                  <a:pt x="625208" y="261747"/>
                </a:lnTo>
                <a:lnTo>
                  <a:pt x="675119" y="261747"/>
                </a:lnTo>
                <a:lnTo>
                  <a:pt x="675119" y="227838"/>
                </a:lnTo>
                <a:close/>
              </a:path>
              <a:path w="873760" h="356235">
                <a:moveTo>
                  <a:pt x="873607" y="0"/>
                </a:moveTo>
                <a:lnTo>
                  <a:pt x="833983" y="0"/>
                </a:lnTo>
                <a:lnTo>
                  <a:pt x="694550" y="356222"/>
                </a:lnTo>
                <a:lnTo>
                  <a:pt x="734174" y="356222"/>
                </a:lnTo>
                <a:lnTo>
                  <a:pt x="873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46127" y="5881035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69" h="325754">
                <a:moveTo>
                  <a:pt x="302887" y="179827"/>
                </a:moveTo>
                <a:lnTo>
                  <a:pt x="265550" y="179827"/>
                </a:lnTo>
                <a:lnTo>
                  <a:pt x="265550" y="142109"/>
                </a:lnTo>
                <a:lnTo>
                  <a:pt x="208782" y="142109"/>
                </a:lnTo>
                <a:lnTo>
                  <a:pt x="211068" y="109725"/>
                </a:lnTo>
                <a:lnTo>
                  <a:pt x="265550" y="109725"/>
                </a:lnTo>
                <a:lnTo>
                  <a:pt x="265550" y="61339"/>
                </a:lnTo>
                <a:lnTo>
                  <a:pt x="211068" y="61339"/>
                </a:lnTo>
                <a:lnTo>
                  <a:pt x="208782" y="28955"/>
                </a:lnTo>
                <a:lnTo>
                  <a:pt x="265550" y="28955"/>
                </a:lnTo>
                <a:lnTo>
                  <a:pt x="265550" y="0"/>
                </a:lnTo>
                <a:lnTo>
                  <a:pt x="302887" y="0"/>
                </a:lnTo>
                <a:lnTo>
                  <a:pt x="302887" y="179827"/>
                </a:lnTo>
                <a:close/>
              </a:path>
              <a:path w="306069" h="325754">
                <a:moveTo>
                  <a:pt x="99819" y="168778"/>
                </a:moveTo>
                <a:lnTo>
                  <a:pt x="58345" y="162772"/>
                </a:lnTo>
                <a:lnTo>
                  <a:pt x="26907" y="145871"/>
                </a:lnTo>
                <a:lnTo>
                  <a:pt x="6970" y="119756"/>
                </a:lnTo>
                <a:lnTo>
                  <a:pt x="0" y="86103"/>
                </a:lnTo>
                <a:lnTo>
                  <a:pt x="6970" y="52612"/>
                </a:lnTo>
                <a:lnTo>
                  <a:pt x="26907" y="26478"/>
                </a:lnTo>
                <a:lnTo>
                  <a:pt x="58345" y="9489"/>
                </a:lnTo>
                <a:lnTo>
                  <a:pt x="99819" y="3428"/>
                </a:lnTo>
                <a:lnTo>
                  <a:pt x="141514" y="9489"/>
                </a:lnTo>
                <a:lnTo>
                  <a:pt x="173064" y="26478"/>
                </a:lnTo>
                <a:lnTo>
                  <a:pt x="179618" y="35051"/>
                </a:lnTo>
                <a:lnTo>
                  <a:pt x="99819" y="35051"/>
                </a:lnTo>
                <a:lnTo>
                  <a:pt x="74305" y="38474"/>
                </a:lnTo>
                <a:lnTo>
                  <a:pt x="54576" y="48433"/>
                </a:lnTo>
                <a:lnTo>
                  <a:pt x="41849" y="64464"/>
                </a:lnTo>
                <a:lnTo>
                  <a:pt x="37337" y="86103"/>
                </a:lnTo>
                <a:lnTo>
                  <a:pt x="41849" y="107742"/>
                </a:lnTo>
                <a:lnTo>
                  <a:pt x="54576" y="123774"/>
                </a:lnTo>
                <a:lnTo>
                  <a:pt x="74305" y="133733"/>
                </a:lnTo>
                <a:lnTo>
                  <a:pt x="99819" y="137156"/>
                </a:lnTo>
                <a:lnTo>
                  <a:pt x="179731" y="137156"/>
                </a:lnTo>
                <a:lnTo>
                  <a:pt x="173064" y="145871"/>
                </a:lnTo>
                <a:lnTo>
                  <a:pt x="141514" y="162772"/>
                </a:lnTo>
                <a:lnTo>
                  <a:pt x="99819" y="168778"/>
                </a:lnTo>
                <a:close/>
              </a:path>
              <a:path w="306069" h="325754">
                <a:moveTo>
                  <a:pt x="179731" y="137156"/>
                </a:moveTo>
                <a:lnTo>
                  <a:pt x="99819" y="137156"/>
                </a:lnTo>
                <a:lnTo>
                  <a:pt x="125333" y="133733"/>
                </a:lnTo>
                <a:lnTo>
                  <a:pt x="145062" y="123774"/>
                </a:lnTo>
                <a:lnTo>
                  <a:pt x="157789" y="107742"/>
                </a:lnTo>
                <a:lnTo>
                  <a:pt x="162301" y="86103"/>
                </a:lnTo>
                <a:lnTo>
                  <a:pt x="157789" y="64464"/>
                </a:lnTo>
                <a:lnTo>
                  <a:pt x="145062" y="48433"/>
                </a:lnTo>
                <a:lnTo>
                  <a:pt x="125333" y="38474"/>
                </a:lnTo>
                <a:lnTo>
                  <a:pt x="99819" y="35051"/>
                </a:lnTo>
                <a:lnTo>
                  <a:pt x="179618" y="35051"/>
                </a:lnTo>
                <a:lnTo>
                  <a:pt x="193043" y="52612"/>
                </a:lnTo>
                <a:lnTo>
                  <a:pt x="200020" y="86103"/>
                </a:lnTo>
                <a:lnTo>
                  <a:pt x="193043" y="119756"/>
                </a:lnTo>
                <a:lnTo>
                  <a:pt x="179731" y="137156"/>
                </a:lnTo>
                <a:close/>
              </a:path>
              <a:path w="306069" h="325754">
                <a:moveTo>
                  <a:pt x="166873" y="325365"/>
                </a:moveTo>
                <a:lnTo>
                  <a:pt x="112416" y="321686"/>
                </a:lnTo>
                <a:lnTo>
                  <a:pt x="68387" y="309935"/>
                </a:lnTo>
                <a:lnTo>
                  <a:pt x="38932" y="289040"/>
                </a:lnTo>
                <a:lnTo>
                  <a:pt x="28193" y="257930"/>
                </a:lnTo>
                <a:lnTo>
                  <a:pt x="38932" y="226820"/>
                </a:lnTo>
                <a:lnTo>
                  <a:pt x="68387" y="205925"/>
                </a:lnTo>
                <a:lnTo>
                  <a:pt x="112416" y="194174"/>
                </a:lnTo>
                <a:lnTo>
                  <a:pt x="166873" y="190495"/>
                </a:lnTo>
                <a:lnTo>
                  <a:pt x="221391" y="194174"/>
                </a:lnTo>
                <a:lnTo>
                  <a:pt x="265550" y="205925"/>
                </a:lnTo>
                <a:lnTo>
                  <a:pt x="287938" y="221736"/>
                </a:lnTo>
                <a:lnTo>
                  <a:pt x="166873" y="221736"/>
                </a:lnTo>
                <a:lnTo>
                  <a:pt x="128310" y="223909"/>
                </a:lnTo>
                <a:lnTo>
                  <a:pt x="96962" y="230546"/>
                </a:lnTo>
                <a:lnTo>
                  <a:pt x="75900" y="241827"/>
                </a:lnTo>
                <a:lnTo>
                  <a:pt x="68197" y="257930"/>
                </a:lnTo>
                <a:lnTo>
                  <a:pt x="75900" y="274194"/>
                </a:lnTo>
                <a:lnTo>
                  <a:pt x="96962" y="285457"/>
                </a:lnTo>
                <a:lnTo>
                  <a:pt x="128310" y="292005"/>
                </a:lnTo>
                <a:lnTo>
                  <a:pt x="166873" y="294124"/>
                </a:lnTo>
                <a:lnTo>
                  <a:pt x="287938" y="294124"/>
                </a:lnTo>
                <a:lnTo>
                  <a:pt x="265550" y="309935"/>
                </a:lnTo>
                <a:lnTo>
                  <a:pt x="221391" y="321686"/>
                </a:lnTo>
                <a:lnTo>
                  <a:pt x="166873" y="325365"/>
                </a:lnTo>
                <a:close/>
              </a:path>
              <a:path w="306069" h="325754">
                <a:moveTo>
                  <a:pt x="287938" y="294124"/>
                </a:moveTo>
                <a:lnTo>
                  <a:pt x="166873" y="294124"/>
                </a:lnTo>
                <a:lnTo>
                  <a:pt x="205437" y="292005"/>
                </a:lnTo>
                <a:lnTo>
                  <a:pt x="236785" y="285457"/>
                </a:lnTo>
                <a:lnTo>
                  <a:pt x="257847" y="274194"/>
                </a:lnTo>
                <a:lnTo>
                  <a:pt x="265550" y="257930"/>
                </a:lnTo>
                <a:lnTo>
                  <a:pt x="257847" y="241827"/>
                </a:lnTo>
                <a:lnTo>
                  <a:pt x="236785" y="230546"/>
                </a:lnTo>
                <a:lnTo>
                  <a:pt x="205437" y="223909"/>
                </a:lnTo>
                <a:lnTo>
                  <a:pt x="166873" y="221736"/>
                </a:lnTo>
                <a:lnTo>
                  <a:pt x="287938" y="221736"/>
                </a:lnTo>
                <a:lnTo>
                  <a:pt x="295136" y="226820"/>
                </a:lnTo>
                <a:lnTo>
                  <a:pt x="305935" y="257930"/>
                </a:lnTo>
                <a:lnTo>
                  <a:pt x="295136" y="289040"/>
                </a:lnTo>
                <a:lnTo>
                  <a:pt x="287938" y="29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07687" y="5877606"/>
            <a:ext cx="342265" cy="328930"/>
          </a:xfrm>
          <a:custGeom>
            <a:avLst/>
            <a:gdLst/>
            <a:ahLst/>
            <a:cxnLst/>
            <a:rect l="l" t="t" r="r" b="b"/>
            <a:pathLst>
              <a:path w="342264" h="328929">
                <a:moveTo>
                  <a:pt x="129536" y="41146"/>
                </a:moveTo>
                <a:lnTo>
                  <a:pt x="91056" y="41146"/>
                </a:lnTo>
                <a:lnTo>
                  <a:pt x="91056" y="0"/>
                </a:lnTo>
                <a:lnTo>
                  <a:pt x="129536" y="0"/>
                </a:lnTo>
                <a:lnTo>
                  <a:pt x="129536" y="41146"/>
                </a:lnTo>
                <a:close/>
              </a:path>
              <a:path w="342264" h="328929">
                <a:moveTo>
                  <a:pt x="220593" y="74293"/>
                </a:moveTo>
                <a:lnTo>
                  <a:pt x="0" y="74293"/>
                </a:lnTo>
                <a:lnTo>
                  <a:pt x="0" y="41146"/>
                </a:lnTo>
                <a:lnTo>
                  <a:pt x="220593" y="41146"/>
                </a:lnTo>
                <a:lnTo>
                  <a:pt x="220593" y="74293"/>
                </a:lnTo>
                <a:close/>
              </a:path>
              <a:path w="342264" h="328929">
                <a:moveTo>
                  <a:pt x="296791" y="328794"/>
                </a:moveTo>
                <a:lnTo>
                  <a:pt x="259073" y="328794"/>
                </a:lnTo>
                <a:lnTo>
                  <a:pt x="259073" y="3428"/>
                </a:lnTo>
                <a:lnTo>
                  <a:pt x="296791" y="3428"/>
                </a:lnTo>
                <a:lnTo>
                  <a:pt x="296791" y="132203"/>
                </a:lnTo>
                <a:lnTo>
                  <a:pt x="341748" y="132203"/>
                </a:lnTo>
                <a:lnTo>
                  <a:pt x="341748" y="168397"/>
                </a:lnTo>
                <a:lnTo>
                  <a:pt x="296791" y="168397"/>
                </a:lnTo>
                <a:lnTo>
                  <a:pt x="296791" y="328794"/>
                </a:lnTo>
                <a:close/>
              </a:path>
              <a:path w="342264" h="328929">
                <a:moveTo>
                  <a:pt x="129155" y="275837"/>
                </a:moveTo>
                <a:lnTo>
                  <a:pt x="91437" y="275837"/>
                </a:lnTo>
                <a:lnTo>
                  <a:pt x="91437" y="227451"/>
                </a:lnTo>
                <a:lnTo>
                  <a:pt x="60321" y="220206"/>
                </a:lnTo>
                <a:lnTo>
                  <a:pt x="36813" y="206353"/>
                </a:lnTo>
                <a:lnTo>
                  <a:pt x="21948" y="186572"/>
                </a:lnTo>
                <a:lnTo>
                  <a:pt x="16763" y="161539"/>
                </a:lnTo>
                <a:lnTo>
                  <a:pt x="23377" y="133483"/>
                </a:lnTo>
                <a:lnTo>
                  <a:pt x="42242" y="112249"/>
                </a:lnTo>
                <a:lnTo>
                  <a:pt x="71894" y="98801"/>
                </a:lnTo>
                <a:lnTo>
                  <a:pt x="110868" y="94104"/>
                </a:lnTo>
                <a:lnTo>
                  <a:pt x="149842" y="98801"/>
                </a:lnTo>
                <a:lnTo>
                  <a:pt x="179494" y="112249"/>
                </a:lnTo>
                <a:lnTo>
                  <a:pt x="190790" y="124964"/>
                </a:lnTo>
                <a:lnTo>
                  <a:pt x="110868" y="124964"/>
                </a:lnTo>
                <a:lnTo>
                  <a:pt x="85526" y="127786"/>
                </a:lnTo>
                <a:lnTo>
                  <a:pt x="67292" y="135537"/>
                </a:lnTo>
                <a:lnTo>
                  <a:pt x="56273" y="147145"/>
                </a:lnTo>
                <a:lnTo>
                  <a:pt x="52576" y="161539"/>
                </a:lnTo>
                <a:lnTo>
                  <a:pt x="56273" y="175874"/>
                </a:lnTo>
                <a:lnTo>
                  <a:pt x="67292" y="187352"/>
                </a:lnTo>
                <a:lnTo>
                  <a:pt x="85526" y="194971"/>
                </a:lnTo>
                <a:lnTo>
                  <a:pt x="110868" y="197734"/>
                </a:lnTo>
                <a:lnTo>
                  <a:pt x="191423" y="197734"/>
                </a:lnTo>
                <a:lnTo>
                  <a:pt x="184637" y="206687"/>
                </a:lnTo>
                <a:lnTo>
                  <a:pt x="160772" y="220581"/>
                </a:lnTo>
                <a:lnTo>
                  <a:pt x="129155" y="227832"/>
                </a:lnTo>
                <a:lnTo>
                  <a:pt x="129155" y="275837"/>
                </a:lnTo>
                <a:close/>
              </a:path>
              <a:path w="342264" h="328929">
                <a:moveTo>
                  <a:pt x="191423" y="197734"/>
                </a:moveTo>
                <a:lnTo>
                  <a:pt x="110868" y="197734"/>
                </a:lnTo>
                <a:lnTo>
                  <a:pt x="136210" y="194971"/>
                </a:lnTo>
                <a:lnTo>
                  <a:pt x="154444" y="187352"/>
                </a:lnTo>
                <a:lnTo>
                  <a:pt x="165462" y="175874"/>
                </a:lnTo>
                <a:lnTo>
                  <a:pt x="169159" y="161539"/>
                </a:lnTo>
                <a:lnTo>
                  <a:pt x="165462" y="147145"/>
                </a:lnTo>
                <a:lnTo>
                  <a:pt x="154444" y="135537"/>
                </a:lnTo>
                <a:lnTo>
                  <a:pt x="136210" y="127786"/>
                </a:lnTo>
                <a:lnTo>
                  <a:pt x="110868" y="124964"/>
                </a:lnTo>
                <a:lnTo>
                  <a:pt x="190790" y="124964"/>
                </a:lnTo>
                <a:lnTo>
                  <a:pt x="198359" y="133483"/>
                </a:lnTo>
                <a:lnTo>
                  <a:pt x="204972" y="161539"/>
                </a:lnTo>
                <a:lnTo>
                  <a:pt x="199716" y="186792"/>
                </a:lnTo>
                <a:lnTo>
                  <a:pt x="191423" y="197734"/>
                </a:lnTo>
                <a:close/>
              </a:path>
              <a:path w="342264" h="328929">
                <a:moveTo>
                  <a:pt x="125726" y="309364"/>
                </a:moveTo>
                <a:lnTo>
                  <a:pt x="1523" y="309364"/>
                </a:lnTo>
                <a:lnTo>
                  <a:pt x="1523" y="275837"/>
                </a:lnTo>
                <a:lnTo>
                  <a:pt x="129155" y="275837"/>
                </a:lnTo>
                <a:lnTo>
                  <a:pt x="160230" y="274860"/>
                </a:lnTo>
                <a:lnTo>
                  <a:pt x="188304" y="272312"/>
                </a:lnTo>
                <a:lnTo>
                  <a:pt x="212521" y="267907"/>
                </a:lnTo>
                <a:lnTo>
                  <a:pt x="232023" y="261359"/>
                </a:lnTo>
                <a:lnTo>
                  <a:pt x="232023" y="295648"/>
                </a:lnTo>
                <a:lnTo>
                  <a:pt x="213164" y="301649"/>
                </a:lnTo>
                <a:lnTo>
                  <a:pt x="188304" y="305935"/>
                </a:lnTo>
                <a:lnTo>
                  <a:pt x="158730" y="308507"/>
                </a:lnTo>
                <a:lnTo>
                  <a:pt x="125726" y="30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82238" y="5881039"/>
            <a:ext cx="679450" cy="325755"/>
          </a:xfrm>
          <a:custGeom>
            <a:avLst/>
            <a:gdLst/>
            <a:ahLst/>
            <a:cxnLst/>
            <a:rect l="l" t="t" r="r" b="b"/>
            <a:pathLst>
              <a:path w="679450" h="325754">
                <a:moveTo>
                  <a:pt x="199263" y="5334"/>
                </a:moveTo>
                <a:lnTo>
                  <a:pt x="15621" y="5334"/>
                </a:lnTo>
                <a:lnTo>
                  <a:pt x="15621" y="38100"/>
                </a:lnTo>
                <a:lnTo>
                  <a:pt x="161544" y="38100"/>
                </a:lnTo>
                <a:lnTo>
                  <a:pt x="161544" y="131445"/>
                </a:lnTo>
                <a:lnTo>
                  <a:pt x="199263" y="131445"/>
                </a:lnTo>
                <a:lnTo>
                  <a:pt x="199263" y="5334"/>
                </a:lnTo>
                <a:close/>
              </a:path>
              <a:path w="679450" h="325754">
                <a:moveTo>
                  <a:pt x="230505" y="148209"/>
                </a:moveTo>
                <a:lnTo>
                  <a:pt x="210616" y="154190"/>
                </a:lnTo>
                <a:lnTo>
                  <a:pt x="185458" y="158064"/>
                </a:lnTo>
                <a:lnTo>
                  <a:pt x="156146" y="160159"/>
                </a:lnTo>
                <a:lnTo>
                  <a:pt x="123825" y="160782"/>
                </a:lnTo>
                <a:lnTo>
                  <a:pt x="100965" y="160782"/>
                </a:lnTo>
                <a:lnTo>
                  <a:pt x="100965" y="83439"/>
                </a:lnTo>
                <a:lnTo>
                  <a:pt x="63627" y="83439"/>
                </a:lnTo>
                <a:lnTo>
                  <a:pt x="63627" y="160782"/>
                </a:lnTo>
                <a:lnTo>
                  <a:pt x="0" y="160782"/>
                </a:lnTo>
                <a:lnTo>
                  <a:pt x="0" y="193167"/>
                </a:lnTo>
                <a:lnTo>
                  <a:pt x="122682" y="193167"/>
                </a:lnTo>
                <a:lnTo>
                  <a:pt x="156248" y="192481"/>
                </a:lnTo>
                <a:lnTo>
                  <a:pt x="186309" y="190309"/>
                </a:lnTo>
                <a:lnTo>
                  <a:pt x="211518" y="186410"/>
                </a:lnTo>
                <a:lnTo>
                  <a:pt x="230505" y="180594"/>
                </a:lnTo>
                <a:lnTo>
                  <a:pt x="230505" y="148209"/>
                </a:lnTo>
                <a:close/>
              </a:path>
              <a:path w="679450" h="325754">
                <a:moveTo>
                  <a:pt x="304038" y="288417"/>
                </a:moveTo>
                <a:lnTo>
                  <a:pt x="60960" y="288417"/>
                </a:lnTo>
                <a:lnTo>
                  <a:pt x="60960" y="225552"/>
                </a:lnTo>
                <a:lnTo>
                  <a:pt x="22860" y="225552"/>
                </a:lnTo>
                <a:lnTo>
                  <a:pt x="22860" y="321183"/>
                </a:lnTo>
                <a:lnTo>
                  <a:pt x="304038" y="321183"/>
                </a:lnTo>
                <a:lnTo>
                  <a:pt x="304038" y="288417"/>
                </a:lnTo>
                <a:close/>
              </a:path>
              <a:path w="679450" h="325754">
                <a:moveTo>
                  <a:pt x="340233" y="88011"/>
                </a:moveTo>
                <a:lnTo>
                  <a:pt x="295275" y="88011"/>
                </a:lnTo>
                <a:lnTo>
                  <a:pt x="295275" y="0"/>
                </a:lnTo>
                <a:lnTo>
                  <a:pt x="257556" y="0"/>
                </a:lnTo>
                <a:lnTo>
                  <a:pt x="257556" y="247269"/>
                </a:lnTo>
                <a:lnTo>
                  <a:pt x="295275" y="247269"/>
                </a:lnTo>
                <a:lnTo>
                  <a:pt x="295275" y="123444"/>
                </a:lnTo>
                <a:lnTo>
                  <a:pt x="340233" y="123444"/>
                </a:lnTo>
                <a:lnTo>
                  <a:pt x="340233" y="88011"/>
                </a:lnTo>
                <a:close/>
              </a:path>
              <a:path w="679450" h="325754">
                <a:moveTo>
                  <a:pt x="513956" y="8001"/>
                </a:moveTo>
                <a:lnTo>
                  <a:pt x="373761" y="8001"/>
                </a:lnTo>
                <a:lnTo>
                  <a:pt x="373761" y="40005"/>
                </a:lnTo>
                <a:lnTo>
                  <a:pt x="477393" y="40005"/>
                </a:lnTo>
                <a:lnTo>
                  <a:pt x="477393" y="65532"/>
                </a:lnTo>
                <a:lnTo>
                  <a:pt x="469823" y="103759"/>
                </a:lnTo>
                <a:lnTo>
                  <a:pt x="448576" y="132207"/>
                </a:lnTo>
                <a:lnTo>
                  <a:pt x="415823" y="150075"/>
                </a:lnTo>
                <a:lnTo>
                  <a:pt x="373761" y="156591"/>
                </a:lnTo>
                <a:lnTo>
                  <a:pt x="373761" y="189357"/>
                </a:lnTo>
                <a:lnTo>
                  <a:pt x="418769" y="183845"/>
                </a:lnTo>
                <a:lnTo>
                  <a:pt x="457339" y="168059"/>
                </a:lnTo>
                <a:lnTo>
                  <a:pt x="487438" y="142417"/>
                </a:lnTo>
                <a:lnTo>
                  <a:pt x="506984" y="107340"/>
                </a:lnTo>
                <a:lnTo>
                  <a:pt x="513956" y="63246"/>
                </a:lnTo>
                <a:lnTo>
                  <a:pt x="513956" y="8001"/>
                </a:lnTo>
                <a:close/>
              </a:path>
              <a:path w="679450" h="325754">
                <a:moveTo>
                  <a:pt x="679310" y="218313"/>
                </a:moveTo>
                <a:lnTo>
                  <a:pt x="394335" y="218313"/>
                </a:lnTo>
                <a:lnTo>
                  <a:pt x="394335" y="250698"/>
                </a:lnTo>
                <a:lnTo>
                  <a:pt x="641972" y="250698"/>
                </a:lnTo>
                <a:lnTo>
                  <a:pt x="641972" y="325374"/>
                </a:lnTo>
                <a:lnTo>
                  <a:pt x="679310" y="325374"/>
                </a:lnTo>
                <a:lnTo>
                  <a:pt x="679310" y="218313"/>
                </a:lnTo>
                <a:close/>
              </a:path>
              <a:path w="679450" h="325754">
                <a:moveTo>
                  <a:pt x="679310" y="0"/>
                </a:moveTo>
                <a:lnTo>
                  <a:pt x="643115" y="0"/>
                </a:lnTo>
                <a:lnTo>
                  <a:pt x="643115" y="74295"/>
                </a:lnTo>
                <a:lnTo>
                  <a:pt x="588251" y="74295"/>
                </a:lnTo>
                <a:lnTo>
                  <a:pt x="588251" y="1905"/>
                </a:lnTo>
                <a:lnTo>
                  <a:pt x="552056" y="1905"/>
                </a:lnTo>
                <a:lnTo>
                  <a:pt x="552056" y="196977"/>
                </a:lnTo>
                <a:lnTo>
                  <a:pt x="588251" y="196977"/>
                </a:lnTo>
                <a:lnTo>
                  <a:pt x="588251" y="109347"/>
                </a:lnTo>
                <a:lnTo>
                  <a:pt x="643115" y="109347"/>
                </a:lnTo>
                <a:lnTo>
                  <a:pt x="643115" y="200406"/>
                </a:lnTo>
                <a:lnTo>
                  <a:pt x="679310" y="200406"/>
                </a:lnTo>
                <a:lnTo>
                  <a:pt x="679310" y="109347"/>
                </a:lnTo>
                <a:lnTo>
                  <a:pt x="679310" y="74295"/>
                </a:lnTo>
                <a:lnTo>
                  <a:pt x="679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21793" y="5878749"/>
            <a:ext cx="325120" cy="335280"/>
          </a:xfrm>
          <a:custGeom>
            <a:avLst/>
            <a:gdLst/>
            <a:ahLst/>
            <a:cxnLst/>
            <a:rect l="l" t="t" r="r" b="b"/>
            <a:pathLst>
              <a:path w="325120" h="335279">
                <a:moveTo>
                  <a:pt x="7619" y="174874"/>
                </a:moveTo>
                <a:lnTo>
                  <a:pt x="7619" y="139061"/>
                </a:lnTo>
                <a:lnTo>
                  <a:pt x="48836" y="132133"/>
                </a:lnTo>
                <a:lnTo>
                  <a:pt x="86817" y="112440"/>
                </a:lnTo>
                <a:lnTo>
                  <a:pt x="119237" y="82306"/>
                </a:lnTo>
                <a:lnTo>
                  <a:pt x="143776" y="44051"/>
                </a:lnTo>
                <a:lnTo>
                  <a:pt x="158111" y="0"/>
                </a:lnTo>
                <a:lnTo>
                  <a:pt x="196972" y="6095"/>
                </a:lnTo>
                <a:lnTo>
                  <a:pt x="193555" y="21650"/>
                </a:lnTo>
                <a:lnTo>
                  <a:pt x="189066" y="36813"/>
                </a:lnTo>
                <a:lnTo>
                  <a:pt x="183577" y="51475"/>
                </a:lnTo>
                <a:lnTo>
                  <a:pt x="177160" y="65530"/>
                </a:lnTo>
                <a:lnTo>
                  <a:pt x="229365" y="94485"/>
                </a:lnTo>
                <a:lnTo>
                  <a:pt x="158873" y="94485"/>
                </a:lnTo>
                <a:lnTo>
                  <a:pt x="128328" y="127727"/>
                </a:lnTo>
                <a:lnTo>
                  <a:pt x="91961" y="152967"/>
                </a:lnTo>
                <a:lnTo>
                  <a:pt x="51237" y="169064"/>
                </a:lnTo>
                <a:lnTo>
                  <a:pt x="7619" y="174874"/>
                </a:lnTo>
                <a:close/>
              </a:path>
              <a:path w="325120" h="335279">
                <a:moveTo>
                  <a:pt x="299077" y="174493"/>
                </a:moveTo>
                <a:lnTo>
                  <a:pt x="158873" y="94485"/>
                </a:lnTo>
                <a:lnTo>
                  <a:pt x="229365" y="94485"/>
                </a:lnTo>
                <a:lnTo>
                  <a:pt x="316603" y="142871"/>
                </a:lnTo>
                <a:lnTo>
                  <a:pt x="299077" y="174493"/>
                </a:lnTo>
                <a:close/>
              </a:path>
              <a:path w="325120" h="335279">
                <a:moveTo>
                  <a:pt x="324984" y="244214"/>
                </a:moveTo>
                <a:lnTo>
                  <a:pt x="0" y="244214"/>
                </a:lnTo>
                <a:lnTo>
                  <a:pt x="0" y="209163"/>
                </a:lnTo>
                <a:lnTo>
                  <a:pt x="324984" y="209163"/>
                </a:lnTo>
                <a:lnTo>
                  <a:pt x="324984" y="244214"/>
                </a:lnTo>
                <a:close/>
              </a:path>
              <a:path w="325120" h="335279">
                <a:moveTo>
                  <a:pt x="181351" y="335271"/>
                </a:moveTo>
                <a:lnTo>
                  <a:pt x="142871" y="335271"/>
                </a:lnTo>
                <a:lnTo>
                  <a:pt x="142871" y="244214"/>
                </a:lnTo>
                <a:lnTo>
                  <a:pt x="181351" y="244214"/>
                </a:lnTo>
                <a:lnTo>
                  <a:pt x="181351" y="33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99024" y="5881035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10" h="325754">
                <a:moveTo>
                  <a:pt x="308602" y="325365"/>
                </a:moveTo>
                <a:lnTo>
                  <a:pt x="273170" y="325365"/>
                </a:lnTo>
                <a:lnTo>
                  <a:pt x="273170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10" h="325754">
                <a:moveTo>
                  <a:pt x="230880" y="75436"/>
                </a:moveTo>
                <a:lnTo>
                  <a:pt x="196210" y="75436"/>
                </a:lnTo>
                <a:lnTo>
                  <a:pt x="196210" y="1904"/>
                </a:lnTo>
                <a:lnTo>
                  <a:pt x="230880" y="1904"/>
                </a:lnTo>
                <a:lnTo>
                  <a:pt x="230880" y="75436"/>
                </a:lnTo>
                <a:close/>
              </a:path>
              <a:path w="308610" h="325754">
                <a:moveTo>
                  <a:pt x="75055" y="310126"/>
                </a:moveTo>
                <a:lnTo>
                  <a:pt x="42593" y="301280"/>
                </a:lnTo>
                <a:lnTo>
                  <a:pt x="19097" y="273932"/>
                </a:lnTo>
                <a:lnTo>
                  <a:pt x="4815" y="226867"/>
                </a:lnTo>
                <a:lnTo>
                  <a:pt x="0" y="158873"/>
                </a:lnTo>
                <a:lnTo>
                  <a:pt x="4815" y="90878"/>
                </a:lnTo>
                <a:lnTo>
                  <a:pt x="19097" y="43813"/>
                </a:lnTo>
                <a:lnTo>
                  <a:pt x="42593" y="16465"/>
                </a:lnTo>
                <a:lnTo>
                  <a:pt x="75055" y="7619"/>
                </a:lnTo>
                <a:lnTo>
                  <a:pt x="98116" y="11679"/>
                </a:lnTo>
                <a:lnTo>
                  <a:pt x="116964" y="24097"/>
                </a:lnTo>
                <a:lnTo>
                  <a:pt x="129236" y="41908"/>
                </a:lnTo>
                <a:lnTo>
                  <a:pt x="75055" y="41908"/>
                </a:lnTo>
                <a:lnTo>
                  <a:pt x="57452" y="48933"/>
                </a:lnTo>
                <a:lnTo>
                  <a:pt x="45099" y="70387"/>
                </a:lnTo>
                <a:lnTo>
                  <a:pt x="37819" y="106844"/>
                </a:lnTo>
                <a:lnTo>
                  <a:pt x="35432" y="158873"/>
                </a:lnTo>
                <a:lnTo>
                  <a:pt x="37819" y="210902"/>
                </a:lnTo>
                <a:lnTo>
                  <a:pt x="45099" y="247358"/>
                </a:lnTo>
                <a:lnTo>
                  <a:pt x="57452" y="268812"/>
                </a:lnTo>
                <a:lnTo>
                  <a:pt x="75055" y="275837"/>
                </a:lnTo>
                <a:lnTo>
                  <a:pt x="128517" y="275837"/>
                </a:lnTo>
                <a:lnTo>
                  <a:pt x="119297" y="290981"/>
                </a:lnTo>
                <a:lnTo>
                  <a:pt x="99551" y="305411"/>
                </a:lnTo>
                <a:lnTo>
                  <a:pt x="75055" y="310126"/>
                </a:lnTo>
                <a:close/>
              </a:path>
              <a:path w="308610" h="325754">
                <a:moveTo>
                  <a:pt x="128517" y="275837"/>
                </a:moveTo>
                <a:lnTo>
                  <a:pt x="75055" y="275837"/>
                </a:lnTo>
                <a:lnTo>
                  <a:pt x="92598" y="268812"/>
                </a:lnTo>
                <a:lnTo>
                  <a:pt x="104820" y="247358"/>
                </a:lnTo>
                <a:lnTo>
                  <a:pt x="111969" y="210902"/>
                </a:lnTo>
                <a:lnTo>
                  <a:pt x="114297" y="158873"/>
                </a:lnTo>
                <a:lnTo>
                  <a:pt x="111969" y="106844"/>
                </a:lnTo>
                <a:lnTo>
                  <a:pt x="104820" y="70387"/>
                </a:lnTo>
                <a:lnTo>
                  <a:pt x="92598" y="48933"/>
                </a:lnTo>
                <a:lnTo>
                  <a:pt x="75055" y="41908"/>
                </a:lnTo>
                <a:lnTo>
                  <a:pt x="129236" y="41908"/>
                </a:lnTo>
                <a:lnTo>
                  <a:pt x="131525" y="45230"/>
                </a:lnTo>
                <a:lnTo>
                  <a:pt x="141728" y="75436"/>
                </a:lnTo>
                <a:lnTo>
                  <a:pt x="230880" y="75436"/>
                </a:lnTo>
                <a:lnTo>
                  <a:pt x="230880" y="110106"/>
                </a:lnTo>
                <a:lnTo>
                  <a:pt x="147443" y="110106"/>
                </a:lnTo>
                <a:lnTo>
                  <a:pt x="148443" y="121315"/>
                </a:lnTo>
                <a:lnTo>
                  <a:pt x="149157" y="133203"/>
                </a:lnTo>
                <a:lnTo>
                  <a:pt x="149586" y="145734"/>
                </a:lnTo>
                <a:lnTo>
                  <a:pt x="149657" y="168945"/>
                </a:lnTo>
                <a:lnTo>
                  <a:pt x="149443" y="178589"/>
                </a:lnTo>
                <a:lnTo>
                  <a:pt x="149086" y="187804"/>
                </a:lnTo>
                <a:lnTo>
                  <a:pt x="148586" y="196591"/>
                </a:lnTo>
                <a:lnTo>
                  <a:pt x="230880" y="196591"/>
                </a:lnTo>
                <a:lnTo>
                  <a:pt x="230880" y="231261"/>
                </a:lnTo>
                <a:lnTo>
                  <a:pt x="144395" y="231261"/>
                </a:lnTo>
                <a:lnTo>
                  <a:pt x="134257" y="266407"/>
                </a:lnTo>
                <a:lnTo>
                  <a:pt x="128517" y="275837"/>
                </a:lnTo>
                <a:close/>
              </a:path>
              <a:path w="308610" h="325754">
                <a:moveTo>
                  <a:pt x="230880" y="196591"/>
                </a:moveTo>
                <a:lnTo>
                  <a:pt x="196210" y="196591"/>
                </a:lnTo>
                <a:lnTo>
                  <a:pt x="196210" y="110106"/>
                </a:lnTo>
                <a:lnTo>
                  <a:pt x="230880" y="110106"/>
                </a:lnTo>
                <a:lnTo>
                  <a:pt x="230880" y="196591"/>
                </a:lnTo>
                <a:close/>
              </a:path>
              <a:path w="308610" h="325754">
                <a:moveTo>
                  <a:pt x="230880" y="319651"/>
                </a:moveTo>
                <a:lnTo>
                  <a:pt x="196210" y="319651"/>
                </a:lnTo>
                <a:lnTo>
                  <a:pt x="196210" y="231261"/>
                </a:lnTo>
                <a:lnTo>
                  <a:pt x="230880" y="231261"/>
                </a:lnTo>
                <a:lnTo>
                  <a:pt x="230880" y="319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61343" y="5868085"/>
            <a:ext cx="691515" cy="339090"/>
          </a:xfrm>
          <a:custGeom>
            <a:avLst/>
            <a:gdLst/>
            <a:ahLst/>
            <a:cxnLst/>
            <a:rect l="l" t="t" r="r" b="b"/>
            <a:pathLst>
              <a:path w="691514" h="339089">
                <a:moveTo>
                  <a:pt x="302120" y="243840"/>
                </a:moveTo>
                <a:lnTo>
                  <a:pt x="19812" y="243840"/>
                </a:lnTo>
                <a:lnTo>
                  <a:pt x="19812" y="275082"/>
                </a:lnTo>
                <a:lnTo>
                  <a:pt x="264020" y="275082"/>
                </a:lnTo>
                <a:lnTo>
                  <a:pt x="264020" y="338709"/>
                </a:lnTo>
                <a:lnTo>
                  <a:pt x="302120" y="338709"/>
                </a:lnTo>
                <a:lnTo>
                  <a:pt x="302120" y="243840"/>
                </a:lnTo>
                <a:close/>
              </a:path>
              <a:path w="691514" h="339089">
                <a:moveTo>
                  <a:pt x="313169" y="125730"/>
                </a:moveTo>
                <a:lnTo>
                  <a:pt x="261378" y="110871"/>
                </a:lnTo>
                <a:lnTo>
                  <a:pt x="176390" y="86487"/>
                </a:lnTo>
                <a:lnTo>
                  <a:pt x="180962" y="79629"/>
                </a:lnTo>
                <a:lnTo>
                  <a:pt x="184010" y="72390"/>
                </a:lnTo>
                <a:lnTo>
                  <a:pt x="185915" y="64389"/>
                </a:lnTo>
                <a:lnTo>
                  <a:pt x="305549" y="64389"/>
                </a:lnTo>
                <a:lnTo>
                  <a:pt x="305549" y="34290"/>
                </a:lnTo>
                <a:lnTo>
                  <a:pt x="181724" y="34290"/>
                </a:lnTo>
                <a:lnTo>
                  <a:pt x="181724" y="0"/>
                </a:lnTo>
                <a:lnTo>
                  <a:pt x="143243" y="0"/>
                </a:lnTo>
                <a:lnTo>
                  <a:pt x="143243" y="34290"/>
                </a:lnTo>
                <a:lnTo>
                  <a:pt x="19050" y="34290"/>
                </a:lnTo>
                <a:lnTo>
                  <a:pt x="19050" y="64389"/>
                </a:lnTo>
                <a:lnTo>
                  <a:pt x="146291" y="64389"/>
                </a:lnTo>
                <a:lnTo>
                  <a:pt x="126796" y="89598"/>
                </a:lnTo>
                <a:lnTo>
                  <a:pt x="94335" y="108013"/>
                </a:lnTo>
                <a:lnTo>
                  <a:pt x="54521" y="119570"/>
                </a:lnTo>
                <a:lnTo>
                  <a:pt x="12954" y="124206"/>
                </a:lnTo>
                <a:lnTo>
                  <a:pt x="12954" y="154686"/>
                </a:lnTo>
                <a:lnTo>
                  <a:pt x="52349" y="151269"/>
                </a:lnTo>
                <a:lnTo>
                  <a:pt x="90678" y="142773"/>
                </a:lnTo>
                <a:lnTo>
                  <a:pt x="125564" y="129286"/>
                </a:lnTo>
                <a:lnTo>
                  <a:pt x="154673" y="110871"/>
                </a:lnTo>
                <a:lnTo>
                  <a:pt x="303263" y="155067"/>
                </a:lnTo>
                <a:lnTo>
                  <a:pt x="313169" y="125730"/>
                </a:lnTo>
                <a:close/>
              </a:path>
              <a:path w="691514" h="339089">
                <a:moveTo>
                  <a:pt x="324980" y="180213"/>
                </a:moveTo>
                <a:lnTo>
                  <a:pt x="0" y="180213"/>
                </a:lnTo>
                <a:lnTo>
                  <a:pt x="0" y="211455"/>
                </a:lnTo>
                <a:lnTo>
                  <a:pt x="324980" y="211455"/>
                </a:lnTo>
                <a:lnTo>
                  <a:pt x="324980" y="180213"/>
                </a:lnTo>
                <a:close/>
              </a:path>
              <a:path w="691514" h="339089">
                <a:moveTo>
                  <a:pt x="671677" y="70866"/>
                </a:moveTo>
                <a:lnTo>
                  <a:pt x="660400" y="43472"/>
                </a:lnTo>
                <a:lnTo>
                  <a:pt x="655205" y="40386"/>
                </a:lnTo>
                <a:lnTo>
                  <a:pt x="632815" y="27063"/>
                </a:lnTo>
                <a:lnTo>
                  <a:pt x="632815" y="70866"/>
                </a:lnTo>
                <a:lnTo>
                  <a:pt x="624547" y="84785"/>
                </a:lnTo>
                <a:lnTo>
                  <a:pt x="602107" y="94246"/>
                </a:lnTo>
                <a:lnTo>
                  <a:pt x="569010" y="99631"/>
                </a:lnTo>
                <a:lnTo>
                  <a:pt x="528815" y="101346"/>
                </a:lnTo>
                <a:lnTo>
                  <a:pt x="488607" y="99631"/>
                </a:lnTo>
                <a:lnTo>
                  <a:pt x="455523" y="94246"/>
                </a:lnTo>
                <a:lnTo>
                  <a:pt x="433070" y="84785"/>
                </a:lnTo>
                <a:lnTo>
                  <a:pt x="424802" y="70866"/>
                </a:lnTo>
                <a:lnTo>
                  <a:pt x="433070" y="57099"/>
                </a:lnTo>
                <a:lnTo>
                  <a:pt x="488607" y="42151"/>
                </a:lnTo>
                <a:lnTo>
                  <a:pt x="528815" y="40386"/>
                </a:lnTo>
                <a:lnTo>
                  <a:pt x="569010" y="42151"/>
                </a:lnTo>
                <a:lnTo>
                  <a:pt x="624547" y="57099"/>
                </a:lnTo>
                <a:lnTo>
                  <a:pt x="632815" y="70866"/>
                </a:lnTo>
                <a:lnTo>
                  <a:pt x="632815" y="27063"/>
                </a:lnTo>
                <a:lnTo>
                  <a:pt x="629678" y="25196"/>
                </a:lnTo>
                <a:lnTo>
                  <a:pt x="584250" y="14986"/>
                </a:lnTo>
                <a:lnTo>
                  <a:pt x="528815" y="11811"/>
                </a:lnTo>
                <a:lnTo>
                  <a:pt x="473379" y="14986"/>
                </a:lnTo>
                <a:lnTo>
                  <a:pt x="427939" y="25196"/>
                </a:lnTo>
                <a:lnTo>
                  <a:pt x="397230" y="43472"/>
                </a:lnTo>
                <a:lnTo>
                  <a:pt x="385940" y="70866"/>
                </a:lnTo>
                <a:lnTo>
                  <a:pt x="397230" y="98475"/>
                </a:lnTo>
                <a:lnTo>
                  <a:pt x="427939" y="116865"/>
                </a:lnTo>
                <a:lnTo>
                  <a:pt x="473379" y="127127"/>
                </a:lnTo>
                <a:lnTo>
                  <a:pt x="528815" y="130302"/>
                </a:lnTo>
                <a:lnTo>
                  <a:pt x="584250" y="127127"/>
                </a:lnTo>
                <a:lnTo>
                  <a:pt x="629678" y="116865"/>
                </a:lnTo>
                <a:lnTo>
                  <a:pt x="655599" y="101346"/>
                </a:lnTo>
                <a:lnTo>
                  <a:pt x="660400" y="98475"/>
                </a:lnTo>
                <a:lnTo>
                  <a:pt x="671677" y="70866"/>
                </a:lnTo>
                <a:close/>
              </a:path>
              <a:path w="691514" h="339089">
                <a:moveTo>
                  <a:pt x="674725" y="306324"/>
                </a:moveTo>
                <a:lnTo>
                  <a:pt x="425945" y="306324"/>
                </a:lnTo>
                <a:lnTo>
                  <a:pt x="425945" y="283464"/>
                </a:lnTo>
                <a:lnTo>
                  <a:pt x="669010" y="283464"/>
                </a:lnTo>
                <a:lnTo>
                  <a:pt x="669010" y="205740"/>
                </a:lnTo>
                <a:lnTo>
                  <a:pt x="388226" y="205740"/>
                </a:lnTo>
                <a:lnTo>
                  <a:pt x="388226" y="233934"/>
                </a:lnTo>
                <a:lnTo>
                  <a:pt x="632066" y="233934"/>
                </a:lnTo>
                <a:lnTo>
                  <a:pt x="632066" y="256794"/>
                </a:lnTo>
                <a:lnTo>
                  <a:pt x="388988" y="256794"/>
                </a:lnTo>
                <a:lnTo>
                  <a:pt x="388988" y="334518"/>
                </a:lnTo>
                <a:lnTo>
                  <a:pt x="674725" y="334518"/>
                </a:lnTo>
                <a:lnTo>
                  <a:pt x="674725" y="306324"/>
                </a:lnTo>
                <a:close/>
              </a:path>
              <a:path w="691514" h="339089">
                <a:moveTo>
                  <a:pt x="691489" y="150495"/>
                </a:moveTo>
                <a:lnTo>
                  <a:pt x="366509" y="150495"/>
                </a:lnTo>
                <a:lnTo>
                  <a:pt x="366509" y="179832"/>
                </a:lnTo>
                <a:lnTo>
                  <a:pt x="691489" y="179832"/>
                </a:lnTo>
                <a:lnTo>
                  <a:pt x="691489" y="150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00889" y="5881035"/>
            <a:ext cx="304800" cy="325755"/>
          </a:xfrm>
          <a:custGeom>
            <a:avLst/>
            <a:gdLst/>
            <a:ahLst/>
            <a:cxnLst/>
            <a:rect l="l" t="t" r="r" b="b"/>
            <a:pathLst>
              <a:path w="304800" h="325754">
                <a:moveTo>
                  <a:pt x="304792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4792" y="0"/>
                </a:lnTo>
                <a:lnTo>
                  <a:pt x="304792" y="325365"/>
                </a:lnTo>
                <a:close/>
              </a:path>
              <a:path w="304800" h="325754">
                <a:moveTo>
                  <a:pt x="111630" y="172588"/>
                </a:moveTo>
                <a:lnTo>
                  <a:pt x="72620" y="166463"/>
                </a:lnTo>
                <a:lnTo>
                  <a:pt x="42147" y="149300"/>
                </a:lnTo>
                <a:lnTo>
                  <a:pt x="22317" y="122923"/>
                </a:lnTo>
                <a:lnTo>
                  <a:pt x="15239" y="89151"/>
                </a:lnTo>
                <a:lnTo>
                  <a:pt x="22317" y="55380"/>
                </a:lnTo>
                <a:lnTo>
                  <a:pt x="42147" y="29002"/>
                </a:lnTo>
                <a:lnTo>
                  <a:pt x="72620" y="11840"/>
                </a:lnTo>
                <a:lnTo>
                  <a:pt x="111630" y="5714"/>
                </a:lnTo>
                <a:lnTo>
                  <a:pt x="150479" y="11840"/>
                </a:lnTo>
                <a:lnTo>
                  <a:pt x="180970" y="29002"/>
                </a:lnTo>
                <a:lnTo>
                  <a:pt x="186976" y="36956"/>
                </a:lnTo>
                <a:lnTo>
                  <a:pt x="111630" y="36956"/>
                </a:lnTo>
                <a:lnTo>
                  <a:pt x="86794" y="40932"/>
                </a:lnTo>
                <a:lnTo>
                  <a:pt x="67816" y="51909"/>
                </a:lnTo>
                <a:lnTo>
                  <a:pt x="55696" y="68459"/>
                </a:lnTo>
                <a:lnTo>
                  <a:pt x="51433" y="89151"/>
                </a:lnTo>
                <a:lnTo>
                  <a:pt x="55696" y="109844"/>
                </a:lnTo>
                <a:lnTo>
                  <a:pt x="67816" y="126393"/>
                </a:lnTo>
                <a:lnTo>
                  <a:pt x="86794" y="137370"/>
                </a:lnTo>
                <a:lnTo>
                  <a:pt x="111630" y="141347"/>
                </a:lnTo>
                <a:lnTo>
                  <a:pt x="186976" y="141347"/>
                </a:lnTo>
                <a:lnTo>
                  <a:pt x="180970" y="149300"/>
                </a:lnTo>
                <a:lnTo>
                  <a:pt x="150479" y="166463"/>
                </a:lnTo>
                <a:lnTo>
                  <a:pt x="111630" y="172588"/>
                </a:lnTo>
                <a:close/>
              </a:path>
              <a:path w="304800" h="325754">
                <a:moveTo>
                  <a:pt x="186976" y="141347"/>
                </a:moveTo>
                <a:lnTo>
                  <a:pt x="111630" y="141347"/>
                </a:lnTo>
                <a:lnTo>
                  <a:pt x="136245" y="137370"/>
                </a:lnTo>
                <a:lnTo>
                  <a:pt x="155110" y="126393"/>
                </a:lnTo>
                <a:lnTo>
                  <a:pt x="167189" y="109844"/>
                </a:lnTo>
                <a:lnTo>
                  <a:pt x="171445" y="89151"/>
                </a:lnTo>
                <a:lnTo>
                  <a:pt x="167189" y="68459"/>
                </a:lnTo>
                <a:lnTo>
                  <a:pt x="155110" y="51909"/>
                </a:lnTo>
                <a:lnTo>
                  <a:pt x="136245" y="40932"/>
                </a:lnTo>
                <a:lnTo>
                  <a:pt x="111630" y="36956"/>
                </a:lnTo>
                <a:lnTo>
                  <a:pt x="186976" y="36956"/>
                </a:lnTo>
                <a:lnTo>
                  <a:pt x="200889" y="55380"/>
                </a:lnTo>
                <a:lnTo>
                  <a:pt x="208020" y="89151"/>
                </a:lnTo>
                <a:lnTo>
                  <a:pt x="200889" y="122923"/>
                </a:lnTo>
                <a:lnTo>
                  <a:pt x="186976" y="141347"/>
                </a:lnTo>
                <a:close/>
              </a:path>
              <a:path w="304800" h="325754">
                <a:moveTo>
                  <a:pt x="133346" y="237357"/>
                </a:moveTo>
                <a:lnTo>
                  <a:pt x="0" y="237357"/>
                </a:lnTo>
                <a:lnTo>
                  <a:pt x="0" y="203067"/>
                </a:lnTo>
                <a:lnTo>
                  <a:pt x="132965" y="203067"/>
                </a:lnTo>
                <a:lnTo>
                  <a:pt x="164849" y="202389"/>
                </a:lnTo>
                <a:lnTo>
                  <a:pt x="194019" y="200210"/>
                </a:lnTo>
                <a:lnTo>
                  <a:pt x="219331" y="196317"/>
                </a:lnTo>
                <a:lnTo>
                  <a:pt x="239643" y="190495"/>
                </a:lnTo>
                <a:lnTo>
                  <a:pt x="239643" y="224784"/>
                </a:lnTo>
                <a:lnTo>
                  <a:pt x="219498" y="230445"/>
                </a:lnTo>
                <a:lnTo>
                  <a:pt x="194495" y="234356"/>
                </a:lnTo>
                <a:lnTo>
                  <a:pt x="165492" y="236624"/>
                </a:lnTo>
                <a:lnTo>
                  <a:pt x="133346" y="237357"/>
                </a:lnTo>
                <a:close/>
              </a:path>
              <a:path w="304800" h="325754">
                <a:moveTo>
                  <a:pt x="130298" y="325365"/>
                </a:moveTo>
                <a:lnTo>
                  <a:pt x="92580" y="325365"/>
                </a:lnTo>
                <a:lnTo>
                  <a:pt x="92580" y="237357"/>
                </a:lnTo>
                <a:lnTo>
                  <a:pt x="130298" y="237357"/>
                </a:lnTo>
                <a:lnTo>
                  <a:pt x="130298" y="325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66259" y="5875320"/>
            <a:ext cx="341630" cy="327025"/>
          </a:xfrm>
          <a:custGeom>
            <a:avLst/>
            <a:gdLst/>
            <a:ahLst/>
            <a:cxnLst/>
            <a:rect l="l" t="t" r="r" b="b"/>
            <a:pathLst>
              <a:path w="341629" h="327025">
                <a:moveTo>
                  <a:pt x="129536" y="36575"/>
                </a:moveTo>
                <a:lnTo>
                  <a:pt x="91437" y="36575"/>
                </a:lnTo>
                <a:lnTo>
                  <a:pt x="91437" y="0"/>
                </a:lnTo>
                <a:lnTo>
                  <a:pt x="129536" y="0"/>
                </a:lnTo>
                <a:lnTo>
                  <a:pt x="129536" y="36575"/>
                </a:lnTo>
                <a:close/>
              </a:path>
              <a:path w="341629" h="327025">
                <a:moveTo>
                  <a:pt x="220974" y="67435"/>
                </a:moveTo>
                <a:lnTo>
                  <a:pt x="0" y="67435"/>
                </a:lnTo>
                <a:lnTo>
                  <a:pt x="0" y="36575"/>
                </a:lnTo>
                <a:lnTo>
                  <a:pt x="220974" y="36575"/>
                </a:lnTo>
                <a:lnTo>
                  <a:pt x="220974" y="67435"/>
                </a:lnTo>
                <a:close/>
              </a:path>
              <a:path w="341629" h="327025">
                <a:moveTo>
                  <a:pt x="295648" y="249548"/>
                </a:moveTo>
                <a:lnTo>
                  <a:pt x="257930" y="249548"/>
                </a:lnTo>
                <a:lnTo>
                  <a:pt x="257930" y="5714"/>
                </a:lnTo>
                <a:lnTo>
                  <a:pt x="295648" y="5714"/>
                </a:lnTo>
                <a:lnTo>
                  <a:pt x="295648" y="94866"/>
                </a:lnTo>
                <a:lnTo>
                  <a:pt x="341367" y="94866"/>
                </a:lnTo>
                <a:lnTo>
                  <a:pt x="341367" y="131060"/>
                </a:lnTo>
                <a:lnTo>
                  <a:pt x="295648" y="131060"/>
                </a:lnTo>
                <a:lnTo>
                  <a:pt x="295648" y="249548"/>
                </a:lnTo>
                <a:close/>
              </a:path>
              <a:path w="341629" h="327025">
                <a:moveTo>
                  <a:pt x="110487" y="219069"/>
                </a:moveTo>
                <a:lnTo>
                  <a:pt x="72602" y="214652"/>
                </a:lnTo>
                <a:lnTo>
                  <a:pt x="42004" y="201734"/>
                </a:lnTo>
                <a:lnTo>
                  <a:pt x="21549" y="180815"/>
                </a:lnTo>
                <a:lnTo>
                  <a:pt x="14096" y="152396"/>
                </a:lnTo>
                <a:lnTo>
                  <a:pt x="21549" y="123976"/>
                </a:lnTo>
                <a:lnTo>
                  <a:pt x="42004" y="103057"/>
                </a:lnTo>
                <a:lnTo>
                  <a:pt x="72602" y="90139"/>
                </a:lnTo>
                <a:lnTo>
                  <a:pt x="110487" y="85722"/>
                </a:lnTo>
                <a:lnTo>
                  <a:pt x="148312" y="90139"/>
                </a:lnTo>
                <a:lnTo>
                  <a:pt x="178779" y="103057"/>
                </a:lnTo>
                <a:lnTo>
                  <a:pt x="190069" y="114678"/>
                </a:lnTo>
                <a:lnTo>
                  <a:pt x="110487" y="114678"/>
                </a:lnTo>
                <a:lnTo>
                  <a:pt x="85710" y="117517"/>
                </a:lnTo>
                <a:lnTo>
                  <a:pt x="66863" y="125393"/>
                </a:lnTo>
                <a:lnTo>
                  <a:pt x="54874" y="137341"/>
                </a:lnTo>
                <a:lnTo>
                  <a:pt x="50671" y="152396"/>
                </a:lnTo>
                <a:lnTo>
                  <a:pt x="54874" y="167612"/>
                </a:lnTo>
                <a:lnTo>
                  <a:pt x="66863" y="179541"/>
                </a:lnTo>
                <a:lnTo>
                  <a:pt x="85710" y="187328"/>
                </a:lnTo>
                <a:lnTo>
                  <a:pt x="110487" y="190114"/>
                </a:lnTo>
                <a:lnTo>
                  <a:pt x="190069" y="190114"/>
                </a:lnTo>
                <a:lnTo>
                  <a:pt x="178779" y="201734"/>
                </a:lnTo>
                <a:lnTo>
                  <a:pt x="148312" y="214652"/>
                </a:lnTo>
                <a:lnTo>
                  <a:pt x="110487" y="219069"/>
                </a:lnTo>
                <a:close/>
              </a:path>
              <a:path w="341629" h="327025">
                <a:moveTo>
                  <a:pt x="190069" y="190114"/>
                </a:moveTo>
                <a:lnTo>
                  <a:pt x="110487" y="190114"/>
                </a:lnTo>
                <a:lnTo>
                  <a:pt x="135263" y="187328"/>
                </a:lnTo>
                <a:lnTo>
                  <a:pt x="154110" y="179541"/>
                </a:lnTo>
                <a:lnTo>
                  <a:pt x="166099" y="167612"/>
                </a:lnTo>
                <a:lnTo>
                  <a:pt x="170302" y="152396"/>
                </a:lnTo>
                <a:lnTo>
                  <a:pt x="166099" y="137341"/>
                </a:lnTo>
                <a:lnTo>
                  <a:pt x="154110" y="125393"/>
                </a:lnTo>
                <a:lnTo>
                  <a:pt x="135263" y="117517"/>
                </a:lnTo>
                <a:lnTo>
                  <a:pt x="110487" y="114678"/>
                </a:lnTo>
                <a:lnTo>
                  <a:pt x="190069" y="114678"/>
                </a:lnTo>
                <a:lnTo>
                  <a:pt x="199103" y="123976"/>
                </a:lnTo>
                <a:lnTo>
                  <a:pt x="206496" y="152396"/>
                </a:lnTo>
                <a:lnTo>
                  <a:pt x="199103" y="180815"/>
                </a:lnTo>
                <a:lnTo>
                  <a:pt x="190069" y="190114"/>
                </a:lnTo>
                <a:close/>
              </a:path>
              <a:path w="341629" h="327025">
                <a:moveTo>
                  <a:pt x="304411" y="326889"/>
                </a:moveTo>
                <a:lnTo>
                  <a:pt x="23621" y="326889"/>
                </a:lnTo>
                <a:lnTo>
                  <a:pt x="23621" y="237738"/>
                </a:lnTo>
                <a:lnTo>
                  <a:pt x="61720" y="237738"/>
                </a:lnTo>
                <a:lnTo>
                  <a:pt x="61720" y="293362"/>
                </a:lnTo>
                <a:lnTo>
                  <a:pt x="304411" y="293362"/>
                </a:lnTo>
                <a:lnTo>
                  <a:pt x="304411" y="326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755681" y="5881035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4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4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14193" y="5881035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4">
                <a:moveTo>
                  <a:pt x="305554" y="325365"/>
                </a:moveTo>
                <a:lnTo>
                  <a:pt x="270122" y="325365"/>
                </a:lnTo>
                <a:lnTo>
                  <a:pt x="270122" y="0"/>
                </a:lnTo>
                <a:lnTo>
                  <a:pt x="305554" y="0"/>
                </a:lnTo>
                <a:lnTo>
                  <a:pt x="305554" y="325365"/>
                </a:lnTo>
                <a:close/>
              </a:path>
              <a:path w="306070" h="325754">
                <a:moveTo>
                  <a:pt x="225546" y="81531"/>
                </a:moveTo>
                <a:lnTo>
                  <a:pt x="190114" y="81531"/>
                </a:lnTo>
                <a:lnTo>
                  <a:pt x="190114" y="1904"/>
                </a:lnTo>
                <a:lnTo>
                  <a:pt x="225546" y="1904"/>
                </a:lnTo>
                <a:lnTo>
                  <a:pt x="225546" y="81531"/>
                </a:lnTo>
                <a:close/>
              </a:path>
              <a:path w="306070" h="325754">
                <a:moveTo>
                  <a:pt x="0" y="305173"/>
                </a:moveTo>
                <a:lnTo>
                  <a:pt x="0" y="269741"/>
                </a:lnTo>
                <a:lnTo>
                  <a:pt x="33444" y="261152"/>
                </a:lnTo>
                <a:lnTo>
                  <a:pt x="60635" y="238609"/>
                </a:lnTo>
                <a:lnTo>
                  <a:pt x="80894" y="203522"/>
                </a:lnTo>
                <a:lnTo>
                  <a:pt x="93546" y="157297"/>
                </a:lnTo>
                <a:lnTo>
                  <a:pt x="97914" y="101343"/>
                </a:lnTo>
                <a:lnTo>
                  <a:pt x="97914" y="46099"/>
                </a:lnTo>
                <a:lnTo>
                  <a:pt x="0" y="46099"/>
                </a:lnTo>
                <a:lnTo>
                  <a:pt x="0" y="11810"/>
                </a:lnTo>
                <a:lnTo>
                  <a:pt x="134489" y="11810"/>
                </a:lnTo>
                <a:lnTo>
                  <a:pt x="134489" y="81531"/>
                </a:lnTo>
                <a:lnTo>
                  <a:pt x="225546" y="81531"/>
                </a:lnTo>
                <a:lnTo>
                  <a:pt x="225546" y="116583"/>
                </a:lnTo>
                <a:lnTo>
                  <a:pt x="134108" y="116583"/>
                </a:lnTo>
                <a:lnTo>
                  <a:pt x="132888" y="134567"/>
                </a:lnTo>
                <a:lnTo>
                  <a:pt x="130917" y="151872"/>
                </a:lnTo>
                <a:lnTo>
                  <a:pt x="128161" y="168391"/>
                </a:lnTo>
                <a:lnTo>
                  <a:pt x="124583" y="184018"/>
                </a:lnTo>
                <a:lnTo>
                  <a:pt x="225546" y="184018"/>
                </a:lnTo>
                <a:lnTo>
                  <a:pt x="225546" y="219069"/>
                </a:lnTo>
                <a:lnTo>
                  <a:pt x="113154" y="219069"/>
                </a:lnTo>
                <a:lnTo>
                  <a:pt x="92634" y="255454"/>
                </a:lnTo>
                <a:lnTo>
                  <a:pt x="66435" y="282409"/>
                </a:lnTo>
                <a:lnTo>
                  <a:pt x="35307" y="299220"/>
                </a:lnTo>
                <a:lnTo>
                  <a:pt x="0" y="305173"/>
                </a:lnTo>
                <a:close/>
              </a:path>
              <a:path w="306070" h="325754">
                <a:moveTo>
                  <a:pt x="225546" y="184018"/>
                </a:moveTo>
                <a:lnTo>
                  <a:pt x="190114" y="184018"/>
                </a:lnTo>
                <a:lnTo>
                  <a:pt x="190114" y="116583"/>
                </a:lnTo>
                <a:lnTo>
                  <a:pt x="225546" y="116583"/>
                </a:lnTo>
                <a:lnTo>
                  <a:pt x="225546" y="184018"/>
                </a:lnTo>
                <a:close/>
              </a:path>
              <a:path w="306070" h="325754">
                <a:moveTo>
                  <a:pt x="225546" y="319651"/>
                </a:moveTo>
                <a:lnTo>
                  <a:pt x="190114" y="319651"/>
                </a:lnTo>
                <a:lnTo>
                  <a:pt x="190114" y="219069"/>
                </a:lnTo>
                <a:lnTo>
                  <a:pt x="225546" y="219069"/>
                </a:lnTo>
                <a:lnTo>
                  <a:pt x="225546" y="319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72324" y="5873419"/>
            <a:ext cx="692785" cy="333375"/>
          </a:xfrm>
          <a:custGeom>
            <a:avLst/>
            <a:gdLst/>
            <a:ahLst/>
            <a:cxnLst/>
            <a:rect l="l" t="t" r="r" b="b"/>
            <a:pathLst>
              <a:path w="692784" h="333375">
                <a:moveTo>
                  <a:pt x="206489" y="147828"/>
                </a:moveTo>
                <a:lnTo>
                  <a:pt x="199047" y="121450"/>
                </a:lnTo>
                <a:lnTo>
                  <a:pt x="190881" y="113538"/>
                </a:lnTo>
                <a:lnTo>
                  <a:pt x="178625" y="101676"/>
                </a:lnTo>
                <a:lnTo>
                  <a:pt x="170294" y="98285"/>
                </a:lnTo>
                <a:lnTo>
                  <a:pt x="170294" y="147828"/>
                </a:lnTo>
                <a:lnTo>
                  <a:pt x="166039" y="161759"/>
                </a:lnTo>
                <a:lnTo>
                  <a:pt x="153962" y="172732"/>
                </a:lnTo>
                <a:lnTo>
                  <a:pt x="135102" y="179920"/>
                </a:lnTo>
                <a:lnTo>
                  <a:pt x="110477" y="182499"/>
                </a:lnTo>
                <a:lnTo>
                  <a:pt x="85699" y="179920"/>
                </a:lnTo>
                <a:lnTo>
                  <a:pt x="66852" y="172732"/>
                </a:lnTo>
                <a:lnTo>
                  <a:pt x="54864" y="161759"/>
                </a:lnTo>
                <a:lnTo>
                  <a:pt x="50660" y="147828"/>
                </a:lnTo>
                <a:lnTo>
                  <a:pt x="54864" y="134112"/>
                </a:lnTo>
                <a:lnTo>
                  <a:pt x="66852" y="123253"/>
                </a:lnTo>
                <a:lnTo>
                  <a:pt x="85699" y="116103"/>
                </a:lnTo>
                <a:lnTo>
                  <a:pt x="110477" y="113538"/>
                </a:lnTo>
                <a:lnTo>
                  <a:pt x="135102" y="116103"/>
                </a:lnTo>
                <a:lnTo>
                  <a:pt x="153962" y="123253"/>
                </a:lnTo>
                <a:lnTo>
                  <a:pt x="166039" y="134112"/>
                </a:lnTo>
                <a:lnTo>
                  <a:pt x="170294" y="147828"/>
                </a:lnTo>
                <a:lnTo>
                  <a:pt x="170294" y="98285"/>
                </a:lnTo>
                <a:lnTo>
                  <a:pt x="148145" y="89268"/>
                </a:lnTo>
                <a:lnTo>
                  <a:pt x="110477" y="84963"/>
                </a:lnTo>
                <a:lnTo>
                  <a:pt x="72593" y="89268"/>
                </a:lnTo>
                <a:lnTo>
                  <a:pt x="41998" y="101676"/>
                </a:lnTo>
                <a:lnTo>
                  <a:pt x="21539" y="121450"/>
                </a:lnTo>
                <a:lnTo>
                  <a:pt x="14097" y="147828"/>
                </a:lnTo>
                <a:lnTo>
                  <a:pt x="21539" y="174421"/>
                </a:lnTo>
                <a:lnTo>
                  <a:pt x="41998" y="194310"/>
                </a:lnTo>
                <a:lnTo>
                  <a:pt x="72593" y="206756"/>
                </a:lnTo>
                <a:lnTo>
                  <a:pt x="110477" y="211074"/>
                </a:lnTo>
                <a:lnTo>
                  <a:pt x="148310" y="206756"/>
                </a:lnTo>
                <a:lnTo>
                  <a:pt x="178777" y="194310"/>
                </a:lnTo>
                <a:lnTo>
                  <a:pt x="190842" y="182499"/>
                </a:lnTo>
                <a:lnTo>
                  <a:pt x="199097" y="174421"/>
                </a:lnTo>
                <a:lnTo>
                  <a:pt x="206489" y="147828"/>
                </a:lnTo>
                <a:close/>
              </a:path>
              <a:path w="692784" h="333375">
                <a:moveTo>
                  <a:pt x="220967" y="37338"/>
                </a:moveTo>
                <a:lnTo>
                  <a:pt x="129527" y="37338"/>
                </a:lnTo>
                <a:lnTo>
                  <a:pt x="129527" y="1905"/>
                </a:lnTo>
                <a:lnTo>
                  <a:pt x="91427" y="1905"/>
                </a:lnTo>
                <a:lnTo>
                  <a:pt x="91427" y="37338"/>
                </a:lnTo>
                <a:lnTo>
                  <a:pt x="0" y="37338"/>
                </a:lnTo>
                <a:lnTo>
                  <a:pt x="0" y="67437"/>
                </a:lnTo>
                <a:lnTo>
                  <a:pt x="220967" y="67437"/>
                </a:lnTo>
                <a:lnTo>
                  <a:pt x="220967" y="37338"/>
                </a:lnTo>
                <a:close/>
              </a:path>
              <a:path w="692784" h="333375">
                <a:moveTo>
                  <a:pt x="295643" y="232791"/>
                </a:moveTo>
                <a:lnTo>
                  <a:pt x="20561" y="232791"/>
                </a:lnTo>
                <a:lnTo>
                  <a:pt x="20561" y="265176"/>
                </a:lnTo>
                <a:lnTo>
                  <a:pt x="257543" y="265176"/>
                </a:lnTo>
                <a:lnTo>
                  <a:pt x="257543" y="332994"/>
                </a:lnTo>
                <a:lnTo>
                  <a:pt x="295643" y="332994"/>
                </a:lnTo>
                <a:lnTo>
                  <a:pt x="295643" y="232791"/>
                </a:lnTo>
                <a:close/>
              </a:path>
              <a:path w="692784" h="333375">
                <a:moveTo>
                  <a:pt x="341363" y="90678"/>
                </a:moveTo>
                <a:lnTo>
                  <a:pt x="295643" y="90678"/>
                </a:lnTo>
                <a:lnTo>
                  <a:pt x="295643" y="7620"/>
                </a:lnTo>
                <a:lnTo>
                  <a:pt x="257924" y="7620"/>
                </a:lnTo>
                <a:lnTo>
                  <a:pt x="257924" y="215265"/>
                </a:lnTo>
                <a:lnTo>
                  <a:pt x="295643" y="215265"/>
                </a:lnTo>
                <a:lnTo>
                  <a:pt x="295643" y="126873"/>
                </a:lnTo>
                <a:lnTo>
                  <a:pt x="341363" y="126873"/>
                </a:lnTo>
                <a:lnTo>
                  <a:pt x="341363" y="90678"/>
                </a:lnTo>
                <a:close/>
              </a:path>
              <a:path w="692784" h="333375">
                <a:moveTo>
                  <a:pt x="669772" y="205359"/>
                </a:moveTo>
                <a:lnTo>
                  <a:pt x="632815" y="205359"/>
                </a:lnTo>
                <a:lnTo>
                  <a:pt x="632815" y="235839"/>
                </a:lnTo>
                <a:lnTo>
                  <a:pt x="632815" y="265176"/>
                </a:lnTo>
                <a:lnTo>
                  <a:pt x="632815" y="299466"/>
                </a:lnTo>
                <a:lnTo>
                  <a:pt x="427469" y="299466"/>
                </a:lnTo>
                <a:lnTo>
                  <a:pt x="427469" y="265176"/>
                </a:lnTo>
                <a:lnTo>
                  <a:pt x="632815" y="265176"/>
                </a:lnTo>
                <a:lnTo>
                  <a:pt x="632815" y="235839"/>
                </a:lnTo>
                <a:lnTo>
                  <a:pt x="427469" y="235839"/>
                </a:lnTo>
                <a:lnTo>
                  <a:pt x="427469" y="205359"/>
                </a:lnTo>
                <a:lnTo>
                  <a:pt x="390131" y="205359"/>
                </a:lnTo>
                <a:lnTo>
                  <a:pt x="390131" y="329184"/>
                </a:lnTo>
                <a:lnTo>
                  <a:pt x="669772" y="329184"/>
                </a:lnTo>
                <a:lnTo>
                  <a:pt x="669772" y="299466"/>
                </a:lnTo>
                <a:lnTo>
                  <a:pt x="669772" y="265176"/>
                </a:lnTo>
                <a:lnTo>
                  <a:pt x="669772" y="235839"/>
                </a:lnTo>
                <a:lnTo>
                  <a:pt x="669772" y="205359"/>
                </a:lnTo>
                <a:close/>
              </a:path>
              <a:path w="692784" h="333375">
                <a:moveTo>
                  <a:pt x="682345" y="97155"/>
                </a:moveTo>
                <a:lnTo>
                  <a:pt x="609130" y="68199"/>
                </a:lnTo>
                <a:lnTo>
                  <a:pt x="547471" y="43815"/>
                </a:lnTo>
                <a:lnTo>
                  <a:pt x="552538" y="35039"/>
                </a:lnTo>
                <a:lnTo>
                  <a:pt x="556806" y="25857"/>
                </a:lnTo>
                <a:lnTo>
                  <a:pt x="560222" y="16332"/>
                </a:lnTo>
                <a:lnTo>
                  <a:pt x="562711" y="6477"/>
                </a:lnTo>
                <a:lnTo>
                  <a:pt x="524992" y="0"/>
                </a:lnTo>
                <a:lnTo>
                  <a:pt x="505790" y="37846"/>
                </a:lnTo>
                <a:lnTo>
                  <a:pt x="471093" y="67056"/>
                </a:lnTo>
                <a:lnTo>
                  <a:pt x="426948" y="86258"/>
                </a:lnTo>
                <a:lnTo>
                  <a:pt x="379463" y="94107"/>
                </a:lnTo>
                <a:lnTo>
                  <a:pt x="379463" y="125349"/>
                </a:lnTo>
                <a:lnTo>
                  <a:pt x="420827" y="120865"/>
                </a:lnTo>
                <a:lnTo>
                  <a:pt x="460654" y="109486"/>
                </a:lnTo>
                <a:lnTo>
                  <a:pt x="496849" y="91757"/>
                </a:lnTo>
                <a:lnTo>
                  <a:pt x="527278" y="68199"/>
                </a:lnTo>
                <a:lnTo>
                  <a:pt x="669772" y="125730"/>
                </a:lnTo>
                <a:lnTo>
                  <a:pt x="682345" y="97155"/>
                </a:lnTo>
                <a:close/>
              </a:path>
              <a:path w="692784" h="333375">
                <a:moveTo>
                  <a:pt x="692632" y="150876"/>
                </a:moveTo>
                <a:lnTo>
                  <a:pt x="367652" y="150876"/>
                </a:lnTo>
                <a:lnTo>
                  <a:pt x="367652" y="180975"/>
                </a:lnTo>
                <a:lnTo>
                  <a:pt x="692632" y="180975"/>
                </a:lnTo>
                <a:lnTo>
                  <a:pt x="692632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28249" y="5881035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4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4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48121" y="588103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7718" y="66292"/>
                </a:moveTo>
                <a:lnTo>
                  <a:pt x="0" y="66292"/>
                </a:lnTo>
                <a:lnTo>
                  <a:pt x="0" y="0"/>
                </a:lnTo>
                <a:lnTo>
                  <a:pt x="37718" y="0"/>
                </a:lnTo>
                <a:lnTo>
                  <a:pt x="37718" y="66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92845" y="5886259"/>
            <a:ext cx="293370" cy="316230"/>
          </a:xfrm>
          <a:custGeom>
            <a:avLst/>
            <a:gdLst/>
            <a:ahLst/>
            <a:cxnLst/>
            <a:rect l="l" t="t" r="r" b="b"/>
            <a:pathLst>
              <a:path w="293370" h="316229">
                <a:moveTo>
                  <a:pt x="190119" y="495"/>
                </a:moveTo>
                <a:lnTo>
                  <a:pt x="153162" y="495"/>
                </a:lnTo>
                <a:lnTo>
                  <a:pt x="153162" y="45453"/>
                </a:lnTo>
                <a:lnTo>
                  <a:pt x="190119" y="45453"/>
                </a:lnTo>
                <a:lnTo>
                  <a:pt x="190119" y="495"/>
                </a:lnTo>
                <a:close/>
              </a:path>
              <a:path w="293370" h="316229">
                <a:moveTo>
                  <a:pt x="292989" y="184899"/>
                </a:moveTo>
                <a:lnTo>
                  <a:pt x="255651" y="184899"/>
                </a:lnTo>
                <a:lnTo>
                  <a:pt x="255651" y="217170"/>
                </a:lnTo>
                <a:lnTo>
                  <a:pt x="53340" y="217170"/>
                </a:lnTo>
                <a:lnTo>
                  <a:pt x="53340" y="185420"/>
                </a:lnTo>
                <a:lnTo>
                  <a:pt x="16002" y="185420"/>
                </a:lnTo>
                <a:lnTo>
                  <a:pt x="16002" y="217170"/>
                </a:lnTo>
                <a:lnTo>
                  <a:pt x="16002" y="247650"/>
                </a:lnTo>
                <a:lnTo>
                  <a:pt x="16002" y="285750"/>
                </a:lnTo>
                <a:lnTo>
                  <a:pt x="16002" y="316230"/>
                </a:lnTo>
                <a:lnTo>
                  <a:pt x="292989" y="316230"/>
                </a:lnTo>
                <a:lnTo>
                  <a:pt x="292989" y="285750"/>
                </a:lnTo>
                <a:lnTo>
                  <a:pt x="53340" y="285750"/>
                </a:lnTo>
                <a:lnTo>
                  <a:pt x="53340" y="247650"/>
                </a:lnTo>
                <a:lnTo>
                  <a:pt x="255651" y="247650"/>
                </a:lnTo>
                <a:lnTo>
                  <a:pt x="255651" y="285483"/>
                </a:lnTo>
                <a:lnTo>
                  <a:pt x="292989" y="285483"/>
                </a:lnTo>
                <a:lnTo>
                  <a:pt x="292989" y="247650"/>
                </a:lnTo>
                <a:lnTo>
                  <a:pt x="292989" y="247383"/>
                </a:lnTo>
                <a:lnTo>
                  <a:pt x="292989" y="217284"/>
                </a:lnTo>
                <a:lnTo>
                  <a:pt x="292989" y="184899"/>
                </a:lnTo>
                <a:close/>
              </a:path>
              <a:path w="293370" h="316229">
                <a:moveTo>
                  <a:pt x="292989" y="60960"/>
                </a:moveTo>
                <a:lnTo>
                  <a:pt x="190119" y="60960"/>
                </a:lnTo>
                <a:lnTo>
                  <a:pt x="190119" y="45720"/>
                </a:lnTo>
                <a:lnTo>
                  <a:pt x="153162" y="45720"/>
                </a:lnTo>
                <a:lnTo>
                  <a:pt x="153162" y="74930"/>
                </a:lnTo>
                <a:lnTo>
                  <a:pt x="153162" y="96520"/>
                </a:lnTo>
                <a:lnTo>
                  <a:pt x="153162" y="127000"/>
                </a:lnTo>
                <a:lnTo>
                  <a:pt x="36957" y="127000"/>
                </a:lnTo>
                <a:lnTo>
                  <a:pt x="36957" y="74930"/>
                </a:lnTo>
                <a:lnTo>
                  <a:pt x="153162" y="74930"/>
                </a:lnTo>
                <a:lnTo>
                  <a:pt x="153162" y="45720"/>
                </a:lnTo>
                <a:lnTo>
                  <a:pt x="36957" y="45720"/>
                </a:lnTo>
                <a:lnTo>
                  <a:pt x="36957" y="0"/>
                </a:lnTo>
                <a:lnTo>
                  <a:pt x="0" y="0"/>
                </a:lnTo>
                <a:lnTo>
                  <a:pt x="0" y="157480"/>
                </a:lnTo>
                <a:lnTo>
                  <a:pt x="190119" y="157480"/>
                </a:lnTo>
                <a:lnTo>
                  <a:pt x="190119" y="127000"/>
                </a:lnTo>
                <a:lnTo>
                  <a:pt x="190119" y="96520"/>
                </a:lnTo>
                <a:lnTo>
                  <a:pt x="255270" y="96520"/>
                </a:lnTo>
                <a:lnTo>
                  <a:pt x="255270" y="166992"/>
                </a:lnTo>
                <a:lnTo>
                  <a:pt x="292989" y="166992"/>
                </a:lnTo>
                <a:lnTo>
                  <a:pt x="292989" y="96520"/>
                </a:lnTo>
                <a:lnTo>
                  <a:pt x="292989" y="74930"/>
                </a:lnTo>
                <a:lnTo>
                  <a:pt x="292989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046035" y="5881035"/>
            <a:ext cx="304800" cy="325755"/>
          </a:xfrm>
          <a:custGeom>
            <a:avLst/>
            <a:gdLst/>
            <a:ahLst/>
            <a:cxnLst/>
            <a:rect l="l" t="t" r="r" b="b"/>
            <a:pathLst>
              <a:path w="304800" h="325754">
                <a:moveTo>
                  <a:pt x="304792" y="325365"/>
                </a:moveTo>
                <a:lnTo>
                  <a:pt x="267074" y="325365"/>
                </a:lnTo>
                <a:lnTo>
                  <a:pt x="267074" y="0"/>
                </a:lnTo>
                <a:lnTo>
                  <a:pt x="304792" y="0"/>
                </a:lnTo>
                <a:lnTo>
                  <a:pt x="304792" y="325365"/>
                </a:lnTo>
                <a:close/>
              </a:path>
              <a:path w="304800" h="325754">
                <a:moveTo>
                  <a:pt x="111630" y="211830"/>
                </a:moveTo>
                <a:lnTo>
                  <a:pt x="71161" y="204335"/>
                </a:lnTo>
                <a:lnTo>
                  <a:pt x="39337" y="183304"/>
                </a:lnTo>
                <a:lnTo>
                  <a:pt x="18513" y="150913"/>
                </a:lnTo>
                <a:lnTo>
                  <a:pt x="11048" y="109344"/>
                </a:lnTo>
                <a:lnTo>
                  <a:pt x="18513" y="67774"/>
                </a:lnTo>
                <a:lnTo>
                  <a:pt x="39337" y="35384"/>
                </a:lnTo>
                <a:lnTo>
                  <a:pt x="71161" y="14352"/>
                </a:lnTo>
                <a:lnTo>
                  <a:pt x="111630" y="6857"/>
                </a:lnTo>
                <a:lnTo>
                  <a:pt x="151937" y="14352"/>
                </a:lnTo>
                <a:lnTo>
                  <a:pt x="183780" y="35384"/>
                </a:lnTo>
                <a:lnTo>
                  <a:pt x="187254" y="40765"/>
                </a:lnTo>
                <a:lnTo>
                  <a:pt x="111630" y="40765"/>
                </a:lnTo>
                <a:lnTo>
                  <a:pt x="85294" y="46016"/>
                </a:lnTo>
                <a:lnTo>
                  <a:pt x="65244" y="60482"/>
                </a:lnTo>
                <a:lnTo>
                  <a:pt x="52481" y="82234"/>
                </a:lnTo>
                <a:lnTo>
                  <a:pt x="48004" y="109344"/>
                </a:lnTo>
                <a:lnTo>
                  <a:pt x="52481" y="136394"/>
                </a:lnTo>
                <a:lnTo>
                  <a:pt x="65244" y="158015"/>
                </a:lnTo>
                <a:lnTo>
                  <a:pt x="85294" y="172350"/>
                </a:lnTo>
                <a:lnTo>
                  <a:pt x="111630" y="177541"/>
                </a:lnTo>
                <a:lnTo>
                  <a:pt x="187500" y="177541"/>
                </a:lnTo>
                <a:lnTo>
                  <a:pt x="183780" y="183304"/>
                </a:lnTo>
                <a:lnTo>
                  <a:pt x="151937" y="204335"/>
                </a:lnTo>
                <a:lnTo>
                  <a:pt x="111630" y="211830"/>
                </a:lnTo>
                <a:close/>
              </a:path>
              <a:path w="304800" h="325754">
                <a:moveTo>
                  <a:pt x="187500" y="177541"/>
                </a:moveTo>
                <a:lnTo>
                  <a:pt x="111630" y="177541"/>
                </a:lnTo>
                <a:lnTo>
                  <a:pt x="137805" y="172350"/>
                </a:lnTo>
                <a:lnTo>
                  <a:pt x="157872" y="158015"/>
                </a:lnTo>
                <a:lnTo>
                  <a:pt x="170725" y="136394"/>
                </a:lnTo>
                <a:lnTo>
                  <a:pt x="175255" y="109344"/>
                </a:lnTo>
                <a:lnTo>
                  <a:pt x="170725" y="82234"/>
                </a:lnTo>
                <a:lnTo>
                  <a:pt x="157872" y="60482"/>
                </a:lnTo>
                <a:lnTo>
                  <a:pt x="137805" y="46016"/>
                </a:lnTo>
                <a:lnTo>
                  <a:pt x="111630" y="40765"/>
                </a:lnTo>
                <a:lnTo>
                  <a:pt x="187254" y="40765"/>
                </a:lnTo>
                <a:lnTo>
                  <a:pt x="204693" y="67774"/>
                </a:lnTo>
                <a:lnTo>
                  <a:pt x="212211" y="109344"/>
                </a:lnTo>
                <a:lnTo>
                  <a:pt x="204693" y="150913"/>
                </a:lnTo>
                <a:lnTo>
                  <a:pt x="187500" y="177541"/>
                </a:lnTo>
                <a:close/>
              </a:path>
              <a:path w="304800" h="325754">
                <a:moveTo>
                  <a:pt x="130679" y="305935"/>
                </a:moveTo>
                <a:lnTo>
                  <a:pt x="0" y="305935"/>
                </a:lnTo>
                <a:lnTo>
                  <a:pt x="0" y="270503"/>
                </a:lnTo>
                <a:lnTo>
                  <a:pt x="132965" y="270503"/>
                </a:lnTo>
                <a:lnTo>
                  <a:pt x="165332" y="269568"/>
                </a:lnTo>
                <a:lnTo>
                  <a:pt x="194733" y="266740"/>
                </a:lnTo>
                <a:lnTo>
                  <a:pt x="219920" y="261984"/>
                </a:lnTo>
                <a:lnTo>
                  <a:pt x="239643" y="255263"/>
                </a:lnTo>
                <a:lnTo>
                  <a:pt x="239643" y="290314"/>
                </a:lnTo>
                <a:lnTo>
                  <a:pt x="220045" y="296934"/>
                </a:lnTo>
                <a:lnTo>
                  <a:pt x="194590" y="301839"/>
                </a:lnTo>
                <a:lnTo>
                  <a:pt x="164421" y="304887"/>
                </a:lnTo>
                <a:lnTo>
                  <a:pt x="130679" y="305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19836" y="5881035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09" h="325754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09" h="325754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09" h="325754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09" h="325754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885588" y="5881035"/>
            <a:ext cx="325120" cy="326390"/>
          </a:xfrm>
          <a:custGeom>
            <a:avLst/>
            <a:gdLst/>
            <a:ahLst/>
            <a:cxnLst/>
            <a:rect l="l" t="t" r="r" b="b"/>
            <a:pathLst>
              <a:path w="325120" h="326389">
                <a:moveTo>
                  <a:pt x="305554" y="114678"/>
                </a:moveTo>
                <a:lnTo>
                  <a:pt x="23240" y="114678"/>
                </a:lnTo>
                <a:lnTo>
                  <a:pt x="23240" y="0"/>
                </a:lnTo>
                <a:lnTo>
                  <a:pt x="61339" y="0"/>
                </a:lnTo>
                <a:lnTo>
                  <a:pt x="61339" y="84198"/>
                </a:lnTo>
                <a:lnTo>
                  <a:pt x="305554" y="84198"/>
                </a:lnTo>
                <a:lnTo>
                  <a:pt x="305554" y="114678"/>
                </a:lnTo>
                <a:close/>
              </a:path>
              <a:path w="325120" h="326389">
                <a:moveTo>
                  <a:pt x="324984" y="177541"/>
                </a:moveTo>
                <a:lnTo>
                  <a:pt x="0" y="177541"/>
                </a:lnTo>
                <a:lnTo>
                  <a:pt x="0" y="147062"/>
                </a:lnTo>
                <a:lnTo>
                  <a:pt x="324984" y="147062"/>
                </a:lnTo>
                <a:lnTo>
                  <a:pt x="324984" y="177541"/>
                </a:lnTo>
                <a:close/>
              </a:path>
              <a:path w="325120" h="326389">
                <a:moveTo>
                  <a:pt x="162301" y="326127"/>
                </a:moveTo>
                <a:lnTo>
                  <a:pt x="107189" y="323050"/>
                </a:lnTo>
                <a:lnTo>
                  <a:pt x="61720" y="312936"/>
                </a:lnTo>
                <a:lnTo>
                  <a:pt x="30824" y="294463"/>
                </a:lnTo>
                <a:lnTo>
                  <a:pt x="19430" y="266312"/>
                </a:lnTo>
                <a:lnTo>
                  <a:pt x="30824" y="238220"/>
                </a:lnTo>
                <a:lnTo>
                  <a:pt x="61720" y="219879"/>
                </a:lnTo>
                <a:lnTo>
                  <a:pt x="107189" y="209895"/>
                </a:lnTo>
                <a:lnTo>
                  <a:pt x="162301" y="206877"/>
                </a:lnTo>
                <a:lnTo>
                  <a:pt x="217414" y="209895"/>
                </a:lnTo>
                <a:lnTo>
                  <a:pt x="262883" y="219879"/>
                </a:lnTo>
                <a:lnTo>
                  <a:pt x="291041" y="236595"/>
                </a:lnTo>
                <a:lnTo>
                  <a:pt x="162301" y="236595"/>
                </a:lnTo>
                <a:lnTo>
                  <a:pt x="123988" y="238130"/>
                </a:lnTo>
                <a:lnTo>
                  <a:pt x="90961" y="243167"/>
                </a:lnTo>
                <a:lnTo>
                  <a:pt x="67792" y="252346"/>
                </a:lnTo>
                <a:lnTo>
                  <a:pt x="59053" y="266312"/>
                </a:lnTo>
                <a:lnTo>
                  <a:pt x="67792" y="280498"/>
                </a:lnTo>
                <a:lnTo>
                  <a:pt x="90961" y="289790"/>
                </a:lnTo>
                <a:lnTo>
                  <a:pt x="123988" y="294868"/>
                </a:lnTo>
                <a:lnTo>
                  <a:pt x="162301" y="296410"/>
                </a:lnTo>
                <a:lnTo>
                  <a:pt x="290523" y="296410"/>
                </a:lnTo>
                <a:lnTo>
                  <a:pt x="262883" y="312936"/>
                </a:lnTo>
                <a:lnTo>
                  <a:pt x="217414" y="323050"/>
                </a:lnTo>
                <a:lnTo>
                  <a:pt x="162301" y="326127"/>
                </a:lnTo>
                <a:close/>
              </a:path>
              <a:path w="325120" h="326389">
                <a:moveTo>
                  <a:pt x="290523" y="296410"/>
                </a:moveTo>
                <a:lnTo>
                  <a:pt x="162301" y="296410"/>
                </a:lnTo>
                <a:lnTo>
                  <a:pt x="200615" y="294868"/>
                </a:lnTo>
                <a:lnTo>
                  <a:pt x="233642" y="289790"/>
                </a:lnTo>
                <a:lnTo>
                  <a:pt x="256811" y="280498"/>
                </a:lnTo>
                <a:lnTo>
                  <a:pt x="265550" y="266312"/>
                </a:lnTo>
                <a:lnTo>
                  <a:pt x="256811" y="252346"/>
                </a:lnTo>
                <a:lnTo>
                  <a:pt x="233642" y="243167"/>
                </a:lnTo>
                <a:lnTo>
                  <a:pt x="200615" y="238130"/>
                </a:lnTo>
                <a:lnTo>
                  <a:pt x="162301" y="236595"/>
                </a:lnTo>
                <a:lnTo>
                  <a:pt x="291041" y="236595"/>
                </a:lnTo>
                <a:lnTo>
                  <a:pt x="293779" y="238220"/>
                </a:lnTo>
                <a:lnTo>
                  <a:pt x="305173" y="266312"/>
                </a:lnTo>
                <a:lnTo>
                  <a:pt x="293779" y="294463"/>
                </a:lnTo>
                <a:lnTo>
                  <a:pt x="290523" y="296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360913" y="5881035"/>
            <a:ext cx="306705" cy="325755"/>
          </a:xfrm>
          <a:custGeom>
            <a:avLst/>
            <a:gdLst/>
            <a:ahLst/>
            <a:cxnLst/>
            <a:rect l="l" t="t" r="r" b="b"/>
            <a:pathLst>
              <a:path w="306704" h="325754">
                <a:moveTo>
                  <a:pt x="304030" y="187828"/>
                </a:moveTo>
                <a:lnTo>
                  <a:pt x="266693" y="187828"/>
                </a:lnTo>
                <a:lnTo>
                  <a:pt x="266693" y="133346"/>
                </a:lnTo>
                <a:lnTo>
                  <a:pt x="218688" y="133346"/>
                </a:lnTo>
                <a:lnTo>
                  <a:pt x="218688" y="102105"/>
                </a:lnTo>
                <a:lnTo>
                  <a:pt x="266693" y="102105"/>
                </a:lnTo>
                <a:lnTo>
                  <a:pt x="266693" y="66292"/>
                </a:lnTo>
                <a:lnTo>
                  <a:pt x="218688" y="66292"/>
                </a:lnTo>
                <a:lnTo>
                  <a:pt x="218688" y="35432"/>
                </a:lnTo>
                <a:lnTo>
                  <a:pt x="266693" y="35432"/>
                </a:lnTo>
                <a:lnTo>
                  <a:pt x="266693" y="0"/>
                </a:lnTo>
                <a:lnTo>
                  <a:pt x="304030" y="0"/>
                </a:lnTo>
                <a:lnTo>
                  <a:pt x="304030" y="187828"/>
                </a:lnTo>
                <a:close/>
              </a:path>
              <a:path w="306704" h="325754">
                <a:moveTo>
                  <a:pt x="208401" y="39242"/>
                </a:moveTo>
                <a:lnTo>
                  <a:pt x="1142" y="39242"/>
                </a:lnTo>
                <a:lnTo>
                  <a:pt x="1142" y="8000"/>
                </a:lnTo>
                <a:lnTo>
                  <a:pt x="208401" y="8000"/>
                </a:lnTo>
                <a:lnTo>
                  <a:pt x="208401" y="39242"/>
                </a:lnTo>
                <a:close/>
              </a:path>
              <a:path w="306704" h="325754">
                <a:moveTo>
                  <a:pt x="74293" y="142109"/>
                </a:moveTo>
                <a:lnTo>
                  <a:pt x="38099" y="142109"/>
                </a:lnTo>
                <a:lnTo>
                  <a:pt x="38099" y="39242"/>
                </a:lnTo>
                <a:lnTo>
                  <a:pt x="74293" y="39242"/>
                </a:lnTo>
                <a:lnTo>
                  <a:pt x="74293" y="142109"/>
                </a:lnTo>
                <a:close/>
              </a:path>
              <a:path w="306704" h="325754">
                <a:moveTo>
                  <a:pt x="112011" y="173350"/>
                </a:moveTo>
                <a:lnTo>
                  <a:pt x="0" y="173350"/>
                </a:lnTo>
                <a:lnTo>
                  <a:pt x="0" y="142109"/>
                </a:lnTo>
                <a:lnTo>
                  <a:pt x="128012" y="142109"/>
                </a:lnTo>
                <a:lnTo>
                  <a:pt x="134489" y="141728"/>
                </a:lnTo>
                <a:lnTo>
                  <a:pt x="134489" y="39242"/>
                </a:lnTo>
                <a:lnTo>
                  <a:pt x="170683" y="39242"/>
                </a:lnTo>
                <a:lnTo>
                  <a:pt x="170683" y="139823"/>
                </a:lnTo>
                <a:lnTo>
                  <a:pt x="217164" y="139823"/>
                </a:lnTo>
                <a:lnTo>
                  <a:pt x="217164" y="161158"/>
                </a:lnTo>
                <a:lnTo>
                  <a:pt x="198698" y="166117"/>
                </a:lnTo>
                <a:lnTo>
                  <a:pt x="174588" y="169969"/>
                </a:lnTo>
                <a:lnTo>
                  <a:pt x="145478" y="172463"/>
                </a:lnTo>
                <a:lnTo>
                  <a:pt x="112011" y="173350"/>
                </a:lnTo>
                <a:close/>
              </a:path>
              <a:path w="306704" h="325754">
                <a:moveTo>
                  <a:pt x="217164" y="139823"/>
                </a:moveTo>
                <a:lnTo>
                  <a:pt x="170683" y="139823"/>
                </a:lnTo>
                <a:lnTo>
                  <a:pt x="184322" y="137960"/>
                </a:lnTo>
                <a:lnTo>
                  <a:pt x="196638" y="135775"/>
                </a:lnTo>
                <a:lnTo>
                  <a:pt x="207598" y="133233"/>
                </a:lnTo>
                <a:lnTo>
                  <a:pt x="217164" y="130298"/>
                </a:lnTo>
                <a:lnTo>
                  <a:pt x="217164" y="139823"/>
                </a:lnTo>
                <a:close/>
              </a:path>
              <a:path w="306704" h="325754">
                <a:moveTo>
                  <a:pt x="166111" y="325365"/>
                </a:moveTo>
                <a:lnTo>
                  <a:pt x="110874" y="321907"/>
                </a:lnTo>
                <a:lnTo>
                  <a:pt x="66244" y="310840"/>
                </a:lnTo>
                <a:lnTo>
                  <a:pt x="36402" y="291130"/>
                </a:lnTo>
                <a:lnTo>
                  <a:pt x="25526" y="261740"/>
                </a:lnTo>
                <a:lnTo>
                  <a:pt x="36402" y="232350"/>
                </a:lnTo>
                <a:lnTo>
                  <a:pt x="66244" y="212640"/>
                </a:lnTo>
                <a:lnTo>
                  <a:pt x="110874" y="201573"/>
                </a:lnTo>
                <a:lnTo>
                  <a:pt x="166111" y="198115"/>
                </a:lnTo>
                <a:lnTo>
                  <a:pt x="221349" y="201573"/>
                </a:lnTo>
                <a:lnTo>
                  <a:pt x="265978" y="212640"/>
                </a:lnTo>
                <a:lnTo>
                  <a:pt x="290134" y="228594"/>
                </a:lnTo>
                <a:lnTo>
                  <a:pt x="166111" y="228594"/>
                </a:lnTo>
                <a:lnTo>
                  <a:pt x="126828" y="230558"/>
                </a:lnTo>
                <a:lnTo>
                  <a:pt x="95009" y="236595"/>
                </a:lnTo>
                <a:lnTo>
                  <a:pt x="73691" y="246917"/>
                </a:lnTo>
                <a:lnTo>
                  <a:pt x="65911" y="261740"/>
                </a:lnTo>
                <a:lnTo>
                  <a:pt x="73691" y="276563"/>
                </a:lnTo>
                <a:lnTo>
                  <a:pt x="95009" y="286885"/>
                </a:lnTo>
                <a:lnTo>
                  <a:pt x="126828" y="292922"/>
                </a:lnTo>
                <a:lnTo>
                  <a:pt x="166111" y="294886"/>
                </a:lnTo>
                <a:lnTo>
                  <a:pt x="290134" y="294886"/>
                </a:lnTo>
                <a:lnTo>
                  <a:pt x="265978" y="310840"/>
                </a:lnTo>
                <a:lnTo>
                  <a:pt x="221349" y="321907"/>
                </a:lnTo>
                <a:lnTo>
                  <a:pt x="166111" y="325365"/>
                </a:lnTo>
                <a:close/>
              </a:path>
              <a:path w="306704" h="325754">
                <a:moveTo>
                  <a:pt x="290134" y="294886"/>
                </a:moveTo>
                <a:lnTo>
                  <a:pt x="166111" y="294886"/>
                </a:lnTo>
                <a:lnTo>
                  <a:pt x="205395" y="292922"/>
                </a:lnTo>
                <a:lnTo>
                  <a:pt x="237214" y="286885"/>
                </a:lnTo>
                <a:lnTo>
                  <a:pt x="258531" y="276563"/>
                </a:lnTo>
                <a:lnTo>
                  <a:pt x="266312" y="261740"/>
                </a:lnTo>
                <a:lnTo>
                  <a:pt x="258531" y="246917"/>
                </a:lnTo>
                <a:lnTo>
                  <a:pt x="237214" y="236595"/>
                </a:lnTo>
                <a:lnTo>
                  <a:pt x="205395" y="230558"/>
                </a:lnTo>
                <a:lnTo>
                  <a:pt x="166111" y="228594"/>
                </a:lnTo>
                <a:lnTo>
                  <a:pt x="290134" y="228594"/>
                </a:lnTo>
                <a:lnTo>
                  <a:pt x="295821" y="232350"/>
                </a:lnTo>
                <a:lnTo>
                  <a:pt x="306697" y="261740"/>
                </a:lnTo>
                <a:lnTo>
                  <a:pt x="295821" y="291130"/>
                </a:lnTo>
                <a:lnTo>
                  <a:pt x="290134" y="294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36951" y="5881035"/>
            <a:ext cx="328930" cy="325755"/>
          </a:xfrm>
          <a:custGeom>
            <a:avLst/>
            <a:gdLst/>
            <a:ahLst/>
            <a:cxnLst/>
            <a:rect l="l" t="t" r="r" b="b"/>
            <a:pathLst>
              <a:path w="328929" h="325754">
                <a:moveTo>
                  <a:pt x="282694" y="325365"/>
                </a:moveTo>
                <a:lnTo>
                  <a:pt x="244976" y="325365"/>
                </a:lnTo>
                <a:lnTo>
                  <a:pt x="244976" y="0"/>
                </a:lnTo>
                <a:lnTo>
                  <a:pt x="282694" y="0"/>
                </a:lnTo>
                <a:lnTo>
                  <a:pt x="282694" y="131822"/>
                </a:lnTo>
                <a:lnTo>
                  <a:pt x="328413" y="131822"/>
                </a:lnTo>
                <a:lnTo>
                  <a:pt x="328413" y="168016"/>
                </a:lnTo>
                <a:lnTo>
                  <a:pt x="282694" y="168016"/>
                </a:lnTo>
                <a:lnTo>
                  <a:pt x="282694" y="325365"/>
                </a:lnTo>
                <a:close/>
              </a:path>
              <a:path w="328929" h="325754">
                <a:moveTo>
                  <a:pt x="0" y="305173"/>
                </a:moveTo>
                <a:lnTo>
                  <a:pt x="0" y="269360"/>
                </a:lnTo>
                <a:lnTo>
                  <a:pt x="40963" y="263587"/>
                </a:lnTo>
                <a:lnTo>
                  <a:pt x="75238" y="247178"/>
                </a:lnTo>
                <a:lnTo>
                  <a:pt x="102486" y="220926"/>
                </a:lnTo>
                <a:lnTo>
                  <a:pt x="122368" y="185627"/>
                </a:lnTo>
                <a:lnTo>
                  <a:pt x="134546" y="142072"/>
                </a:lnTo>
                <a:lnTo>
                  <a:pt x="138680" y="91056"/>
                </a:lnTo>
                <a:lnTo>
                  <a:pt x="13868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77160" y="11810"/>
                </a:lnTo>
                <a:lnTo>
                  <a:pt x="177102" y="91056"/>
                </a:lnTo>
                <a:lnTo>
                  <a:pt x="173145" y="142984"/>
                </a:lnTo>
                <a:lnTo>
                  <a:pt x="161365" y="189543"/>
                </a:lnTo>
                <a:lnTo>
                  <a:pt x="142221" y="229250"/>
                </a:lnTo>
                <a:lnTo>
                  <a:pt x="116113" y="261387"/>
                </a:lnTo>
                <a:lnTo>
                  <a:pt x="83440" y="285233"/>
                </a:lnTo>
                <a:lnTo>
                  <a:pt x="44602" y="300068"/>
                </a:lnTo>
                <a:lnTo>
                  <a:pt x="0" y="305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200076" y="5881035"/>
            <a:ext cx="311785" cy="321310"/>
          </a:xfrm>
          <a:custGeom>
            <a:avLst/>
            <a:gdLst/>
            <a:ahLst/>
            <a:cxnLst/>
            <a:rect l="l" t="t" r="r" b="b"/>
            <a:pathLst>
              <a:path w="311784" h="321310">
                <a:moveTo>
                  <a:pt x="304411" y="241928"/>
                </a:moveTo>
                <a:lnTo>
                  <a:pt x="267074" y="241928"/>
                </a:lnTo>
                <a:lnTo>
                  <a:pt x="267074" y="158873"/>
                </a:lnTo>
                <a:lnTo>
                  <a:pt x="209544" y="158873"/>
                </a:lnTo>
                <a:lnTo>
                  <a:pt x="211830" y="125345"/>
                </a:lnTo>
                <a:lnTo>
                  <a:pt x="267074" y="125345"/>
                </a:lnTo>
                <a:lnTo>
                  <a:pt x="267074" y="71245"/>
                </a:lnTo>
                <a:lnTo>
                  <a:pt x="211830" y="71245"/>
                </a:lnTo>
                <a:lnTo>
                  <a:pt x="209544" y="37718"/>
                </a:lnTo>
                <a:lnTo>
                  <a:pt x="267074" y="37718"/>
                </a:lnTo>
                <a:lnTo>
                  <a:pt x="267074" y="0"/>
                </a:lnTo>
                <a:lnTo>
                  <a:pt x="304411" y="0"/>
                </a:lnTo>
                <a:lnTo>
                  <a:pt x="304411" y="241928"/>
                </a:lnTo>
                <a:close/>
              </a:path>
              <a:path w="311784" h="321310">
                <a:moveTo>
                  <a:pt x="100962" y="192400"/>
                </a:moveTo>
                <a:lnTo>
                  <a:pt x="58666" y="185298"/>
                </a:lnTo>
                <a:lnTo>
                  <a:pt x="26907" y="165587"/>
                </a:lnTo>
                <a:lnTo>
                  <a:pt x="6935" y="135662"/>
                </a:lnTo>
                <a:lnTo>
                  <a:pt x="0" y="97914"/>
                </a:lnTo>
                <a:lnTo>
                  <a:pt x="6935" y="60166"/>
                </a:lnTo>
                <a:lnTo>
                  <a:pt x="26907" y="30241"/>
                </a:lnTo>
                <a:lnTo>
                  <a:pt x="58666" y="10530"/>
                </a:lnTo>
                <a:lnTo>
                  <a:pt x="100962" y="3428"/>
                </a:lnTo>
                <a:lnTo>
                  <a:pt x="143038" y="10530"/>
                </a:lnTo>
                <a:lnTo>
                  <a:pt x="174684" y="30241"/>
                </a:lnTo>
                <a:lnTo>
                  <a:pt x="177887" y="35051"/>
                </a:lnTo>
                <a:lnTo>
                  <a:pt x="100962" y="35051"/>
                </a:lnTo>
                <a:lnTo>
                  <a:pt x="74846" y="39462"/>
                </a:lnTo>
                <a:lnTo>
                  <a:pt x="54910" y="52052"/>
                </a:lnTo>
                <a:lnTo>
                  <a:pt x="42188" y="71858"/>
                </a:lnTo>
                <a:lnTo>
                  <a:pt x="37718" y="97914"/>
                </a:lnTo>
                <a:lnTo>
                  <a:pt x="42188" y="123911"/>
                </a:lnTo>
                <a:lnTo>
                  <a:pt x="54910" y="143585"/>
                </a:lnTo>
                <a:lnTo>
                  <a:pt x="74846" y="156045"/>
                </a:lnTo>
                <a:lnTo>
                  <a:pt x="100962" y="160396"/>
                </a:lnTo>
                <a:lnTo>
                  <a:pt x="178141" y="160396"/>
                </a:lnTo>
                <a:lnTo>
                  <a:pt x="174684" y="165587"/>
                </a:lnTo>
                <a:lnTo>
                  <a:pt x="143038" y="185298"/>
                </a:lnTo>
                <a:lnTo>
                  <a:pt x="100962" y="192400"/>
                </a:lnTo>
                <a:close/>
              </a:path>
              <a:path w="311784" h="321310">
                <a:moveTo>
                  <a:pt x="178141" y="160396"/>
                </a:moveTo>
                <a:lnTo>
                  <a:pt x="100962" y="160396"/>
                </a:lnTo>
                <a:lnTo>
                  <a:pt x="126857" y="156045"/>
                </a:lnTo>
                <a:lnTo>
                  <a:pt x="146681" y="143585"/>
                </a:lnTo>
                <a:lnTo>
                  <a:pt x="159361" y="123911"/>
                </a:lnTo>
                <a:lnTo>
                  <a:pt x="163825" y="97914"/>
                </a:lnTo>
                <a:lnTo>
                  <a:pt x="159361" y="71858"/>
                </a:lnTo>
                <a:lnTo>
                  <a:pt x="146681" y="52052"/>
                </a:lnTo>
                <a:lnTo>
                  <a:pt x="126857" y="39462"/>
                </a:lnTo>
                <a:lnTo>
                  <a:pt x="100962" y="35051"/>
                </a:lnTo>
                <a:lnTo>
                  <a:pt x="177887" y="35051"/>
                </a:lnTo>
                <a:lnTo>
                  <a:pt x="194614" y="60166"/>
                </a:lnTo>
                <a:lnTo>
                  <a:pt x="201543" y="97914"/>
                </a:lnTo>
                <a:lnTo>
                  <a:pt x="194614" y="135662"/>
                </a:lnTo>
                <a:lnTo>
                  <a:pt x="178141" y="160396"/>
                </a:lnTo>
                <a:close/>
              </a:path>
              <a:path w="311784" h="321310">
                <a:moveTo>
                  <a:pt x="311269" y="321174"/>
                </a:moveTo>
                <a:lnTo>
                  <a:pt x="31241" y="321174"/>
                </a:lnTo>
                <a:lnTo>
                  <a:pt x="31241" y="214878"/>
                </a:lnTo>
                <a:lnTo>
                  <a:pt x="69340" y="214878"/>
                </a:lnTo>
                <a:lnTo>
                  <a:pt x="69340" y="287266"/>
                </a:lnTo>
                <a:lnTo>
                  <a:pt x="311269" y="287266"/>
                </a:lnTo>
                <a:lnTo>
                  <a:pt x="311269" y="32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564684" y="5888799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20" h="325754">
                <a:moveTo>
                  <a:pt x="301739" y="0"/>
                </a:moveTo>
                <a:lnTo>
                  <a:pt x="21323" y="0"/>
                </a:lnTo>
                <a:lnTo>
                  <a:pt x="21323" y="35560"/>
                </a:lnTo>
                <a:lnTo>
                  <a:pt x="262496" y="35560"/>
                </a:lnTo>
                <a:lnTo>
                  <a:pt x="262496" y="148590"/>
                </a:lnTo>
                <a:lnTo>
                  <a:pt x="301739" y="148590"/>
                </a:lnTo>
                <a:lnTo>
                  <a:pt x="301739" y="35560"/>
                </a:lnTo>
                <a:lnTo>
                  <a:pt x="301739" y="0"/>
                </a:lnTo>
                <a:close/>
              </a:path>
              <a:path w="325120" h="325754">
                <a:moveTo>
                  <a:pt x="324980" y="175501"/>
                </a:moveTo>
                <a:lnTo>
                  <a:pt x="0" y="175501"/>
                </a:lnTo>
                <a:lnTo>
                  <a:pt x="0" y="211315"/>
                </a:lnTo>
                <a:lnTo>
                  <a:pt x="140957" y="211315"/>
                </a:lnTo>
                <a:lnTo>
                  <a:pt x="140957" y="325234"/>
                </a:lnTo>
                <a:lnTo>
                  <a:pt x="179819" y="325234"/>
                </a:lnTo>
                <a:lnTo>
                  <a:pt x="179819" y="211315"/>
                </a:lnTo>
                <a:lnTo>
                  <a:pt x="324980" y="211315"/>
                </a:lnTo>
                <a:lnTo>
                  <a:pt x="324980" y="175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52603" y="6340931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4" h="314959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88424" y="63713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43110" y="63713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06552" y="6337122"/>
            <a:ext cx="222250" cy="319405"/>
          </a:xfrm>
          <a:custGeom>
            <a:avLst/>
            <a:gdLst/>
            <a:ahLst/>
            <a:cxnLst/>
            <a:rect l="l" t="t" r="r" b="b"/>
            <a:pathLst>
              <a:path w="222250" h="319404">
                <a:moveTo>
                  <a:pt x="136017" y="100317"/>
                </a:moveTo>
                <a:lnTo>
                  <a:pt x="87630" y="100317"/>
                </a:lnTo>
                <a:lnTo>
                  <a:pt x="87630" y="34277"/>
                </a:lnTo>
                <a:lnTo>
                  <a:pt x="48387" y="34277"/>
                </a:lnTo>
                <a:lnTo>
                  <a:pt x="48387" y="100317"/>
                </a:lnTo>
                <a:lnTo>
                  <a:pt x="0" y="100317"/>
                </a:lnTo>
                <a:lnTo>
                  <a:pt x="0" y="135877"/>
                </a:lnTo>
                <a:lnTo>
                  <a:pt x="48387" y="135877"/>
                </a:lnTo>
                <a:lnTo>
                  <a:pt x="48387" y="318757"/>
                </a:lnTo>
                <a:lnTo>
                  <a:pt x="87630" y="318757"/>
                </a:lnTo>
                <a:lnTo>
                  <a:pt x="87630" y="135877"/>
                </a:lnTo>
                <a:lnTo>
                  <a:pt x="136017" y="135877"/>
                </a:lnTo>
                <a:lnTo>
                  <a:pt x="136017" y="100317"/>
                </a:lnTo>
                <a:close/>
              </a:path>
              <a:path w="222250" h="319404">
                <a:moveTo>
                  <a:pt x="215646" y="100584"/>
                </a:moveTo>
                <a:lnTo>
                  <a:pt x="176403" y="100584"/>
                </a:lnTo>
                <a:lnTo>
                  <a:pt x="176403" y="318897"/>
                </a:lnTo>
                <a:lnTo>
                  <a:pt x="215646" y="318897"/>
                </a:lnTo>
                <a:lnTo>
                  <a:pt x="215646" y="100584"/>
                </a:lnTo>
                <a:close/>
              </a:path>
              <a:path w="222250" h="319404">
                <a:moveTo>
                  <a:pt x="222123" y="25908"/>
                </a:moveTo>
                <a:lnTo>
                  <a:pt x="220154" y="15595"/>
                </a:lnTo>
                <a:lnTo>
                  <a:pt x="214693" y="7391"/>
                </a:lnTo>
                <a:lnTo>
                  <a:pt x="206375" y="1968"/>
                </a:lnTo>
                <a:lnTo>
                  <a:pt x="195834" y="0"/>
                </a:lnTo>
                <a:lnTo>
                  <a:pt x="185521" y="1968"/>
                </a:lnTo>
                <a:lnTo>
                  <a:pt x="177304" y="7391"/>
                </a:lnTo>
                <a:lnTo>
                  <a:pt x="171881" y="15595"/>
                </a:lnTo>
                <a:lnTo>
                  <a:pt x="169926" y="25908"/>
                </a:lnTo>
                <a:lnTo>
                  <a:pt x="171881" y="36233"/>
                </a:lnTo>
                <a:lnTo>
                  <a:pt x="177304" y="44437"/>
                </a:lnTo>
                <a:lnTo>
                  <a:pt x="185521" y="49860"/>
                </a:lnTo>
                <a:lnTo>
                  <a:pt x="195834" y="51816"/>
                </a:lnTo>
                <a:lnTo>
                  <a:pt x="206375" y="49860"/>
                </a:lnTo>
                <a:lnTo>
                  <a:pt x="214693" y="44437"/>
                </a:lnTo>
                <a:lnTo>
                  <a:pt x="220154" y="36233"/>
                </a:lnTo>
                <a:lnTo>
                  <a:pt x="22212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75161" y="6606482"/>
            <a:ext cx="53975" cy="54610"/>
          </a:xfrm>
          <a:custGeom>
            <a:avLst/>
            <a:gdLst/>
            <a:ahLst/>
            <a:cxnLst/>
            <a:rect l="l" t="t" r="r" b="b"/>
            <a:pathLst>
              <a:path w="53975" h="54609">
                <a:moveTo>
                  <a:pt x="27050" y="54100"/>
                </a:moveTo>
                <a:lnTo>
                  <a:pt x="16394" y="52017"/>
                </a:lnTo>
                <a:lnTo>
                  <a:pt x="7810" y="46290"/>
                </a:lnTo>
                <a:lnTo>
                  <a:pt x="2083" y="37706"/>
                </a:lnTo>
                <a:lnTo>
                  <a:pt x="0" y="27050"/>
                </a:lnTo>
                <a:lnTo>
                  <a:pt x="2083" y="16394"/>
                </a:lnTo>
                <a:lnTo>
                  <a:pt x="7810" y="7810"/>
                </a:lnTo>
                <a:lnTo>
                  <a:pt x="16394" y="2083"/>
                </a:lnTo>
                <a:lnTo>
                  <a:pt x="27050" y="0"/>
                </a:lnTo>
                <a:lnTo>
                  <a:pt x="37646" y="2083"/>
                </a:lnTo>
                <a:lnTo>
                  <a:pt x="46099" y="7810"/>
                </a:lnTo>
                <a:lnTo>
                  <a:pt x="51695" y="16394"/>
                </a:lnTo>
                <a:lnTo>
                  <a:pt x="53719" y="27050"/>
                </a:lnTo>
                <a:lnTo>
                  <a:pt x="51695" y="37706"/>
                </a:lnTo>
                <a:lnTo>
                  <a:pt x="46099" y="46290"/>
                </a:lnTo>
                <a:lnTo>
                  <a:pt x="37646" y="52017"/>
                </a:lnTo>
                <a:lnTo>
                  <a:pt x="27050" y="5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5" name="object 145"/>
          <p:cNvGrpSpPr/>
          <p:nvPr/>
        </p:nvGrpSpPr>
        <p:grpSpPr>
          <a:xfrm>
            <a:off x="7281838" y="6432369"/>
            <a:ext cx="488315" cy="228600"/>
            <a:chOff x="7281838" y="6432369"/>
            <a:chExt cx="488315" cy="228600"/>
          </a:xfrm>
        </p:grpSpPr>
        <p:pic>
          <p:nvPicPr>
            <p:cNvPr id="146" name="object 1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1838" y="6432369"/>
              <a:ext cx="147443" cy="22326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6713" y="6432369"/>
              <a:ext cx="218307" cy="228594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7716167" y="6606481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09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7820559" y="6324929"/>
            <a:ext cx="811530" cy="356235"/>
            <a:chOff x="7820559" y="6324929"/>
            <a:chExt cx="811530" cy="356235"/>
          </a:xfrm>
        </p:grpSpPr>
        <p:sp>
          <p:nvSpPr>
            <p:cNvPr id="150" name="object 150"/>
            <p:cNvSpPr/>
            <p:nvPr/>
          </p:nvSpPr>
          <p:spPr>
            <a:xfrm>
              <a:off x="7820559" y="6340931"/>
              <a:ext cx="203200" cy="314960"/>
            </a:xfrm>
            <a:custGeom>
              <a:avLst/>
              <a:gdLst/>
              <a:ahLst/>
              <a:cxnLst/>
              <a:rect l="l" t="t" r="r" b="b"/>
              <a:pathLst>
                <a:path w="203200" h="314959">
                  <a:moveTo>
                    <a:pt x="203067" y="314698"/>
                  </a:moveTo>
                  <a:lnTo>
                    <a:pt x="156587" y="314698"/>
                  </a:lnTo>
                  <a:lnTo>
                    <a:pt x="82293" y="214878"/>
                  </a:lnTo>
                  <a:lnTo>
                    <a:pt x="39242" y="260216"/>
                  </a:lnTo>
                  <a:lnTo>
                    <a:pt x="39242" y="314698"/>
                  </a:lnTo>
                  <a:lnTo>
                    <a:pt x="0" y="314698"/>
                  </a:lnTo>
                  <a:lnTo>
                    <a:pt x="0" y="0"/>
                  </a:lnTo>
                  <a:lnTo>
                    <a:pt x="39242" y="0"/>
                  </a:lnTo>
                  <a:lnTo>
                    <a:pt x="39242" y="213354"/>
                  </a:lnTo>
                  <a:lnTo>
                    <a:pt x="147824" y="96771"/>
                  </a:lnTo>
                  <a:lnTo>
                    <a:pt x="193924" y="96771"/>
                  </a:lnTo>
                  <a:lnTo>
                    <a:pt x="107058" y="188590"/>
                  </a:lnTo>
                  <a:lnTo>
                    <a:pt x="203067" y="31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7154" y="6432369"/>
              <a:ext cx="147443" cy="223260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8224408" y="6324929"/>
              <a:ext cx="179070" cy="356235"/>
            </a:xfrm>
            <a:custGeom>
              <a:avLst/>
              <a:gdLst/>
              <a:ahLst/>
              <a:cxnLst/>
              <a:rect l="l" t="t" r="r" b="b"/>
              <a:pathLst>
                <a:path w="179070" h="356234">
                  <a:moveTo>
                    <a:pt x="39623" y="356226"/>
                  </a:moveTo>
                  <a:lnTo>
                    <a:pt x="0" y="356226"/>
                  </a:lnTo>
                  <a:lnTo>
                    <a:pt x="139442" y="0"/>
                  </a:lnTo>
                  <a:lnTo>
                    <a:pt x="179065" y="0"/>
                  </a:lnTo>
                  <a:lnTo>
                    <a:pt x="39623" y="356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96" y="6432369"/>
              <a:ext cx="196972" cy="228594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8681597" y="6432369"/>
            <a:ext cx="389890" cy="228600"/>
            <a:chOff x="8681597" y="6432369"/>
            <a:chExt cx="389890" cy="228600"/>
          </a:xfrm>
        </p:grpSpPr>
        <p:pic>
          <p:nvPicPr>
            <p:cNvPr id="155" name="object 1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81597" y="6432369"/>
              <a:ext cx="147443" cy="22326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6472" y="6432369"/>
              <a:ext cx="214497" cy="228594"/>
            </a:xfrm>
            <a:prstGeom prst="rect">
              <a:avLst/>
            </a:prstGeom>
          </p:spPr>
        </p:pic>
      </p:grpSp>
      <p:grpSp>
        <p:nvGrpSpPr>
          <p:cNvPr id="157" name="object 157"/>
          <p:cNvGrpSpPr/>
          <p:nvPr/>
        </p:nvGrpSpPr>
        <p:grpSpPr>
          <a:xfrm>
            <a:off x="9118975" y="6324929"/>
            <a:ext cx="902969" cy="356235"/>
            <a:chOff x="9118975" y="6324929"/>
            <a:chExt cx="902969" cy="356235"/>
          </a:xfrm>
        </p:grpSpPr>
        <p:sp>
          <p:nvSpPr>
            <p:cNvPr id="158" name="object 158"/>
            <p:cNvSpPr/>
            <p:nvPr/>
          </p:nvSpPr>
          <p:spPr>
            <a:xfrm>
              <a:off x="9118969" y="6324930"/>
              <a:ext cx="417830" cy="356235"/>
            </a:xfrm>
            <a:custGeom>
              <a:avLst/>
              <a:gdLst/>
              <a:ahLst/>
              <a:cxnLst/>
              <a:rect l="l" t="t" r="r" b="b"/>
              <a:pathLst>
                <a:path w="417829" h="356234">
                  <a:moveTo>
                    <a:pt x="200787" y="203073"/>
                  </a:moveTo>
                  <a:lnTo>
                    <a:pt x="194322" y="163385"/>
                  </a:lnTo>
                  <a:lnTo>
                    <a:pt x="176250" y="133261"/>
                  </a:lnTo>
                  <a:lnTo>
                    <a:pt x="148539" y="114134"/>
                  </a:lnTo>
                  <a:lnTo>
                    <a:pt x="113157" y="107442"/>
                  </a:lnTo>
                  <a:lnTo>
                    <a:pt x="86017" y="111201"/>
                  </a:lnTo>
                  <a:lnTo>
                    <a:pt x="64630" y="120688"/>
                  </a:lnTo>
                  <a:lnTo>
                    <a:pt x="49022" y="133159"/>
                  </a:lnTo>
                  <a:lnTo>
                    <a:pt x="39243" y="145923"/>
                  </a:lnTo>
                  <a:lnTo>
                    <a:pt x="39243" y="16002"/>
                  </a:lnTo>
                  <a:lnTo>
                    <a:pt x="0" y="16002"/>
                  </a:lnTo>
                  <a:lnTo>
                    <a:pt x="0" y="330708"/>
                  </a:lnTo>
                  <a:lnTo>
                    <a:pt x="39243" y="330708"/>
                  </a:lnTo>
                  <a:lnTo>
                    <a:pt x="39243" y="217932"/>
                  </a:lnTo>
                  <a:lnTo>
                    <a:pt x="44119" y="188988"/>
                  </a:lnTo>
                  <a:lnTo>
                    <a:pt x="57721" y="164693"/>
                  </a:lnTo>
                  <a:lnTo>
                    <a:pt x="78460" y="147955"/>
                  </a:lnTo>
                  <a:lnTo>
                    <a:pt x="104775" y="141732"/>
                  </a:lnTo>
                  <a:lnTo>
                    <a:pt x="128587" y="146177"/>
                  </a:lnTo>
                  <a:lnTo>
                    <a:pt x="146443" y="159258"/>
                  </a:lnTo>
                  <a:lnTo>
                    <a:pt x="157657" y="180632"/>
                  </a:lnTo>
                  <a:lnTo>
                    <a:pt x="161544" y="209931"/>
                  </a:lnTo>
                  <a:lnTo>
                    <a:pt x="161544" y="330708"/>
                  </a:lnTo>
                  <a:lnTo>
                    <a:pt x="200787" y="330708"/>
                  </a:lnTo>
                  <a:lnTo>
                    <a:pt x="200787" y="203073"/>
                  </a:lnTo>
                  <a:close/>
                </a:path>
                <a:path w="417829" h="356234">
                  <a:moveTo>
                    <a:pt x="417563" y="0"/>
                  </a:moveTo>
                  <a:lnTo>
                    <a:pt x="377939" y="0"/>
                  </a:lnTo>
                  <a:lnTo>
                    <a:pt x="238506" y="356235"/>
                  </a:lnTo>
                  <a:lnTo>
                    <a:pt x="278117" y="356235"/>
                  </a:lnTo>
                  <a:lnTo>
                    <a:pt x="41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8162" y="6432369"/>
              <a:ext cx="196972" cy="228594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03234" y="6432369"/>
              <a:ext cx="218307" cy="228594"/>
            </a:xfrm>
            <a:prstGeom prst="rect">
              <a:avLst/>
            </a:prstGeom>
          </p:spPr>
        </p:pic>
      </p:grpSp>
      <p:sp>
        <p:nvSpPr>
          <p:cNvPr id="161" name="object 161"/>
          <p:cNvSpPr/>
          <p:nvPr/>
        </p:nvSpPr>
        <p:spPr>
          <a:xfrm>
            <a:off x="10071451" y="6340931"/>
            <a:ext cx="39370" cy="314960"/>
          </a:xfrm>
          <a:custGeom>
            <a:avLst/>
            <a:gdLst/>
            <a:ahLst/>
            <a:cxnLst/>
            <a:rect l="l" t="t" r="r" b="b"/>
            <a:pathLst>
              <a:path w="39370" h="314959">
                <a:moveTo>
                  <a:pt x="39242" y="314698"/>
                </a:move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2" name="object 162"/>
          <p:cNvGrpSpPr/>
          <p:nvPr/>
        </p:nvGrpSpPr>
        <p:grpSpPr>
          <a:xfrm>
            <a:off x="10160983" y="6432369"/>
            <a:ext cx="471805" cy="228600"/>
            <a:chOff x="10160983" y="6432369"/>
            <a:chExt cx="471805" cy="228600"/>
          </a:xfrm>
        </p:grpSpPr>
        <p:pic>
          <p:nvPicPr>
            <p:cNvPr id="163" name="object 1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60983" y="6432369"/>
              <a:ext cx="218307" cy="228594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17771" y="6432369"/>
              <a:ext cx="214497" cy="228594"/>
            </a:xfrm>
            <a:prstGeom prst="rect">
              <a:avLst/>
            </a:prstGeom>
          </p:spPr>
        </p:pic>
      </p:grpSp>
      <p:sp>
        <p:nvSpPr>
          <p:cNvPr id="165" name="object 165"/>
          <p:cNvSpPr/>
          <p:nvPr/>
        </p:nvSpPr>
        <p:spPr>
          <a:xfrm>
            <a:off x="10658551" y="63713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6" name="object 16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95876" y="6324929"/>
            <a:ext cx="4170321" cy="794795"/>
          </a:xfrm>
          <a:prstGeom prst="rect">
            <a:avLst/>
          </a:prstGeom>
        </p:spPr>
      </p:pic>
      <p:sp>
        <p:nvSpPr>
          <p:cNvPr id="167" name="object 167"/>
          <p:cNvSpPr/>
          <p:nvPr/>
        </p:nvSpPr>
        <p:spPr>
          <a:xfrm>
            <a:off x="10836859" y="6343217"/>
            <a:ext cx="586740" cy="319405"/>
          </a:xfrm>
          <a:custGeom>
            <a:avLst/>
            <a:gdLst/>
            <a:ahLst/>
            <a:cxnLst/>
            <a:rect l="l" t="t" r="r" b="b"/>
            <a:pathLst>
              <a:path w="586740" h="319404">
                <a:moveTo>
                  <a:pt x="233921" y="113157"/>
                </a:moveTo>
                <a:lnTo>
                  <a:pt x="225425" y="69773"/>
                </a:lnTo>
                <a:lnTo>
                  <a:pt x="206006" y="43434"/>
                </a:lnTo>
                <a:lnTo>
                  <a:pt x="200774" y="36347"/>
                </a:lnTo>
                <a:lnTo>
                  <a:pt x="193916" y="32626"/>
                </a:lnTo>
                <a:lnTo>
                  <a:pt x="193916" y="113157"/>
                </a:lnTo>
                <a:lnTo>
                  <a:pt x="187820" y="143179"/>
                </a:lnTo>
                <a:lnTo>
                  <a:pt x="170256" y="165023"/>
                </a:lnTo>
                <a:lnTo>
                  <a:pt x="142328" y="178358"/>
                </a:lnTo>
                <a:lnTo>
                  <a:pt x="105143" y="182880"/>
                </a:lnTo>
                <a:lnTo>
                  <a:pt x="40005" y="182880"/>
                </a:lnTo>
                <a:lnTo>
                  <a:pt x="40005" y="43434"/>
                </a:lnTo>
                <a:lnTo>
                  <a:pt x="105143" y="43434"/>
                </a:lnTo>
                <a:lnTo>
                  <a:pt x="142328" y="47955"/>
                </a:lnTo>
                <a:lnTo>
                  <a:pt x="170256" y="61302"/>
                </a:lnTo>
                <a:lnTo>
                  <a:pt x="187820" y="83134"/>
                </a:lnTo>
                <a:lnTo>
                  <a:pt x="193916" y="113157"/>
                </a:lnTo>
                <a:lnTo>
                  <a:pt x="193916" y="32626"/>
                </a:lnTo>
                <a:lnTo>
                  <a:pt x="161277" y="14846"/>
                </a:lnTo>
                <a:lnTo>
                  <a:pt x="108191" y="7239"/>
                </a:lnTo>
                <a:lnTo>
                  <a:pt x="0" y="7239"/>
                </a:lnTo>
                <a:lnTo>
                  <a:pt x="0" y="312420"/>
                </a:lnTo>
                <a:lnTo>
                  <a:pt x="40005" y="312420"/>
                </a:lnTo>
                <a:lnTo>
                  <a:pt x="40005" y="219075"/>
                </a:lnTo>
                <a:lnTo>
                  <a:pt x="108191" y="219075"/>
                </a:lnTo>
                <a:lnTo>
                  <a:pt x="161277" y="211467"/>
                </a:lnTo>
                <a:lnTo>
                  <a:pt x="200774" y="189979"/>
                </a:lnTo>
                <a:lnTo>
                  <a:pt x="206006" y="182880"/>
                </a:lnTo>
                <a:lnTo>
                  <a:pt x="225425" y="156552"/>
                </a:lnTo>
                <a:lnTo>
                  <a:pt x="233921" y="113157"/>
                </a:lnTo>
                <a:close/>
              </a:path>
              <a:path w="586740" h="319404">
                <a:moveTo>
                  <a:pt x="586714" y="159639"/>
                </a:moveTo>
                <a:lnTo>
                  <a:pt x="581215" y="115798"/>
                </a:lnTo>
                <a:lnTo>
                  <a:pt x="565518" y="77279"/>
                </a:lnTo>
                <a:lnTo>
                  <a:pt x="546722" y="52870"/>
                </a:lnTo>
                <a:lnTo>
                  <a:pt x="546722" y="159639"/>
                </a:lnTo>
                <a:lnTo>
                  <a:pt x="537591" y="209080"/>
                </a:lnTo>
                <a:lnTo>
                  <a:pt x="512330" y="248031"/>
                </a:lnTo>
                <a:lnTo>
                  <a:pt x="474065" y="273545"/>
                </a:lnTo>
                <a:lnTo>
                  <a:pt x="425945" y="282702"/>
                </a:lnTo>
                <a:lnTo>
                  <a:pt x="377596" y="273545"/>
                </a:lnTo>
                <a:lnTo>
                  <a:pt x="339217" y="248031"/>
                </a:lnTo>
                <a:lnTo>
                  <a:pt x="313918" y="209080"/>
                </a:lnTo>
                <a:lnTo>
                  <a:pt x="304787" y="159639"/>
                </a:lnTo>
                <a:lnTo>
                  <a:pt x="313855" y="110032"/>
                </a:lnTo>
                <a:lnTo>
                  <a:pt x="339026" y="71107"/>
                </a:lnTo>
                <a:lnTo>
                  <a:pt x="377278" y="45681"/>
                </a:lnTo>
                <a:lnTo>
                  <a:pt x="425564" y="36576"/>
                </a:lnTo>
                <a:lnTo>
                  <a:pt x="473900" y="45681"/>
                </a:lnTo>
                <a:lnTo>
                  <a:pt x="512279" y="71107"/>
                </a:lnTo>
                <a:lnTo>
                  <a:pt x="537591" y="110032"/>
                </a:lnTo>
                <a:lnTo>
                  <a:pt x="546722" y="159639"/>
                </a:lnTo>
                <a:lnTo>
                  <a:pt x="546722" y="52870"/>
                </a:lnTo>
                <a:lnTo>
                  <a:pt x="508495" y="20904"/>
                </a:lnTo>
                <a:lnTo>
                  <a:pt x="469646" y="5422"/>
                </a:lnTo>
                <a:lnTo>
                  <a:pt x="425564" y="0"/>
                </a:lnTo>
                <a:lnTo>
                  <a:pt x="381508" y="5422"/>
                </a:lnTo>
                <a:lnTo>
                  <a:pt x="342734" y="20904"/>
                </a:lnTo>
                <a:lnTo>
                  <a:pt x="310451" y="45250"/>
                </a:lnTo>
                <a:lnTo>
                  <a:pt x="285889" y="77279"/>
                </a:lnTo>
                <a:lnTo>
                  <a:pt x="270268" y="115798"/>
                </a:lnTo>
                <a:lnTo>
                  <a:pt x="264782" y="159639"/>
                </a:lnTo>
                <a:lnTo>
                  <a:pt x="270294" y="203479"/>
                </a:lnTo>
                <a:lnTo>
                  <a:pt x="285991" y="242011"/>
                </a:lnTo>
                <a:lnTo>
                  <a:pt x="310642" y="274027"/>
                </a:lnTo>
                <a:lnTo>
                  <a:pt x="343014" y="298373"/>
                </a:lnTo>
                <a:lnTo>
                  <a:pt x="381863" y="313855"/>
                </a:lnTo>
                <a:lnTo>
                  <a:pt x="425945" y="319278"/>
                </a:lnTo>
                <a:lnTo>
                  <a:pt x="470001" y="313855"/>
                </a:lnTo>
                <a:lnTo>
                  <a:pt x="508774" y="298373"/>
                </a:lnTo>
                <a:lnTo>
                  <a:pt x="541045" y="274027"/>
                </a:lnTo>
                <a:lnTo>
                  <a:pt x="565607" y="242011"/>
                </a:lnTo>
                <a:lnTo>
                  <a:pt x="581240" y="203479"/>
                </a:lnTo>
                <a:lnTo>
                  <a:pt x="586714" y="15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476152" y="6343217"/>
            <a:ext cx="525145" cy="319405"/>
          </a:xfrm>
          <a:custGeom>
            <a:avLst/>
            <a:gdLst/>
            <a:ahLst/>
            <a:cxnLst/>
            <a:rect l="l" t="t" r="r" b="b"/>
            <a:pathLst>
              <a:path w="525145" h="319404">
                <a:moveTo>
                  <a:pt x="248031" y="312420"/>
                </a:moveTo>
                <a:lnTo>
                  <a:pt x="176707" y="203835"/>
                </a:lnTo>
                <a:lnTo>
                  <a:pt x="171450" y="195834"/>
                </a:lnTo>
                <a:lnTo>
                  <a:pt x="199313" y="181571"/>
                </a:lnTo>
                <a:lnTo>
                  <a:pt x="212293" y="168783"/>
                </a:lnTo>
                <a:lnTo>
                  <a:pt x="219735" y="161455"/>
                </a:lnTo>
                <a:lnTo>
                  <a:pt x="232308" y="136042"/>
                </a:lnTo>
                <a:lnTo>
                  <a:pt x="228307" y="65112"/>
                </a:lnTo>
                <a:lnTo>
                  <a:pt x="204304" y="34010"/>
                </a:lnTo>
                <a:lnTo>
                  <a:pt x="196596" y="30048"/>
                </a:lnTo>
                <a:lnTo>
                  <a:pt x="196596" y="105918"/>
                </a:lnTo>
                <a:lnTo>
                  <a:pt x="190703" y="133096"/>
                </a:lnTo>
                <a:lnTo>
                  <a:pt x="173786" y="152781"/>
                </a:lnTo>
                <a:lnTo>
                  <a:pt x="146926" y="164744"/>
                </a:lnTo>
                <a:lnTo>
                  <a:pt x="111252" y="168783"/>
                </a:lnTo>
                <a:lnTo>
                  <a:pt x="40005" y="168783"/>
                </a:lnTo>
                <a:lnTo>
                  <a:pt x="40005" y="43053"/>
                </a:lnTo>
                <a:lnTo>
                  <a:pt x="111252" y="43053"/>
                </a:lnTo>
                <a:lnTo>
                  <a:pt x="146926" y="47091"/>
                </a:lnTo>
                <a:lnTo>
                  <a:pt x="173786" y="59055"/>
                </a:lnTo>
                <a:lnTo>
                  <a:pt x="190703" y="78740"/>
                </a:lnTo>
                <a:lnTo>
                  <a:pt x="196596" y="105918"/>
                </a:lnTo>
                <a:lnTo>
                  <a:pt x="196596" y="30048"/>
                </a:lnTo>
                <a:lnTo>
                  <a:pt x="165874" y="14198"/>
                </a:lnTo>
                <a:lnTo>
                  <a:pt x="114300" y="7239"/>
                </a:lnTo>
                <a:lnTo>
                  <a:pt x="0" y="7239"/>
                </a:lnTo>
                <a:lnTo>
                  <a:pt x="0" y="312420"/>
                </a:lnTo>
                <a:lnTo>
                  <a:pt x="40005" y="312420"/>
                </a:lnTo>
                <a:lnTo>
                  <a:pt x="40005" y="204597"/>
                </a:lnTo>
                <a:lnTo>
                  <a:pt x="120015" y="204597"/>
                </a:lnTo>
                <a:lnTo>
                  <a:pt x="131445" y="203835"/>
                </a:lnTo>
                <a:lnTo>
                  <a:pt x="200787" y="312420"/>
                </a:lnTo>
                <a:lnTo>
                  <a:pt x="248031" y="312420"/>
                </a:lnTo>
                <a:close/>
              </a:path>
              <a:path w="525145" h="319404">
                <a:moveTo>
                  <a:pt x="524624" y="230886"/>
                </a:moveTo>
                <a:lnTo>
                  <a:pt x="500202" y="174739"/>
                </a:lnTo>
                <a:lnTo>
                  <a:pt x="467563" y="155079"/>
                </a:lnTo>
                <a:lnTo>
                  <a:pt x="419481" y="140589"/>
                </a:lnTo>
                <a:lnTo>
                  <a:pt x="377405" y="130022"/>
                </a:lnTo>
                <a:lnTo>
                  <a:pt x="348373" y="117779"/>
                </a:lnTo>
                <a:lnTo>
                  <a:pt x="331558" y="102171"/>
                </a:lnTo>
                <a:lnTo>
                  <a:pt x="326136" y="81534"/>
                </a:lnTo>
                <a:lnTo>
                  <a:pt x="331114" y="62585"/>
                </a:lnTo>
                <a:lnTo>
                  <a:pt x="345655" y="47625"/>
                </a:lnTo>
                <a:lnTo>
                  <a:pt x="369214" y="37820"/>
                </a:lnTo>
                <a:lnTo>
                  <a:pt x="401193" y="34290"/>
                </a:lnTo>
                <a:lnTo>
                  <a:pt x="433374" y="38671"/>
                </a:lnTo>
                <a:lnTo>
                  <a:pt x="458050" y="50723"/>
                </a:lnTo>
                <a:lnTo>
                  <a:pt x="474586" y="68846"/>
                </a:lnTo>
                <a:lnTo>
                  <a:pt x="482333" y="91440"/>
                </a:lnTo>
                <a:lnTo>
                  <a:pt x="523481" y="91440"/>
                </a:lnTo>
                <a:lnTo>
                  <a:pt x="512495" y="54648"/>
                </a:lnTo>
                <a:lnTo>
                  <a:pt x="487006" y="25717"/>
                </a:lnTo>
                <a:lnTo>
                  <a:pt x="449656" y="6794"/>
                </a:lnTo>
                <a:lnTo>
                  <a:pt x="403098" y="0"/>
                </a:lnTo>
                <a:lnTo>
                  <a:pt x="356311" y="5613"/>
                </a:lnTo>
                <a:lnTo>
                  <a:pt x="319125" y="21767"/>
                </a:lnTo>
                <a:lnTo>
                  <a:pt x="294601" y="47421"/>
                </a:lnTo>
                <a:lnTo>
                  <a:pt x="285750" y="81534"/>
                </a:lnTo>
                <a:lnTo>
                  <a:pt x="292303" y="114922"/>
                </a:lnTo>
                <a:lnTo>
                  <a:pt x="311899" y="140068"/>
                </a:lnTo>
                <a:lnTo>
                  <a:pt x="344411" y="158419"/>
                </a:lnTo>
                <a:lnTo>
                  <a:pt x="389763" y="171450"/>
                </a:lnTo>
                <a:lnTo>
                  <a:pt x="432435" y="182270"/>
                </a:lnTo>
                <a:lnTo>
                  <a:pt x="461670" y="194881"/>
                </a:lnTo>
                <a:lnTo>
                  <a:pt x="478485" y="211201"/>
                </a:lnTo>
                <a:lnTo>
                  <a:pt x="483857" y="233172"/>
                </a:lnTo>
                <a:lnTo>
                  <a:pt x="478091" y="254063"/>
                </a:lnTo>
                <a:lnTo>
                  <a:pt x="461949" y="270319"/>
                </a:lnTo>
                <a:lnTo>
                  <a:pt x="437248" y="280860"/>
                </a:lnTo>
                <a:lnTo>
                  <a:pt x="405765" y="284607"/>
                </a:lnTo>
                <a:lnTo>
                  <a:pt x="371005" y="279920"/>
                </a:lnTo>
                <a:lnTo>
                  <a:pt x="343992" y="266839"/>
                </a:lnTo>
                <a:lnTo>
                  <a:pt x="325767" y="246837"/>
                </a:lnTo>
                <a:lnTo>
                  <a:pt x="317373" y="221361"/>
                </a:lnTo>
                <a:lnTo>
                  <a:pt x="276225" y="221361"/>
                </a:lnTo>
                <a:lnTo>
                  <a:pt x="287794" y="261569"/>
                </a:lnTo>
                <a:lnTo>
                  <a:pt x="314515" y="292468"/>
                </a:lnTo>
                <a:lnTo>
                  <a:pt x="353796" y="312280"/>
                </a:lnTo>
                <a:lnTo>
                  <a:pt x="403098" y="319278"/>
                </a:lnTo>
                <a:lnTo>
                  <a:pt x="450697" y="313182"/>
                </a:lnTo>
                <a:lnTo>
                  <a:pt x="489292" y="295656"/>
                </a:lnTo>
                <a:lnTo>
                  <a:pt x="515175" y="267843"/>
                </a:lnTo>
                <a:lnTo>
                  <a:pt x="524624" y="230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9" name="object 169"/>
          <p:cNvGrpSpPr/>
          <p:nvPr/>
        </p:nvGrpSpPr>
        <p:grpSpPr>
          <a:xfrm>
            <a:off x="12049553" y="6432369"/>
            <a:ext cx="389890" cy="228600"/>
            <a:chOff x="12049553" y="6432369"/>
            <a:chExt cx="389890" cy="228600"/>
          </a:xfrm>
        </p:grpSpPr>
        <p:pic>
          <p:nvPicPr>
            <p:cNvPr id="170" name="object 1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49553" y="6432369"/>
              <a:ext cx="147443" cy="223260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24428" y="6432369"/>
              <a:ext cx="214497" cy="228594"/>
            </a:xfrm>
            <a:prstGeom prst="rect">
              <a:avLst/>
            </a:prstGeom>
          </p:spPr>
        </p:pic>
      </p:grpSp>
      <p:grpSp>
        <p:nvGrpSpPr>
          <p:cNvPr id="172" name="object 172"/>
          <p:cNvGrpSpPr/>
          <p:nvPr/>
        </p:nvGrpSpPr>
        <p:grpSpPr>
          <a:xfrm>
            <a:off x="12486930" y="6337121"/>
            <a:ext cx="1212215" cy="323850"/>
            <a:chOff x="12486930" y="6337121"/>
            <a:chExt cx="1212215" cy="323850"/>
          </a:xfrm>
        </p:grpSpPr>
        <p:sp>
          <p:nvSpPr>
            <p:cNvPr id="173" name="object 173"/>
            <p:cNvSpPr/>
            <p:nvPr/>
          </p:nvSpPr>
          <p:spPr>
            <a:xfrm>
              <a:off x="12486920" y="6340931"/>
              <a:ext cx="528320" cy="314960"/>
            </a:xfrm>
            <a:custGeom>
              <a:avLst/>
              <a:gdLst/>
              <a:ahLst/>
              <a:cxnLst/>
              <a:rect l="l" t="t" r="r" b="b"/>
              <a:pathLst>
                <a:path w="528319" h="314959">
                  <a:moveTo>
                    <a:pt x="200787" y="187071"/>
                  </a:moveTo>
                  <a:lnTo>
                    <a:pt x="194322" y="147383"/>
                  </a:lnTo>
                  <a:lnTo>
                    <a:pt x="176263" y="117259"/>
                  </a:lnTo>
                  <a:lnTo>
                    <a:pt x="148551" y="98132"/>
                  </a:lnTo>
                  <a:lnTo>
                    <a:pt x="113157" y="91440"/>
                  </a:lnTo>
                  <a:lnTo>
                    <a:pt x="86017" y="95199"/>
                  </a:lnTo>
                  <a:lnTo>
                    <a:pt x="64630" y="104686"/>
                  </a:lnTo>
                  <a:lnTo>
                    <a:pt x="49022" y="117157"/>
                  </a:lnTo>
                  <a:lnTo>
                    <a:pt x="39243" y="129921"/>
                  </a:lnTo>
                  <a:lnTo>
                    <a:pt x="39243" y="0"/>
                  </a:lnTo>
                  <a:lnTo>
                    <a:pt x="0" y="0"/>
                  </a:lnTo>
                  <a:lnTo>
                    <a:pt x="0" y="314706"/>
                  </a:lnTo>
                  <a:lnTo>
                    <a:pt x="39243" y="314706"/>
                  </a:lnTo>
                  <a:lnTo>
                    <a:pt x="39243" y="201930"/>
                  </a:lnTo>
                  <a:lnTo>
                    <a:pt x="44132" y="172986"/>
                  </a:lnTo>
                  <a:lnTo>
                    <a:pt x="57721" y="148691"/>
                  </a:lnTo>
                  <a:lnTo>
                    <a:pt x="78460" y="131953"/>
                  </a:lnTo>
                  <a:lnTo>
                    <a:pt x="104775" y="125730"/>
                  </a:lnTo>
                  <a:lnTo>
                    <a:pt x="128600" y="130175"/>
                  </a:lnTo>
                  <a:lnTo>
                    <a:pt x="146443" y="143256"/>
                  </a:lnTo>
                  <a:lnTo>
                    <a:pt x="157657" y="164630"/>
                  </a:lnTo>
                  <a:lnTo>
                    <a:pt x="161544" y="193929"/>
                  </a:lnTo>
                  <a:lnTo>
                    <a:pt x="161544" y="314706"/>
                  </a:lnTo>
                  <a:lnTo>
                    <a:pt x="200787" y="314706"/>
                  </a:lnTo>
                  <a:lnTo>
                    <a:pt x="200787" y="187071"/>
                  </a:lnTo>
                  <a:close/>
                </a:path>
                <a:path w="528319" h="314959">
                  <a:moveTo>
                    <a:pt x="528053" y="314706"/>
                  </a:moveTo>
                  <a:lnTo>
                    <a:pt x="497078" y="239268"/>
                  </a:lnTo>
                  <a:lnTo>
                    <a:pt x="482523" y="203835"/>
                  </a:lnTo>
                  <a:lnTo>
                    <a:pt x="439674" y="99529"/>
                  </a:lnTo>
                  <a:lnTo>
                    <a:pt x="439674" y="203835"/>
                  </a:lnTo>
                  <a:lnTo>
                    <a:pt x="321183" y="203835"/>
                  </a:lnTo>
                  <a:lnTo>
                    <a:pt x="380619" y="56388"/>
                  </a:lnTo>
                  <a:lnTo>
                    <a:pt x="439674" y="203835"/>
                  </a:lnTo>
                  <a:lnTo>
                    <a:pt x="439674" y="99529"/>
                  </a:lnTo>
                  <a:lnTo>
                    <a:pt x="421957" y="56388"/>
                  </a:lnTo>
                  <a:lnTo>
                    <a:pt x="402717" y="9525"/>
                  </a:lnTo>
                  <a:lnTo>
                    <a:pt x="360426" y="9525"/>
                  </a:lnTo>
                  <a:lnTo>
                    <a:pt x="234696" y="314706"/>
                  </a:lnTo>
                  <a:lnTo>
                    <a:pt x="276606" y="314706"/>
                  </a:lnTo>
                  <a:lnTo>
                    <a:pt x="307086" y="239268"/>
                  </a:lnTo>
                  <a:lnTo>
                    <a:pt x="453771" y="239268"/>
                  </a:lnTo>
                  <a:lnTo>
                    <a:pt x="484238" y="314706"/>
                  </a:lnTo>
                  <a:lnTo>
                    <a:pt x="528053" y="314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53844" y="6371391"/>
              <a:ext cx="300601" cy="284479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3388354" y="6337121"/>
              <a:ext cx="52705" cy="319405"/>
            </a:xfrm>
            <a:custGeom>
              <a:avLst/>
              <a:gdLst/>
              <a:ahLst/>
              <a:cxnLst/>
              <a:rect l="l" t="t" r="r" b="b"/>
              <a:pathLst>
                <a:path w="52705" h="319404">
                  <a:moveTo>
                    <a:pt x="25907" y="51814"/>
                  </a:moveTo>
                  <a:lnTo>
                    <a:pt x="15590" y="49856"/>
                  </a:lnTo>
                  <a:lnTo>
                    <a:pt x="7381" y="44433"/>
                  </a:lnTo>
                  <a:lnTo>
                    <a:pt x="1958" y="36223"/>
                  </a:lnTo>
                  <a:lnTo>
                    <a:pt x="0" y="25907"/>
                  </a:lnTo>
                  <a:lnTo>
                    <a:pt x="1958" y="15590"/>
                  </a:lnTo>
                  <a:lnTo>
                    <a:pt x="7381" y="7381"/>
                  </a:lnTo>
                  <a:lnTo>
                    <a:pt x="15590" y="1958"/>
                  </a:lnTo>
                  <a:lnTo>
                    <a:pt x="25907" y="0"/>
                  </a:lnTo>
                  <a:lnTo>
                    <a:pt x="36444" y="1958"/>
                  </a:lnTo>
                  <a:lnTo>
                    <a:pt x="44766" y="7381"/>
                  </a:lnTo>
                  <a:lnTo>
                    <a:pt x="50231" y="15590"/>
                  </a:lnTo>
                  <a:lnTo>
                    <a:pt x="52195" y="25907"/>
                  </a:lnTo>
                  <a:lnTo>
                    <a:pt x="50231" y="36223"/>
                  </a:lnTo>
                  <a:lnTo>
                    <a:pt x="44766" y="44433"/>
                  </a:lnTo>
                  <a:lnTo>
                    <a:pt x="36444" y="49856"/>
                  </a:lnTo>
                  <a:lnTo>
                    <a:pt x="25907" y="51814"/>
                  </a:lnTo>
                  <a:close/>
                </a:path>
                <a:path w="52705" h="319404">
                  <a:moveTo>
                    <a:pt x="45718" y="318889"/>
                  </a:moveTo>
                  <a:lnTo>
                    <a:pt x="6476" y="318889"/>
                  </a:lnTo>
                  <a:lnTo>
                    <a:pt x="6476" y="100581"/>
                  </a:lnTo>
                  <a:lnTo>
                    <a:pt x="45718" y="100581"/>
                  </a:lnTo>
                  <a:lnTo>
                    <a:pt x="45718" y="31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84363" y="6432368"/>
              <a:ext cx="214497" cy="228594"/>
            </a:xfrm>
            <a:prstGeom prst="rect">
              <a:avLst/>
            </a:prstGeom>
          </p:spPr>
        </p:pic>
      </p:grpSp>
      <p:sp>
        <p:nvSpPr>
          <p:cNvPr id="177" name="object 177"/>
          <p:cNvSpPr/>
          <p:nvPr/>
        </p:nvSpPr>
        <p:spPr>
          <a:xfrm>
            <a:off x="13746866" y="6340931"/>
            <a:ext cx="39370" cy="314960"/>
          </a:xfrm>
          <a:custGeom>
            <a:avLst/>
            <a:gdLst/>
            <a:ahLst/>
            <a:cxnLst/>
            <a:rect l="l" t="t" r="r" b="b"/>
            <a:pathLst>
              <a:path w="39369" h="314959">
                <a:moveTo>
                  <a:pt x="39242" y="314698"/>
                </a:move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2541174" y="6889607"/>
            <a:ext cx="313690" cy="228600"/>
            <a:chOff x="2541174" y="6889607"/>
            <a:chExt cx="313690" cy="228600"/>
          </a:xfrm>
        </p:grpSpPr>
        <p:pic>
          <p:nvPicPr>
            <p:cNvPr id="179" name="object 1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41174" y="6889607"/>
              <a:ext cx="218307" cy="228594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2800628" y="7063719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09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/>
          <p:nvPr/>
        </p:nvSpPr>
        <p:spPr>
          <a:xfrm>
            <a:off x="7094766" y="6798170"/>
            <a:ext cx="2800350" cy="321945"/>
          </a:xfrm>
          <a:custGeom>
            <a:avLst/>
            <a:gdLst/>
            <a:ahLst/>
            <a:cxnLst/>
            <a:rect l="l" t="t" r="r" b="b"/>
            <a:pathLst>
              <a:path w="2800350" h="321945">
                <a:moveTo>
                  <a:pt x="216027" y="234696"/>
                </a:moveTo>
                <a:lnTo>
                  <a:pt x="209931" y="203949"/>
                </a:lnTo>
                <a:lnTo>
                  <a:pt x="194449" y="180784"/>
                </a:lnTo>
                <a:lnTo>
                  <a:pt x="187680" y="175641"/>
                </a:lnTo>
                <a:lnTo>
                  <a:pt x="177165" y="167652"/>
                </a:lnTo>
                <a:lnTo>
                  <a:pt x="177165" y="232410"/>
                </a:lnTo>
                <a:lnTo>
                  <a:pt x="172275" y="254444"/>
                </a:lnTo>
                <a:lnTo>
                  <a:pt x="158394" y="272084"/>
                </a:lnTo>
                <a:lnTo>
                  <a:pt x="136652" y="283794"/>
                </a:lnTo>
                <a:lnTo>
                  <a:pt x="108204" y="288036"/>
                </a:lnTo>
                <a:lnTo>
                  <a:pt x="79527" y="283794"/>
                </a:lnTo>
                <a:lnTo>
                  <a:pt x="57670" y="272084"/>
                </a:lnTo>
                <a:lnTo>
                  <a:pt x="43751" y="254444"/>
                </a:lnTo>
                <a:lnTo>
                  <a:pt x="38862" y="232410"/>
                </a:lnTo>
                <a:lnTo>
                  <a:pt x="44069" y="210032"/>
                </a:lnTo>
                <a:lnTo>
                  <a:pt x="58534" y="192024"/>
                </a:lnTo>
                <a:lnTo>
                  <a:pt x="80492" y="180009"/>
                </a:lnTo>
                <a:lnTo>
                  <a:pt x="108204" y="175641"/>
                </a:lnTo>
                <a:lnTo>
                  <a:pt x="135686" y="180009"/>
                </a:lnTo>
                <a:lnTo>
                  <a:pt x="157543" y="192024"/>
                </a:lnTo>
                <a:lnTo>
                  <a:pt x="171958" y="210032"/>
                </a:lnTo>
                <a:lnTo>
                  <a:pt x="177165" y="232410"/>
                </a:lnTo>
                <a:lnTo>
                  <a:pt x="177165" y="167652"/>
                </a:lnTo>
                <a:lnTo>
                  <a:pt x="173748" y="165049"/>
                </a:lnTo>
                <a:lnTo>
                  <a:pt x="152019" y="156591"/>
                </a:lnTo>
                <a:lnTo>
                  <a:pt x="170319" y="147929"/>
                </a:lnTo>
                <a:lnTo>
                  <a:pt x="181000" y="138684"/>
                </a:lnTo>
                <a:lnTo>
                  <a:pt x="187540" y="133019"/>
                </a:lnTo>
                <a:lnTo>
                  <a:pt x="200342" y="112179"/>
                </a:lnTo>
                <a:lnTo>
                  <a:pt x="205359" y="85725"/>
                </a:lnTo>
                <a:lnTo>
                  <a:pt x="198323" y="53568"/>
                </a:lnTo>
                <a:lnTo>
                  <a:pt x="185077" y="35814"/>
                </a:lnTo>
                <a:lnTo>
                  <a:pt x="178498" y="27012"/>
                </a:lnTo>
                <a:lnTo>
                  <a:pt x="167259" y="20408"/>
                </a:lnTo>
                <a:lnTo>
                  <a:pt x="167259" y="86868"/>
                </a:lnTo>
                <a:lnTo>
                  <a:pt x="162902" y="107188"/>
                </a:lnTo>
                <a:lnTo>
                  <a:pt x="150723" y="123634"/>
                </a:lnTo>
                <a:lnTo>
                  <a:pt x="132054" y="134658"/>
                </a:lnTo>
                <a:lnTo>
                  <a:pt x="108204" y="138684"/>
                </a:lnTo>
                <a:lnTo>
                  <a:pt x="84353" y="134594"/>
                </a:lnTo>
                <a:lnTo>
                  <a:pt x="65671" y="123393"/>
                </a:lnTo>
                <a:lnTo>
                  <a:pt x="53505" y="106705"/>
                </a:lnTo>
                <a:lnTo>
                  <a:pt x="49149" y="86106"/>
                </a:lnTo>
                <a:lnTo>
                  <a:pt x="53340" y="66357"/>
                </a:lnTo>
                <a:lnTo>
                  <a:pt x="65239" y="50393"/>
                </a:lnTo>
                <a:lnTo>
                  <a:pt x="83870" y="39712"/>
                </a:lnTo>
                <a:lnTo>
                  <a:pt x="108204" y="35814"/>
                </a:lnTo>
                <a:lnTo>
                  <a:pt x="132537" y="39827"/>
                </a:lnTo>
                <a:lnTo>
                  <a:pt x="151155" y="50774"/>
                </a:lnTo>
                <a:lnTo>
                  <a:pt x="163068" y="67005"/>
                </a:lnTo>
                <a:lnTo>
                  <a:pt x="167259" y="86868"/>
                </a:lnTo>
                <a:lnTo>
                  <a:pt x="167259" y="20408"/>
                </a:lnTo>
                <a:lnTo>
                  <a:pt x="147815" y="8953"/>
                </a:lnTo>
                <a:lnTo>
                  <a:pt x="108204" y="2286"/>
                </a:lnTo>
                <a:lnTo>
                  <a:pt x="68364" y="8902"/>
                </a:lnTo>
                <a:lnTo>
                  <a:pt x="37579" y="26860"/>
                </a:lnTo>
                <a:lnTo>
                  <a:pt x="17716" y="53403"/>
                </a:lnTo>
                <a:lnTo>
                  <a:pt x="10668" y="85725"/>
                </a:lnTo>
                <a:lnTo>
                  <a:pt x="15684" y="112179"/>
                </a:lnTo>
                <a:lnTo>
                  <a:pt x="28473" y="133019"/>
                </a:lnTo>
                <a:lnTo>
                  <a:pt x="45707" y="147929"/>
                </a:lnTo>
                <a:lnTo>
                  <a:pt x="64008" y="156591"/>
                </a:lnTo>
                <a:lnTo>
                  <a:pt x="42430" y="165049"/>
                </a:lnTo>
                <a:lnTo>
                  <a:pt x="21717" y="180784"/>
                </a:lnTo>
                <a:lnTo>
                  <a:pt x="6146" y="203949"/>
                </a:lnTo>
                <a:lnTo>
                  <a:pt x="0" y="234696"/>
                </a:lnTo>
                <a:lnTo>
                  <a:pt x="7899" y="269811"/>
                </a:lnTo>
                <a:lnTo>
                  <a:pt x="30099" y="297268"/>
                </a:lnTo>
                <a:lnTo>
                  <a:pt x="64287" y="315163"/>
                </a:lnTo>
                <a:lnTo>
                  <a:pt x="108204" y="321564"/>
                </a:lnTo>
                <a:lnTo>
                  <a:pt x="151892" y="315163"/>
                </a:lnTo>
                <a:lnTo>
                  <a:pt x="185966" y="297268"/>
                </a:lnTo>
                <a:lnTo>
                  <a:pt x="193421" y="288036"/>
                </a:lnTo>
                <a:lnTo>
                  <a:pt x="208127" y="269811"/>
                </a:lnTo>
                <a:lnTo>
                  <a:pt x="216027" y="234696"/>
                </a:lnTo>
                <a:close/>
              </a:path>
              <a:path w="2800350" h="321945">
                <a:moveTo>
                  <a:pt x="470903" y="217170"/>
                </a:moveTo>
                <a:lnTo>
                  <a:pt x="462470" y="174891"/>
                </a:lnTo>
                <a:lnTo>
                  <a:pt x="443293" y="147828"/>
                </a:lnTo>
                <a:lnTo>
                  <a:pt x="439470" y="142443"/>
                </a:lnTo>
                <a:lnTo>
                  <a:pt x="431660" y="137693"/>
                </a:lnTo>
                <a:lnTo>
                  <a:pt x="431660" y="217551"/>
                </a:lnTo>
                <a:lnTo>
                  <a:pt x="426694" y="244779"/>
                </a:lnTo>
                <a:lnTo>
                  <a:pt x="412470" y="266788"/>
                </a:lnTo>
                <a:lnTo>
                  <a:pt x="390029" y="281520"/>
                </a:lnTo>
                <a:lnTo>
                  <a:pt x="360413" y="286893"/>
                </a:lnTo>
                <a:lnTo>
                  <a:pt x="330581" y="281520"/>
                </a:lnTo>
                <a:lnTo>
                  <a:pt x="308025" y="266788"/>
                </a:lnTo>
                <a:lnTo>
                  <a:pt x="293763" y="244779"/>
                </a:lnTo>
                <a:lnTo>
                  <a:pt x="288785" y="217551"/>
                </a:lnTo>
                <a:lnTo>
                  <a:pt x="293763" y="190258"/>
                </a:lnTo>
                <a:lnTo>
                  <a:pt x="308025" y="168122"/>
                </a:lnTo>
                <a:lnTo>
                  <a:pt x="330581" y="153263"/>
                </a:lnTo>
                <a:lnTo>
                  <a:pt x="360413" y="147828"/>
                </a:lnTo>
                <a:lnTo>
                  <a:pt x="390029" y="153200"/>
                </a:lnTo>
                <a:lnTo>
                  <a:pt x="412470" y="167970"/>
                </a:lnTo>
                <a:lnTo>
                  <a:pt x="426694" y="190106"/>
                </a:lnTo>
                <a:lnTo>
                  <a:pt x="431660" y="217551"/>
                </a:lnTo>
                <a:lnTo>
                  <a:pt x="431660" y="137693"/>
                </a:lnTo>
                <a:lnTo>
                  <a:pt x="405320" y="121640"/>
                </a:lnTo>
                <a:lnTo>
                  <a:pt x="404749" y="121539"/>
                </a:lnTo>
                <a:lnTo>
                  <a:pt x="363461" y="114300"/>
                </a:lnTo>
                <a:lnTo>
                  <a:pt x="353733" y="114947"/>
                </a:lnTo>
                <a:lnTo>
                  <a:pt x="344792" y="116636"/>
                </a:lnTo>
                <a:lnTo>
                  <a:pt x="336994" y="118960"/>
                </a:lnTo>
                <a:lnTo>
                  <a:pt x="330695" y="121539"/>
                </a:lnTo>
                <a:lnTo>
                  <a:pt x="407657" y="9525"/>
                </a:lnTo>
                <a:lnTo>
                  <a:pt x="361937" y="9525"/>
                </a:lnTo>
                <a:lnTo>
                  <a:pt x="279260" y="133350"/>
                </a:lnTo>
                <a:lnTo>
                  <a:pt x="266585" y="153949"/>
                </a:lnTo>
                <a:lnTo>
                  <a:pt x="257263" y="174117"/>
                </a:lnTo>
                <a:lnTo>
                  <a:pt x="251510" y="194856"/>
                </a:lnTo>
                <a:lnTo>
                  <a:pt x="249555" y="217170"/>
                </a:lnTo>
                <a:lnTo>
                  <a:pt x="258191" y="260324"/>
                </a:lnTo>
                <a:lnTo>
                  <a:pt x="281838" y="293230"/>
                </a:lnTo>
                <a:lnTo>
                  <a:pt x="317055" y="314198"/>
                </a:lnTo>
                <a:lnTo>
                  <a:pt x="360413" y="321564"/>
                </a:lnTo>
                <a:lnTo>
                  <a:pt x="403555" y="314198"/>
                </a:lnTo>
                <a:lnTo>
                  <a:pt x="438658" y="293230"/>
                </a:lnTo>
                <a:lnTo>
                  <a:pt x="443204" y="286893"/>
                </a:lnTo>
                <a:lnTo>
                  <a:pt x="462267" y="260324"/>
                </a:lnTo>
                <a:lnTo>
                  <a:pt x="470903" y="217170"/>
                </a:lnTo>
                <a:close/>
              </a:path>
              <a:path w="2800350" h="321945">
                <a:moveTo>
                  <a:pt x="714362" y="231648"/>
                </a:moveTo>
                <a:lnTo>
                  <a:pt x="708939" y="203365"/>
                </a:lnTo>
                <a:lnTo>
                  <a:pt x="694690" y="181927"/>
                </a:lnTo>
                <a:lnTo>
                  <a:pt x="674662" y="167360"/>
                </a:lnTo>
                <a:lnTo>
                  <a:pt x="651878" y="159639"/>
                </a:lnTo>
                <a:lnTo>
                  <a:pt x="672287" y="151041"/>
                </a:lnTo>
                <a:lnTo>
                  <a:pt x="689686" y="136017"/>
                </a:lnTo>
                <a:lnTo>
                  <a:pt x="701802" y="115277"/>
                </a:lnTo>
                <a:lnTo>
                  <a:pt x="706361" y="89535"/>
                </a:lnTo>
                <a:lnTo>
                  <a:pt x="699008" y="55651"/>
                </a:lnTo>
                <a:lnTo>
                  <a:pt x="678116" y="27914"/>
                </a:lnTo>
                <a:lnTo>
                  <a:pt x="645439" y="9169"/>
                </a:lnTo>
                <a:lnTo>
                  <a:pt x="602729" y="2286"/>
                </a:lnTo>
                <a:lnTo>
                  <a:pt x="560171" y="9677"/>
                </a:lnTo>
                <a:lnTo>
                  <a:pt x="527481" y="29959"/>
                </a:lnTo>
                <a:lnTo>
                  <a:pt x="506501" y="60312"/>
                </a:lnTo>
                <a:lnTo>
                  <a:pt x="499097" y="97917"/>
                </a:lnTo>
                <a:lnTo>
                  <a:pt x="539102" y="97917"/>
                </a:lnTo>
                <a:lnTo>
                  <a:pt x="543255" y="74676"/>
                </a:lnTo>
                <a:lnTo>
                  <a:pt x="555485" y="55105"/>
                </a:lnTo>
                <a:lnTo>
                  <a:pt x="575424" y="41605"/>
                </a:lnTo>
                <a:lnTo>
                  <a:pt x="602729" y="36576"/>
                </a:lnTo>
                <a:lnTo>
                  <a:pt x="629767" y="40855"/>
                </a:lnTo>
                <a:lnTo>
                  <a:pt x="649871" y="52489"/>
                </a:lnTo>
                <a:lnTo>
                  <a:pt x="662406" y="69684"/>
                </a:lnTo>
                <a:lnTo>
                  <a:pt x="666737" y="90678"/>
                </a:lnTo>
                <a:lnTo>
                  <a:pt x="662012" y="112420"/>
                </a:lnTo>
                <a:lnTo>
                  <a:pt x="648728" y="129400"/>
                </a:lnTo>
                <a:lnTo>
                  <a:pt x="628154" y="140449"/>
                </a:lnTo>
                <a:lnTo>
                  <a:pt x="601586" y="144399"/>
                </a:lnTo>
                <a:lnTo>
                  <a:pt x="568058" y="144399"/>
                </a:lnTo>
                <a:lnTo>
                  <a:pt x="568058" y="177546"/>
                </a:lnTo>
                <a:lnTo>
                  <a:pt x="601586" y="177546"/>
                </a:lnTo>
                <a:lnTo>
                  <a:pt x="632523" y="181241"/>
                </a:lnTo>
                <a:lnTo>
                  <a:pt x="655637" y="191935"/>
                </a:lnTo>
                <a:lnTo>
                  <a:pt x="670102" y="209054"/>
                </a:lnTo>
                <a:lnTo>
                  <a:pt x="675119" y="232029"/>
                </a:lnTo>
                <a:lnTo>
                  <a:pt x="670458" y="253453"/>
                </a:lnTo>
                <a:lnTo>
                  <a:pt x="657021" y="270891"/>
                </a:lnTo>
                <a:lnTo>
                  <a:pt x="635571" y="282600"/>
                </a:lnTo>
                <a:lnTo>
                  <a:pt x="606920" y="286893"/>
                </a:lnTo>
                <a:lnTo>
                  <a:pt x="578205" y="282384"/>
                </a:lnTo>
                <a:lnTo>
                  <a:pt x="556907" y="270027"/>
                </a:lnTo>
                <a:lnTo>
                  <a:pt x="543483" y="251536"/>
                </a:lnTo>
                <a:lnTo>
                  <a:pt x="538340" y="228600"/>
                </a:lnTo>
                <a:lnTo>
                  <a:pt x="498716" y="228600"/>
                </a:lnTo>
                <a:lnTo>
                  <a:pt x="507377" y="265633"/>
                </a:lnTo>
                <a:lnTo>
                  <a:pt x="529094" y="295084"/>
                </a:lnTo>
                <a:lnTo>
                  <a:pt x="562686" y="314540"/>
                </a:lnTo>
                <a:lnTo>
                  <a:pt x="606920" y="321564"/>
                </a:lnTo>
                <a:lnTo>
                  <a:pt x="650709" y="314693"/>
                </a:lnTo>
                <a:lnTo>
                  <a:pt x="684644" y="295744"/>
                </a:lnTo>
                <a:lnTo>
                  <a:pt x="706564" y="267233"/>
                </a:lnTo>
                <a:lnTo>
                  <a:pt x="714362" y="231648"/>
                </a:lnTo>
                <a:close/>
              </a:path>
              <a:path w="2800350" h="321945">
                <a:moveTo>
                  <a:pt x="963904" y="280035"/>
                </a:moveTo>
                <a:lnTo>
                  <a:pt x="809218" y="280035"/>
                </a:lnTo>
                <a:lnTo>
                  <a:pt x="889228" y="201549"/>
                </a:lnTo>
                <a:lnTo>
                  <a:pt x="918578" y="169595"/>
                </a:lnTo>
                <a:lnTo>
                  <a:pt x="938568" y="142544"/>
                </a:lnTo>
                <a:lnTo>
                  <a:pt x="949985" y="118135"/>
                </a:lnTo>
                <a:lnTo>
                  <a:pt x="953617" y="94107"/>
                </a:lnTo>
                <a:lnTo>
                  <a:pt x="946353" y="56616"/>
                </a:lnTo>
                <a:lnTo>
                  <a:pt x="925753" y="27622"/>
                </a:lnTo>
                <a:lnTo>
                  <a:pt x="893660" y="8928"/>
                </a:lnTo>
                <a:lnTo>
                  <a:pt x="851890" y="2286"/>
                </a:lnTo>
                <a:lnTo>
                  <a:pt x="808863" y="10236"/>
                </a:lnTo>
                <a:lnTo>
                  <a:pt x="776224" y="31864"/>
                </a:lnTo>
                <a:lnTo>
                  <a:pt x="755510" y="63855"/>
                </a:lnTo>
                <a:lnTo>
                  <a:pt x="748271" y="102870"/>
                </a:lnTo>
                <a:lnTo>
                  <a:pt x="788263" y="102870"/>
                </a:lnTo>
                <a:lnTo>
                  <a:pt x="792365" y="78384"/>
                </a:lnTo>
                <a:lnTo>
                  <a:pt x="804456" y="57581"/>
                </a:lnTo>
                <a:lnTo>
                  <a:pt x="824268" y="43129"/>
                </a:lnTo>
                <a:lnTo>
                  <a:pt x="851509" y="37719"/>
                </a:lnTo>
                <a:lnTo>
                  <a:pt x="877354" y="41554"/>
                </a:lnTo>
                <a:lnTo>
                  <a:pt x="897039" y="52679"/>
                </a:lnTo>
                <a:lnTo>
                  <a:pt x="909586" y="70510"/>
                </a:lnTo>
                <a:lnTo>
                  <a:pt x="913993" y="94488"/>
                </a:lnTo>
                <a:lnTo>
                  <a:pt x="911009" y="111531"/>
                </a:lnTo>
                <a:lnTo>
                  <a:pt x="901522" y="130784"/>
                </a:lnTo>
                <a:lnTo>
                  <a:pt x="884745" y="153314"/>
                </a:lnTo>
                <a:lnTo>
                  <a:pt x="859891" y="180213"/>
                </a:lnTo>
                <a:lnTo>
                  <a:pt x="751700" y="288798"/>
                </a:lnTo>
                <a:lnTo>
                  <a:pt x="751700" y="314706"/>
                </a:lnTo>
                <a:lnTo>
                  <a:pt x="963904" y="314706"/>
                </a:lnTo>
                <a:lnTo>
                  <a:pt x="963904" y="280035"/>
                </a:lnTo>
                <a:close/>
              </a:path>
              <a:path w="2800350" h="321945">
                <a:moveTo>
                  <a:pt x="1227556" y="161925"/>
                </a:moveTo>
                <a:lnTo>
                  <a:pt x="1222006" y="104355"/>
                </a:lnTo>
                <a:lnTo>
                  <a:pt x="1206423" y="59651"/>
                </a:lnTo>
                <a:lnTo>
                  <a:pt x="1189888" y="37719"/>
                </a:lnTo>
                <a:lnTo>
                  <a:pt x="1189075" y="36652"/>
                </a:lnTo>
                <a:lnTo>
                  <a:pt x="1189075" y="161925"/>
                </a:lnTo>
                <a:lnTo>
                  <a:pt x="1183309" y="216369"/>
                </a:lnTo>
                <a:lnTo>
                  <a:pt x="1167549" y="255168"/>
                </a:lnTo>
                <a:lnTo>
                  <a:pt x="1144066" y="278396"/>
                </a:lnTo>
                <a:lnTo>
                  <a:pt x="1115161" y="286131"/>
                </a:lnTo>
                <a:lnTo>
                  <a:pt x="1086027" y="278396"/>
                </a:lnTo>
                <a:lnTo>
                  <a:pt x="1062443" y="255168"/>
                </a:lnTo>
                <a:lnTo>
                  <a:pt x="1046632" y="216369"/>
                </a:lnTo>
                <a:lnTo>
                  <a:pt x="1040866" y="161925"/>
                </a:lnTo>
                <a:lnTo>
                  <a:pt x="1046632" y="107645"/>
                </a:lnTo>
                <a:lnTo>
                  <a:pt x="1062443" y="68821"/>
                </a:lnTo>
                <a:lnTo>
                  <a:pt x="1086027" y="45504"/>
                </a:lnTo>
                <a:lnTo>
                  <a:pt x="1115161" y="37719"/>
                </a:lnTo>
                <a:lnTo>
                  <a:pt x="1144066" y="45504"/>
                </a:lnTo>
                <a:lnTo>
                  <a:pt x="1167549" y="68821"/>
                </a:lnTo>
                <a:lnTo>
                  <a:pt x="1183309" y="107645"/>
                </a:lnTo>
                <a:lnTo>
                  <a:pt x="1189075" y="161925"/>
                </a:lnTo>
                <a:lnTo>
                  <a:pt x="1189075" y="36652"/>
                </a:lnTo>
                <a:lnTo>
                  <a:pt x="1182370" y="27762"/>
                </a:lnTo>
                <a:lnTo>
                  <a:pt x="1151432" y="8648"/>
                </a:lnTo>
                <a:lnTo>
                  <a:pt x="1115161" y="2286"/>
                </a:lnTo>
                <a:lnTo>
                  <a:pt x="1078699" y="8648"/>
                </a:lnTo>
                <a:lnTo>
                  <a:pt x="1047648" y="27762"/>
                </a:lnTo>
                <a:lnTo>
                  <a:pt x="1023543" y="59651"/>
                </a:lnTo>
                <a:lnTo>
                  <a:pt x="1007935" y="104355"/>
                </a:lnTo>
                <a:lnTo>
                  <a:pt x="1002385" y="161925"/>
                </a:lnTo>
                <a:lnTo>
                  <a:pt x="1007935" y="219494"/>
                </a:lnTo>
                <a:lnTo>
                  <a:pt x="1023543" y="264198"/>
                </a:lnTo>
                <a:lnTo>
                  <a:pt x="1047648" y="296087"/>
                </a:lnTo>
                <a:lnTo>
                  <a:pt x="1078699" y="315201"/>
                </a:lnTo>
                <a:lnTo>
                  <a:pt x="1115161" y="321564"/>
                </a:lnTo>
                <a:lnTo>
                  <a:pt x="1151432" y="315201"/>
                </a:lnTo>
                <a:lnTo>
                  <a:pt x="1182370" y="296087"/>
                </a:lnTo>
                <a:lnTo>
                  <a:pt x="1189888" y="286131"/>
                </a:lnTo>
                <a:lnTo>
                  <a:pt x="1206423" y="264198"/>
                </a:lnTo>
                <a:lnTo>
                  <a:pt x="1222006" y="219494"/>
                </a:lnTo>
                <a:lnTo>
                  <a:pt x="1227556" y="161925"/>
                </a:lnTo>
                <a:close/>
              </a:path>
              <a:path w="2800350" h="321945">
                <a:moveTo>
                  <a:pt x="1498815" y="211836"/>
                </a:moveTo>
                <a:lnTo>
                  <a:pt x="1448904" y="211836"/>
                </a:lnTo>
                <a:lnTo>
                  <a:pt x="1448904" y="53340"/>
                </a:lnTo>
                <a:lnTo>
                  <a:pt x="1448904" y="9525"/>
                </a:lnTo>
                <a:lnTo>
                  <a:pt x="1410804" y="9525"/>
                </a:lnTo>
                <a:lnTo>
                  <a:pt x="1410804" y="53340"/>
                </a:lnTo>
                <a:lnTo>
                  <a:pt x="1410804" y="211836"/>
                </a:lnTo>
                <a:lnTo>
                  <a:pt x="1298028" y="211836"/>
                </a:lnTo>
                <a:lnTo>
                  <a:pt x="1410804" y="53340"/>
                </a:lnTo>
                <a:lnTo>
                  <a:pt x="1410804" y="9525"/>
                </a:lnTo>
                <a:lnTo>
                  <a:pt x="1401660" y="9525"/>
                </a:lnTo>
                <a:lnTo>
                  <a:pt x="1256893" y="211836"/>
                </a:lnTo>
                <a:lnTo>
                  <a:pt x="1256893" y="245745"/>
                </a:lnTo>
                <a:lnTo>
                  <a:pt x="1410804" y="245745"/>
                </a:lnTo>
                <a:lnTo>
                  <a:pt x="1410804" y="314706"/>
                </a:lnTo>
                <a:lnTo>
                  <a:pt x="1448904" y="314706"/>
                </a:lnTo>
                <a:lnTo>
                  <a:pt x="1448904" y="245745"/>
                </a:lnTo>
                <a:lnTo>
                  <a:pt x="1498815" y="245745"/>
                </a:lnTo>
                <a:lnTo>
                  <a:pt x="1498815" y="211836"/>
                </a:lnTo>
                <a:close/>
              </a:path>
              <a:path w="2800350" h="321945">
                <a:moveTo>
                  <a:pt x="1758276" y="211836"/>
                </a:moveTo>
                <a:lnTo>
                  <a:pt x="1708365" y="211836"/>
                </a:lnTo>
                <a:lnTo>
                  <a:pt x="1708365" y="53340"/>
                </a:lnTo>
                <a:lnTo>
                  <a:pt x="1708365" y="9525"/>
                </a:lnTo>
                <a:lnTo>
                  <a:pt x="1670265" y="9525"/>
                </a:lnTo>
                <a:lnTo>
                  <a:pt x="1670265" y="53340"/>
                </a:lnTo>
                <a:lnTo>
                  <a:pt x="1670265" y="211836"/>
                </a:lnTo>
                <a:lnTo>
                  <a:pt x="1557489" y="211836"/>
                </a:lnTo>
                <a:lnTo>
                  <a:pt x="1670265" y="53340"/>
                </a:lnTo>
                <a:lnTo>
                  <a:pt x="1670265" y="9525"/>
                </a:lnTo>
                <a:lnTo>
                  <a:pt x="1661121" y="9525"/>
                </a:lnTo>
                <a:lnTo>
                  <a:pt x="1516341" y="211836"/>
                </a:lnTo>
                <a:lnTo>
                  <a:pt x="1516341" y="245745"/>
                </a:lnTo>
                <a:lnTo>
                  <a:pt x="1670265" y="245745"/>
                </a:lnTo>
                <a:lnTo>
                  <a:pt x="1670265" y="314706"/>
                </a:lnTo>
                <a:lnTo>
                  <a:pt x="1708365" y="314706"/>
                </a:lnTo>
                <a:lnTo>
                  <a:pt x="1708365" y="245745"/>
                </a:lnTo>
                <a:lnTo>
                  <a:pt x="1758276" y="245745"/>
                </a:lnTo>
                <a:lnTo>
                  <a:pt x="1758276" y="211836"/>
                </a:lnTo>
                <a:close/>
              </a:path>
              <a:path w="2800350" h="321945">
                <a:moveTo>
                  <a:pt x="1987626" y="9525"/>
                </a:moveTo>
                <a:lnTo>
                  <a:pt x="1778457" y="9525"/>
                </a:lnTo>
                <a:lnTo>
                  <a:pt x="1778457" y="44577"/>
                </a:lnTo>
                <a:lnTo>
                  <a:pt x="1941525" y="44577"/>
                </a:lnTo>
                <a:lnTo>
                  <a:pt x="1817319" y="314706"/>
                </a:lnTo>
                <a:lnTo>
                  <a:pt x="1859610" y="314706"/>
                </a:lnTo>
                <a:lnTo>
                  <a:pt x="1987626" y="36195"/>
                </a:lnTo>
                <a:lnTo>
                  <a:pt x="1987626" y="9525"/>
                </a:lnTo>
                <a:close/>
              </a:path>
              <a:path w="2800350" h="321945">
                <a:moveTo>
                  <a:pt x="2232990" y="106680"/>
                </a:moveTo>
                <a:lnTo>
                  <a:pt x="2224341" y="63525"/>
                </a:lnTo>
                <a:lnTo>
                  <a:pt x="2205253" y="36957"/>
                </a:lnTo>
                <a:lnTo>
                  <a:pt x="2200694" y="30632"/>
                </a:lnTo>
                <a:lnTo>
                  <a:pt x="2193747" y="26504"/>
                </a:lnTo>
                <a:lnTo>
                  <a:pt x="2193747" y="106299"/>
                </a:lnTo>
                <a:lnTo>
                  <a:pt x="2188768" y="133591"/>
                </a:lnTo>
                <a:lnTo>
                  <a:pt x="2174506" y="155740"/>
                </a:lnTo>
                <a:lnTo>
                  <a:pt x="2151951" y="170599"/>
                </a:lnTo>
                <a:lnTo>
                  <a:pt x="2122119" y="176022"/>
                </a:lnTo>
                <a:lnTo>
                  <a:pt x="2092502" y="170649"/>
                </a:lnTo>
                <a:lnTo>
                  <a:pt x="2070061" y="155879"/>
                </a:lnTo>
                <a:lnTo>
                  <a:pt x="2055837" y="133756"/>
                </a:lnTo>
                <a:lnTo>
                  <a:pt x="2050872" y="106299"/>
                </a:lnTo>
                <a:lnTo>
                  <a:pt x="2055837" y="79070"/>
                </a:lnTo>
                <a:lnTo>
                  <a:pt x="2070061" y="57061"/>
                </a:lnTo>
                <a:lnTo>
                  <a:pt x="2092502" y="42329"/>
                </a:lnTo>
                <a:lnTo>
                  <a:pt x="2122119" y="36957"/>
                </a:lnTo>
                <a:lnTo>
                  <a:pt x="2151951" y="42329"/>
                </a:lnTo>
                <a:lnTo>
                  <a:pt x="2174506" y="57061"/>
                </a:lnTo>
                <a:lnTo>
                  <a:pt x="2188768" y="79070"/>
                </a:lnTo>
                <a:lnTo>
                  <a:pt x="2193747" y="106299"/>
                </a:lnTo>
                <a:lnTo>
                  <a:pt x="2193747" y="26504"/>
                </a:lnTo>
                <a:lnTo>
                  <a:pt x="2165477" y="9652"/>
                </a:lnTo>
                <a:lnTo>
                  <a:pt x="2122119" y="2286"/>
                </a:lnTo>
                <a:lnTo>
                  <a:pt x="2078977" y="9652"/>
                </a:lnTo>
                <a:lnTo>
                  <a:pt x="2043874" y="30632"/>
                </a:lnTo>
                <a:lnTo>
                  <a:pt x="2020265" y="63525"/>
                </a:lnTo>
                <a:lnTo>
                  <a:pt x="2011629" y="106680"/>
                </a:lnTo>
                <a:lnTo>
                  <a:pt x="2020062" y="148958"/>
                </a:lnTo>
                <a:lnTo>
                  <a:pt x="2043061" y="181406"/>
                </a:lnTo>
                <a:lnTo>
                  <a:pt x="2077212" y="202209"/>
                </a:lnTo>
                <a:lnTo>
                  <a:pt x="2119071" y="209550"/>
                </a:lnTo>
                <a:lnTo>
                  <a:pt x="2128799" y="208902"/>
                </a:lnTo>
                <a:lnTo>
                  <a:pt x="2137740" y="207213"/>
                </a:lnTo>
                <a:lnTo>
                  <a:pt x="2145538" y="204889"/>
                </a:lnTo>
                <a:lnTo>
                  <a:pt x="2151837" y="202311"/>
                </a:lnTo>
                <a:lnTo>
                  <a:pt x="2074875" y="314325"/>
                </a:lnTo>
                <a:lnTo>
                  <a:pt x="2120595" y="314325"/>
                </a:lnTo>
                <a:lnTo>
                  <a:pt x="2195385" y="202311"/>
                </a:lnTo>
                <a:lnTo>
                  <a:pt x="2203272" y="190500"/>
                </a:lnTo>
                <a:lnTo>
                  <a:pt x="2212136" y="176022"/>
                </a:lnTo>
                <a:lnTo>
                  <a:pt x="2215781" y="170065"/>
                </a:lnTo>
                <a:lnTo>
                  <a:pt x="2225129" y="149872"/>
                </a:lnTo>
                <a:lnTo>
                  <a:pt x="2230971" y="129044"/>
                </a:lnTo>
                <a:lnTo>
                  <a:pt x="2232990" y="106680"/>
                </a:lnTo>
                <a:close/>
              </a:path>
              <a:path w="2800350" h="321945">
                <a:moveTo>
                  <a:pt x="2543111" y="315087"/>
                </a:moveTo>
                <a:lnTo>
                  <a:pt x="2519629" y="289941"/>
                </a:lnTo>
                <a:lnTo>
                  <a:pt x="2518206" y="288417"/>
                </a:lnTo>
                <a:lnTo>
                  <a:pt x="2494724" y="263271"/>
                </a:lnTo>
                <a:lnTo>
                  <a:pt x="2518105" y="221640"/>
                </a:lnTo>
                <a:lnTo>
                  <a:pt x="2529776" y="172593"/>
                </a:lnTo>
                <a:lnTo>
                  <a:pt x="2493200" y="172593"/>
                </a:lnTo>
                <a:lnTo>
                  <a:pt x="2490266" y="189623"/>
                </a:lnTo>
                <a:lnTo>
                  <a:pt x="2485504" y="206171"/>
                </a:lnTo>
                <a:lnTo>
                  <a:pt x="2478849" y="222097"/>
                </a:lnTo>
                <a:lnTo>
                  <a:pt x="2470340" y="236982"/>
                </a:lnTo>
                <a:lnTo>
                  <a:pt x="2445194" y="209892"/>
                </a:lnTo>
                <a:lnTo>
                  <a:pt x="2445194" y="264795"/>
                </a:lnTo>
                <a:lnTo>
                  <a:pt x="2431224" y="274586"/>
                </a:lnTo>
                <a:lnTo>
                  <a:pt x="2415717" y="282028"/>
                </a:lnTo>
                <a:lnTo>
                  <a:pt x="2398852" y="286766"/>
                </a:lnTo>
                <a:lnTo>
                  <a:pt x="2380805" y="288417"/>
                </a:lnTo>
                <a:lnTo>
                  <a:pt x="2350249" y="284861"/>
                </a:lnTo>
                <a:lnTo>
                  <a:pt x="2327237" y="274789"/>
                </a:lnTo>
                <a:lnTo>
                  <a:pt x="2312708" y="259156"/>
                </a:lnTo>
                <a:lnTo>
                  <a:pt x="2307653" y="238887"/>
                </a:lnTo>
                <a:lnTo>
                  <a:pt x="2311781" y="221183"/>
                </a:lnTo>
                <a:lnTo>
                  <a:pt x="2323515" y="206171"/>
                </a:lnTo>
                <a:lnTo>
                  <a:pt x="2341892" y="192646"/>
                </a:lnTo>
                <a:lnTo>
                  <a:pt x="2365946" y="179451"/>
                </a:lnTo>
                <a:lnTo>
                  <a:pt x="2445194" y="264795"/>
                </a:lnTo>
                <a:lnTo>
                  <a:pt x="2445194" y="209892"/>
                </a:lnTo>
                <a:lnTo>
                  <a:pt x="2416937" y="179451"/>
                </a:lnTo>
                <a:lnTo>
                  <a:pt x="2401379" y="162687"/>
                </a:lnTo>
                <a:lnTo>
                  <a:pt x="2432989" y="146227"/>
                </a:lnTo>
                <a:lnTo>
                  <a:pt x="2444775" y="137541"/>
                </a:lnTo>
                <a:lnTo>
                  <a:pt x="2459050" y="127012"/>
                </a:lnTo>
                <a:lnTo>
                  <a:pt x="2476766" y="103162"/>
                </a:lnTo>
                <a:lnTo>
                  <a:pt x="2483294" y="72771"/>
                </a:lnTo>
                <a:lnTo>
                  <a:pt x="2476931" y="44500"/>
                </a:lnTo>
                <a:lnTo>
                  <a:pt x="2466924" y="32004"/>
                </a:lnTo>
                <a:lnTo>
                  <a:pt x="2458961" y="22059"/>
                </a:lnTo>
                <a:lnTo>
                  <a:pt x="2444813" y="14554"/>
                </a:lnTo>
                <a:lnTo>
                  <a:pt x="2444813" y="74676"/>
                </a:lnTo>
                <a:lnTo>
                  <a:pt x="2439644" y="94627"/>
                </a:lnTo>
                <a:lnTo>
                  <a:pt x="2425433" y="110820"/>
                </a:lnTo>
                <a:lnTo>
                  <a:pt x="2404148" y="124663"/>
                </a:lnTo>
                <a:lnTo>
                  <a:pt x="2377757" y="137541"/>
                </a:lnTo>
                <a:lnTo>
                  <a:pt x="2363343" y="121704"/>
                </a:lnTo>
                <a:lnTo>
                  <a:pt x="2352421" y="107111"/>
                </a:lnTo>
                <a:lnTo>
                  <a:pt x="2345512" y="92595"/>
                </a:lnTo>
                <a:lnTo>
                  <a:pt x="2343086" y="76962"/>
                </a:lnTo>
                <a:lnTo>
                  <a:pt x="2347125" y="58851"/>
                </a:lnTo>
                <a:lnTo>
                  <a:pt x="2358186" y="44627"/>
                </a:lnTo>
                <a:lnTo>
                  <a:pt x="2374760" y="35331"/>
                </a:lnTo>
                <a:lnTo>
                  <a:pt x="2395283" y="32004"/>
                </a:lnTo>
                <a:lnTo>
                  <a:pt x="2415248" y="35090"/>
                </a:lnTo>
                <a:lnTo>
                  <a:pt x="2430907" y="43776"/>
                </a:lnTo>
                <a:lnTo>
                  <a:pt x="2441143" y="57238"/>
                </a:lnTo>
                <a:lnTo>
                  <a:pt x="2444813" y="74676"/>
                </a:lnTo>
                <a:lnTo>
                  <a:pt x="2444813" y="14554"/>
                </a:lnTo>
                <a:lnTo>
                  <a:pt x="2431059" y="7251"/>
                </a:lnTo>
                <a:lnTo>
                  <a:pt x="2394902" y="1905"/>
                </a:lnTo>
                <a:lnTo>
                  <a:pt x="2358821" y="7505"/>
                </a:lnTo>
                <a:lnTo>
                  <a:pt x="2329942" y="23241"/>
                </a:lnTo>
                <a:lnTo>
                  <a:pt x="2310790" y="47561"/>
                </a:lnTo>
                <a:lnTo>
                  <a:pt x="2303843" y="78867"/>
                </a:lnTo>
                <a:lnTo>
                  <a:pt x="2306853" y="99326"/>
                </a:lnTo>
                <a:lnTo>
                  <a:pt x="2315045" y="118211"/>
                </a:lnTo>
                <a:lnTo>
                  <a:pt x="2327160" y="136093"/>
                </a:lnTo>
                <a:lnTo>
                  <a:pt x="2341943" y="153543"/>
                </a:lnTo>
                <a:lnTo>
                  <a:pt x="2313521" y="169583"/>
                </a:lnTo>
                <a:lnTo>
                  <a:pt x="2289987" y="188734"/>
                </a:lnTo>
                <a:lnTo>
                  <a:pt x="2273960" y="212102"/>
                </a:lnTo>
                <a:lnTo>
                  <a:pt x="2268042" y="240792"/>
                </a:lnTo>
                <a:lnTo>
                  <a:pt x="2275713" y="273659"/>
                </a:lnTo>
                <a:lnTo>
                  <a:pt x="2297709" y="299173"/>
                </a:lnTo>
                <a:lnTo>
                  <a:pt x="2332494" y="315696"/>
                </a:lnTo>
                <a:lnTo>
                  <a:pt x="2378519" y="321564"/>
                </a:lnTo>
                <a:lnTo>
                  <a:pt x="2403614" y="319405"/>
                </a:lnTo>
                <a:lnTo>
                  <a:pt x="2427236" y="313182"/>
                </a:lnTo>
                <a:lnTo>
                  <a:pt x="2449080" y="303237"/>
                </a:lnTo>
                <a:lnTo>
                  <a:pt x="2468816" y="289941"/>
                </a:lnTo>
                <a:lnTo>
                  <a:pt x="2492057" y="315087"/>
                </a:lnTo>
                <a:lnTo>
                  <a:pt x="2543111" y="315087"/>
                </a:lnTo>
                <a:close/>
              </a:path>
              <a:path w="2800350" h="321945">
                <a:moveTo>
                  <a:pt x="2799905" y="0"/>
                </a:moveTo>
                <a:lnTo>
                  <a:pt x="2761424" y="0"/>
                </a:lnTo>
                <a:lnTo>
                  <a:pt x="2761424" y="205740"/>
                </a:lnTo>
                <a:lnTo>
                  <a:pt x="2755963" y="237312"/>
                </a:lnTo>
                <a:lnTo>
                  <a:pt x="2740660" y="262559"/>
                </a:lnTo>
                <a:lnTo>
                  <a:pt x="2717063" y="279298"/>
                </a:lnTo>
                <a:lnTo>
                  <a:pt x="2686748" y="285369"/>
                </a:lnTo>
                <a:lnTo>
                  <a:pt x="2656890" y="279298"/>
                </a:lnTo>
                <a:lnTo>
                  <a:pt x="2633929" y="262559"/>
                </a:lnTo>
                <a:lnTo>
                  <a:pt x="2619184" y="237312"/>
                </a:lnTo>
                <a:lnTo>
                  <a:pt x="2613977" y="205740"/>
                </a:lnTo>
                <a:lnTo>
                  <a:pt x="2619184" y="174167"/>
                </a:lnTo>
                <a:lnTo>
                  <a:pt x="2633929" y="148920"/>
                </a:lnTo>
                <a:lnTo>
                  <a:pt x="2656890" y="132181"/>
                </a:lnTo>
                <a:lnTo>
                  <a:pt x="2686748" y="126111"/>
                </a:lnTo>
                <a:lnTo>
                  <a:pt x="2717063" y="132181"/>
                </a:lnTo>
                <a:lnTo>
                  <a:pt x="2740660" y="148920"/>
                </a:lnTo>
                <a:lnTo>
                  <a:pt x="2755963" y="174167"/>
                </a:lnTo>
                <a:lnTo>
                  <a:pt x="2761424" y="205740"/>
                </a:lnTo>
                <a:lnTo>
                  <a:pt x="2761424" y="0"/>
                </a:lnTo>
                <a:lnTo>
                  <a:pt x="2760662" y="0"/>
                </a:lnTo>
                <a:lnTo>
                  <a:pt x="2760662" y="129159"/>
                </a:lnTo>
                <a:lnTo>
                  <a:pt x="2758186" y="126111"/>
                </a:lnTo>
                <a:lnTo>
                  <a:pt x="2749486" y="115392"/>
                </a:lnTo>
                <a:lnTo>
                  <a:pt x="2732697" y="103301"/>
                </a:lnTo>
                <a:lnTo>
                  <a:pt x="2710561" y="94716"/>
                </a:lnTo>
                <a:lnTo>
                  <a:pt x="2683319" y="91440"/>
                </a:lnTo>
                <a:lnTo>
                  <a:pt x="2640431" y="100139"/>
                </a:lnTo>
                <a:lnTo>
                  <a:pt x="2606256" y="124155"/>
                </a:lnTo>
                <a:lnTo>
                  <a:pt x="2583662" y="160401"/>
                </a:lnTo>
                <a:lnTo>
                  <a:pt x="2575496" y="205740"/>
                </a:lnTo>
                <a:lnTo>
                  <a:pt x="2583662" y="251079"/>
                </a:lnTo>
                <a:lnTo>
                  <a:pt x="2606256" y="287324"/>
                </a:lnTo>
                <a:lnTo>
                  <a:pt x="2640431" y="311340"/>
                </a:lnTo>
                <a:lnTo>
                  <a:pt x="2683319" y="320040"/>
                </a:lnTo>
                <a:lnTo>
                  <a:pt x="2710561" y="316763"/>
                </a:lnTo>
                <a:lnTo>
                  <a:pt x="2732697" y="308178"/>
                </a:lnTo>
                <a:lnTo>
                  <a:pt x="2749486" y="296087"/>
                </a:lnTo>
                <a:lnTo>
                  <a:pt x="2758186" y="285369"/>
                </a:lnTo>
                <a:lnTo>
                  <a:pt x="2760662" y="282321"/>
                </a:lnTo>
                <a:lnTo>
                  <a:pt x="2760662" y="314706"/>
                </a:lnTo>
                <a:lnTo>
                  <a:pt x="2799905" y="314706"/>
                </a:lnTo>
                <a:lnTo>
                  <a:pt x="2799905" y="282321"/>
                </a:lnTo>
                <a:lnTo>
                  <a:pt x="2799905" y="129159"/>
                </a:lnTo>
                <a:lnTo>
                  <a:pt x="279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956392" y="6798169"/>
            <a:ext cx="224790" cy="320040"/>
          </a:xfrm>
          <a:custGeom>
            <a:avLst/>
            <a:gdLst/>
            <a:ahLst/>
            <a:cxnLst/>
            <a:rect l="l" t="t" r="r" b="b"/>
            <a:pathLst>
              <a:path w="224790" h="320040">
                <a:moveTo>
                  <a:pt x="39242" y="314698"/>
                </a:move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155"/>
                </a:lnTo>
                <a:lnTo>
                  <a:pt x="97923" y="129155"/>
                </a:lnTo>
                <a:lnTo>
                  <a:pt x="82841" y="132173"/>
                </a:lnTo>
                <a:lnTo>
                  <a:pt x="59244" y="148919"/>
                </a:lnTo>
                <a:lnTo>
                  <a:pt x="43932" y="174166"/>
                </a:lnTo>
                <a:lnTo>
                  <a:pt x="38480" y="205734"/>
                </a:lnTo>
                <a:lnTo>
                  <a:pt x="43932" y="237303"/>
                </a:lnTo>
                <a:lnTo>
                  <a:pt x="59244" y="262550"/>
                </a:lnTo>
                <a:lnTo>
                  <a:pt x="82841" y="279295"/>
                </a:lnTo>
                <a:lnTo>
                  <a:pt x="97923" y="282313"/>
                </a:lnTo>
                <a:lnTo>
                  <a:pt x="39242" y="282313"/>
                </a:lnTo>
                <a:lnTo>
                  <a:pt x="39242" y="314698"/>
                </a:lnTo>
                <a:close/>
              </a:path>
              <a:path w="224790" h="320040">
                <a:moveTo>
                  <a:pt x="97923" y="129155"/>
                </a:moveTo>
                <a:lnTo>
                  <a:pt x="39242" y="129155"/>
                </a:lnTo>
                <a:lnTo>
                  <a:pt x="50415" y="115386"/>
                </a:lnTo>
                <a:lnTo>
                  <a:pt x="67197" y="103296"/>
                </a:lnTo>
                <a:lnTo>
                  <a:pt x="89336" y="94705"/>
                </a:lnTo>
                <a:lnTo>
                  <a:pt x="116583" y="91437"/>
                </a:lnTo>
                <a:lnTo>
                  <a:pt x="159468" y="100135"/>
                </a:lnTo>
                <a:lnTo>
                  <a:pt x="193638" y="124155"/>
                </a:lnTo>
                <a:lnTo>
                  <a:pt x="194856" y="126107"/>
                </a:lnTo>
                <a:lnTo>
                  <a:pt x="113154" y="126107"/>
                </a:lnTo>
                <a:lnTo>
                  <a:pt x="97923" y="129155"/>
                </a:lnTo>
                <a:close/>
              </a:path>
              <a:path w="224790" h="320040">
                <a:moveTo>
                  <a:pt x="194856" y="285361"/>
                </a:moveTo>
                <a:lnTo>
                  <a:pt x="113154" y="285361"/>
                </a:lnTo>
                <a:lnTo>
                  <a:pt x="143008" y="279295"/>
                </a:lnTo>
                <a:lnTo>
                  <a:pt x="165968" y="262550"/>
                </a:lnTo>
                <a:lnTo>
                  <a:pt x="180714" y="237303"/>
                </a:lnTo>
                <a:lnTo>
                  <a:pt x="185923" y="205734"/>
                </a:lnTo>
                <a:lnTo>
                  <a:pt x="180714" y="174166"/>
                </a:lnTo>
                <a:lnTo>
                  <a:pt x="165968" y="148919"/>
                </a:lnTo>
                <a:lnTo>
                  <a:pt x="143008" y="132173"/>
                </a:lnTo>
                <a:lnTo>
                  <a:pt x="113154" y="126107"/>
                </a:lnTo>
                <a:lnTo>
                  <a:pt x="194856" y="126107"/>
                </a:lnTo>
                <a:lnTo>
                  <a:pt x="216235" y="160391"/>
                </a:lnTo>
                <a:lnTo>
                  <a:pt x="224403" y="205734"/>
                </a:lnTo>
                <a:lnTo>
                  <a:pt x="216235" y="251078"/>
                </a:lnTo>
                <a:lnTo>
                  <a:pt x="194856" y="285361"/>
                </a:lnTo>
                <a:close/>
              </a:path>
              <a:path w="224790" h="320040">
                <a:moveTo>
                  <a:pt x="116583" y="320032"/>
                </a:moveTo>
                <a:lnTo>
                  <a:pt x="89336" y="316763"/>
                </a:lnTo>
                <a:lnTo>
                  <a:pt x="67197" y="308173"/>
                </a:lnTo>
                <a:lnTo>
                  <a:pt x="50415" y="296083"/>
                </a:lnTo>
                <a:lnTo>
                  <a:pt x="39242" y="282313"/>
                </a:lnTo>
                <a:lnTo>
                  <a:pt x="97923" y="282313"/>
                </a:lnTo>
                <a:lnTo>
                  <a:pt x="113154" y="285361"/>
                </a:lnTo>
                <a:lnTo>
                  <a:pt x="194856" y="285361"/>
                </a:lnTo>
                <a:lnTo>
                  <a:pt x="193638" y="287314"/>
                </a:lnTo>
                <a:lnTo>
                  <a:pt x="159468" y="311334"/>
                </a:lnTo>
                <a:lnTo>
                  <a:pt x="116583" y="320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209365" y="6828599"/>
            <a:ext cx="344805" cy="284480"/>
          </a:xfrm>
          <a:custGeom>
            <a:avLst/>
            <a:gdLst/>
            <a:ahLst/>
            <a:cxnLst/>
            <a:rect l="l" t="t" r="r" b="b"/>
            <a:pathLst>
              <a:path w="344804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  <a:path w="344804" h="284479">
                <a:moveTo>
                  <a:pt x="344792" y="168452"/>
                </a:moveTo>
                <a:lnTo>
                  <a:pt x="177165" y="168452"/>
                </a:lnTo>
                <a:lnTo>
                  <a:pt x="177165" y="201980"/>
                </a:lnTo>
                <a:lnTo>
                  <a:pt x="344792" y="201980"/>
                </a:lnTo>
                <a:lnTo>
                  <a:pt x="344792" y="168452"/>
                </a:lnTo>
                <a:close/>
              </a:path>
              <a:path w="344804" h="284479">
                <a:moveTo>
                  <a:pt x="344792" y="61772"/>
                </a:moveTo>
                <a:lnTo>
                  <a:pt x="177165" y="61772"/>
                </a:lnTo>
                <a:lnTo>
                  <a:pt x="177165" y="95300"/>
                </a:lnTo>
                <a:lnTo>
                  <a:pt x="344792" y="95300"/>
                </a:lnTo>
                <a:lnTo>
                  <a:pt x="344792" y="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618546" y="6805790"/>
            <a:ext cx="1169035" cy="307340"/>
          </a:xfrm>
          <a:custGeom>
            <a:avLst/>
            <a:gdLst/>
            <a:ahLst/>
            <a:cxnLst/>
            <a:rect l="l" t="t" r="r" b="b"/>
            <a:pathLst>
              <a:path w="1169034" h="307340">
                <a:moveTo>
                  <a:pt x="262509" y="0"/>
                </a:moveTo>
                <a:lnTo>
                  <a:pt x="222123" y="0"/>
                </a:lnTo>
                <a:lnTo>
                  <a:pt x="222123" y="239649"/>
                </a:lnTo>
                <a:lnTo>
                  <a:pt x="37338" y="1905"/>
                </a:lnTo>
                <a:lnTo>
                  <a:pt x="0" y="1905"/>
                </a:lnTo>
                <a:lnTo>
                  <a:pt x="0" y="307086"/>
                </a:lnTo>
                <a:lnTo>
                  <a:pt x="40005" y="307086"/>
                </a:lnTo>
                <a:lnTo>
                  <a:pt x="40005" y="67437"/>
                </a:lnTo>
                <a:lnTo>
                  <a:pt x="224790" y="305181"/>
                </a:lnTo>
                <a:lnTo>
                  <a:pt x="262509" y="305181"/>
                </a:lnTo>
                <a:lnTo>
                  <a:pt x="262509" y="0"/>
                </a:lnTo>
                <a:close/>
              </a:path>
              <a:path w="1169034" h="307340">
                <a:moveTo>
                  <a:pt x="596252" y="307086"/>
                </a:moveTo>
                <a:lnTo>
                  <a:pt x="565264" y="231648"/>
                </a:lnTo>
                <a:lnTo>
                  <a:pt x="550710" y="196215"/>
                </a:lnTo>
                <a:lnTo>
                  <a:pt x="507860" y="91884"/>
                </a:lnTo>
                <a:lnTo>
                  <a:pt x="507860" y="196215"/>
                </a:lnTo>
                <a:lnTo>
                  <a:pt x="389369" y="196215"/>
                </a:lnTo>
                <a:lnTo>
                  <a:pt x="448805" y="48768"/>
                </a:lnTo>
                <a:lnTo>
                  <a:pt x="507860" y="196215"/>
                </a:lnTo>
                <a:lnTo>
                  <a:pt x="507860" y="91884"/>
                </a:lnTo>
                <a:lnTo>
                  <a:pt x="490156" y="48768"/>
                </a:lnTo>
                <a:lnTo>
                  <a:pt x="470903" y="1905"/>
                </a:lnTo>
                <a:lnTo>
                  <a:pt x="428612" y="1905"/>
                </a:lnTo>
                <a:lnTo>
                  <a:pt x="302882" y="307086"/>
                </a:lnTo>
                <a:lnTo>
                  <a:pt x="344792" y="307086"/>
                </a:lnTo>
                <a:lnTo>
                  <a:pt x="375272" y="231648"/>
                </a:lnTo>
                <a:lnTo>
                  <a:pt x="521957" y="231648"/>
                </a:lnTo>
                <a:lnTo>
                  <a:pt x="552437" y="307086"/>
                </a:lnTo>
                <a:lnTo>
                  <a:pt x="596252" y="307086"/>
                </a:lnTo>
                <a:close/>
              </a:path>
              <a:path w="1169034" h="307340">
                <a:moveTo>
                  <a:pt x="885037" y="307086"/>
                </a:moveTo>
                <a:lnTo>
                  <a:pt x="813714" y="198501"/>
                </a:lnTo>
                <a:lnTo>
                  <a:pt x="808456" y="190500"/>
                </a:lnTo>
                <a:lnTo>
                  <a:pt x="836320" y="176237"/>
                </a:lnTo>
                <a:lnTo>
                  <a:pt x="849312" y="163449"/>
                </a:lnTo>
                <a:lnTo>
                  <a:pt x="856754" y="156121"/>
                </a:lnTo>
                <a:lnTo>
                  <a:pt x="869327" y="130708"/>
                </a:lnTo>
                <a:lnTo>
                  <a:pt x="873607" y="100584"/>
                </a:lnTo>
                <a:lnTo>
                  <a:pt x="865327" y="59778"/>
                </a:lnTo>
                <a:lnTo>
                  <a:pt x="848309" y="37719"/>
                </a:lnTo>
                <a:lnTo>
                  <a:pt x="841324" y="28676"/>
                </a:lnTo>
                <a:lnTo>
                  <a:pt x="833602" y="24701"/>
                </a:lnTo>
                <a:lnTo>
                  <a:pt x="833602" y="100584"/>
                </a:lnTo>
                <a:lnTo>
                  <a:pt x="827722" y="127762"/>
                </a:lnTo>
                <a:lnTo>
                  <a:pt x="810793" y="147447"/>
                </a:lnTo>
                <a:lnTo>
                  <a:pt x="783945" y="159410"/>
                </a:lnTo>
                <a:lnTo>
                  <a:pt x="748271" y="163449"/>
                </a:lnTo>
                <a:lnTo>
                  <a:pt x="677024" y="163449"/>
                </a:lnTo>
                <a:lnTo>
                  <a:pt x="677024" y="37719"/>
                </a:lnTo>
                <a:lnTo>
                  <a:pt x="748271" y="37719"/>
                </a:lnTo>
                <a:lnTo>
                  <a:pt x="783945" y="41757"/>
                </a:lnTo>
                <a:lnTo>
                  <a:pt x="810793" y="53721"/>
                </a:lnTo>
                <a:lnTo>
                  <a:pt x="827722" y="73406"/>
                </a:lnTo>
                <a:lnTo>
                  <a:pt x="833602" y="100584"/>
                </a:lnTo>
                <a:lnTo>
                  <a:pt x="833602" y="24701"/>
                </a:lnTo>
                <a:lnTo>
                  <a:pt x="802894" y="8864"/>
                </a:lnTo>
                <a:lnTo>
                  <a:pt x="751319" y="1905"/>
                </a:lnTo>
                <a:lnTo>
                  <a:pt x="637019" y="1905"/>
                </a:lnTo>
                <a:lnTo>
                  <a:pt x="637019" y="307086"/>
                </a:lnTo>
                <a:lnTo>
                  <a:pt x="677024" y="307086"/>
                </a:lnTo>
                <a:lnTo>
                  <a:pt x="677024" y="199263"/>
                </a:lnTo>
                <a:lnTo>
                  <a:pt x="757034" y="199263"/>
                </a:lnTo>
                <a:lnTo>
                  <a:pt x="768464" y="198501"/>
                </a:lnTo>
                <a:lnTo>
                  <a:pt x="837793" y="307086"/>
                </a:lnTo>
                <a:lnTo>
                  <a:pt x="885037" y="307086"/>
                </a:lnTo>
                <a:close/>
              </a:path>
              <a:path w="1169034" h="307340">
                <a:moveTo>
                  <a:pt x="1168501" y="2489"/>
                </a:moveTo>
                <a:lnTo>
                  <a:pt x="909421" y="2489"/>
                </a:lnTo>
                <a:lnTo>
                  <a:pt x="909421" y="38049"/>
                </a:lnTo>
                <a:lnTo>
                  <a:pt x="1019149" y="38049"/>
                </a:lnTo>
                <a:lnTo>
                  <a:pt x="1019149" y="307289"/>
                </a:lnTo>
                <a:lnTo>
                  <a:pt x="1059154" y="307289"/>
                </a:lnTo>
                <a:lnTo>
                  <a:pt x="1059154" y="38049"/>
                </a:lnTo>
                <a:lnTo>
                  <a:pt x="1168501" y="38049"/>
                </a:lnTo>
                <a:lnTo>
                  <a:pt x="1168501" y="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546127" y="7252730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69" h="325754">
                <a:moveTo>
                  <a:pt x="302887" y="179827"/>
                </a:moveTo>
                <a:lnTo>
                  <a:pt x="265550" y="179827"/>
                </a:lnTo>
                <a:lnTo>
                  <a:pt x="265550" y="142109"/>
                </a:lnTo>
                <a:lnTo>
                  <a:pt x="208782" y="142109"/>
                </a:lnTo>
                <a:lnTo>
                  <a:pt x="211068" y="109725"/>
                </a:lnTo>
                <a:lnTo>
                  <a:pt x="265550" y="109725"/>
                </a:lnTo>
                <a:lnTo>
                  <a:pt x="265550" y="61339"/>
                </a:lnTo>
                <a:lnTo>
                  <a:pt x="211068" y="61339"/>
                </a:lnTo>
                <a:lnTo>
                  <a:pt x="208782" y="28955"/>
                </a:lnTo>
                <a:lnTo>
                  <a:pt x="265550" y="28955"/>
                </a:lnTo>
                <a:lnTo>
                  <a:pt x="265550" y="0"/>
                </a:lnTo>
                <a:lnTo>
                  <a:pt x="302887" y="0"/>
                </a:lnTo>
                <a:lnTo>
                  <a:pt x="302887" y="179827"/>
                </a:lnTo>
                <a:close/>
              </a:path>
              <a:path w="306069" h="325754">
                <a:moveTo>
                  <a:pt x="99819" y="168778"/>
                </a:moveTo>
                <a:lnTo>
                  <a:pt x="58345" y="162772"/>
                </a:lnTo>
                <a:lnTo>
                  <a:pt x="26907" y="145871"/>
                </a:lnTo>
                <a:lnTo>
                  <a:pt x="6970" y="119756"/>
                </a:lnTo>
                <a:lnTo>
                  <a:pt x="0" y="86103"/>
                </a:lnTo>
                <a:lnTo>
                  <a:pt x="6970" y="52612"/>
                </a:lnTo>
                <a:lnTo>
                  <a:pt x="26907" y="26478"/>
                </a:lnTo>
                <a:lnTo>
                  <a:pt x="58345" y="9489"/>
                </a:lnTo>
                <a:lnTo>
                  <a:pt x="99819" y="3428"/>
                </a:lnTo>
                <a:lnTo>
                  <a:pt x="141514" y="9489"/>
                </a:lnTo>
                <a:lnTo>
                  <a:pt x="173064" y="26478"/>
                </a:lnTo>
                <a:lnTo>
                  <a:pt x="179618" y="35051"/>
                </a:lnTo>
                <a:lnTo>
                  <a:pt x="99819" y="35051"/>
                </a:lnTo>
                <a:lnTo>
                  <a:pt x="74305" y="38474"/>
                </a:lnTo>
                <a:lnTo>
                  <a:pt x="54576" y="48433"/>
                </a:lnTo>
                <a:lnTo>
                  <a:pt x="41849" y="64464"/>
                </a:lnTo>
                <a:lnTo>
                  <a:pt x="37337" y="86103"/>
                </a:lnTo>
                <a:lnTo>
                  <a:pt x="41849" y="107742"/>
                </a:lnTo>
                <a:lnTo>
                  <a:pt x="54576" y="123774"/>
                </a:lnTo>
                <a:lnTo>
                  <a:pt x="74305" y="133733"/>
                </a:lnTo>
                <a:lnTo>
                  <a:pt x="99819" y="137156"/>
                </a:lnTo>
                <a:lnTo>
                  <a:pt x="179731" y="137156"/>
                </a:lnTo>
                <a:lnTo>
                  <a:pt x="173064" y="145871"/>
                </a:lnTo>
                <a:lnTo>
                  <a:pt x="141514" y="162772"/>
                </a:lnTo>
                <a:lnTo>
                  <a:pt x="99819" y="168778"/>
                </a:lnTo>
                <a:close/>
              </a:path>
              <a:path w="306069" h="325754">
                <a:moveTo>
                  <a:pt x="179731" y="137156"/>
                </a:moveTo>
                <a:lnTo>
                  <a:pt x="99819" y="137156"/>
                </a:lnTo>
                <a:lnTo>
                  <a:pt x="125333" y="133733"/>
                </a:lnTo>
                <a:lnTo>
                  <a:pt x="145062" y="123774"/>
                </a:lnTo>
                <a:lnTo>
                  <a:pt x="157789" y="107742"/>
                </a:lnTo>
                <a:lnTo>
                  <a:pt x="162301" y="86103"/>
                </a:lnTo>
                <a:lnTo>
                  <a:pt x="157789" y="64464"/>
                </a:lnTo>
                <a:lnTo>
                  <a:pt x="145062" y="48433"/>
                </a:lnTo>
                <a:lnTo>
                  <a:pt x="125333" y="38474"/>
                </a:lnTo>
                <a:lnTo>
                  <a:pt x="99819" y="35051"/>
                </a:lnTo>
                <a:lnTo>
                  <a:pt x="179618" y="35051"/>
                </a:lnTo>
                <a:lnTo>
                  <a:pt x="193043" y="52612"/>
                </a:lnTo>
                <a:lnTo>
                  <a:pt x="200020" y="86103"/>
                </a:lnTo>
                <a:lnTo>
                  <a:pt x="193043" y="119756"/>
                </a:lnTo>
                <a:lnTo>
                  <a:pt x="179731" y="137156"/>
                </a:lnTo>
                <a:close/>
              </a:path>
              <a:path w="306069" h="325754">
                <a:moveTo>
                  <a:pt x="166873" y="325365"/>
                </a:moveTo>
                <a:lnTo>
                  <a:pt x="112416" y="321686"/>
                </a:lnTo>
                <a:lnTo>
                  <a:pt x="68387" y="309935"/>
                </a:lnTo>
                <a:lnTo>
                  <a:pt x="38932" y="289040"/>
                </a:lnTo>
                <a:lnTo>
                  <a:pt x="28193" y="257930"/>
                </a:lnTo>
                <a:lnTo>
                  <a:pt x="38932" y="226820"/>
                </a:lnTo>
                <a:lnTo>
                  <a:pt x="68387" y="205925"/>
                </a:lnTo>
                <a:lnTo>
                  <a:pt x="112416" y="194174"/>
                </a:lnTo>
                <a:lnTo>
                  <a:pt x="166873" y="190495"/>
                </a:lnTo>
                <a:lnTo>
                  <a:pt x="221391" y="194174"/>
                </a:lnTo>
                <a:lnTo>
                  <a:pt x="265550" y="205925"/>
                </a:lnTo>
                <a:lnTo>
                  <a:pt x="287938" y="221736"/>
                </a:lnTo>
                <a:lnTo>
                  <a:pt x="166873" y="221736"/>
                </a:lnTo>
                <a:lnTo>
                  <a:pt x="128310" y="223909"/>
                </a:lnTo>
                <a:lnTo>
                  <a:pt x="96962" y="230546"/>
                </a:lnTo>
                <a:lnTo>
                  <a:pt x="75900" y="241827"/>
                </a:lnTo>
                <a:lnTo>
                  <a:pt x="68197" y="257930"/>
                </a:lnTo>
                <a:lnTo>
                  <a:pt x="75900" y="274194"/>
                </a:lnTo>
                <a:lnTo>
                  <a:pt x="96962" y="285457"/>
                </a:lnTo>
                <a:lnTo>
                  <a:pt x="128310" y="292005"/>
                </a:lnTo>
                <a:lnTo>
                  <a:pt x="166873" y="294124"/>
                </a:lnTo>
                <a:lnTo>
                  <a:pt x="287938" y="294124"/>
                </a:lnTo>
                <a:lnTo>
                  <a:pt x="265550" y="309935"/>
                </a:lnTo>
                <a:lnTo>
                  <a:pt x="221391" y="321686"/>
                </a:lnTo>
                <a:lnTo>
                  <a:pt x="166873" y="325365"/>
                </a:lnTo>
                <a:close/>
              </a:path>
              <a:path w="306069" h="325754">
                <a:moveTo>
                  <a:pt x="287938" y="294124"/>
                </a:moveTo>
                <a:lnTo>
                  <a:pt x="166873" y="294124"/>
                </a:lnTo>
                <a:lnTo>
                  <a:pt x="205437" y="292005"/>
                </a:lnTo>
                <a:lnTo>
                  <a:pt x="236785" y="285457"/>
                </a:lnTo>
                <a:lnTo>
                  <a:pt x="257847" y="274194"/>
                </a:lnTo>
                <a:lnTo>
                  <a:pt x="265550" y="257930"/>
                </a:lnTo>
                <a:lnTo>
                  <a:pt x="257847" y="241827"/>
                </a:lnTo>
                <a:lnTo>
                  <a:pt x="236785" y="230546"/>
                </a:lnTo>
                <a:lnTo>
                  <a:pt x="205437" y="223909"/>
                </a:lnTo>
                <a:lnTo>
                  <a:pt x="166873" y="221736"/>
                </a:lnTo>
                <a:lnTo>
                  <a:pt x="287938" y="221736"/>
                </a:lnTo>
                <a:lnTo>
                  <a:pt x="295136" y="226820"/>
                </a:lnTo>
                <a:lnTo>
                  <a:pt x="305935" y="257930"/>
                </a:lnTo>
                <a:lnTo>
                  <a:pt x="295136" y="289040"/>
                </a:lnTo>
                <a:lnTo>
                  <a:pt x="287938" y="29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07687" y="7249302"/>
            <a:ext cx="342265" cy="328930"/>
          </a:xfrm>
          <a:custGeom>
            <a:avLst/>
            <a:gdLst/>
            <a:ahLst/>
            <a:cxnLst/>
            <a:rect l="l" t="t" r="r" b="b"/>
            <a:pathLst>
              <a:path w="342264" h="328929">
                <a:moveTo>
                  <a:pt x="129536" y="41146"/>
                </a:moveTo>
                <a:lnTo>
                  <a:pt x="91056" y="41146"/>
                </a:lnTo>
                <a:lnTo>
                  <a:pt x="91056" y="0"/>
                </a:lnTo>
                <a:lnTo>
                  <a:pt x="129536" y="0"/>
                </a:lnTo>
                <a:lnTo>
                  <a:pt x="129536" y="41146"/>
                </a:lnTo>
                <a:close/>
              </a:path>
              <a:path w="342264" h="328929">
                <a:moveTo>
                  <a:pt x="220593" y="74293"/>
                </a:moveTo>
                <a:lnTo>
                  <a:pt x="0" y="74293"/>
                </a:lnTo>
                <a:lnTo>
                  <a:pt x="0" y="41146"/>
                </a:lnTo>
                <a:lnTo>
                  <a:pt x="220593" y="41146"/>
                </a:lnTo>
                <a:lnTo>
                  <a:pt x="220593" y="74293"/>
                </a:lnTo>
                <a:close/>
              </a:path>
              <a:path w="342264" h="328929">
                <a:moveTo>
                  <a:pt x="296791" y="328794"/>
                </a:moveTo>
                <a:lnTo>
                  <a:pt x="259073" y="328794"/>
                </a:lnTo>
                <a:lnTo>
                  <a:pt x="259073" y="3428"/>
                </a:lnTo>
                <a:lnTo>
                  <a:pt x="296791" y="3428"/>
                </a:lnTo>
                <a:lnTo>
                  <a:pt x="296791" y="132203"/>
                </a:lnTo>
                <a:lnTo>
                  <a:pt x="341748" y="132203"/>
                </a:lnTo>
                <a:lnTo>
                  <a:pt x="341748" y="168397"/>
                </a:lnTo>
                <a:lnTo>
                  <a:pt x="296791" y="168397"/>
                </a:lnTo>
                <a:lnTo>
                  <a:pt x="296791" y="328794"/>
                </a:lnTo>
                <a:close/>
              </a:path>
              <a:path w="342264" h="328929">
                <a:moveTo>
                  <a:pt x="129155" y="275837"/>
                </a:moveTo>
                <a:lnTo>
                  <a:pt x="91437" y="275837"/>
                </a:lnTo>
                <a:lnTo>
                  <a:pt x="91437" y="227451"/>
                </a:lnTo>
                <a:lnTo>
                  <a:pt x="60321" y="220206"/>
                </a:lnTo>
                <a:lnTo>
                  <a:pt x="36813" y="206353"/>
                </a:lnTo>
                <a:lnTo>
                  <a:pt x="21948" y="186572"/>
                </a:lnTo>
                <a:lnTo>
                  <a:pt x="16763" y="161539"/>
                </a:lnTo>
                <a:lnTo>
                  <a:pt x="23377" y="133483"/>
                </a:lnTo>
                <a:lnTo>
                  <a:pt x="42242" y="112249"/>
                </a:lnTo>
                <a:lnTo>
                  <a:pt x="71894" y="98801"/>
                </a:lnTo>
                <a:lnTo>
                  <a:pt x="110868" y="94104"/>
                </a:lnTo>
                <a:lnTo>
                  <a:pt x="149842" y="98801"/>
                </a:lnTo>
                <a:lnTo>
                  <a:pt x="179494" y="112249"/>
                </a:lnTo>
                <a:lnTo>
                  <a:pt x="190790" y="124964"/>
                </a:lnTo>
                <a:lnTo>
                  <a:pt x="110868" y="124964"/>
                </a:lnTo>
                <a:lnTo>
                  <a:pt x="85526" y="127786"/>
                </a:lnTo>
                <a:lnTo>
                  <a:pt x="67292" y="135537"/>
                </a:lnTo>
                <a:lnTo>
                  <a:pt x="56273" y="147145"/>
                </a:lnTo>
                <a:lnTo>
                  <a:pt x="52576" y="161539"/>
                </a:lnTo>
                <a:lnTo>
                  <a:pt x="56273" y="175874"/>
                </a:lnTo>
                <a:lnTo>
                  <a:pt x="67292" y="187352"/>
                </a:lnTo>
                <a:lnTo>
                  <a:pt x="85526" y="194971"/>
                </a:lnTo>
                <a:lnTo>
                  <a:pt x="110868" y="197734"/>
                </a:lnTo>
                <a:lnTo>
                  <a:pt x="191423" y="197734"/>
                </a:lnTo>
                <a:lnTo>
                  <a:pt x="184637" y="206687"/>
                </a:lnTo>
                <a:lnTo>
                  <a:pt x="160772" y="220581"/>
                </a:lnTo>
                <a:lnTo>
                  <a:pt x="129155" y="227832"/>
                </a:lnTo>
                <a:lnTo>
                  <a:pt x="129155" y="275837"/>
                </a:lnTo>
                <a:close/>
              </a:path>
              <a:path w="342264" h="328929">
                <a:moveTo>
                  <a:pt x="191423" y="197734"/>
                </a:moveTo>
                <a:lnTo>
                  <a:pt x="110868" y="197734"/>
                </a:lnTo>
                <a:lnTo>
                  <a:pt x="136210" y="194971"/>
                </a:lnTo>
                <a:lnTo>
                  <a:pt x="154444" y="187352"/>
                </a:lnTo>
                <a:lnTo>
                  <a:pt x="165462" y="175874"/>
                </a:lnTo>
                <a:lnTo>
                  <a:pt x="169159" y="161539"/>
                </a:lnTo>
                <a:lnTo>
                  <a:pt x="165462" y="147145"/>
                </a:lnTo>
                <a:lnTo>
                  <a:pt x="154444" y="135537"/>
                </a:lnTo>
                <a:lnTo>
                  <a:pt x="136210" y="127786"/>
                </a:lnTo>
                <a:lnTo>
                  <a:pt x="110868" y="124964"/>
                </a:lnTo>
                <a:lnTo>
                  <a:pt x="190790" y="124964"/>
                </a:lnTo>
                <a:lnTo>
                  <a:pt x="198359" y="133483"/>
                </a:lnTo>
                <a:lnTo>
                  <a:pt x="204972" y="161539"/>
                </a:lnTo>
                <a:lnTo>
                  <a:pt x="199716" y="186792"/>
                </a:lnTo>
                <a:lnTo>
                  <a:pt x="191423" y="197734"/>
                </a:lnTo>
                <a:close/>
              </a:path>
              <a:path w="342264" h="328929">
                <a:moveTo>
                  <a:pt x="125726" y="309364"/>
                </a:moveTo>
                <a:lnTo>
                  <a:pt x="1523" y="309364"/>
                </a:lnTo>
                <a:lnTo>
                  <a:pt x="1523" y="275837"/>
                </a:lnTo>
                <a:lnTo>
                  <a:pt x="129155" y="275837"/>
                </a:lnTo>
                <a:lnTo>
                  <a:pt x="160230" y="274860"/>
                </a:lnTo>
                <a:lnTo>
                  <a:pt x="188304" y="272312"/>
                </a:lnTo>
                <a:lnTo>
                  <a:pt x="212521" y="267907"/>
                </a:lnTo>
                <a:lnTo>
                  <a:pt x="232023" y="261359"/>
                </a:lnTo>
                <a:lnTo>
                  <a:pt x="232023" y="295648"/>
                </a:lnTo>
                <a:lnTo>
                  <a:pt x="213164" y="301649"/>
                </a:lnTo>
                <a:lnTo>
                  <a:pt x="188304" y="305935"/>
                </a:lnTo>
                <a:lnTo>
                  <a:pt x="158730" y="308507"/>
                </a:lnTo>
                <a:lnTo>
                  <a:pt x="125726" y="30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382238" y="7239787"/>
            <a:ext cx="683260" cy="339725"/>
          </a:xfrm>
          <a:custGeom>
            <a:avLst/>
            <a:gdLst/>
            <a:ahLst/>
            <a:cxnLst/>
            <a:rect l="l" t="t" r="r" b="b"/>
            <a:pathLst>
              <a:path w="683260" h="339725">
                <a:moveTo>
                  <a:pt x="298704" y="118478"/>
                </a:moveTo>
                <a:lnTo>
                  <a:pt x="289534" y="99441"/>
                </a:lnTo>
                <a:lnTo>
                  <a:pt x="288696" y="97675"/>
                </a:lnTo>
                <a:lnTo>
                  <a:pt x="260985" y="83654"/>
                </a:lnTo>
                <a:lnTo>
                  <a:pt x="260985" y="118478"/>
                </a:lnTo>
                <a:lnTo>
                  <a:pt x="253492" y="126758"/>
                </a:lnTo>
                <a:lnTo>
                  <a:pt x="232791" y="132727"/>
                </a:lnTo>
                <a:lnTo>
                  <a:pt x="201510" y="136321"/>
                </a:lnTo>
                <a:lnTo>
                  <a:pt x="162306" y="137528"/>
                </a:lnTo>
                <a:lnTo>
                  <a:pt x="123266" y="136321"/>
                </a:lnTo>
                <a:lnTo>
                  <a:pt x="91973" y="132727"/>
                </a:lnTo>
                <a:lnTo>
                  <a:pt x="71170" y="126758"/>
                </a:lnTo>
                <a:lnTo>
                  <a:pt x="63627" y="118478"/>
                </a:lnTo>
                <a:lnTo>
                  <a:pt x="71170" y="110197"/>
                </a:lnTo>
                <a:lnTo>
                  <a:pt x="123266" y="100647"/>
                </a:lnTo>
                <a:lnTo>
                  <a:pt x="162306" y="99441"/>
                </a:lnTo>
                <a:lnTo>
                  <a:pt x="201510" y="100647"/>
                </a:lnTo>
                <a:lnTo>
                  <a:pt x="253492" y="110197"/>
                </a:lnTo>
                <a:lnTo>
                  <a:pt x="260985" y="118478"/>
                </a:lnTo>
                <a:lnTo>
                  <a:pt x="260985" y="83654"/>
                </a:lnTo>
                <a:lnTo>
                  <a:pt x="260654" y="83477"/>
                </a:lnTo>
                <a:lnTo>
                  <a:pt x="217538" y="75349"/>
                </a:lnTo>
                <a:lnTo>
                  <a:pt x="162306" y="72771"/>
                </a:lnTo>
                <a:lnTo>
                  <a:pt x="107086" y="75349"/>
                </a:lnTo>
                <a:lnTo>
                  <a:pt x="63969" y="83477"/>
                </a:lnTo>
                <a:lnTo>
                  <a:pt x="35915" y="97675"/>
                </a:lnTo>
                <a:lnTo>
                  <a:pt x="25908" y="118478"/>
                </a:lnTo>
                <a:lnTo>
                  <a:pt x="35915" y="139293"/>
                </a:lnTo>
                <a:lnTo>
                  <a:pt x="63969" y="153492"/>
                </a:lnTo>
                <a:lnTo>
                  <a:pt x="107086" y="161607"/>
                </a:lnTo>
                <a:lnTo>
                  <a:pt x="162306" y="164198"/>
                </a:lnTo>
                <a:lnTo>
                  <a:pt x="217538" y="161607"/>
                </a:lnTo>
                <a:lnTo>
                  <a:pt x="260654" y="153492"/>
                </a:lnTo>
                <a:lnTo>
                  <a:pt x="288696" y="139293"/>
                </a:lnTo>
                <a:lnTo>
                  <a:pt x="289534" y="137528"/>
                </a:lnTo>
                <a:lnTo>
                  <a:pt x="298704" y="118478"/>
                </a:lnTo>
                <a:close/>
              </a:path>
              <a:path w="683260" h="339725">
                <a:moveTo>
                  <a:pt x="304800" y="287642"/>
                </a:moveTo>
                <a:lnTo>
                  <a:pt x="293458" y="263537"/>
                </a:lnTo>
                <a:lnTo>
                  <a:pt x="292938" y="263258"/>
                </a:lnTo>
                <a:lnTo>
                  <a:pt x="265557" y="249123"/>
                </a:lnTo>
                <a:lnTo>
                  <a:pt x="265557" y="287642"/>
                </a:lnTo>
                <a:lnTo>
                  <a:pt x="256870" y="299008"/>
                </a:lnTo>
                <a:lnTo>
                  <a:pt x="233794" y="306552"/>
                </a:lnTo>
                <a:lnTo>
                  <a:pt x="200787" y="310730"/>
                </a:lnTo>
                <a:lnTo>
                  <a:pt x="162306" y="312026"/>
                </a:lnTo>
                <a:lnTo>
                  <a:pt x="123837" y="310730"/>
                </a:lnTo>
                <a:lnTo>
                  <a:pt x="90830" y="306552"/>
                </a:lnTo>
                <a:lnTo>
                  <a:pt x="67741" y="299008"/>
                </a:lnTo>
                <a:lnTo>
                  <a:pt x="59055" y="287642"/>
                </a:lnTo>
                <a:lnTo>
                  <a:pt x="67741" y="276440"/>
                </a:lnTo>
                <a:lnTo>
                  <a:pt x="90830" y="268884"/>
                </a:lnTo>
                <a:lnTo>
                  <a:pt x="123837" y="264604"/>
                </a:lnTo>
                <a:lnTo>
                  <a:pt x="162306" y="263258"/>
                </a:lnTo>
                <a:lnTo>
                  <a:pt x="200787" y="264604"/>
                </a:lnTo>
                <a:lnTo>
                  <a:pt x="233794" y="268884"/>
                </a:lnTo>
                <a:lnTo>
                  <a:pt x="256870" y="276440"/>
                </a:lnTo>
                <a:lnTo>
                  <a:pt x="265557" y="287642"/>
                </a:lnTo>
                <a:lnTo>
                  <a:pt x="265557" y="249123"/>
                </a:lnTo>
                <a:lnTo>
                  <a:pt x="262699" y="247637"/>
                </a:lnTo>
                <a:lnTo>
                  <a:pt x="217360" y="238887"/>
                </a:lnTo>
                <a:lnTo>
                  <a:pt x="162306" y="236207"/>
                </a:lnTo>
                <a:lnTo>
                  <a:pt x="107251" y="238887"/>
                </a:lnTo>
                <a:lnTo>
                  <a:pt x="61912" y="247637"/>
                </a:lnTo>
                <a:lnTo>
                  <a:pt x="31153" y="263537"/>
                </a:lnTo>
                <a:lnTo>
                  <a:pt x="19812" y="287642"/>
                </a:lnTo>
                <a:lnTo>
                  <a:pt x="31153" y="311810"/>
                </a:lnTo>
                <a:lnTo>
                  <a:pt x="61912" y="327837"/>
                </a:lnTo>
                <a:lnTo>
                  <a:pt x="107251" y="336715"/>
                </a:lnTo>
                <a:lnTo>
                  <a:pt x="162306" y="339458"/>
                </a:lnTo>
                <a:lnTo>
                  <a:pt x="217360" y="336715"/>
                </a:lnTo>
                <a:lnTo>
                  <a:pt x="262699" y="327837"/>
                </a:lnTo>
                <a:lnTo>
                  <a:pt x="293052" y="312026"/>
                </a:lnTo>
                <a:lnTo>
                  <a:pt x="293458" y="311810"/>
                </a:lnTo>
                <a:lnTo>
                  <a:pt x="304800" y="287642"/>
                </a:lnTo>
                <a:close/>
              </a:path>
              <a:path w="683260" h="339725">
                <a:moveTo>
                  <a:pt x="311658" y="29718"/>
                </a:moveTo>
                <a:lnTo>
                  <a:pt x="180975" y="29718"/>
                </a:lnTo>
                <a:lnTo>
                  <a:pt x="180975" y="0"/>
                </a:lnTo>
                <a:lnTo>
                  <a:pt x="142875" y="0"/>
                </a:lnTo>
                <a:lnTo>
                  <a:pt x="142875" y="29718"/>
                </a:lnTo>
                <a:lnTo>
                  <a:pt x="12954" y="29718"/>
                </a:lnTo>
                <a:lnTo>
                  <a:pt x="12954" y="57150"/>
                </a:lnTo>
                <a:lnTo>
                  <a:pt x="311658" y="57150"/>
                </a:lnTo>
                <a:lnTo>
                  <a:pt x="311658" y="29718"/>
                </a:lnTo>
                <a:close/>
              </a:path>
              <a:path w="683260" h="339725">
                <a:moveTo>
                  <a:pt x="324993" y="184772"/>
                </a:moveTo>
                <a:lnTo>
                  <a:pt x="0" y="184772"/>
                </a:lnTo>
                <a:lnTo>
                  <a:pt x="0" y="212966"/>
                </a:lnTo>
                <a:lnTo>
                  <a:pt x="324993" y="212966"/>
                </a:lnTo>
                <a:lnTo>
                  <a:pt x="324993" y="184772"/>
                </a:lnTo>
                <a:close/>
              </a:path>
              <a:path w="683260" h="339725">
                <a:moveTo>
                  <a:pt x="525767" y="148196"/>
                </a:moveTo>
                <a:lnTo>
                  <a:pt x="519861" y="123329"/>
                </a:lnTo>
                <a:lnTo>
                  <a:pt x="513676" y="116192"/>
                </a:lnTo>
                <a:lnTo>
                  <a:pt x="503631" y="104622"/>
                </a:lnTo>
                <a:lnTo>
                  <a:pt x="491858" y="98933"/>
                </a:lnTo>
                <a:lnTo>
                  <a:pt x="491858" y="148196"/>
                </a:lnTo>
                <a:lnTo>
                  <a:pt x="488835" y="160756"/>
                </a:lnTo>
                <a:lnTo>
                  <a:pt x="480250" y="170916"/>
                </a:lnTo>
                <a:lnTo>
                  <a:pt x="466788" y="177723"/>
                </a:lnTo>
                <a:lnTo>
                  <a:pt x="449199" y="180200"/>
                </a:lnTo>
                <a:lnTo>
                  <a:pt x="431596" y="177723"/>
                </a:lnTo>
                <a:lnTo>
                  <a:pt x="418147" y="170916"/>
                </a:lnTo>
                <a:lnTo>
                  <a:pt x="409549" y="160756"/>
                </a:lnTo>
                <a:lnTo>
                  <a:pt x="406527" y="148196"/>
                </a:lnTo>
                <a:lnTo>
                  <a:pt x="409549" y="135648"/>
                </a:lnTo>
                <a:lnTo>
                  <a:pt x="418147" y="125488"/>
                </a:lnTo>
                <a:lnTo>
                  <a:pt x="431596" y="118681"/>
                </a:lnTo>
                <a:lnTo>
                  <a:pt x="449199" y="116192"/>
                </a:lnTo>
                <a:lnTo>
                  <a:pt x="466788" y="118681"/>
                </a:lnTo>
                <a:lnTo>
                  <a:pt x="480250" y="125488"/>
                </a:lnTo>
                <a:lnTo>
                  <a:pt x="488835" y="135648"/>
                </a:lnTo>
                <a:lnTo>
                  <a:pt x="491858" y="148196"/>
                </a:lnTo>
                <a:lnTo>
                  <a:pt x="491858" y="98933"/>
                </a:lnTo>
                <a:lnTo>
                  <a:pt x="479323" y="92862"/>
                </a:lnTo>
                <a:lnTo>
                  <a:pt x="449199" y="88773"/>
                </a:lnTo>
                <a:lnTo>
                  <a:pt x="419061" y="92862"/>
                </a:lnTo>
                <a:lnTo>
                  <a:pt x="394754" y="104622"/>
                </a:lnTo>
                <a:lnTo>
                  <a:pt x="378523" y="123329"/>
                </a:lnTo>
                <a:lnTo>
                  <a:pt x="372618" y="148196"/>
                </a:lnTo>
                <a:lnTo>
                  <a:pt x="378523" y="173075"/>
                </a:lnTo>
                <a:lnTo>
                  <a:pt x="394754" y="191782"/>
                </a:lnTo>
                <a:lnTo>
                  <a:pt x="419061" y="203542"/>
                </a:lnTo>
                <a:lnTo>
                  <a:pt x="449199" y="207632"/>
                </a:lnTo>
                <a:lnTo>
                  <a:pt x="479323" y="203542"/>
                </a:lnTo>
                <a:lnTo>
                  <a:pt x="503631" y="191782"/>
                </a:lnTo>
                <a:lnTo>
                  <a:pt x="513676" y="180200"/>
                </a:lnTo>
                <a:lnTo>
                  <a:pt x="519861" y="173075"/>
                </a:lnTo>
                <a:lnTo>
                  <a:pt x="525767" y="148196"/>
                </a:lnTo>
                <a:close/>
              </a:path>
              <a:path w="683260" h="339725">
                <a:moveTo>
                  <a:pt x="533768" y="41529"/>
                </a:moveTo>
                <a:lnTo>
                  <a:pt x="467487" y="41529"/>
                </a:lnTo>
                <a:lnTo>
                  <a:pt x="467487" y="8382"/>
                </a:lnTo>
                <a:lnTo>
                  <a:pt x="429768" y="8382"/>
                </a:lnTo>
                <a:lnTo>
                  <a:pt x="429768" y="41529"/>
                </a:lnTo>
                <a:lnTo>
                  <a:pt x="360807" y="41529"/>
                </a:lnTo>
                <a:lnTo>
                  <a:pt x="360807" y="70485"/>
                </a:lnTo>
                <a:lnTo>
                  <a:pt x="533768" y="70485"/>
                </a:lnTo>
                <a:lnTo>
                  <a:pt x="533768" y="41529"/>
                </a:lnTo>
                <a:close/>
              </a:path>
              <a:path w="683260" h="339725">
                <a:moveTo>
                  <a:pt x="679310" y="12954"/>
                </a:moveTo>
                <a:lnTo>
                  <a:pt x="644258" y="12954"/>
                </a:lnTo>
                <a:lnTo>
                  <a:pt x="644258" y="89154"/>
                </a:lnTo>
                <a:lnTo>
                  <a:pt x="592442" y="89154"/>
                </a:lnTo>
                <a:lnTo>
                  <a:pt x="592442" y="14859"/>
                </a:lnTo>
                <a:lnTo>
                  <a:pt x="557390" y="14859"/>
                </a:lnTo>
                <a:lnTo>
                  <a:pt x="557390" y="203060"/>
                </a:lnTo>
                <a:lnTo>
                  <a:pt x="592442" y="203060"/>
                </a:lnTo>
                <a:lnTo>
                  <a:pt x="592442" y="123050"/>
                </a:lnTo>
                <a:lnTo>
                  <a:pt x="644258" y="123050"/>
                </a:lnTo>
                <a:lnTo>
                  <a:pt x="644258" y="214490"/>
                </a:lnTo>
                <a:lnTo>
                  <a:pt x="679310" y="214490"/>
                </a:lnTo>
                <a:lnTo>
                  <a:pt x="679310" y="123050"/>
                </a:lnTo>
                <a:lnTo>
                  <a:pt x="679310" y="89154"/>
                </a:lnTo>
                <a:lnTo>
                  <a:pt x="679310" y="12954"/>
                </a:lnTo>
                <a:close/>
              </a:path>
              <a:path w="683260" h="339725">
                <a:moveTo>
                  <a:pt x="683120" y="279641"/>
                </a:moveTo>
                <a:lnTo>
                  <a:pt x="671741" y="252158"/>
                </a:lnTo>
                <a:lnTo>
                  <a:pt x="668578" y="250304"/>
                </a:lnTo>
                <a:lnTo>
                  <a:pt x="643496" y="235673"/>
                </a:lnTo>
                <a:lnTo>
                  <a:pt x="643496" y="279641"/>
                </a:lnTo>
                <a:lnTo>
                  <a:pt x="635101" y="292747"/>
                </a:lnTo>
                <a:lnTo>
                  <a:pt x="612305" y="301879"/>
                </a:lnTo>
                <a:lnTo>
                  <a:pt x="578726" y="307238"/>
                </a:lnTo>
                <a:lnTo>
                  <a:pt x="537959" y="308978"/>
                </a:lnTo>
                <a:lnTo>
                  <a:pt x="497205" y="307238"/>
                </a:lnTo>
                <a:lnTo>
                  <a:pt x="463626" y="301879"/>
                </a:lnTo>
                <a:lnTo>
                  <a:pt x="440829" y="292747"/>
                </a:lnTo>
                <a:lnTo>
                  <a:pt x="432435" y="279641"/>
                </a:lnTo>
                <a:lnTo>
                  <a:pt x="440829" y="266534"/>
                </a:lnTo>
                <a:lnTo>
                  <a:pt x="463626" y="257403"/>
                </a:lnTo>
                <a:lnTo>
                  <a:pt x="497205" y="252056"/>
                </a:lnTo>
                <a:lnTo>
                  <a:pt x="537959" y="250304"/>
                </a:lnTo>
                <a:lnTo>
                  <a:pt x="578726" y="252056"/>
                </a:lnTo>
                <a:lnTo>
                  <a:pt x="612305" y="257403"/>
                </a:lnTo>
                <a:lnTo>
                  <a:pt x="635101" y="266534"/>
                </a:lnTo>
                <a:lnTo>
                  <a:pt x="643496" y="279641"/>
                </a:lnTo>
                <a:lnTo>
                  <a:pt x="643496" y="235673"/>
                </a:lnTo>
                <a:lnTo>
                  <a:pt x="640689" y="234022"/>
                </a:lnTo>
                <a:lnTo>
                  <a:pt x="594563" y="224028"/>
                </a:lnTo>
                <a:lnTo>
                  <a:pt x="537959" y="220967"/>
                </a:lnTo>
                <a:lnTo>
                  <a:pt x="481368" y="224028"/>
                </a:lnTo>
                <a:lnTo>
                  <a:pt x="435241" y="234022"/>
                </a:lnTo>
                <a:lnTo>
                  <a:pt x="404177" y="252158"/>
                </a:lnTo>
                <a:lnTo>
                  <a:pt x="392811" y="279641"/>
                </a:lnTo>
                <a:lnTo>
                  <a:pt x="404177" y="306971"/>
                </a:lnTo>
                <a:lnTo>
                  <a:pt x="435241" y="325120"/>
                </a:lnTo>
                <a:lnTo>
                  <a:pt x="481368" y="335203"/>
                </a:lnTo>
                <a:lnTo>
                  <a:pt x="537959" y="338315"/>
                </a:lnTo>
                <a:lnTo>
                  <a:pt x="594563" y="335203"/>
                </a:lnTo>
                <a:lnTo>
                  <a:pt x="640689" y="325120"/>
                </a:lnTo>
                <a:lnTo>
                  <a:pt x="668312" y="308978"/>
                </a:lnTo>
                <a:lnTo>
                  <a:pt x="671741" y="306971"/>
                </a:lnTo>
                <a:lnTo>
                  <a:pt x="683120" y="279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32080" y="7252730"/>
            <a:ext cx="304165" cy="321310"/>
          </a:xfrm>
          <a:custGeom>
            <a:avLst/>
            <a:gdLst/>
            <a:ahLst/>
            <a:cxnLst/>
            <a:rect l="l" t="t" r="r" b="b"/>
            <a:pathLst>
              <a:path w="304164" h="321309">
                <a:moveTo>
                  <a:pt x="296029" y="160016"/>
                </a:moveTo>
                <a:lnTo>
                  <a:pt x="258311" y="160016"/>
                </a:lnTo>
                <a:lnTo>
                  <a:pt x="258311" y="127250"/>
                </a:lnTo>
                <a:lnTo>
                  <a:pt x="187447" y="127250"/>
                </a:lnTo>
                <a:lnTo>
                  <a:pt x="187447" y="96390"/>
                </a:lnTo>
                <a:lnTo>
                  <a:pt x="258311" y="96390"/>
                </a:lnTo>
                <a:lnTo>
                  <a:pt x="258311" y="62863"/>
                </a:lnTo>
                <a:lnTo>
                  <a:pt x="201543" y="62863"/>
                </a:lnTo>
                <a:lnTo>
                  <a:pt x="201543" y="32003"/>
                </a:lnTo>
                <a:lnTo>
                  <a:pt x="258311" y="32003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60016"/>
                </a:lnTo>
                <a:close/>
              </a:path>
              <a:path w="304164" h="321309">
                <a:moveTo>
                  <a:pt x="0" y="154301"/>
                </a:moveTo>
                <a:lnTo>
                  <a:pt x="0" y="122678"/>
                </a:lnTo>
                <a:lnTo>
                  <a:pt x="61190" y="118124"/>
                </a:lnTo>
                <a:lnTo>
                  <a:pt x="107772" y="104534"/>
                </a:lnTo>
                <a:lnTo>
                  <a:pt x="137424" y="81156"/>
                </a:lnTo>
                <a:lnTo>
                  <a:pt x="147824" y="47242"/>
                </a:lnTo>
                <a:lnTo>
                  <a:pt x="147824" y="39623"/>
                </a:lnTo>
                <a:lnTo>
                  <a:pt x="0" y="39623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1146"/>
                </a:lnTo>
                <a:lnTo>
                  <a:pt x="176889" y="83491"/>
                </a:lnTo>
                <a:lnTo>
                  <a:pt x="152161" y="115376"/>
                </a:lnTo>
                <a:lnTo>
                  <a:pt x="113205" y="137403"/>
                </a:lnTo>
                <a:lnTo>
                  <a:pt x="61869" y="150177"/>
                </a:lnTo>
                <a:lnTo>
                  <a:pt x="0" y="154301"/>
                </a:lnTo>
                <a:close/>
              </a:path>
              <a:path w="304164" h="321309">
                <a:moveTo>
                  <a:pt x="304030" y="321174"/>
                </a:moveTo>
                <a:lnTo>
                  <a:pt x="20573" y="321174"/>
                </a:lnTo>
                <a:lnTo>
                  <a:pt x="20573" y="235071"/>
                </a:lnTo>
                <a:lnTo>
                  <a:pt x="258692" y="235071"/>
                </a:lnTo>
                <a:lnTo>
                  <a:pt x="258692" y="206877"/>
                </a:lnTo>
                <a:lnTo>
                  <a:pt x="19811" y="206877"/>
                </a:lnTo>
                <a:lnTo>
                  <a:pt x="19811" y="177160"/>
                </a:lnTo>
                <a:lnTo>
                  <a:pt x="296029" y="177160"/>
                </a:lnTo>
                <a:lnTo>
                  <a:pt x="296029" y="263264"/>
                </a:lnTo>
                <a:lnTo>
                  <a:pt x="57910" y="263264"/>
                </a:lnTo>
                <a:lnTo>
                  <a:pt x="57910" y="291457"/>
                </a:lnTo>
                <a:lnTo>
                  <a:pt x="304030" y="291457"/>
                </a:lnTo>
                <a:lnTo>
                  <a:pt x="304030" y="32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594783" y="7252730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299839" y="182875"/>
                </a:moveTo>
                <a:lnTo>
                  <a:pt x="262121" y="182875"/>
                </a:lnTo>
                <a:lnTo>
                  <a:pt x="262121" y="94104"/>
                </a:lnTo>
                <a:lnTo>
                  <a:pt x="198877" y="94104"/>
                </a:lnTo>
                <a:lnTo>
                  <a:pt x="198877" y="61339"/>
                </a:lnTo>
                <a:lnTo>
                  <a:pt x="262121" y="61339"/>
                </a:lnTo>
                <a:lnTo>
                  <a:pt x="262121" y="0"/>
                </a:lnTo>
                <a:lnTo>
                  <a:pt x="299839" y="0"/>
                </a:lnTo>
                <a:lnTo>
                  <a:pt x="299839" y="182875"/>
                </a:lnTo>
                <a:close/>
              </a:path>
              <a:path w="302895" h="325754">
                <a:moveTo>
                  <a:pt x="211830" y="40765"/>
                </a:moveTo>
                <a:lnTo>
                  <a:pt x="4190" y="40765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0765"/>
                </a:lnTo>
                <a:close/>
              </a:path>
              <a:path w="302895" h="325754">
                <a:moveTo>
                  <a:pt x="0" y="173350"/>
                </a:moveTo>
                <a:lnTo>
                  <a:pt x="0" y="139442"/>
                </a:lnTo>
                <a:lnTo>
                  <a:pt x="36366" y="128417"/>
                </a:lnTo>
                <a:lnTo>
                  <a:pt x="64339" y="107248"/>
                </a:lnTo>
                <a:lnTo>
                  <a:pt x="83097" y="77507"/>
                </a:lnTo>
                <a:lnTo>
                  <a:pt x="91818" y="40765"/>
                </a:lnTo>
                <a:lnTo>
                  <a:pt x="129536" y="40765"/>
                </a:lnTo>
                <a:lnTo>
                  <a:pt x="128620" y="50630"/>
                </a:lnTo>
                <a:lnTo>
                  <a:pt x="127060" y="60244"/>
                </a:lnTo>
                <a:lnTo>
                  <a:pt x="124929" y="69643"/>
                </a:lnTo>
                <a:lnTo>
                  <a:pt x="122297" y="78865"/>
                </a:lnTo>
                <a:lnTo>
                  <a:pt x="169983" y="108963"/>
                </a:lnTo>
                <a:lnTo>
                  <a:pt x="108201" y="108963"/>
                </a:lnTo>
                <a:lnTo>
                  <a:pt x="88562" y="133328"/>
                </a:lnTo>
                <a:lnTo>
                  <a:pt x="63673" y="152729"/>
                </a:lnTo>
                <a:lnTo>
                  <a:pt x="33997" y="166344"/>
                </a:lnTo>
                <a:lnTo>
                  <a:pt x="0" y="173350"/>
                </a:lnTo>
                <a:close/>
              </a:path>
              <a:path w="302895" h="325754">
                <a:moveTo>
                  <a:pt x="203829" y="170302"/>
                </a:moveTo>
                <a:lnTo>
                  <a:pt x="108201" y="108963"/>
                </a:lnTo>
                <a:lnTo>
                  <a:pt x="169983" y="108963"/>
                </a:lnTo>
                <a:lnTo>
                  <a:pt x="222498" y="142109"/>
                </a:lnTo>
                <a:lnTo>
                  <a:pt x="203829" y="170302"/>
                </a:lnTo>
                <a:close/>
              </a:path>
              <a:path w="302895" h="325754">
                <a:moveTo>
                  <a:pt x="161920" y="325365"/>
                </a:moveTo>
                <a:lnTo>
                  <a:pt x="106683" y="321764"/>
                </a:lnTo>
                <a:lnTo>
                  <a:pt x="62053" y="310269"/>
                </a:lnTo>
                <a:lnTo>
                  <a:pt x="32211" y="289844"/>
                </a:lnTo>
                <a:lnTo>
                  <a:pt x="21335" y="259454"/>
                </a:lnTo>
                <a:lnTo>
                  <a:pt x="32211" y="229064"/>
                </a:lnTo>
                <a:lnTo>
                  <a:pt x="62053" y="208639"/>
                </a:lnTo>
                <a:lnTo>
                  <a:pt x="106683" y="197144"/>
                </a:lnTo>
                <a:lnTo>
                  <a:pt x="161920" y="193543"/>
                </a:lnTo>
                <a:lnTo>
                  <a:pt x="217158" y="197144"/>
                </a:lnTo>
                <a:lnTo>
                  <a:pt x="261788" y="208639"/>
                </a:lnTo>
                <a:lnTo>
                  <a:pt x="284819" y="224403"/>
                </a:lnTo>
                <a:lnTo>
                  <a:pt x="161920" y="224403"/>
                </a:lnTo>
                <a:lnTo>
                  <a:pt x="122577" y="226504"/>
                </a:lnTo>
                <a:lnTo>
                  <a:pt x="90628" y="232928"/>
                </a:lnTo>
                <a:lnTo>
                  <a:pt x="69179" y="243851"/>
                </a:lnTo>
                <a:lnTo>
                  <a:pt x="61339" y="259454"/>
                </a:lnTo>
                <a:lnTo>
                  <a:pt x="69179" y="275057"/>
                </a:lnTo>
                <a:lnTo>
                  <a:pt x="90628" y="285980"/>
                </a:lnTo>
                <a:lnTo>
                  <a:pt x="122577" y="292404"/>
                </a:lnTo>
                <a:lnTo>
                  <a:pt x="161920" y="294505"/>
                </a:lnTo>
                <a:lnTo>
                  <a:pt x="284819" y="294505"/>
                </a:lnTo>
                <a:lnTo>
                  <a:pt x="261788" y="310269"/>
                </a:lnTo>
                <a:lnTo>
                  <a:pt x="217158" y="321764"/>
                </a:lnTo>
                <a:lnTo>
                  <a:pt x="161920" y="325365"/>
                </a:lnTo>
                <a:close/>
              </a:path>
              <a:path w="302895" h="325754">
                <a:moveTo>
                  <a:pt x="284819" y="294505"/>
                </a:moveTo>
                <a:lnTo>
                  <a:pt x="161920" y="294505"/>
                </a:lnTo>
                <a:lnTo>
                  <a:pt x="201264" y="292404"/>
                </a:lnTo>
                <a:lnTo>
                  <a:pt x="233213" y="285980"/>
                </a:lnTo>
                <a:lnTo>
                  <a:pt x="254662" y="275057"/>
                </a:lnTo>
                <a:lnTo>
                  <a:pt x="262502" y="259454"/>
                </a:lnTo>
                <a:lnTo>
                  <a:pt x="254662" y="243851"/>
                </a:lnTo>
                <a:lnTo>
                  <a:pt x="233213" y="232928"/>
                </a:lnTo>
                <a:lnTo>
                  <a:pt x="201264" y="226504"/>
                </a:lnTo>
                <a:lnTo>
                  <a:pt x="161920" y="224403"/>
                </a:lnTo>
                <a:lnTo>
                  <a:pt x="284819" y="224403"/>
                </a:lnTo>
                <a:lnTo>
                  <a:pt x="291630" y="229064"/>
                </a:lnTo>
                <a:lnTo>
                  <a:pt x="302506" y="259454"/>
                </a:lnTo>
                <a:lnTo>
                  <a:pt x="291630" y="289844"/>
                </a:lnTo>
                <a:lnTo>
                  <a:pt x="284819" y="294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61346" y="7258446"/>
            <a:ext cx="325120" cy="304165"/>
          </a:xfrm>
          <a:custGeom>
            <a:avLst/>
            <a:gdLst/>
            <a:ahLst/>
            <a:cxnLst/>
            <a:rect l="l" t="t" r="r" b="b"/>
            <a:pathLst>
              <a:path w="325120" h="304165">
                <a:moveTo>
                  <a:pt x="112392" y="269360"/>
                </a:moveTo>
                <a:lnTo>
                  <a:pt x="74674" y="269360"/>
                </a:lnTo>
                <a:lnTo>
                  <a:pt x="74674" y="181351"/>
                </a:lnTo>
                <a:lnTo>
                  <a:pt x="49695" y="166403"/>
                </a:lnTo>
                <a:lnTo>
                  <a:pt x="31145" y="147490"/>
                </a:lnTo>
                <a:lnTo>
                  <a:pt x="19597" y="124935"/>
                </a:lnTo>
                <a:lnTo>
                  <a:pt x="15620" y="99057"/>
                </a:lnTo>
                <a:lnTo>
                  <a:pt x="26056" y="58184"/>
                </a:lnTo>
                <a:lnTo>
                  <a:pt x="55672" y="26955"/>
                </a:lnTo>
                <a:lnTo>
                  <a:pt x="101932" y="7012"/>
                </a:lnTo>
                <a:lnTo>
                  <a:pt x="162301" y="0"/>
                </a:lnTo>
                <a:lnTo>
                  <a:pt x="222671" y="7012"/>
                </a:lnTo>
                <a:lnTo>
                  <a:pt x="268931" y="26955"/>
                </a:lnTo>
                <a:lnTo>
                  <a:pt x="275886" y="34289"/>
                </a:lnTo>
                <a:lnTo>
                  <a:pt x="162301" y="34289"/>
                </a:lnTo>
                <a:lnTo>
                  <a:pt x="118630" y="38837"/>
                </a:lnTo>
                <a:lnTo>
                  <a:pt x="84960" y="51814"/>
                </a:lnTo>
                <a:lnTo>
                  <a:pt x="63292" y="72221"/>
                </a:lnTo>
                <a:lnTo>
                  <a:pt x="55624" y="99057"/>
                </a:lnTo>
                <a:lnTo>
                  <a:pt x="63292" y="125512"/>
                </a:lnTo>
                <a:lnTo>
                  <a:pt x="84960" y="145824"/>
                </a:lnTo>
                <a:lnTo>
                  <a:pt x="118630" y="158849"/>
                </a:lnTo>
                <a:lnTo>
                  <a:pt x="162301" y="163444"/>
                </a:lnTo>
                <a:lnTo>
                  <a:pt x="277747" y="163444"/>
                </a:lnTo>
                <a:lnTo>
                  <a:pt x="275069" y="166189"/>
                </a:lnTo>
                <a:lnTo>
                  <a:pt x="250310" y="180970"/>
                </a:lnTo>
                <a:lnTo>
                  <a:pt x="250310" y="193162"/>
                </a:lnTo>
                <a:lnTo>
                  <a:pt x="112392" y="193162"/>
                </a:lnTo>
                <a:lnTo>
                  <a:pt x="112392" y="269360"/>
                </a:lnTo>
                <a:close/>
              </a:path>
              <a:path w="325120" h="304165">
                <a:moveTo>
                  <a:pt x="277747" y="163444"/>
                </a:moveTo>
                <a:lnTo>
                  <a:pt x="162301" y="163444"/>
                </a:lnTo>
                <a:lnTo>
                  <a:pt x="206032" y="158849"/>
                </a:lnTo>
                <a:lnTo>
                  <a:pt x="239833" y="145824"/>
                </a:lnTo>
                <a:lnTo>
                  <a:pt x="261633" y="125512"/>
                </a:lnTo>
                <a:lnTo>
                  <a:pt x="269360" y="99057"/>
                </a:lnTo>
                <a:lnTo>
                  <a:pt x="261633" y="72221"/>
                </a:lnTo>
                <a:lnTo>
                  <a:pt x="239833" y="51814"/>
                </a:lnTo>
                <a:lnTo>
                  <a:pt x="206032" y="38837"/>
                </a:lnTo>
                <a:lnTo>
                  <a:pt x="162301" y="34289"/>
                </a:lnTo>
                <a:lnTo>
                  <a:pt x="275886" y="34289"/>
                </a:lnTo>
                <a:lnTo>
                  <a:pt x="298547" y="58184"/>
                </a:lnTo>
                <a:lnTo>
                  <a:pt x="308983" y="99057"/>
                </a:lnTo>
                <a:lnTo>
                  <a:pt x="305012" y="124768"/>
                </a:lnTo>
                <a:lnTo>
                  <a:pt x="293505" y="147300"/>
                </a:lnTo>
                <a:lnTo>
                  <a:pt x="277747" y="163444"/>
                </a:lnTo>
                <a:close/>
              </a:path>
              <a:path w="325120" h="304165">
                <a:moveTo>
                  <a:pt x="162301" y="197734"/>
                </a:moveTo>
                <a:lnTo>
                  <a:pt x="149092" y="197448"/>
                </a:lnTo>
                <a:lnTo>
                  <a:pt x="136346" y="196591"/>
                </a:lnTo>
                <a:lnTo>
                  <a:pt x="124101" y="195162"/>
                </a:lnTo>
                <a:lnTo>
                  <a:pt x="112392" y="193162"/>
                </a:lnTo>
                <a:lnTo>
                  <a:pt x="212592" y="193162"/>
                </a:lnTo>
                <a:lnTo>
                  <a:pt x="200877" y="195162"/>
                </a:lnTo>
                <a:lnTo>
                  <a:pt x="188590" y="196591"/>
                </a:lnTo>
                <a:lnTo>
                  <a:pt x="175731" y="197448"/>
                </a:lnTo>
                <a:lnTo>
                  <a:pt x="162301" y="197734"/>
                </a:lnTo>
                <a:close/>
              </a:path>
              <a:path w="325120" h="304165">
                <a:moveTo>
                  <a:pt x="250310" y="269360"/>
                </a:moveTo>
                <a:lnTo>
                  <a:pt x="212592" y="269360"/>
                </a:lnTo>
                <a:lnTo>
                  <a:pt x="212592" y="193162"/>
                </a:lnTo>
                <a:lnTo>
                  <a:pt x="250310" y="193162"/>
                </a:lnTo>
                <a:lnTo>
                  <a:pt x="250310" y="269360"/>
                </a:lnTo>
                <a:close/>
              </a:path>
              <a:path w="325120" h="304165">
                <a:moveTo>
                  <a:pt x="324984" y="304030"/>
                </a:moveTo>
                <a:lnTo>
                  <a:pt x="0" y="304030"/>
                </a:lnTo>
                <a:lnTo>
                  <a:pt x="0" y="269360"/>
                </a:lnTo>
                <a:lnTo>
                  <a:pt x="324984" y="269360"/>
                </a:lnTo>
                <a:lnTo>
                  <a:pt x="324984" y="304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30907" y="7252730"/>
            <a:ext cx="309880" cy="321310"/>
          </a:xfrm>
          <a:custGeom>
            <a:avLst/>
            <a:gdLst/>
            <a:ahLst/>
            <a:cxnLst/>
            <a:rect l="l" t="t" r="r" b="b"/>
            <a:pathLst>
              <a:path w="309879" h="321309">
                <a:moveTo>
                  <a:pt x="300601" y="241547"/>
                </a:moveTo>
                <a:lnTo>
                  <a:pt x="262883" y="241547"/>
                </a:lnTo>
                <a:lnTo>
                  <a:pt x="262883" y="0"/>
                </a:lnTo>
                <a:lnTo>
                  <a:pt x="300601" y="0"/>
                </a:lnTo>
                <a:lnTo>
                  <a:pt x="300601" y="241547"/>
                </a:lnTo>
                <a:close/>
              </a:path>
              <a:path w="309879" h="321309">
                <a:moveTo>
                  <a:pt x="103248" y="192400"/>
                </a:moveTo>
                <a:lnTo>
                  <a:pt x="60273" y="185298"/>
                </a:lnTo>
                <a:lnTo>
                  <a:pt x="27764" y="165587"/>
                </a:lnTo>
                <a:lnTo>
                  <a:pt x="7185" y="135662"/>
                </a:lnTo>
                <a:lnTo>
                  <a:pt x="0" y="97914"/>
                </a:lnTo>
                <a:lnTo>
                  <a:pt x="7185" y="60166"/>
                </a:lnTo>
                <a:lnTo>
                  <a:pt x="27764" y="30241"/>
                </a:lnTo>
                <a:lnTo>
                  <a:pt x="60273" y="10530"/>
                </a:lnTo>
                <a:lnTo>
                  <a:pt x="103248" y="3428"/>
                </a:lnTo>
                <a:lnTo>
                  <a:pt x="146163" y="10530"/>
                </a:lnTo>
                <a:lnTo>
                  <a:pt x="178541" y="30241"/>
                </a:lnTo>
                <a:lnTo>
                  <a:pt x="181828" y="35051"/>
                </a:lnTo>
                <a:lnTo>
                  <a:pt x="103248" y="35051"/>
                </a:lnTo>
                <a:lnTo>
                  <a:pt x="76614" y="39462"/>
                </a:lnTo>
                <a:lnTo>
                  <a:pt x="55910" y="52052"/>
                </a:lnTo>
                <a:lnTo>
                  <a:pt x="42492" y="71858"/>
                </a:lnTo>
                <a:lnTo>
                  <a:pt x="37718" y="97914"/>
                </a:lnTo>
                <a:lnTo>
                  <a:pt x="42492" y="123911"/>
                </a:lnTo>
                <a:lnTo>
                  <a:pt x="55910" y="143585"/>
                </a:lnTo>
                <a:lnTo>
                  <a:pt x="76614" y="156045"/>
                </a:lnTo>
                <a:lnTo>
                  <a:pt x="103248" y="160396"/>
                </a:lnTo>
                <a:lnTo>
                  <a:pt x="182088" y="160396"/>
                </a:lnTo>
                <a:lnTo>
                  <a:pt x="178541" y="165587"/>
                </a:lnTo>
                <a:lnTo>
                  <a:pt x="146163" y="185298"/>
                </a:lnTo>
                <a:lnTo>
                  <a:pt x="103248" y="192400"/>
                </a:lnTo>
                <a:close/>
              </a:path>
              <a:path w="309879" h="321309">
                <a:moveTo>
                  <a:pt x="182088" y="160396"/>
                </a:moveTo>
                <a:lnTo>
                  <a:pt x="103248" y="160396"/>
                </a:lnTo>
                <a:lnTo>
                  <a:pt x="129661" y="156045"/>
                </a:lnTo>
                <a:lnTo>
                  <a:pt x="150253" y="143585"/>
                </a:lnTo>
                <a:lnTo>
                  <a:pt x="163629" y="123911"/>
                </a:lnTo>
                <a:lnTo>
                  <a:pt x="168397" y="97914"/>
                </a:lnTo>
                <a:lnTo>
                  <a:pt x="163629" y="71858"/>
                </a:lnTo>
                <a:lnTo>
                  <a:pt x="150253" y="52052"/>
                </a:lnTo>
                <a:lnTo>
                  <a:pt x="129661" y="39462"/>
                </a:lnTo>
                <a:lnTo>
                  <a:pt x="103248" y="35051"/>
                </a:lnTo>
                <a:lnTo>
                  <a:pt x="181828" y="35051"/>
                </a:lnTo>
                <a:lnTo>
                  <a:pt x="198990" y="60166"/>
                </a:lnTo>
                <a:lnTo>
                  <a:pt x="206115" y="97914"/>
                </a:lnTo>
                <a:lnTo>
                  <a:pt x="198990" y="135662"/>
                </a:lnTo>
                <a:lnTo>
                  <a:pt x="182088" y="160396"/>
                </a:lnTo>
                <a:close/>
              </a:path>
              <a:path w="309879" h="321309">
                <a:moveTo>
                  <a:pt x="309364" y="321174"/>
                </a:moveTo>
                <a:lnTo>
                  <a:pt x="28574" y="321174"/>
                </a:lnTo>
                <a:lnTo>
                  <a:pt x="28574" y="214878"/>
                </a:lnTo>
                <a:lnTo>
                  <a:pt x="67054" y="214878"/>
                </a:lnTo>
                <a:lnTo>
                  <a:pt x="67054" y="286885"/>
                </a:lnTo>
                <a:lnTo>
                  <a:pt x="309364" y="286885"/>
                </a:lnTo>
                <a:lnTo>
                  <a:pt x="309364" y="32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94372" y="7252730"/>
            <a:ext cx="340360" cy="325755"/>
          </a:xfrm>
          <a:custGeom>
            <a:avLst/>
            <a:gdLst/>
            <a:ahLst/>
            <a:cxnLst/>
            <a:rect l="l" t="t" r="r" b="b"/>
            <a:pathLst>
              <a:path w="340360" h="325754">
                <a:moveTo>
                  <a:pt x="295267" y="325365"/>
                </a:moveTo>
                <a:lnTo>
                  <a:pt x="257549" y="325365"/>
                </a:lnTo>
                <a:lnTo>
                  <a:pt x="257549" y="0"/>
                </a:lnTo>
                <a:lnTo>
                  <a:pt x="295267" y="0"/>
                </a:lnTo>
                <a:lnTo>
                  <a:pt x="295267" y="128774"/>
                </a:lnTo>
                <a:lnTo>
                  <a:pt x="340224" y="128774"/>
                </a:lnTo>
                <a:lnTo>
                  <a:pt x="340224" y="164968"/>
                </a:lnTo>
                <a:lnTo>
                  <a:pt x="295267" y="164968"/>
                </a:lnTo>
                <a:lnTo>
                  <a:pt x="295267" y="325365"/>
                </a:lnTo>
                <a:close/>
              </a:path>
              <a:path w="340360" h="325754">
                <a:moveTo>
                  <a:pt x="198115" y="219831"/>
                </a:moveTo>
                <a:lnTo>
                  <a:pt x="160016" y="219831"/>
                </a:lnTo>
                <a:lnTo>
                  <a:pt x="160016" y="47623"/>
                </a:lnTo>
                <a:lnTo>
                  <a:pt x="11810" y="47623"/>
                </a:lnTo>
                <a:lnTo>
                  <a:pt x="11810" y="12572"/>
                </a:lnTo>
                <a:lnTo>
                  <a:pt x="198115" y="12572"/>
                </a:lnTo>
                <a:lnTo>
                  <a:pt x="198115" y="219831"/>
                </a:lnTo>
                <a:close/>
              </a:path>
              <a:path w="340360" h="325754">
                <a:moveTo>
                  <a:pt x="94866" y="270503"/>
                </a:moveTo>
                <a:lnTo>
                  <a:pt x="56767" y="270503"/>
                </a:lnTo>
                <a:lnTo>
                  <a:pt x="56767" y="132584"/>
                </a:lnTo>
                <a:lnTo>
                  <a:pt x="94866" y="132584"/>
                </a:lnTo>
                <a:lnTo>
                  <a:pt x="94866" y="270503"/>
                </a:lnTo>
                <a:close/>
              </a:path>
              <a:path w="340360" h="325754">
                <a:moveTo>
                  <a:pt x="124202" y="305935"/>
                </a:moveTo>
                <a:lnTo>
                  <a:pt x="0" y="305935"/>
                </a:lnTo>
                <a:lnTo>
                  <a:pt x="0" y="270503"/>
                </a:lnTo>
                <a:lnTo>
                  <a:pt x="123821" y="270503"/>
                </a:lnTo>
                <a:lnTo>
                  <a:pt x="155706" y="269753"/>
                </a:lnTo>
                <a:lnTo>
                  <a:pt x="184875" y="267360"/>
                </a:lnTo>
                <a:lnTo>
                  <a:pt x="210187" y="263109"/>
                </a:lnTo>
                <a:lnTo>
                  <a:pt x="230499" y="256787"/>
                </a:lnTo>
                <a:lnTo>
                  <a:pt x="230499" y="292219"/>
                </a:lnTo>
                <a:lnTo>
                  <a:pt x="210354" y="298381"/>
                </a:lnTo>
                <a:lnTo>
                  <a:pt x="185351" y="302649"/>
                </a:lnTo>
                <a:lnTo>
                  <a:pt x="156348" y="305131"/>
                </a:lnTo>
                <a:lnTo>
                  <a:pt x="124202" y="305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67399" y="7239787"/>
            <a:ext cx="683260" cy="339725"/>
          </a:xfrm>
          <a:custGeom>
            <a:avLst/>
            <a:gdLst/>
            <a:ahLst/>
            <a:cxnLst/>
            <a:rect l="l" t="t" r="r" b="b"/>
            <a:pathLst>
              <a:path w="683259" h="339725">
                <a:moveTo>
                  <a:pt x="298691" y="118478"/>
                </a:moveTo>
                <a:lnTo>
                  <a:pt x="289534" y="99441"/>
                </a:lnTo>
                <a:lnTo>
                  <a:pt x="288683" y="97675"/>
                </a:lnTo>
                <a:lnTo>
                  <a:pt x="260972" y="83654"/>
                </a:lnTo>
                <a:lnTo>
                  <a:pt x="260972" y="118478"/>
                </a:lnTo>
                <a:lnTo>
                  <a:pt x="253492" y="126758"/>
                </a:lnTo>
                <a:lnTo>
                  <a:pt x="232778" y="132727"/>
                </a:lnTo>
                <a:lnTo>
                  <a:pt x="201510" y="136321"/>
                </a:lnTo>
                <a:lnTo>
                  <a:pt x="162293" y="137528"/>
                </a:lnTo>
                <a:lnTo>
                  <a:pt x="123253" y="136321"/>
                </a:lnTo>
                <a:lnTo>
                  <a:pt x="91960" y="132727"/>
                </a:lnTo>
                <a:lnTo>
                  <a:pt x="71158" y="126758"/>
                </a:lnTo>
                <a:lnTo>
                  <a:pt x="63627" y="118478"/>
                </a:lnTo>
                <a:lnTo>
                  <a:pt x="71158" y="110197"/>
                </a:lnTo>
                <a:lnTo>
                  <a:pt x="91960" y="104241"/>
                </a:lnTo>
                <a:lnTo>
                  <a:pt x="123253" y="100647"/>
                </a:lnTo>
                <a:lnTo>
                  <a:pt x="162293" y="99441"/>
                </a:lnTo>
                <a:lnTo>
                  <a:pt x="201510" y="100647"/>
                </a:lnTo>
                <a:lnTo>
                  <a:pt x="232778" y="104241"/>
                </a:lnTo>
                <a:lnTo>
                  <a:pt x="253492" y="110197"/>
                </a:lnTo>
                <a:lnTo>
                  <a:pt x="260972" y="118478"/>
                </a:lnTo>
                <a:lnTo>
                  <a:pt x="260972" y="83654"/>
                </a:lnTo>
                <a:lnTo>
                  <a:pt x="260642" y="83477"/>
                </a:lnTo>
                <a:lnTo>
                  <a:pt x="217525" y="75349"/>
                </a:lnTo>
                <a:lnTo>
                  <a:pt x="162293" y="72771"/>
                </a:lnTo>
                <a:lnTo>
                  <a:pt x="107073" y="75349"/>
                </a:lnTo>
                <a:lnTo>
                  <a:pt x="63957" y="83477"/>
                </a:lnTo>
                <a:lnTo>
                  <a:pt x="35915" y="97675"/>
                </a:lnTo>
                <a:lnTo>
                  <a:pt x="25908" y="118478"/>
                </a:lnTo>
                <a:lnTo>
                  <a:pt x="35915" y="139293"/>
                </a:lnTo>
                <a:lnTo>
                  <a:pt x="63957" y="153492"/>
                </a:lnTo>
                <a:lnTo>
                  <a:pt x="107073" y="161607"/>
                </a:lnTo>
                <a:lnTo>
                  <a:pt x="162293" y="164198"/>
                </a:lnTo>
                <a:lnTo>
                  <a:pt x="217525" y="161607"/>
                </a:lnTo>
                <a:lnTo>
                  <a:pt x="260642" y="153492"/>
                </a:lnTo>
                <a:lnTo>
                  <a:pt x="288683" y="139293"/>
                </a:lnTo>
                <a:lnTo>
                  <a:pt x="289534" y="137528"/>
                </a:lnTo>
                <a:lnTo>
                  <a:pt x="298691" y="118478"/>
                </a:lnTo>
                <a:close/>
              </a:path>
              <a:path w="683259" h="339725">
                <a:moveTo>
                  <a:pt x="304787" y="287642"/>
                </a:moveTo>
                <a:lnTo>
                  <a:pt x="293458" y="263537"/>
                </a:lnTo>
                <a:lnTo>
                  <a:pt x="292925" y="263258"/>
                </a:lnTo>
                <a:lnTo>
                  <a:pt x="265544" y="249123"/>
                </a:lnTo>
                <a:lnTo>
                  <a:pt x="265544" y="287642"/>
                </a:lnTo>
                <a:lnTo>
                  <a:pt x="256857" y="299008"/>
                </a:lnTo>
                <a:lnTo>
                  <a:pt x="233781" y="306552"/>
                </a:lnTo>
                <a:lnTo>
                  <a:pt x="200774" y="310730"/>
                </a:lnTo>
                <a:lnTo>
                  <a:pt x="162293" y="312026"/>
                </a:lnTo>
                <a:lnTo>
                  <a:pt x="123825" y="310730"/>
                </a:lnTo>
                <a:lnTo>
                  <a:pt x="90817" y="306552"/>
                </a:lnTo>
                <a:lnTo>
                  <a:pt x="67729" y="299008"/>
                </a:lnTo>
                <a:lnTo>
                  <a:pt x="59055" y="287642"/>
                </a:lnTo>
                <a:lnTo>
                  <a:pt x="67729" y="276440"/>
                </a:lnTo>
                <a:lnTo>
                  <a:pt x="90817" y="268884"/>
                </a:lnTo>
                <a:lnTo>
                  <a:pt x="123825" y="264604"/>
                </a:lnTo>
                <a:lnTo>
                  <a:pt x="162293" y="263258"/>
                </a:lnTo>
                <a:lnTo>
                  <a:pt x="200774" y="264604"/>
                </a:lnTo>
                <a:lnTo>
                  <a:pt x="233781" y="268884"/>
                </a:lnTo>
                <a:lnTo>
                  <a:pt x="256857" y="276440"/>
                </a:lnTo>
                <a:lnTo>
                  <a:pt x="265544" y="287642"/>
                </a:lnTo>
                <a:lnTo>
                  <a:pt x="265544" y="249123"/>
                </a:lnTo>
                <a:lnTo>
                  <a:pt x="262686" y="247637"/>
                </a:lnTo>
                <a:lnTo>
                  <a:pt x="217347" y="238887"/>
                </a:lnTo>
                <a:lnTo>
                  <a:pt x="162293" y="236207"/>
                </a:lnTo>
                <a:lnTo>
                  <a:pt x="107251" y="238887"/>
                </a:lnTo>
                <a:lnTo>
                  <a:pt x="61912" y="247637"/>
                </a:lnTo>
                <a:lnTo>
                  <a:pt x="31140" y="263537"/>
                </a:lnTo>
                <a:lnTo>
                  <a:pt x="19812" y="287642"/>
                </a:lnTo>
                <a:lnTo>
                  <a:pt x="31140" y="311810"/>
                </a:lnTo>
                <a:lnTo>
                  <a:pt x="61912" y="327837"/>
                </a:lnTo>
                <a:lnTo>
                  <a:pt x="107251" y="336715"/>
                </a:lnTo>
                <a:lnTo>
                  <a:pt x="162293" y="339458"/>
                </a:lnTo>
                <a:lnTo>
                  <a:pt x="217347" y="336715"/>
                </a:lnTo>
                <a:lnTo>
                  <a:pt x="262686" y="327837"/>
                </a:lnTo>
                <a:lnTo>
                  <a:pt x="293039" y="312026"/>
                </a:lnTo>
                <a:lnTo>
                  <a:pt x="293458" y="311810"/>
                </a:lnTo>
                <a:lnTo>
                  <a:pt x="304787" y="287642"/>
                </a:lnTo>
                <a:close/>
              </a:path>
              <a:path w="683259" h="339725">
                <a:moveTo>
                  <a:pt x="311645" y="29718"/>
                </a:moveTo>
                <a:lnTo>
                  <a:pt x="180962" y="29718"/>
                </a:lnTo>
                <a:lnTo>
                  <a:pt x="180962" y="0"/>
                </a:lnTo>
                <a:lnTo>
                  <a:pt x="142862" y="0"/>
                </a:lnTo>
                <a:lnTo>
                  <a:pt x="142862" y="29718"/>
                </a:lnTo>
                <a:lnTo>
                  <a:pt x="12954" y="29718"/>
                </a:lnTo>
                <a:lnTo>
                  <a:pt x="12954" y="57150"/>
                </a:lnTo>
                <a:lnTo>
                  <a:pt x="311645" y="57150"/>
                </a:lnTo>
                <a:lnTo>
                  <a:pt x="311645" y="29718"/>
                </a:lnTo>
                <a:close/>
              </a:path>
              <a:path w="683259" h="339725">
                <a:moveTo>
                  <a:pt x="324980" y="184772"/>
                </a:moveTo>
                <a:lnTo>
                  <a:pt x="0" y="184772"/>
                </a:lnTo>
                <a:lnTo>
                  <a:pt x="0" y="212966"/>
                </a:lnTo>
                <a:lnTo>
                  <a:pt x="324980" y="212966"/>
                </a:lnTo>
                <a:lnTo>
                  <a:pt x="324980" y="184772"/>
                </a:lnTo>
                <a:close/>
              </a:path>
              <a:path w="683259" h="339725">
                <a:moveTo>
                  <a:pt x="525767" y="148196"/>
                </a:moveTo>
                <a:lnTo>
                  <a:pt x="519849" y="123329"/>
                </a:lnTo>
                <a:lnTo>
                  <a:pt x="513664" y="116192"/>
                </a:lnTo>
                <a:lnTo>
                  <a:pt x="503618" y="104622"/>
                </a:lnTo>
                <a:lnTo>
                  <a:pt x="491858" y="98933"/>
                </a:lnTo>
                <a:lnTo>
                  <a:pt x="491858" y="148196"/>
                </a:lnTo>
                <a:lnTo>
                  <a:pt x="488835" y="160756"/>
                </a:lnTo>
                <a:lnTo>
                  <a:pt x="480237" y="170916"/>
                </a:lnTo>
                <a:lnTo>
                  <a:pt x="466775" y="177723"/>
                </a:lnTo>
                <a:lnTo>
                  <a:pt x="449186" y="180200"/>
                </a:lnTo>
                <a:lnTo>
                  <a:pt x="431584" y="177723"/>
                </a:lnTo>
                <a:lnTo>
                  <a:pt x="418134" y="170916"/>
                </a:lnTo>
                <a:lnTo>
                  <a:pt x="409536" y="160756"/>
                </a:lnTo>
                <a:lnTo>
                  <a:pt x="406514" y="148196"/>
                </a:lnTo>
                <a:lnTo>
                  <a:pt x="409536" y="135648"/>
                </a:lnTo>
                <a:lnTo>
                  <a:pt x="418134" y="125488"/>
                </a:lnTo>
                <a:lnTo>
                  <a:pt x="431584" y="118681"/>
                </a:lnTo>
                <a:lnTo>
                  <a:pt x="449186" y="116192"/>
                </a:lnTo>
                <a:lnTo>
                  <a:pt x="466775" y="118681"/>
                </a:lnTo>
                <a:lnTo>
                  <a:pt x="480237" y="125488"/>
                </a:lnTo>
                <a:lnTo>
                  <a:pt x="488835" y="135648"/>
                </a:lnTo>
                <a:lnTo>
                  <a:pt x="491858" y="148196"/>
                </a:lnTo>
                <a:lnTo>
                  <a:pt x="491858" y="98933"/>
                </a:lnTo>
                <a:lnTo>
                  <a:pt x="479310" y="92862"/>
                </a:lnTo>
                <a:lnTo>
                  <a:pt x="449186" y="88773"/>
                </a:lnTo>
                <a:lnTo>
                  <a:pt x="419061" y="92862"/>
                </a:lnTo>
                <a:lnTo>
                  <a:pt x="394754" y="104622"/>
                </a:lnTo>
                <a:lnTo>
                  <a:pt x="378510" y="123329"/>
                </a:lnTo>
                <a:lnTo>
                  <a:pt x="372605" y="148196"/>
                </a:lnTo>
                <a:lnTo>
                  <a:pt x="378510" y="173075"/>
                </a:lnTo>
                <a:lnTo>
                  <a:pt x="394754" y="191782"/>
                </a:lnTo>
                <a:lnTo>
                  <a:pt x="419061" y="203542"/>
                </a:lnTo>
                <a:lnTo>
                  <a:pt x="449186" y="207632"/>
                </a:lnTo>
                <a:lnTo>
                  <a:pt x="479310" y="203542"/>
                </a:lnTo>
                <a:lnTo>
                  <a:pt x="503618" y="191782"/>
                </a:lnTo>
                <a:lnTo>
                  <a:pt x="513664" y="180200"/>
                </a:lnTo>
                <a:lnTo>
                  <a:pt x="519849" y="173075"/>
                </a:lnTo>
                <a:lnTo>
                  <a:pt x="525767" y="148196"/>
                </a:lnTo>
                <a:close/>
              </a:path>
              <a:path w="683259" h="339725">
                <a:moveTo>
                  <a:pt x="533768" y="41529"/>
                </a:moveTo>
                <a:lnTo>
                  <a:pt x="467474" y="41529"/>
                </a:lnTo>
                <a:lnTo>
                  <a:pt x="467474" y="8382"/>
                </a:lnTo>
                <a:lnTo>
                  <a:pt x="429755" y="8382"/>
                </a:lnTo>
                <a:lnTo>
                  <a:pt x="429755" y="41529"/>
                </a:lnTo>
                <a:lnTo>
                  <a:pt x="360794" y="41529"/>
                </a:lnTo>
                <a:lnTo>
                  <a:pt x="360794" y="70485"/>
                </a:lnTo>
                <a:lnTo>
                  <a:pt x="533768" y="70485"/>
                </a:lnTo>
                <a:lnTo>
                  <a:pt x="533768" y="41529"/>
                </a:lnTo>
                <a:close/>
              </a:path>
              <a:path w="683259" h="339725">
                <a:moveTo>
                  <a:pt x="679297" y="12954"/>
                </a:moveTo>
                <a:lnTo>
                  <a:pt x="644245" y="12954"/>
                </a:lnTo>
                <a:lnTo>
                  <a:pt x="644245" y="89154"/>
                </a:lnTo>
                <a:lnTo>
                  <a:pt x="592442" y="89154"/>
                </a:lnTo>
                <a:lnTo>
                  <a:pt x="592442" y="14859"/>
                </a:lnTo>
                <a:lnTo>
                  <a:pt x="557390" y="14859"/>
                </a:lnTo>
                <a:lnTo>
                  <a:pt x="557390" y="203060"/>
                </a:lnTo>
                <a:lnTo>
                  <a:pt x="592442" y="203060"/>
                </a:lnTo>
                <a:lnTo>
                  <a:pt x="592442" y="123050"/>
                </a:lnTo>
                <a:lnTo>
                  <a:pt x="644245" y="123050"/>
                </a:lnTo>
                <a:lnTo>
                  <a:pt x="644245" y="214490"/>
                </a:lnTo>
                <a:lnTo>
                  <a:pt x="679297" y="214490"/>
                </a:lnTo>
                <a:lnTo>
                  <a:pt x="679297" y="123050"/>
                </a:lnTo>
                <a:lnTo>
                  <a:pt x="679297" y="89154"/>
                </a:lnTo>
                <a:lnTo>
                  <a:pt x="679297" y="12954"/>
                </a:lnTo>
                <a:close/>
              </a:path>
              <a:path w="683259" h="339725">
                <a:moveTo>
                  <a:pt x="683107" y="279641"/>
                </a:moveTo>
                <a:lnTo>
                  <a:pt x="671741" y="252158"/>
                </a:lnTo>
                <a:lnTo>
                  <a:pt x="668578" y="250304"/>
                </a:lnTo>
                <a:lnTo>
                  <a:pt x="643483" y="235661"/>
                </a:lnTo>
                <a:lnTo>
                  <a:pt x="643483" y="279641"/>
                </a:lnTo>
                <a:lnTo>
                  <a:pt x="635088" y="292747"/>
                </a:lnTo>
                <a:lnTo>
                  <a:pt x="612292" y="301879"/>
                </a:lnTo>
                <a:lnTo>
                  <a:pt x="578713" y="307238"/>
                </a:lnTo>
                <a:lnTo>
                  <a:pt x="537959" y="308978"/>
                </a:lnTo>
                <a:lnTo>
                  <a:pt x="497192" y="307238"/>
                </a:lnTo>
                <a:lnTo>
                  <a:pt x="463613" y="301879"/>
                </a:lnTo>
                <a:lnTo>
                  <a:pt x="440817" y="292747"/>
                </a:lnTo>
                <a:lnTo>
                  <a:pt x="432422" y="279641"/>
                </a:lnTo>
                <a:lnTo>
                  <a:pt x="440817" y="266534"/>
                </a:lnTo>
                <a:lnTo>
                  <a:pt x="463613" y="257403"/>
                </a:lnTo>
                <a:lnTo>
                  <a:pt x="497192" y="252056"/>
                </a:lnTo>
                <a:lnTo>
                  <a:pt x="537959" y="250304"/>
                </a:lnTo>
                <a:lnTo>
                  <a:pt x="578713" y="252056"/>
                </a:lnTo>
                <a:lnTo>
                  <a:pt x="612292" y="257403"/>
                </a:lnTo>
                <a:lnTo>
                  <a:pt x="635088" y="266534"/>
                </a:lnTo>
                <a:lnTo>
                  <a:pt x="643483" y="279641"/>
                </a:lnTo>
                <a:lnTo>
                  <a:pt x="643483" y="235661"/>
                </a:lnTo>
                <a:lnTo>
                  <a:pt x="640676" y="234022"/>
                </a:lnTo>
                <a:lnTo>
                  <a:pt x="594550" y="224028"/>
                </a:lnTo>
                <a:lnTo>
                  <a:pt x="537959" y="220967"/>
                </a:lnTo>
                <a:lnTo>
                  <a:pt x="481355" y="224028"/>
                </a:lnTo>
                <a:lnTo>
                  <a:pt x="435229" y="234022"/>
                </a:lnTo>
                <a:lnTo>
                  <a:pt x="404177" y="252158"/>
                </a:lnTo>
                <a:lnTo>
                  <a:pt x="392798" y="279641"/>
                </a:lnTo>
                <a:lnTo>
                  <a:pt x="404177" y="306971"/>
                </a:lnTo>
                <a:lnTo>
                  <a:pt x="435229" y="325120"/>
                </a:lnTo>
                <a:lnTo>
                  <a:pt x="481355" y="335203"/>
                </a:lnTo>
                <a:lnTo>
                  <a:pt x="537959" y="338315"/>
                </a:lnTo>
                <a:lnTo>
                  <a:pt x="594550" y="335203"/>
                </a:lnTo>
                <a:lnTo>
                  <a:pt x="640676" y="325120"/>
                </a:lnTo>
                <a:lnTo>
                  <a:pt x="668299" y="308978"/>
                </a:lnTo>
                <a:lnTo>
                  <a:pt x="671741" y="306971"/>
                </a:lnTo>
                <a:lnTo>
                  <a:pt x="683107" y="279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107716" y="7252730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5554" y="182875"/>
                </a:moveTo>
                <a:lnTo>
                  <a:pt x="267836" y="182875"/>
                </a:lnTo>
                <a:lnTo>
                  <a:pt x="267836" y="86484"/>
                </a:lnTo>
                <a:lnTo>
                  <a:pt x="189352" y="86484"/>
                </a:lnTo>
                <a:lnTo>
                  <a:pt x="189352" y="52957"/>
                </a:lnTo>
                <a:lnTo>
                  <a:pt x="267836" y="52957"/>
                </a:lnTo>
                <a:lnTo>
                  <a:pt x="267836" y="0"/>
                </a:lnTo>
                <a:lnTo>
                  <a:pt x="305554" y="0"/>
                </a:lnTo>
                <a:lnTo>
                  <a:pt x="305554" y="182875"/>
                </a:lnTo>
                <a:close/>
              </a:path>
              <a:path w="308609" h="325754">
                <a:moveTo>
                  <a:pt x="0" y="176398"/>
                </a:moveTo>
                <a:lnTo>
                  <a:pt x="0" y="142109"/>
                </a:lnTo>
                <a:lnTo>
                  <a:pt x="40849" y="125310"/>
                </a:lnTo>
                <a:lnTo>
                  <a:pt x="71340" y="94295"/>
                </a:lnTo>
                <a:lnTo>
                  <a:pt x="90544" y="52421"/>
                </a:lnTo>
                <a:lnTo>
                  <a:pt x="97533" y="3047"/>
                </a:lnTo>
                <a:lnTo>
                  <a:pt x="135251" y="5333"/>
                </a:lnTo>
                <a:lnTo>
                  <a:pt x="134471" y="23895"/>
                </a:lnTo>
                <a:lnTo>
                  <a:pt x="132156" y="41813"/>
                </a:lnTo>
                <a:lnTo>
                  <a:pt x="128340" y="59017"/>
                </a:lnTo>
                <a:lnTo>
                  <a:pt x="123059" y="75436"/>
                </a:lnTo>
                <a:lnTo>
                  <a:pt x="167580" y="105915"/>
                </a:lnTo>
                <a:lnTo>
                  <a:pt x="108201" y="105915"/>
                </a:lnTo>
                <a:lnTo>
                  <a:pt x="88187" y="131929"/>
                </a:lnTo>
                <a:lnTo>
                  <a:pt x="63244" y="152872"/>
                </a:lnTo>
                <a:lnTo>
                  <a:pt x="33729" y="167957"/>
                </a:lnTo>
                <a:lnTo>
                  <a:pt x="0" y="176398"/>
                </a:lnTo>
                <a:close/>
              </a:path>
              <a:path w="308609" h="325754">
                <a:moveTo>
                  <a:pt x="201162" y="169921"/>
                </a:moveTo>
                <a:lnTo>
                  <a:pt x="108201" y="105915"/>
                </a:lnTo>
                <a:lnTo>
                  <a:pt x="167580" y="105915"/>
                </a:lnTo>
                <a:lnTo>
                  <a:pt x="222117" y="143252"/>
                </a:lnTo>
                <a:lnTo>
                  <a:pt x="201162" y="169921"/>
                </a:lnTo>
                <a:close/>
              </a:path>
              <a:path w="308609" h="325754">
                <a:moveTo>
                  <a:pt x="167635" y="325365"/>
                </a:moveTo>
                <a:lnTo>
                  <a:pt x="112398" y="321764"/>
                </a:lnTo>
                <a:lnTo>
                  <a:pt x="67768" y="310269"/>
                </a:lnTo>
                <a:lnTo>
                  <a:pt x="37926" y="289844"/>
                </a:lnTo>
                <a:lnTo>
                  <a:pt x="27050" y="259454"/>
                </a:lnTo>
                <a:lnTo>
                  <a:pt x="37926" y="229064"/>
                </a:lnTo>
                <a:lnTo>
                  <a:pt x="67768" y="208639"/>
                </a:lnTo>
                <a:lnTo>
                  <a:pt x="112398" y="197144"/>
                </a:lnTo>
                <a:lnTo>
                  <a:pt x="167635" y="193543"/>
                </a:lnTo>
                <a:lnTo>
                  <a:pt x="222873" y="197144"/>
                </a:lnTo>
                <a:lnTo>
                  <a:pt x="267502" y="208639"/>
                </a:lnTo>
                <a:lnTo>
                  <a:pt x="290534" y="224403"/>
                </a:lnTo>
                <a:lnTo>
                  <a:pt x="167635" y="224403"/>
                </a:lnTo>
                <a:lnTo>
                  <a:pt x="128292" y="226504"/>
                </a:lnTo>
                <a:lnTo>
                  <a:pt x="96342" y="232928"/>
                </a:lnTo>
                <a:lnTo>
                  <a:pt x="74894" y="243851"/>
                </a:lnTo>
                <a:lnTo>
                  <a:pt x="67054" y="259454"/>
                </a:lnTo>
                <a:lnTo>
                  <a:pt x="74894" y="275057"/>
                </a:lnTo>
                <a:lnTo>
                  <a:pt x="96342" y="285980"/>
                </a:lnTo>
                <a:lnTo>
                  <a:pt x="128292" y="292404"/>
                </a:lnTo>
                <a:lnTo>
                  <a:pt x="167635" y="294505"/>
                </a:lnTo>
                <a:lnTo>
                  <a:pt x="290534" y="294505"/>
                </a:lnTo>
                <a:lnTo>
                  <a:pt x="267502" y="310269"/>
                </a:lnTo>
                <a:lnTo>
                  <a:pt x="222873" y="321764"/>
                </a:lnTo>
                <a:lnTo>
                  <a:pt x="167635" y="325365"/>
                </a:lnTo>
                <a:close/>
              </a:path>
              <a:path w="308609" h="325754">
                <a:moveTo>
                  <a:pt x="290534" y="294505"/>
                </a:moveTo>
                <a:lnTo>
                  <a:pt x="167635" y="294505"/>
                </a:lnTo>
                <a:lnTo>
                  <a:pt x="206979" y="292404"/>
                </a:lnTo>
                <a:lnTo>
                  <a:pt x="238928" y="285980"/>
                </a:lnTo>
                <a:lnTo>
                  <a:pt x="260377" y="275057"/>
                </a:lnTo>
                <a:lnTo>
                  <a:pt x="268217" y="259454"/>
                </a:lnTo>
                <a:lnTo>
                  <a:pt x="260377" y="243851"/>
                </a:lnTo>
                <a:lnTo>
                  <a:pt x="238928" y="232928"/>
                </a:lnTo>
                <a:lnTo>
                  <a:pt x="206979" y="226504"/>
                </a:lnTo>
                <a:lnTo>
                  <a:pt x="167635" y="224403"/>
                </a:lnTo>
                <a:lnTo>
                  <a:pt x="290534" y="224403"/>
                </a:lnTo>
                <a:lnTo>
                  <a:pt x="297345" y="229064"/>
                </a:lnTo>
                <a:lnTo>
                  <a:pt x="308221" y="259454"/>
                </a:lnTo>
                <a:lnTo>
                  <a:pt x="297345" y="289844"/>
                </a:lnTo>
                <a:lnTo>
                  <a:pt x="290534" y="294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73467" y="7252730"/>
            <a:ext cx="340360" cy="325755"/>
          </a:xfrm>
          <a:custGeom>
            <a:avLst/>
            <a:gdLst/>
            <a:ahLst/>
            <a:cxnLst/>
            <a:rect l="l" t="t" r="r" b="b"/>
            <a:pathLst>
              <a:path w="340359" h="325754">
                <a:moveTo>
                  <a:pt x="295267" y="325365"/>
                </a:moveTo>
                <a:lnTo>
                  <a:pt x="257549" y="325365"/>
                </a:lnTo>
                <a:lnTo>
                  <a:pt x="257549" y="0"/>
                </a:lnTo>
                <a:lnTo>
                  <a:pt x="295267" y="0"/>
                </a:lnTo>
                <a:lnTo>
                  <a:pt x="295267" y="128774"/>
                </a:lnTo>
                <a:lnTo>
                  <a:pt x="340224" y="128774"/>
                </a:lnTo>
                <a:lnTo>
                  <a:pt x="340224" y="164968"/>
                </a:lnTo>
                <a:lnTo>
                  <a:pt x="295267" y="164968"/>
                </a:lnTo>
                <a:lnTo>
                  <a:pt x="295267" y="325365"/>
                </a:lnTo>
                <a:close/>
              </a:path>
              <a:path w="340359" h="325754">
                <a:moveTo>
                  <a:pt x="198115" y="219831"/>
                </a:moveTo>
                <a:lnTo>
                  <a:pt x="160016" y="219831"/>
                </a:lnTo>
                <a:lnTo>
                  <a:pt x="160016" y="47623"/>
                </a:lnTo>
                <a:lnTo>
                  <a:pt x="11810" y="47623"/>
                </a:lnTo>
                <a:lnTo>
                  <a:pt x="11810" y="12572"/>
                </a:lnTo>
                <a:lnTo>
                  <a:pt x="198115" y="12572"/>
                </a:lnTo>
                <a:lnTo>
                  <a:pt x="198115" y="219831"/>
                </a:lnTo>
                <a:close/>
              </a:path>
              <a:path w="340359" h="325754">
                <a:moveTo>
                  <a:pt x="94866" y="270503"/>
                </a:moveTo>
                <a:lnTo>
                  <a:pt x="56767" y="270503"/>
                </a:lnTo>
                <a:lnTo>
                  <a:pt x="56767" y="132584"/>
                </a:lnTo>
                <a:lnTo>
                  <a:pt x="94866" y="132584"/>
                </a:lnTo>
                <a:lnTo>
                  <a:pt x="94866" y="270503"/>
                </a:lnTo>
                <a:close/>
              </a:path>
              <a:path w="340359" h="325754">
                <a:moveTo>
                  <a:pt x="124202" y="305935"/>
                </a:moveTo>
                <a:lnTo>
                  <a:pt x="0" y="305935"/>
                </a:lnTo>
                <a:lnTo>
                  <a:pt x="0" y="270503"/>
                </a:lnTo>
                <a:lnTo>
                  <a:pt x="123821" y="270503"/>
                </a:lnTo>
                <a:lnTo>
                  <a:pt x="155706" y="269753"/>
                </a:lnTo>
                <a:lnTo>
                  <a:pt x="184875" y="267360"/>
                </a:lnTo>
                <a:lnTo>
                  <a:pt x="210187" y="263109"/>
                </a:lnTo>
                <a:lnTo>
                  <a:pt x="230499" y="256787"/>
                </a:lnTo>
                <a:lnTo>
                  <a:pt x="230499" y="292219"/>
                </a:lnTo>
                <a:lnTo>
                  <a:pt x="210354" y="298381"/>
                </a:lnTo>
                <a:lnTo>
                  <a:pt x="185351" y="302649"/>
                </a:lnTo>
                <a:lnTo>
                  <a:pt x="156348" y="305131"/>
                </a:lnTo>
                <a:lnTo>
                  <a:pt x="124202" y="305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50697" y="7252730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3170" y="325365"/>
                </a:lnTo>
                <a:lnTo>
                  <a:pt x="273170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30880" y="75436"/>
                </a:moveTo>
                <a:lnTo>
                  <a:pt x="196210" y="75436"/>
                </a:lnTo>
                <a:lnTo>
                  <a:pt x="196210" y="1904"/>
                </a:lnTo>
                <a:lnTo>
                  <a:pt x="230880" y="1904"/>
                </a:lnTo>
                <a:lnTo>
                  <a:pt x="230880" y="75436"/>
                </a:lnTo>
                <a:close/>
              </a:path>
              <a:path w="308609" h="325754">
                <a:moveTo>
                  <a:pt x="75055" y="310126"/>
                </a:moveTo>
                <a:lnTo>
                  <a:pt x="42593" y="301280"/>
                </a:lnTo>
                <a:lnTo>
                  <a:pt x="19097" y="273932"/>
                </a:lnTo>
                <a:lnTo>
                  <a:pt x="4815" y="226867"/>
                </a:lnTo>
                <a:lnTo>
                  <a:pt x="0" y="158873"/>
                </a:lnTo>
                <a:lnTo>
                  <a:pt x="4815" y="90878"/>
                </a:lnTo>
                <a:lnTo>
                  <a:pt x="19097" y="43813"/>
                </a:lnTo>
                <a:lnTo>
                  <a:pt x="42593" y="16465"/>
                </a:lnTo>
                <a:lnTo>
                  <a:pt x="75055" y="7619"/>
                </a:lnTo>
                <a:lnTo>
                  <a:pt x="98116" y="11679"/>
                </a:lnTo>
                <a:lnTo>
                  <a:pt x="116964" y="24097"/>
                </a:lnTo>
                <a:lnTo>
                  <a:pt x="129236" y="41908"/>
                </a:lnTo>
                <a:lnTo>
                  <a:pt x="75055" y="41908"/>
                </a:lnTo>
                <a:lnTo>
                  <a:pt x="57452" y="48933"/>
                </a:lnTo>
                <a:lnTo>
                  <a:pt x="45099" y="70387"/>
                </a:lnTo>
                <a:lnTo>
                  <a:pt x="37819" y="106844"/>
                </a:lnTo>
                <a:lnTo>
                  <a:pt x="35432" y="158873"/>
                </a:lnTo>
                <a:lnTo>
                  <a:pt x="37819" y="210902"/>
                </a:lnTo>
                <a:lnTo>
                  <a:pt x="45099" y="247358"/>
                </a:lnTo>
                <a:lnTo>
                  <a:pt x="57452" y="268812"/>
                </a:lnTo>
                <a:lnTo>
                  <a:pt x="75055" y="275837"/>
                </a:lnTo>
                <a:lnTo>
                  <a:pt x="128517" y="275837"/>
                </a:lnTo>
                <a:lnTo>
                  <a:pt x="119297" y="290981"/>
                </a:lnTo>
                <a:lnTo>
                  <a:pt x="99551" y="305411"/>
                </a:lnTo>
                <a:lnTo>
                  <a:pt x="75055" y="310126"/>
                </a:lnTo>
                <a:close/>
              </a:path>
              <a:path w="308609" h="325754">
                <a:moveTo>
                  <a:pt x="128517" y="275837"/>
                </a:moveTo>
                <a:lnTo>
                  <a:pt x="75055" y="275837"/>
                </a:lnTo>
                <a:lnTo>
                  <a:pt x="92598" y="268812"/>
                </a:lnTo>
                <a:lnTo>
                  <a:pt x="104820" y="247358"/>
                </a:lnTo>
                <a:lnTo>
                  <a:pt x="111969" y="210902"/>
                </a:lnTo>
                <a:lnTo>
                  <a:pt x="114297" y="158873"/>
                </a:lnTo>
                <a:lnTo>
                  <a:pt x="111969" y="106844"/>
                </a:lnTo>
                <a:lnTo>
                  <a:pt x="104820" y="70387"/>
                </a:lnTo>
                <a:lnTo>
                  <a:pt x="92598" y="48933"/>
                </a:lnTo>
                <a:lnTo>
                  <a:pt x="75055" y="41908"/>
                </a:lnTo>
                <a:lnTo>
                  <a:pt x="129236" y="41908"/>
                </a:lnTo>
                <a:lnTo>
                  <a:pt x="131525" y="45230"/>
                </a:lnTo>
                <a:lnTo>
                  <a:pt x="141728" y="75436"/>
                </a:lnTo>
                <a:lnTo>
                  <a:pt x="230880" y="75436"/>
                </a:lnTo>
                <a:lnTo>
                  <a:pt x="230880" y="110106"/>
                </a:lnTo>
                <a:lnTo>
                  <a:pt x="147443" y="110106"/>
                </a:lnTo>
                <a:lnTo>
                  <a:pt x="148443" y="121315"/>
                </a:lnTo>
                <a:lnTo>
                  <a:pt x="149157" y="133203"/>
                </a:lnTo>
                <a:lnTo>
                  <a:pt x="149586" y="145734"/>
                </a:lnTo>
                <a:lnTo>
                  <a:pt x="149657" y="168945"/>
                </a:lnTo>
                <a:lnTo>
                  <a:pt x="149443" y="178589"/>
                </a:lnTo>
                <a:lnTo>
                  <a:pt x="149086" y="187804"/>
                </a:lnTo>
                <a:lnTo>
                  <a:pt x="148586" y="196591"/>
                </a:lnTo>
                <a:lnTo>
                  <a:pt x="230880" y="196591"/>
                </a:lnTo>
                <a:lnTo>
                  <a:pt x="230880" y="231261"/>
                </a:lnTo>
                <a:lnTo>
                  <a:pt x="144395" y="231261"/>
                </a:lnTo>
                <a:lnTo>
                  <a:pt x="134257" y="266407"/>
                </a:lnTo>
                <a:lnTo>
                  <a:pt x="128517" y="275837"/>
                </a:lnTo>
                <a:close/>
              </a:path>
              <a:path w="308609" h="325754">
                <a:moveTo>
                  <a:pt x="230880" y="196591"/>
                </a:moveTo>
                <a:lnTo>
                  <a:pt x="196210" y="196591"/>
                </a:lnTo>
                <a:lnTo>
                  <a:pt x="196210" y="110106"/>
                </a:lnTo>
                <a:lnTo>
                  <a:pt x="230880" y="110106"/>
                </a:lnTo>
                <a:lnTo>
                  <a:pt x="230880" y="196591"/>
                </a:lnTo>
                <a:close/>
              </a:path>
              <a:path w="308609" h="325754">
                <a:moveTo>
                  <a:pt x="230880" y="319651"/>
                </a:moveTo>
                <a:lnTo>
                  <a:pt x="196210" y="319651"/>
                </a:lnTo>
                <a:lnTo>
                  <a:pt x="196210" y="231261"/>
                </a:lnTo>
                <a:lnTo>
                  <a:pt x="230880" y="231261"/>
                </a:lnTo>
                <a:lnTo>
                  <a:pt x="230880" y="319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13019" y="7239777"/>
            <a:ext cx="325120" cy="339090"/>
          </a:xfrm>
          <a:custGeom>
            <a:avLst/>
            <a:gdLst/>
            <a:ahLst/>
            <a:cxnLst/>
            <a:rect l="l" t="t" r="r" b="b"/>
            <a:pathLst>
              <a:path w="325120" h="339090">
                <a:moveTo>
                  <a:pt x="181732" y="34289"/>
                </a:moveTo>
                <a:lnTo>
                  <a:pt x="143252" y="34289"/>
                </a:lnTo>
                <a:lnTo>
                  <a:pt x="143252" y="0"/>
                </a:lnTo>
                <a:lnTo>
                  <a:pt x="181732" y="0"/>
                </a:lnTo>
                <a:lnTo>
                  <a:pt x="181732" y="34289"/>
                </a:lnTo>
                <a:close/>
              </a:path>
              <a:path w="325120" h="339090">
                <a:moveTo>
                  <a:pt x="305554" y="64387"/>
                </a:moveTo>
                <a:lnTo>
                  <a:pt x="19049" y="64387"/>
                </a:lnTo>
                <a:lnTo>
                  <a:pt x="19049" y="34289"/>
                </a:lnTo>
                <a:lnTo>
                  <a:pt x="305554" y="34289"/>
                </a:lnTo>
                <a:lnTo>
                  <a:pt x="305554" y="64387"/>
                </a:lnTo>
                <a:close/>
              </a:path>
              <a:path w="325120" h="339090">
                <a:moveTo>
                  <a:pt x="12953" y="154682"/>
                </a:moveTo>
                <a:lnTo>
                  <a:pt x="12953" y="124202"/>
                </a:lnTo>
                <a:lnTo>
                  <a:pt x="54523" y="119571"/>
                </a:lnTo>
                <a:lnTo>
                  <a:pt x="94342" y="108010"/>
                </a:lnTo>
                <a:lnTo>
                  <a:pt x="126804" y="89592"/>
                </a:lnTo>
                <a:lnTo>
                  <a:pt x="146300" y="64387"/>
                </a:lnTo>
                <a:lnTo>
                  <a:pt x="185923" y="64387"/>
                </a:lnTo>
                <a:lnTo>
                  <a:pt x="184018" y="72388"/>
                </a:lnTo>
                <a:lnTo>
                  <a:pt x="180970" y="79627"/>
                </a:lnTo>
                <a:lnTo>
                  <a:pt x="176398" y="86484"/>
                </a:lnTo>
                <a:lnTo>
                  <a:pt x="261385" y="110868"/>
                </a:lnTo>
                <a:lnTo>
                  <a:pt x="154682" y="110868"/>
                </a:lnTo>
                <a:lnTo>
                  <a:pt x="125572" y="129286"/>
                </a:lnTo>
                <a:lnTo>
                  <a:pt x="90675" y="142776"/>
                </a:lnTo>
                <a:lnTo>
                  <a:pt x="52350" y="151265"/>
                </a:lnTo>
                <a:lnTo>
                  <a:pt x="12953" y="154682"/>
                </a:lnTo>
                <a:close/>
              </a:path>
              <a:path w="325120" h="339090">
                <a:moveTo>
                  <a:pt x="303268" y="155063"/>
                </a:moveTo>
                <a:lnTo>
                  <a:pt x="154682" y="110868"/>
                </a:lnTo>
                <a:lnTo>
                  <a:pt x="261385" y="110868"/>
                </a:lnTo>
                <a:lnTo>
                  <a:pt x="313174" y="125726"/>
                </a:lnTo>
                <a:lnTo>
                  <a:pt x="303268" y="155063"/>
                </a:lnTo>
                <a:close/>
              </a:path>
              <a:path w="325120" h="339090">
                <a:moveTo>
                  <a:pt x="324984" y="211449"/>
                </a:moveTo>
                <a:lnTo>
                  <a:pt x="0" y="211449"/>
                </a:lnTo>
                <a:lnTo>
                  <a:pt x="0" y="180208"/>
                </a:lnTo>
                <a:lnTo>
                  <a:pt x="324984" y="180208"/>
                </a:lnTo>
                <a:lnTo>
                  <a:pt x="324984" y="211449"/>
                </a:lnTo>
                <a:close/>
              </a:path>
              <a:path w="325120" h="339090">
                <a:moveTo>
                  <a:pt x="302125" y="338700"/>
                </a:moveTo>
                <a:lnTo>
                  <a:pt x="264026" y="338700"/>
                </a:lnTo>
                <a:lnTo>
                  <a:pt x="264026" y="275075"/>
                </a:lnTo>
                <a:lnTo>
                  <a:pt x="19811" y="275075"/>
                </a:lnTo>
                <a:lnTo>
                  <a:pt x="19811" y="243833"/>
                </a:lnTo>
                <a:lnTo>
                  <a:pt x="302125" y="243833"/>
                </a:lnTo>
                <a:lnTo>
                  <a:pt x="302125" y="338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787955" y="7252730"/>
            <a:ext cx="311785" cy="321310"/>
          </a:xfrm>
          <a:custGeom>
            <a:avLst/>
            <a:gdLst/>
            <a:ahLst/>
            <a:cxnLst/>
            <a:rect l="l" t="t" r="r" b="b"/>
            <a:pathLst>
              <a:path w="311784" h="321309">
                <a:moveTo>
                  <a:pt x="304411" y="241928"/>
                </a:moveTo>
                <a:lnTo>
                  <a:pt x="267074" y="241928"/>
                </a:lnTo>
                <a:lnTo>
                  <a:pt x="267074" y="158873"/>
                </a:lnTo>
                <a:lnTo>
                  <a:pt x="209544" y="158873"/>
                </a:lnTo>
                <a:lnTo>
                  <a:pt x="211830" y="125345"/>
                </a:lnTo>
                <a:lnTo>
                  <a:pt x="267074" y="125345"/>
                </a:lnTo>
                <a:lnTo>
                  <a:pt x="267074" y="71245"/>
                </a:lnTo>
                <a:lnTo>
                  <a:pt x="211830" y="71245"/>
                </a:lnTo>
                <a:lnTo>
                  <a:pt x="209544" y="37718"/>
                </a:lnTo>
                <a:lnTo>
                  <a:pt x="267074" y="37718"/>
                </a:lnTo>
                <a:lnTo>
                  <a:pt x="267074" y="0"/>
                </a:lnTo>
                <a:lnTo>
                  <a:pt x="304411" y="0"/>
                </a:lnTo>
                <a:lnTo>
                  <a:pt x="304411" y="241928"/>
                </a:lnTo>
                <a:close/>
              </a:path>
              <a:path w="311784" h="321309">
                <a:moveTo>
                  <a:pt x="100962" y="192400"/>
                </a:moveTo>
                <a:lnTo>
                  <a:pt x="58666" y="185298"/>
                </a:lnTo>
                <a:lnTo>
                  <a:pt x="26907" y="165587"/>
                </a:lnTo>
                <a:lnTo>
                  <a:pt x="6935" y="135662"/>
                </a:lnTo>
                <a:lnTo>
                  <a:pt x="0" y="97914"/>
                </a:lnTo>
                <a:lnTo>
                  <a:pt x="6935" y="60166"/>
                </a:lnTo>
                <a:lnTo>
                  <a:pt x="26907" y="30241"/>
                </a:lnTo>
                <a:lnTo>
                  <a:pt x="58666" y="10530"/>
                </a:lnTo>
                <a:lnTo>
                  <a:pt x="100962" y="3428"/>
                </a:lnTo>
                <a:lnTo>
                  <a:pt x="143038" y="10530"/>
                </a:lnTo>
                <a:lnTo>
                  <a:pt x="174684" y="30241"/>
                </a:lnTo>
                <a:lnTo>
                  <a:pt x="177887" y="35051"/>
                </a:lnTo>
                <a:lnTo>
                  <a:pt x="100962" y="35051"/>
                </a:lnTo>
                <a:lnTo>
                  <a:pt x="74846" y="39462"/>
                </a:lnTo>
                <a:lnTo>
                  <a:pt x="54910" y="52052"/>
                </a:lnTo>
                <a:lnTo>
                  <a:pt x="42188" y="71858"/>
                </a:lnTo>
                <a:lnTo>
                  <a:pt x="37718" y="97914"/>
                </a:lnTo>
                <a:lnTo>
                  <a:pt x="42188" y="123911"/>
                </a:lnTo>
                <a:lnTo>
                  <a:pt x="54910" y="143585"/>
                </a:lnTo>
                <a:lnTo>
                  <a:pt x="74846" y="156045"/>
                </a:lnTo>
                <a:lnTo>
                  <a:pt x="100962" y="160396"/>
                </a:lnTo>
                <a:lnTo>
                  <a:pt x="178141" y="160396"/>
                </a:lnTo>
                <a:lnTo>
                  <a:pt x="174684" y="165587"/>
                </a:lnTo>
                <a:lnTo>
                  <a:pt x="143038" y="185298"/>
                </a:lnTo>
                <a:lnTo>
                  <a:pt x="100962" y="192400"/>
                </a:lnTo>
                <a:close/>
              </a:path>
              <a:path w="311784" h="321309">
                <a:moveTo>
                  <a:pt x="178141" y="160396"/>
                </a:moveTo>
                <a:lnTo>
                  <a:pt x="100962" y="160396"/>
                </a:lnTo>
                <a:lnTo>
                  <a:pt x="126857" y="156045"/>
                </a:lnTo>
                <a:lnTo>
                  <a:pt x="146681" y="143585"/>
                </a:lnTo>
                <a:lnTo>
                  <a:pt x="159361" y="123911"/>
                </a:lnTo>
                <a:lnTo>
                  <a:pt x="163825" y="97914"/>
                </a:lnTo>
                <a:lnTo>
                  <a:pt x="159361" y="71858"/>
                </a:lnTo>
                <a:lnTo>
                  <a:pt x="146681" y="52052"/>
                </a:lnTo>
                <a:lnTo>
                  <a:pt x="126857" y="39462"/>
                </a:lnTo>
                <a:lnTo>
                  <a:pt x="100962" y="35051"/>
                </a:lnTo>
                <a:lnTo>
                  <a:pt x="177887" y="35051"/>
                </a:lnTo>
                <a:lnTo>
                  <a:pt x="194614" y="60166"/>
                </a:lnTo>
                <a:lnTo>
                  <a:pt x="201543" y="97914"/>
                </a:lnTo>
                <a:lnTo>
                  <a:pt x="194614" y="135662"/>
                </a:lnTo>
                <a:lnTo>
                  <a:pt x="178141" y="160396"/>
                </a:lnTo>
                <a:close/>
              </a:path>
              <a:path w="311784" h="321309">
                <a:moveTo>
                  <a:pt x="311269" y="321174"/>
                </a:moveTo>
                <a:lnTo>
                  <a:pt x="31241" y="321174"/>
                </a:lnTo>
                <a:lnTo>
                  <a:pt x="31241" y="214878"/>
                </a:lnTo>
                <a:lnTo>
                  <a:pt x="69340" y="214878"/>
                </a:lnTo>
                <a:lnTo>
                  <a:pt x="69340" y="287266"/>
                </a:lnTo>
                <a:lnTo>
                  <a:pt x="311269" y="287266"/>
                </a:lnTo>
                <a:lnTo>
                  <a:pt x="311269" y="32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152559" y="7260399"/>
            <a:ext cx="325120" cy="325755"/>
          </a:xfrm>
          <a:custGeom>
            <a:avLst/>
            <a:gdLst/>
            <a:ahLst/>
            <a:cxnLst/>
            <a:rect l="l" t="t" r="r" b="b"/>
            <a:pathLst>
              <a:path w="325120" h="325754">
                <a:moveTo>
                  <a:pt x="301739" y="0"/>
                </a:moveTo>
                <a:lnTo>
                  <a:pt x="21336" y="0"/>
                </a:lnTo>
                <a:lnTo>
                  <a:pt x="21336" y="35560"/>
                </a:lnTo>
                <a:lnTo>
                  <a:pt x="262496" y="35560"/>
                </a:lnTo>
                <a:lnTo>
                  <a:pt x="262496" y="148590"/>
                </a:lnTo>
                <a:lnTo>
                  <a:pt x="301739" y="148590"/>
                </a:lnTo>
                <a:lnTo>
                  <a:pt x="301739" y="35560"/>
                </a:lnTo>
                <a:lnTo>
                  <a:pt x="301739" y="0"/>
                </a:lnTo>
                <a:close/>
              </a:path>
              <a:path w="325120" h="325754">
                <a:moveTo>
                  <a:pt x="324980" y="175590"/>
                </a:moveTo>
                <a:lnTo>
                  <a:pt x="0" y="175590"/>
                </a:lnTo>
                <a:lnTo>
                  <a:pt x="0" y="211404"/>
                </a:lnTo>
                <a:lnTo>
                  <a:pt x="140957" y="211404"/>
                </a:lnTo>
                <a:lnTo>
                  <a:pt x="140957" y="325323"/>
                </a:lnTo>
                <a:lnTo>
                  <a:pt x="179819" y="325323"/>
                </a:lnTo>
                <a:lnTo>
                  <a:pt x="179819" y="211404"/>
                </a:lnTo>
                <a:lnTo>
                  <a:pt x="324980" y="211404"/>
                </a:lnTo>
                <a:lnTo>
                  <a:pt x="324980" y="175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552603" y="7712626"/>
            <a:ext cx="201295" cy="314960"/>
          </a:xfrm>
          <a:custGeom>
            <a:avLst/>
            <a:gdLst/>
            <a:ahLst/>
            <a:cxnLst/>
            <a:rect l="l" t="t" r="r" b="b"/>
            <a:pathLst>
              <a:path w="201294" h="314959">
                <a:moveTo>
                  <a:pt x="200781" y="314698"/>
                </a:moveTo>
                <a:lnTo>
                  <a:pt x="161539" y="314698"/>
                </a:lnTo>
                <a:lnTo>
                  <a:pt x="161539" y="193924"/>
                </a:lnTo>
                <a:lnTo>
                  <a:pt x="157652" y="164623"/>
                </a:lnTo>
                <a:lnTo>
                  <a:pt x="146443" y="143252"/>
                </a:lnTo>
                <a:lnTo>
                  <a:pt x="128590" y="130167"/>
                </a:lnTo>
                <a:lnTo>
                  <a:pt x="104772" y="125726"/>
                </a:lnTo>
                <a:lnTo>
                  <a:pt x="78460" y="131953"/>
                </a:lnTo>
                <a:lnTo>
                  <a:pt x="57720" y="148681"/>
                </a:lnTo>
                <a:lnTo>
                  <a:pt x="44123" y="172981"/>
                </a:lnTo>
                <a:lnTo>
                  <a:pt x="39242" y="201924"/>
                </a:lnTo>
                <a:lnTo>
                  <a:pt x="39242" y="314698"/>
                </a:ln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129917"/>
                </a:lnTo>
                <a:lnTo>
                  <a:pt x="49022" y="117154"/>
                </a:lnTo>
                <a:lnTo>
                  <a:pt x="64625" y="104677"/>
                </a:lnTo>
                <a:lnTo>
                  <a:pt x="86014" y="95199"/>
                </a:lnTo>
                <a:lnTo>
                  <a:pt x="113154" y="91437"/>
                </a:lnTo>
                <a:lnTo>
                  <a:pt x="148544" y="98128"/>
                </a:lnTo>
                <a:lnTo>
                  <a:pt x="176255" y="117249"/>
                </a:lnTo>
                <a:lnTo>
                  <a:pt x="194323" y="147371"/>
                </a:lnTo>
                <a:lnTo>
                  <a:pt x="200781" y="187066"/>
                </a:lnTo>
                <a:lnTo>
                  <a:pt x="200781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788424" y="77429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943110" y="7742999"/>
            <a:ext cx="136525" cy="284480"/>
          </a:xfrm>
          <a:custGeom>
            <a:avLst/>
            <a:gdLst/>
            <a:ahLst/>
            <a:cxnLst/>
            <a:rect l="l" t="t" r="r" b="b"/>
            <a:pathLst>
              <a:path w="136525" h="284479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48387" y="101600"/>
                </a:lnTo>
                <a:lnTo>
                  <a:pt x="48387" y="284480"/>
                </a:lnTo>
                <a:lnTo>
                  <a:pt x="87630" y="284480"/>
                </a:lnTo>
                <a:lnTo>
                  <a:pt x="8763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906552" y="7708824"/>
            <a:ext cx="222250" cy="319405"/>
          </a:xfrm>
          <a:custGeom>
            <a:avLst/>
            <a:gdLst/>
            <a:ahLst/>
            <a:cxnLst/>
            <a:rect l="l" t="t" r="r" b="b"/>
            <a:pathLst>
              <a:path w="222250" h="319404">
                <a:moveTo>
                  <a:pt x="136017" y="100215"/>
                </a:moveTo>
                <a:lnTo>
                  <a:pt x="87630" y="100215"/>
                </a:lnTo>
                <a:lnTo>
                  <a:pt x="87630" y="34175"/>
                </a:lnTo>
                <a:lnTo>
                  <a:pt x="48387" y="34175"/>
                </a:lnTo>
                <a:lnTo>
                  <a:pt x="48387" y="100215"/>
                </a:lnTo>
                <a:lnTo>
                  <a:pt x="0" y="100215"/>
                </a:lnTo>
                <a:lnTo>
                  <a:pt x="0" y="135775"/>
                </a:lnTo>
                <a:lnTo>
                  <a:pt x="48387" y="135775"/>
                </a:lnTo>
                <a:lnTo>
                  <a:pt x="48387" y="318655"/>
                </a:lnTo>
                <a:lnTo>
                  <a:pt x="87630" y="318655"/>
                </a:lnTo>
                <a:lnTo>
                  <a:pt x="87630" y="135775"/>
                </a:lnTo>
                <a:lnTo>
                  <a:pt x="136017" y="135775"/>
                </a:lnTo>
                <a:lnTo>
                  <a:pt x="136017" y="100215"/>
                </a:lnTo>
                <a:close/>
              </a:path>
              <a:path w="222250" h="319404">
                <a:moveTo>
                  <a:pt x="215646" y="100584"/>
                </a:moveTo>
                <a:lnTo>
                  <a:pt x="176403" y="100584"/>
                </a:lnTo>
                <a:lnTo>
                  <a:pt x="176403" y="318884"/>
                </a:lnTo>
                <a:lnTo>
                  <a:pt x="215646" y="318884"/>
                </a:lnTo>
                <a:lnTo>
                  <a:pt x="215646" y="100584"/>
                </a:lnTo>
                <a:close/>
              </a:path>
              <a:path w="222250" h="319404">
                <a:moveTo>
                  <a:pt x="222123" y="25908"/>
                </a:moveTo>
                <a:lnTo>
                  <a:pt x="220154" y="15595"/>
                </a:lnTo>
                <a:lnTo>
                  <a:pt x="214693" y="7378"/>
                </a:lnTo>
                <a:lnTo>
                  <a:pt x="206375" y="1955"/>
                </a:lnTo>
                <a:lnTo>
                  <a:pt x="195834" y="0"/>
                </a:lnTo>
                <a:lnTo>
                  <a:pt x="185521" y="1955"/>
                </a:lnTo>
                <a:lnTo>
                  <a:pt x="177304" y="7378"/>
                </a:lnTo>
                <a:lnTo>
                  <a:pt x="171881" y="15595"/>
                </a:lnTo>
                <a:lnTo>
                  <a:pt x="169926" y="25908"/>
                </a:lnTo>
                <a:lnTo>
                  <a:pt x="171881" y="36220"/>
                </a:lnTo>
                <a:lnTo>
                  <a:pt x="177304" y="44437"/>
                </a:lnTo>
                <a:lnTo>
                  <a:pt x="185521" y="49860"/>
                </a:lnTo>
                <a:lnTo>
                  <a:pt x="195834" y="51816"/>
                </a:lnTo>
                <a:lnTo>
                  <a:pt x="206375" y="49860"/>
                </a:lnTo>
                <a:lnTo>
                  <a:pt x="214693" y="44437"/>
                </a:lnTo>
                <a:lnTo>
                  <a:pt x="220154" y="36220"/>
                </a:lnTo>
                <a:lnTo>
                  <a:pt x="22212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75161" y="7978176"/>
            <a:ext cx="53975" cy="54610"/>
          </a:xfrm>
          <a:custGeom>
            <a:avLst/>
            <a:gdLst/>
            <a:ahLst/>
            <a:cxnLst/>
            <a:rect l="l" t="t" r="r" b="b"/>
            <a:pathLst>
              <a:path w="53975" h="54609">
                <a:moveTo>
                  <a:pt x="27050" y="54100"/>
                </a:moveTo>
                <a:lnTo>
                  <a:pt x="16394" y="52017"/>
                </a:lnTo>
                <a:lnTo>
                  <a:pt x="7810" y="46290"/>
                </a:lnTo>
                <a:lnTo>
                  <a:pt x="2083" y="37706"/>
                </a:lnTo>
                <a:lnTo>
                  <a:pt x="0" y="27050"/>
                </a:lnTo>
                <a:lnTo>
                  <a:pt x="2083" y="16394"/>
                </a:lnTo>
                <a:lnTo>
                  <a:pt x="7810" y="7810"/>
                </a:lnTo>
                <a:lnTo>
                  <a:pt x="16394" y="2083"/>
                </a:lnTo>
                <a:lnTo>
                  <a:pt x="27050" y="0"/>
                </a:lnTo>
                <a:lnTo>
                  <a:pt x="37646" y="2083"/>
                </a:lnTo>
                <a:lnTo>
                  <a:pt x="46099" y="7810"/>
                </a:lnTo>
                <a:lnTo>
                  <a:pt x="51695" y="16394"/>
                </a:lnTo>
                <a:lnTo>
                  <a:pt x="53719" y="27050"/>
                </a:lnTo>
                <a:lnTo>
                  <a:pt x="51695" y="37706"/>
                </a:lnTo>
                <a:lnTo>
                  <a:pt x="46099" y="46290"/>
                </a:lnTo>
                <a:lnTo>
                  <a:pt x="37646" y="52017"/>
                </a:lnTo>
                <a:lnTo>
                  <a:pt x="27050" y="54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5" name="object 205"/>
          <p:cNvGrpSpPr/>
          <p:nvPr/>
        </p:nvGrpSpPr>
        <p:grpSpPr>
          <a:xfrm>
            <a:off x="7281838" y="7804063"/>
            <a:ext cx="488315" cy="228600"/>
            <a:chOff x="7281838" y="7804063"/>
            <a:chExt cx="488315" cy="228600"/>
          </a:xfrm>
        </p:grpSpPr>
        <p:pic>
          <p:nvPicPr>
            <p:cNvPr id="206" name="object 20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1838" y="7804063"/>
              <a:ext cx="147443" cy="22326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6713" y="7804064"/>
              <a:ext cx="218307" cy="22859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7716167" y="7978176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09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7820559" y="7696624"/>
            <a:ext cx="811530" cy="356235"/>
            <a:chOff x="7820559" y="7696624"/>
            <a:chExt cx="811530" cy="356235"/>
          </a:xfrm>
        </p:grpSpPr>
        <p:sp>
          <p:nvSpPr>
            <p:cNvPr id="210" name="object 210"/>
            <p:cNvSpPr/>
            <p:nvPr/>
          </p:nvSpPr>
          <p:spPr>
            <a:xfrm>
              <a:off x="7820559" y="7712626"/>
              <a:ext cx="203200" cy="314960"/>
            </a:xfrm>
            <a:custGeom>
              <a:avLst/>
              <a:gdLst/>
              <a:ahLst/>
              <a:cxnLst/>
              <a:rect l="l" t="t" r="r" b="b"/>
              <a:pathLst>
                <a:path w="203200" h="314959">
                  <a:moveTo>
                    <a:pt x="203067" y="314698"/>
                  </a:moveTo>
                  <a:lnTo>
                    <a:pt x="156587" y="314698"/>
                  </a:lnTo>
                  <a:lnTo>
                    <a:pt x="82293" y="214878"/>
                  </a:lnTo>
                  <a:lnTo>
                    <a:pt x="39242" y="260216"/>
                  </a:lnTo>
                  <a:lnTo>
                    <a:pt x="39242" y="314698"/>
                  </a:lnTo>
                  <a:lnTo>
                    <a:pt x="0" y="314698"/>
                  </a:lnTo>
                  <a:lnTo>
                    <a:pt x="0" y="0"/>
                  </a:lnTo>
                  <a:lnTo>
                    <a:pt x="39242" y="0"/>
                  </a:lnTo>
                  <a:lnTo>
                    <a:pt x="39242" y="213354"/>
                  </a:lnTo>
                  <a:lnTo>
                    <a:pt x="147824" y="96771"/>
                  </a:lnTo>
                  <a:lnTo>
                    <a:pt x="193924" y="96771"/>
                  </a:lnTo>
                  <a:lnTo>
                    <a:pt x="107058" y="188590"/>
                  </a:lnTo>
                  <a:lnTo>
                    <a:pt x="203067" y="31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7154" y="7804064"/>
              <a:ext cx="147443" cy="223260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8224408" y="7696624"/>
              <a:ext cx="179070" cy="356235"/>
            </a:xfrm>
            <a:custGeom>
              <a:avLst/>
              <a:gdLst/>
              <a:ahLst/>
              <a:cxnLst/>
              <a:rect l="l" t="t" r="r" b="b"/>
              <a:pathLst>
                <a:path w="179070" h="356234">
                  <a:moveTo>
                    <a:pt x="39623" y="356226"/>
                  </a:moveTo>
                  <a:lnTo>
                    <a:pt x="0" y="356226"/>
                  </a:lnTo>
                  <a:lnTo>
                    <a:pt x="139442" y="0"/>
                  </a:lnTo>
                  <a:lnTo>
                    <a:pt x="179065" y="0"/>
                  </a:lnTo>
                  <a:lnTo>
                    <a:pt x="39623" y="356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5096" y="7804064"/>
              <a:ext cx="196972" cy="228594"/>
            </a:xfrm>
            <a:prstGeom prst="rect">
              <a:avLst/>
            </a:prstGeom>
          </p:spPr>
        </p:pic>
      </p:grpSp>
      <p:grpSp>
        <p:nvGrpSpPr>
          <p:cNvPr id="214" name="object 214"/>
          <p:cNvGrpSpPr/>
          <p:nvPr/>
        </p:nvGrpSpPr>
        <p:grpSpPr>
          <a:xfrm>
            <a:off x="8681597" y="7804063"/>
            <a:ext cx="389890" cy="228600"/>
            <a:chOff x="8681597" y="7804063"/>
            <a:chExt cx="389890" cy="228600"/>
          </a:xfrm>
        </p:grpSpPr>
        <p:pic>
          <p:nvPicPr>
            <p:cNvPr id="215" name="object 2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81597" y="7804063"/>
              <a:ext cx="147443" cy="22326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6472" y="7804063"/>
              <a:ext cx="214497" cy="228594"/>
            </a:xfrm>
            <a:prstGeom prst="rect">
              <a:avLst/>
            </a:prstGeom>
          </p:spPr>
        </p:pic>
      </p:grpSp>
      <p:grpSp>
        <p:nvGrpSpPr>
          <p:cNvPr id="217" name="object 217"/>
          <p:cNvGrpSpPr/>
          <p:nvPr/>
        </p:nvGrpSpPr>
        <p:grpSpPr>
          <a:xfrm>
            <a:off x="9118975" y="7696624"/>
            <a:ext cx="902969" cy="356235"/>
            <a:chOff x="9118975" y="7696624"/>
            <a:chExt cx="902969" cy="356235"/>
          </a:xfrm>
        </p:grpSpPr>
        <p:sp>
          <p:nvSpPr>
            <p:cNvPr id="218" name="object 218"/>
            <p:cNvSpPr/>
            <p:nvPr/>
          </p:nvSpPr>
          <p:spPr>
            <a:xfrm>
              <a:off x="9118969" y="7696631"/>
              <a:ext cx="417830" cy="356235"/>
            </a:xfrm>
            <a:custGeom>
              <a:avLst/>
              <a:gdLst/>
              <a:ahLst/>
              <a:cxnLst/>
              <a:rect l="l" t="t" r="r" b="b"/>
              <a:pathLst>
                <a:path w="417829" h="356234">
                  <a:moveTo>
                    <a:pt x="200787" y="203073"/>
                  </a:moveTo>
                  <a:lnTo>
                    <a:pt x="194322" y="163372"/>
                  </a:lnTo>
                  <a:lnTo>
                    <a:pt x="176250" y="133248"/>
                  </a:lnTo>
                  <a:lnTo>
                    <a:pt x="148539" y="114134"/>
                  </a:lnTo>
                  <a:lnTo>
                    <a:pt x="113157" y="107442"/>
                  </a:lnTo>
                  <a:lnTo>
                    <a:pt x="86017" y="111201"/>
                  </a:lnTo>
                  <a:lnTo>
                    <a:pt x="64630" y="120675"/>
                  </a:lnTo>
                  <a:lnTo>
                    <a:pt x="49022" y="133159"/>
                  </a:lnTo>
                  <a:lnTo>
                    <a:pt x="39243" y="145923"/>
                  </a:lnTo>
                  <a:lnTo>
                    <a:pt x="39243" y="16002"/>
                  </a:lnTo>
                  <a:lnTo>
                    <a:pt x="0" y="16002"/>
                  </a:lnTo>
                  <a:lnTo>
                    <a:pt x="0" y="330695"/>
                  </a:lnTo>
                  <a:lnTo>
                    <a:pt x="39243" y="330695"/>
                  </a:lnTo>
                  <a:lnTo>
                    <a:pt x="39243" y="217932"/>
                  </a:lnTo>
                  <a:lnTo>
                    <a:pt x="44119" y="188988"/>
                  </a:lnTo>
                  <a:lnTo>
                    <a:pt x="57721" y="164680"/>
                  </a:lnTo>
                  <a:lnTo>
                    <a:pt x="78460" y="147955"/>
                  </a:lnTo>
                  <a:lnTo>
                    <a:pt x="104775" y="141732"/>
                  </a:lnTo>
                  <a:lnTo>
                    <a:pt x="128587" y="146164"/>
                  </a:lnTo>
                  <a:lnTo>
                    <a:pt x="146443" y="159258"/>
                  </a:lnTo>
                  <a:lnTo>
                    <a:pt x="157657" y="180619"/>
                  </a:lnTo>
                  <a:lnTo>
                    <a:pt x="161544" y="209931"/>
                  </a:lnTo>
                  <a:lnTo>
                    <a:pt x="161544" y="330695"/>
                  </a:lnTo>
                  <a:lnTo>
                    <a:pt x="200787" y="330695"/>
                  </a:lnTo>
                  <a:lnTo>
                    <a:pt x="200787" y="203073"/>
                  </a:lnTo>
                  <a:close/>
                </a:path>
                <a:path w="417829" h="356234">
                  <a:moveTo>
                    <a:pt x="417563" y="0"/>
                  </a:moveTo>
                  <a:lnTo>
                    <a:pt x="377939" y="0"/>
                  </a:lnTo>
                  <a:lnTo>
                    <a:pt x="238506" y="356222"/>
                  </a:lnTo>
                  <a:lnTo>
                    <a:pt x="278117" y="356222"/>
                  </a:lnTo>
                  <a:lnTo>
                    <a:pt x="41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8162" y="7804064"/>
              <a:ext cx="196972" cy="228594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03234" y="7804064"/>
              <a:ext cx="218307" cy="228594"/>
            </a:xfrm>
            <a:prstGeom prst="rect">
              <a:avLst/>
            </a:prstGeom>
          </p:spPr>
        </p:pic>
      </p:grpSp>
      <p:sp>
        <p:nvSpPr>
          <p:cNvPr id="221" name="object 221"/>
          <p:cNvSpPr/>
          <p:nvPr/>
        </p:nvSpPr>
        <p:spPr>
          <a:xfrm>
            <a:off x="10071451" y="7712626"/>
            <a:ext cx="39370" cy="314960"/>
          </a:xfrm>
          <a:custGeom>
            <a:avLst/>
            <a:gdLst/>
            <a:ahLst/>
            <a:cxnLst/>
            <a:rect l="l" t="t" r="r" b="b"/>
            <a:pathLst>
              <a:path w="39370" h="314959">
                <a:moveTo>
                  <a:pt x="39242" y="314698"/>
                </a:move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" name="object 222"/>
          <p:cNvGrpSpPr/>
          <p:nvPr/>
        </p:nvGrpSpPr>
        <p:grpSpPr>
          <a:xfrm>
            <a:off x="10160983" y="7804063"/>
            <a:ext cx="471805" cy="228600"/>
            <a:chOff x="10160983" y="7804063"/>
            <a:chExt cx="471805" cy="228600"/>
          </a:xfrm>
        </p:grpSpPr>
        <p:pic>
          <p:nvPicPr>
            <p:cNvPr id="223" name="object 2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60983" y="7804064"/>
              <a:ext cx="218307" cy="228594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17771" y="7804063"/>
              <a:ext cx="214497" cy="228594"/>
            </a:xfrm>
            <a:prstGeom prst="rect">
              <a:avLst/>
            </a:prstGeom>
          </p:spPr>
        </p:pic>
      </p:grpSp>
      <p:sp>
        <p:nvSpPr>
          <p:cNvPr id="225" name="object 225"/>
          <p:cNvSpPr/>
          <p:nvPr/>
        </p:nvSpPr>
        <p:spPr>
          <a:xfrm>
            <a:off x="10658551" y="7742999"/>
            <a:ext cx="136525" cy="101600"/>
          </a:xfrm>
          <a:custGeom>
            <a:avLst/>
            <a:gdLst/>
            <a:ahLst/>
            <a:cxnLst/>
            <a:rect l="l" t="t" r="r" b="b"/>
            <a:pathLst>
              <a:path w="136525" h="101600">
                <a:moveTo>
                  <a:pt x="136017" y="66040"/>
                </a:moveTo>
                <a:lnTo>
                  <a:pt x="87630" y="66040"/>
                </a:lnTo>
                <a:lnTo>
                  <a:pt x="87630" y="0"/>
                </a:lnTo>
                <a:lnTo>
                  <a:pt x="48387" y="0"/>
                </a:lnTo>
                <a:lnTo>
                  <a:pt x="48387" y="66040"/>
                </a:lnTo>
                <a:lnTo>
                  <a:pt x="0" y="66040"/>
                </a:lnTo>
                <a:lnTo>
                  <a:pt x="0" y="101600"/>
                </a:lnTo>
                <a:lnTo>
                  <a:pt x="136017" y="101600"/>
                </a:lnTo>
                <a:lnTo>
                  <a:pt x="136017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6" name="object 2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95876" y="7696624"/>
            <a:ext cx="4086884" cy="794795"/>
          </a:xfrm>
          <a:prstGeom prst="rect">
            <a:avLst/>
          </a:prstGeom>
        </p:spPr>
      </p:pic>
      <p:sp>
        <p:nvSpPr>
          <p:cNvPr id="227" name="object 227"/>
          <p:cNvSpPr/>
          <p:nvPr/>
        </p:nvSpPr>
        <p:spPr>
          <a:xfrm>
            <a:off x="10706943" y="7844591"/>
            <a:ext cx="39370" cy="182880"/>
          </a:xfrm>
          <a:custGeom>
            <a:avLst/>
            <a:gdLst/>
            <a:ahLst/>
            <a:cxnLst/>
            <a:rect l="l" t="t" r="r" b="b"/>
            <a:pathLst>
              <a:path w="39370" h="182879">
                <a:moveTo>
                  <a:pt x="0" y="0"/>
                </a:moveTo>
                <a:lnTo>
                  <a:pt x="39242" y="0"/>
                </a:lnTo>
                <a:lnTo>
                  <a:pt x="39242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836859" y="7714919"/>
            <a:ext cx="586740" cy="319405"/>
          </a:xfrm>
          <a:custGeom>
            <a:avLst/>
            <a:gdLst/>
            <a:ahLst/>
            <a:cxnLst/>
            <a:rect l="l" t="t" r="r" b="b"/>
            <a:pathLst>
              <a:path w="586740" h="319404">
                <a:moveTo>
                  <a:pt x="233921" y="113157"/>
                </a:moveTo>
                <a:lnTo>
                  <a:pt x="225425" y="69761"/>
                </a:lnTo>
                <a:lnTo>
                  <a:pt x="206006" y="43434"/>
                </a:lnTo>
                <a:lnTo>
                  <a:pt x="200774" y="36334"/>
                </a:lnTo>
                <a:lnTo>
                  <a:pt x="193916" y="32613"/>
                </a:lnTo>
                <a:lnTo>
                  <a:pt x="193916" y="113157"/>
                </a:lnTo>
                <a:lnTo>
                  <a:pt x="187820" y="143179"/>
                </a:lnTo>
                <a:lnTo>
                  <a:pt x="170256" y="165011"/>
                </a:lnTo>
                <a:lnTo>
                  <a:pt x="142328" y="178358"/>
                </a:lnTo>
                <a:lnTo>
                  <a:pt x="105143" y="182880"/>
                </a:lnTo>
                <a:lnTo>
                  <a:pt x="40005" y="182880"/>
                </a:lnTo>
                <a:lnTo>
                  <a:pt x="40005" y="43434"/>
                </a:lnTo>
                <a:lnTo>
                  <a:pt x="105143" y="43434"/>
                </a:lnTo>
                <a:lnTo>
                  <a:pt x="142328" y="47955"/>
                </a:lnTo>
                <a:lnTo>
                  <a:pt x="170256" y="61290"/>
                </a:lnTo>
                <a:lnTo>
                  <a:pt x="187820" y="83134"/>
                </a:lnTo>
                <a:lnTo>
                  <a:pt x="193916" y="113157"/>
                </a:lnTo>
                <a:lnTo>
                  <a:pt x="193916" y="32613"/>
                </a:lnTo>
                <a:lnTo>
                  <a:pt x="161277" y="14833"/>
                </a:lnTo>
                <a:lnTo>
                  <a:pt x="108191" y="7239"/>
                </a:lnTo>
                <a:lnTo>
                  <a:pt x="0" y="7239"/>
                </a:lnTo>
                <a:lnTo>
                  <a:pt x="0" y="312407"/>
                </a:lnTo>
                <a:lnTo>
                  <a:pt x="40005" y="312407"/>
                </a:lnTo>
                <a:lnTo>
                  <a:pt x="40005" y="219062"/>
                </a:lnTo>
                <a:lnTo>
                  <a:pt x="108191" y="219062"/>
                </a:lnTo>
                <a:lnTo>
                  <a:pt x="161277" y="211467"/>
                </a:lnTo>
                <a:lnTo>
                  <a:pt x="200774" y="189966"/>
                </a:lnTo>
                <a:lnTo>
                  <a:pt x="206006" y="182880"/>
                </a:lnTo>
                <a:lnTo>
                  <a:pt x="225425" y="156540"/>
                </a:lnTo>
                <a:lnTo>
                  <a:pt x="233921" y="113157"/>
                </a:lnTo>
                <a:close/>
              </a:path>
              <a:path w="586740" h="319404">
                <a:moveTo>
                  <a:pt x="586714" y="159639"/>
                </a:moveTo>
                <a:lnTo>
                  <a:pt x="581215" y="115798"/>
                </a:lnTo>
                <a:lnTo>
                  <a:pt x="565518" y="77266"/>
                </a:lnTo>
                <a:lnTo>
                  <a:pt x="546722" y="52857"/>
                </a:lnTo>
                <a:lnTo>
                  <a:pt x="546722" y="159639"/>
                </a:lnTo>
                <a:lnTo>
                  <a:pt x="537591" y="209080"/>
                </a:lnTo>
                <a:lnTo>
                  <a:pt x="512330" y="248018"/>
                </a:lnTo>
                <a:lnTo>
                  <a:pt x="474065" y="273532"/>
                </a:lnTo>
                <a:lnTo>
                  <a:pt x="425945" y="282689"/>
                </a:lnTo>
                <a:lnTo>
                  <a:pt x="377596" y="273532"/>
                </a:lnTo>
                <a:lnTo>
                  <a:pt x="339217" y="248018"/>
                </a:lnTo>
                <a:lnTo>
                  <a:pt x="313918" y="209080"/>
                </a:lnTo>
                <a:lnTo>
                  <a:pt x="304787" y="159639"/>
                </a:lnTo>
                <a:lnTo>
                  <a:pt x="313855" y="110032"/>
                </a:lnTo>
                <a:lnTo>
                  <a:pt x="339026" y="71107"/>
                </a:lnTo>
                <a:lnTo>
                  <a:pt x="377278" y="45681"/>
                </a:lnTo>
                <a:lnTo>
                  <a:pt x="425564" y="36576"/>
                </a:lnTo>
                <a:lnTo>
                  <a:pt x="473900" y="45681"/>
                </a:lnTo>
                <a:lnTo>
                  <a:pt x="512279" y="71107"/>
                </a:lnTo>
                <a:lnTo>
                  <a:pt x="537591" y="110032"/>
                </a:lnTo>
                <a:lnTo>
                  <a:pt x="546722" y="159639"/>
                </a:lnTo>
                <a:lnTo>
                  <a:pt x="546722" y="52857"/>
                </a:lnTo>
                <a:lnTo>
                  <a:pt x="540854" y="45237"/>
                </a:lnTo>
                <a:lnTo>
                  <a:pt x="529336" y="36576"/>
                </a:lnTo>
                <a:lnTo>
                  <a:pt x="508495" y="20891"/>
                </a:lnTo>
                <a:lnTo>
                  <a:pt x="469646" y="5422"/>
                </a:lnTo>
                <a:lnTo>
                  <a:pt x="425564" y="0"/>
                </a:lnTo>
                <a:lnTo>
                  <a:pt x="381508" y="5422"/>
                </a:lnTo>
                <a:lnTo>
                  <a:pt x="342734" y="20891"/>
                </a:lnTo>
                <a:lnTo>
                  <a:pt x="310451" y="45237"/>
                </a:lnTo>
                <a:lnTo>
                  <a:pt x="285889" y="77266"/>
                </a:lnTo>
                <a:lnTo>
                  <a:pt x="270268" y="115798"/>
                </a:lnTo>
                <a:lnTo>
                  <a:pt x="264782" y="159639"/>
                </a:lnTo>
                <a:lnTo>
                  <a:pt x="270294" y="203466"/>
                </a:lnTo>
                <a:lnTo>
                  <a:pt x="285991" y="241998"/>
                </a:lnTo>
                <a:lnTo>
                  <a:pt x="310642" y="274027"/>
                </a:lnTo>
                <a:lnTo>
                  <a:pt x="343014" y="298373"/>
                </a:lnTo>
                <a:lnTo>
                  <a:pt x="381863" y="313842"/>
                </a:lnTo>
                <a:lnTo>
                  <a:pt x="425945" y="319265"/>
                </a:lnTo>
                <a:lnTo>
                  <a:pt x="470001" y="313842"/>
                </a:lnTo>
                <a:lnTo>
                  <a:pt x="508774" y="298373"/>
                </a:lnTo>
                <a:lnTo>
                  <a:pt x="529551" y="282689"/>
                </a:lnTo>
                <a:lnTo>
                  <a:pt x="541045" y="274027"/>
                </a:lnTo>
                <a:lnTo>
                  <a:pt x="565607" y="241998"/>
                </a:lnTo>
                <a:lnTo>
                  <a:pt x="581240" y="203466"/>
                </a:lnTo>
                <a:lnTo>
                  <a:pt x="586714" y="15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476152" y="7714919"/>
            <a:ext cx="525145" cy="319405"/>
          </a:xfrm>
          <a:custGeom>
            <a:avLst/>
            <a:gdLst/>
            <a:ahLst/>
            <a:cxnLst/>
            <a:rect l="l" t="t" r="r" b="b"/>
            <a:pathLst>
              <a:path w="525145" h="319404">
                <a:moveTo>
                  <a:pt x="248031" y="312407"/>
                </a:moveTo>
                <a:lnTo>
                  <a:pt x="176707" y="203835"/>
                </a:lnTo>
                <a:lnTo>
                  <a:pt x="171450" y="195834"/>
                </a:lnTo>
                <a:lnTo>
                  <a:pt x="199313" y="181559"/>
                </a:lnTo>
                <a:lnTo>
                  <a:pt x="212293" y="168783"/>
                </a:lnTo>
                <a:lnTo>
                  <a:pt x="219735" y="161442"/>
                </a:lnTo>
                <a:lnTo>
                  <a:pt x="232308" y="136042"/>
                </a:lnTo>
                <a:lnTo>
                  <a:pt x="236601" y="105918"/>
                </a:lnTo>
                <a:lnTo>
                  <a:pt x="228307" y="65100"/>
                </a:lnTo>
                <a:lnTo>
                  <a:pt x="211289" y="43053"/>
                </a:lnTo>
                <a:lnTo>
                  <a:pt x="204304" y="33997"/>
                </a:lnTo>
                <a:lnTo>
                  <a:pt x="196596" y="30035"/>
                </a:lnTo>
                <a:lnTo>
                  <a:pt x="196596" y="105918"/>
                </a:lnTo>
                <a:lnTo>
                  <a:pt x="190703" y="133096"/>
                </a:lnTo>
                <a:lnTo>
                  <a:pt x="173786" y="152781"/>
                </a:lnTo>
                <a:lnTo>
                  <a:pt x="146926" y="164744"/>
                </a:lnTo>
                <a:lnTo>
                  <a:pt x="111252" y="168783"/>
                </a:lnTo>
                <a:lnTo>
                  <a:pt x="40005" y="168783"/>
                </a:lnTo>
                <a:lnTo>
                  <a:pt x="40005" y="43053"/>
                </a:lnTo>
                <a:lnTo>
                  <a:pt x="111252" y="43053"/>
                </a:lnTo>
                <a:lnTo>
                  <a:pt x="146926" y="47091"/>
                </a:lnTo>
                <a:lnTo>
                  <a:pt x="173786" y="59055"/>
                </a:lnTo>
                <a:lnTo>
                  <a:pt x="190703" y="78727"/>
                </a:lnTo>
                <a:lnTo>
                  <a:pt x="196596" y="105918"/>
                </a:lnTo>
                <a:lnTo>
                  <a:pt x="196596" y="30035"/>
                </a:lnTo>
                <a:lnTo>
                  <a:pt x="165874" y="14185"/>
                </a:lnTo>
                <a:lnTo>
                  <a:pt x="114300" y="7239"/>
                </a:lnTo>
                <a:lnTo>
                  <a:pt x="0" y="7239"/>
                </a:lnTo>
                <a:lnTo>
                  <a:pt x="0" y="312407"/>
                </a:lnTo>
                <a:lnTo>
                  <a:pt x="40005" y="312407"/>
                </a:lnTo>
                <a:lnTo>
                  <a:pt x="40005" y="204597"/>
                </a:lnTo>
                <a:lnTo>
                  <a:pt x="120015" y="204597"/>
                </a:lnTo>
                <a:lnTo>
                  <a:pt x="131445" y="203835"/>
                </a:lnTo>
                <a:lnTo>
                  <a:pt x="200787" y="312407"/>
                </a:lnTo>
                <a:lnTo>
                  <a:pt x="248031" y="312407"/>
                </a:lnTo>
                <a:close/>
              </a:path>
              <a:path w="525145" h="319404">
                <a:moveTo>
                  <a:pt x="524624" y="230873"/>
                </a:moveTo>
                <a:lnTo>
                  <a:pt x="500202" y="174726"/>
                </a:lnTo>
                <a:lnTo>
                  <a:pt x="467563" y="155067"/>
                </a:lnTo>
                <a:lnTo>
                  <a:pt x="419481" y="140589"/>
                </a:lnTo>
                <a:lnTo>
                  <a:pt x="377405" y="130022"/>
                </a:lnTo>
                <a:lnTo>
                  <a:pt x="348373" y="117767"/>
                </a:lnTo>
                <a:lnTo>
                  <a:pt x="331558" y="102171"/>
                </a:lnTo>
                <a:lnTo>
                  <a:pt x="326136" y="81534"/>
                </a:lnTo>
                <a:lnTo>
                  <a:pt x="331114" y="62572"/>
                </a:lnTo>
                <a:lnTo>
                  <a:pt x="345655" y="47625"/>
                </a:lnTo>
                <a:lnTo>
                  <a:pt x="369214" y="37807"/>
                </a:lnTo>
                <a:lnTo>
                  <a:pt x="401193" y="34290"/>
                </a:lnTo>
                <a:lnTo>
                  <a:pt x="433374" y="38658"/>
                </a:lnTo>
                <a:lnTo>
                  <a:pt x="458050" y="50723"/>
                </a:lnTo>
                <a:lnTo>
                  <a:pt x="474586" y="68846"/>
                </a:lnTo>
                <a:lnTo>
                  <a:pt x="482333" y="91440"/>
                </a:lnTo>
                <a:lnTo>
                  <a:pt x="523481" y="91440"/>
                </a:lnTo>
                <a:lnTo>
                  <a:pt x="512495" y="54648"/>
                </a:lnTo>
                <a:lnTo>
                  <a:pt x="487006" y="25717"/>
                </a:lnTo>
                <a:lnTo>
                  <a:pt x="449656" y="6781"/>
                </a:lnTo>
                <a:lnTo>
                  <a:pt x="403098" y="0"/>
                </a:lnTo>
                <a:lnTo>
                  <a:pt x="356311" y="5613"/>
                </a:lnTo>
                <a:lnTo>
                  <a:pt x="319125" y="21767"/>
                </a:lnTo>
                <a:lnTo>
                  <a:pt x="294601" y="47409"/>
                </a:lnTo>
                <a:lnTo>
                  <a:pt x="285750" y="81534"/>
                </a:lnTo>
                <a:lnTo>
                  <a:pt x="292303" y="114922"/>
                </a:lnTo>
                <a:lnTo>
                  <a:pt x="311899" y="140055"/>
                </a:lnTo>
                <a:lnTo>
                  <a:pt x="344411" y="158419"/>
                </a:lnTo>
                <a:lnTo>
                  <a:pt x="389763" y="171450"/>
                </a:lnTo>
                <a:lnTo>
                  <a:pt x="432435" y="182270"/>
                </a:lnTo>
                <a:lnTo>
                  <a:pt x="461670" y="194881"/>
                </a:lnTo>
                <a:lnTo>
                  <a:pt x="478485" y="211201"/>
                </a:lnTo>
                <a:lnTo>
                  <a:pt x="483857" y="233159"/>
                </a:lnTo>
                <a:lnTo>
                  <a:pt x="478091" y="254063"/>
                </a:lnTo>
                <a:lnTo>
                  <a:pt x="461949" y="270306"/>
                </a:lnTo>
                <a:lnTo>
                  <a:pt x="437248" y="280847"/>
                </a:lnTo>
                <a:lnTo>
                  <a:pt x="405765" y="284594"/>
                </a:lnTo>
                <a:lnTo>
                  <a:pt x="371005" y="279908"/>
                </a:lnTo>
                <a:lnTo>
                  <a:pt x="343992" y="266839"/>
                </a:lnTo>
                <a:lnTo>
                  <a:pt x="325767" y="246824"/>
                </a:lnTo>
                <a:lnTo>
                  <a:pt x="317373" y="221348"/>
                </a:lnTo>
                <a:lnTo>
                  <a:pt x="276225" y="221348"/>
                </a:lnTo>
                <a:lnTo>
                  <a:pt x="287794" y="261569"/>
                </a:lnTo>
                <a:lnTo>
                  <a:pt x="314515" y="292455"/>
                </a:lnTo>
                <a:lnTo>
                  <a:pt x="353796" y="312280"/>
                </a:lnTo>
                <a:lnTo>
                  <a:pt x="403098" y="319265"/>
                </a:lnTo>
                <a:lnTo>
                  <a:pt x="450697" y="313169"/>
                </a:lnTo>
                <a:lnTo>
                  <a:pt x="489292" y="295643"/>
                </a:lnTo>
                <a:lnTo>
                  <a:pt x="515175" y="267830"/>
                </a:lnTo>
                <a:lnTo>
                  <a:pt x="524624" y="230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0" name="object 230"/>
          <p:cNvGrpSpPr/>
          <p:nvPr/>
        </p:nvGrpSpPr>
        <p:grpSpPr>
          <a:xfrm>
            <a:off x="12049553" y="7804063"/>
            <a:ext cx="389890" cy="228600"/>
            <a:chOff x="12049553" y="7804063"/>
            <a:chExt cx="389890" cy="228600"/>
          </a:xfrm>
        </p:grpSpPr>
        <p:pic>
          <p:nvPicPr>
            <p:cNvPr id="231" name="object 2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49553" y="7804063"/>
              <a:ext cx="147443" cy="223260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24428" y="7804063"/>
              <a:ext cx="214497" cy="228594"/>
            </a:xfrm>
            <a:prstGeom prst="rect">
              <a:avLst/>
            </a:prstGeom>
          </p:spPr>
        </p:pic>
      </p:grpSp>
      <p:grpSp>
        <p:nvGrpSpPr>
          <p:cNvPr id="233" name="object 233"/>
          <p:cNvGrpSpPr/>
          <p:nvPr/>
        </p:nvGrpSpPr>
        <p:grpSpPr>
          <a:xfrm>
            <a:off x="12486930" y="7708817"/>
            <a:ext cx="1212215" cy="323850"/>
            <a:chOff x="12486930" y="7708817"/>
            <a:chExt cx="1212215" cy="323850"/>
          </a:xfrm>
        </p:grpSpPr>
        <p:sp>
          <p:nvSpPr>
            <p:cNvPr id="234" name="object 234"/>
            <p:cNvSpPr/>
            <p:nvPr/>
          </p:nvSpPr>
          <p:spPr>
            <a:xfrm>
              <a:off x="12486920" y="7712634"/>
              <a:ext cx="528320" cy="314960"/>
            </a:xfrm>
            <a:custGeom>
              <a:avLst/>
              <a:gdLst/>
              <a:ahLst/>
              <a:cxnLst/>
              <a:rect l="l" t="t" r="r" b="b"/>
              <a:pathLst>
                <a:path w="528319" h="314959">
                  <a:moveTo>
                    <a:pt x="200787" y="187071"/>
                  </a:moveTo>
                  <a:lnTo>
                    <a:pt x="194322" y="147370"/>
                  </a:lnTo>
                  <a:lnTo>
                    <a:pt x="176263" y="117246"/>
                  </a:lnTo>
                  <a:lnTo>
                    <a:pt x="148551" y="98132"/>
                  </a:lnTo>
                  <a:lnTo>
                    <a:pt x="113157" y="91440"/>
                  </a:lnTo>
                  <a:lnTo>
                    <a:pt x="86017" y="95199"/>
                  </a:lnTo>
                  <a:lnTo>
                    <a:pt x="64630" y="104673"/>
                  </a:lnTo>
                  <a:lnTo>
                    <a:pt x="49022" y="117157"/>
                  </a:lnTo>
                  <a:lnTo>
                    <a:pt x="39243" y="129921"/>
                  </a:lnTo>
                  <a:lnTo>
                    <a:pt x="39243" y="0"/>
                  </a:lnTo>
                  <a:lnTo>
                    <a:pt x="0" y="0"/>
                  </a:lnTo>
                  <a:lnTo>
                    <a:pt x="0" y="314693"/>
                  </a:lnTo>
                  <a:lnTo>
                    <a:pt x="39243" y="314693"/>
                  </a:lnTo>
                  <a:lnTo>
                    <a:pt x="39243" y="201930"/>
                  </a:lnTo>
                  <a:lnTo>
                    <a:pt x="44132" y="172986"/>
                  </a:lnTo>
                  <a:lnTo>
                    <a:pt x="57721" y="148678"/>
                  </a:lnTo>
                  <a:lnTo>
                    <a:pt x="78460" y="131953"/>
                  </a:lnTo>
                  <a:lnTo>
                    <a:pt x="104775" y="125730"/>
                  </a:lnTo>
                  <a:lnTo>
                    <a:pt x="128600" y="130162"/>
                  </a:lnTo>
                  <a:lnTo>
                    <a:pt x="146443" y="143256"/>
                  </a:lnTo>
                  <a:lnTo>
                    <a:pt x="157657" y="164617"/>
                  </a:lnTo>
                  <a:lnTo>
                    <a:pt x="161544" y="193929"/>
                  </a:lnTo>
                  <a:lnTo>
                    <a:pt x="161544" y="314693"/>
                  </a:lnTo>
                  <a:lnTo>
                    <a:pt x="200787" y="314693"/>
                  </a:lnTo>
                  <a:lnTo>
                    <a:pt x="200787" y="187071"/>
                  </a:lnTo>
                  <a:close/>
                </a:path>
                <a:path w="528319" h="314959">
                  <a:moveTo>
                    <a:pt x="528053" y="314693"/>
                  </a:moveTo>
                  <a:lnTo>
                    <a:pt x="497078" y="239255"/>
                  </a:lnTo>
                  <a:lnTo>
                    <a:pt x="482523" y="203835"/>
                  </a:lnTo>
                  <a:lnTo>
                    <a:pt x="439674" y="99529"/>
                  </a:lnTo>
                  <a:lnTo>
                    <a:pt x="439674" y="203835"/>
                  </a:lnTo>
                  <a:lnTo>
                    <a:pt x="321183" y="203835"/>
                  </a:lnTo>
                  <a:lnTo>
                    <a:pt x="380619" y="56388"/>
                  </a:lnTo>
                  <a:lnTo>
                    <a:pt x="439674" y="203835"/>
                  </a:lnTo>
                  <a:lnTo>
                    <a:pt x="439674" y="99529"/>
                  </a:lnTo>
                  <a:lnTo>
                    <a:pt x="421957" y="56388"/>
                  </a:lnTo>
                  <a:lnTo>
                    <a:pt x="402717" y="9525"/>
                  </a:lnTo>
                  <a:lnTo>
                    <a:pt x="360426" y="9525"/>
                  </a:lnTo>
                  <a:lnTo>
                    <a:pt x="234696" y="314693"/>
                  </a:lnTo>
                  <a:lnTo>
                    <a:pt x="276606" y="314693"/>
                  </a:lnTo>
                  <a:lnTo>
                    <a:pt x="307086" y="239255"/>
                  </a:lnTo>
                  <a:lnTo>
                    <a:pt x="453771" y="239255"/>
                  </a:lnTo>
                  <a:lnTo>
                    <a:pt x="484238" y="314693"/>
                  </a:lnTo>
                  <a:lnTo>
                    <a:pt x="528053" y="3146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53844" y="7742991"/>
              <a:ext cx="300601" cy="284480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13388354" y="7708817"/>
              <a:ext cx="52705" cy="319405"/>
            </a:xfrm>
            <a:custGeom>
              <a:avLst/>
              <a:gdLst/>
              <a:ahLst/>
              <a:cxnLst/>
              <a:rect l="l" t="t" r="r" b="b"/>
              <a:pathLst>
                <a:path w="52705" h="319404">
                  <a:moveTo>
                    <a:pt x="25907" y="51814"/>
                  </a:moveTo>
                  <a:lnTo>
                    <a:pt x="15590" y="49856"/>
                  </a:lnTo>
                  <a:lnTo>
                    <a:pt x="7381" y="44433"/>
                  </a:lnTo>
                  <a:lnTo>
                    <a:pt x="1958" y="36223"/>
                  </a:lnTo>
                  <a:lnTo>
                    <a:pt x="0" y="25907"/>
                  </a:lnTo>
                  <a:lnTo>
                    <a:pt x="1958" y="15590"/>
                  </a:lnTo>
                  <a:lnTo>
                    <a:pt x="7381" y="7381"/>
                  </a:lnTo>
                  <a:lnTo>
                    <a:pt x="15590" y="1958"/>
                  </a:lnTo>
                  <a:lnTo>
                    <a:pt x="25907" y="0"/>
                  </a:lnTo>
                  <a:lnTo>
                    <a:pt x="36444" y="1958"/>
                  </a:lnTo>
                  <a:lnTo>
                    <a:pt x="44766" y="7381"/>
                  </a:lnTo>
                  <a:lnTo>
                    <a:pt x="50231" y="15590"/>
                  </a:lnTo>
                  <a:lnTo>
                    <a:pt x="52195" y="25907"/>
                  </a:lnTo>
                  <a:lnTo>
                    <a:pt x="50231" y="36223"/>
                  </a:lnTo>
                  <a:lnTo>
                    <a:pt x="44766" y="44433"/>
                  </a:lnTo>
                  <a:lnTo>
                    <a:pt x="36444" y="49856"/>
                  </a:lnTo>
                  <a:lnTo>
                    <a:pt x="25907" y="51814"/>
                  </a:lnTo>
                  <a:close/>
                </a:path>
                <a:path w="52705" h="319404">
                  <a:moveTo>
                    <a:pt x="45718" y="318889"/>
                  </a:moveTo>
                  <a:lnTo>
                    <a:pt x="6476" y="318889"/>
                  </a:lnTo>
                  <a:lnTo>
                    <a:pt x="6476" y="100581"/>
                  </a:lnTo>
                  <a:lnTo>
                    <a:pt x="45718" y="100581"/>
                  </a:lnTo>
                  <a:lnTo>
                    <a:pt x="45718" y="31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84363" y="7804064"/>
              <a:ext cx="214497" cy="228594"/>
            </a:xfrm>
            <a:prstGeom prst="rect">
              <a:avLst/>
            </a:prstGeom>
          </p:spPr>
        </p:pic>
      </p:grpSp>
      <p:sp>
        <p:nvSpPr>
          <p:cNvPr id="238" name="object 238"/>
          <p:cNvSpPr/>
          <p:nvPr/>
        </p:nvSpPr>
        <p:spPr>
          <a:xfrm>
            <a:off x="13746866" y="7712626"/>
            <a:ext cx="39370" cy="314960"/>
          </a:xfrm>
          <a:custGeom>
            <a:avLst/>
            <a:gdLst/>
            <a:ahLst/>
            <a:cxnLst/>
            <a:rect l="l" t="t" r="r" b="b"/>
            <a:pathLst>
              <a:path w="39369" h="314959">
                <a:moveTo>
                  <a:pt x="39242" y="314698"/>
                </a:moveTo>
                <a:lnTo>
                  <a:pt x="0" y="314698"/>
                </a:lnTo>
                <a:lnTo>
                  <a:pt x="0" y="0"/>
                </a:lnTo>
                <a:lnTo>
                  <a:pt x="39242" y="0"/>
                </a:lnTo>
                <a:lnTo>
                  <a:pt x="39242" y="31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9" name="object 239"/>
          <p:cNvGrpSpPr/>
          <p:nvPr/>
        </p:nvGrpSpPr>
        <p:grpSpPr>
          <a:xfrm>
            <a:off x="2541174" y="8261302"/>
            <a:ext cx="313690" cy="228600"/>
            <a:chOff x="2541174" y="8261302"/>
            <a:chExt cx="313690" cy="228600"/>
          </a:xfrm>
        </p:grpSpPr>
        <p:pic>
          <p:nvPicPr>
            <p:cNvPr id="240" name="object 2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41174" y="8261302"/>
              <a:ext cx="218307" cy="22859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2800628" y="8435415"/>
              <a:ext cx="53975" cy="54610"/>
            </a:xfrm>
            <a:custGeom>
              <a:avLst/>
              <a:gdLst/>
              <a:ahLst/>
              <a:cxnLst/>
              <a:rect l="l" t="t" r="r" b="b"/>
              <a:pathLst>
                <a:path w="53975" h="54609">
                  <a:moveTo>
                    <a:pt x="27050" y="54100"/>
                  </a:moveTo>
                  <a:lnTo>
                    <a:pt x="16394" y="52017"/>
                  </a:lnTo>
                  <a:lnTo>
                    <a:pt x="7810" y="46290"/>
                  </a:lnTo>
                  <a:lnTo>
                    <a:pt x="2083" y="37706"/>
                  </a:lnTo>
                  <a:lnTo>
                    <a:pt x="0" y="27050"/>
                  </a:lnTo>
                  <a:lnTo>
                    <a:pt x="2083" y="16394"/>
                  </a:lnTo>
                  <a:lnTo>
                    <a:pt x="7810" y="7810"/>
                  </a:lnTo>
                  <a:lnTo>
                    <a:pt x="16394" y="2083"/>
                  </a:lnTo>
                  <a:lnTo>
                    <a:pt x="27050" y="0"/>
                  </a:lnTo>
                  <a:lnTo>
                    <a:pt x="37646" y="2083"/>
                  </a:lnTo>
                  <a:lnTo>
                    <a:pt x="46099" y="7810"/>
                  </a:lnTo>
                  <a:lnTo>
                    <a:pt x="51695" y="16394"/>
                  </a:lnTo>
                  <a:lnTo>
                    <a:pt x="53719" y="27050"/>
                  </a:lnTo>
                  <a:lnTo>
                    <a:pt x="51695" y="37706"/>
                  </a:lnTo>
                  <a:lnTo>
                    <a:pt x="46099" y="46290"/>
                  </a:lnTo>
                  <a:lnTo>
                    <a:pt x="37646" y="52017"/>
                  </a:lnTo>
                  <a:lnTo>
                    <a:pt x="27050" y="54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/>
          <p:nvPr/>
        </p:nvSpPr>
        <p:spPr>
          <a:xfrm>
            <a:off x="7011327" y="8172157"/>
            <a:ext cx="1632585" cy="319405"/>
          </a:xfrm>
          <a:custGeom>
            <a:avLst/>
            <a:gdLst/>
            <a:ahLst/>
            <a:cxnLst/>
            <a:rect l="l" t="t" r="r" b="b"/>
            <a:pathLst>
              <a:path w="1632584" h="319404">
                <a:moveTo>
                  <a:pt x="241935" y="209550"/>
                </a:moveTo>
                <a:lnTo>
                  <a:pt x="192024" y="209550"/>
                </a:lnTo>
                <a:lnTo>
                  <a:pt x="192024" y="51054"/>
                </a:lnTo>
                <a:lnTo>
                  <a:pt x="192024" y="7239"/>
                </a:lnTo>
                <a:lnTo>
                  <a:pt x="153924" y="7239"/>
                </a:lnTo>
                <a:lnTo>
                  <a:pt x="153924" y="51054"/>
                </a:lnTo>
                <a:lnTo>
                  <a:pt x="153924" y="209550"/>
                </a:lnTo>
                <a:lnTo>
                  <a:pt x="41148" y="209550"/>
                </a:lnTo>
                <a:lnTo>
                  <a:pt x="153924" y="51054"/>
                </a:lnTo>
                <a:lnTo>
                  <a:pt x="153924" y="7239"/>
                </a:lnTo>
                <a:lnTo>
                  <a:pt x="144780" y="7239"/>
                </a:lnTo>
                <a:lnTo>
                  <a:pt x="0" y="209550"/>
                </a:lnTo>
                <a:lnTo>
                  <a:pt x="0" y="243446"/>
                </a:lnTo>
                <a:lnTo>
                  <a:pt x="153924" y="243446"/>
                </a:lnTo>
                <a:lnTo>
                  <a:pt x="153924" y="312407"/>
                </a:lnTo>
                <a:lnTo>
                  <a:pt x="192024" y="312407"/>
                </a:lnTo>
                <a:lnTo>
                  <a:pt x="192024" y="243446"/>
                </a:lnTo>
                <a:lnTo>
                  <a:pt x="241935" y="243446"/>
                </a:lnTo>
                <a:lnTo>
                  <a:pt x="241935" y="209550"/>
                </a:lnTo>
                <a:close/>
              </a:path>
              <a:path w="1632584" h="319404">
                <a:moveTo>
                  <a:pt x="487286" y="214884"/>
                </a:moveTo>
                <a:lnTo>
                  <a:pt x="478853" y="172605"/>
                </a:lnTo>
                <a:lnTo>
                  <a:pt x="459676" y="145542"/>
                </a:lnTo>
                <a:lnTo>
                  <a:pt x="455853" y="140157"/>
                </a:lnTo>
                <a:lnTo>
                  <a:pt x="448043" y="135407"/>
                </a:lnTo>
                <a:lnTo>
                  <a:pt x="448043" y="215265"/>
                </a:lnTo>
                <a:lnTo>
                  <a:pt x="443077" y="242493"/>
                </a:lnTo>
                <a:lnTo>
                  <a:pt x="428853" y="264502"/>
                </a:lnTo>
                <a:lnTo>
                  <a:pt x="406412" y="279234"/>
                </a:lnTo>
                <a:lnTo>
                  <a:pt x="376796" y="284594"/>
                </a:lnTo>
                <a:lnTo>
                  <a:pt x="346964" y="279234"/>
                </a:lnTo>
                <a:lnTo>
                  <a:pt x="324421" y="264502"/>
                </a:lnTo>
                <a:lnTo>
                  <a:pt x="310146" y="242493"/>
                </a:lnTo>
                <a:lnTo>
                  <a:pt x="305181" y="215265"/>
                </a:lnTo>
                <a:lnTo>
                  <a:pt x="310146" y="187972"/>
                </a:lnTo>
                <a:lnTo>
                  <a:pt x="324421" y="165823"/>
                </a:lnTo>
                <a:lnTo>
                  <a:pt x="346964" y="150964"/>
                </a:lnTo>
                <a:lnTo>
                  <a:pt x="376796" y="145542"/>
                </a:lnTo>
                <a:lnTo>
                  <a:pt x="406412" y="150914"/>
                </a:lnTo>
                <a:lnTo>
                  <a:pt x="428853" y="165684"/>
                </a:lnTo>
                <a:lnTo>
                  <a:pt x="443077" y="187807"/>
                </a:lnTo>
                <a:lnTo>
                  <a:pt x="448043" y="215265"/>
                </a:lnTo>
                <a:lnTo>
                  <a:pt x="448043" y="135407"/>
                </a:lnTo>
                <a:lnTo>
                  <a:pt x="421716" y="119354"/>
                </a:lnTo>
                <a:lnTo>
                  <a:pt x="421132" y="119253"/>
                </a:lnTo>
                <a:lnTo>
                  <a:pt x="379844" y="112014"/>
                </a:lnTo>
                <a:lnTo>
                  <a:pt x="370128" y="112661"/>
                </a:lnTo>
                <a:lnTo>
                  <a:pt x="361175" y="114338"/>
                </a:lnTo>
                <a:lnTo>
                  <a:pt x="353377" y="116674"/>
                </a:lnTo>
                <a:lnTo>
                  <a:pt x="347078" y="119253"/>
                </a:lnTo>
                <a:lnTo>
                  <a:pt x="424040" y="7239"/>
                </a:lnTo>
                <a:lnTo>
                  <a:pt x="378320" y="7239"/>
                </a:lnTo>
                <a:lnTo>
                  <a:pt x="295656" y="131064"/>
                </a:lnTo>
                <a:lnTo>
                  <a:pt x="282968" y="151663"/>
                </a:lnTo>
                <a:lnTo>
                  <a:pt x="273646" y="171831"/>
                </a:lnTo>
                <a:lnTo>
                  <a:pt x="267893" y="192570"/>
                </a:lnTo>
                <a:lnTo>
                  <a:pt x="265938" y="214884"/>
                </a:lnTo>
                <a:lnTo>
                  <a:pt x="274574" y="258025"/>
                </a:lnTo>
                <a:lnTo>
                  <a:pt x="298221" y="290931"/>
                </a:lnTo>
                <a:lnTo>
                  <a:pt x="333438" y="311899"/>
                </a:lnTo>
                <a:lnTo>
                  <a:pt x="376796" y="319265"/>
                </a:lnTo>
                <a:lnTo>
                  <a:pt x="419938" y="311899"/>
                </a:lnTo>
                <a:lnTo>
                  <a:pt x="455053" y="290931"/>
                </a:lnTo>
                <a:lnTo>
                  <a:pt x="459587" y="284594"/>
                </a:lnTo>
                <a:lnTo>
                  <a:pt x="478650" y="258025"/>
                </a:lnTo>
                <a:lnTo>
                  <a:pt x="487286" y="214884"/>
                </a:lnTo>
                <a:close/>
              </a:path>
              <a:path w="1632584" h="319404">
                <a:moveTo>
                  <a:pt x="729602" y="277736"/>
                </a:moveTo>
                <a:lnTo>
                  <a:pt x="574916" y="277736"/>
                </a:lnTo>
                <a:lnTo>
                  <a:pt x="654926" y="199263"/>
                </a:lnTo>
                <a:lnTo>
                  <a:pt x="684276" y="167309"/>
                </a:lnTo>
                <a:lnTo>
                  <a:pt x="704265" y="140246"/>
                </a:lnTo>
                <a:lnTo>
                  <a:pt x="715683" y="115836"/>
                </a:lnTo>
                <a:lnTo>
                  <a:pt x="719315" y="91821"/>
                </a:lnTo>
                <a:lnTo>
                  <a:pt x="712038" y="54330"/>
                </a:lnTo>
                <a:lnTo>
                  <a:pt x="691451" y="25336"/>
                </a:lnTo>
                <a:lnTo>
                  <a:pt x="659358" y="6629"/>
                </a:lnTo>
                <a:lnTo>
                  <a:pt x="617588" y="0"/>
                </a:lnTo>
                <a:lnTo>
                  <a:pt x="574548" y="7950"/>
                </a:lnTo>
                <a:lnTo>
                  <a:pt x="541909" y="29578"/>
                </a:lnTo>
                <a:lnTo>
                  <a:pt x="521208" y="61556"/>
                </a:lnTo>
                <a:lnTo>
                  <a:pt x="513956" y="100584"/>
                </a:lnTo>
                <a:lnTo>
                  <a:pt x="553961" y="100584"/>
                </a:lnTo>
                <a:lnTo>
                  <a:pt x="558063" y="76098"/>
                </a:lnTo>
                <a:lnTo>
                  <a:pt x="570153" y="55295"/>
                </a:lnTo>
                <a:lnTo>
                  <a:pt x="589965" y="40843"/>
                </a:lnTo>
                <a:lnTo>
                  <a:pt x="617207" y="35433"/>
                </a:lnTo>
                <a:lnTo>
                  <a:pt x="643039" y="39268"/>
                </a:lnTo>
                <a:lnTo>
                  <a:pt x="662736" y="50380"/>
                </a:lnTo>
                <a:lnTo>
                  <a:pt x="675284" y="68224"/>
                </a:lnTo>
                <a:lnTo>
                  <a:pt x="679691" y="92202"/>
                </a:lnTo>
                <a:lnTo>
                  <a:pt x="676706" y="109232"/>
                </a:lnTo>
                <a:lnTo>
                  <a:pt x="667207" y="128485"/>
                </a:lnTo>
                <a:lnTo>
                  <a:pt x="650430" y="151028"/>
                </a:lnTo>
                <a:lnTo>
                  <a:pt x="625589" y="177927"/>
                </a:lnTo>
                <a:lnTo>
                  <a:pt x="517385" y="286499"/>
                </a:lnTo>
                <a:lnTo>
                  <a:pt x="517385" y="312407"/>
                </a:lnTo>
                <a:lnTo>
                  <a:pt x="729602" y="312407"/>
                </a:lnTo>
                <a:lnTo>
                  <a:pt x="729602" y="277736"/>
                </a:lnTo>
                <a:close/>
              </a:path>
              <a:path w="1632584" h="319404">
                <a:moveTo>
                  <a:pt x="993241" y="159639"/>
                </a:moveTo>
                <a:lnTo>
                  <a:pt x="987704" y="102069"/>
                </a:lnTo>
                <a:lnTo>
                  <a:pt x="972121" y="57353"/>
                </a:lnTo>
                <a:lnTo>
                  <a:pt x="955573" y="35433"/>
                </a:lnTo>
                <a:lnTo>
                  <a:pt x="954760" y="34353"/>
                </a:lnTo>
                <a:lnTo>
                  <a:pt x="954760" y="159639"/>
                </a:lnTo>
                <a:lnTo>
                  <a:pt x="949007" y="214083"/>
                </a:lnTo>
                <a:lnTo>
                  <a:pt x="933234" y="252882"/>
                </a:lnTo>
                <a:lnTo>
                  <a:pt x="909764" y="276110"/>
                </a:lnTo>
                <a:lnTo>
                  <a:pt x="880846" y="283832"/>
                </a:lnTo>
                <a:lnTo>
                  <a:pt x="851725" y="276110"/>
                </a:lnTo>
                <a:lnTo>
                  <a:pt x="828128" y="252882"/>
                </a:lnTo>
                <a:lnTo>
                  <a:pt x="812330" y="214083"/>
                </a:lnTo>
                <a:lnTo>
                  <a:pt x="806564" y="159639"/>
                </a:lnTo>
                <a:lnTo>
                  <a:pt x="812330" y="105346"/>
                </a:lnTo>
                <a:lnTo>
                  <a:pt x="828128" y="66535"/>
                </a:lnTo>
                <a:lnTo>
                  <a:pt x="880846" y="35433"/>
                </a:lnTo>
                <a:lnTo>
                  <a:pt x="933234" y="66535"/>
                </a:lnTo>
                <a:lnTo>
                  <a:pt x="949007" y="105346"/>
                </a:lnTo>
                <a:lnTo>
                  <a:pt x="954760" y="159639"/>
                </a:lnTo>
                <a:lnTo>
                  <a:pt x="954760" y="34353"/>
                </a:lnTo>
                <a:lnTo>
                  <a:pt x="948067" y="25463"/>
                </a:lnTo>
                <a:lnTo>
                  <a:pt x="917117" y="6362"/>
                </a:lnTo>
                <a:lnTo>
                  <a:pt x="880846" y="0"/>
                </a:lnTo>
                <a:lnTo>
                  <a:pt x="844397" y="6362"/>
                </a:lnTo>
                <a:lnTo>
                  <a:pt x="813346" y="25463"/>
                </a:lnTo>
                <a:lnTo>
                  <a:pt x="789228" y="57353"/>
                </a:lnTo>
                <a:lnTo>
                  <a:pt x="773620" y="102069"/>
                </a:lnTo>
                <a:lnTo>
                  <a:pt x="768083" y="159639"/>
                </a:lnTo>
                <a:lnTo>
                  <a:pt x="773620" y="217195"/>
                </a:lnTo>
                <a:lnTo>
                  <a:pt x="789228" y="261912"/>
                </a:lnTo>
                <a:lnTo>
                  <a:pt x="813346" y="293801"/>
                </a:lnTo>
                <a:lnTo>
                  <a:pt x="844397" y="312902"/>
                </a:lnTo>
                <a:lnTo>
                  <a:pt x="880846" y="319265"/>
                </a:lnTo>
                <a:lnTo>
                  <a:pt x="917117" y="312902"/>
                </a:lnTo>
                <a:lnTo>
                  <a:pt x="948067" y="293801"/>
                </a:lnTo>
                <a:lnTo>
                  <a:pt x="955573" y="283832"/>
                </a:lnTo>
                <a:lnTo>
                  <a:pt x="972121" y="261912"/>
                </a:lnTo>
                <a:lnTo>
                  <a:pt x="987704" y="217195"/>
                </a:lnTo>
                <a:lnTo>
                  <a:pt x="993241" y="159639"/>
                </a:lnTo>
                <a:close/>
              </a:path>
              <a:path w="1632584" h="319404">
                <a:moveTo>
                  <a:pt x="1243558" y="277736"/>
                </a:moveTo>
                <a:lnTo>
                  <a:pt x="1088872" y="277736"/>
                </a:lnTo>
                <a:lnTo>
                  <a:pt x="1168882" y="199263"/>
                </a:lnTo>
                <a:lnTo>
                  <a:pt x="1198232" y="167309"/>
                </a:lnTo>
                <a:lnTo>
                  <a:pt x="1218222" y="140246"/>
                </a:lnTo>
                <a:lnTo>
                  <a:pt x="1229639" y="115836"/>
                </a:lnTo>
                <a:lnTo>
                  <a:pt x="1233271" y="91821"/>
                </a:lnTo>
                <a:lnTo>
                  <a:pt x="1225994" y="54330"/>
                </a:lnTo>
                <a:lnTo>
                  <a:pt x="1205407" y="25336"/>
                </a:lnTo>
                <a:lnTo>
                  <a:pt x="1173314" y="6629"/>
                </a:lnTo>
                <a:lnTo>
                  <a:pt x="1131544" y="0"/>
                </a:lnTo>
                <a:lnTo>
                  <a:pt x="1088504" y="7950"/>
                </a:lnTo>
                <a:lnTo>
                  <a:pt x="1055865" y="29578"/>
                </a:lnTo>
                <a:lnTo>
                  <a:pt x="1035164" y="61556"/>
                </a:lnTo>
                <a:lnTo>
                  <a:pt x="1027912" y="100584"/>
                </a:lnTo>
                <a:lnTo>
                  <a:pt x="1067917" y="100584"/>
                </a:lnTo>
                <a:lnTo>
                  <a:pt x="1072019" y="76098"/>
                </a:lnTo>
                <a:lnTo>
                  <a:pt x="1084110" y="55295"/>
                </a:lnTo>
                <a:lnTo>
                  <a:pt x="1103922" y="40843"/>
                </a:lnTo>
                <a:lnTo>
                  <a:pt x="1131163" y="35433"/>
                </a:lnTo>
                <a:lnTo>
                  <a:pt x="1156995" y="39268"/>
                </a:lnTo>
                <a:lnTo>
                  <a:pt x="1176693" y="50380"/>
                </a:lnTo>
                <a:lnTo>
                  <a:pt x="1189240" y="68224"/>
                </a:lnTo>
                <a:lnTo>
                  <a:pt x="1193647" y="92202"/>
                </a:lnTo>
                <a:lnTo>
                  <a:pt x="1190663" y="109232"/>
                </a:lnTo>
                <a:lnTo>
                  <a:pt x="1181163" y="128485"/>
                </a:lnTo>
                <a:lnTo>
                  <a:pt x="1164386" y="151028"/>
                </a:lnTo>
                <a:lnTo>
                  <a:pt x="1139545" y="177927"/>
                </a:lnTo>
                <a:lnTo>
                  <a:pt x="1031341" y="286499"/>
                </a:lnTo>
                <a:lnTo>
                  <a:pt x="1031341" y="312407"/>
                </a:lnTo>
                <a:lnTo>
                  <a:pt x="1243558" y="312407"/>
                </a:lnTo>
                <a:lnTo>
                  <a:pt x="1243558" y="277736"/>
                </a:lnTo>
                <a:close/>
              </a:path>
              <a:path w="1632584" h="319404">
                <a:moveTo>
                  <a:pt x="1495386" y="104394"/>
                </a:moveTo>
                <a:lnTo>
                  <a:pt x="1486750" y="61239"/>
                </a:lnTo>
                <a:lnTo>
                  <a:pt x="1467650" y="34671"/>
                </a:lnTo>
                <a:lnTo>
                  <a:pt x="1463103" y="28333"/>
                </a:lnTo>
                <a:lnTo>
                  <a:pt x="1456143" y="24193"/>
                </a:lnTo>
                <a:lnTo>
                  <a:pt x="1456143" y="104013"/>
                </a:lnTo>
                <a:lnTo>
                  <a:pt x="1451165" y="131292"/>
                </a:lnTo>
                <a:lnTo>
                  <a:pt x="1436903" y="153441"/>
                </a:lnTo>
                <a:lnTo>
                  <a:pt x="1414360" y="168300"/>
                </a:lnTo>
                <a:lnTo>
                  <a:pt x="1384515" y="173736"/>
                </a:lnTo>
                <a:lnTo>
                  <a:pt x="1354899" y="168351"/>
                </a:lnTo>
                <a:lnTo>
                  <a:pt x="1332471" y="153581"/>
                </a:lnTo>
                <a:lnTo>
                  <a:pt x="1318247" y="131457"/>
                </a:lnTo>
                <a:lnTo>
                  <a:pt x="1313281" y="104013"/>
                </a:lnTo>
                <a:lnTo>
                  <a:pt x="1318247" y="76784"/>
                </a:lnTo>
                <a:lnTo>
                  <a:pt x="1332471" y="54762"/>
                </a:lnTo>
                <a:lnTo>
                  <a:pt x="1354899" y="40043"/>
                </a:lnTo>
                <a:lnTo>
                  <a:pt x="1384515" y="34671"/>
                </a:lnTo>
                <a:lnTo>
                  <a:pt x="1414360" y="40043"/>
                </a:lnTo>
                <a:lnTo>
                  <a:pt x="1436903" y="54762"/>
                </a:lnTo>
                <a:lnTo>
                  <a:pt x="1451165" y="76784"/>
                </a:lnTo>
                <a:lnTo>
                  <a:pt x="1456143" y="104013"/>
                </a:lnTo>
                <a:lnTo>
                  <a:pt x="1456143" y="24193"/>
                </a:lnTo>
                <a:lnTo>
                  <a:pt x="1427886" y="7366"/>
                </a:lnTo>
                <a:lnTo>
                  <a:pt x="1384515" y="0"/>
                </a:lnTo>
                <a:lnTo>
                  <a:pt x="1341386" y="7366"/>
                </a:lnTo>
                <a:lnTo>
                  <a:pt x="1306271" y="28333"/>
                </a:lnTo>
                <a:lnTo>
                  <a:pt x="1282674" y="61239"/>
                </a:lnTo>
                <a:lnTo>
                  <a:pt x="1274038" y="104394"/>
                </a:lnTo>
                <a:lnTo>
                  <a:pt x="1282458" y="146659"/>
                </a:lnTo>
                <a:lnTo>
                  <a:pt x="1305471" y="179108"/>
                </a:lnTo>
                <a:lnTo>
                  <a:pt x="1339608" y="199923"/>
                </a:lnTo>
                <a:lnTo>
                  <a:pt x="1381467" y="207264"/>
                </a:lnTo>
                <a:lnTo>
                  <a:pt x="1391196" y="206603"/>
                </a:lnTo>
                <a:lnTo>
                  <a:pt x="1400136" y="204927"/>
                </a:lnTo>
                <a:lnTo>
                  <a:pt x="1407934" y="202590"/>
                </a:lnTo>
                <a:lnTo>
                  <a:pt x="1414233" y="200025"/>
                </a:lnTo>
                <a:lnTo>
                  <a:pt x="1337284" y="312026"/>
                </a:lnTo>
                <a:lnTo>
                  <a:pt x="1382991" y="312026"/>
                </a:lnTo>
                <a:lnTo>
                  <a:pt x="1457782" y="200025"/>
                </a:lnTo>
                <a:lnTo>
                  <a:pt x="1478191" y="167767"/>
                </a:lnTo>
                <a:lnTo>
                  <a:pt x="1493367" y="126758"/>
                </a:lnTo>
                <a:lnTo>
                  <a:pt x="1495386" y="104394"/>
                </a:lnTo>
                <a:close/>
              </a:path>
              <a:path w="1632584" h="319404">
                <a:moveTo>
                  <a:pt x="1632165" y="7721"/>
                </a:moveTo>
                <a:lnTo>
                  <a:pt x="1528914" y="7721"/>
                </a:lnTo>
                <a:lnTo>
                  <a:pt x="1528914" y="42011"/>
                </a:lnTo>
                <a:lnTo>
                  <a:pt x="1592160" y="42011"/>
                </a:lnTo>
                <a:lnTo>
                  <a:pt x="1592160" y="312521"/>
                </a:lnTo>
                <a:lnTo>
                  <a:pt x="1632165" y="312521"/>
                </a:lnTo>
                <a:lnTo>
                  <a:pt x="1632165" y="42011"/>
                </a:lnTo>
                <a:lnTo>
                  <a:pt x="1632165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712454" y="8172157"/>
            <a:ext cx="455295" cy="319405"/>
          </a:xfrm>
          <a:custGeom>
            <a:avLst/>
            <a:gdLst/>
            <a:ahLst/>
            <a:cxnLst/>
            <a:rect l="l" t="t" r="r" b="b"/>
            <a:pathLst>
              <a:path w="455295" h="319404">
                <a:moveTo>
                  <a:pt x="216014" y="232397"/>
                </a:moveTo>
                <a:lnTo>
                  <a:pt x="209931" y="201663"/>
                </a:lnTo>
                <a:lnTo>
                  <a:pt x="194449" y="178498"/>
                </a:lnTo>
                <a:lnTo>
                  <a:pt x="187680" y="173355"/>
                </a:lnTo>
                <a:lnTo>
                  <a:pt x="177152" y="165341"/>
                </a:lnTo>
                <a:lnTo>
                  <a:pt x="177152" y="230111"/>
                </a:lnTo>
                <a:lnTo>
                  <a:pt x="172275" y="252145"/>
                </a:lnTo>
                <a:lnTo>
                  <a:pt x="158394" y="269786"/>
                </a:lnTo>
                <a:lnTo>
                  <a:pt x="136652" y="281495"/>
                </a:lnTo>
                <a:lnTo>
                  <a:pt x="108204" y="285737"/>
                </a:lnTo>
                <a:lnTo>
                  <a:pt x="79527" y="281495"/>
                </a:lnTo>
                <a:lnTo>
                  <a:pt x="57670" y="269786"/>
                </a:lnTo>
                <a:lnTo>
                  <a:pt x="43751" y="252145"/>
                </a:lnTo>
                <a:lnTo>
                  <a:pt x="38862" y="230111"/>
                </a:lnTo>
                <a:lnTo>
                  <a:pt x="44069" y="207746"/>
                </a:lnTo>
                <a:lnTo>
                  <a:pt x="80492" y="177723"/>
                </a:lnTo>
                <a:lnTo>
                  <a:pt x="135686" y="177723"/>
                </a:lnTo>
                <a:lnTo>
                  <a:pt x="171958" y="207746"/>
                </a:lnTo>
                <a:lnTo>
                  <a:pt x="177152" y="230111"/>
                </a:lnTo>
                <a:lnTo>
                  <a:pt x="177152" y="165341"/>
                </a:lnTo>
                <a:lnTo>
                  <a:pt x="173748" y="162750"/>
                </a:lnTo>
                <a:lnTo>
                  <a:pt x="152019" y="154305"/>
                </a:lnTo>
                <a:lnTo>
                  <a:pt x="170307" y="145643"/>
                </a:lnTo>
                <a:lnTo>
                  <a:pt x="180987" y="136398"/>
                </a:lnTo>
                <a:lnTo>
                  <a:pt x="187540" y="130721"/>
                </a:lnTo>
                <a:lnTo>
                  <a:pt x="200342" y="109880"/>
                </a:lnTo>
                <a:lnTo>
                  <a:pt x="205346" y="83439"/>
                </a:lnTo>
                <a:lnTo>
                  <a:pt x="198310" y="51269"/>
                </a:lnTo>
                <a:lnTo>
                  <a:pt x="185064" y="33528"/>
                </a:lnTo>
                <a:lnTo>
                  <a:pt x="178485" y="24714"/>
                </a:lnTo>
                <a:lnTo>
                  <a:pt x="167246" y="18097"/>
                </a:lnTo>
                <a:lnTo>
                  <a:pt x="167246" y="84582"/>
                </a:lnTo>
                <a:lnTo>
                  <a:pt x="162902" y="104889"/>
                </a:lnTo>
                <a:lnTo>
                  <a:pt x="150723" y="121348"/>
                </a:lnTo>
                <a:lnTo>
                  <a:pt x="132054" y="132372"/>
                </a:lnTo>
                <a:lnTo>
                  <a:pt x="108204" y="136398"/>
                </a:lnTo>
                <a:lnTo>
                  <a:pt x="84340" y="132308"/>
                </a:lnTo>
                <a:lnTo>
                  <a:pt x="65671" y="121107"/>
                </a:lnTo>
                <a:lnTo>
                  <a:pt x="53492" y="104406"/>
                </a:lnTo>
                <a:lnTo>
                  <a:pt x="49149" y="83820"/>
                </a:lnTo>
                <a:lnTo>
                  <a:pt x="53340" y="64058"/>
                </a:lnTo>
                <a:lnTo>
                  <a:pt x="65239" y="48094"/>
                </a:lnTo>
                <a:lnTo>
                  <a:pt x="83858" y="37414"/>
                </a:lnTo>
                <a:lnTo>
                  <a:pt x="108204" y="33528"/>
                </a:lnTo>
                <a:lnTo>
                  <a:pt x="132537" y="37541"/>
                </a:lnTo>
                <a:lnTo>
                  <a:pt x="151155" y="48475"/>
                </a:lnTo>
                <a:lnTo>
                  <a:pt x="163068" y="64706"/>
                </a:lnTo>
                <a:lnTo>
                  <a:pt x="167246" y="84582"/>
                </a:lnTo>
                <a:lnTo>
                  <a:pt x="167246" y="18097"/>
                </a:lnTo>
                <a:lnTo>
                  <a:pt x="147815" y="6654"/>
                </a:lnTo>
                <a:lnTo>
                  <a:pt x="108204" y="0"/>
                </a:lnTo>
                <a:lnTo>
                  <a:pt x="68364" y="6604"/>
                </a:lnTo>
                <a:lnTo>
                  <a:pt x="37579" y="24574"/>
                </a:lnTo>
                <a:lnTo>
                  <a:pt x="17703" y="51117"/>
                </a:lnTo>
                <a:lnTo>
                  <a:pt x="10668" y="83439"/>
                </a:lnTo>
                <a:lnTo>
                  <a:pt x="15671" y="109880"/>
                </a:lnTo>
                <a:lnTo>
                  <a:pt x="28473" y="130721"/>
                </a:lnTo>
                <a:lnTo>
                  <a:pt x="45707" y="145643"/>
                </a:lnTo>
                <a:lnTo>
                  <a:pt x="64008" y="154305"/>
                </a:lnTo>
                <a:lnTo>
                  <a:pt x="42430" y="162750"/>
                </a:lnTo>
                <a:lnTo>
                  <a:pt x="21717" y="178498"/>
                </a:lnTo>
                <a:lnTo>
                  <a:pt x="6146" y="201663"/>
                </a:lnTo>
                <a:lnTo>
                  <a:pt x="0" y="232397"/>
                </a:lnTo>
                <a:lnTo>
                  <a:pt x="7899" y="267512"/>
                </a:lnTo>
                <a:lnTo>
                  <a:pt x="30099" y="294982"/>
                </a:lnTo>
                <a:lnTo>
                  <a:pt x="64287" y="312877"/>
                </a:lnTo>
                <a:lnTo>
                  <a:pt x="108204" y="319265"/>
                </a:lnTo>
                <a:lnTo>
                  <a:pt x="151892" y="312877"/>
                </a:lnTo>
                <a:lnTo>
                  <a:pt x="185966" y="294982"/>
                </a:lnTo>
                <a:lnTo>
                  <a:pt x="193421" y="285737"/>
                </a:lnTo>
                <a:lnTo>
                  <a:pt x="208114" y="267512"/>
                </a:lnTo>
                <a:lnTo>
                  <a:pt x="216014" y="232397"/>
                </a:lnTo>
                <a:close/>
              </a:path>
              <a:path w="455295" h="319404">
                <a:moveTo>
                  <a:pt x="454901" y="7239"/>
                </a:moveTo>
                <a:lnTo>
                  <a:pt x="245732" y="7239"/>
                </a:lnTo>
                <a:lnTo>
                  <a:pt x="245732" y="42291"/>
                </a:lnTo>
                <a:lnTo>
                  <a:pt x="408800" y="42291"/>
                </a:lnTo>
                <a:lnTo>
                  <a:pt x="284594" y="312407"/>
                </a:lnTo>
                <a:lnTo>
                  <a:pt x="326885" y="312407"/>
                </a:lnTo>
                <a:lnTo>
                  <a:pt x="454901" y="33909"/>
                </a:lnTo>
                <a:lnTo>
                  <a:pt x="454901" y="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81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81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81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81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5177" y="597216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4832" y="597216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2564" y="597216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3786" y="598499"/>
            <a:ext cx="125095" cy="324485"/>
          </a:xfrm>
          <a:custGeom>
            <a:avLst/>
            <a:gdLst/>
            <a:ahLst/>
            <a:cxnLst/>
            <a:rect l="l" t="t" r="r" b="b"/>
            <a:pathLst>
              <a:path w="125094" h="324484">
                <a:moveTo>
                  <a:pt x="124587" y="165214"/>
                </a:moveTo>
                <a:lnTo>
                  <a:pt x="88773" y="165214"/>
                </a:lnTo>
                <a:lnTo>
                  <a:pt x="88773" y="324091"/>
                </a:lnTo>
                <a:lnTo>
                  <a:pt x="124587" y="324091"/>
                </a:lnTo>
                <a:lnTo>
                  <a:pt x="124587" y="165214"/>
                </a:lnTo>
                <a:close/>
              </a:path>
              <a:path w="125094" h="324484">
                <a:moveTo>
                  <a:pt x="124587" y="129540"/>
                </a:moveTo>
                <a:lnTo>
                  <a:pt x="35814" y="129540"/>
                </a:lnTo>
                <a:lnTo>
                  <a:pt x="35814" y="0"/>
                </a:lnTo>
                <a:lnTo>
                  <a:pt x="0" y="0"/>
                </a:lnTo>
                <a:lnTo>
                  <a:pt x="0" y="129540"/>
                </a:lnTo>
                <a:lnTo>
                  <a:pt x="0" y="165100"/>
                </a:lnTo>
                <a:lnTo>
                  <a:pt x="0" y="318770"/>
                </a:lnTo>
                <a:lnTo>
                  <a:pt x="35814" y="318770"/>
                </a:lnTo>
                <a:lnTo>
                  <a:pt x="35814" y="165100"/>
                </a:lnTo>
                <a:lnTo>
                  <a:pt x="124587" y="165100"/>
                </a:lnTo>
                <a:lnTo>
                  <a:pt x="124587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5478" y="606119"/>
            <a:ext cx="139700" cy="297180"/>
          </a:xfrm>
          <a:custGeom>
            <a:avLst/>
            <a:gdLst/>
            <a:ahLst/>
            <a:cxnLst/>
            <a:rect l="l" t="t" r="r" b="b"/>
            <a:pathLst>
              <a:path w="139700" h="297180">
                <a:moveTo>
                  <a:pt x="139446" y="622"/>
                </a:moveTo>
                <a:lnTo>
                  <a:pt x="104394" y="622"/>
                </a:lnTo>
                <a:lnTo>
                  <a:pt x="104394" y="113030"/>
                </a:lnTo>
                <a:lnTo>
                  <a:pt x="35052" y="113030"/>
                </a:lnTo>
                <a:lnTo>
                  <a:pt x="35052" y="0"/>
                </a:lnTo>
                <a:lnTo>
                  <a:pt x="0" y="0"/>
                </a:lnTo>
                <a:lnTo>
                  <a:pt x="0" y="113030"/>
                </a:lnTo>
                <a:lnTo>
                  <a:pt x="0" y="147320"/>
                </a:lnTo>
                <a:lnTo>
                  <a:pt x="0" y="262890"/>
                </a:lnTo>
                <a:lnTo>
                  <a:pt x="0" y="297180"/>
                </a:lnTo>
                <a:lnTo>
                  <a:pt x="139446" y="297180"/>
                </a:lnTo>
                <a:lnTo>
                  <a:pt x="139446" y="262890"/>
                </a:lnTo>
                <a:lnTo>
                  <a:pt x="35052" y="262890"/>
                </a:lnTo>
                <a:lnTo>
                  <a:pt x="35052" y="147320"/>
                </a:lnTo>
                <a:lnTo>
                  <a:pt x="104394" y="147320"/>
                </a:lnTo>
                <a:lnTo>
                  <a:pt x="104394" y="262750"/>
                </a:lnTo>
                <a:lnTo>
                  <a:pt x="139446" y="262750"/>
                </a:lnTo>
                <a:lnTo>
                  <a:pt x="139446" y="147320"/>
                </a:lnTo>
                <a:lnTo>
                  <a:pt x="139446" y="113398"/>
                </a:lnTo>
                <a:lnTo>
                  <a:pt x="139446" y="113030"/>
                </a:lnTo>
                <a:lnTo>
                  <a:pt x="139446" y="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2383" y="597216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89" h="325755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89" h="325755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89" h="325755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89" h="325755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2507" y="589597"/>
            <a:ext cx="241935" cy="340360"/>
          </a:xfrm>
          <a:custGeom>
            <a:avLst/>
            <a:gdLst/>
            <a:ahLst/>
            <a:cxnLst/>
            <a:rect l="l" t="t" r="r" b="b"/>
            <a:pathLst>
              <a:path w="241935" h="340359">
                <a:moveTo>
                  <a:pt x="113157" y="0"/>
                </a:moveTo>
                <a:lnTo>
                  <a:pt x="70866" y="0"/>
                </a:lnTo>
                <a:lnTo>
                  <a:pt x="41948" y="36093"/>
                </a:lnTo>
                <a:lnTo>
                  <a:pt x="19570" y="76111"/>
                </a:lnTo>
                <a:lnTo>
                  <a:pt x="5130" y="120548"/>
                </a:lnTo>
                <a:lnTo>
                  <a:pt x="0" y="169926"/>
                </a:lnTo>
                <a:lnTo>
                  <a:pt x="5130" y="219303"/>
                </a:lnTo>
                <a:lnTo>
                  <a:pt x="19570" y="263740"/>
                </a:lnTo>
                <a:lnTo>
                  <a:pt x="41948" y="303758"/>
                </a:lnTo>
                <a:lnTo>
                  <a:pt x="70866" y="339852"/>
                </a:lnTo>
                <a:lnTo>
                  <a:pt x="113157" y="339852"/>
                </a:lnTo>
                <a:lnTo>
                  <a:pt x="83058" y="303974"/>
                </a:lnTo>
                <a:lnTo>
                  <a:pt x="59575" y="263461"/>
                </a:lnTo>
                <a:lnTo>
                  <a:pt x="44310" y="218655"/>
                </a:lnTo>
                <a:lnTo>
                  <a:pt x="38862" y="169926"/>
                </a:lnTo>
                <a:lnTo>
                  <a:pt x="44310" y="121196"/>
                </a:lnTo>
                <a:lnTo>
                  <a:pt x="59575" y="76390"/>
                </a:lnTo>
                <a:lnTo>
                  <a:pt x="83058" y="35877"/>
                </a:lnTo>
                <a:lnTo>
                  <a:pt x="113157" y="0"/>
                </a:lnTo>
                <a:close/>
              </a:path>
              <a:path w="241935" h="340359">
                <a:moveTo>
                  <a:pt x="241935" y="20332"/>
                </a:moveTo>
                <a:lnTo>
                  <a:pt x="138684" y="20332"/>
                </a:lnTo>
                <a:lnTo>
                  <a:pt x="138684" y="54622"/>
                </a:lnTo>
                <a:lnTo>
                  <a:pt x="201930" y="54622"/>
                </a:lnTo>
                <a:lnTo>
                  <a:pt x="201930" y="325132"/>
                </a:lnTo>
                <a:lnTo>
                  <a:pt x="241935" y="325132"/>
                </a:lnTo>
                <a:lnTo>
                  <a:pt x="241935" y="54622"/>
                </a:lnTo>
                <a:lnTo>
                  <a:pt x="241935" y="203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5020" y="589596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59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024" y="598360"/>
            <a:ext cx="388620" cy="327025"/>
          </a:xfrm>
          <a:custGeom>
            <a:avLst/>
            <a:gdLst/>
            <a:ahLst/>
            <a:cxnLst/>
            <a:rect l="l" t="t" r="r" b="b"/>
            <a:pathLst>
              <a:path w="38861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388619" h="327025">
                <a:moveTo>
                  <a:pt x="388226" y="7759"/>
                </a:moveTo>
                <a:lnTo>
                  <a:pt x="264414" y="7759"/>
                </a:lnTo>
                <a:lnTo>
                  <a:pt x="264414" y="68719"/>
                </a:lnTo>
                <a:lnTo>
                  <a:pt x="319265" y="68719"/>
                </a:lnTo>
                <a:lnTo>
                  <a:pt x="319265" y="318909"/>
                </a:lnTo>
                <a:lnTo>
                  <a:pt x="388226" y="318909"/>
                </a:lnTo>
                <a:lnTo>
                  <a:pt x="388226" y="68719"/>
                </a:lnTo>
                <a:lnTo>
                  <a:pt x="388226" y="775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1572" y="1592477"/>
            <a:ext cx="2814320" cy="518159"/>
          </a:xfrm>
          <a:custGeom>
            <a:avLst/>
            <a:gdLst/>
            <a:ahLst/>
            <a:cxnLst/>
            <a:rect l="l" t="t" r="r" b="b"/>
            <a:pathLst>
              <a:path w="2814320" h="518160">
                <a:moveTo>
                  <a:pt x="391464" y="363474"/>
                </a:moveTo>
                <a:lnTo>
                  <a:pt x="386803" y="323735"/>
                </a:lnTo>
                <a:lnTo>
                  <a:pt x="371716" y="288671"/>
                </a:lnTo>
                <a:lnTo>
                  <a:pt x="344563" y="258953"/>
                </a:lnTo>
                <a:lnTo>
                  <a:pt x="303695" y="235267"/>
                </a:lnTo>
                <a:lnTo>
                  <a:pt x="247459" y="218313"/>
                </a:lnTo>
                <a:lnTo>
                  <a:pt x="189293" y="204990"/>
                </a:lnTo>
                <a:lnTo>
                  <a:pt x="149948" y="191452"/>
                </a:lnTo>
                <a:lnTo>
                  <a:pt x="127635" y="174917"/>
                </a:lnTo>
                <a:lnTo>
                  <a:pt x="120586" y="152590"/>
                </a:lnTo>
                <a:lnTo>
                  <a:pt x="125539" y="133362"/>
                </a:lnTo>
                <a:lnTo>
                  <a:pt x="140081" y="118376"/>
                </a:lnTo>
                <a:lnTo>
                  <a:pt x="163741" y="108623"/>
                </a:lnTo>
                <a:lnTo>
                  <a:pt x="196024" y="105156"/>
                </a:lnTo>
                <a:lnTo>
                  <a:pt x="229590" y="109626"/>
                </a:lnTo>
                <a:lnTo>
                  <a:pt x="255460" y="122516"/>
                </a:lnTo>
                <a:lnTo>
                  <a:pt x="273177" y="143002"/>
                </a:lnTo>
                <a:lnTo>
                  <a:pt x="282321" y="170307"/>
                </a:lnTo>
                <a:lnTo>
                  <a:pt x="389750" y="170307"/>
                </a:lnTo>
                <a:lnTo>
                  <a:pt x="381355" y="128282"/>
                </a:lnTo>
                <a:lnTo>
                  <a:pt x="362127" y="91528"/>
                </a:lnTo>
                <a:lnTo>
                  <a:pt x="333387" y="61074"/>
                </a:lnTo>
                <a:lnTo>
                  <a:pt x="296418" y="38011"/>
                </a:lnTo>
                <a:lnTo>
                  <a:pt x="252476" y="23393"/>
                </a:lnTo>
                <a:lnTo>
                  <a:pt x="202882" y="18288"/>
                </a:lnTo>
                <a:lnTo>
                  <a:pt x="152400" y="22402"/>
                </a:lnTo>
                <a:lnTo>
                  <a:pt x="107251" y="34442"/>
                </a:lnTo>
                <a:lnTo>
                  <a:pt x="69151" y="53936"/>
                </a:lnTo>
                <a:lnTo>
                  <a:pt x="39814" y="80429"/>
                </a:lnTo>
                <a:lnTo>
                  <a:pt x="14287" y="152590"/>
                </a:lnTo>
                <a:lnTo>
                  <a:pt x="20802" y="199745"/>
                </a:lnTo>
                <a:lnTo>
                  <a:pt x="40068" y="237032"/>
                </a:lnTo>
                <a:lnTo>
                  <a:pt x="71691" y="265544"/>
                </a:lnTo>
                <a:lnTo>
                  <a:pt x="115239" y="286359"/>
                </a:lnTo>
                <a:lnTo>
                  <a:pt x="170307" y="300609"/>
                </a:lnTo>
                <a:lnTo>
                  <a:pt x="223126" y="312432"/>
                </a:lnTo>
                <a:lnTo>
                  <a:pt x="258533" y="326174"/>
                </a:lnTo>
                <a:lnTo>
                  <a:pt x="278396" y="344004"/>
                </a:lnTo>
                <a:lnTo>
                  <a:pt x="284607" y="368046"/>
                </a:lnTo>
                <a:lnTo>
                  <a:pt x="279031" y="388861"/>
                </a:lnTo>
                <a:lnTo>
                  <a:pt x="263601" y="405117"/>
                </a:lnTo>
                <a:lnTo>
                  <a:pt x="240245" y="415696"/>
                </a:lnTo>
                <a:lnTo>
                  <a:pt x="210883" y="419481"/>
                </a:lnTo>
                <a:lnTo>
                  <a:pt x="170357" y="414134"/>
                </a:lnTo>
                <a:lnTo>
                  <a:pt x="138734" y="399046"/>
                </a:lnTo>
                <a:lnTo>
                  <a:pt x="117170" y="375589"/>
                </a:lnTo>
                <a:lnTo>
                  <a:pt x="106870" y="345186"/>
                </a:lnTo>
                <a:lnTo>
                  <a:pt x="0" y="345186"/>
                </a:lnTo>
                <a:lnTo>
                  <a:pt x="8686" y="391693"/>
                </a:lnTo>
                <a:lnTo>
                  <a:pt x="29248" y="431304"/>
                </a:lnTo>
                <a:lnTo>
                  <a:pt x="60363" y="463334"/>
                </a:lnTo>
                <a:lnTo>
                  <a:pt x="100672" y="487083"/>
                </a:lnTo>
                <a:lnTo>
                  <a:pt x="148805" y="501840"/>
                </a:lnTo>
                <a:lnTo>
                  <a:pt x="203454" y="506907"/>
                </a:lnTo>
                <a:lnTo>
                  <a:pt x="253492" y="502475"/>
                </a:lnTo>
                <a:lnTo>
                  <a:pt x="298424" y="489534"/>
                </a:lnTo>
                <a:lnTo>
                  <a:pt x="336461" y="468617"/>
                </a:lnTo>
                <a:lnTo>
                  <a:pt x="365836" y="440283"/>
                </a:lnTo>
                <a:lnTo>
                  <a:pt x="384771" y="405053"/>
                </a:lnTo>
                <a:lnTo>
                  <a:pt x="391464" y="363474"/>
                </a:lnTo>
                <a:close/>
              </a:path>
              <a:path w="2814320" h="518160">
                <a:moveTo>
                  <a:pt x="833234" y="30035"/>
                </a:moveTo>
                <a:lnTo>
                  <a:pt x="426326" y="30035"/>
                </a:lnTo>
                <a:lnTo>
                  <a:pt x="426326" y="121475"/>
                </a:lnTo>
                <a:lnTo>
                  <a:pt x="577773" y="121475"/>
                </a:lnTo>
                <a:lnTo>
                  <a:pt x="577773" y="494855"/>
                </a:lnTo>
                <a:lnTo>
                  <a:pt x="681786" y="494855"/>
                </a:lnTo>
                <a:lnTo>
                  <a:pt x="681786" y="121475"/>
                </a:lnTo>
                <a:lnTo>
                  <a:pt x="833234" y="121475"/>
                </a:lnTo>
                <a:lnTo>
                  <a:pt x="833234" y="30035"/>
                </a:lnTo>
                <a:close/>
              </a:path>
              <a:path w="2814320" h="518160">
                <a:moveTo>
                  <a:pt x="1371574" y="262318"/>
                </a:moveTo>
                <a:lnTo>
                  <a:pt x="1367713" y="216750"/>
                </a:lnTo>
                <a:lnTo>
                  <a:pt x="1356499" y="174523"/>
                </a:lnTo>
                <a:lnTo>
                  <a:pt x="1338516" y="136169"/>
                </a:lnTo>
                <a:lnTo>
                  <a:pt x="1320888" y="111442"/>
                </a:lnTo>
                <a:lnTo>
                  <a:pt x="1314323" y="102222"/>
                </a:lnTo>
                <a:lnTo>
                  <a:pt x="1284478" y="73240"/>
                </a:lnTo>
                <a:lnTo>
                  <a:pt x="1267561" y="61861"/>
                </a:lnTo>
                <a:lnTo>
                  <a:pt x="1267561" y="262318"/>
                </a:lnTo>
                <a:lnTo>
                  <a:pt x="1260348" y="311581"/>
                </a:lnTo>
                <a:lnTo>
                  <a:pt x="1240028" y="353199"/>
                </a:lnTo>
                <a:lnTo>
                  <a:pt x="1208557" y="385267"/>
                </a:lnTo>
                <a:lnTo>
                  <a:pt x="1167930" y="405892"/>
                </a:lnTo>
                <a:lnTo>
                  <a:pt x="1120127" y="413194"/>
                </a:lnTo>
                <a:lnTo>
                  <a:pt x="1072311" y="405892"/>
                </a:lnTo>
                <a:lnTo>
                  <a:pt x="1031684" y="385267"/>
                </a:lnTo>
                <a:lnTo>
                  <a:pt x="1000213" y="353199"/>
                </a:lnTo>
                <a:lnTo>
                  <a:pt x="979893" y="311581"/>
                </a:lnTo>
                <a:lnTo>
                  <a:pt x="972680" y="262318"/>
                </a:lnTo>
                <a:lnTo>
                  <a:pt x="979893" y="212826"/>
                </a:lnTo>
                <a:lnTo>
                  <a:pt x="1000213" y="171183"/>
                </a:lnTo>
                <a:lnTo>
                  <a:pt x="1031684" y="139204"/>
                </a:lnTo>
                <a:lnTo>
                  <a:pt x="1072311" y="118681"/>
                </a:lnTo>
                <a:lnTo>
                  <a:pt x="1120127" y="111442"/>
                </a:lnTo>
                <a:lnTo>
                  <a:pt x="1167930" y="118681"/>
                </a:lnTo>
                <a:lnTo>
                  <a:pt x="1208557" y="139204"/>
                </a:lnTo>
                <a:lnTo>
                  <a:pt x="1240028" y="171183"/>
                </a:lnTo>
                <a:lnTo>
                  <a:pt x="1260348" y="212826"/>
                </a:lnTo>
                <a:lnTo>
                  <a:pt x="1267561" y="262318"/>
                </a:lnTo>
                <a:lnTo>
                  <a:pt x="1267561" y="61861"/>
                </a:lnTo>
                <a:lnTo>
                  <a:pt x="1249578" y="49758"/>
                </a:lnTo>
                <a:lnTo>
                  <a:pt x="1210170" y="32321"/>
                </a:lnTo>
                <a:lnTo>
                  <a:pt x="1166825" y="21463"/>
                </a:lnTo>
                <a:lnTo>
                  <a:pt x="1120127" y="17716"/>
                </a:lnTo>
                <a:lnTo>
                  <a:pt x="1073416" y="21463"/>
                </a:lnTo>
                <a:lnTo>
                  <a:pt x="1030071" y="32321"/>
                </a:lnTo>
                <a:lnTo>
                  <a:pt x="990663" y="49758"/>
                </a:lnTo>
                <a:lnTo>
                  <a:pt x="955763" y="73240"/>
                </a:lnTo>
                <a:lnTo>
                  <a:pt x="925918" y="102222"/>
                </a:lnTo>
                <a:lnTo>
                  <a:pt x="901725" y="136169"/>
                </a:lnTo>
                <a:lnTo>
                  <a:pt x="883742" y="174523"/>
                </a:lnTo>
                <a:lnTo>
                  <a:pt x="872528" y="216750"/>
                </a:lnTo>
                <a:lnTo>
                  <a:pt x="868667" y="262318"/>
                </a:lnTo>
                <a:lnTo>
                  <a:pt x="872528" y="307886"/>
                </a:lnTo>
                <a:lnTo>
                  <a:pt x="883742" y="350113"/>
                </a:lnTo>
                <a:lnTo>
                  <a:pt x="901725" y="388467"/>
                </a:lnTo>
                <a:lnTo>
                  <a:pt x="925918" y="422402"/>
                </a:lnTo>
                <a:lnTo>
                  <a:pt x="955763" y="451383"/>
                </a:lnTo>
                <a:lnTo>
                  <a:pt x="990663" y="474865"/>
                </a:lnTo>
                <a:lnTo>
                  <a:pt x="1030071" y="492315"/>
                </a:lnTo>
                <a:lnTo>
                  <a:pt x="1073416" y="503174"/>
                </a:lnTo>
                <a:lnTo>
                  <a:pt x="1120127" y="506907"/>
                </a:lnTo>
                <a:lnTo>
                  <a:pt x="1166825" y="503174"/>
                </a:lnTo>
                <a:lnTo>
                  <a:pt x="1210170" y="492315"/>
                </a:lnTo>
                <a:lnTo>
                  <a:pt x="1249578" y="474865"/>
                </a:lnTo>
                <a:lnTo>
                  <a:pt x="1284478" y="451383"/>
                </a:lnTo>
                <a:lnTo>
                  <a:pt x="1314323" y="422402"/>
                </a:lnTo>
                <a:lnTo>
                  <a:pt x="1338516" y="388467"/>
                </a:lnTo>
                <a:lnTo>
                  <a:pt x="1356499" y="350113"/>
                </a:lnTo>
                <a:lnTo>
                  <a:pt x="1367713" y="307886"/>
                </a:lnTo>
                <a:lnTo>
                  <a:pt x="1371574" y="262318"/>
                </a:lnTo>
                <a:close/>
              </a:path>
              <a:path w="2814320" h="518160">
                <a:moveTo>
                  <a:pt x="1617891" y="0"/>
                </a:moveTo>
                <a:lnTo>
                  <a:pt x="1515592" y="0"/>
                </a:lnTo>
                <a:lnTo>
                  <a:pt x="1485011" y="36042"/>
                </a:lnTo>
                <a:lnTo>
                  <a:pt x="1458785" y="74612"/>
                </a:lnTo>
                <a:lnTo>
                  <a:pt x="1437436" y="115938"/>
                </a:lnTo>
                <a:lnTo>
                  <a:pt x="1421523" y="160274"/>
                </a:lnTo>
                <a:lnTo>
                  <a:pt x="1411592" y="207835"/>
                </a:lnTo>
                <a:lnTo>
                  <a:pt x="1408150" y="258889"/>
                </a:lnTo>
                <a:lnTo>
                  <a:pt x="1411592" y="309930"/>
                </a:lnTo>
                <a:lnTo>
                  <a:pt x="1421523" y="357505"/>
                </a:lnTo>
                <a:lnTo>
                  <a:pt x="1437436" y="401828"/>
                </a:lnTo>
                <a:lnTo>
                  <a:pt x="1458785" y="443166"/>
                </a:lnTo>
                <a:lnTo>
                  <a:pt x="1485011" y="481723"/>
                </a:lnTo>
                <a:lnTo>
                  <a:pt x="1515592" y="517766"/>
                </a:lnTo>
                <a:lnTo>
                  <a:pt x="1617891" y="517766"/>
                </a:lnTo>
                <a:lnTo>
                  <a:pt x="1587093" y="482130"/>
                </a:lnTo>
                <a:lnTo>
                  <a:pt x="1560334" y="443293"/>
                </a:lnTo>
                <a:lnTo>
                  <a:pt x="1538312" y="401396"/>
                </a:lnTo>
                <a:lnTo>
                  <a:pt x="1521714" y="356616"/>
                </a:lnTo>
                <a:lnTo>
                  <a:pt x="1511236" y="309054"/>
                </a:lnTo>
                <a:lnTo>
                  <a:pt x="1507591" y="258889"/>
                </a:lnTo>
                <a:lnTo>
                  <a:pt x="1511236" y="208711"/>
                </a:lnTo>
                <a:lnTo>
                  <a:pt x="1521714" y="161163"/>
                </a:lnTo>
                <a:lnTo>
                  <a:pt x="1538312" y="116370"/>
                </a:lnTo>
                <a:lnTo>
                  <a:pt x="1560334" y="74485"/>
                </a:lnTo>
                <a:lnTo>
                  <a:pt x="1587093" y="35648"/>
                </a:lnTo>
                <a:lnTo>
                  <a:pt x="1617891" y="0"/>
                </a:lnTo>
                <a:close/>
              </a:path>
              <a:path w="2814320" h="518160">
                <a:moveTo>
                  <a:pt x="2036787" y="363474"/>
                </a:moveTo>
                <a:lnTo>
                  <a:pt x="2032127" y="323735"/>
                </a:lnTo>
                <a:lnTo>
                  <a:pt x="2017039" y="288671"/>
                </a:lnTo>
                <a:lnTo>
                  <a:pt x="1989886" y="258953"/>
                </a:lnTo>
                <a:lnTo>
                  <a:pt x="1949005" y="235267"/>
                </a:lnTo>
                <a:lnTo>
                  <a:pt x="1892769" y="218313"/>
                </a:lnTo>
                <a:lnTo>
                  <a:pt x="1834616" y="204990"/>
                </a:lnTo>
                <a:lnTo>
                  <a:pt x="1795259" y="191452"/>
                </a:lnTo>
                <a:lnTo>
                  <a:pt x="1772945" y="174917"/>
                </a:lnTo>
                <a:lnTo>
                  <a:pt x="1765909" y="152590"/>
                </a:lnTo>
                <a:lnTo>
                  <a:pt x="1770862" y="133362"/>
                </a:lnTo>
                <a:lnTo>
                  <a:pt x="1785404" y="118376"/>
                </a:lnTo>
                <a:lnTo>
                  <a:pt x="1809064" y="108623"/>
                </a:lnTo>
                <a:lnTo>
                  <a:pt x="1841347" y="105156"/>
                </a:lnTo>
                <a:lnTo>
                  <a:pt x="1874913" y="109626"/>
                </a:lnTo>
                <a:lnTo>
                  <a:pt x="1900770" y="122516"/>
                </a:lnTo>
                <a:lnTo>
                  <a:pt x="1918487" y="143002"/>
                </a:lnTo>
                <a:lnTo>
                  <a:pt x="1927631" y="170307"/>
                </a:lnTo>
                <a:lnTo>
                  <a:pt x="2035073" y="170307"/>
                </a:lnTo>
                <a:lnTo>
                  <a:pt x="2026666" y="128282"/>
                </a:lnTo>
                <a:lnTo>
                  <a:pt x="2007450" y="91528"/>
                </a:lnTo>
                <a:lnTo>
                  <a:pt x="1978710" y="61074"/>
                </a:lnTo>
                <a:lnTo>
                  <a:pt x="1941728" y="38011"/>
                </a:lnTo>
                <a:lnTo>
                  <a:pt x="1897799" y="23393"/>
                </a:lnTo>
                <a:lnTo>
                  <a:pt x="1848205" y="18288"/>
                </a:lnTo>
                <a:lnTo>
                  <a:pt x="1797723" y="22402"/>
                </a:lnTo>
                <a:lnTo>
                  <a:pt x="1752574" y="34442"/>
                </a:lnTo>
                <a:lnTo>
                  <a:pt x="1714474" y="53936"/>
                </a:lnTo>
                <a:lnTo>
                  <a:pt x="1685137" y="80429"/>
                </a:lnTo>
                <a:lnTo>
                  <a:pt x="1659610" y="152590"/>
                </a:lnTo>
                <a:lnTo>
                  <a:pt x="1666125" y="199745"/>
                </a:lnTo>
                <a:lnTo>
                  <a:pt x="1685391" y="237032"/>
                </a:lnTo>
                <a:lnTo>
                  <a:pt x="1717014" y="265544"/>
                </a:lnTo>
                <a:lnTo>
                  <a:pt x="1760550" y="286359"/>
                </a:lnTo>
                <a:lnTo>
                  <a:pt x="1815630" y="300609"/>
                </a:lnTo>
                <a:lnTo>
                  <a:pt x="1868449" y="312432"/>
                </a:lnTo>
                <a:lnTo>
                  <a:pt x="1903844" y="326174"/>
                </a:lnTo>
                <a:lnTo>
                  <a:pt x="1923719" y="344004"/>
                </a:lnTo>
                <a:lnTo>
                  <a:pt x="1929917" y="368046"/>
                </a:lnTo>
                <a:lnTo>
                  <a:pt x="1924354" y="388861"/>
                </a:lnTo>
                <a:lnTo>
                  <a:pt x="1908924" y="405117"/>
                </a:lnTo>
                <a:lnTo>
                  <a:pt x="1885556" y="415696"/>
                </a:lnTo>
                <a:lnTo>
                  <a:pt x="1856206" y="419481"/>
                </a:lnTo>
                <a:lnTo>
                  <a:pt x="1815680" y="414134"/>
                </a:lnTo>
                <a:lnTo>
                  <a:pt x="1784045" y="399046"/>
                </a:lnTo>
                <a:lnTo>
                  <a:pt x="1762493" y="375589"/>
                </a:lnTo>
                <a:lnTo>
                  <a:pt x="1752193" y="345186"/>
                </a:lnTo>
                <a:lnTo>
                  <a:pt x="1645323" y="345186"/>
                </a:lnTo>
                <a:lnTo>
                  <a:pt x="1653997" y="391693"/>
                </a:lnTo>
                <a:lnTo>
                  <a:pt x="1674571" y="431304"/>
                </a:lnTo>
                <a:lnTo>
                  <a:pt x="1705686" y="463334"/>
                </a:lnTo>
                <a:lnTo>
                  <a:pt x="1745983" y="487083"/>
                </a:lnTo>
                <a:lnTo>
                  <a:pt x="1794129" y="501840"/>
                </a:lnTo>
                <a:lnTo>
                  <a:pt x="1848777" y="506907"/>
                </a:lnTo>
                <a:lnTo>
                  <a:pt x="1898815" y="502475"/>
                </a:lnTo>
                <a:lnTo>
                  <a:pt x="1943747" y="489534"/>
                </a:lnTo>
                <a:lnTo>
                  <a:pt x="1981784" y="468617"/>
                </a:lnTo>
                <a:lnTo>
                  <a:pt x="2011159" y="440283"/>
                </a:lnTo>
                <a:lnTo>
                  <a:pt x="2030082" y="405053"/>
                </a:lnTo>
                <a:lnTo>
                  <a:pt x="2036787" y="363474"/>
                </a:lnTo>
                <a:close/>
              </a:path>
              <a:path w="2814320" h="518160">
                <a:moveTo>
                  <a:pt x="2426551" y="328041"/>
                </a:moveTo>
                <a:lnTo>
                  <a:pt x="2422575" y="294894"/>
                </a:lnTo>
                <a:lnTo>
                  <a:pt x="2420747" y="279527"/>
                </a:lnTo>
                <a:lnTo>
                  <a:pt x="2404084" y="237083"/>
                </a:lnTo>
                <a:lnTo>
                  <a:pt x="2401151" y="233172"/>
                </a:lnTo>
                <a:lnTo>
                  <a:pt x="2377757" y="201955"/>
                </a:lnTo>
                <a:lnTo>
                  <a:pt x="2342896" y="175348"/>
                </a:lnTo>
                <a:lnTo>
                  <a:pt x="2327110" y="169049"/>
                </a:lnTo>
                <a:lnTo>
                  <a:pt x="2327110" y="294894"/>
                </a:lnTo>
                <a:lnTo>
                  <a:pt x="2178520" y="294894"/>
                </a:lnTo>
                <a:lnTo>
                  <a:pt x="2188032" y="268363"/>
                </a:lnTo>
                <a:lnTo>
                  <a:pt x="2203589" y="249034"/>
                </a:lnTo>
                <a:lnTo>
                  <a:pt x="2225052" y="237185"/>
                </a:lnTo>
                <a:lnTo>
                  <a:pt x="2252243" y="233172"/>
                </a:lnTo>
                <a:lnTo>
                  <a:pt x="2279612" y="237185"/>
                </a:lnTo>
                <a:lnTo>
                  <a:pt x="2301468" y="249034"/>
                </a:lnTo>
                <a:lnTo>
                  <a:pt x="2317419" y="268363"/>
                </a:lnTo>
                <a:lnTo>
                  <a:pt x="2327110" y="294894"/>
                </a:lnTo>
                <a:lnTo>
                  <a:pt x="2327110" y="169049"/>
                </a:lnTo>
                <a:lnTo>
                  <a:pt x="2300681" y="158483"/>
                </a:lnTo>
                <a:lnTo>
                  <a:pt x="2252243" y="152590"/>
                </a:lnTo>
                <a:lnTo>
                  <a:pt x="2203818" y="158521"/>
                </a:lnTo>
                <a:lnTo>
                  <a:pt x="2161590" y="175475"/>
                </a:lnTo>
                <a:lnTo>
                  <a:pt x="2126729" y="202171"/>
                </a:lnTo>
                <a:lnTo>
                  <a:pt x="2100402" y="237337"/>
                </a:lnTo>
                <a:lnTo>
                  <a:pt x="2083752" y="279717"/>
                </a:lnTo>
                <a:lnTo>
                  <a:pt x="2077935" y="328041"/>
                </a:lnTo>
                <a:lnTo>
                  <a:pt x="2083752" y="376555"/>
                </a:lnTo>
                <a:lnTo>
                  <a:pt x="2100402" y="418985"/>
                </a:lnTo>
                <a:lnTo>
                  <a:pt x="2126729" y="454126"/>
                </a:lnTo>
                <a:lnTo>
                  <a:pt x="2161590" y="480733"/>
                </a:lnTo>
                <a:lnTo>
                  <a:pt x="2203818" y="497586"/>
                </a:lnTo>
                <a:lnTo>
                  <a:pt x="2252243" y="503478"/>
                </a:lnTo>
                <a:lnTo>
                  <a:pt x="2309698" y="495604"/>
                </a:lnTo>
                <a:lnTo>
                  <a:pt x="2358250" y="473481"/>
                </a:lnTo>
                <a:lnTo>
                  <a:pt x="2394813" y="439356"/>
                </a:lnTo>
                <a:lnTo>
                  <a:pt x="2403411" y="421767"/>
                </a:lnTo>
                <a:lnTo>
                  <a:pt x="2416264" y="395478"/>
                </a:lnTo>
                <a:lnTo>
                  <a:pt x="2313965" y="395478"/>
                </a:lnTo>
                <a:lnTo>
                  <a:pt x="2304808" y="406336"/>
                </a:lnTo>
                <a:lnTo>
                  <a:pt x="2290813" y="414616"/>
                </a:lnTo>
                <a:lnTo>
                  <a:pt x="2272982" y="419900"/>
                </a:lnTo>
                <a:lnTo>
                  <a:pt x="2252243" y="421767"/>
                </a:lnTo>
                <a:lnTo>
                  <a:pt x="2225789" y="417677"/>
                </a:lnTo>
                <a:lnTo>
                  <a:pt x="2204313" y="405765"/>
                </a:lnTo>
                <a:lnTo>
                  <a:pt x="2188514" y="386562"/>
                </a:lnTo>
                <a:lnTo>
                  <a:pt x="2179091" y="360616"/>
                </a:lnTo>
                <a:lnTo>
                  <a:pt x="2424265" y="360616"/>
                </a:lnTo>
                <a:lnTo>
                  <a:pt x="2425344" y="351828"/>
                </a:lnTo>
                <a:lnTo>
                  <a:pt x="2426043" y="343471"/>
                </a:lnTo>
                <a:lnTo>
                  <a:pt x="2426436" y="335534"/>
                </a:lnTo>
                <a:lnTo>
                  <a:pt x="2426551" y="328041"/>
                </a:lnTo>
                <a:close/>
              </a:path>
              <a:path w="2814320" h="518160">
                <a:moveTo>
                  <a:pt x="2814015" y="374904"/>
                </a:moveTo>
                <a:lnTo>
                  <a:pt x="2711145" y="374904"/>
                </a:lnTo>
                <a:lnTo>
                  <a:pt x="2701709" y="391274"/>
                </a:lnTo>
                <a:lnTo>
                  <a:pt x="2687510" y="403898"/>
                </a:lnTo>
                <a:lnTo>
                  <a:pt x="2669121" y="412026"/>
                </a:lnTo>
                <a:lnTo>
                  <a:pt x="2647150" y="414909"/>
                </a:lnTo>
                <a:lnTo>
                  <a:pt x="2614904" y="408406"/>
                </a:lnTo>
                <a:lnTo>
                  <a:pt x="2590203" y="390334"/>
                </a:lnTo>
                <a:lnTo>
                  <a:pt x="2574417" y="362826"/>
                </a:lnTo>
                <a:lnTo>
                  <a:pt x="2568854" y="328041"/>
                </a:lnTo>
                <a:lnTo>
                  <a:pt x="2574417" y="293243"/>
                </a:lnTo>
                <a:lnTo>
                  <a:pt x="2590203" y="265747"/>
                </a:lnTo>
                <a:lnTo>
                  <a:pt x="2614904" y="247675"/>
                </a:lnTo>
                <a:lnTo>
                  <a:pt x="2647150" y="241173"/>
                </a:lnTo>
                <a:lnTo>
                  <a:pt x="2669248" y="244030"/>
                </a:lnTo>
                <a:lnTo>
                  <a:pt x="2687294" y="252031"/>
                </a:lnTo>
                <a:lnTo>
                  <a:pt x="2700832" y="264312"/>
                </a:lnTo>
                <a:lnTo>
                  <a:pt x="2709430" y="280035"/>
                </a:lnTo>
                <a:lnTo>
                  <a:pt x="2812300" y="280035"/>
                </a:lnTo>
                <a:lnTo>
                  <a:pt x="2798915" y="239344"/>
                </a:lnTo>
                <a:lnTo>
                  <a:pt x="2774162" y="204304"/>
                </a:lnTo>
                <a:lnTo>
                  <a:pt x="2739593" y="176872"/>
                </a:lnTo>
                <a:lnTo>
                  <a:pt x="2696743" y="158991"/>
                </a:lnTo>
                <a:lnTo>
                  <a:pt x="2647150" y="152590"/>
                </a:lnTo>
                <a:lnTo>
                  <a:pt x="2598064" y="158521"/>
                </a:lnTo>
                <a:lnTo>
                  <a:pt x="2555087" y="175475"/>
                </a:lnTo>
                <a:lnTo>
                  <a:pt x="2519489" y="202171"/>
                </a:lnTo>
                <a:lnTo>
                  <a:pt x="2492502" y="237337"/>
                </a:lnTo>
                <a:lnTo>
                  <a:pt x="2475395" y="279717"/>
                </a:lnTo>
                <a:lnTo>
                  <a:pt x="2469413" y="328041"/>
                </a:lnTo>
                <a:lnTo>
                  <a:pt x="2475395" y="376351"/>
                </a:lnTo>
                <a:lnTo>
                  <a:pt x="2492502" y="418731"/>
                </a:lnTo>
                <a:lnTo>
                  <a:pt x="2519489" y="453910"/>
                </a:lnTo>
                <a:lnTo>
                  <a:pt x="2555087" y="480606"/>
                </a:lnTo>
                <a:lnTo>
                  <a:pt x="2598064" y="497547"/>
                </a:lnTo>
                <a:lnTo>
                  <a:pt x="2647150" y="503478"/>
                </a:lnTo>
                <a:lnTo>
                  <a:pt x="2695333" y="497573"/>
                </a:lnTo>
                <a:lnTo>
                  <a:pt x="2737485" y="480606"/>
                </a:lnTo>
                <a:lnTo>
                  <a:pt x="2772232" y="453732"/>
                </a:lnTo>
                <a:lnTo>
                  <a:pt x="2798203" y="418122"/>
                </a:lnTo>
                <a:lnTo>
                  <a:pt x="2814015" y="3749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5316" y="1753061"/>
            <a:ext cx="326390" cy="342900"/>
          </a:xfrm>
          <a:custGeom>
            <a:avLst/>
            <a:gdLst/>
            <a:ahLst/>
            <a:cxnLst/>
            <a:rect l="l" t="t" r="r" b="b"/>
            <a:pathLst>
              <a:path w="326389" h="342900">
                <a:moveTo>
                  <a:pt x="130871" y="342894"/>
                </a:moveTo>
                <a:lnTo>
                  <a:pt x="87415" y="336269"/>
                </a:lnTo>
                <a:lnTo>
                  <a:pt x="51228" y="317053"/>
                </a:lnTo>
                <a:lnTo>
                  <a:pt x="23682" y="286234"/>
                </a:lnTo>
                <a:lnTo>
                  <a:pt x="6149" y="244799"/>
                </a:lnTo>
                <a:lnTo>
                  <a:pt x="0" y="193735"/>
                </a:lnTo>
                <a:lnTo>
                  <a:pt x="0" y="0"/>
                </a:lnTo>
                <a:lnTo>
                  <a:pt x="101725" y="0"/>
                </a:lnTo>
                <a:lnTo>
                  <a:pt x="101725" y="176590"/>
                </a:lnTo>
                <a:lnTo>
                  <a:pt x="105538" y="210371"/>
                </a:lnTo>
                <a:lnTo>
                  <a:pt x="116798" y="235096"/>
                </a:lnTo>
                <a:lnTo>
                  <a:pt x="135237" y="250286"/>
                </a:lnTo>
                <a:lnTo>
                  <a:pt x="160588" y="255456"/>
                </a:lnTo>
                <a:lnTo>
                  <a:pt x="187466" y="249732"/>
                </a:lnTo>
                <a:lnTo>
                  <a:pt x="207593" y="233239"/>
                </a:lnTo>
                <a:lnTo>
                  <a:pt x="220220" y="206995"/>
                </a:lnTo>
                <a:lnTo>
                  <a:pt x="224595" y="172018"/>
                </a:lnTo>
                <a:lnTo>
                  <a:pt x="224595" y="0"/>
                </a:lnTo>
                <a:lnTo>
                  <a:pt x="326321" y="0"/>
                </a:lnTo>
                <a:lnTo>
                  <a:pt x="326321" y="334893"/>
                </a:lnTo>
                <a:lnTo>
                  <a:pt x="224595" y="334893"/>
                </a:lnTo>
                <a:lnTo>
                  <a:pt x="224595" y="300603"/>
                </a:lnTo>
                <a:lnTo>
                  <a:pt x="207540" y="318543"/>
                </a:lnTo>
                <a:lnTo>
                  <a:pt x="186305" y="331821"/>
                </a:lnTo>
                <a:lnTo>
                  <a:pt x="160785" y="340063"/>
                </a:lnTo>
                <a:lnTo>
                  <a:pt x="130871" y="3428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8215" y="1591334"/>
            <a:ext cx="402590" cy="497840"/>
          </a:xfrm>
          <a:custGeom>
            <a:avLst/>
            <a:gdLst/>
            <a:ahLst/>
            <a:cxnLst/>
            <a:rect l="l" t="t" r="r" b="b"/>
            <a:pathLst>
              <a:path w="402589" h="497839">
                <a:moveTo>
                  <a:pt x="240588" y="254889"/>
                </a:moveTo>
                <a:lnTo>
                  <a:pt x="239445" y="159448"/>
                </a:lnTo>
                <a:lnTo>
                  <a:pt x="195440" y="153733"/>
                </a:lnTo>
                <a:lnTo>
                  <a:pt x="165531" y="156565"/>
                </a:lnTo>
                <a:lnTo>
                  <a:pt x="140017" y="164807"/>
                </a:lnTo>
                <a:lnTo>
                  <a:pt x="118783" y="178079"/>
                </a:lnTo>
                <a:lnTo>
                  <a:pt x="101727" y="196024"/>
                </a:lnTo>
                <a:lnTo>
                  <a:pt x="101727" y="161734"/>
                </a:lnTo>
                <a:lnTo>
                  <a:pt x="0" y="161734"/>
                </a:lnTo>
                <a:lnTo>
                  <a:pt x="0" y="496620"/>
                </a:lnTo>
                <a:lnTo>
                  <a:pt x="101727" y="496620"/>
                </a:lnTo>
                <a:lnTo>
                  <a:pt x="101727" y="325183"/>
                </a:lnTo>
                <a:lnTo>
                  <a:pt x="107657" y="290957"/>
                </a:lnTo>
                <a:lnTo>
                  <a:pt x="124790" y="265239"/>
                </a:lnTo>
                <a:lnTo>
                  <a:pt x="152107" y="249072"/>
                </a:lnTo>
                <a:lnTo>
                  <a:pt x="188582" y="243459"/>
                </a:lnTo>
                <a:lnTo>
                  <a:pt x="203149" y="244195"/>
                </a:lnTo>
                <a:lnTo>
                  <a:pt x="216738" y="246380"/>
                </a:lnTo>
                <a:lnTo>
                  <a:pt x="229247" y="249961"/>
                </a:lnTo>
                <a:lnTo>
                  <a:pt x="240588" y="254889"/>
                </a:lnTo>
                <a:close/>
              </a:path>
              <a:path w="402589" h="497839">
                <a:moveTo>
                  <a:pt x="390893" y="161734"/>
                </a:moveTo>
                <a:lnTo>
                  <a:pt x="289166" y="161734"/>
                </a:lnTo>
                <a:lnTo>
                  <a:pt x="289166" y="497763"/>
                </a:lnTo>
                <a:lnTo>
                  <a:pt x="390893" y="497763"/>
                </a:lnTo>
                <a:lnTo>
                  <a:pt x="390893" y="161734"/>
                </a:lnTo>
                <a:close/>
              </a:path>
              <a:path w="402589" h="497839">
                <a:moveTo>
                  <a:pt x="402323" y="62293"/>
                </a:moveTo>
                <a:lnTo>
                  <a:pt x="397649" y="37376"/>
                </a:lnTo>
                <a:lnTo>
                  <a:pt x="384683" y="17640"/>
                </a:lnTo>
                <a:lnTo>
                  <a:pt x="364959" y="4673"/>
                </a:lnTo>
                <a:lnTo>
                  <a:pt x="340029" y="0"/>
                </a:lnTo>
                <a:lnTo>
                  <a:pt x="315112" y="4673"/>
                </a:lnTo>
                <a:lnTo>
                  <a:pt x="295389" y="17640"/>
                </a:lnTo>
                <a:lnTo>
                  <a:pt x="282409" y="37376"/>
                </a:lnTo>
                <a:lnTo>
                  <a:pt x="277736" y="62293"/>
                </a:lnTo>
                <a:lnTo>
                  <a:pt x="282409" y="87210"/>
                </a:lnTo>
                <a:lnTo>
                  <a:pt x="295389" y="106946"/>
                </a:lnTo>
                <a:lnTo>
                  <a:pt x="315112" y="119913"/>
                </a:lnTo>
                <a:lnTo>
                  <a:pt x="340029" y="124587"/>
                </a:lnTo>
                <a:lnTo>
                  <a:pt x="364959" y="119913"/>
                </a:lnTo>
                <a:lnTo>
                  <a:pt x="384683" y="106946"/>
                </a:lnTo>
                <a:lnTo>
                  <a:pt x="397649" y="87210"/>
                </a:lnTo>
                <a:lnTo>
                  <a:pt x="402323" y="622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6543" y="1652993"/>
            <a:ext cx="612140" cy="574675"/>
          </a:xfrm>
          <a:custGeom>
            <a:avLst/>
            <a:gdLst/>
            <a:ahLst/>
            <a:cxnLst/>
            <a:rect l="l" t="t" r="r" b="b"/>
            <a:pathLst>
              <a:path w="612139" h="574675">
                <a:moveTo>
                  <a:pt x="234315" y="100330"/>
                </a:moveTo>
                <a:lnTo>
                  <a:pt x="168021" y="100330"/>
                </a:lnTo>
                <a:lnTo>
                  <a:pt x="168021" y="0"/>
                </a:lnTo>
                <a:lnTo>
                  <a:pt x="66294" y="0"/>
                </a:lnTo>
                <a:lnTo>
                  <a:pt x="66294" y="100330"/>
                </a:lnTo>
                <a:lnTo>
                  <a:pt x="0" y="100330"/>
                </a:lnTo>
                <a:lnTo>
                  <a:pt x="0" y="187960"/>
                </a:lnTo>
                <a:lnTo>
                  <a:pt x="66294" y="187960"/>
                </a:lnTo>
                <a:lnTo>
                  <a:pt x="66294" y="434340"/>
                </a:lnTo>
                <a:lnTo>
                  <a:pt x="168021" y="434340"/>
                </a:lnTo>
                <a:lnTo>
                  <a:pt x="168021" y="187960"/>
                </a:lnTo>
                <a:lnTo>
                  <a:pt x="234315" y="187960"/>
                </a:lnTo>
                <a:lnTo>
                  <a:pt x="234315" y="100330"/>
                </a:lnTo>
                <a:close/>
              </a:path>
              <a:path w="612139" h="574675">
                <a:moveTo>
                  <a:pt x="612063" y="100076"/>
                </a:moveTo>
                <a:lnTo>
                  <a:pt x="506336" y="100076"/>
                </a:lnTo>
                <a:lnTo>
                  <a:pt x="433197" y="306959"/>
                </a:lnTo>
                <a:lnTo>
                  <a:pt x="360616" y="100076"/>
                </a:lnTo>
                <a:lnTo>
                  <a:pt x="248031" y="100076"/>
                </a:lnTo>
                <a:lnTo>
                  <a:pt x="380047" y="425818"/>
                </a:lnTo>
                <a:lnTo>
                  <a:pt x="319468" y="574408"/>
                </a:lnTo>
                <a:lnTo>
                  <a:pt x="419481" y="574408"/>
                </a:lnTo>
                <a:lnTo>
                  <a:pt x="612063" y="10007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6419" y="1622513"/>
            <a:ext cx="798830" cy="473709"/>
          </a:xfrm>
          <a:custGeom>
            <a:avLst/>
            <a:gdLst/>
            <a:ahLst/>
            <a:cxnLst/>
            <a:rect l="l" t="t" r="r" b="b"/>
            <a:pathLst>
              <a:path w="798829" h="473710">
                <a:moveTo>
                  <a:pt x="406895" y="0"/>
                </a:moveTo>
                <a:lnTo>
                  <a:pt x="0" y="0"/>
                </a:lnTo>
                <a:lnTo>
                  <a:pt x="0" y="91440"/>
                </a:lnTo>
                <a:lnTo>
                  <a:pt x="151447" y="91440"/>
                </a:lnTo>
                <a:lnTo>
                  <a:pt x="151447" y="464820"/>
                </a:lnTo>
                <a:lnTo>
                  <a:pt x="255460" y="464820"/>
                </a:lnTo>
                <a:lnTo>
                  <a:pt x="255460" y="91440"/>
                </a:lnTo>
                <a:lnTo>
                  <a:pt x="406895" y="91440"/>
                </a:lnTo>
                <a:lnTo>
                  <a:pt x="406895" y="0"/>
                </a:lnTo>
                <a:close/>
              </a:path>
              <a:path w="798829" h="473710">
                <a:moveTo>
                  <a:pt x="798372" y="298005"/>
                </a:moveTo>
                <a:lnTo>
                  <a:pt x="792391" y="249682"/>
                </a:lnTo>
                <a:lnTo>
                  <a:pt x="776135" y="209423"/>
                </a:lnTo>
                <a:lnTo>
                  <a:pt x="775284" y="207302"/>
                </a:lnTo>
                <a:lnTo>
                  <a:pt x="748296" y="172135"/>
                </a:lnTo>
                <a:lnTo>
                  <a:pt x="712685" y="145440"/>
                </a:lnTo>
                <a:lnTo>
                  <a:pt x="700074" y="140474"/>
                </a:lnTo>
                <a:lnTo>
                  <a:pt x="700074" y="298005"/>
                </a:lnTo>
                <a:lnTo>
                  <a:pt x="694410" y="333540"/>
                </a:lnTo>
                <a:lnTo>
                  <a:pt x="678357" y="361581"/>
                </a:lnTo>
                <a:lnTo>
                  <a:pt x="653300" y="379971"/>
                </a:lnTo>
                <a:lnTo>
                  <a:pt x="620636" y="386588"/>
                </a:lnTo>
                <a:lnTo>
                  <a:pt x="587971" y="379971"/>
                </a:lnTo>
                <a:lnTo>
                  <a:pt x="562914" y="361581"/>
                </a:lnTo>
                <a:lnTo>
                  <a:pt x="546862" y="333540"/>
                </a:lnTo>
                <a:lnTo>
                  <a:pt x="541197" y="298005"/>
                </a:lnTo>
                <a:lnTo>
                  <a:pt x="546862" y="262458"/>
                </a:lnTo>
                <a:lnTo>
                  <a:pt x="562914" y="234416"/>
                </a:lnTo>
                <a:lnTo>
                  <a:pt x="587971" y="216027"/>
                </a:lnTo>
                <a:lnTo>
                  <a:pt x="620636" y="209423"/>
                </a:lnTo>
                <a:lnTo>
                  <a:pt x="653300" y="216027"/>
                </a:lnTo>
                <a:lnTo>
                  <a:pt x="678357" y="234416"/>
                </a:lnTo>
                <a:lnTo>
                  <a:pt x="694410" y="262458"/>
                </a:lnTo>
                <a:lnTo>
                  <a:pt x="700074" y="298005"/>
                </a:lnTo>
                <a:lnTo>
                  <a:pt x="700074" y="140474"/>
                </a:lnTo>
                <a:lnTo>
                  <a:pt x="669721" y="128485"/>
                </a:lnTo>
                <a:lnTo>
                  <a:pt x="620636" y="122555"/>
                </a:lnTo>
                <a:lnTo>
                  <a:pt x="571550" y="128485"/>
                </a:lnTo>
                <a:lnTo>
                  <a:pt x="528586" y="145440"/>
                </a:lnTo>
                <a:lnTo>
                  <a:pt x="492975" y="172135"/>
                </a:lnTo>
                <a:lnTo>
                  <a:pt x="466001" y="207302"/>
                </a:lnTo>
                <a:lnTo>
                  <a:pt x="448881" y="249682"/>
                </a:lnTo>
                <a:lnTo>
                  <a:pt x="442899" y="298005"/>
                </a:lnTo>
                <a:lnTo>
                  <a:pt x="448881" y="346316"/>
                </a:lnTo>
                <a:lnTo>
                  <a:pt x="466001" y="388696"/>
                </a:lnTo>
                <a:lnTo>
                  <a:pt x="492975" y="423875"/>
                </a:lnTo>
                <a:lnTo>
                  <a:pt x="528586" y="450570"/>
                </a:lnTo>
                <a:lnTo>
                  <a:pt x="571550" y="467512"/>
                </a:lnTo>
                <a:lnTo>
                  <a:pt x="620636" y="473443"/>
                </a:lnTo>
                <a:lnTo>
                  <a:pt x="669721" y="467512"/>
                </a:lnTo>
                <a:lnTo>
                  <a:pt x="712685" y="450570"/>
                </a:lnTo>
                <a:lnTo>
                  <a:pt x="748296" y="423875"/>
                </a:lnTo>
                <a:lnTo>
                  <a:pt x="775284" y="388696"/>
                </a:lnTo>
                <a:lnTo>
                  <a:pt x="776135" y="386588"/>
                </a:lnTo>
                <a:lnTo>
                  <a:pt x="792391" y="346316"/>
                </a:lnTo>
                <a:lnTo>
                  <a:pt x="798372" y="2980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4228" y="1607908"/>
            <a:ext cx="713105" cy="488315"/>
          </a:xfrm>
          <a:custGeom>
            <a:avLst/>
            <a:gdLst/>
            <a:ahLst/>
            <a:cxnLst/>
            <a:rect l="l" t="t" r="r" b="b"/>
            <a:pathLst>
              <a:path w="713104" h="488314">
                <a:moveTo>
                  <a:pt x="340029" y="480047"/>
                </a:moveTo>
                <a:lnTo>
                  <a:pt x="204597" y="288036"/>
                </a:lnTo>
                <a:lnTo>
                  <a:pt x="333171" y="145161"/>
                </a:lnTo>
                <a:lnTo>
                  <a:pt x="220027" y="145161"/>
                </a:lnTo>
                <a:lnTo>
                  <a:pt x="101727" y="281749"/>
                </a:lnTo>
                <a:lnTo>
                  <a:pt x="101727" y="0"/>
                </a:lnTo>
                <a:lnTo>
                  <a:pt x="0" y="0"/>
                </a:lnTo>
                <a:lnTo>
                  <a:pt x="0" y="480047"/>
                </a:lnTo>
                <a:lnTo>
                  <a:pt x="101727" y="480047"/>
                </a:lnTo>
                <a:lnTo>
                  <a:pt x="101727" y="402907"/>
                </a:lnTo>
                <a:lnTo>
                  <a:pt x="142303" y="357187"/>
                </a:lnTo>
                <a:lnTo>
                  <a:pt x="224028" y="480047"/>
                </a:lnTo>
                <a:lnTo>
                  <a:pt x="340029" y="480047"/>
                </a:lnTo>
                <a:close/>
              </a:path>
              <a:path w="713104" h="488314">
                <a:moveTo>
                  <a:pt x="712647" y="312610"/>
                </a:moveTo>
                <a:lnTo>
                  <a:pt x="708685" y="279463"/>
                </a:lnTo>
                <a:lnTo>
                  <a:pt x="706843" y="264096"/>
                </a:lnTo>
                <a:lnTo>
                  <a:pt x="690194" y="221653"/>
                </a:lnTo>
                <a:lnTo>
                  <a:pt x="687260" y="217741"/>
                </a:lnTo>
                <a:lnTo>
                  <a:pt x="663854" y="186524"/>
                </a:lnTo>
                <a:lnTo>
                  <a:pt x="628992" y="159918"/>
                </a:lnTo>
                <a:lnTo>
                  <a:pt x="613206" y="153619"/>
                </a:lnTo>
                <a:lnTo>
                  <a:pt x="613206" y="279463"/>
                </a:lnTo>
                <a:lnTo>
                  <a:pt x="464616" y="279463"/>
                </a:lnTo>
                <a:lnTo>
                  <a:pt x="474129" y="252933"/>
                </a:lnTo>
                <a:lnTo>
                  <a:pt x="489699" y="233603"/>
                </a:lnTo>
                <a:lnTo>
                  <a:pt x="511149" y="221754"/>
                </a:lnTo>
                <a:lnTo>
                  <a:pt x="538340" y="217741"/>
                </a:lnTo>
                <a:lnTo>
                  <a:pt x="565708" y="221754"/>
                </a:lnTo>
                <a:lnTo>
                  <a:pt x="587565" y="233603"/>
                </a:lnTo>
                <a:lnTo>
                  <a:pt x="603516" y="252933"/>
                </a:lnTo>
                <a:lnTo>
                  <a:pt x="613206" y="279463"/>
                </a:lnTo>
                <a:lnTo>
                  <a:pt x="613206" y="153619"/>
                </a:lnTo>
                <a:lnTo>
                  <a:pt x="586778" y="143052"/>
                </a:lnTo>
                <a:lnTo>
                  <a:pt x="538340" y="137160"/>
                </a:lnTo>
                <a:lnTo>
                  <a:pt x="489915" y="143090"/>
                </a:lnTo>
                <a:lnTo>
                  <a:pt x="447687" y="160045"/>
                </a:lnTo>
                <a:lnTo>
                  <a:pt x="412826" y="186740"/>
                </a:lnTo>
                <a:lnTo>
                  <a:pt x="386499" y="221907"/>
                </a:lnTo>
                <a:lnTo>
                  <a:pt x="369849" y="264287"/>
                </a:lnTo>
                <a:lnTo>
                  <a:pt x="364032" y="312610"/>
                </a:lnTo>
                <a:lnTo>
                  <a:pt x="369849" y="361124"/>
                </a:lnTo>
                <a:lnTo>
                  <a:pt x="386499" y="403555"/>
                </a:lnTo>
                <a:lnTo>
                  <a:pt x="412826" y="438696"/>
                </a:lnTo>
                <a:lnTo>
                  <a:pt x="447687" y="465302"/>
                </a:lnTo>
                <a:lnTo>
                  <a:pt x="489915" y="482155"/>
                </a:lnTo>
                <a:lnTo>
                  <a:pt x="538340" y="488048"/>
                </a:lnTo>
                <a:lnTo>
                  <a:pt x="595795" y="480174"/>
                </a:lnTo>
                <a:lnTo>
                  <a:pt x="644359" y="458050"/>
                </a:lnTo>
                <a:lnTo>
                  <a:pt x="680910" y="423926"/>
                </a:lnTo>
                <a:lnTo>
                  <a:pt x="689508" y="406336"/>
                </a:lnTo>
                <a:lnTo>
                  <a:pt x="702360" y="380047"/>
                </a:lnTo>
                <a:lnTo>
                  <a:pt x="600062" y="380047"/>
                </a:lnTo>
                <a:lnTo>
                  <a:pt x="590905" y="390906"/>
                </a:lnTo>
                <a:lnTo>
                  <a:pt x="576922" y="399186"/>
                </a:lnTo>
                <a:lnTo>
                  <a:pt x="559079" y="404469"/>
                </a:lnTo>
                <a:lnTo>
                  <a:pt x="538340" y="406336"/>
                </a:lnTo>
                <a:lnTo>
                  <a:pt x="511886" y="402247"/>
                </a:lnTo>
                <a:lnTo>
                  <a:pt x="490410" y="390334"/>
                </a:lnTo>
                <a:lnTo>
                  <a:pt x="474611" y="371132"/>
                </a:lnTo>
                <a:lnTo>
                  <a:pt x="465188" y="345186"/>
                </a:lnTo>
                <a:lnTo>
                  <a:pt x="710361" y="345186"/>
                </a:lnTo>
                <a:lnTo>
                  <a:pt x="711441" y="336397"/>
                </a:lnTo>
                <a:lnTo>
                  <a:pt x="712152" y="328041"/>
                </a:lnTo>
                <a:lnTo>
                  <a:pt x="712533" y="320103"/>
                </a:lnTo>
                <a:lnTo>
                  <a:pt x="712647" y="3126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76887" y="1745061"/>
            <a:ext cx="326390" cy="342900"/>
          </a:xfrm>
          <a:custGeom>
            <a:avLst/>
            <a:gdLst/>
            <a:ahLst/>
            <a:cxnLst/>
            <a:rect l="l" t="t" r="r" b="b"/>
            <a:pathLst>
              <a:path w="326390" h="342900">
                <a:moveTo>
                  <a:pt x="326321" y="342894"/>
                </a:moveTo>
                <a:lnTo>
                  <a:pt x="224595" y="342894"/>
                </a:lnTo>
                <a:lnTo>
                  <a:pt x="224595" y="166303"/>
                </a:lnTo>
                <a:lnTo>
                  <a:pt x="220782" y="132523"/>
                </a:lnTo>
                <a:lnTo>
                  <a:pt x="209522" y="107797"/>
                </a:lnTo>
                <a:lnTo>
                  <a:pt x="191083" y="92608"/>
                </a:lnTo>
                <a:lnTo>
                  <a:pt x="165732" y="87438"/>
                </a:lnTo>
                <a:lnTo>
                  <a:pt x="138854" y="93161"/>
                </a:lnTo>
                <a:lnTo>
                  <a:pt x="118727" y="109654"/>
                </a:lnTo>
                <a:lnTo>
                  <a:pt x="106100" y="135898"/>
                </a:lnTo>
                <a:lnTo>
                  <a:pt x="101725" y="170875"/>
                </a:lnTo>
                <a:lnTo>
                  <a:pt x="101725" y="342894"/>
                </a:lnTo>
                <a:lnTo>
                  <a:pt x="0" y="342894"/>
                </a:lnTo>
                <a:lnTo>
                  <a:pt x="0" y="8000"/>
                </a:lnTo>
                <a:lnTo>
                  <a:pt x="101725" y="8000"/>
                </a:lnTo>
                <a:lnTo>
                  <a:pt x="101725" y="42290"/>
                </a:lnTo>
                <a:lnTo>
                  <a:pt x="118780" y="24350"/>
                </a:lnTo>
                <a:lnTo>
                  <a:pt x="140015" y="11072"/>
                </a:lnTo>
                <a:lnTo>
                  <a:pt x="165535" y="2830"/>
                </a:lnTo>
                <a:lnTo>
                  <a:pt x="195449" y="0"/>
                </a:lnTo>
                <a:lnTo>
                  <a:pt x="238905" y="6624"/>
                </a:lnTo>
                <a:lnTo>
                  <a:pt x="275092" y="25840"/>
                </a:lnTo>
                <a:lnTo>
                  <a:pt x="302638" y="56659"/>
                </a:lnTo>
                <a:lnTo>
                  <a:pt x="320171" y="98095"/>
                </a:lnTo>
                <a:lnTo>
                  <a:pt x="326321" y="149159"/>
                </a:lnTo>
                <a:lnTo>
                  <a:pt x="326321" y="3428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14119" y="1605622"/>
            <a:ext cx="1228725" cy="490855"/>
          </a:xfrm>
          <a:custGeom>
            <a:avLst/>
            <a:gdLst/>
            <a:ahLst/>
            <a:cxnLst/>
            <a:rect l="l" t="t" r="r" b="b"/>
            <a:pathLst>
              <a:path w="1228725" h="490855">
                <a:moveTo>
                  <a:pt x="355473" y="314896"/>
                </a:moveTo>
                <a:lnTo>
                  <a:pt x="349478" y="266573"/>
                </a:lnTo>
                <a:lnTo>
                  <a:pt x="333235" y="226314"/>
                </a:lnTo>
                <a:lnTo>
                  <a:pt x="305384" y="189026"/>
                </a:lnTo>
                <a:lnTo>
                  <a:pt x="269786" y="162331"/>
                </a:lnTo>
                <a:lnTo>
                  <a:pt x="257175" y="157365"/>
                </a:lnTo>
                <a:lnTo>
                  <a:pt x="257175" y="314896"/>
                </a:lnTo>
                <a:lnTo>
                  <a:pt x="251510" y="350431"/>
                </a:lnTo>
                <a:lnTo>
                  <a:pt x="235458" y="378472"/>
                </a:lnTo>
                <a:lnTo>
                  <a:pt x="210400" y="396862"/>
                </a:lnTo>
                <a:lnTo>
                  <a:pt x="177736" y="403479"/>
                </a:lnTo>
                <a:lnTo>
                  <a:pt x="145072" y="396862"/>
                </a:lnTo>
                <a:lnTo>
                  <a:pt x="120015" y="378472"/>
                </a:lnTo>
                <a:lnTo>
                  <a:pt x="103962" y="350431"/>
                </a:lnTo>
                <a:lnTo>
                  <a:pt x="98298" y="314896"/>
                </a:lnTo>
                <a:lnTo>
                  <a:pt x="103962" y="279349"/>
                </a:lnTo>
                <a:lnTo>
                  <a:pt x="120015" y="251307"/>
                </a:lnTo>
                <a:lnTo>
                  <a:pt x="145072" y="232918"/>
                </a:lnTo>
                <a:lnTo>
                  <a:pt x="177736" y="226314"/>
                </a:lnTo>
                <a:lnTo>
                  <a:pt x="210400" y="232918"/>
                </a:lnTo>
                <a:lnTo>
                  <a:pt x="235458" y="251307"/>
                </a:lnTo>
                <a:lnTo>
                  <a:pt x="251510" y="279349"/>
                </a:lnTo>
                <a:lnTo>
                  <a:pt x="257175" y="314896"/>
                </a:lnTo>
                <a:lnTo>
                  <a:pt x="257175" y="157365"/>
                </a:lnTo>
                <a:lnTo>
                  <a:pt x="226809" y="145376"/>
                </a:lnTo>
                <a:lnTo>
                  <a:pt x="177736" y="139446"/>
                </a:lnTo>
                <a:lnTo>
                  <a:pt x="128651" y="145376"/>
                </a:lnTo>
                <a:lnTo>
                  <a:pt x="85686" y="162331"/>
                </a:lnTo>
                <a:lnTo>
                  <a:pt x="50076" y="189026"/>
                </a:lnTo>
                <a:lnTo>
                  <a:pt x="23088" y="224193"/>
                </a:lnTo>
                <a:lnTo>
                  <a:pt x="5981" y="266573"/>
                </a:lnTo>
                <a:lnTo>
                  <a:pt x="0" y="314896"/>
                </a:lnTo>
                <a:lnTo>
                  <a:pt x="5981" y="363207"/>
                </a:lnTo>
                <a:lnTo>
                  <a:pt x="23088" y="405587"/>
                </a:lnTo>
                <a:lnTo>
                  <a:pt x="50076" y="440766"/>
                </a:lnTo>
                <a:lnTo>
                  <a:pt x="85686" y="467461"/>
                </a:lnTo>
                <a:lnTo>
                  <a:pt x="128651" y="484403"/>
                </a:lnTo>
                <a:lnTo>
                  <a:pt x="177736" y="490334"/>
                </a:lnTo>
                <a:lnTo>
                  <a:pt x="226809" y="484403"/>
                </a:lnTo>
                <a:lnTo>
                  <a:pt x="269786" y="467461"/>
                </a:lnTo>
                <a:lnTo>
                  <a:pt x="305384" y="440766"/>
                </a:lnTo>
                <a:lnTo>
                  <a:pt x="332371" y="405587"/>
                </a:lnTo>
                <a:lnTo>
                  <a:pt x="349478" y="363207"/>
                </a:lnTo>
                <a:lnTo>
                  <a:pt x="355473" y="314896"/>
                </a:lnTo>
                <a:close/>
              </a:path>
              <a:path w="1228725" h="490855">
                <a:moveTo>
                  <a:pt x="609777" y="147447"/>
                </a:moveTo>
                <a:lnTo>
                  <a:pt x="545769" y="147447"/>
                </a:lnTo>
                <a:lnTo>
                  <a:pt x="545769" y="120015"/>
                </a:lnTo>
                <a:lnTo>
                  <a:pt x="547966" y="106489"/>
                </a:lnTo>
                <a:lnTo>
                  <a:pt x="554278" y="96227"/>
                </a:lnTo>
                <a:lnTo>
                  <a:pt x="564337" y="89712"/>
                </a:lnTo>
                <a:lnTo>
                  <a:pt x="577773" y="87439"/>
                </a:lnTo>
                <a:lnTo>
                  <a:pt x="590918" y="87579"/>
                </a:lnTo>
                <a:lnTo>
                  <a:pt x="597865" y="87922"/>
                </a:lnTo>
                <a:lnTo>
                  <a:pt x="604062" y="88582"/>
                </a:lnTo>
                <a:lnTo>
                  <a:pt x="604062" y="3429"/>
                </a:lnTo>
                <a:lnTo>
                  <a:pt x="593940" y="1930"/>
                </a:lnTo>
                <a:lnTo>
                  <a:pt x="582637" y="863"/>
                </a:lnTo>
                <a:lnTo>
                  <a:pt x="570471" y="215"/>
                </a:lnTo>
                <a:lnTo>
                  <a:pt x="557771" y="0"/>
                </a:lnTo>
                <a:lnTo>
                  <a:pt x="509384" y="8623"/>
                </a:lnTo>
                <a:lnTo>
                  <a:pt x="473697" y="32499"/>
                </a:lnTo>
                <a:lnTo>
                  <a:pt x="451612" y="68719"/>
                </a:lnTo>
                <a:lnTo>
                  <a:pt x="444042" y="114300"/>
                </a:lnTo>
                <a:lnTo>
                  <a:pt x="444042" y="147447"/>
                </a:lnTo>
                <a:lnTo>
                  <a:pt x="388035" y="147447"/>
                </a:lnTo>
                <a:lnTo>
                  <a:pt x="388035" y="234886"/>
                </a:lnTo>
                <a:lnTo>
                  <a:pt x="444042" y="234886"/>
                </a:lnTo>
                <a:lnTo>
                  <a:pt x="444042" y="482333"/>
                </a:lnTo>
                <a:lnTo>
                  <a:pt x="545769" y="482333"/>
                </a:lnTo>
                <a:lnTo>
                  <a:pt x="545769" y="234886"/>
                </a:lnTo>
                <a:lnTo>
                  <a:pt x="609777" y="234886"/>
                </a:lnTo>
                <a:lnTo>
                  <a:pt x="609777" y="147447"/>
                </a:lnTo>
                <a:close/>
              </a:path>
              <a:path w="1228725" h="490855">
                <a:moveTo>
                  <a:pt x="850950" y="147447"/>
                </a:moveTo>
                <a:lnTo>
                  <a:pt x="786942" y="147447"/>
                </a:lnTo>
                <a:lnTo>
                  <a:pt x="786942" y="120015"/>
                </a:lnTo>
                <a:lnTo>
                  <a:pt x="789127" y="106489"/>
                </a:lnTo>
                <a:lnTo>
                  <a:pt x="795439" y="96227"/>
                </a:lnTo>
                <a:lnTo>
                  <a:pt x="805510" y="89712"/>
                </a:lnTo>
                <a:lnTo>
                  <a:pt x="818946" y="87439"/>
                </a:lnTo>
                <a:lnTo>
                  <a:pt x="832091" y="87579"/>
                </a:lnTo>
                <a:lnTo>
                  <a:pt x="839038" y="87922"/>
                </a:lnTo>
                <a:lnTo>
                  <a:pt x="845235" y="88582"/>
                </a:lnTo>
                <a:lnTo>
                  <a:pt x="845235" y="3429"/>
                </a:lnTo>
                <a:lnTo>
                  <a:pt x="835113" y="1930"/>
                </a:lnTo>
                <a:lnTo>
                  <a:pt x="823798" y="863"/>
                </a:lnTo>
                <a:lnTo>
                  <a:pt x="811644" y="215"/>
                </a:lnTo>
                <a:lnTo>
                  <a:pt x="798944" y="0"/>
                </a:lnTo>
                <a:lnTo>
                  <a:pt x="750557" y="8623"/>
                </a:lnTo>
                <a:lnTo>
                  <a:pt x="714857" y="32499"/>
                </a:lnTo>
                <a:lnTo>
                  <a:pt x="692785" y="68719"/>
                </a:lnTo>
                <a:lnTo>
                  <a:pt x="685215" y="114300"/>
                </a:lnTo>
                <a:lnTo>
                  <a:pt x="685215" y="147447"/>
                </a:lnTo>
                <a:lnTo>
                  <a:pt x="629208" y="147447"/>
                </a:lnTo>
                <a:lnTo>
                  <a:pt x="629208" y="234886"/>
                </a:lnTo>
                <a:lnTo>
                  <a:pt x="685215" y="234886"/>
                </a:lnTo>
                <a:lnTo>
                  <a:pt x="685215" y="482333"/>
                </a:lnTo>
                <a:lnTo>
                  <a:pt x="786942" y="482333"/>
                </a:lnTo>
                <a:lnTo>
                  <a:pt x="786942" y="234886"/>
                </a:lnTo>
                <a:lnTo>
                  <a:pt x="850950" y="234886"/>
                </a:lnTo>
                <a:lnTo>
                  <a:pt x="850950" y="147447"/>
                </a:lnTo>
                <a:close/>
              </a:path>
              <a:path w="1228725" h="490855">
                <a:moveTo>
                  <a:pt x="1228699" y="314896"/>
                </a:moveTo>
                <a:lnTo>
                  <a:pt x="1224737" y="281749"/>
                </a:lnTo>
                <a:lnTo>
                  <a:pt x="1222895" y="266382"/>
                </a:lnTo>
                <a:lnTo>
                  <a:pt x="1206246" y="223939"/>
                </a:lnTo>
                <a:lnTo>
                  <a:pt x="1203312" y="220027"/>
                </a:lnTo>
                <a:lnTo>
                  <a:pt x="1179918" y="188810"/>
                </a:lnTo>
                <a:lnTo>
                  <a:pt x="1145057" y="162204"/>
                </a:lnTo>
                <a:lnTo>
                  <a:pt x="1129271" y="155905"/>
                </a:lnTo>
                <a:lnTo>
                  <a:pt x="1129271" y="281749"/>
                </a:lnTo>
                <a:lnTo>
                  <a:pt x="980681" y="281749"/>
                </a:lnTo>
                <a:lnTo>
                  <a:pt x="990193" y="255219"/>
                </a:lnTo>
                <a:lnTo>
                  <a:pt x="1005751" y="235889"/>
                </a:lnTo>
                <a:lnTo>
                  <a:pt x="1027214" y="224040"/>
                </a:lnTo>
                <a:lnTo>
                  <a:pt x="1054404" y="220027"/>
                </a:lnTo>
                <a:lnTo>
                  <a:pt x="1081773" y="224040"/>
                </a:lnTo>
                <a:lnTo>
                  <a:pt x="1103617" y="235889"/>
                </a:lnTo>
                <a:lnTo>
                  <a:pt x="1119581" y="255219"/>
                </a:lnTo>
                <a:lnTo>
                  <a:pt x="1129271" y="281749"/>
                </a:lnTo>
                <a:lnTo>
                  <a:pt x="1129271" y="155905"/>
                </a:lnTo>
                <a:lnTo>
                  <a:pt x="1102829" y="145338"/>
                </a:lnTo>
                <a:lnTo>
                  <a:pt x="1054404" y="139446"/>
                </a:lnTo>
                <a:lnTo>
                  <a:pt x="1005967" y="145376"/>
                </a:lnTo>
                <a:lnTo>
                  <a:pt x="963739" y="162331"/>
                </a:lnTo>
                <a:lnTo>
                  <a:pt x="928890" y="189026"/>
                </a:lnTo>
                <a:lnTo>
                  <a:pt x="902550" y="224193"/>
                </a:lnTo>
                <a:lnTo>
                  <a:pt x="885901" y="266573"/>
                </a:lnTo>
                <a:lnTo>
                  <a:pt x="880097" y="314896"/>
                </a:lnTo>
                <a:lnTo>
                  <a:pt x="885901" y="363410"/>
                </a:lnTo>
                <a:lnTo>
                  <a:pt x="902550" y="405841"/>
                </a:lnTo>
                <a:lnTo>
                  <a:pt x="928890" y="440982"/>
                </a:lnTo>
                <a:lnTo>
                  <a:pt x="963739" y="467588"/>
                </a:lnTo>
                <a:lnTo>
                  <a:pt x="1005967" y="484441"/>
                </a:lnTo>
                <a:lnTo>
                  <a:pt x="1054404" y="490334"/>
                </a:lnTo>
                <a:lnTo>
                  <a:pt x="1111846" y="482460"/>
                </a:lnTo>
                <a:lnTo>
                  <a:pt x="1160411" y="460336"/>
                </a:lnTo>
                <a:lnTo>
                  <a:pt x="1196975" y="426212"/>
                </a:lnTo>
                <a:lnTo>
                  <a:pt x="1205572" y="408622"/>
                </a:lnTo>
                <a:lnTo>
                  <a:pt x="1218412" y="382333"/>
                </a:lnTo>
                <a:lnTo>
                  <a:pt x="1116126" y="382333"/>
                </a:lnTo>
                <a:lnTo>
                  <a:pt x="1106957" y="393192"/>
                </a:lnTo>
                <a:lnTo>
                  <a:pt x="1092974" y="401472"/>
                </a:lnTo>
                <a:lnTo>
                  <a:pt x="1075131" y="406755"/>
                </a:lnTo>
                <a:lnTo>
                  <a:pt x="1054404" y="408622"/>
                </a:lnTo>
                <a:lnTo>
                  <a:pt x="1027938" y="404533"/>
                </a:lnTo>
                <a:lnTo>
                  <a:pt x="1006462" y="392620"/>
                </a:lnTo>
                <a:lnTo>
                  <a:pt x="990663" y="373418"/>
                </a:lnTo>
                <a:lnTo>
                  <a:pt x="981252" y="347472"/>
                </a:lnTo>
                <a:lnTo>
                  <a:pt x="1226413" y="347472"/>
                </a:lnTo>
                <a:lnTo>
                  <a:pt x="1227493" y="338683"/>
                </a:lnTo>
                <a:lnTo>
                  <a:pt x="1228204" y="330327"/>
                </a:lnTo>
                <a:lnTo>
                  <a:pt x="1228585" y="322389"/>
                </a:lnTo>
                <a:lnTo>
                  <a:pt x="1228699" y="31489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02826" y="1591334"/>
            <a:ext cx="402590" cy="497840"/>
          </a:xfrm>
          <a:custGeom>
            <a:avLst/>
            <a:gdLst/>
            <a:ahLst/>
            <a:cxnLst/>
            <a:rect l="l" t="t" r="r" b="b"/>
            <a:pathLst>
              <a:path w="402590" h="497839">
                <a:moveTo>
                  <a:pt x="240601" y="254889"/>
                </a:moveTo>
                <a:lnTo>
                  <a:pt x="239458" y="159448"/>
                </a:lnTo>
                <a:lnTo>
                  <a:pt x="195453" y="153733"/>
                </a:lnTo>
                <a:lnTo>
                  <a:pt x="165544" y="156565"/>
                </a:lnTo>
                <a:lnTo>
                  <a:pt x="140017" y="164807"/>
                </a:lnTo>
                <a:lnTo>
                  <a:pt x="118783" y="178079"/>
                </a:lnTo>
                <a:lnTo>
                  <a:pt x="101727" y="196024"/>
                </a:lnTo>
                <a:lnTo>
                  <a:pt x="101727" y="161734"/>
                </a:lnTo>
                <a:lnTo>
                  <a:pt x="0" y="161734"/>
                </a:lnTo>
                <a:lnTo>
                  <a:pt x="0" y="496620"/>
                </a:lnTo>
                <a:lnTo>
                  <a:pt x="101727" y="496620"/>
                </a:lnTo>
                <a:lnTo>
                  <a:pt x="101727" y="325183"/>
                </a:lnTo>
                <a:lnTo>
                  <a:pt x="107670" y="290957"/>
                </a:lnTo>
                <a:lnTo>
                  <a:pt x="124802" y="265239"/>
                </a:lnTo>
                <a:lnTo>
                  <a:pt x="152120" y="249072"/>
                </a:lnTo>
                <a:lnTo>
                  <a:pt x="188595" y="243459"/>
                </a:lnTo>
                <a:lnTo>
                  <a:pt x="203149" y="244195"/>
                </a:lnTo>
                <a:lnTo>
                  <a:pt x="216738" y="246380"/>
                </a:lnTo>
                <a:lnTo>
                  <a:pt x="229260" y="249961"/>
                </a:lnTo>
                <a:lnTo>
                  <a:pt x="240601" y="254889"/>
                </a:lnTo>
                <a:close/>
              </a:path>
              <a:path w="402590" h="497839">
                <a:moveTo>
                  <a:pt x="390906" y="161734"/>
                </a:moveTo>
                <a:lnTo>
                  <a:pt x="289179" y="161734"/>
                </a:lnTo>
                <a:lnTo>
                  <a:pt x="289179" y="497763"/>
                </a:lnTo>
                <a:lnTo>
                  <a:pt x="390906" y="497763"/>
                </a:lnTo>
                <a:lnTo>
                  <a:pt x="390906" y="161734"/>
                </a:lnTo>
                <a:close/>
              </a:path>
              <a:path w="402590" h="497839">
                <a:moveTo>
                  <a:pt x="402336" y="62293"/>
                </a:moveTo>
                <a:lnTo>
                  <a:pt x="397662" y="37376"/>
                </a:lnTo>
                <a:lnTo>
                  <a:pt x="384683" y="17640"/>
                </a:lnTo>
                <a:lnTo>
                  <a:pt x="364959" y="4673"/>
                </a:lnTo>
                <a:lnTo>
                  <a:pt x="340042" y="0"/>
                </a:lnTo>
                <a:lnTo>
                  <a:pt x="315112" y="4673"/>
                </a:lnTo>
                <a:lnTo>
                  <a:pt x="295389" y="17640"/>
                </a:lnTo>
                <a:lnTo>
                  <a:pt x="282422" y="37376"/>
                </a:lnTo>
                <a:lnTo>
                  <a:pt x="277749" y="62293"/>
                </a:lnTo>
                <a:lnTo>
                  <a:pt x="282422" y="87210"/>
                </a:lnTo>
                <a:lnTo>
                  <a:pt x="295389" y="106946"/>
                </a:lnTo>
                <a:lnTo>
                  <a:pt x="315112" y="119913"/>
                </a:lnTo>
                <a:lnTo>
                  <a:pt x="340042" y="124587"/>
                </a:lnTo>
                <a:lnTo>
                  <a:pt x="364959" y="119913"/>
                </a:lnTo>
                <a:lnTo>
                  <a:pt x="384683" y="106946"/>
                </a:lnTo>
                <a:lnTo>
                  <a:pt x="397662" y="87210"/>
                </a:lnTo>
                <a:lnTo>
                  <a:pt x="402336" y="622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70315" y="1745061"/>
            <a:ext cx="326390" cy="342900"/>
          </a:xfrm>
          <a:custGeom>
            <a:avLst/>
            <a:gdLst/>
            <a:ahLst/>
            <a:cxnLst/>
            <a:rect l="l" t="t" r="r" b="b"/>
            <a:pathLst>
              <a:path w="326390" h="342900">
                <a:moveTo>
                  <a:pt x="326321" y="342894"/>
                </a:moveTo>
                <a:lnTo>
                  <a:pt x="224595" y="342894"/>
                </a:lnTo>
                <a:lnTo>
                  <a:pt x="224595" y="166303"/>
                </a:lnTo>
                <a:lnTo>
                  <a:pt x="220782" y="132523"/>
                </a:lnTo>
                <a:lnTo>
                  <a:pt x="209522" y="107797"/>
                </a:lnTo>
                <a:lnTo>
                  <a:pt x="191083" y="92608"/>
                </a:lnTo>
                <a:lnTo>
                  <a:pt x="165732" y="87438"/>
                </a:lnTo>
                <a:lnTo>
                  <a:pt x="138854" y="93161"/>
                </a:lnTo>
                <a:lnTo>
                  <a:pt x="118727" y="109654"/>
                </a:lnTo>
                <a:lnTo>
                  <a:pt x="106100" y="135898"/>
                </a:lnTo>
                <a:lnTo>
                  <a:pt x="101725" y="170875"/>
                </a:lnTo>
                <a:lnTo>
                  <a:pt x="101725" y="342894"/>
                </a:lnTo>
                <a:lnTo>
                  <a:pt x="0" y="342894"/>
                </a:lnTo>
                <a:lnTo>
                  <a:pt x="0" y="8000"/>
                </a:lnTo>
                <a:lnTo>
                  <a:pt x="101725" y="8000"/>
                </a:lnTo>
                <a:lnTo>
                  <a:pt x="101725" y="42290"/>
                </a:lnTo>
                <a:lnTo>
                  <a:pt x="118780" y="24350"/>
                </a:lnTo>
                <a:lnTo>
                  <a:pt x="140015" y="11072"/>
                </a:lnTo>
                <a:lnTo>
                  <a:pt x="165535" y="2830"/>
                </a:lnTo>
                <a:lnTo>
                  <a:pt x="195449" y="0"/>
                </a:lnTo>
                <a:lnTo>
                  <a:pt x="238905" y="6624"/>
                </a:lnTo>
                <a:lnTo>
                  <a:pt x="275092" y="25840"/>
                </a:lnTo>
                <a:lnTo>
                  <a:pt x="302638" y="56659"/>
                </a:lnTo>
                <a:lnTo>
                  <a:pt x="320171" y="98095"/>
                </a:lnTo>
                <a:lnTo>
                  <a:pt x="326321" y="149159"/>
                </a:lnTo>
                <a:lnTo>
                  <a:pt x="326321" y="3428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48070" y="1745061"/>
            <a:ext cx="360680" cy="490855"/>
          </a:xfrm>
          <a:custGeom>
            <a:avLst/>
            <a:gdLst/>
            <a:ahLst/>
            <a:cxnLst/>
            <a:rect l="l" t="t" r="r" b="b"/>
            <a:pathLst>
              <a:path w="360679" h="490855">
                <a:moveTo>
                  <a:pt x="162874" y="342322"/>
                </a:moveTo>
                <a:lnTo>
                  <a:pt x="117473" y="336576"/>
                </a:lnTo>
                <a:lnTo>
                  <a:pt x="77976" y="320161"/>
                </a:lnTo>
                <a:lnTo>
                  <a:pt x="45433" y="294317"/>
                </a:lnTo>
                <a:lnTo>
                  <a:pt x="20891" y="260282"/>
                </a:lnTo>
                <a:lnTo>
                  <a:pt x="5397" y="219293"/>
                </a:lnTo>
                <a:lnTo>
                  <a:pt x="0" y="172590"/>
                </a:lnTo>
                <a:lnTo>
                  <a:pt x="5397" y="125079"/>
                </a:lnTo>
                <a:lnTo>
                  <a:pt x="20891" y="83395"/>
                </a:lnTo>
                <a:lnTo>
                  <a:pt x="45433" y="48791"/>
                </a:lnTo>
                <a:lnTo>
                  <a:pt x="77976" y="22520"/>
                </a:lnTo>
                <a:lnTo>
                  <a:pt x="117473" y="5839"/>
                </a:lnTo>
                <a:lnTo>
                  <a:pt x="162874" y="0"/>
                </a:lnTo>
                <a:lnTo>
                  <a:pt x="193628" y="2830"/>
                </a:lnTo>
                <a:lnTo>
                  <a:pt x="219880" y="11072"/>
                </a:lnTo>
                <a:lnTo>
                  <a:pt x="241633" y="24350"/>
                </a:lnTo>
                <a:lnTo>
                  <a:pt x="258885" y="42290"/>
                </a:lnTo>
                <a:lnTo>
                  <a:pt x="360610" y="42290"/>
                </a:lnTo>
                <a:lnTo>
                  <a:pt x="360610" y="86866"/>
                </a:lnTo>
                <a:lnTo>
                  <a:pt x="178876" y="86866"/>
                </a:lnTo>
                <a:lnTo>
                  <a:pt x="145971" y="93269"/>
                </a:lnTo>
                <a:lnTo>
                  <a:pt x="120941" y="111083"/>
                </a:lnTo>
                <a:lnTo>
                  <a:pt x="105020" y="138220"/>
                </a:lnTo>
                <a:lnTo>
                  <a:pt x="99439" y="172590"/>
                </a:lnTo>
                <a:lnTo>
                  <a:pt x="105020" y="206959"/>
                </a:lnTo>
                <a:lnTo>
                  <a:pt x="120941" y="234096"/>
                </a:lnTo>
                <a:lnTo>
                  <a:pt x="145971" y="251911"/>
                </a:lnTo>
                <a:lnTo>
                  <a:pt x="178876" y="258313"/>
                </a:lnTo>
                <a:lnTo>
                  <a:pt x="360610" y="258313"/>
                </a:lnTo>
                <a:lnTo>
                  <a:pt x="360610" y="300032"/>
                </a:lnTo>
                <a:lnTo>
                  <a:pt x="258885" y="300032"/>
                </a:lnTo>
                <a:lnTo>
                  <a:pt x="241633" y="317971"/>
                </a:lnTo>
                <a:lnTo>
                  <a:pt x="219880" y="331250"/>
                </a:lnTo>
                <a:lnTo>
                  <a:pt x="193628" y="339492"/>
                </a:lnTo>
                <a:lnTo>
                  <a:pt x="162874" y="342322"/>
                </a:lnTo>
                <a:close/>
              </a:path>
              <a:path w="360679" h="490855">
                <a:moveTo>
                  <a:pt x="360610" y="42290"/>
                </a:moveTo>
                <a:lnTo>
                  <a:pt x="258885" y="42290"/>
                </a:lnTo>
                <a:lnTo>
                  <a:pt x="258885" y="8000"/>
                </a:lnTo>
                <a:lnTo>
                  <a:pt x="360610" y="8000"/>
                </a:lnTo>
                <a:lnTo>
                  <a:pt x="360610" y="42290"/>
                </a:lnTo>
                <a:close/>
              </a:path>
              <a:path w="360679" h="490855">
                <a:moveTo>
                  <a:pt x="360610" y="258313"/>
                </a:moveTo>
                <a:lnTo>
                  <a:pt x="178876" y="258313"/>
                </a:lnTo>
                <a:lnTo>
                  <a:pt x="212621" y="251911"/>
                </a:lnTo>
                <a:lnTo>
                  <a:pt x="238382" y="234096"/>
                </a:lnTo>
                <a:lnTo>
                  <a:pt x="254822" y="206959"/>
                </a:lnTo>
                <a:lnTo>
                  <a:pt x="260599" y="172590"/>
                </a:lnTo>
                <a:lnTo>
                  <a:pt x="254822" y="138220"/>
                </a:lnTo>
                <a:lnTo>
                  <a:pt x="238382" y="111083"/>
                </a:lnTo>
                <a:lnTo>
                  <a:pt x="212621" y="93269"/>
                </a:lnTo>
                <a:lnTo>
                  <a:pt x="178876" y="86866"/>
                </a:lnTo>
                <a:lnTo>
                  <a:pt x="360610" y="86866"/>
                </a:lnTo>
                <a:lnTo>
                  <a:pt x="360610" y="258313"/>
                </a:lnTo>
                <a:close/>
              </a:path>
              <a:path w="360679" h="490855">
                <a:moveTo>
                  <a:pt x="343560" y="404615"/>
                </a:moveTo>
                <a:lnTo>
                  <a:pt x="188020" y="404615"/>
                </a:lnTo>
                <a:lnTo>
                  <a:pt x="216934" y="399677"/>
                </a:lnTo>
                <a:lnTo>
                  <a:pt x="239311" y="385684"/>
                </a:lnTo>
                <a:lnTo>
                  <a:pt x="253759" y="363869"/>
                </a:lnTo>
                <a:lnTo>
                  <a:pt x="258885" y="335464"/>
                </a:lnTo>
                <a:lnTo>
                  <a:pt x="258885" y="300032"/>
                </a:lnTo>
                <a:lnTo>
                  <a:pt x="360610" y="300032"/>
                </a:lnTo>
                <a:lnTo>
                  <a:pt x="360610" y="336607"/>
                </a:lnTo>
                <a:lnTo>
                  <a:pt x="354771" y="379546"/>
                </a:lnTo>
                <a:lnTo>
                  <a:pt x="343560" y="404615"/>
                </a:lnTo>
                <a:close/>
              </a:path>
              <a:path w="360679" h="490855">
                <a:moveTo>
                  <a:pt x="188020" y="490338"/>
                </a:moveTo>
                <a:lnTo>
                  <a:pt x="133701" y="483938"/>
                </a:lnTo>
                <a:lnTo>
                  <a:pt x="90053" y="466290"/>
                </a:lnTo>
                <a:lnTo>
                  <a:pt x="57048" y="439727"/>
                </a:lnTo>
                <a:lnTo>
                  <a:pt x="34659" y="406581"/>
                </a:lnTo>
                <a:lnTo>
                  <a:pt x="22859" y="369182"/>
                </a:lnTo>
                <a:lnTo>
                  <a:pt x="125727" y="369182"/>
                </a:lnTo>
                <a:lnTo>
                  <a:pt x="132326" y="383880"/>
                </a:lnTo>
                <a:lnTo>
                  <a:pt x="144658" y="395042"/>
                </a:lnTo>
                <a:lnTo>
                  <a:pt x="163098" y="402132"/>
                </a:lnTo>
                <a:lnTo>
                  <a:pt x="188020" y="404615"/>
                </a:lnTo>
                <a:lnTo>
                  <a:pt x="343560" y="404615"/>
                </a:lnTo>
                <a:lnTo>
                  <a:pt x="338089" y="416849"/>
                </a:lnTo>
                <a:lnTo>
                  <a:pt x="311819" y="447548"/>
                </a:lnTo>
                <a:lnTo>
                  <a:pt x="277215" y="470675"/>
                </a:lnTo>
                <a:lnTo>
                  <a:pt x="235530" y="485261"/>
                </a:lnTo>
                <a:lnTo>
                  <a:pt x="188020" y="49033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54972" y="1592473"/>
            <a:ext cx="210185" cy="518159"/>
          </a:xfrm>
          <a:custGeom>
            <a:avLst/>
            <a:gdLst/>
            <a:ahLst/>
            <a:cxnLst/>
            <a:rect l="l" t="t" r="r" b="b"/>
            <a:pathLst>
              <a:path w="210184" h="518160">
                <a:moveTo>
                  <a:pt x="102296" y="517770"/>
                </a:moveTo>
                <a:lnTo>
                  <a:pt x="0" y="517770"/>
                </a:lnTo>
                <a:lnTo>
                  <a:pt x="30791" y="482123"/>
                </a:lnTo>
                <a:lnTo>
                  <a:pt x="57551" y="443286"/>
                </a:lnTo>
                <a:lnTo>
                  <a:pt x="79580" y="401400"/>
                </a:lnTo>
                <a:lnTo>
                  <a:pt x="96179" y="356610"/>
                </a:lnTo>
                <a:lnTo>
                  <a:pt x="106651" y="309057"/>
                </a:lnTo>
                <a:lnTo>
                  <a:pt x="110297" y="258885"/>
                </a:lnTo>
                <a:lnTo>
                  <a:pt x="106651" y="208713"/>
                </a:lnTo>
                <a:lnTo>
                  <a:pt x="96179" y="161160"/>
                </a:lnTo>
                <a:lnTo>
                  <a:pt x="79580" y="116369"/>
                </a:lnTo>
                <a:lnTo>
                  <a:pt x="57551" y="74484"/>
                </a:lnTo>
                <a:lnTo>
                  <a:pt x="30791" y="35646"/>
                </a:lnTo>
                <a:lnTo>
                  <a:pt x="0" y="0"/>
                </a:lnTo>
                <a:lnTo>
                  <a:pt x="102296" y="0"/>
                </a:lnTo>
                <a:lnTo>
                  <a:pt x="132876" y="36043"/>
                </a:lnTo>
                <a:lnTo>
                  <a:pt x="159107" y="74611"/>
                </a:lnTo>
                <a:lnTo>
                  <a:pt x="180448" y="115941"/>
                </a:lnTo>
                <a:lnTo>
                  <a:pt x="196359" y="160271"/>
                </a:lnTo>
                <a:lnTo>
                  <a:pt x="206302" y="207839"/>
                </a:lnTo>
                <a:lnTo>
                  <a:pt x="209737" y="258885"/>
                </a:lnTo>
                <a:lnTo>
                  <a:pt x="206302" y="309930"/>
                </a:lnTo>
                <a:lnTo>
                  <a:pt x="196359" y="357499"/>
                </a:lnTo>
                <a:lnTo>
                  <a:pt x="180448" y="401829"/>
                </a:lnTo>
                <a:lnTo>
                  <a:pt x="159107" y="443159"/>
                </a:lnTo>
                <a:lnTo>
                  <a:pt x="132876" y="481726"/>
                </a:lnTo>
                <a:lnTo>
                  <a:pt x="102296" y="51777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17898" y="1607908"/>
            <a:ext cx="851535" cy="488315"/>
          </a:xfrm>
          <a:custGeom>
            <a:avLst/>
            <a:gdLst/>
            <a:ahLst/>
            <a:cxnLst/>
            <a:rect l="l" t="t" r="r" b="b"/>
            <a:pathLst>
              <a:path w="851534" h="488314">
                <a:moveTo>
                  <a:pt x="329184" y="212598"/>
                </a:moveTo>
                <a:lnTo>
                  <a:pt x="306920" y="219430"/>
                </a:lnTo>
                <a:lnTo>
                  <a:pt x="279742" y="224459"/>
                </a:lnTo>
                <a:lnTo>
                  <a:pt x="249135" y="227545"/>
                </a:lnTo>
                <a:lnTo>
                  <a:pt x="216598" y="228600"/>
                </a:lnTo>
                <a:lnTo>
                  <a:pt x="96583" y="228600"/>
                </a:lnTo>
                <a:lnTo>
                  <a:pt x="96583" y="189738"/>
                </a:lnTo>
                <a:lnTo>
                  <a:pt x="292608" y="189738"/>
                </a:lnTo>
                <a:lnTo>
                  <a:pt x="292608" y="5715"/>
                </a:lnTo>
                <a:lnTo>
                  <a:pt x="0" y="5715"/>
                </a:lnTo>
                <a:lnTo>
                  <a:pt x="0" y="81153"/>
                </a:lnTo>
                <a:lnTo>
                  <a:pt x="197167" y="81153"/>
                </a:lnTo>
                <a:lnTo>
                  <a:pt x="197167" y="119443"/>
                </a:lnTo>
                <a:lnTo>
                  <a:pt x="1143" y="119443"/>
                </a:lnTo>
                <a:lnTo>
                  <a:pt x="1143" y="304038"/>
                </a:lnTo>
                <a:lnTo>
                  <a:pt x="212598" y="304038"/>
                </a:lnTo>
                <a:lnTo>
                  <a:pt x="246557" y="302882"/>
                </a:lnTo>
                <a:lnTo>
                  <a:pt x="278599" y="299529"/>
                </a:lnTo>
                <a:lnTo>
                  <a:pt x="306781" y="294144"/>
                </a:lnTo>
                <a:lnTo>
                  <a:pt x="329184" y="286893"/>
                </a:lnTo>
                <a:lnTo>
                  <a:pt x="329184" y="228600"/>
                </a:lnTo>
                <a:lnTo>
                  <a:pt x="329184" y="212598"/>
                </a:lnTo>
                <a:close/>
              </a:path>
              <a:path w="851534" h="488314">
                <a:moveTo>
                  <a:pt x="455472" y="402907"/>
                </a:moveTo>
                <a:lnTo>
                  <a:pt x="116014" y="402907"/>
                </a:lnTo>
                <a:lnTo>
                  <a:pt x="116014" y="334899"/>
                </a:lnTo>
                <a:lnTo>
                  <a:pt x="17716" y="334899"/>
                </a:lnTo>
                <a:lnTo>
                  <a:pt x="17716" y="488048"/>
                </a:lnTo>
                <a:lnTo>
                  <a:pt x="455472" y="488048"/>
                </a:lnTo>
                <a:lnTo>
                  <a:pt x="455472" y="402907"/>
                </a:lnTo>
                <a:close/>
              </a:path>
              <a:path w="851534" h="488314">
                <a:moveTo>
                  <a:pt x="505764" y="108585"/>
                </a:moveTo>
                <a:lnTo>
                  <a:pt x="448614" y="108585"/>
                </a:lnTo>
                <a:lnTo>
                  <a:pt x="448614" y="0"/>
                </a:lnTo>
                <a:lnTo>
                  <a:pt x="352044" y="0"/>
                </a:lnTo>
                <a:lnTo>
                  <a:pt x="352044" y="362902"/>
                </a:lnTo>
                <a:lnTo>
                  <a:pt x="448614" y="362902"/>
                </a:lnTo>
                <a:lnTo>
                  <a:pt x="448614" y="202311"/>
                </a:lnTo>
                <a:lnTo>
                  <a:pt x="505764" y="202311"/>
                </a:lnTo>
                <a:lnTo>
                  <a:pt x="505764" y="108585"/>
                </a:lnTo>
                <a:close/>
              </a:path>
              <a:path w="851534" h="488314">
                <a:moveTo>
                  <a:pt x="755510" y="428053"/>
                </a:moveTo>
                <a:lnTo>
                  <a:pt x="750951" y="403872"/>
                </a:lnTo>
                <a:lnTo>
                  <a:pt x="738289" y="384683"/>
                </a:lnTo>
                <a:lnTo>
                  <a:pt x="719099" y="372033"/>
                </a:lnTo>
                <a:lnTo>
                  <a:pt x="694931" y="367474"/>
                </a:lnTo>
                <a:lnTo>
                  <a:pt x="670763" y="372033"/>
                </a:lnTo>
                <a:lnTo>
                  <a:pt x="651573" y="384683"/>
                </a:lnTo>
                <a:lnTo>
                  <a:pt x="638911" y="403872"/>
                </a:lnTo>
                <a:lnTo>
                  <a:pt x="634352" y="428053"/>
                </a:lnTo>
                <a:lnTo>
                  <a:pt x="638911" y="452132"/>
                </a:lnTo>
                <a:lnTo>
                  <a:pt x="651573" y="471119"/>
                </a:lnTo>
                <a:lnTo>
                  <a:pt x="670763" y="483577"/>
                </a:lnTo>
                <a:lnTo>
                  <a:pt x="694931" y="488048"/>
                </a:lnTo>
                <a:lnTo>
                  <a:pt x="719099" y="483577"/>
                </a:lnTo>
                <a:lnTo>
                  <a:pt x="738289" y="471119"/>
                </a:lnTo>
                <a:lnTo>
                  <a:pt x="750951" y="452132"/>
                </a:lnTo>
                <a:lnTo>
                  <a:pt x="755510" y="428053"/>
                </a:lnTo>
                <a:close/>
              </a:path>
              <a:path w="851534" h="488314">
                <a:moveTo>
                  <a:pt x="851522" y="136017"/>
                </a:moveTo>
                <a:lnTo>
                  <a:pt x="844905" y="92202"/>
                </a:lnTo>
                <a:lnTo>
                  <a:pt x="825474" y="55168"/>
                </a:lnTo>
                <a:lnTo>
                  <a:pt x="793877" y="26606"/>
                </a:lnTo>
                <a:lnTo>
                  <a:pt x="750722" y="8216"/>
                </a:lnTo>
                <a:lnTo>
                  <a:pt x="696645" y="1714"/>
                </a:lnTo>
                <a:lnTo>
                  <a:pt x="644690" y="8788"/>
                </a:lnTo>
                <a:lnTo>
                  <a:pt x="601129" y="28702"/>
                </a:lnTo>
                <a:lnTo>
                  <a:pt x="567778" y="59486"/>
                </a:lnTo>
                <a:lnTo>
                  <a:pt x="546430" y="99148"/>
                </a:lnTo>
                <a:lnTo>
                  <a:pt x="538911" y="145732"/>
                </a:lnTo>
                <a:lnTo>
                  <a:pt x="638352" y="145732"/>
                </a:lnTo>
                <a:lnTo>
                  <a:pt x="642162" y="124688"/>
                </a:lnTo>
                <a:lnTo>
                  <a:pt x="653427" y="106794"/>
                </a:lnTo>
                <a:lnTo>
                  <a:pt x="671868" y="94373"/>
                </a:lnTo>
                <a:lnTo>
                  <a:pt x="697217" y="89725"/>
                </a:lnTo>
                <a:lnTo>
                  <a:pt x="721245" y="92938"/>
                </a:lnTo>
                <a:lnTo>
                  <a:pt x="739013" y="102158"/>
                </a:lnTo>
                <a:lnTo>
                  <a:pt x="750023" y="116725"/>
                </a:lnTo>
                <a:lnTo>
                  <a:pt x="753795" y="136017"/>
                </a:lnTo>
                <a:lnTo>
                  <a:pt x="750417" y="154952"/>
                </a:lnTo>
                <a:lnTo>
                  <a:pt x="740435" y="171805"/>
                </a:lnTo>
                <a:lnTo>
                  <a:pt x="724141" y="188328"/>
                </a:lnTo>
                <a:lnTo>
                  <a:pt x="701789" y="206311"/>
                </a:lnTo>
                <a:lnTo>
                  <a:pt x="675259" y="230276"/>
                </a:lnTo>
                <a:lnTo>
                  <a:pt x="657567" y="256603"/>
                </a:lnTo>
                <a:lnTo>
                  <a:pt x="647700" y="287642"/>
                </a:lnTo>
                <a:lnTo>
                  <a:pt x="644639" y="325755"/>
                </a:lnTo>
                <a:lnTo>
                  <a:pt x="738936" y="325755"/>
                </a:lnTo>
                <a:lnTo>
                  <a:pt x="741641" y="303530"/>
                </a:lnTo>
                <a:lnTo>
                  <a:pt x="750722" y="283387"/>
                </a:lnTo>
                <a:lnTo>
                  <a:pt x="767626" y="263144"/>
                </a:lnTo>
                <a:lnTo>
                  <a:pt x="793800" y="240601"/>
                </a:lnTo>
                <a:lnTo>
                  <a:pt x="818489" y="218147"/>
                </a:lnTo>
                <a:lnTo>
                  <a:pt x="836587" y="193446"/>
                </a:lnTo>
                <a:lnTo>
                  <a:pt x="847725" y="166179"/>
                </a:lnTo>
                <a:lnTo>
                  <a:pt x="851522" y="1360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6540" y="2528976"/>
            <a:ext cx="398780" cy="401955"/>
          </a:xfrm>
          <a:custGeom>
            <a:avLst/>
            <a:gdLst/>
            <a:ahLst/>
            <a:cxnLst/>
            <a:rect l="l" t="t" r="r" b="b"/>
            <a:pathLst>
              <a:path w="398780" h="401955">
                <a:moveTo>
                  <a:pt x="370611" y="97205"/>
                </a:moveTo>
                <a:lnTo>
                  <a:pt x="324815" y="97205"/>
                </a:lnTo>
                <a:lnTo>
                  <a:pt x="324815" y="163563"/>
                </a:lnTo>
                <a:lnTo>
                  <a:pt x="370611" y="163563"/>
                </a:lnTo>
                <a:lnTo>
                  <a:pt x="370611" y="97205"/>
                </a:lnTo>
                <a:close/>
              </a:path>
              <a:path w="398780" h="401955">
                <a:moveTo>
                  <a:pt x="370611" y="56222"/>
                </a:moveTo>
                <a:lnTo>
                  <a:pt x="73380" y="56222"/>
                </a:lnTo>
                <a:lnTo>
                  <a:pt x="73380" y="342"/>
                </a:lnTo>
                <a:lnTo>
                  <a:pt x="27584" y="342"/>
                </a:lnTo>
                <a:lnTo>
                  <a:pt x="27584" y="56222"/>
                </a:lnTo>
                <a:lnTo>
                  <a:pt x="27584" y="96862"/>
                </a:lnTo>
                <a:lnTo>
                  <a:pt x="27584" y="164172"/>
                </a:lnTo>
                <a:lnTo>
                  <a:pt x="27584" y="204812"/>
                </a:lnTo>
                <a:lnTo>
                  <a:pt x="370611" y="204812"/>
                </a:lnTo>
                <a:lnTo>
                  <a:pt x="370611" y="164172"/>
                </a:lnTo>
                <a:lnTo>
                  <a:pt x="73380" y="164172"/>
                </a:lnTo>
                <a:lnTo>
                  <a:pt x="73380" y="96862"/>
                </a:lnTo>
                <a:lnTo>
                  <a:pt x="370611" y="96862"/>
                </a:lnTo>
                <a:lnTo>
                  <a:pt x="370611" y="56222"/>
                </a:lnTo>
                <a:close/>
              </a:path>
              <a:path w="398780" h="401955">
                <a:moveTo>
                  <a:pt x="370611" y="0"/>
                </a:moveTo>
                <a:lnTo>
                  <a:pt x="324815" y="0"/>
                </a:lnTo>
                <a:lnTo>
                  <a:pt x="324815" y="56083"/>
                </a:lnTo>
                <a:lnTo>
                  <a:pt x="370611" y="56083"/>
                </a:lnTo>
                <a:lnTo>
                  <a:pt x="370611" y="0"/>
                </a:lnTo>
                <a:close/>
              </a:path>
              <a:path w="398780" h="401955">
                <a:moveTo>
                  <a:pt x="398653" y="247218"/>
                </a:moveTo>
                <a:lnTo>
                  <a:pt x="0" y="247218"/>
                </a:lnTo>
                <a:lnTo>
                  <a:pt x="0" y="290220"/>
                </a:lnTo>
                <a:lnTo>
                  <a:pt x="175260" y="290220"/>
                </a:lnTo>
                <a:lnTo>
                  <a:pt x="175260" y="401447"/>
                </a:lnTo>
                <a:lnTo>
                  <a:pt x="222923" y="401447"/>
                </a:lnTo>
                <a:lnTo>
                  <a:pt x="222923" y="290220"/>
                </a:lnTo>
                <a:lnTo>
                  <a:pt x="398653" y="290220"/>
                </a:lnTo>
                <a:lnTo>
                  <a:pt x="398653" y="24721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6137" y="2526629"/>
            <a:ext cx="398780" cy="396240"/>
          </a:xfrm>
          <a:custGeom>
            <a:avLst/>
            <a:gdLst/>
            <a:ahLst/>
            <a:cxnLst/>
            <a:rect l="l" t="t" r="r" b="b"/>
            <a:pathLst>
              <a:path w="398780" h="396239">
                <a:moveTo>
                  <a:pt x="374809" y="137866"/>
                </a:moveTo>
                <a:lnTo>
                  <a:pt x="28507" y="137866"/>
                </a:lnTo>
                <a:lnTo>
                  <a:pt x="28507" y="0"/>
                </a:lnTo>
                <a:lnTo>
                  <a:pt x="370136" y="0"/>
                </a:lnTo>
                <a:lnTo>
                  <a:pt x="370136" y="37387"/>
                </a:lnTo>
                <a:lnTo>
                  <a:pt x="74775" y="37387"/>
                </a:lnTo>
                <a:lnTo>
                  <a:pt x="74775" y="100478"/>
                </a:lnTo>
                <a:lnTo>
                  <a:pt x="374809" y="100478"/>
                </a:lnTo>
                <a:lnTo>
                  <a:pt x="374809" y="137866"/>
                </a:lnTo>
                <a:close/>
              </a:path>
              <a:path w="398780" h="396239">
                <a:moveTo>
                  <a:pt x="221988" y="178992"/>
                </a:moveTo>
                <a:lnTo>
                  <a:pt x="176188" y="178992"/>
                </a:lnTo>
                <a:lnTo>
                  <a:pt x="176188" y="137866"/>
                </a:lnTo>
                <a:lnTo>
                  <a:pt x="221988" y="137866"/>
                </a:lnTo>
                <a:lnTo>
                  <a:pt x="221988" y="178992"/>
                </a:lnTo>
                <a:close/>
              </a:path>
              <a:path w="398780" h="396239">
                <a:moveTo>
                  <a:pt x="398644" y="216380"/>
                </a:moveTo>
                <a:lnTo>
                  <a:pt x="0" y="216380"/>
                </a:lnTo>
                <a:lnTo>
                  <a:pt x="0" y="178992"/>
                </a:lnTo>
                <a:lnTo>
                  <a:pt x="398644" y="178992"/>
                </a:lnTo>
                <a:lnTo>
                  <a:pt x="398644" y="216380"/>
                </a:lnTo>
                <a:close/>
              </a:path>
              <a:path w="398780" h="396239">
                <a:moveTo>
                  <a:pt x="199088" y="395840"/>
                </a:moveTo>
                <a:lnTo>
                  <a:pt x="144203" y="393458"/>
                </a:lnTo>
                <a:lnTo>
                  <a:pt x="96048" y="385760"/>
                </a:lnTo>
                <a:lnTo>
                  <a:pt x="57763" y="371916"/>
                </a:lnTo>
                <a:lnTo>
                  <a:pt x="23367" y="322467"/>
                </a:lnTo>
                <a:lnTo>
                  <a:pt x="32489" y="293888"/>
                </a:lnTo>
                <a:lnTo>
                  <a:pt x="57763" y="273183"/>
                </a:lnTo>
                <a:lnTo>
                  <a:pt x="96048" y="259476"/>
                </a:lnTo>
                <a:lnTo>
                  <a:pt x="144203" y="251894"/>
                </a:lnTo>
                <a:lnTo>
                  <a:pt x="199088" y="249561"/>
                </a:lnTo>
                <a:lnTo>
                  <a:pt x="253973" y="251894"/>
                </a:lnTo>
                <a:lnTo>
                  <a:pt x="302128" y="259476"/>
                </a:lnTo>
                <a:lnTo>
                  <a:pt x="340413" y="273183"/>
                </a:lnTo>
                <a:lnTo>
                  <a:pt x="356076" y="286014"/>
                </a:lnTo>
                <a:lnTo>
                  <a:pt x="199088" y="286014"/>
                </a:lnTo>
                <a:lnTo>
                  <a:pt x="151821" y="287898"/>
                </a:lnTo>
                <a:lnTo>
                  <a:pt x="111169" y="294076"/>
                </a:lnTo>
                <a:lnTo>
                  <a:pt x="82698" y="305336"/>
                </a:lnTo>
                <a:lnTo>
                  <a:pt x="71970" y="322467"/>
                </a:lnTo>
                <a:lnTo>
                  <a:pt x="82698" y="339868"/>
                </a:lnTo>
                <a:lnTo>
                  <a:pt x="111169" y="351267"/>
                </a:lnTo>
                <a:lnTo>
                  <a:pt x="151821" y="357496"/>
                </a:lnTo>
                <a:lnTo>
                  <a:pt x="199088" y="359387"/>
                </a:lnTo>
                <a:lnTo>
                  <a:pt x="355621" y="359387"/>
                </a:lnTo>
                <a:lnTo>
                  <a:pt x="340413" y="371916"/>
                </a:lnTo>
                <a:lnTo>
                  <a:pt x="302128" y="385760"/>
                </a:lnTo>
                <a:lnTo>
                  <a:pt x="253973" y="393458"/>
                </a:lnTo>
                <a:lnTo>
                  <a:pt x="199088" y="395840"/>
                </a:lnTo>
                <a:close/>
              </a:path>
              <a:path w="398780" h="396239">
                <a:moveTo>
                  <a:pt x="355621" y="359387"/>
                </a:moveTo>
                <a:lnTo>
                  <a:pt x="199088" y="359387"/>
                </a:lnTo>
                <a:lnTo>
                  <a:pt x="246356" y="357496"/>
                </a:lnTo>
                <a:lnTo>
                  <a:pt x="287007" y="351267"/>
                </a:lnTo>
                <a:lnTo>
                  <a:pt x="315479" y="339868"/>
                </a:lnTo>
                <a:lnTo>
                  <a:pt x="326206" y="322467"/>
                </a:lnTo>
                <a:lnTo>
                  <a:pt x="315479" y="305336"/>
                </a:lnTo>
                <a:lnTo>
                  <a:pt x="287007" y="294076"/>
                </a:lnTo>
                <a:lnTo>
                  <a:pt x="246356" y="287898"/>
                </a:lnTo>
                <a:lnTo>
                  <a:pt x="199088" y="286014"/>
                </a:lnTo>
                <a:lnTo>
                  <a:pt x="356076" y="286014"/>
                </a:lnTo>
                <a:lnTo>
                  <a:pt x="365687" y="293888"/>
                </a:lnTo>
                <a:lnTo>
                  <a:pt x="374809" y="322467"/>
                </a:lnTo>
                <a:lnTo>
                  <a:pt x="365687" y="351095"/>
                </a:lnTo>
                <a:lnTo>
                  <a:pt x="355621" y="3593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6653" y="2521965"/>
            <a:ext cx="510540" cy="436880"/>
          </a:xfrm>
          <a:custGeom>
            <a:avLst/>
            <a:gdLst/>
            <a:ahLst/>
            <a:cxnLst/>
            <a:rect l="l" t="t" r="r" b="b"/>
            <a:pathLst>
              <a:path w="510539" h="436880">
                <a:moveTo>
                  <a:pt x="277126" y="198615"/>
                </a:moveTo>
                <a:lnTo>
                  <a:pt x="202285" y="142074"/>
                </a:lnTo>
                <a:lnTo>
                  <a:pt x="150952" y="103276"/>
                </a:lnTo>
                <a:lnTo>
                  <a:pt x="158038" y="80340"/>
                </a:lnTo>
                <a:lnTo>
                  <a:pt x="163156" y="56489"/>
                </a:lnTo>
                <a:lnTo>
                  <a:pt x="166268" y="31838"/>
                </a:lnTo>
                <a:lnTo>
                  <a:pt x="167309" y="6540"/>
                </a:lnTo>
                <a:lnTo>
                  <a:pt x="121043" y="3733"/>
                </a:lnTo>
                <a:lnTo>
                  <a:pt x="115366" y="57785"/>
                </a:lnTo>
                <a:lnTo>
                  <a:pt x="99834" y="106464"/>
                </a:lnTo>
                <a:lnTo>
                  <a:pt x="75044" y="147015"/>
                </a:lnTo>
                <a:lnTo>
                  <a:pt x="41567" y="176631"/>
                </a:lnTo>
                <a:lnTo>
                  <a:pt x="0" y="192544"/>
                </a:lnTo>
                <a:lnTo>
                  <a:pt x="0" y="236004"/>
                </a:lnTo>
                <a:lnTo>
                  <a:pt x="41109" y="225272"/>
                </a:lnTo>
                <a:lnTo>
                  <a:pt x="77228" y="205155"/>
                </a:lnTo>
                <a:lnTo>
                  <a:pt x="107911" y="176987"/>
                </a:lnTo>
                <a:lnTo>
                  <a:pt x="132727" y="142074"/>
                </a:lnTo>
                <a:lnTo>
                  <a:pt x="249097" y="231800"/>
                </a:lnTo>
                <a:lnTo>
                  <a:pt x="277126" y="198615"/>
                </a:lnTo>
                <a:close/>
              </a:path>
              <a:path w="510539" h="436880">
                <a:moveTo>
                  <a:pt x="371068" y="351904"/>
                </a:moveTo>
                <a:lnTo>
                  <a:pt x="73367" y="351904"/>
                </a:lnTo>
                <a:lnTo>
                  <a:pt x="73367" y="266852"/>
                </a:lnTo>
                <a:lnTo>
                  <a:pt x="26631" y="266852"/>
                </a:lnTo>
                <a:lnTo>
                  <a:pt x="26631" y="393966"/>
                </a:lnTo>
                <a:lnTo>
                  <a:pt x="371068" y="393966"/>
                </a:lnTo>
                <a:lnTo>
                  <a:pt x="371068" y="351904"/>
                </a:lnTo>
                <a:close/>
              </a:path>
              <a:path w="510539" h="436880">
                <a:moveTo>
                  <a:pt x="416407" y="90665"/>
                </a:moveTo>
                <a:lnTo>
                  <a:pt x="360324" y="90665"/>
                </a:lnTo>
                <a:lnTo>
                  <a:pt x="360324" y="0"/>
                </a:lnTo>
                <a:lnTo>
                  <a:pt x="314058" y="0"/>
                </a:lnTo>
                <a:lnTo>
                  <a:pt x="314058" y="296291"/>
                </a:lnTo>
                <a:lnTo>
                  <a:pt x="360324" y="296291"/>
                </a:lnTo>
                <a:lnTo>
                  <a:pt x="360324" y="135064"/>
                </a:lnTo>
                <a:lnTo>
                  <a:pt x="416407" y="135064"/>
                </a:lnTo>
                <a:lnTo>
                  <a:pt x="416407" y="90665"/>
                </a:lnTo>
                <a:close/>
              </a:path>
              <a:path w="510539" h="436880">
                <a:moveTo>
                  <a:pt x="510336" y="330873"/>
                </a:moveTo>
                <a:lnTo>
                  <a:pt x="463600" y="330873"/>
                </a:lnTo>
                <a:lnTo>
                  <a:pt x="448652" y="436499"/>
                </a:lnTo>
                <a:lnTo>
                  <a:pt x="486968" y="436499"/>
                </a:lnTo>
                <a:lnTo>
                  <a:pt x="510336" y="3308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4957" y="2521955"/>
            <a:ext cx="46355" cy="399415"/>
          </a:xfrm>
          <a:custGeom>
            <a:avLst/>
            <a:gdLst/>
            <a:ahLst/>
            <a:cxnLst/>
            <a:rect l="l" t="t" r="r" b="b"/>
            <a:pathLst>
              <a:path w="46354" h="399414">
                <a:moveTo>
                  <a:pt x="46267" y="399111"/>
                </a:moveTo>
                <a:lnTo>
                  <a:pt x="0" y="399111"/>
                </a:lnTo>
                <a:lnTo>
                  <a:pt x="0" y="0"/>
                </a:lnTo>
                <a:lnTo>
                  <a:pt x="46267" y="0"/>
                </a:lnTo>
                <a:lnTo>
                  <a:pt x="46267" y="39911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41650" y="2536938"/>
            <a:ext cx="226695" cy="360680"/>
          </a:xfrm>
          <a:custGeom>
            <a:avLst/>
            <a:gdLst/>
            <a:ahLst/>
            <a:cxnLst/>
            <a:rect l="l" t="t" r="r" b="b"/>
            <a:pathLst>
              <a:path w="226694" h="360680">
                <a:moveTo>
                  <a:pt x="226187" y="0"/>
                </a:moveTo>
                <a:lnTo>
                  <a:pt x="179920" y="0"/>
                </a:lnTo>
                <a:lnTo>
                  <a:pt x="179920" y="43180"/>
                </a:lnTo>
                <a:lnTo>
                  <a:pt x="179920" y="316230"/>
                </a:lnTo>
                <a:lnTo>
                  <a:pt x="46266" y="316230"/>
                </a:lnTo>
                <a:lnTo>
                  <a:pt x="46266" y="43180"/>
                </a:lnTo>
                <a:lnTo>
                  <a:pt x="179920" y="43180"/>
                </a:lnTo>
                <a:lnTo>
                  <a:pt x="179920" y="0"/>
                </a:lnTo>
                <a:lnTo>
                  <a:pt x="0" y="0"/>
                </a:lnTo>
                <a:lnTo>
                  <a:pt x="0" y="43180"/>
                </a:lnTo>
                <a:lnTo>
                  <a:pt x="0" y="316230"/>
                </a:lnTo>
                <a:lnTo>
                  <a:pt x="0" y="360680"/>
                </a:lnTo>
                <a:lnTo>
                  <a:pt x="226187" y="360680"/>
                </a:lnTo>
                <a:lnTo>
                  <a:pt x="226187" y="316839"/>
                </a:lnTo>
                <a:lnTo>
                  <a:pt x="226187" y="316230"/>
                </a:lnTo>
                <a:lnTo>
                  <a:pt x="226187" y="43180"/>
                </a:lnTo>
                <a:lnTo>
                  <a:pt x="226187" y="42976"/>
                </a:lnTo>
                <a:lnTo>
                  <a:pt x="22618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8336" y="2512608"/>
            <a:ext cx="398780" cy="403860"/>
          </a:xfrm>
          <a:custGeom>
            <a:avLst/>
            <a:gdLst/>
            <a:ahLst/>
            <a:cxnLst/>
            <a:rect l="l" t="t" r="r" b="b"/>
            <a:pathLst>
              <a:path w="398779" h="403860">
                <a:moveTo>
                  <a:pt x="14487" y="149082"/>
                </a:moveTo>
                <a:lnTo>
                  <a:pt x="14487" y="110760"/>
                </a:lnTo>
                <a:lnTo>
                  <a:pt x="61094" y="104670"/>
                </a:lnTo>
                <a:lnTo>
                  <a:pt x="105930" y="90077"/>
                </a:lnTo>
                <a:lnTo>
                  <a:pt x="145314" y="67454"/>
                </a:lnTo>
                <a:lnTo>
                  <a:pt x="175568" y="37271"/>
                </a:lnTo>
                <a:lnTo>
                  <a:pt x="193013" y="0"/>
                </a:lnTo>
                <a:lnTo>
                  <a:pt x="239280" y="8412"/>
                </a:lnTo>
                <a:lnTo>
                  <a:pt x="236235" y="19453"/>
                </a:lnTo>
                <a:lnTo>
                  <a:pt x="232094" y="30143"/>
                </a:lnTo>
                <a:lnTo>
                  <a:pt x="226990" y="40483"/>
                </a:lnTo>
                <a:lnTo>
                  <a:pt x="221053" y="50473"/>
                </a:lnTo>
                <a:lnTo>
                  <a:pt x="295825" y="79915"/>
                </a:lnTo>
                <a:lnTo>
                  <a:pt x="195817" y="79915"/>
                </a:lnTo>
                <a:lnTo>
                  <a:pt x="158217" y="108073"/>
                </a:lnTo>
                <a:lnTo>
                  <a:pt x="113739" y="129571"/>
                </a:lnTo>
                <a:lnTo>
                  <a:pt x="64968" y="143533"/>
                </a:lnTo>
                <a:lnTo>
                  <a:pt x="14487" y="149082"/>
                </a:lnTo>
                <a:close/>
              </a:path>
              <a:path w="398779" h="403860">
                <a:moveTo>
                  <a:pt x="371071" y="150017"/>
                </a:moveTo>
                <a:lnTo>
                  <a:pt x="195817" y="79915"/>
                </a:lnTo>
                <a:lnTo>
                  <a:pt x="295825" y="79915"/>
                </a:lnTo>
                <a:lnTo>
                  <a:pt x="386026" y="115434"/>
                </a:lnTo>
                <a:lnTo>
                  <a:pt x="371071" y="150017"/>
                </a:lnTo>
                <a:close/>
              </a:path>
              <a:path w="398779" h="403860">
                <a:moveTo>
                  <a:pt x="398644" y="209837"/>
                </a:moveTo>
                <a:lnTo>
                  <a:pt x="0" y="209837"/>
                </a:lnTo>
                <a:lnTo>
                  <a:pt x="0" y="173852"/>
                </a:lnTo>
                <a:lnTo>
                  <a:pt x="398644" y="173852"/>
                </a:lnTo>
                <a:lnTo>
                  <a:pt x="398644" y="209837"/>
                </a:lnTo>
                <a:close/>
              </a:path>
              <a:path w="398779" h="403860">
                <a:moveTo>
                  <a:pt x="221988" y="245823"/>
                </a:moveTo>
                <a:lnTo>
                  <a:pt x="176188" y="245823"/>
                </a:lnTo>
                <a:lnTo>
                  <a:pt x="176188" y="209837"/>
                </a:lnTo>
                <a:lnTo>
                  <a:pt x="221988" y="209837"/>
                </a:lnTo>
                <a:lnTo>
                  <a:pt x="221988" y="245823"/>
                </a:lnTo>
                <a:close/>
              </a:path>
              <a:path w="398779" h="403860">
                <a:moveTo>
                  <a:pt x="378081" y="403785"/>
                </a:moveTo>
                <a:lnTo>
                  <a:pt x="27573" y="403785"/>
                </a:lnTo>
                <a:lnTo>
                  <a:pt x="27573" y="308447"/>
                </a:lnTo>
                <a:lnTo>
                  <a:pt x="325738" y="308447"/>
                </a:lnTo>
                <a:lnTo>
                  <a:pt x="325738" y="280406"/>
                </a:lnTo>
                <a:lnTo>
                  <a:pt x="26638" y="280406"/>
                </a:lnTo>
                <a:lnTo>
                  <a:pt x="26638" y="245823"/>
                </a:lnTo>
                <a:lnTo>
                  <a:pt x="371071" y="245823"/>
                </a:lnTo>
                <a:lnTo>
                  <a:pt x="371071" y="341161"/>
                </a:lnTo>
                <a:lnTo>
                  <a:pt x="72905" y="341161"/>
                </a:lnTo>
                <a:lnTo>
                  <a:pt x="72905" y="369201"/>
                </a:lnTo>
                <a:lnTo>
                  <a:pt x="378081" y="369201"/>
                </a:lnTo>
                <a:lnTo>
                  <a:pt x="378081" y="40378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7912" y="2526639"/>
            <a:ext cx="398780" cy="390525"/>
          </a:xfrm>
          <a:custGeom>
            <a:avLst/>
            <a:gdLst/>
            <a:ahLst/>
            <a:cxnLst/>
            <a:rect l="l" t="t" r="r" b="b"/>
            <a:pathLst>
              <a:path w="398779" h="390525">
                <a:moveTo>
                  <a:pt x="375285" y="113093"/>
                </a:moveTo>
                <a:lnTo>
                  <a:pt x="304711" y="113093"/>
                </a:lnTo>
                <a:lnTo>
                  <a:pt x="304711" y="36449"/>
                </a:lnTo>
                <a:lnTo>
                  <a:pt x="371068" y="36449"/>
                </a:lnTo>
                <a:lnTo>
                  <a:pt x="371068" y="0"/>
                </a:lnTo>
                <a:lnTo>
                  <a:pt x="258445" y="0"/>
                </a:lnTo>
                <a:lnTo>
                  <a:pt x="258445" y="36449"/>
                </a:lnTo>
                <a:lnTo>
                  <a:pt x="258445" y="113093"/>
                </a:lnTo>
                <a:lnTo>
                  <a:pt x="139738" y="113093"/>
                </a:lnTo>
                <a:lnTo>
                  <a:pt x="139738" y="36449"/>
                </a:lnTo>
                <a:lnTo>
                  <a:pt x="258445" y="36449"/>
                </a:lnTo>
                <a:lnTo>
                  <a:pt x="258445" y="0"/>
                </a:lnTo>
                <a:lnTo>
                  <a:pt x="27114" y="0"/>
                </a:lnTo>
                <a:lnTo>
                  <a:pt x="27114" y="36449"/>
                </a:lnTo>
                <a:lnTo>
                  <a:pt x="93472" y="36449"/>
                </a:lnTo>
                <a:lnTo>
                  <a:pt x="93472" y="113093"/>
                </a:lnTo>
                <a:lnTo>
                  <a:pt x="22898" y="113093"/>
                </a:lnTo>
                <a:lnTo>
                  <a:pt x="22898" y="149542"/>
                </a:lnTo>
                <a:lnTo>
                  <a:pt x="375285" y="149542"/>
                </a:lnTo>
                <a:lnTo>
                  <a:pt x="375285" y="113093"/>
                </a:lnTo>
                <a:close/>
              </a:path>
              <a:path w="398779" h="390525">
                <a:moveTo>
                  <a:pt x="398653" y="184594"/>
                </a:moveTo>
                <a:lnTo>
                  <a:pt x="0" y="184594"/>
                </a:lnTo>
                <a:lnTo>
                  <a:pt x="0" y="221513"/>
                </a:lnTo>
                <a:lnTo>
                  <a:pt x="176187" y="221513"/>
                </a:lnTo>
                <a:lnTo>
                  <a:pt x="176187" y="263029"/>
                </a:lnTo>
                <a:lnTo>
                  <a:pt x="27571" y="263029"/>
                </a:lnTo>
                <a:lnTo>
                  <a:pt x="27571" y="298589"/>
                </a:lnTo>
                <a:lnTo>
                  <a:pt x="27571" y="353199"/>
                </a:lnTo>
                <a:lnTo>
                  <a:pt x="27571" y="390029"/>
                </a:lnTo>
                <a:lnTo>
                  <a:pt x="370611" y="390029"/>
                </a:lnTo>
                <a:lnTo>
                  <a:pt x="370611" y="353771"/>
                </a:lnTo>
                <a:lnTo>
                  <a:pt x="370611" y="353199"/>
                </a:lnTo>
                <a:lnTo>
                  <a:pt x="370611" y="298627"/>
                </a:lnTo>
                <a:lnTo>
                  <a:pt x="324802" y="298627"/>
                </a:lnTo>
                <a:lnTo>
                  <a:pt x="324802" y="353199"/>
                </a:lnTo>
                <a:lnTo>
                  <a:pt x="73837" y="353199"/>
                </a:lnTo>
                <a:lnTo>
                  <a:pt x="73837" y="298589"/>
                </a:lnTo>
                <a:lnTo>
                  <a:pt x="370611" y="298589"/>
                </a:lnTo>
                <a:lnTo>
                  <a:pt x="370611" y="263029"/>
                </a:lnTo>
                <a:lnTo>
                  <a:pt x="221996" y="263029"/>
                </a:lnTo>
                <a:lnTo>
                  <a:pt x="221996" y="221513"/>
                </a:lnTo>
                <a:lnTo>
                  <a:pt x="398653" y="221513"/>
                </a:lnTo>
                <a:lnTo>
                  <a:pt x="398653" y="18459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8079" y="2526629"/>
            <a:ext cx="398780" cy="396240"/>
          </a:xfrm>
          <a:custGeom>
            <a:avLst/>
            <a:gdLst/>
            <a:ahLst/>
            <a:cxnLst/>
            <a:rect l="l" t="t" r="r" b="b"/>
            <a:pathLst>
              <a:path w="398779" h="396239">
                <a:moveTo>
                  <a:pt x="374809" y="137866"/>
                </a:moveTo>
                <a:lnTo>
                  <a:pt x="28507" y="137866"/>
                </a:lnTo>
                <a:lnTo>
                  <a:pt x="28507" y="0"/>
                </a:lnTo>
                <a:lnTo>
                  <a:pt x="370136" y="0"/>
                </a:lnTo>
                <a:lnTo>
                  <a:pt x="370136" y="37387"/>
                </a:lnTo>
                <a:lnTo>
                  <a:pt x="74775" y="37387"/>
                </a:lnTo>
                <a:lnTo>
                  <a:pt x="74775" y="100478"/>
                </a:lnTo>
                <a:lnTo>
                  <a:pt x="374809" y="100478"/>
                </a:lnTo>
                <a:lnTo>
                  <a:pt x="374809" y="137866"/>
                </a:lnTo>
                <a:close/>
              </a:path>
              <a:path w="398779" h="396239">
                <a:moveTo>
                  <a:pt x="398644" y="214043"/>
                </a:moveTo>
                <a:lnTo>
                  <a:pt x="0" y="214043"/>
                </a:lnTo>
                <a:lnTo>
                  <a:pt x="0" y="176656"/>
                </a:lnTo>
                <a:lnTo>
                  <a:pt x="398644" y="176656"/>
                </a:lnTo>
                <a:lnTo>
                  <a:pt x="398644" y="214043"/>
                </a:lnTo>
                <a:close/>
              </a:path>
              <a:path w="398779" h="396239">
                <a:moveTo>
                  <a:pt x="199088" y="395840"/>
                </a:moveTo>
                <a:lnTo>
                  <a:pt x="144203" y="393458"/>
                </a:lnTo>
                <a:lnTo>
                  <a:pt x="96048" y="385760"/>
                </a:lnTo>
                <a:lnTo>
                  <a:pt x="57763" y="371916"/>
                </a:lnTo>
                <a:lnTo>
                  <a:pt x="23367" y="322467"/>
                </a:lnTo>
                <a:lnTo>
                  <a:pt x="32489" y="293888"/>
                </a:lnTo>
                <a:lnTo>
                  <a:pt x="57763" y="273183"/>
                </a:lnTo>
                <a:lnTo>
                  <a:pt x="96048" y="259476"/>
                </a:lnTo>
                <a:lnTo>
                  <a:pt x="144203" y="251894"/>
                </a:lnTo>
                <a:lnTo>
                  <a:pt x="199088" y="249561"/>
                </a:lnTo>
                <a:lnTo>
                  <a:pt x="253973" y="251894"/>
                </a:lnTo>
                <a:lnTo>
                  <a:pt x="302128" y="259476"/>
                </a:lnTo>
                <a:lnTo>
                  <a:pt x="340413" y="273183"/>
                </a:lnTo>
                <a:lnTo>
                  <a:pt x="356076" y="286014"/>
                </a:lnTo>
                <a:lnTo>
                  <a:pt x="199088" y="286014"/>
                </a:lnTo>
                <a:lnTo>
                  <a:pt x="151821" y="287898"/>
                </a:lnTo>
                <a:lnTo>
                  <a:pt x="111169" y="294076"/>
                </a:lnTo>
                <a:lnTo>
                  <a:pt x="82698" y="305336"/>
                </a:lnTo>
                <a:lnTo>
                  <a:pt x="71970" y="322467"/>
                </a:lnTo>
                <a:lnTo>
                  <a:pt x="82698" y="339868"/>
                </a:lnTo>
                <a:lnTo>
                  <a:pt x="111169" y="351267"/>
                </a:lnTo>
                <a:lnTo>
                  <a:pt x="151821" y="357496"/>
                </a:lnTo>
                <a:lnTo>
                  <a:pt x="199088" y="359387"/>
                </a:lnTo>
                <a:lnTo>
                  <a:pt x="355621" y="359387"/>
                </a:lnTo>
                <a:lnTo>
                  <a:pt x="340413" y="371916"/>
                </a:lnTo>
                <a:lnTo>
                  <a:pt x="302128" y="385760"/>
                </a:lnTo>
                <a:lnTo>
                  <a:pt x="253973" y="393458"/>
                </a:lnTo>
                <a:lnTo>
                  <a:pt x="199088" y="395840"/>
                </a:lnTo>
                <a:close/>
              </a:path>
              <a:path w="398779" h="396239">
                <a:moveTo>
                  <a:pt x="355621" y="359387"/>
                </a:moveTo>
                <a:lnTo>
                  <a:pt x="199088" y="359387"/>
                </a:lnTo>
                <a:lnTo>
                  <a:pt x="246356" y="357496"/>
                </a:lnTo>
                <a:lnTo>
                  <a:pt x="287007" y="351267"/>
                </a:lnTo>
                <a:lnTo>
                  <a:pt x="315479" y="339868"/>
                </a:lnTo>
                <a:lnTo>
                  <a:pt x="326206" y="322467"/>
                </a:lnTo>
                <a:lnTo>
                  <a:pt x="315479" y="305336"/>
                </a:lnTo>
                <a:lnTo>
                  <a:pt x="287007" y="294076"/>
                </a:lnTo>
                <a:lnTo>
                  <a:pt x="246356" y="287898"/>
                </a:lnTo>
                <a:lnTo>
                  <a:pt x="199088" y="286014"/>
                </a:lnTo>
                <a:lnTo>
                  <a:pt x="356076" y="286014"/>
                </a:lnTo>
                <a:lnTo>
                  <a:pt x="365687" y="293888"/>
                </a:lnTo>
                <a:lnTo>
                  <a:pt x="374809" y="322467"/>
                </a:lnTo>
                <a:lnTo>
                  <a:pt x="365687" y="351095"/>
                </a:lnTo>
                <a:lnTo>
                  <a:pt x="355621" y="3593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84798" y="2521955"/>
            <a:ext cx="376555" cy="394335"/>
          </a:xfrm>
          <a:custGeom>
            <a:avLst/>
            <a:gdLst/>
            <a:ahLst/>
            <a:cxnLst/>
            <a:rect l="l" t="t" r="r" b="b"/>
            <a:pathLst>
              <a:path w="376554" h="394335">
                <a:moveTo>
                  <a:pt x="366397" y="195349"/>
                </a:moveTo>
                <a:lnTo>
                  <a:pt x="320130" y="195349"/>
                </a:lnTo>
                <a:lnTo>
                  <a:pt x="320130" y="0"/>
                </a:lnTo>
                <a:lnTo>
                  <a:pt x="366397" y="0"/>
                </a:lnTo>
                <a:lnTo>
                  <a:pt x="366397" y="195349"/>
                </a:lnTo>
                <a:close/>
              </a:path>
              <a:path w="376554" h="394335">
                <a:moveTo>
                  <a:pt x="0" y="191611"/>
                </a:moveTo>
                <a:lnTo>
                  <a:pt x="0" y="150484"/>
                </a:lnTo>
                <a:lnTo>
                  <a:pt x="51152" y="132024"/>
                </a:lnTo>
                <a:lnTo>
                  <a:pt x="89905" y="99193"/>
                </a:lnTo>
                <a:lnTo>
                  <a:pt x="114550" y="55321"/>
                </a:lnTo>
                <a:lnTo>
                  <a:pt x="123378" y="3738"/>
                </a:lnTo>
                <a:lnTo>
                  <a:pt x="169645" y="6542"/>
                </a:lnTo>
                <a:lnTo>
                  <a:pt x="168689" y="25966"/>
                </a:lnTo>
                <a:lnTo>
                  <a:pt x="165848" y="44865"/>
                </a:lnTo>
                <a:lnTo>
                  <a:pt x="161168" y="63062"/>
                </a:lnTo>
                <a:lnTo>
                  <a:pt x="154690" y="80383"/>
                </a:lnTo>
                <a:lnTo>
                  <a:pt x="217591" y="114966"/>
                </a:lnTo>
                <a:lnTo>
                  <a:pt x="134595" y="114966"/>
                </a:lnTo>
                <a:lnTo>
                  <a:pt x="109095" y="143043"/>
                </a:lnTo>
                <a:lnTo>
                  <a:pt x="77812" y="165731"/>
                </a:lnTo>
                <a:lnTo>
                  <a:pt x="41272" y="182198"/>
                </a:lnTo>
                <a:lnTo>
                  <a:pt x="0" y="191611"/>
                </a:lnTo>
                <a:close/>
              </a:path>
              <a:path w="376554" h="394335">
                <a:moveTo>
                  <a:pt x="258908" y="185068"/>
                </a:moveTo>
                <a:lnTo>
                  <a:pt x="134595" y="114966"/>
                </a:lnTo>
                <a:lnTo>
                  <a:pt x="217591" y="114966"/>
                </a:lnTo>
                <a:lnTo>
                  <a:pt x="281341" y="150017"/>
                </a:lnTo>
                <a:lnTo>
                  <a:pt x="258908" y="185068"/>
                </a:lnTo>
                <a:close/>
              </a:path>
              <a:path w="376554" h="394335">
                <a:moveTo>
                  <a:pt x="376212" y="393971"/>
                </a:moveTo>
                <a:lnTo>
                  <a:pt x="28507" y="393971"/>
                </a:lnTo>
                <a:lnTo>
                  <a:pt x="28507" y="288351"/>
                </a:lnTo>
                <a:lnTo>
                  <a:pt x="320598" y="288351"/>
                </a:lnTo>
                <a:lnTo>
                  <a:pt x="320598" y="253767"/>
                </a:lnTo>
                <a:lnTo>
                  <a:pt x="27573" y="253767"/>
                </a:lnTo>
                <a:lnTo>
                  <a:pt x="27573" y="217315"/>
                </a:lnTo>
                <a:lnTo>
                  <a:pt x="366397" y="217315"/>
                </a:lnTo>
                <a:lnTo>
                  <a:pt x="366397" y="322934"/>
                </a:lnTo>
                <a:lnTo>
                  <a:pt x="74307" y="322934"/>
                </a:lnTo>
                <a:lnTo>
                  <a:pt x="74307" y="357518"/>
                </a:lnTo>
                <a:lnTo>
                  <a:pt x="376212" y="357518"/>
                </a:lnTo>
                <a:lnTo>
                  <a:pt x="376212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8297" y="2526778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69671" y="0"/>
                </a:moveTo>
                <a:lnTo>
                  <a:pt x="28511" y="0"/>
                </a:lnTo>
                <a:lnTo>
                  <a:pt x="28511" y="35560"/>
                </a:lnTo>
                <a:lnTo>
                  <a:pt x="28511" y="93980"/>
                </a:lnTo>
                <a:lnTo>
                  <a:pt x="28511" y="129540"/>
                </a:lnTo>
                <a:lnTo>
                  <a:pt x="369671" y="129540"/>
                </a:lnTo>
                <a:lnTo>
                  <a:pt x="369671" y="93980"/>
                </a:lnTo>
                <a:lnTo>
                  <a:pt x="74777" y="93980"/>
                </a:lnTo>
                <a:lnTo>
                  <a:pt x="74777" y="35560"/>
                </a:lnTo>
                <a:lnTo>
                  <a:pt x="323875" y="35560"/>
                </a:lnTo>
                <a:lnTo>
                  <a:pt x="323875" y="93789"/>
                </a:lnTo>
                <a:lnTo>
                  <a:pt x="369671" y="93789"/>
                </a:lnTo>
                <a:lnTo>
                  <a:pt x="369671" y="35560"/>
                </a:lnTo>
                <a:lnTo>
                  <a:pt x="369671" y="35369"/>
                </a:lnTo>
                <a:lnTo>
                  <a:pt x="369671" y="0"/>
                </a:lnTo>
                <a:close/>
              </a:path>
              <a:path w="398779" h="389889">
                <a:moveTo>
                  <a:pt x="398653" y="159689"/>
                </a:moveTo>
                <a:lnTo>
                  <a:pt x="0" y="159689"/>
                </a:lnTo>
                <a:lnTo>
                  <a:pt x="0" y="195668"/>
                </a:lnTo>
                <a:lnTo>
                  <a:pt x="176187" y="195668"/>
                </a:lnTo>
                <a:lnTo>
                  <a:pt x="176187" y="231140"/>
                </a:lnTo>
                <a:lnTo>
                  <a:pt x="26644" y="231140"/>
                </a:lnTo>
                <a:lnTo>
                  <a:pt x="26644" y="266700"/>
                </a:lnTo>
                <a:lnTo>
                  <a:pt x="325742" y="266700"/>
                </a:lnTo>
                <a:lnTo>
                  <a:pt x="325742" y="294640"/>
                </a:lnTo>
                <a:lnTo>
                  <a:pt x="27571" y="294640"/>
                </a:lnTo>
                <a:lnTo>
                  <a:pt x="27571" y="326390"/>
                </a:lnTo>
                <a:lnTo>
                  <a:pt x="27571" y="355600"/>
                </a:lnTo>
                <a:lnTo>
                  <a:pt x="27571" y="389890"/>
                </a:lnTo>
                <a:lnTo>
                  <a:pt x="378091" y="389890"/>
                </a:lnTo>
                <a:lnTo>
                  <a:pt x="378091" y="355600"/>
                </a:lnTo>
                <a:lnTo>
                  <a:pt x="72910" y="355600"/>
                </a:lnTo>
                <a:lnTo>
                  <a:pt x="72910" y="326390"/>
                </a:lnTo>
                <a:lnTo>
                  <a:pt x="371081" y="326390"/>
                </a:lnTo>
                <a:lnTo>
                  <a:pt x="371081" y="294640"/>
                </a:lnTo>
                <a:lnTo>
                  <a:pt x="371081" y="266700"/>
                </a:lnTo>
                <a:lnTo>
                  <a:pt x="371081" y="231140"/>
                </a:lnTo>
                <a:lnTo>
                  <a:pt x="221996" y="231140"/>
                </a:lnTo>
                <a:lnTo>
                  <a:pt x="221996" y="195668"/>
                </a:lnTo>
                <a:lnTo>
                  <a:pt x="398653" y="195668"/>
                </a:lnTo>
                <a:lnTo>
                  <a:pt x="398653" y="15968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26506" y="2521955"/>
            <a:ext cx="370205" cy="400050"/>
          </a:xfrm>
          <a:custGeom>
            <a:avLst/>
            <a:gdLst/>
            <a:ahLst/>
            <a:cxnLst/>
            <a:rect l="l" t="t" r="r" b="b"/>
            <a:pathLst>
              <a:path w="370204" h="400050">
                <a:moveTo>
                  <a:pt x="354246" y="217782"/>
                </a:moveTo>
                <a:lnTo>
                  <a:pt x="307979" y="217782"/>
                </a:lnTo>
                <a:lnTo>
                  <a:pt x="307979" y="0"/>
                </a:lnTo>
                <a:lnTo>
                  <a:pt x="354246" y="0"/>
                </a:lnTo>
                <a:lnTo>
                  <a:pt x="354246" y="217782"/>
                </a:lnTo>
                <a:close/>
              </a:path>
              <a:path w="370204" h="400050">
                <a:moveTo>
                  <a:pt x="237410" y="185535"/>
                </a:moveTo>
                <a:lnTo>
                  <a:pt x="0" y="185535"/>
                </a:lnTo>
                <a:lnTo>
                  <a:pt x="0" y="9814"/>
                </a:lnTo>
                <a:lnTo>
                  <a:pt x="237410" y="9814"/>
                </a:lnTo>
                <a:lnTo>
                  <a:pt x="237410" y="48603"/>
                </a:lnTo>
                <a:lnTo>
                  <a:pt x="45799" y="48603"/>
                </a:lnTo>
                <a:lnTo>
                  <a:pt x="45799" y="146746"/>
                </a:lnTo>
                <a:lnTo>
                  <a:pt x="237410" y="146746"/>
                </a:lnTo>
                <a:lnTo>
                  <a:pt x="237410" y="185535"/>
                </a:lnTo>
                <a:close/>
              </a:path>
              <a:path w="370204" h="400050">
                <a:moveTo>
                  <a:pt x="237410" y="146746"/>
                </a:moveTo>
                <a:lnTo>
                  <a:pt x="191611" y="146746"/>
                </a:lnTo>
                <a:lnTo>
                  <a:pt x="191611" y="48603"/>
                </a:lnTo>
                <a:lnTo>
                  <a:pt x="237410" y="48603"/>
                </a:lnTo>
                <a:lnTo>
                  <a:pt x="237410" y="146746"/>
                </a:lnTo>
                <a:close/>
              </a:path>
              <a:path w="370204" h="400050">
                <a:moveTo>
                  <a:pt x="210304" y="245823"/>
                </a:moveTo>
                <a:lnTo>
                  <a:pt x="163103" y="245823"/>
                </a:lnTo>
                <a:lnTo>
                  <a:pt x="163103" y="206566"/>
                </a:lnTo>
                <a:lnTo>
                  <a:pt x="210304" y="206566"/>
                </a:lnTo>
                <a:lnTo>
                  <a:pt x="210304" y="245823"/>
                </a:lnTo>
                <a:close/>
              </a:path>
              <a:path w="370204" h="400050">
                <a:moveTo>
                  <a:pt x="359854" y="284145"/>
                </a:moveTo>
                <a:lnTo>
                  <a:pt x="13085" y="284145"/>
                </a:lnTo>
                <a:lnTo>
                  <a:pt x="13085" y="245823"/>
                </a:lnTo>
                <a:lnTo>
                  <a:pt x="359854" y="245823"/>
                </a:lnTo>
                <a:lnTo>
                  <a:pt x="359854" y="284145"/>
                </a:lnTo>
                <a:close/>
              </a:path>
              <a:path w="370204" h="400050">
                <a:moveTo>
                  <a:pt x="10281" y="393971"/>
                </a:moveTo>
                <a:lnTo>
                  <a:pt x="10281" y="354714"/>
                </a:lnTo>
                <a:lnTo>
                  <a:pt x="61214" y="349996"/>
                </a:lnTo>
                <a:lnTo>
                  <a:pt x="107547" y="336254"/>
                </a:lnTo>
                <a:lnTo>
                  <a:pt x="144153" y="314099"/>
                </a:lnTo>
                <a:lnTo>
                  <a:pt x="165907" y="284145"/>
                </a:lnTo>
                <a:lnTo>
                  <a:pt x="212641" y="284145"/>
                </a:lnTo>
                <a:lnTo>
                  <a:pt x="210786" y="290439"/>
                </a:lnTo>
                <a:lnTo>
                  <a:pt x="208669" y="296646"/>
                </a:lnTo>
                <a:lnTo>
                  <a:pt x="206200" y="302678"/>
                </a:lnTo>
                <a:lnTo>
                  <a:pt x="203294" y="308447"/>
                </a:lnTo>
                <a:lnTo>
                  <a:pt x="299616" y="339291"/>
                </a:lnTo>
                <a:lnTo>
                  <a:pt x="179460" y="339291"/>
                </a:lnTo>
                <a:lnTo>
                  <a:pt x="145796" y="363214"/>
                </a:lnTo>
                <a:lnTo>
                  <a:pt x="104685" y="380301"/>
                </a:lnTo>
                <a:lnTo>
                  <a:pt x="58666" y="390553"/>
                </a:lnTo>
                <a:lnTo>
                  <a:pt x="10281" y="393971"/>
                </a:lnTo>
                <a:close/>
              </a:path>
              <a:path w="370204" h="400050">
                <a:moveTo>
                  <a:pt x="356116" y="399579"/>
                </a:moveTo>
                <a:lnTo>
                  <a:pt x="179460" y="339291"/>
                </a:lnTo>
                <a:lnTo>
                  <a:pt x="299616" y="339291"/>
                </a:lnTo>
                <a:lnTo>
                  <a:pt x="369669" y="361724"/>
                </a:lnTo>
                <a:lnTo>
                  <a:pt x="356116" y="39957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8633" y="2526778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69201" y="0"/>
                </a:moveTo>
                <a:lnTo>
                  <a:pt x="26631" y="0"/>
                </a:lnTo>
                <a:lnTo>
                  <a:pt x="26631" y="39370"/>
                </a:lnTo>
                <a:lnTo>
                  <a:pt x="322465" y="39370"/>
                </a:lnTo>
                <a:lnTo>
                  <a:pt x="322465" y="133350"/>
                </a:lnTo>
                <a:lnTo>
                  <a:pt x="369201" y="133350"/>
                </a:lnTo>
                <a:lnTo>
                  <a:pt x="369201" y="39370"/>
                </a:lnTo>
                <a:lnTo>
                  <a:pt x="369201" y="0"/>
                </a:lnTo>
                <a:close/>
              </a:path>
              <a:path w="398779" h="389889">
                <a:moveTo>
                  <a:pt x="370598" y="237490"/>
                </a:moveTo>
                <a:lnTo>
                  <a:pt x="27571" y="237490"/>
                </a:lnTo>
                <a:lnTo>
                  <a:pt x="27571" y="275590"/>
                </a:lnTo>
                <a:lnTo>
                  <a:pt x="27571" y="351790"/>
                </a:lnTo>
                <a:lnTo>
                  <a:pt x="27571" y="389890"/>
                </a:lnTo>
                <a:lnTo>
                  <a:pt x="370598" y="389890"/>
                </a:lnTo>
                <a:lnTo>
                  <a:pt x="370598" y="351790"/>
                </a:lnTo>
                <a:lnTo>
                  <a:pt x="73837" y="351790"/>
                </a:lnTo>
                <a:lnTo>
                  <a:pt x="73837" y="275590"/>
                </a:lnTo>
                <a:lnTo>
                  <a:pt x="324802" y="275590"/>
                </a:lnTo>
                <a:lnTo>
                  <a:pt x="324802" y="351764"/>
                </a:lnTo>
                <a:lnTo>
                  <a:pt x="370598" y="351764"/>
                </a:lnTo>
                <a:lnTo>
                  <a:pt x="370598" y="275590"/>
                </a:lnTo>
                <a:lnTo>
                  <a:pt x="370598" y="275120"/>
                </a:lnTo>
                <a:lnTo>
                  <a:pt x="370598" y="237490"/>
                </a:lnTo>
                <a:close/>
              </a:path>
              <a:path w="398779" h="389889">
                <a:moveTo>
                  <a:pt x="398640" y="157822"/>
                </a:moveTo>
                <a:lnTo>
                  <a:pt x="0" y="157822"/>
                </a:lnTo>
                <a:lnTo>
                  <a:pt x="0" y="196608"/>
                </a:lnTo>
                <a:lnTo>
                  <a:pt x="398640" y="196608"/>
                </a:lnTo>
                <a:lnTo>
                  <a:pt x="398640" y="1578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8223" y="2519618"/>
            <a:ext cx="398780" cy="402590"/>
          </a:xfrm>
          <a:custGeom>
            <a:avLst/>
            <a:gdLst/>
            <a:ahLst/>
            <a:cxnLst/>
            <a:rect l="l" t="t" r="r" b="b"/>
            <a:pathLst>
              <a:path w="398779" h="402589">
                <a:moveTo>
                  <a:pt x="199088" y="153756"/>
                </a:moveTo>
                <a:lnTo>
                  <a:pt x="143616" y="150985"/>
                </a:lnTo>
                <a:lnTo>
                  <a:pt x="95278" y="142360"/>
                </a:lnTo>
                <a:lnTo>
                  <a:pt x="57057" y="127409"/>
                </a:lnTo>
                <a:lnTo>
                  <a:pt x="22899" y="76644"/>
                </a:lnTo>
                <a:lnTo>
                  <a:pt x="31936" y="47856"/>
                </a:lnTo>
                <a:lnTo>
                  <a:pt x="57057" y="26246"/>
                </a:lnTo>
                <a:lnTo>
                  <a:pt x="95278" y="11365"/>
                </a:lnTo>
                <a:lnTo>
                  <a:pt x="143616" y="2766"/>
                </a:lnTo>
                <a:lnTo>
                  <a:pt x="199088" y="0"/>
                </a:lnTo>
                <a:lnTo>
                  <a:pt x="254560" y="2766"/>
                </a:lnTo>
                <a:lnTo>
                  <a:pt x="302898" y="11365"/>
                </a:lnTo>
                <a:lnTo>
                  <a:pt x="341120" y="26246"/>
                </a:lnTo>
                <a:lnTo>
                  <a:pt x="352985" y="36452"/>
                </a:lnTo>
                <a:lnTo>
                  <a:pt x="199088" y="36452"/>
                </a:lnTo>
                <a:lnTo>
                  <a:pt x="149849" y="38855"/>
                </a:lnTo>
                <a:lnTo>
                  <a:pt x="109416" y="46208"/>
                </a:lnTo>
                <a:lnTo>
                  <a:pt x="82040" y="58732"/>
                </a:lnTo>
                <a:lnTo>
                  <a:pt x="71970" y="76644"/>
                </a:lnTo>
                <a:lnTo>
                  <a:pt x="82040" y="94754"/>
                </a:lnTo>
                <a:lnTo>
                  <a:pt x="109416" y="107255"/>
                </a:lnTo>
                <a:lnTo>
                  <a:pt x="149849" y="114499"/>
                </a:lnTo>
                <a:lnTo>
                  <a:pt x="199088" y="116836"/>
                </a:lnTo>
                <a:lnTo>
                  <a:pt x="353332" y="116836"/>
                </a:lnTo>
                <a:lnTo>
                  <a:pt x="341120" y="127409"/>
                </a:lnTo>
                <a:lnTo>
                  <a:pt x="302898" y="142360"/>
                </a:lnTo>
                <a:lnTo>
                  <a:pt x="254560" y="150985"/>
                </a:lnTo>
                <a:lnTo>
                  <a:pt x="199088" y="153756"/>
                </a:lnTo>
                <a:close/>
              </a:path>
              <a:path w="398779" h="402589">
                <a:moveTo>
                  <a:pt x="353332" y="116836"/>
                </a:moveTo>
                <a:lnTo>
                  <a:pt x="199088" y="116836"/>
                </a:lnTo>
                <a:lnTo>
                  <a:pt x="248327" y="114499"/>
                </a:lnTo>
                <a:lnTo>
                  <a:pt x="288760" y="107255"/>
                </a:lnTo>
                <a:lnTo>
                  <a:pt x="316136" y="94754"/>
                </a:lnTo>
                <a:lnTo>
                  <a:pt x="326206" y="76644"/>
                </a:lnTo>
                <a:lnTo>
                  <a:pt x="316136" y="58732"/>
                </a:lnTo>
                <a:lnTo>
                  <a:pt x="288760" y="46208"/>
                </a:lnTo>
                <a:lnTo>
                  <a:pt x="248327" y="38855"/>
                </a:lnTo>
                <a:lnTo>
                  <a:pt x="199088" y="36452"/>
                </a:lnTo>
                <a:lnTo>
                  <a:pt x="352985" y="36452"/>
                </a:lnTo>
                <a:lnTo>
                  <a:pt x="366240" y="47856"/>
                </a:lnTo>
                <a:lnTo>
                  <a:pt x="375277" y="76644"/>
                </a:lnTo>
                <a:lnTo>
                  <a:pt x="366240" y="105660"/>
                </a:lnTo>
                <a:lnTo>
                  <a:pt x="353332" y="116836"/>
                </a:lnTo>
                <a:close/>
              </a:path>
              <a:path w="398779" h="402589">
                <a:moveTo>
                  <a:pt x="398644" y="216847"/>
                </a:moveTo>
                <a:lnTo>
                  <a:pt x="0" y="216847"/>
                </a:lnTo>
                <a:lnTo>
                  <a:pt x="0" y="179927"/>
                </a:lnTo>
                <a:lnTo>
                  <a:pt x="398644" y="179927"/>
                </a:lnTo>
                <a:lnTo>
                  <a:pt x="398644" y="216847"/>
                </a:lnTo>
                <a:close/>
              </a:path>
              <a:path w="398779" h="402589">
                <a:moveTo>
                  <a:pt x="199088" y="402383"/>
                </a:moveTo>
                <a:lnTo>
                  <a:pt x="144252" y="400147"/>
                </a:lnTo>
                <a:lnTo>
                  <a:pt x="96213" y="392797"/>
                </a:lnTo>
                <a:lnTo>
                  <a:pt x="58066" y="379367"/>
                </a:lnTo>
                <a:lnTo>
                  <a:pt x="23834" y="330412"/>
                </a:lnTo>
                <a:lnTo>
                  <a:pt x="28391" y="309498"/>
                </a:lnTo>
                <a:lnTo>
                  <a:pt x="41359" y="292791"/>
                </a:lnTo>
                <a:lnTo>
                  <a:pt x="61689" y="279939"/>
                </a:lnTo>
                <a:lnTo>
                  <a:pt x="88328" y="270592"/>
                </a:lnTo>
                <a:lnTo>
                  <a:pt x="88328" y="216847"/>
                </a:lnTo>
                <a:lnTo>
                  <a:pt x="134127" y="216847"/>
                </a:lnTo>
                <a:lnTo>
                  <a:pt x="134127" y="262647"/>
                </a:lnTo>
                <a:lnTo>
                  <a:pt x="309849" y="262647"/>
                </a:lnTo>
                <a:lnTo>
                  <a:pt x="309849" y="270592"/>
                </a:lnTo>
                <a:lnTo>
                  <a:pt x="336487" y="279939"/>
                </a:lnTo>
                <a:lnTo>
                  <a:pt x="356817" y="292791"/>
                </a:lnTo>
                <a:lnTo>
                  <a:pt x="359175" y="295828"/>
                </a:lnTo>
                <a:lnTo>
                  <a:pt x="199088" y="295828"/>
                </a:lnTo>
                <a:lnTo>
                  <a:pt x="152164" y="297420"/>
                </a:lnTo>
                <a:lnTo>
                  <a:pt x="111812" y="302955"/>
                </a:lnTo>
                <a:lnTo>
                  <a:pt x="83552" y="313573"/>
                </a:lnTo>
                <a:lnTo>
                  <a:pt x="72905" y="330412"/>
                </a:lnTo>
                <a:lnTo>
                  <a:pt x="83552" y="347594"/>
                </a:lnTo>
                <a:lnTo>
                  <a:pt x="111812" y="358511"/>
                </a:lnTo>
                <a:lnTo>
                  <a:pt x="152164" y="364258"/>
                </a:lnTo>
                <a:lnTo>
                  <a:pt x="199088" y="365930"/>
                </a:lnTo>
                <a:lnTo>
                  <a:pt x="356622" y="365930"/>
                </a:lnTo>
                <a:lnTo>
                  <a:pt x="340110" y="379367"/>
                </a:lnTo>
                <a:lnTo>
                  <a:pt x="301964" y="392797"/>
                </a:lnTo>
                <a:lnTo>
                  <a:pt x="253924" y="400147"/>
                </a:lnTo>
                <a:lnTo>
                  <a:pt x="199088" y="402383"/>
                </a:lnTo>
                <a:close/>
              </a:path>
              <a:path w="398779" h="402589">
                <a:moveTo>
                  <a:pt x="309849" y="262647"/>
                </a:moveTo>
                <a:lnTo>
                  <a:pt x="264049" y="262647"/>
                </a:lnTo>
                <a:lnTo>
                  <a:pt x="264049" y="216847"/>
                </a:lnTo>
                <a:lnTo>
                  <a:pt x="309849" y="216847"/>
                </a:lnTo>
                <a:lnTo>
                  <a:pt x="309849" y="262647"/>
                </a:lnTo>
                <a:close/>
              </a:path>
              <a:path w="398779" h="402589">
                <a:moveTo>
                  <a:pt x="264049" y="262647"/>
                </a:moveTo>
                <a:lnTo>
                  <a:pt x="134127" y="262647"/>
                </a:lnTo>
                <a:lnTo>
                  <a:pt x="149535" y="261150"/>
                </a:lnTo>
                <a:lnTo>
                  <a:pt x="165556" y="260135"/>
                </a:lnTo>
                <a:lnTo>
                  <a:pt x="182103" y="259558"/>
                </a:lnTo>
                <a:lnTo>
                  <a:pt x="199088" y="259375"/>
                </a:lnTo>
                <a:lnTo>
                  <a:pt x="216073" y="259558"/>
                </a:lnTo>
                <a:lnTo>
                  <a:pt x="232620" y="260135"/>
                </a:lnTo>
                <a:lnTo>
                  <a:pt x="248641" y="261150"/>
                </a:lnTo>
                <a:lnTo>
                  <a:pt x="264049" y="262647"/>
                </a:lnTo>
                <a:close/>
              </a:path>
              <a:path w="398779" h="402589">
                <a:moveTo>
                  <a:pt x="356622" y="365930"/>
                </a:moveTo>
                <a:lnTo>
                  <a:pt x="199088" y="365930"/>
                </a:lnTo>
                <a:lnTo>
                  <a:pt x="246085" y="364258"/>
                </a:lnTo>
                <a:lnTo>
                  <a:pt x="286598" y="358511"/>
                </a:lnTo>
                <a:lnTo>
                  <a:pt x="315019" y="347594"/>
                </a:lnTo>
                <a:lnTo>
                  <a:pt x="325738" y="330412"/>
                </a:lnTo>
                <a:lnTo>
                  <a:pt x="315019" y="313573"/>
                </a:lnTo>
                <a:lnTo>
                  <a:pt x="286598" y="302955"/>
                </a:lnTo>
                <a:lnTo>
                  <a:pt x="246085" y="297420"/>
                </a:lnTo>
                <a:lnTo>
                  <a:pt x="199088" y="295828"/>
                </a:lnTo>
                <a:lnTo>
                  <a:pt x="359175" y="295828"/>
                </a:lnTo>
                <a:lnTo>
                  <a:pt x="369786" y="309498"/>
                </a:lnTo>
                <a:lnTo>
                  <a:pt x="374342" y="330412"/>
                </a:lnTo>
                <a:lnTo>
                  <a:pt x="365268" y="358894"/>
                </a:lnTo>
                <a:lnTo>
                  <a:pt x="356622" y="3659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7623154" y="2520553"/>
            <a:ext cx="1293495" cy="400685"/>
            <a:chOff x="7623154" y="2520553"/>
            <a:chExt cx="1293495" cy="400685"/>
          </a:xfrm>
        </p:grpSpPr>
        <p:sp>
          <p:nvSpPr>
            <p:cNvPr id="40" name="object 40"/>
            <p:cNvSpPr/>
            <p:nvPr/>
          </p:nvSpPr>
          <p:spPr>
            <a:xfrm>
              <a:off x="7623149" y="2521965"/>
              <a:ext cx="862330" cy="399415"/>
            </a:xfrm>
            <a:custGeom>
              <a:avLst/>
              <a:gdLst/>
              <a:ahLst/>
              <a:cxnLst/>
              <a:rect l="l" t="t" r="r" b="b"/>
              <a:pathLst>
                <a:path w="862329" h="399414">
                  <a:moveTo>
                    <a:pt x="275729" y="344424"/>
                  </a:moveTo>
                  <a:lnTo>
                    <a:pt x="189369" y="236004"/>
                  </a:lnTo>
                  <a:lnTo>
                    <a:pt x="147675" y="183667"/>
                  </a:lnTo>
                  <a:lnTo>
                    <a:pt x="152666" y="154673"/>
                  </a:lnTo>
                  <a:lnTo>
                    <a:pt x="156387" y="123837"/>
                  </a:lnTo>
                  <a:lnTo>
                    <a:pt x="158788" y="91262"/>
                  </a:lnTo>
                  <a:lnTo>
                    <a:pt x="159829" y="57010"/>
                  </a:lnTo>
                  <a:lnTo>
                    <a:pt x="260311" y="57010"/>
                  </a:lnTo>
                  <a:lnTo>
                    <a:pt x="260311" y="14478"/>
                  </a:lnTo>
                  <a:lnTo>
                    <a:pt x="9347" y="14478"/>
                  </a:lnTo>
                  <a:lnTo>
                    <a:pt x="9347" y="57010"/>
                  </a:lnTo>
                  <a:lnTo>
                    <a:pt x="113093" y="57010"/>
                  </a:lnTo>
                  <a:lnTo>
                    <a:pt x="110096" y="118059"/>
                  </a:lnTo>
                  <a:lnTo>
                    <a:pt x="102400" y="173532"/>
                  </a:lnTo>
                  <a:lnTo>
                    <a:pt x="90208" y="222326"/>
                  </a:lnTo>
                  <a:lnTo>
                    <a:pt x="73698" y="263385"/>
                  </a:lnTo>
                  <a:lnTo>
                    <a:pt x="53035" y="295656"/>
                  </a:lnTo>
                  <a:lnTo>
                    <a:pt x="0" y="329476"/>
                  </a:lnTo>
                  <a:lnTo>
                    <a:pt x="0" y="375272"/>
                  </a:lnTo>
                  <a:lnTo>
                    <a:pt x="42583" y="362191"/>
                  </a:lnTo>
                  <a:lnTo>
                    <a:pt x="79502" y="334035"/>
                  </a:lnTo>
                  <a:lnTo>
                    <a:pt x="110210" y="291680"/>
                  </a:lnTo>
                  <a:lnTo>
                    <a:pt x="134124" y="236004"/>
                  </a:lnTo>
                  <a:lnTo>
                    <a:pt x="239280" y="371995"/>
                  </a:lnTo>
                  <a:lnTo>
                    <a:pt x="275729" y="344424"/>
                  </a:lnTo>
                  <a:close/>
                </a:path>
                <a:path w="862329" h="399414">
                  <a:moveTo>
                    <a:pt x="412661" y="161696"/>
                  </a:moveTo>
                  <a:lnTo>
                    <a:pt x="356577" y="161696"/>
                  </a:lnTo>
                  <a:lnTo>
                    <a:pt x="356577" y="0"/>
                  </a:lnTo>
                  <a:lnTo>
                    <a:pt x="310311" y="0"/>
                  </a:lnTo>
                  <a:lnTo>
                    <a:pt x="310311" y="399110"/>
                  </a:lnTo>
                  <a:lnTo>
                    <a:pt x="356577" y="399110"/>
                  </a:lnTo>
                  <a:lnTo>
                    <a:pt x="356577" y="206095"/>
                  </a:lnTo>
                  <a:lnTo>
                    <a:pt x="412661" y="206095"/>
                  </a:lnTo>
                  <a:lnTo>
                    <a:pt x="412661" y="161696"/>
                  </a:lnTo>
                  <a:close/>
                </a:path>
                <a:path w="862329" h="399414">
                  <a:moveTo>
                    <a:pt x="722985" y="198615"/>
                  </a:moveTo>
                  <a:lnTo>
                    <a:pt x="648131" y="142074"/>
                  </a:lnTo>
                  <a:lnTo>
                    <a:pt x="596798" y="103276"/>
                  </a:lnTo>
                  <a:lnTo>
                    <a:pt x="603885" y="80340"/>
                  </a:lnTo>
                  <a:lnTo>
                    <a:pt x="609003" y="56489"/>
                  </a:lnTo>
                  <a:lnTo>
                    <a:pt x="612114" y="31838"/>
                  </a:lnTo>
                  <a:lnTo>
                    <a:pt x="613156" y="6540"/>
                  </a:lnTo>
                  <a:lnTo>
                    <a:pt x="566889" y="3733"/>
                  </a:lnTo>
                  <a:lnTo>
                    <a:pt x="561213" y="57785"/>
                  </a:lnTo>
                  <a:lnTo>
                    <a:pt x="545680" y="106464"/>
                  </a:lnTo>
                  <a:lnTo>
                    <a:pt x="520890" y="147015"/>
                  </a:lnTo>
                  <a:lnTo>
                    <a:pt x="487413" y="176631"/>
                  </a:lnTo>
                  <a:lnTo>
                    <a:pt x="445846" y="192544"/>
                  </a:lnTo>
                  <a:lnTo>
                    <a:pt x="445846" y="236004"/>
                  </a:lnTo>
                  <a:lnTo>
                    <a:pt x="486956" y="225272"/>
                  </a:lnTo>
                  <a:lnTo>
                    <a:pt x="523074" y="205155"/>
                  </a:lnTo>
                  <a:lnTo>
                    <a:pt x="553758" y="176987"/>
                  </a:lnTo>
                  <a:lnTo>
                    <a:pt x="578573" y="142074"/>
                  </a:lnTo>
                  <a:lnTo>
                    <a:pt x="694944" y="231800"/>
                  </a:lnTo>
                  <a:lnTo>
                    <a:pt x="722985" y="198615"/>
                  </a:lnTo>
                  <a:close/>
                </a:path>
                <a:path w="862329" h="399414">
                  <a:moveTo>
                    <a:pt x="816914" y="351904"/>
                  </a:moveTo>
                  <a:lnTo>
                    <a:pt x="519214" y="351904"/>
                  </a:lnTo>
                  <a:lnTo>
                    <a:pt x="519214" y="266852"/>
                  </a:lnTo>
                  <a:lnTo>
                    <a:pt x="472478" y="266852"/>
                  </a:lnTo>
                  <a:lnTo>
                    <a:pt x="472478" y="393966"/>
                  </a:lnTo>
                  <a:lnTo>
                    <a:pt x="816914" y="393966"/>
                  </a:lnTo>
                  <a:lnTo>
                    <a:pt x="816914" y="351904"/>
                  </a:lnTo>
                  <a:close/>
                </a:path>
                <a:path w="862329" h="399414">
                  <a:moveTo>
                    <a:pt x="862253" y="90665"/>
                  </a:moveTo>
                  <a:lnTo>
                    <a:pt x="806170" y="90665"/>
                  </a:lnTo>
                  <a:lnTo>
                    <a:pt x="806170" y="0"/>
                  </a:lnTo>
                  <a:lnTo>
                    <a:pt x="759904" y="0"/>
                  </a:lnTo>
                  <a:lnTo>
                    <a:pt x="759904" y="296291"/>
                  </a:lnTo>
                  <a:lnTo>
                    <a:pt x="806170" y="296291"/>
                  </a:lnTo>
                  <a:lnTo>
                    <a:pt x="806170" y="135064"/>
                  </a:lnTo>
                  <a:lnTo>
                    <a:pt x="862253" y="135064"/>
                  </a:lnTo>
                  <a:lnTo>
                    <a:pt x="862253" y="90665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7736" y="2520553"/>
              <a:ext cx="398780" cy="396240"/>
            </a:xfrm>
            <a:custGeom>
              <a:avLst/>
              <a:gdLst/>
              <a:ahLst/>
              <a:cxnLst/>
              <a:rect l="l" t="t" r="r" b="b"/>
              <a:pathLst>
                <a:path w="398779" h="396239">
                  <a:moveTo>
                    <a:pt x="199088" y="145344"/>
                  </a:moveTo>
                  <a:lnTo>
                    <a:pt x="143893" y="142876"/>
                  </a:lnTo>
                  <a:lnTo>
                    <a:pt x="95809" y="135025"/>
                  </a:lnTo>
                  <a:lnTo>
                    <a:pt x="57797" y="121116"/>
                  </a:lnTo>
                  <a:lnTo>
                    <a:pt x="23834" y="72438"/>
                  </a:lnTo>
                  <a:lnTo>
                    <a:pt x="32818" y="44625"/>
                  </a:lnTo>
                  <a:lnTo>
                    <a:pt x="57797" y="24126"/>
                  </a:lnTo>
                  <a:lnTo>
                    <a:pt x="95809" y="10289"/>
                  </a:lnTo>
                  <a:lnTo>
                    <a:pt x="143893" y="2463"/>
                  </a:lnTo>
                  <a:lnTo>
                    <a:pt x="199088" y="0"/>
                  </a:lnTo>
                  <a:lnTo>
                    <a:pt x="254283" y="2463"/>
                  </a:lnTo>
                  <a:lnTo>
                    <a:pt x="302367" y="10289"/>
                  </a:lnTo>
                  <a:lnTo>
                    <a:pt x="340379" y="24126"/>
                  </a:lnTo>
                  <a:lnTo>
                    <a:pt x="353691" y="35050"/>
                  </a:lnTo>
                  <a:lnTo>
                    <a:pt x="199088" y="35050"/>
                  </a:lnTo>
                  <a:lnTo>
                    <a:pt x="149776" y="37212"/>
                  </a:lnTo>
                  <a:lnTo>
                    <a:pt x="109183" y="43930"/>
                  </a:lnTo>
                  <a:lnTo>
                    <a:pt x="81646" y="55555"/>
                  </a:lnTo>
                  <a:lnTo>
                    <a:pt x="71503" y="72438"/>
                  </a:lnTo>
                  <a:lnTo>
                    <a:pt x="81646" y="89518"/>
                  </a:lnTo>
                  <a:lnTo>
                    <a:pt x="109183" y="101121"/>
                  </a:lnTo>
                  <a:lnTo>
                    <a:pt x="149776" y="107730"/>
                  </a:lnTo>
                  <a:lnTo>
                    <a:pt x="199088" y="109825"/>
                  </a:lnTo>
                  <a:lnTo>
                    <a:pt x="354045" y="109825"/>
                  </a:lnTo>
                  <a:lnTo>
                    <a:pt x="340379" y="121116"/>
                  </a:lnTo>
                  <a:lnTo>
                    <a:pt x="302367" y="135025"/>
                  </a:lnTo>
                  <a:lnTo>
                    <a:pt x="254283" y="142876"/>
                  </a:lnTo>
                  <a:lnTo>
                    <a:pt x="199088" y="145344"/>
                  </a:lnTo>
                  <a:close/>
                </a:path>
                <a:path w="398779" h="396239">
                  <a:moveTo>
                    <a:pt x="354045" y="109825"/>
                  </a:moveTo>
                  <a:lnTo>
                    <a:pt x="199088" y="109825"/>
                  </a:lnTo>
                  <a:lnTo>
                    <a:pt x="248400" y="107730"/>
                  </a:lnTo>
                  <a:lnTo>
                    <a:pt x="288993" y="101121"/>
                  </a:lnTo>
                  <a:lnTo>
                    <a:pt x="316530" y="89518"/>
                  </a:lnTo>
                  <a:lnTo>
                    <a:pt x="326673" y="72438"/>
                  </a:lnTo>
                  <a:lnTo>
                    <a:pt x="316530" y="55555"/>
                  </a:lnTo>
                  <a:lnTo>
                    <a:pt x="288993" y="43930"/>
                  </a:lnTo>
                  <a:lnTo>
                    <a:pt x="248400" y="37212"/>
                  </a:lnTo>
                  <a:lnTo>
                    <a:pt x="199088" y="35050"/>
                  </a:lnTo>
                  <a:lnTo>
                    <a:pt x="353691" y="35050"/>
                  </a:lnTo>
                  <a:lnTo>
                    <a:pt x="365358" y="44625"/>
                  </a:lnTo>
                  <a:lnTo>
                    <a:pt x="374342" y="72438"/>
                  </a:lnTo>
                  <a:lnTo>
                    <a:pt x="365358" y="100478"/>
                  </a:lnTo>
                  <a:lnTo>
                    <a:pt x="354045" y="109825"/>
                  </a:lnTo>
                  <a:close/>
                </a:path>
                <a:path w="398779" h="396239">
                  <a:moveTo>
                    <a:pt x="398644" y="206098"/>
                  </a:moveTo>
                  <a:lnTo>
                    <a:pt x="0" y="206098"/>
                  </a:lnTo>
                  <a:lnTo>
                    <a:pt x="0" y="170113"/>
                  </a:lnTo>
                  <a:lnTo>
                    <a:pt x="398644" y="170113"/>
                  </a:lnTo>
                  <a:lnTo>
                    <a:pt x="398644" y="206098"/>
                  </a:lnTo>
                  <a:close/>
                </a:path>
                <a:path w="398779" h="396239">
                  <a:moveTo>
                    <a:pt x="378081" y="395840"/>
                  </a:moveTo>
                  <a:lnTo>
                    <a:pt x="27573" y="395840"/>
                  </a:lnTo>
                  <a:lnTo>
                    <a:pt x="27573" y="300502"/>
                  </a:lnTo>
                  <a:lnTo>
                    <a:pt x="325738" y="300502"/>
                  </a:lnTo>
                  <a:lnTo>
                    <a:pt x="325738" y="272461"/>
                  </a:lnTo>
                  <a:lnTo>
                    <a:pt x="26638" y="272461"/>
                  </a:lnTo>
                  <a:lnTo>
                    <a:pt x="26638" y="237878"/>
                  </a:lnTo>
                  <a:lnTo>
                    <a:pt x="371071" y="237878"/>
                  </a:lnTo>
                  <a:lnTo>
                    <a:pt x="371071" y="333216"/>
                  </a:lnTo>
                  <a:lnTo>
                    <a:pt x="72905" y="333216"/>
                  </a:lnTo>
                  <a:lnTo>
                    <a:pt x="72905" y="361257"/>
                  </a:lnTo>
                  <a:lnTo>
                    <a:pt x="378081" y="361257"/>
                  </a:lnTo>
                  <a:lnTo>
                    <a:pt x="378081" y="395840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9098089" y="2524238"/>
            <a:ext cx="398780" cy="392430"/>
          </a:xfrm>
          <a:custGeom>
            <a:avLst/>
            <a:gdLst/>
            <a:ahLst/>
            <a:cxnLst/>
            <a:rect l="l" t="t" r="r" b="b"/>
            <a:pathLst>
              <a:path w="398779" h="392430">
                <a:moveTo>
                  <a:pt x="369671" y="63"/>
                </a:moveTo>
                <a:lnTo>
                  <a:pt x="324332" y="63"/>
                </a:lnTo>
                <a:lnTo>
                  <a:pt x="324332" y="34290"/>
                </a:lnTo>
                <a:lnTo>
                  <a:pt x="324332" y="69850"/>
                </a:lnTo>
                <a:lnTo>
                  <a:pt x="324332" y="104140"/>
                </a:lnTo>
                <a:lnTo>
                  <a:pt x="73837" y="104140"/>
                </a:lnTo>
                <a:lnTo>
                  <a:pt x="73837" y="69850"/>
                </a:lnTo>
                <a:lnTo>
                  <a:pt x="324332" y="69850"/>
                </a:lnTo>
                <a:lnTo>
                  <a:pt x="324332" y="34290"/>
                </a:lnTo>
                <a:lnTo>
                  <a:pt x="73837" y="34290"/>
                </a:lnTo>
                <a:lnTo>
                  <a:pt x="73837" y="0"/>
                </a:lnTo>
                <a:lnTo>
                  <a:pt x="28511" y="0"/>
                </a:lnTo>
                <a:lnTo>
                  <a:pt x="28511" y="34290"/>
                </a:lnTo>
                <a:lnTo>
                  <a:pt x="28511" y="69850"/>
                </a:lnTo>
                <a:lnTo>
                  <a:pt x="28511" y="104140"/>
                </a:lnTo>
                <a:lnTo>
                  <a:pt x="28511" y="139700"/>
                </a:lnTo>
                <a:lnTo>
                  <a:pt x="369671" y="139700"/>
                </a:lnTo>
                <a:lnTo>
                  <a:pt x="369671" y="34290"/>
                </a:lnTo>
                <a:lnTo>
                  <a:pt x="369671" y="63"/>
                </a:lnTo>
                <a:close/>
              </a:path>
              <a:path w="398779" h="392430">
                <a:moveTo>
                  <a:pt x="378079" y="358140"/>
                </a:moveTo>
                <a:lnTo>
                  <a:pt x="72910" y="358140"/>
                </a:lnTo>
                <a:lnTo>
                  <a:pt x="72910" y="331470"/>
                </a:lnTo>
                <a:lnTo>
                  <a:pt x="371068" y="331470"/>
                </a:lnTo>
                <a:lnTo>
                  <a:pt x="371068" y="299720"/>
                </a:lnTo>
                <a:lnTo>
                  <a:pt x="371068" y="273050"/>
                </a:lnTo>
                <a:lnTo>
                  <a:pt x="371068" y="238760"/>
                </a:lnTo>
                <a:lnTo>
                  <a:pt x="26631" y="238760"/>
                </a:lnTo>
                <a:lnTo>
                  <a:pt x="26631" y="273050"/>
                </a:lnTo>
                <a:lnTo>
                  <a:pt x="325742" y="273050"/>
                </a:lnTo>
                <a:lnTo>
                  <a:pt x="325742" y="299720"/>
                </a:lnTo>
                <a:lnTo>
                  <a:pt x="27571" y="299720"/>
                </a:lnTo>
                <a:lnTo>
                  <a:pt x="27571" y="331470"/>
                </a:lnTo>
                <a:lnTo>
                  <a:pt x="27571" y="358140"/>
                </a:lnTo>
                <a:lnTo>
                  <a:pt x="27571" y="392430"/>
                </a:lnTo>
                <a:lnTo>
                  <a:pt x="378079" y="392430"/>
                </a:lnTo>
                <a:lnTo>
                  <a:pt x="378079" y="358140"/>
                </a:lnTo>
                <a:close/>
              </a:path>
              <a:path w="398779" h="392430">
                <a:moveTo>
                  <a:pt x="398640" y="171577"/>
                </a:moveTo>
                <a:lnTo>
                  <a:pt x="0" y="171577"/>
                </a:lnTo>
                <a:lnTo>
                  <a:pt x="0" y="207556"/>
                </a:lnTo>
                <a:lnTo>
                  <a:pt x="398640" y="207556"/>
                </a:lnTo>
                <a:lnTo>
                  <a:pt x="398640" y="17157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47669" y="2526778"/>
            <a:ext cx="398780" cy="394970"/>
          </a:xfrm>
          <a:custGeom>
            <a:avLst/>
            <a:gdLst/>
            <a:ahLst/>
            <a:cxnLst/>
            <a:rect l="l" t="t" r="r" b="b"/>
            <a:pathLst>
              <a:path w="398779" h="394969">
                <a:moveTo>
                  <a:pt x="370611" y="287020"/>
                </a:moveTo>
                <a:lnTo>
                  <a:pt x="24307" y="287020"/>
                </a:lnTo>
                <a:lnTo>
                  <a:pt x="24307" y="323850"/>
                </a:lnTo>
                <a:lnTo>
                  <a:pt x="323875" y="323850"/>
                </a:lnTo>
                <a:lnTo>
                  <a:pt x="323875" y="394970"/>
                </a:lnTo>
                <a:lnTo>
                  <a:pt x="370611" y="394970"/>
                </a:lnTo>
                <a:lnTo>
                  <a:pt x="370611" y="323850"/>
                </a:lnTo>
                <a:lnTo>
                  <a:pt x="370611" y="287020"/>
                </a:lnTo>
                <a:close/>
              </a:path>
              <a:path w="398779" h="394969">
                <a:moveTo>
                  <a:pt x="398653" y="215303"/>
                </a:moveTo>
                <a:lnTo>
                  <a:pt x="221996" y="215303"/>
                </a:lnTo>
                <a:lnTo>
                  <a:pt x="221996" y="176530"/>
                </a:lnTo>
                <a:lnTo>
                  <a:pt x="375754" y="176530"/>
                </a:lnTo>
                <a:lnTo>
                  <a:pt x="375754" y="139700"/>
                </a:lnTo>
                <a:lnTo>
                  <a:pt x="74307" y="139700"/>
                </a:lnTo>
                <a:lnTo>
                  <a:pt x="74307" y="104140"/>
                </a:lnTo>
                <a:lnTo>
                  <a:pt x="370141" y="104140"/>
                </a:lnTo>
                <a:lnTo>
                  <a:pt x="370141" y="69850"/>
                </a:lnTo>
                <a:lnTo>
                  <a:pt x="370141" y="35560"/>
                </a:lnTo>
                <a:lnTo>
                  <a:pt x="370141" y="0"/>
                </a:lnTo>
                <a:lnTo>
                  <a:pt x="28981" y="0"/>
                </a:lnTo>
                <a:lnTo>
                  <a:pt x="28981" y="35560"/>
                </a:lnTo>
                <a:lnTo>
                  <a:pt x="324802" y="35560"/>
                </a:lnTo>
                <a:lnTo>
                  <a:pt x="324802" y="69850"/>
                </a:lnTo>
                <a:lnTo>
                  <a:pt x="28981" y="69850"/>
                </a:lnTo>
                <a:lnTo>
                  <a:pt x="28981" y="104140"/>
                </a:lnTo>
                <a:lnTo>
                  <a:pt x="28981" y="139700"/>
                </a:lnTo>
                <a:lnTo>
                  <a:pt x="28981" y="176530"/>
                </a:lnTo>
                <a:lnTo>
                  <a:pt x="176187" y="176530"/>
                </a:lnTo>
                <a:lnTo>
                  <a:pt x="176187" y="215303"/>
                </a:lnTo>
                <a:lnTo>
                  <a:pt x="0" y="215303"/>
                </a:lnTo>
                <a:lnTo>
                  <a:pt x="0" y="252222"/>
                </a:lnTo>
                <a:lnTo>
                  <a:pt x="398653" y="252222"/>
                </a:lnTo>
                <a:lnTo>
                  <a:pt x="398653" y="2153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99134" y="2521020"/>
            <a:ext cx="382270" cy="400050"/>
          </a:xfrm>
          <a:custGeom>
            <a:avLst/>
            <a:gdLst/>
            <a:ahLst/>
            <a:cxnLst/>
            <a:rect l="l" t="t" r="r" b="b"/>
            <a:pathLst>
              <a:path w="382270" h="400050">
                <a:moveTo>
                  <a:pt x="122444" y="60287"/>
                </a:moveTo>
                <a:lnTo>
                  <a:pt x="78046" y="60287"/>
                </a:lnTo>
                <a:lnTo>
                  <a:pt x="78046" y="0"/>
                </a:lnTo>
                <a:lnTo>
                  <a:pt x="122444" y="0"/>
                </a:lnTo>
                <a:lnTo>
                  <a:pt x="122444" y="60287"/>
                </a:lnTo>
                <a:close/>
              </a:path>
              <a:path w="382270" h="400050">
                <a:moveTo>
                  <a:pt x="278537" y="393036"/>
                </a:moveTo>
                <a:lnTo>
                  <a:pt x="234606" y="393036"/>
                </a:lnTo>
                <a:lnTo>
                  <a:pt x="234606" y="206098"/>
                </a:lnTo>
                <a:lnTo>
                  <a:pt x="178992" y="206098"/>
                </a:lnTo>
                <a:lnTo>
                  <a:pt x="178992" y="162635"/>
                </a:lnTo>
                <a:lnTo>
                  <a:pt x="234606" y="162635"/>
                </a:lnTo>
                <a:lnTo>
                  <a:pt x="234606" y="3271"/>
                </a:lnTo>
                <a:lnTo>
                  <a:pt x="278537" y="3271"/>
                </a:lnTo>
                <a:lnTo>
                  <a:pt x="278537" y="393036"/>
                </a:lnTo>
                <a:close/>
              </a:path>
              <a:path w="382270" h="400050">
                <a:moveTo>
                  <a:pt x="194882" y="102348"/>
                </a:moveTo>
                <a:lnTo>
                  <a:pt x="4206" y="102348"/>
                </a:lnTo>
                <a:lnTo>
                  <a:pt x="4206" y="60287"/>
                </a:lnTo>
                <a:lnTo>
                  <a:pt x="194882" y="60287"/>
                </a:lnTo>
                <a:lnTo>
                  <a:pt x="194882" y="102348"/>
                </a:lnTo>
                <a:close/>
              </a:path>
              <a:path w="382270" h="400050">
                <a:moveTo>
                  <a:pt x="0" y="376212"/>
                </a:moveTo>
                <a:lnTo>
                  <a:pt x="0" y="332281"/>
                </a:lnTo>
                <a:lnTo>
                  <a:pt x="27857" y="316175"/>
                </a:lnTo>
                <a:lnTo>
                  <a:pt x="49344" y="283176"/>
                </a:lnTo>
                <a:lnTo>
                  <a:pt x="64706" y="235238"/>
                </a:lnTo>
                <a:lnTo>
                  <a:pt x="74191" y="174311"/>
                </a:lnTo>
                <a:lnTo>
                  <a:pt x="78046" y="102348"/>
                </a:lnTo>
                <a:lnTo>
                  <a:pt x="122444" y="102348"/>
                </a:lnTo>
                <a:lnTo>
                  <a:pt x="121823" y="126080"/>
                </a:lnTo>
                <a:lnTo>
                  <a:pt x="120633" y="148849"/>
                </a:lnTo>
                <a:lnTo>
                  <a:pt x="118829" y="170566"/>
                </a:lnTo>
                <a:lnTo>
                  <a:pt x="116368" y="191143"/>
                </a:lnTo>
                <a:lnTo>
                  <a:pt x="153462" y="252365"/>
                </a:lnTo>
                <a:lnTo>
                  <a:pt x="105152" y="252365"/>
                </a:lnTo>
                <a:lnTo>
                  <a:pt x="87802" y="301816"/>
                </a:lnTo>
                <a:lnTo>
                  <a:pt x="64493" y="339175"/>
                </a:lnTo>
                <a:lnTo>
                  <a:pt x="35226" y="364090"/>
                </a:lnTo>
                <a:lnTo>
                  <a:pt x="0" y="376212"/>
                </a:lnTo>
                <a:close/>
              </a:path>
              <a:path w="382270" h="400050">
                <a:moveTo>
                  <a:pt x="175721" y="372005"/>
                </a:moveTo>
                <a:lnTo>
                  <a:pt x="105152" y="252365"/>
                </a:lnTo>
                <a:lnTo>
                  <a:pt x="153462" y="252365"/>
                </a:lnTo>
                <a:lnTo>
                  <a:pt x="212641" y="350040"/>
                </a:lnTo>
                <a:lnTo>
                  <a:pt x="175721" y="372005"/>
                </a:lnTo>
                <a:close/>
              </a:path>
              <a:path w="382270" h="400050">
                <a:moveTo>
                  <a:pt x="381820" y="400046"/>
                </a:moveTo>
                <a:lnTo>
                  <a:pt x="337889" y="400046"/>
                </a:lnTo>
                <a:lnTo>
                  <a:pt x="337889" y="934"/>
                </a:lnTo>
                <a:lnTo>
                  <a:pt x="381820" y="934"/>
                </a:lnTo>
                <a:lnTo>
                  <a:pt x="381820" y="40004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50589" y="2521955"/>
            <a:ext cx="379730" cy="394335"/>
          </a:xfrm>
          <a:custGeom>
            <a:avLst/>
            <a:gdLst/>
            <a:ahLst/>
            <a:cxnLst/>
            <a:rect l="l" t="t" r="r" b="b"/>
            <a:pathLst>
              <a:path w="379729" h="394335">
                <a:moveTo>
                  <a:pt x="368734" y="296296"/>
                </a:moveTo>
                <a:lnTo>
                  <a:pt x="322467" y="296296"/>
                </a:lnTo>
                <a:lnTo>
                  <a:pt x="322467" y="0"/>
                </a:lnTo>
                <a:lnTo>
                  <a:pt x="368734" y="0"/>
                </a:lnTo>
                <a:lnTo>
                  <a:pt x="368734" y="296296"/>
                </a:lnTo>
                <a:close/>
              </a:path>
              <a:path w="379729" h="394335">
                <a:moveTo>
                  <a:pt x="126650" y="236008"/>
                </a:moveTo>
                <a:lnTo>
                  <a:pt x="73935" y="227297"/>
                </a:lnTo>
                <a:lnTo>
                  <a:pt x="34057" y="203119"/>
                </a:lnTo>
                <a:lnTo>
                  <a:pt x="8813" y="166411"/>
                </a:lnTo>
                <a:lnTo>
                  <a:pt x="0" y="120107"/>
                </a:lnTo>
                <a:lnTo>
                  <a:pt x="8813" y="73803"/>
                </a:lnTo>
                <a:lnTo>
                  <a:pt x="34057" y="37095"/>
                </a:lnTo>
                <a:lnTo>
                  <a:pt x="73935" y="12917"/>
                </a:lnTo>
                <a:lnTo>
                  <a:pt x="126650" y="4206"/>
                </a:lnTo>
                <a:lnTo>
                  <a:pt x="179292" y="12917"/>
                </a:lnTo>
                <a:lnTo>
                  <a:pt x="219009" y="37095"/>
                </a:lnTo>
                <a:lnTo>
                  <a:pt x="223040" y="42995"/>
                </a:lnTo>
                <a:lnTo>
                  <a:pt x="126650" y="42995"/>
                </a:lnTo>
                <a:lnTo>
                  <a:pt x="93979" y="48406"/>
                </a:lnTo>
                <a:lnTo>
                  <a:pt x="68582" y="63850"/>
                </a:lnTo>
                <a:lnTo>
                  <a:pt x="52123" y="88145"/>
                </a:lnTo>
                <a:lnTo>
                  <a:pt x="46267" y="120107"/>
                </a:lnTo>
                <a:lnTo>
                  <a:pt x="52123" y="151996"/>
                </a:lnTo>
                <a:lnTo>
                  <a:pt x="68582" y="176130"/>
                </a:lnTo>
                <a:lnTo>
                  <a:pt x="93979" y="191413"/>
                </a:lnTo>
                <a:lnTo>
                  <a:pt x="126650" y="196751"/>
                </a:lnTo>
                <a:lnTo>
                  <a:pt x="223360" y="196751"/>
                </a:lnTo>
                <a:lnTo>
                  <a:pt x="219009" y="203119"/>
                </a:lnTo>
                <a:lnTo>
                  <a:pt x="179292" y="227297"/>
                </a:lnTo>
                <a:lnTo>
                  <a:pt x="126650" y="236008"/>
                </a:lnTo>
                <a:close/>
              </a:path>
              <a:path w="379729" h="394335">
                <a:moveTo>
                  <a:pt x="223360" y="196751"/>
                </a:moveTo>
                <a:lnTo>
                  <a:pt x="126650" y="196751"/>
                </a:lnTo>
                <a:lnTo>
                  <a:pt x="159050" y="191413"/>
                </a:lnTo>
                <a:lnTo>
                  <a:pt x="184308" y="176130"/>
                </a:lnTo>
                <a:lnTo>
                  <a:pt x="200717" y="151996"/>
                </a:lnTo>
                <a:lnTo>
                  <a:pt x="206566" y="120107"/>
                </a:lnTo>
                <a:lnTo>
                  <a:pt x="200717" y="88145"/>
                </a:lnTo>
                <a:lnTo>
                  <a:pt x="184308" y="63850"/>
                </a:lnTo>
                <a:lnTo>
                  <a:pt x="159050" y="48406"/>
                </a:lnTo>
                <a:lnTo>
                  <a:pt x="126650" y="42995"/>
                </a:lnTo>
                <a:lnTo>
                  <a:pt x="223040" y="42995"/>
                </a:lnTo>
                <a:lnTo>
                  <a:pt x="244092" y="73803"/>
                </a:lnTo>
                <a:lnTo>
                  <a:pt x="252833" y="120107"/>
                </a:lnTo>
                <a:lnTo>
                  <a:pt x="244092" y="166411"/>
                </a:lnTo>
                <a:lnTo>
                  <a:pt x="223360" y="196751"/>
                </a:lnTo>
                <a:close/>
              </a:path>
              <a:path w="379729" h="394335">
                <a:moveTo>
                  <a:pt x="379483" y="393971"/>
                </a:moveTo>
                <a:lnTo>
                  <a:pt x="35050" y="393971"/>
                </a:lnTo>
                <a:lnTo>
                  <a:pt x="35050" y="263582"/>
                </a:lnTo>
                <a:lnTo>
                  <a:pt x="82252" y="263582"/>
                </a:lnTo>
                <a:lnTo>
                  <a:pt x="82252" y="351910"/>
                </a:lnTo>
                <a:lnTo>
                  <a:pt x="379483" y="351910"/>
                </a:lnTo>
                <a:lnTo>
                  <a:pt x="379483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45601" y="2521955"/>
            <a:ext cx="354330" cy="399415"/>
          </a:xfrm>
          <a:custGeom>
            <a:avLst/>
            <a:gdLst/>
            <a:ahLst/>
            <a:cxnLst/>
            <a:rect l="l" t="t" r="r" b="b"/>
            <a:pathLst>
              <a:path w="354329" h="399414">
                <a:moveTo>
                  <a:pt x="353779" y="399111"/>
                </a:moveTo>
                <a:lnTo>
                  <a:pt x="307512" y="399111"/>
                </a:lnTo>
                <a:lnTo>
                  <a:pt x="307512" y="0"/>
                </a:lnTo>
                <a:lnTo>
                  <a:pt x="353779" y="0"/>
                </a:lnTo>
                <a:lnTo>
                  <a:pt x="353779" y="399111"/>
                </a:lnTo>
                <a:close/>
              </a:path>
              <a:path w="354329" h="399414">
                <a:moveTo>
                  <a:pt x="0" y="374342"/>
                </a:moveTo>
                <a:lnTo>
                  <a:pt x="0" y="330412"/>
                </a:lnTo>
                <a:lnTo>
                  <a:pt x="43942" y="325163"/>
                </a:lnTo>
                <a:lnTo>
                  <a:pt x="82178" y="310227"/>
                </a:lnTo>
                <a:lnTo>
                  <a:pt x="114324" y="286217"/>
                </a:lnTo>
                <a:lnTo>
                  <a:pt x="139996" y="253746"/>
                </a:lnTo>
                <a:lnTo>
                  <a:pt x="158808" y="213426"/>
                </a:lnTo>
                <a:lnTo>
                  <a:pt x="170377" y="165871"/>
                </a:lnTo>
                <a:lnTo>
                  <a:pt x="174319" y="111695"/>
                </a:lnTo>
                <a:lnTo>
                  <a:pt x="174319" y="57015"/>
                </a:lnTo>
                <a:lnTo>
                  <a:pt x="0" y="57015"/>
                </a:lnTo>
                <a:lnTo>
                  <a:pt x="0" y="14487"/>
                </a:lnTo>
                <a:lnTo>
                  <a:pt x="221521" y="14487"/>
                </a:lnTo>
                <a:lnTo>
                  <a:pt x="221457" y="111695"/>
                </a:lnTo>
                <a:lnTo>
                  <a:pt x="217599" y="167975"/>
                </a:lnTo>
                <a:lnTo>
                  <a:pt x="206098" y="219374"/>
                </a:lnTo>
                <a:lnTo>
                  <a:pt x="187412" y="264398"/>
                </a:lnTo>
                <a:lnTo>
                  <a:pt x="161934" y="302488"/>
                </a:lnTo>
                <a:lnTo>
                  <a:pt x="130060" y="333086"/>
                </a:lnTo>
                <a:lnTo>
                  <a:pt x="92183" y="355634"/>
                </a:lnTo>
                <a:lnTo>
                  <a:pt x="48698" y="369572"/>
                </a:lnTo>
                <a:lnTo>
                  <a:pt x="0" y="3743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791481" y="2521698"/>
            <a:ext cx="102870" cy="297180"/>
          </a:xfrm>
          <a:custGeom>
            <a:avLst/>
            <a:gdLst/>
            <a:ahLst/>
            <a:cxnLst/>
            <a:rect l="l" t="t" r="r" b="b"/>
            <a:pathLst>
              <a:path w="102870" h="297180">
                <a:moveTo>
                  <a:pt x="102349" y="96520"/>
                </a:moveTo>
                <a:lnTo>
                  <a:pt x="46266" y="96520"/>
                </a:lnTo>
                <a:lnTo>
                  <a:pt x="46266" y="0"/>
                </a:lnTo>
                <a:lnTo>
                  <a:pt x="0" y="0"/>
                </a:lnTo>
                <a:lnTo>
                  <a:pt x="0" y="96520"/>
                </a:lnTo>
                <a:lnTo>
                  <a:pt x="0" y="140970"/>
                </a:lnTo>
                <a:lnTo>
                  <a:pt x="0" y="297180"/>
                </a:lnTo>
                <a:lnTo>
                  <a:pt x="46266" y="297180"/>
                </a:lnTo>
                <a:lnTo>
                  <a:pt x="46266" y="140970"/>
                </a:lnTo>
                <a:lnTo>
                  <a:pt x="102349" y="140970"/>
                </a:lnTo>
                <a:lnTo>
                  <a:pt x="102349" y="965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90503" y="2528976"/>
            <a:ext cx="358140" cy="386715"/>
          </a:xfrm>
          <a:custGeom>
            <a:avLst/>
            <a:gdLst/>
            <a:ahLst/>
            <a:cxnLst/>
            <a:rect l="l" t="t" r="r" b="b"/>
            <a:pathLst>
              <a:path w="358140" h="386714">
                <a:moveTo>
                  <a:pt x="233210" y="70192"/>
                </a:moveTo>
                <a:lnTo>
                  <a:pt x="45339" y="70192"/>
                </a:lnTo>
                <a:lnTo>
                  <a:pt x="45339" y="342"/>
                </a:lnTo>
                <a:lnTo>
                  <a:pt x="0" y="342"/>
                </a:lnTo>
                <a:lnTo>
                  <a:pt x="0" y="70192"/>
                </a:lnTo>
                <a:lnTo>
                  <a:pt x="0" y="108292"/>
                </a:lnTo>
                <a:lnTo>
                  <a:pt x="0" y="184492"/>
                </a:lnTo>
                <a:lnTo>
                  <a:pt x="0" y="225132"/>
                </a:lnTo>
                <a:lnTo>
                  <a:pt x="233210" y="225132"/>
                </a:lnTo>
                <a:lnTo>
                  <a:pt x="233210" y="185064"/>
                </a:lnTo>
                <a:lnTo>
                  <a:pt x="233210" y="184492"/>
                </a:lnTo>
                <a:lnTo>
                  <a:pt x="233210" y="108889"/>
                </a:lnTo>
                <a:lnTo>
                  <a:pt x="187871" y="108889"/>
                </a:lnTo>
                <a:lnTo>
                  <a:pt x="187871" y="184492"/>
                </a:lnTo>
                <a:lnTo>
                  <a:pt x="45339" y="184492"/>
                </a:lnTo>
                <a:lnTo>
                  <a:pt x="45339" y="108292"/>
                </a:lnTo>
                <a:lnTo>
                  <a:pt x="233210" y="108292"/>
                </a:lnTo>
                <a:lnTo>
                  <a:pt x="233210" y="70192"/>
                </a:lnTo>
                <a:close/>
              </a:path>
              <a:path w="358140" h="386714">
                <a:moveTo>
                  <a:pt x="233210" y="0"/>
                </a:moveTo>
                <a:lnTo>
                  <a:pt x="187871" y="0"/>
                </a:lnTo>
                <a:lnTo>
                  <a:pt x="187871" y="69634"/>
                </a:lnTo>
                <a:lnTo>
                  <a:pt x="233210" y="69634"/>
                </a:lnTo>
                <a:lnTo>
                  <a:pt x="233210" y="0"/>
                </a:lnTo>
                <a:close/>
              </a:path>
              <a:path w="358140" h="386714">
                <a:moveTo>
                  <a:pt x="357987" y="344512"/>
                </a:moveTo>
                <a:lnTo>
                  <a:pt x="60286" y="344512"/>
                </a:lnTo>
                <a:lnTo>
                  <a:pt x="60286" y="259422"/>
                </a:lnTo>
                <a:lnTo>
                  <a:pt x="13550" y="259422"/>
                </a:lnTo>
                <a:lnTo>
                  <a:pt x="13550" y="344512"/>
                </a:lnTo>
                <a:lnTo>
                  <a:pt x="13550" y="386422"/>
                </a:lnTo>
                <a:lnTo>
                  <a:pt x="357987" y="386422"/>
                </a:lnTo>
                <a:lnTo>
                  <a:pt x="357987" y="3445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26078" y="2521955"/>
            <a:ext cx="374015" cy="399415"/>
          </a:xfrm>
          <a:custGeom>
            <a:avLst/>
            <a:gdLst/>
            <a:ahLst/>
            <a:cxnLst/>
            <a:rect l="l" t="t" r="r" b="b"/>
            <a:pathLst>
              <a:path w="374015" h="399414">
                <a:moveTo>
                  <a:pt x="373875" y="399111"/>
                </a:moveTo>
                <a:lnTo>
                  <a:pt x="327608" y="399111"/>
                </a:lnTo>
                <a:lnTo>
                  <a:pt x="327608" y="0"/>
                </a:lnTo>
                <a:lnTo>
                  <a:pt x="373875" y="0"/>
                </a:lnTo>
                <a:lnTo>
                  <a:pt x="373875" y="399111"/>
                </a:lnTo>
                <a:close/>
              </a:path>
              <a:path w="374015" h="399414">
                <a:moveTo>
                  <a:pt x="136931" y="259843"/>
                </a:moveTo>
                <a:lnTo>
                  <a:pt x="87291" y="250649"/>
                </a:lnTo>
                <a:lnTo>
                  <a:pt x="48253" y="224850"/>
                </a:lnTo>
                <a:lnTo>
                  <a:pt x="22710" y="185119"/>
                </a:lnTo>
                <a:lnTo>
                  <a:pt x="13552" y="134127"/>
                </a:lnTo>
                <a:lnTo>
                  <a:pt x="22710" y="83136"/>
                </a:lnTo>
                <a:lnTo>
                  <a:pt x="48253" y="43404"/>
                </a:lnTo>
                <a:lnTo>
                  <a:pt x="87291" y="17605"/>
                </a:lnTo>
                <a:lnTo>
                  <a:pt x="136931" y="8412"/>
                </a:lnTo>
                <a:lnTo>
                  <a:pt x="186375" y="17605"/>
                </a:lnTo>
                <a:lnTo>
                  <a:pt x="225435" y="43404"/>
                </a:lnTo>
                <a:lnTo>
                  <a:pt x="229697" y="50005"/>
                </a:lnTo>
                <a:lnTo>
                  <a:pt x="136931" y="50005"/>
                </a:lnTo>
                <a:lnTo>
                  <a:pt x="104626" y="56446"/>
                </a:lnTo>
                <a:lnTo>
                  <a:pt x="80032" y="74190"/>
                </a:lnTo>
                <a:lnTo>
                  <a:pt x="64376" y="100873"/>
                </a:lnTo>
                <a:lnTo>
                  <a:pt x="58885" y="134127"/>
                </a:lnTo>
                <a:lnTo>
                  <a:pt x="64376" y="167309"/>
                </a:lnTo>
                <a:lnTo>
                  <a:pt x="80032" y="193830"/>
                </a:lnTo>
                <a:lnTo>
                  <a:pt x="104626" y="211414"/>
                </a:lnTo>
                <a:lnTo>
                  <a:pt x="136931" y="217782"/>
                </a:lnTo>
                <a:lnTo>
                  <a:pt x="229998" y="217782"/>
                </a:lnTo>
                <a:lnTo>
                  <a:pt x="225435" y="224850"/>
                </a:lnTo>
                <a:lnTo>
                  <a:pt x="186375" y="250649"/>
                </a:lnTo>
                <a:lnTo>
                  <a:pt x="136931" y="259843"/>
                </a:lnTo>
                <a:close/>
              </a:path>
              <a:path w="374015" h="399414">
                <a:moveTo>
                  <a:pt x="229998" y="217782"/>
                </a:moveTo>
                <a:lnTo>
                  <a:pt x="136931" y="217782"/>
                </a:lnTo>
                <a:lnTo>
                  <a:pt x="169039" y="211414"/>
                </a:lnTo>
                <a:lnTo>
                  <a:pt x="193655" y="193830"/>
                </a:lnTo>
                <a:lnTo>
                  <a:pt x="209421" y="167309"/>
                </a:lnTo>
                <a:lnTo>
                  <a:pt x="214978" y="134127"/>
                </a:lnTo>
                <a:lnTo>
                  <a:pt x="209421" y="100873"/>
                </a:lnTo>
                <a:lnTo>
                  <a:pt x="193655" y="74190"/>
                </a:lnTo>
                <a:lnTo>
                  <a:pt x="169039" y="56446"/>
                </a:lnTo>
                <a:lnTo>
                  <a:pt x="136931" y="50005"/>
                </a:lnTo>
                <a:lnTo>
                  <a:pt x="229697" y="50005"/>
                </a:lnTo>
                <a:lnTo>
                  <a:pt x="251087" y="83136"/>
                </a:lnTo>
                <a:lnTo>
                  <a:pt x="260310" y="134127"/>
                </a:lnTo>
                <a:lnTo>
                  <a:pt x="251087" y="185119"/>
                </a:lnTo>
                <a:lnTo>
                  <a:pt x="229998" y="217782"/>
                </a:lnTo>
                <a:close/>
              </a:path>
              <a:path w="374015" h="399414">
                <a:moveTo>
                  <a:pt x="160299" y="375277"/>
                </a:moveTo>
                <a:lnTo>
                  <a:pt x="0" y="375277"/>
                </a:lnTo>
                <a:lnTo>
                  <a:pt x="0" y="331814"/>
                </a:lnTo>
                <a:lnTo>
                  <a:pt x="163103" y="331814"/>
                </a:lnTo>
                <a:lnTo>
                  <a:pt x="202805" y="330667"/>
                </a:lnTo>
                <a:lnTo>
                  <a:pt x="238871" y="327199"/>
                </a:lnTo>
                <a:lnTo>
                  <a:pt x="269767" y="321364"/>
                </a:lnTo>
                <a:lnTo>
                  <a:pt x="293959" y="313120"/>
                </a:lnTo>
                <a:lnTo>
                  <a:pt x="293959" y="356116"/>
                </a:lnTo>
                <a:lnTo>
                  <a:pt x="269920" y="364236"/>
                </a:lnTo>
                <a:lnTo>
                  <a:pt x="238696" y="370253"/>
                </a:lnTo>
                <a:lnTo>
                  <a:pt x="201688" y="373992"/>
                </a:lnTo>
                <a:lnTo>
                  <a:pt x="160299" y="37527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6540" y="3097009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80" h="365760">
                <a:moveTo>
                  <a:pt x="398653" y="323850"/>
                </a:moveTo>
                <a:lnTo>
                  <a:pt x="221526" y="323850"/>
                </a:lnTo>
                <a:lnTo>
                  <a:pt x="221526" y="250190"/>
                </a:lnTo>
                <a:lnTo>
                  <a:pt x="378548" y="250190"/>
                </a:lnTo>
                <a:lnTo>
                  <a:pt x="378548" y="208280"/>
                </a:lnTo>
                <a:lnTo>
                  <a:pt x="72910" y="208280"/>
                </a:lnTo>
                <a:lnTo>
                  <a:pt x="72910" y="144780"/>
                </a:lnTo>
                <a:lnTo>
                  <a:pt x="367334" y="144780"/>
                </a:lnTo>
                <a:lnTo>
                  <a:pt x="367334" y="104140"/>
                </a:lnTo>
                <a:lnTo>
                  <a:pt x="72910" y="104140"/>
                </a:lnTo>
                <a:lnTo>
                  <a:pt x="72910" y="41910"/>
                </a:lnTo>
                <a:lnTo>
                  <a:pt x="372478" y="4191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1910"/>
                </a:lnTo>
                <a:lnTo>
                  <a:pt x="26644" y="104140"/>
                </a:lnTo>
                <a:lnTo>
                  <a:pt x="26644" y="144780"/>
                </a:lnTo>
                <a:lnTo>
                  <a:pt x="26644" y="208280"/>
                </a:lnTo>
                <a:lnTo>
                  <a:pt x="26644" y="250190"/>
                </a:lnTo>
                <a:lnTo>
                  <a:pt x="174790" y="250190"/>
                </a:lnTo>
                <a:lnTo>
                  <a:pt x="174790" y="323850"/>
                </a:lnTo>
                <a:lnTo>
                  <a:pt x="0" y="323850"/>
                </a:lnTo>
                <a:lnTo>
                  <a:pt x="0" y="365760"/>
                </a:lnTo>
                <a:lnTo>
                  <a:pt x="398653" y="365760"/>
                </a:lnTo>
                <a:lnTo>
                  <a:pt x="398653" y="323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76133" y="3086848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80" h="389889">
                <a:moveTo>
                  <a:pt x="369671" y="0"/>
                </a:moveTo>
                <a:lnTo>
                  <a:pt x="27571" y="0"/>
                </a:lnTo>
                <a:lnTo>
                  <a:pt x="27571" y="38100"/>
                </a:lnTo>
                <a:lnTo>
                  <a:pt x="323405" y="38100"/>
                </a:lnTo>
                <a:lnTo>
                  <a:pt x="323405" y="96520"/>
                </a:lnTo>
                <a:lnTo>
                  <a:pt x="27571" y="96520"/>
                </a:lnTo>
                <a:lnTo>
                  <a:pt x="27571" y="135890"/>
                </a:lnTo>
                <a:lnTo>
                  <a:pt x="323405" y="135890"/>
                </a:lnTo>
                <a:lnTo>
                  <a:pt x="323405" y="181610"/>
                </a:lnTo>
                <a:lnTo>
                  <a:pt x="369671" y="181610"/>
                </a:lnTo>
                <a:lnTo>
                  <a:pt x="369671" y="135890"/>
                </a:lnTo>
                <a:lnTo>
                  <a:pt x="369671" y="96520"/>
                </a:lnTo>
                <a:lnTo>
                  <a:pt x="369671" y="38100"/>
                </a:lnTo>
                <a:lnTo>
                  <a:pt x="369671" y="0"/>
                </a:lnTo>
                <a:close/>
              </a:path>
              <a:path w="398780" h="389889">
                <a:moveTo>
                  <a:pt x="378079" y="351790"/>
                </a:moveTo>
                <a:lnTo>
                  <a:pt x="74777" y="351790"/>
                </a:lnTo>
                <a:lnTo>
                  <a:pt x="74777" y="280670"/>
                </a:lnTo>
                <a:lnTo>
                  <a:pt x="27571" y="280670"/>
                </a:lnTo>
                <a:lnTo>
                  <a:pt x="27571" y="351790"/>
                </a:lnTo>
                <a:lnTo>
                  <a:pt x="27571" y="389890"/>
                </a:lnTo>
                <a:lnTo>
                  <a:pt x="378079" y="389890"/>
                </a:lnTo>
                <a:lnTo>
                  <a:pt x="378079" y="351790"/>
                </a:lnTo>
                <a:close/>
              </a:path>
              <a:path w="398780" h="389889">
                <a:moveTo>
                  <a:pt x="398640" y="206349"/>
                </a:moveTo>
                <a:lnTo>
                  <a:pt x="0" y="206349"/>
                </a:lnTo>
                <a:lnTo>
                  <a:pt x="0" y="245605"/>
                </a:lnTo>
                <a:lnTo>
                  <a:pt x="398640" y="245605"/>
                </a:lnTo>
                <a:lnTo>
                  <a:pt x="398640" y="2063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30948" y="3082882"/>
            <a:ext cx="379095" cy="399415"/>
          </a:xfrm>
          <a:custGeom>
            <a:avLst/>
            <a:gdLst/>
            <a:ahLst/>
            <a:cxnLst/>
            <a:rect l="l" t="t" r="r" b="b"/>
            <a:pathLst>
              <a:path w="379094" h="399414">
                <a:moveTo>
                  <a:pt x="378548" y="399111"/>
                </a:moveTo>
                <a:lnTo>
                  <a:pt x="334618" y="399111"/>
                </a:lnTo>
                <a:lnTo>
                  <a:pt x="334618" y="0"/>
                </a:lnTo>
                <a:lnTo>
                  <a:pt x="378548" y="0"/>
                </a:lnTo>
                <a:lnTo>
                  <a:pt x="378548" y="399111"/>
                </a:lnTo>
                <a:close/>
              </a:path>
              <a:path w="379094" h="399414">
                <a:moveTo>
                  <a:pt x="281808" y="166374"/>
                </a:moveTo>
                <a:lnTo>
                  <a:pt x="238345" y="166374"/>
                </a:lnTo>
                <a:lnTo>
                  <a:pt x="238345" y="2336"/>
                </a:lnTo>
                <a:lnTo>
                  <a:pt x="281808" y="2336"/>
                </a:lnTo>
                <a:lnTo>
                  <a:pt x="281808" y="166374"/>
                </a:lnTo>
                <a:close/>
              </a:path>
              <a:path w="379094" h="399414">
                <a:moveTo>
                  <a:pt x="93001" y="380418"/>
                </a:moveTo>
                <a:lnTo>
                  <a:pt x="34220" y="352257"/>
                </a:lnTo>
                <a:lnTo>
                  <a:pt x="15373" y="315913"/>
                </a:lnTo>
                <a:lnTo>
                  <a:pt x="3884" y="263709"/>
                </a:lnTo>
                <a:lnTo>
                  <a:pt x="0" y="194882"/>
                </a:lnTo>
                <a:lnTo>
                  <a:pt x="3884" y="126055"/>
                </a:lnTo>
                <a:lnTo>
                  <a:pt x="15373" y="73851"/>
                </a:lnTo>
                <a:lnTo>
                  <a:pt x="34220" y="37507"/>
                </a:lnTo>
                <a:lnTo>
                  <a:pt x="60178" y="16259"/>
                </a:lnTo>
                <a:lnTo>
                  <a:pt x="93001" y="9346"/>
                </a:lnTo>
                <a:lnTo>
                  <a:pt x="130191" y="18569"/>
                </a:lnTo>
                <a:lnTo>
                  <a:pt x="158137" y="47026"/>
                </a:lnTo>
                <a:lnTo>
                  <a:pt x="159786" y="51407"/>
                </a:lnTo>
                <a:lnTo>
                  <a:pt x="93001" y="51407"/>
                </a:lnTo>
                <a:lnTo>
                  <a:pt x="71335" y="60024"/>
                </a:lnTo>
                <a:lnTo>
                  <a:pt x="56022" y="86341"/>
                </a:lnTo>
                <a:lnTo>
                  <a:pt x="46931" y="131060"/>
                </a:lnTo>
                <a:lnTo>
                  <a:pt x="43930" y="194882"/>
                </a:lnTo>
                <a:lnTo>
                  <a:pt x="46931" y="258704"/>
                </a:lnTo>
                <a:lnTo>
                  <a:pt x="56022" y="303423"/>
                </a:lnTo>
                <a:lnTo>
                  <a:pt x="71335" y="329740"/>
                </a:lnTo>
                <a:lnTo>
                  <a:pt x="93001" y="338357"/>
                </a:lnTo>
                <a:lnTo>
                  <a:pt x="158880" y="338357"/>
                </a:lnTo>
                <a:lnTo>
                  <a:pt x="149800" y="354590"/>
                </a:lnTo>
                <a:lnTo>
                  <a:pt x="124608" y="374077"/>
                </a:lnTo>
                <a:lnTo>
                  <a:pt x="93001" y="380418"/>
                </a:lnTo>
                <a:close/>
              </a:path>
              <a:path w="379094" h="399414">
                <a:moveTo>
                  <a:pt x="158880" y="338357"/>
                </a:moveTo>
                <a:lnTo>
                  <a:pt x="93001" y="338357"/>
                </a:lnTo>
                <a:lnTo>
                  <a:pt x="114594" y="329740"/>
                </a:lnTo>
                <a:lnTo>
                  <a:pt x="129746" y="303423"/>
                </a:lnTo>
                <a:lnTo>
                  <a:pt x="138677" y="258704"/>
                </a:lnTo>
                <a:lnTo>
                  <a:pt x="141605" y="194882"/>
                </a:lnTo>
                <a:lnTo>
                  <a:pt x="138677" y="131060"/>
                </a:lnTo>
                <a:lnTo>
                  <a:pt x="129746" y="86341"/>
                </a:lnTo>
                <a:lnTo>
                  <a:pt x="114594" y="60024"/>
                </a:lnTo>
                <a:lnTo>
                  <a:pt x="93001" y="51407"/>
                </a:lnTo>
                <a:lnTo>
                  <a:pt x="159786" y="51407"/>
                </a:lnTo>
                <a:lnTo>
                  <a:pt x="176531" y="95900"/>
                </a:lnTo>
                <a:lnTo>
                  <a:pt x="185068" y="166374"/>
                </a:lnTo>
                <a:lnTo>
                  <a:pt x="281808" y="166374"/>
                </a:lnTo>
                <a:lnTo>
                  <a:pt x="281808" y="210304"/>
                </a:lnTo>
                <a:lnTo>
                  <a:pt x="185535" y="210304"/>
                </a:lnTo>
                <a:lnTo>
                  <a:pt x="180398" y="273400"/>
                </a:lnTo>
                <a:lnTo>
                  <a:pt x="168442" y="321263"/>
                </a:lnTo>
                <a:lnTo>
                  <a:pt x="158880" y="338357"/>
                </a:lnTo>
                <a:close/>
              </a:path>
              <a:path w="379094" h="399414">
                <a:moveTo>
                  <a:pt x="281808" y="392101"/>
                </a:moveTo>
                <a:lnTo>
                  <a:pt x="238345" y="392101"/>
                </a:lnTo>
                <a:lnTo>
                  <a:pt x="238345" y="210304"/>
                </a:lnTo>
                <a:lnTo>
                  <a:pt x="281808" y="210304"/>
                </a:lnTo>
                <a:lnTo>
                  <a:pt x="281808" y="3921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08216" y="3082882"/>
            <a:ext cx="382270" cy="394335"/>
          </a:xfrm>
          <a:custGeom>
            <a:avLst/>
            <a:gdLst/>
            <a:ahLst/>
            <a:cxnLst/>
            <a:rect l="l" t="t" r="r" b="b"/>
            <a:pathLst>
              <a:path w="382269" h="394335">
                <a:moveTo>
                  <a:pt x="373407" y="296763"/>
                </a:moveTo>
                <a:lnTo>
                  <a:pt x="327608" y="296763"/>
                </a:lnTo>
                <a:lnTo>
                  <a:pt x="327608" y="194882"/>
                </a:lnTo>
                <a:lnTo>
                  <a:pt x="257039" y="194882"/>
                </a:lnTo>
                <a:lnTo>
                  <a:pt x="259843" y="153756"/>
                </a:lnTo>
                <a:lnTo>
                  <a:pt x="327608" y="153756"/>
                </a:lnTo>
                <a:lnTo>
                  <a:pt x="327608" y="87393"/>
                </a:lnTo>
                <a:lnTo>
                  <a:pt x="259843" y="87393"/>
                </a:lnTo>
                <a:lnTo>
                  <a:pt x="257039" y="46267"/>
                </a:lnTo>
                <a:lnTo>
                  <a:pt x="327608" y="46267"/>
                </a:lnTo>
                <a:lnTo>
                  <a:pt x="327608" y="0"/>
                </a:lnTo>
                <a:lnTo>
                  <a:pt x="373407" y="0"/>
                </a:lnTo>
                <a:lnTo>
                  <a:pt x="373407" y="296763"/>
                </a:lnTo>
                <a:close/>
              </a:path>
              <a:path w="382269" h="394335">
                <a:moveTo>
                  <a:pt x="123846" y="236008"/>
                </a:moveTo>
                <a:lnTo>
                  <a:pt x="71963" y="227297"/>
                </a:lnTo>
                <a:lnTo>
                  <a:pt x="33006" y="203119"/>
                </a:lnTo>
                <a:lnTo>
                  <a:pt x="8507" y="166411"/>
                </a:lnTo>
                <a:lnTo>
                  <a:pt x="0" y="120107"/>
                </a:lnTo>
                <a:lnTo>
                  <a:pt x="8507" y="73803"/>
                </a:lnTo>
                <a:lnTo>
                  <a:pt x="33006" y="37095"/>
                </a:lnTo>
                <a:lnTo>
                  <a:pt x="71963" y="12917"/>
                </a:lnTo>
                <a:lnTo>
                  <a:pt x="123846" y="4206"/>
                </a:lnTo>
                <a:lnTo>
                  <a:pt x="175458" y="12917"/>
                </a:lnTo>
                <a:lnTo>
                  <a:pt x="214277" y="37095"/>
                </a:lnTo>
                <a:lnTo>
                  <a:pt x="218206" y="42995"/>
                </a:lnTo>
                <a:lnTo>
                  <a:pt x="123846" y="42995"/>
                </a:lnTo>
                <a:lnTo>
                  <a:pt x="91811" y="48406"/>
                </a:lnTo>
                <a:lnTo>
                  <a:pt x="67355" y="63850"/>
                </a:lnTo>
                <a:lnTo>
                  <a:pt x="51751" y="88145"/>
                </a:lnTo>
                <a:lnTo>
                  <a:pt x="46267" y="120107"/>
                </a:lnTo>
                <a:lnTo>
                  <a:pt x="51751" y="151996"/>
                </a:lnTo>
                <a:lnTo>
                  <a:pt x="67355" y="176130"/>
                </a:lnTo>
                <a:lnTo>
                  <a:pt x="91811" y="191413"/>
                </a:lnTo>
                <a:lnTo>
                  <a:pt x="123846" y="196751"/>
                </a:lnTo>
                <a:lnTo>
                  <a:pt x="218518" y="196751"/>
                </a:lnTo>
                <a:lnTo>
                  <a:pt x="214277" y="203119"/>
                </a:lnTo>
                <a:lnTo>
                  <a:pt x="175458" y="227297"/>
                </a:lnTo>
                <a:lnTo>
                  <a:pt x="123846" y="236008"/>
                </a:lnTo>
                <a:close/>
              </a:path>
              <a:path w="382269" h="394335">
                <a:moveTo>
                  <a:pt x="218518" y="196751"/>
                </a:moveTo>
                <a:lnTo>
                  <a:pt x="123846" y="196751"/>
                </a:lnTo>
                <a:lnTo>
                  <a:pt x="155610" y="191413"/>
                </a:lnTo>
                <a:lnTo>
                  <a:pt x="179927" y="176130"/>
                </a:lnTo>
                <a:lnTo>
                  <a:pt x="195481" y="151996"/>
                </a:lnTo>
                <a:lnTo>
                  <a:pt x="200957" y="120107"/>
                </a:lnTo>
                <a:lnTo>
                  <a:pt x="195481" y="88145"/>
                </a:lnTo>
                <a:lnTo>
                  <a:pt x="179927" y="63850"/>
                </a:lnTo>
                <a:lnTo>
                  <a:pt x="155610" y="48406"/>
                </a:lnTo>
                <a:lnTo>
                  <a:pt x="123846" y="42995"/>
                </a:lnTo>
                <a:lnTo>
                  <a:pt x="218206" y="42995"/>
                </a:lnTo>
                <a:lnTo>
                  <a:pt x="238725" y="73803"/>
                </a:lnTo>
                <a:lnTo>
                  <a:pt x="247225" y="120107"/>
                </a:lnTo>
                <a:lnTo>
                  <a:pt x="238725" y="166411"/>
                </a:lnTo>
                <a:lnTo>
                  <a:pt x="218518" y="196751"/>
                </a:lnTo>
                <a:close/>
              </a:path>
              <a:path w="382269" h="394335">
                <a:moveTo>
                  <a:pt x="381820" y="393971"/>
                </a:moveTo>
                <a:lnTo>
                  <a:pt x="38322" y="393971"/>
                </a:lnTo>
                <a:lnTo>
                  <a:pt x="38322" y="263582"/>
                </a:lnTo>
                <a:lnTo>
                  <a:pt x="85056" y="263582"/>
                </a:lnTo>
                <a:lnTo>
                  <a:pt x="85056" y="352377"/>
                </a:lnTo>
                <a:lnTo>
                  <a:pt x="381820" y="352377"/>
                </a:lnTo>
                <a:lnTo>
                  <a:pt x="381820" y="3939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55465" y="3087556"/>
            <a:ext cx="398780" cy="396240"/>
          </a:xfrm>
          <a:custGeom>
            <a:avLst/>
            <a:gdLst/>
            <a:ahLst/>
            <a:cxnLst/>
            <a:rect l="l" t="t" r="r" b="b"/>
            <a:pathLst>
              <a:path w="398779" h="396239">
                <a:moveTo>
                  <a:pt x="374809" y="137866"/>
                </a:moveTo>
                <a:lnTo>
                  <a:pt x="28507" y="137866"/>
                </a:lnTo>
                <a:lnTo>
                  <a:pt x="28507" y="0"/>
                </a:lnTo>
                <a:lnTo>
                  <a:pt x="370136" y="0"/>
                </a:lnTo>
                <a:lnTo>
                  <a:pt x="370136" y="37387"/>
                </a:lnTo>
                <a:lnTo>
                  <a:pt x="74775" y="37387"/>
                </a:lnTo>
                <a:lnTo>
                  <a:pt x="74775" y="100478"/>
                </a:lnTo>
                <a:lnTo>
                  <a:pt x="374809" y="100478"/>
                </a:lnTo>
                <a:lnTo>
                  <a:pt x="374809" y="137866"/>
                </a:lnTo>
                <a:close/>
              </a:path>
              <a:path w="398779" h="396239">
                <a:moveTo>
                  <a:pt x="221988" y="178992"/>
                </a:moveTo>
                <a:lnTo>
                  <a:pt x="176188" y="178992"/>
                </a:lnTo>
                <a:lnTo>
                  <a:pt x="176188" y="137866"/>
                </a:lnTo>
                <a:lnTo>
                  <a:pt x="221988" y="137866"/>
                </a:lnTo>
                <a:lnTo>
                  <a:pt x="221988" y="178992"/>
                </a:lnTo>
                <a:close/>
              </a:path>
              <a:path w="398779" h="396239">
                <a:moveTo>
                  <a:pt x="398644" y="216380"/>
                </a:moveTo>
                <a:lnTo>
                  <a:pt x="0" y="216380"/>
                </a:lnTo>
                <a:lnTo>
                  <a:pt x="0" y="178992"/>
                </a:lnTo>
                <a:lnTo>
                  <a:pt x="398644" y="178992"/>
                </a:lnTo>
                <a:lnTo>
                  <a:pt x="398644" y="216380"/>
                </a:lnTo>
                <a:close/>
              </a:path>
              <a:path w="398779" h="396239">
                <a:moveTo>
                  <a:pt x="199088" y="395840"/>
                </a:moveTo>
                <a:lnTo>
                  <a:pt x="144203" y="393458"/>
                </a:lnTo>
                <a:lnTo>
                  <a:pt x="96048" y="385760"/>
                </a:lnTo>
                <a:lnTo>
                  <a:pt x="57763" y="371916"/>
                </a:lnTo>
                <a:lnTo>
                  <a:pt x="23367" y="322467"/>
                </a:lnTo>
                <a:lnTo>
                  <a:pt x="32489" y="293888"/>
                </a:lnTo>
                <a:lnTo>
                  <a:pt x="57763" y="273183"/>
                </a:lnTo>
                <a:lnTo>
                  <a:pt x="96048" y="259476"/>
                </a:lnTo>
                <a:lnTo>
                  <a:pt x="144203" y="251894"/>
                </a:lnTo>
                <a:lnTo>
                  <a:pt x="199088" y="249561"/>
                </a:lnTo>
                <a:lnTo>
                  <a:pt x="253973" y="251894"/>
                </a:lnTo>
                <a:lnTo>
                  <a:pt x="302128" y="259476"/>
                </a:lnTo>
                <a:lnTo>
                  <a:pt x="340413" y="273183"/>
                </a:lnTo>
                <a:lnTo>
                  <a:pt x="356076" y="286014"/>
                </a:lnTo>
                <a:lnTo>
                  <a:pt x="199088" y="286014"/>
                </a:lnTo>
                <a:lnTo>
                  <a:pt x="151821" y="287898"/>
                </a:lnTo>
                <a:lnTo>
                  <a:pt x="111169" y="294076"/>
                </a:lnTo>
                <a:lnTo>
                  <a:pt x="82698" y="305336"/>
                </a:lnTo>
                <a:lnTo>
                  <a:pt x="71970" y="322467"/>
                </a:lnTo>
                <a:lnTo>
                  <a:pt x="82698" y="339868"/>
                </a:lnTo>
                <a:lnTo>
                  <a:pt x="111169" y="351267"/>
                </a:lnTo>
                <a:lnTo>
                  <a:pt x="151821" y="357496"/>
                </a:lnTo>
                <a:lnTo>
                  <a:pt x="199088" y="359387"/>
                </a:lnTo>
                <a:lnTo>
                  <a:pt x="355621" y="359387"/>
                </a:lnTo>
                <a:lnTo>
                  <a:pt x="340413" y="371916"/>
                </a:lnTo>
                <a:lnTo>
                  <a:pt x="302128" y="385760"/>
                </a:lnTo>
                <a:lnTo>
                  <a:pt x="253973" y="393458"/>
                </a:lnTo>
                <a:lnTo>
                  <a:pt x="199088" y="395840"/>
                </a:lnTo>
                <a:close/>
              </a:path>
              <a:path w="398779" h="396239">
                <a:moveTo>
                  <a:pt x="355621" y="359387"/>
                </a:moveTo>
                <a:lnTo>
                  <a:pt x="199088" y="359387"/>
                </a:lnTo>
                <a:lnTo>
                  <a:pt x="246356" y="357496"/>
                </a:lnTo>
                <a:lnTo>
                  <a:pt x="287007" y="351267"/>
                </a:lnTo>
                <a:lnTo>
                  <a:pt x="315479" y="339868"/>
                </a:lnTo>
                <a:lnTo>
                  <a:pt x="326206" y="322467"/>
                </a:lnTo>
                <a:lnTo>
                  <a:pt x="315479" y="305336"/>
                </a:lnTo>
                <a:lnTo>
                  <a:pt x="287007" y="294076"/>
                </a:lnTo>
                <a:lnTo>
                  <a:pt x="246356" y="287898"/>
                </a:lnTo>
                <a:lnTo>
                  <a:pt x="199088" y="286014"/>
                </a:lnTo>
                <a:lnTo>
                  <a:pt x="356076" y="286014"/>
                </a:lnTo>
                <a:lnTo>
                  <a:pt x="365687" y="293888"/>
                </a:lnTo>
                <a:lnTo>
                  <a:pt x="374809" y="322467"/>
                </a:lnTo>
                <a:lnTo>
                  <a:pt x="365687" y="351095"/>
                </a:lnTo>
                <a:lnTo>
                  <a:pt x="355621" y="3593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03647" y="3075872"/>
            <a:ext cx="419100" cy="401320"/>
          </a:xfrm>
          <a:custGeom>
            <a:avLst/>
            <a:gdLst/>
            <a:ahLst/>
            <a:cxnLst/>
            <a:rect l="l" t="t" r="r" b="b"/>
            <a:pathLst>
              <a:path w="419100" h="401320">
                <a:moveTo>
                  <a:pt x="158897" y="44865"/>
                </a:moveTo>
                <a:lnTo>
                  <a:pt x="112162" y="44865"/>
                </a:lnTo>
                <a:lnTo>
                  <a:pt x="112162" y="0"/>
                </a:lnTo>
                <a:lnTo>
                  <a:pt x="158897" y="0"/>
                </a:lnTo>
                <a:lnTo>
                  <a:pt x="158897" y="44865"/>
                </a:lnTo>
                <a:close/>
              </a:path>
              <a:path w="419100" h="401320">
                <a:moveTo>
                  <a:pt x="271059" y="82719"/>
                </a:moveTo>
                <a:lnTo>
                  <a:pt x="0" y="82719"/>
                </a:lnTo>
                <a:lnTo>
                  <a:pt x="0" y="44865"/>
                </a:lnTo>
                <a:lnTo>
                  <a:pt x="271059" y="44865"/>
                </a:lnTo>
                <a:lnTo>
                  <a:pt x="271059" y="82719"/>
                </a:lnTo>
                <a:close/>
              </a:path>
              <a:path w="419100" h="401320">
                <a:moveTo>
                  <a:pt x="362659" y="306110"/>
                </a:moveTo>
                <a:lnTo>
                  <a:pt x="316391" y="306110"/>
                </a:lnTo>
                <a:lnTo>
                  <a:pt x="316391" y="7010"/>
                </a:lnTo>
                <a:lnTo>
                  <a:pt x="362659" y="7010"/>
                </a:lnTo>
                <a:lnTo>
                  <a:pt x="362659" y="116368"/>
                </a:lnTo>
                <a:lnTo>
                  <a:pt x="418740" y="116368"/>
                </a:lnTo>
                <a:lnTo>
                  <a:pt x="418740" y="160766"/>
                </a:lnTo>
                <a:lnTo>
                  <a:pt x="362659" y="160766"/>
                </a:lnTo>
                <a:lnTo>
                  <a:pt x="362659" y="306110"/>
                </a:lnTo>
                <a:close/>
              </a:path>
              <a:path w="419100" h="401320">
                <a:moveTo>
                  <a:pt x="135529" y="268722"/>
                </a:moveTo>
                <a:lnTo>
                  <a:pt x="89058" y="263304"/>
                </a:lnTo>
                <a:lnTo>
                  <a:pt x="51524" y="247458"/>
                </a:lnTo>
                <a:lnTo>
                  <a:pt x="26434" y="221798"/>
                </a:lnTo>
                <a:lnTo>
                  <a:pt x="17291" y="186937"/>
                </a:lnTo>
                <a:lnTo>
                  <a:pt x="26434" y="152076"/>
                </a:lnTo>
                <a:lnTo>
                  <a:pt x="51524" y="126416"/>
                </a:lnTo>
                <a:lnTo>
                  <a:pt x="89058" y="110570"/>
                </a:lnTo>
                <a:lnTo>
                  <a:pt x="135529" y="105152"/>
                </a:lnTo>
                <a:lnTo>
                  <a:pt x="181928" y="110570"/>
                </a:lnTo>
                <a:lnTo>
                  <a:pt x="219301" y="126416"/>
                </a:lnTo>
                <a:lnTo>
                  <a:pt x="233149" y="140670"/>
                </a:lnTo>
                <a:lnTo>
                  <a:pt x="135529" y="140670"/>
                </a:lnTo>
                <a:lnTo>
                  <a:pt x="105137" y="144153"/>
                </a:lnTo>
                <a:lnTo>
                  <a:pt x="82018" y="153814"/>
                </a:lnTo>
                <a:lnTo>
                  <a:pt x="67312" y="168470"/>
                </a:lnTo>
                <a:lnTo>
                  <a:pt x="62156" y="186937"/>
                </a:lnTo>
                <a:lnTo>
                  <a:pt x="67312" y="205602"/>
                </a:lnTo>
                <a:lnTo>
                  <a:pt x="82018" y="220235"/>
                </a:lnTo>
                <a:lnTo>
                  <a:pt x="105137" y="229787"/>
                </a:lnTo>
                <a:lnTo>
                  <a:pt x="135529" y="233204"/>
                </a:lnTo>
                <a:lnTo>
                  <a:pt x="233149" y="233204"/>
                </a:lnTo>
                <a:lnTo>
                  <a:pt x="219301" y="247458"/>
                </a:lnTo>
                <a:lnTo>
                  <a:pt x="181928" y="263304"/>
                </a:lnTo>
                <a:lnTo>
                  <a:pt x="135529" y="268722"/>
                </a:lnTo>
                <a:close/>
              </a:path>
              <a:path w="419100" h="401320">
                <a:moveTo>
                  <a:pt x="233149" y="233204"/>
                </a:moveTo>
                <a:lnTo>
                  <a:pt x="135529" y="233204"/>
                </a:lnTo>
                <a:lnTo>
                  <a:pt x="165921" y="229787"/>
                </a:lnTo>
                <a:lnTo>
                  <a:pt x="189040" y="220235"/>
                </a:lnTo>
                <a:lnTo>
                  <a:pt x="203747" y="205602"/>
                </a:lnTo>
                <a:lnTo>
                  <a:pt x="208902" y="186937"/>
                </a:lnTo>
                <a:lnTo>
                  <a:pt x="203747" y="168470"/>
                </a:lnTo>
                <a:lnTo>
                  <a:pt x="189040" y="153814"/>
                </a:lnTo>
                <a:lnTo>
                  <a:pt x="165921" y="144153"/>
                </a:lnTo>
                <a:lnTo>
                  <a:pt x="135529" y="140670"/>
                </a:lnTo>
                <a:lnTo>
                  <a:pt x="233149" y="140670"/>
                </a:lnTo>
                <a:lnTo>
                  <a:pt x="244231" y="152076"/>
                </a:lnTo>
                <a:lnTo>
                  <a:pt x="253300" y="186937"/>
                </a:lnTo>
                <a:lnTo>
                  <a:pt x="244231" y="221798"/>
                </a:lnTo>
                <a:lnTo>
                  <a:pt x="233149" y="233204"/>
                </a:lnTo>
                <a:close/>
              </a:path>
              <a:path w="419100" h="401320">
                <a:moveTo>
                  <a:pt x="373407" y="400981"/>
                </a:moveTo>
                <a:lnTo>
                  <a:pt x="28975" y="400981"/>
                </a:lnTo>
                <a:lnTo>
                  <a:pt x="28975" y="291622"/>
                </a:lnTo>
                <a:lnTo>
                  <a:pt x="75709" y="291622"/>
                </a:lnTo>
                <a:lnTo>
                  <a:pt x="75709" y="359854"/>
                </a:lnTo>
                <a:lnTo>
                  <a:pt x="373407" y="359854"/>
                </a:lnTo>
                <a:lnTo>
                  <a:pt x="373407" y="4009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08574" y="3082882"/>
            <a:ext cx="349250" cy="400050"/>
          </a:xfrm>
          <a:custGeom>
            <a:avLst/>
            <a:gdLst/>
            <a:ahLst/>
            <a:cxnLst/>
            <a:rect l="l" t="t" r="r" b="b"/>
            <a:pathLst>
              <a:path w="349250" h="400050">
                <a:moveTo>
                  <a:pt x="302839" y="399579"/>
                </a:moveTo>
                <a:lnTo>
                  <a:pt x="302839" y="0"/>
                </a:lnTo>
                <a:lnTo>
                  <a:pt x="349106" y="0"/>
                </a:lnTo>
                <a:lnTo>
                  <a:pt x="349106" y="399111"/>
                </a:lnTo>
                <a:lnTo>
                  <a:pt x="302839" y="399579"/>
                </a:lnTo>
                <a:close/>
              </a:path>
              <a:path w="349250" h="400050">
                <a:moveTo>
                  <a:pt x="161233" y="375277"/>
                </a:moveTo>
                <a:lnTo>
                  <a:pt x="0" y="375277"/>
                </a:lnTo>
                <a:lnTo>
                  <a:pt x="0" y="14487"/>
                </a:lnTo>
                <a:lnTo>
                  <a:pt x="234606" y="14487"/>
                </a:lnTo>
                <a:lnTo>
                  <a:pt x="234606" y="57015"/>
                </a:lnTo>
                <a:lnTo>
                  <a:pt x="46734" y="57015"/>
                </a:lnTo>
                <a:lnTo>
                  <a:pt x="46734" y="332749"/>
                </a:lnTo>
                <a:lnTo>
                  <a:pt x="265918" y="332749"/>
                </a:lnTo>
                <a:lnTo>
                  <a:pt x="265918" y="356116"/>
                </a:lnTo>
                <a:lnTo>
                  <a:pt x="244698" y="364039"/>
                </a:lnTo>
                <a:lnTo>
                  <a:pt x="218833" y="370078"/>
                </a:lnTo>
                <a:lnTo>
                  <a:pt x="190340" y="373926"/>
                </a:lnTo>
                <a:lnTo>
                  <a:pt x="161233" y="375277"/>
                </a:lnTo>
                <a:close/>
              </a:path>
              <a:path w="349250" h="400050">
                <a:moveTo>
                  <a:pt x="265918" y="332749"/>
                </a:moveTo>
                <a:lnTo>
                  <a:pt x="162635" y="332749"/>
                </a:lnTo>
                <a:lnTo>
                  <a:pt x="191326" y="331398"/>
                </a:lnTo>
                <a:lnTo>
                  <a:pt x="219359" y="327549"/>
                </a:lnTo>
                <a:lnTo>
                  <a:pt x="244851" y="321510"/>
                </a:lnTo>
                <a:lnTo>
                  <a:pt x="265918" y="313587"/>
                </a:lnTo>
                <a:lnTo>
                  <a:pt x="265918" y="3327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43672" y="3082882"/>
            <a:ext cx="363855" cy="399415"/>
          </a:xfrm>
          <a:custGeom>
            <a:avLst/>
            <a:gdLst/>
            <a:ahLst/>
            <a:cxnLst/>
            <a:rect l="l" t="t" r="r" b="b"/>
            <a:pathLst>
              <a:path w="363854" h="399414">
                <a:moveTo>
                  <a:pt x="363593" y="399111"/>
                </a:moveTo>
                <a:lnTo>
                  <a:pt x="317326" y="399111"/>
                </a:lnTo>
                <a:lnTo>
                  <a:pt x="317326" y="0"/>
                </a:lnTo>
                <a:lnTo>
                  <a:pt x="363593" y="0"/>
                </a:lnTo>
                <a:lnTo>
                  <a:pt x="363593" y="399111"/>
                </a:lnTo>
                <a:close/>
              </a:path>
              <a:path w="363854" h="399414">
                <a:moveTo>
                  <a:pt x="264049" y="57015"/>
                </a:moveTo>
                <a:lnTo>
                  <a:pt x="9346" y="57015"/>
                </a:lnTo>
                <a:lnTo>
                  <a:pt x="9346" y="14487"/>
                </a:lnTo>
                <a:lnTo>
                  <a:pt x="264049" y="14487"/>
                </a:lnTo>
                <a:lnTo>
                  <a:pt x="264049" y="57015"/>
                </a:lnTo>
                <a:close/>
              </a:path>
              <a:path w="363854" h="399414">
                <a:moveTo>
                  <a:pt x="0" y="375277"/>
                </a:moveTo>
                <a:lnTo>
                  <a:pt x="0" y="329477"/>
                </a:lnTo>
                <a:lnTo>
                  <a:pt x="28637" y="318039"/>
                </a:lnTo>
                <a:lnTo>
                  <a:pt x="53530" y="295654"/>
                </a:lnTo>
                <a:lnTo>
                  <a:pt x="74483" y="263394"/>
                </a:lnTo>
                <a:lnTo>
                  <a:pt x="91299" y="222329"/>
                </a:lnTo>
                <a:lnTo>
                  <a:pt x="103783" y="173530"/>
                </a:lnTo>
                <a:lnTo>
                  <a:pt x="111737" y="118069"/>
                </a:lnTo>
                <a:lnTo>
                  <a:pt x="114966" y="57015"/>
                </a:lnTo>
                <a:lnTo>
                  <a:pt x="161701" y="57015"/>
                </a:lnTo>
                <a:lnTo>
                  <a:pt x="160583" y="90993"/>
                </a:lnTo>
                <a:lnTo>
                  <a:pt x="158020" y="123437"/>
                </a:lnTo>
                <a:lnTo>
                  <a:pt x="154143" y="154216"/>
                </a:lnTo>
                <a:lnTo>
                  <a:pt x="149082" y="183198"/>
                </a:lnTo>
                <a:lnTo>
                  <a:pt x="191034" y="235074"/>
                </a:lnTo>
                <a:lnTo>
                  <a:pt x="135529" y="235074"/>
                </a:lnTo>
                <a:lnTo>
                  <a:pt x="111198" y="291286"/>
                </a:lnTo>
                <a:lnTo>
                  <a:pt x="80032" y="333917"/>
                </a:lnTo>
                <a:lnTo>
                  <a:pt x="42732" y="362177"/>
                </a:lnTo>
                <a:lnTo>
                  <a:pt x="0" y="375277"/>
                </a:lnTo>
                <a:close/>
              </a:path>
              <a:path w="363854" h="399414">
                <a:moveTo>
                  <a:pt x="243018" y="372005"/>
                </a:moveTo>
                <a:lnTo>
                  <a:pt x="135529" y="235074"/>
                </a:lnTo>
                <a:lnTo>
                  <a:pt x="191034" y="235074"/>
                </a:lnTo>
                <a:lnTo>
                  <a:pt x="279471" y="344432"/>
                </a:lnTo>
                <a:lnTo>
                  <a:pt x="243018" y="3720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00734" y="3082882"/>
            <a:ext cx="368300" cy="394335"/>
          </a:xfrm>
          <a:custGeom>
            <a:avLst/>
            <a:gdLst/>
            <a:ahLst/>
            <a:cxnLst/>
            <a:rect l="l" t="t" r="r" b="b"/>
            <a:pathLst>
              <a:path w="368300" h="394335">
                <a:moveTo>
                  <a:pt x="359387" y="204229"/>
                </a:moveTo>
                <a:lnTo>
                  <a:pt x="313120" y="204229"/>
                </a:lnTo>
                <a:lnTo>
                  <a:pt x="313120" y="108423"/>
                </a:lnTo>
                <a:lnTo>
                  <a:pt x="246757" y="108423"/>
                </a:lnTo>
                <a:lnTo>
                  <a:pt x="246757" y="69634"/>
                </a:lnTo>
                <a:lnTo>
                  <a:pt x="313120" y="69634"/>
                </a:lnTo>
                <a:lnTo>
                  <a:pt x="313120" y="0"/>
                </a:lnTo>
                <a:lnTo>
                  <a:pt x="359387" y="0"/>
                </a:lnTo>
                <a:lnTo>
                  <a:pt x="359387" y="204229"/>
                </a:lnTo>
                <a:close/>
              </a:path>
              <a:path w="368300" h="394335">
                <a:moveTo>
                  <a:pt x="133660" y="193480"/>
                </a:moveTo>
                <a:lnTo>
                  <a:pt x="0" y="193480"/>
                </a:lnTo>
                <a:lnTo>
                  <a:pt x="0" y="9814"/>
                </a:lnTo>
                <a:lnTo>
                  <a:pt x="234606" y="9814"/>
                </a:lnTo>
                <a:lnTo>
                  <a:pt x="234606" y="44397"/>
                </a:lnTo>
                <a:lnTo>
                  <a:pt x="45799" y="44397"/>
                </a:lnTo>
                <a:lnTo>
                  <a:pt x="45799" y="84589"/>
                </a:lnTo>
                <a:lnTo>
                  <a:pt x="217782" y="84589"/>
                </a:lnTo>
                <a:lnTo>
                  <a:pt x="217782" y="117770"/>
                </a:lnTo>
                <a:lnTo>
                  <a:pt x="45799" y="117770"/>
                </a:lnTo>
                <a:lnTo>
                  <a:pt x="45799" y="158897"/>
                </a:lnTo>
                <a:lnTo>
                  <a:pt x="263114" y="158897"/>
                </a:lnTo>
                <a:lnTo>
                  <a:pt x="263114" y="176188"/>
                </a:lnTo>
                <a:lnTo>
                  <a:pt x="240390" y="183425"/>
                </a:lnTo>
                <a:lnTo>
                  <a:pt x="210304" y="188865"/>
                </a:lnTo>
                <a:lnTo>
                  <a:pt x="174260" y="192290"/>
                </a:lnTo>
                <a:lnTo>
                  <a:pt x="133660" y="193480"/>
                </a:lnTo>
                <a:close/>
              </a:path>
              <a:path w="368300" h="394335">
                <a:moveTo>
                  <a:pt x="263114" y="158897"/>
                </a:moveTo>
                <a:lnTo>
                  <a:pt x="137399" y="158897"/>
                </a:lnTo>
                <a:lnTo>
                  <a:pt x="176298" y="157706"/>
                </a:lnTo>
                <a:lnTo>
                  <a:pt x="210947" y="154281"/>
                </a:lnTo>
                <a:lnTo>
                  <a:pt x="240251" y="148841"/>
                </a:lnTo>
                <a:lnTo>
                  <a:pt x="263114" y="141605"/>
                </a:lnTo>
                <a:lnTo>
                  <a:pt x="263114" y="158897"/>
                </a:lnTo>
                <a:close/>
              </a:path>
              <a:path w="368300" h="394335">
                <a:moveTo>
                  <a:pt x="367799" y="393971"/>
                </a:moveTo>
                <a:lnTo>
                  <a:pt x="20095" y="393971"/>
                </a:lnTo>
                <a:lnTo>
                  <a:pt x="20095" y="293492"/>
                </a:lnTo>
                <a:lnTo>
                  <a:pt x="312653" y="293492"/>
                </a:lnTo>
                <a:lnTo>
                  <a:pt x="312653" y="260778"/>
                </a:lnTo>
                <a:lnTo>
                  <a:pt x="19161" y="260778"/>
                </a:lnTo>
                <a:lnTo>
                  <a:pt x="19161" y="226194"/>
                </a:lnTo>
                <a:lnTo>
                  <a:pt x="357985" y="226194"/>
                </a:lnTo>
                <a:lnTo>
                  <a:pt x="357985" y="326206"/>
                </a:lnTo>
                <a:lnTo>
                  <a:pt x="65895" y="326206"/>
                </a:lnTo>
                <a:lnTo>
                  <a:pt x="65895" y="359387"/>
                </a:lnTo>
                <a:lnTo>
                  <a:pt x="367799" y="359387"/>
                </a:lnTo>
                <a:lnTo>
                  <a:pt x="367799" y="3939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9204" y="3082886"/>
            <a:ext cx="1278255" cy="399415"/>
          </a:xfrm>
          <a:custGeom>
            <a:avLst/>
            <a:gdLst/>
            <a:ahLst/>
            <a:cxnLst/>
            <a:rect l="l" t="t" r="r" b="b"/>
            <a:pathLst>
              <a:path w="1278254" h="399414">
                <a:moveTo>
                  <a:pt x="275729" y="344436"/>
                </a:moveTo>
                <a:lnTo>
                  <a:pt x="189369" y="236016"/>
                </a:lnTo>
                <a:lnTo>
                  <a:pt x="147675" y="183667"/>
                </a:lnTo>
                <a:lnTo>
                  <a:pt x="152666" y="154673"/>
                </a:lnTo>
                <a:lnTo>
                  <a:pt x="156387" y="123850"/>
                </a:lnTo>
                <a:lnTo>
                  <a:pt x="158788" y="91262"/>
                </a:lnTo>
                <a:lnTo>
                  <a:pt x="159829" y="57023"/>
                </a:lnTo>
                <a:lnTo>
                  <a:pt x="260311" y="57023"/>
                </a:lnTo>
                <a:lnTo>
                  <a:pt x="260311" y="14490"/>
                </a:lnTo>
                <a:lnTo>
                  <a:pt x="9347" y="14490"/>
                </a:lnTo>
                <a:lnTo>
                  <a:pt x="9347" y="57023"/>
                </a:lnTo>
                <a:lnTo>
                  <a:pt x="113093" y="57023"/>
                </a:lnTo>
                <a:lnTo>
                  <a:pt x="110096" y="118071"/>
                </a:lnTo>
                <a:lnTo>
                  <a:pt x="102400" y="173532"/>
                </a:lnTo>
                <a:lnTo>
                  <a:pt x="90208" y="222326"/>
                </a:lnTo>
                <a:lnTo>
                  <a:pt x="73698" y="263398"/>
                </a:lnTo>
                <a:lnTo>
                  <a:pt x="53035" y="295656"/>
                </a:lnTo>
                <a:lnTo>
                  <a:pt x="0" y="329476"/>
                </a:lnTo>
                <a:lnTo>
                  <a:pt x="0" y="375285"/>
                </a:lnTo>
                <a:lnTo>
                  <a:pt x="42583" y="362191"/>
                </a:lnTo>
                <a:lnTo>
                  <a:pt x="79502" y="334035"/>
                </a:lnTo>
                <a:lnTo>
                  <a:pt x="110210" y="291680"/>
                </a:lnTo>
                <a:lnTo>
                  <a:pt x="134124" y="236016"/>
                </a:lnTo>
                <a:lnTo>
                  <a:pt x="239280" y="372008"/>
                </a:lnTo>
                <a:lnTo>
                  <a:pt x="275729" y="344436"/>
                </a:lnTo>
                <a:close/>
              </a:path>
              <a:path w="1278254" h="399414">
                <a:moveTo>
                  <a:pt x="412661" y="161709"/>
                </a:moveTo>
                <a:lnTo>
                  <a:pt x="356577" y="161709"/>
                </a:lnTo>
                <a:lnTo>
                  <a:pt x="356577" y="0"/>
                </a:lnTo>
                <a:lnTo>
                  <a:pt x="310311" y="0"/>
                </a:lnTo>
                <a:lnTo>
                  <a:pt x="310311" y="399110"/>
                </a:lnTo>
                <a:lnTo>
                  <a:pt x="356577" y="399110"/>
                </a:lnTo>
                <a:lnTo>
                  <a:pt x="356577" y="206095"/>
                </a:lnTo>
                <a:lnTo>
                  <a:pt x="412661" y="206095"/>
                </a:lnTo>
                <a:lnTo>
                  <a:pt x="412661" y="161709"/>
                </a:lnTo>
                <a:close/>
              </a:path>
              <a:path w="1278254" h="399414">
                <a:moveTo>
                  <a:pt x="722985" y="198628"/>
                </a:moveTo>
                <a:lnTo>
                  <a:pt x="648131" y="142074"/>
                </a:lnTo>
                <a:lnTo>
                  <a:pt x="596798" y="103289"/>
                </a:lnTo>
                <a:lnTo>
                  <a:pt x="603885" y="80352"/>
                </a:lnTo>
                <a:lnTo>
                  <a:pt x="609003" y="56489"/>
                </a:lnTo>
                <a:lnTo>
                  <a:pt x="612114" y="31851"/>
                </a:lnTo>
                <a:lnTo>
                  <a:pt x="613156" y="6540"/>
                </a:lnTo>
                <a:lnTo>
                  <a:pt x="566889" y="3746"/>
                </a:lnTo>
                <a:lnTo>
                  <a:pt x="561213" y="57785"/>
                </a:lnTo>
                <a:lnTo>
                  <a:pt x="545680" y="106476"/>
                </a:lnTo>
                <a:lnTo>
                  <a:pt x="520890" y="147015"/>
                </a:lnTo>
                <a:lnTo>
                  <a:pt x="487413" y="176631"/>
                </a:lnTo>
                <a:lnTo>
                  <a:pt x="445846" y="192544"/>
                </a:lnTo>
                <a:lnTo>
                  <a:pt x="445846" y="236016"/>
                </a:lnTo>
                <a:lnTo>
                  <a:pt x="486956" y="225272"/>
                </a:lnTo>
                <a:lnTo>
                  <a:pt x="523074" y="205168"/>
                </a:lnTo>
                <a:lnTo>
                  <a:pt x="553758" y="176999"/>
                </a:lnTo>
                <a:lnTo>
                  <a:pt x="578573" y="142074"/>
                </a:lnTo>
                <a:lnTo>
                  <a:pt x="694944" y="231800"/>
                </a:lnTo>
                <a:lnTo>
                  <a:pt x="722985" y="198628"/>
                </a:lnTo>
                <a:close/>
              </a:path>
              <a:path w="1278254" h="399414">
                <a:moveTo>
                  <a:pt x="816914" y="351917"/>
                </a:moveTo>
                <a:lnTo>
                  <a:pt x="519214" y="351917"/>
                </a:lnTo>
                <a:lnTo>
                  <a:pt x="519214" y="266852"/>
                </a:lnTo>
                <a:lnTo>
                  <a:pt x="472478" y="266852"/>
                </a:lnTo>
                <a:lnTo>
                  <a:pt x="472478" y="393979"/>
                </a:lnTo>
                <a:lnTo>
                  <a:pt x="816914" y="393979"/>
                </a:lnTo>
                <a:lnTo>
                  <a:pt x="816914" y="351917"/>
                </a:lnTo>
                <a:close/>
              </a:path>
              <a:path w="1278254" h="399414">
                <a:moveTo>
                  <a:pt x="862253" y="90665"/>
                </a:moveTo>
                <a:lnTo>
                  <a:pt x="806170" y="90665"/>
                </a:lnTo>
                <a:lnTo>
                  <a:pt x="806170" y="0"/>
                </a:lnTo>
                <a:lnTo>
                  <a:pt x="759904" y="0"/>
                </a:lnTo>
                <a:lnTo>
                  <a:pt x="759904" y="296303"/>
                </a:lnTo>
                <a:lnTo>
                  <a:pt x="806170" y="296303"/>
                </a:lnTo>
                <a:lnTo>
                  <a:pt x="806170" y="135064"/>
                </a:lnTo>
                <a:lnTo>
                  <a:pt x="862253" y="135064"/>
                </a:lnTo>
                <a:lnTo>
                  <a:pt x="862253" y="90665"/>
                </a:lnTo>
                <a:close/>
              </a:path>
              <a:path w="1278254" h="399414">
                <a:moveTo>
                  <a:pt x="1151064" y="120103"/>
                </a:moveTo>
                <a:lnTo>
                  <a:pt x="1142326" y="73812"/>
                </a:lnTo>
                <a:lnTo>
                  <a:pt x="1121270" y="43002"/>
                </a:lnTo>
                <a:lnTo>
                  <a:pt x="1117244" y="37096"/>
                </a:lnTo>
                <a:lnTo>
                  <a:pt x="1104798" y="29527"/>
                </a:lnTo>
                <a:lnTo>
                  <a:pt x="1104798" y="120103"/>
                </a:lnTo>
                <a:lnTo>
                  <a:pt x="1098956" y="151993"/>
                </a:lnTo>
                <a:lnTo>
                  <a:pt x="1082548" y="176136"/>
                </a:lnTo>
                <a:lnTo>
                  <a:pt x="1057287" y="191414"/>
                </a:lnTo>
                <a:lnTo>
                  <a:pt x="1024890" y="196748"/>
                </a:lnTo>
                <a:lnTo>
                  <a:pt x="992212" y="191414"/>
                </a:lnTo>
                <a:lnTo>
                  <a:pt x="966812" y="176136"/>
                </a:lnTo>
                <a:lnTo>
                  <a:pt x="950353" y="151993"/>
                </a:lnTo>
                <a:lnTo>
                  <a:pt x="944499" y="120103"/>
                </a:lnTo>
                <a:lnTo>
                  <a:pt x="950353" y="88150"/>
                </a:lnTo>
                <a:lnTo>
                  <a:pt x="966812" y="63855"/>
                </a:lnTo>
                <a:lnTo>
                  <a:pt x="992212" y="48412"/>
                </a:lnTo>
                <a:lnTo>
                  <a:pt x="1024890" y="43002"/>
                </a:lnTo>
                <a:lnTo>
                  <a:pt x="1057287" y="48412"/>
                </a:lnTo>
                <a:lnTo>
                  <a:pt x="1082548" y="63855"/>
                </a:lnTo>
                <a:lnTo>
                  <a:pt x="1098956" y="88150"/>
                </a:lnTo>
                <a:lnTo>
                  <a:pt x="1104798" y="120103"/>
                </a:lnTo>
                <a:lnTo>
                  <a:pt x="1104798" y="29527"/>
                </a:lnTo>
                <a:lnTo>
                  <a:pt x="1077531" y="12915"/>
                </a:lnTo>
                <a:lnTo>
                  <a:pt x="1024890" y="4203"/>
                </a:lnTo>
                <a:lnTo>
                  <a:pt x="972172" y="12915"/>
                </a:lnTo>
                <a:lnTo>
                  <a:pt x="932294" y="37096"/>
                </a:lnTo>
                <a:lnTo>
                  <a:pt x="907046" y="73812"/>
                </a:lnTo>
                <a:lnTo>
                  <a:pt x="898232" y="120103"/>
                </a:lnTo>
                <a:lnTo>
                  <a:pt x="907046" y="166408"/>
                </a:lnTo>
                <a:lnTo>
                  <a:pt x="932294" y="203123"/>
                </a:lnTo>
                <a:lnTo>
                  <a:pt x="972172" y="227304"/>
                </a:lnTo>
                <a:lnTo>
                  <a:pt x="1024890" y="236016"/>
                </a:lnTo>
                <a:lnTo>
                  <a:pt x="1077531" y="227304"/>
                </a:lnTo>
                <a:lnTo>
                  <a:pt x="1117244" y="203123"/>
                </a:lnTo>
                <a:lnTo>
                  <a:pt x="1121600" y="196748"/>
                </a:lnTo>
                <a:lnTo>
                  <a:pt x="1142326" y="166408"/>
                </a:lnTo>
                <a:lnTo>
                  <a:pt x="1151064" y="120103"/>
                </a:lnTo>
                <a:close/>
              </a:path>
              <a:path w="1278254" h="399414">
                <a:moveTo>
                  <a:pt x="1266964" y="0"/>
                </a:moveTo>
                <a:lnTo>
                  <a:pt x="1220698" y="0"/>
                </a:lnTo>
                <a:lnTo>
                  <a:pt x="1220698" y="296303"/>
                </a:lnTo>
                <a:lnTo>
                  <a:pt x="1266964" y="296303"/>
                </a:lnTo>
                <a:lnTo>
                  <a:pt x="1266964" y="0"/>
                </a:lnTo>
                <a:close/>
              </a:path>
              <a:path w="1278254" h="399414">
                <a:moveTo>
                  <a:pt x="1277721" y="351917"/>
                </a:moveTo>
                <a:lnTo>
                  <a:pt x="980490" y="351917"/>
                </a:lnTo>
                <a:lnTo>
                  <a:pt x="980490" y="263588"/>
                </a:lnTo>
                <a:lnTo>
                  <a:pt x="933284" y="263588"/>
                </a:lnTo>
                <a:lnTo>
                  <a:pt x="933284" y="393979"/>
                </a:lnTo>
                <a:lnTo>
                  <a:pt x="1277721" y="393979"/>
                </a:lnTo>
                <a:lnTo>
                  <a:pt x="1277721" y="3519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44434" y="3087556"/>
            <a:ext cx="398780" cy="395605"/>
          </a:xfrm>
          <a:custGeom>
            <a:avLst/>
            <a:gdLst/>
            <a:ahLst/>
            <a:cxnLst/>
            <a:rect l="l" t="t" r="r" b="b"/>
            <a:pathLst>
              <a:path w="398779" h="395604">
                <a:moveTo>
                  <a:pt x="371071" y="37387"/>
                </a:moveTo>
                <a:lnTo>
                  <a:pt x="27105" y="37387"/>
                </a:lnTo>
                <a:lnTo>
                  <a:pt x="27105" y="0"/>
                </a:lnTo>
                <a:lnTo>
                  <a:pt x="371071" y="0"/>
                </a:lnTo>
                <a:lnTo>
                  <a:pt x="371071" y="37387"/>
                </a:lnTo>
                <a:close/>
              </a:path>
              <a:path w="398779" h="395604">
                <a:moveTo>
                  <a:pt x="20563" y="147213"/>
                </a:moveTo>
                <a:lnTo>
                  <a:pt x="20563" y="109358"/>
                </a:lnTo>
                <a:lnTo>
                  <a:pt x="73438" y="103830"/>
                </a:lnTo>
                <a:lnTo>
                  <a:pt x="122853" y="90022"/>
                </a:lnTo>
                <a:lnTo>
                  <a:pt x="161664" y="67889"/>
                </a:lnTo>
                <a:lnTo>
                  <a:pt x="182731" y="37387"/>
                </a:lnTo>
                <a:lnTo>
                  <a:pt x="229933" y="37387"/>
                </a:lnTo>
                <a:lnTo>
                  <a:pt x="228450" y="45273"/>
                </a:lnTo>
                <a:lnTo>
                  <a:pt x="226136" y="52809"/>
                </a:lnTo>
                <a:lnTo>
                  <a:pt x="223032" y="59995"/>
                </a:lnTo>
                <a:lnTo>
                  <a:pt x="219184" y="66830"/>
                </a:lnTo>
                <a:lnTo>
                  <a:pt x="327055" y="97207"/>
                </a:lnTo>
                <a:lnTo>
                  <a:pt x="192545" y="97207"/>
                </a:lnTo>
                <a:lnTo>
                  <a:pt x="157589" y="118625"/>
                </a:lnTo>
                <a:lnTo>
                  <a:pt x="115492" y="133952"/>
                </a:lnTo>
                <a:lnTo>
                  <a:pt x="68925" y="143408"/>
                </a:lnTo>
                <a:lnTo>
                  <a:pt x="20563" y="147213"/>
                </a:lnTo>
                <a:close/>
              </a:path>
              <a:path w="398779" h="395604">
                <a:moveTo>
                  <a:pt x="369669" y="149082"/>
                </a:moveTo>
                <a:lnTo>
                  <a:pt x="192545" y="97207"/>
                </a:lnTo>
                <a:lnTo>
                  <a:pt x="327055" y="97207"/>
                </a:lnTo>
                <a:lnTo>
                  <a:pt x="381820" y="112629"/>
                </a:lnTo>
                <a:lnTo>
                  <a:pt x="369669" y="149082"/>
                </a:lnTo>
                <a:close/>
              </a:path>
              <a:path w="398779" h="395604">
                <a:moveTo>
                  <a:pt x="398644" y="215445"/>
                </a:moveTo>
                <a:lnTo>
                  <a:pt x="0" y="215445"/>
                </a:lnTo>
                <a:lnTo>
                  <a:pt x="0" y="178058"/>
                </a:lnTo>
                <a:lnTo>
                  <a:pt x="398644" y="178058"/>
                </a:lnTo>
                <a:lnTo>
                  <a:pt x="398644" y="215445"/>
                </a:lnTo>
                <a:close/>
              </a:path>
              <a:path w="398779" h="395604">
                <a:moveTo>
                  <a:pt x="199088" y="395373"/>
                </a:moveTo>
                <a:lnTo>
                  <a:pt x="144252" y="393040"/>
                </a:lnTo>
                <a:lnTo>
                  <a:pt x="96213" y="385457"/>
                </a:lnTo>
                <a:lnTo>
                  <a:pt x="58066" y="371751"/>
                </a:lnTo>
                <a:lnTo>
                  <a:pt x="23834" y="322467"/>
                </a:lnTo>
                <a:lnTo>
                  <a:pt x="32908" y="293985"/>
                </a:lnTo>
                <a:lnTo>
                  <a:pt x="58066" y="273512"/>
                </a:lnTo>
                <a:lnTo>
                  <a:pt x="96213" y="260082"/>
                </a:lnTo>
                <a:lnTo>
                  <a:pt x="144252" y="252732"/>
                </a:lnTo>
                <a:lnTo>
                  <a:pt x="199088" y="250496"/>
                </a:lnTo>
                <a:lnTo>
                  <a:pt x="253924" y="252732"/>
                </a:lnTo>
                <a:lnTo>
                  <a:pt x="301964" y="260082"/>
                </a:lnTo>
                <a:lnTo>
                  <a:pt x="340110" y="273512"/>
                </a:lnTo>
                <a:lnTo>
                  <a:pt x="356622" y="286949"/>
                </a:lnTo>
                <a:lnTo>
                  <a:pt x="199088" y="286949"/>
                </a:lnTo>
                <a:lnTo>
                  <a:pt x="152164" y="288687"/>
                </a:lnTo>
                <a:lnTo>
                  <a:pt x="111812" y="294543"/>
                </a:lnTo>
                <a:lnTo>
                  <a:pt x="83552" y="305482"/>
                </a:lnTo>
                <a:lnTo>
                  <a:pt x="72905" y="322467"/>
                </a:lnTo>
                <a:lnTo>
                  <a:pt x="83552" y="339795"/>
                </a:lnTo>
                <a:lnTo>
                  <a:pt x="111812" y="351033"/>
                </a:lnTo>
                <a:lnTo>
                  <a:pt x="152164" y="357102"/>
                </a:lnTo>
                <a:lnTo>
                  <a:pt x="199088" y="358920"/>
                </a:lnTo>
                <a:lnTo>
                  <a:pt x="355701" y="358920"/>
                </a:lnTo>
                <a:lnTo>
                  <a:pt x="340110" y="371751"/>
                </a:lnTo>
                <a:lnTo>
                  <a:pt x="301964" y="385457"/>
                </a:lnTo>
                <a:lnTo>
                  <a:pt x="253924" y="393040"/>
                </a:lnTo>
                <a:lnTo>
                  <a:pt x="199088" y="395373"/>
                </a:lnTo>
                <a:close/>
              </a:path>
              <a:path w="398779" h="395604">
                <a:moveTo>
                  <a:pt x="355701" y="358920"/>
                </a:moveTo>
                <a:lnTo>
                  <a:pt x="199088" y="358920"/>
                </a:lnTo>
                <a:lnTo>
                  <a:pt x="246085" y="357102"/>
                </a:lnTo>
                <a:lnTo>
                  <a:pt x="286598" y="351033"/>
                </a:lnTo>
                <a:lnTo>
                  <a:pt x="315019" y="339795"/>
                </a:lnTo>
                <a:lnTo>
                  <a:pt x="325738" y="322467"/>
                </a:lnTo>
                <a:lnTo>
                  <a:pt x="315019" y="305482"/>
                </a:lnTo>
                <a:lnTo>
                  <a:pt x="286598" y="294543"/>
                </a:lnTo>
                <a:lnTo>
                  <a:pt x="246085" y="288687"/>
                </a:lnTo>
                <a:lnTo>
                  <a:pt x="199088" y="286949"/>
                </a:lnTo>
                <a:lnTo>
                  <a:pt x="356622" y="286949"/>
                </a:lnTo>
                <a:lnTo>
                  <a:pt x="365268" y="293985"/>
                </a:lnTo>
                <a:lnTo>
                  <a:pt x="374342" y="322467"/>
                </a:lnTo>
                <a:lnTo>
                  <a:pt x="365268" y="351046"/>
                </a:lnTo>
                <a:lnTo>
                  <a:pt x="355701" y="3589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4020" y="3082882"/>
            <a:ext cx="386080" cy="394335"/>
          </a:xfrm>
          <a:custGeom>
            <a:avLst/>
            <a:gdLst/>
            <a:ahLst/>
            <a:cxnLst/>
            <a:rect l="l" t="t" r="r" b="b"/>
            <a:pathLst>
              <a:path w="386079" h="394335">
                <a:moveTo>
                  <a:pt x="375744" y="311251"/>
                </a:moveTo>
                <a:lnTo>
                  <a:pt x="329477" y="311251"/>
                </a:lnTo>
                <a:lnTo>
                  <a:pt x="329477" y="278069"/>
                </a:lnTo>
                <a:lnTo>
                  <a:pt x="208902" y="278069"/>
                </a:lnTo>
                <a:lnTo>
                  <a:pt x="208902" y="239747"/>
                </a:lnTo>
                <a:lnTo>
                  <a:pt x="329477" y="239747"/>
                </a:lnTo>
                <a:lnTo>
                  <a:pt x="329477" y="0"/>
                </a:lnTo>
                <a:lnTo>
                  <a:pt x="375744" y="0"/>
                </a:lnTo>
                <a:lnTo>
                  <a:pt x="375744" y="311251"/>
                </a:lnTo>
                <a:close/>
              </a:path>
              <a:path w="386079" h="394335">
                <a:moveTo>
                  <a:pt x="253300" y="135062"/>
                </a:moveTo>
                <a:lnTo>
                  <a:pt x="207033" y="135062"/>
                </a:lnTo>
                <a:lnTo>
                  <a:pt x="207033" y="47201"/>
                </a:lnTo>
                <a:lnTo>
                  <a:pt x="28975" y="47201"/>
                </a:lnTo>
                <a:lnTo>
                  <a:pt x="28975" y="7944"/>
                </a:lnTo>
                <a:lnTo>
                  <a:pt x="253300" y="7944"/>
                </a:lnTo>
                <a:lnTo>
                  <a:pt x="253300" y="135062"/>
                </a:lnTo>
                <a:close/>
              </a:path>
              <a:path w="386079" h="394335">
                <a:moveTo>
                  <a:pt x="161701" y="198621"/>
                </a:moveTo>
                <a:lnTo>
                  <a:pt x="0" y="198621"/>
                </a:lnTo>
                <a:lnTo>
                  <a:pt x="0" y="159831"/>
                </a:lnTo>
                <a:lnTo>
                  <a:pt x="164972" y="159831"/>
                </a:lnTo>
                <a:lnTo>
                  <a:pt x="204609" y="158999"/>
                </a:lnTo>
                <a:lnTo>
                  <a:pt x="240565" y="156326"/>
                </a:lnTo>
                <a:lnTo>
                  <a:pt x="271439" y="151550"/>
                </a:lnTo>
                <a:lnTo>
                  <a:pt x="295828" y="144409"/>
                </a:lnTo>
                <a:lnTo>
                  <a:pt x="295828" y="182731"/>
                </a:lnTo>
                <a:lnTo>
                  <a:pt x="272242" y="189946"/>
                </a:lnTo>
                <a:lnTo>
                  <a:pt x="240682" y="194882"/>
                </a:lnTo>
                <a:lnTo>
                  <a:pt x="203163" y="197715"/>
                </a:lnTo>
                <a:lnTo>
                  <a:pt x="161701" y="198621"/>
                </a:lnTo>
                <a:close/>
              </a:path>
              <a:path w="386079" h="394335">
                <a:moveTo>
                  <a:pt x="155625" y="283677"/>
                </a:moveTo>
                <a:lnTo>
                  <a:pt x="109358" y="283677"/>
                </a:lnTo>
                <a:lnTo>
                  <a:pt x="109358" y="198621"/>
                </a:lnTo>
                <a:lnTo>
                  <a:pt x="155625" y="198621"/>
                </a:lnTo>
                <a:lnTo>
                  <a:pt x="155625" y="283677"/>
                </a:lnTo>
                <a:close/>
              </a:path>
              <a:path w="386079" h="394335">
                <a:moveTo>
                  <a:pt x="386026" y="393971"/>
                </a:moveTo>
                <a:lnTo>
                  <a:pt x="36920" y="393971"/>
                </a:lnTo>
                <a:lnTo>
                  <a:pt x="36920" y="260778"/>
                </a:lnTo>
                <a:lnTo>
                  <a:pt x="83187" y="260778"/>
                </a:lnTo>
                <a:lnTo>
                  <a:pt x="83187" y="353779"/>
                </a:lnTo>
                <a:lnTo>
                  <a:pt x="386026" y="353779"/>
                </a:lnTo>
                <a:lnTo>
                  <a:pt x="386026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43595" y="3097009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79" h="365760">
                <a:moveTo>
                  <a:pt x="398653" y="323850"/>
                </a:moveTo>
                <a:lnTo>
                  <a:pt x="221526" y="323850"/>
                </a:lnTo>
                <a:lnTo>
                  <a:pt x="221526" y="250190"/>
                </a:lnTo>
                <a:lnTo>
                  <a:pt x="378548" y="250190"/>
                </a:lnTo>
                <a:lnTo>
                  <a:pt x="378548" y="208280"/>
                </a:lnTo>
                <a:lnTo>
                  <a:pt x="72910" y="208280"/>
                </a:lnTo>
                <a:lnTo>
                  <a:pt x="72910" y="144780"/>
                </a:lnTo>
                <a:lnTo>
                  <a:pt x="367334" y="144780"/>
                </a:lnTo>
                <a:lnTo>
                  <a:pt x="367334" y="104140"/>
                </a:lnTo>
                <a:lnTo>
                  <a:pt x="72910" y="104140"/>
                </a:lnTo>
                <a:lnTo>
                  <a:pt x="72910" y="41910"/>
                </a:lnTo>
                <a:lnTo>
                  <a:pt x="372478" y="4191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1910"/>
                </a:lnTo>
                <a:lnTo>
                  <a:pt x="26644" y="104140"/>
                </a:lnTo>
                <a:lnTo>
                  <a:pt x="26644" y="144780"/>
                </a:lnTo>
                <a:lnTo>
                  <a:pt x="26644" y="208280"/>
                </a:lnTo>
                <a:lnTo>
                  <a:pt x="26644" y="250190"/>
                </a:lnTo>
                <a:lnTo>
                  <a:pt x="174790" y="250190"/>
                </a:lnTo>
                <a:lnTo>
                  <a:pt x="174790" y="323850"/>
                </a:lnTo>
                <a:lnTo>
                  <a:pt x="0" y="323850"/>
                </a:lnTo>
                <a:lnTo>
                  <a:pt x="0" y="365760"/>
                </a:lnTo>
                <a:lnTo>
                  <a:pt x="398653" y="365760"/>
                </a:lnTo>
                <a:lnTo>
                  <a:pt x="398653" y="323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93188" y="3086848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69658" y="0"/>
                </a:moveTo>
                <a:lnTo>
                  <a:pt x="27571" y="0"/>
                </a:lnTo>
                <a:lnTo>
                  <a:pt x="27571" y="38100"/>
                </a:lnTo>
                <a:lnTo>
                  <a:pt x="323392" y="38100"/>
                </a:lnTo>
                <a:lnTo>
                  <a:pt x="323392" y="96520"/>
                </a:lnTo>
                <a:lnTo>
                  <a:pt x="27571" y="96520"/>
                </a:lnTo>
                <a:lnTo>
                  <a:pt x="27571" y="135890"/>
                </a:lnTo>
                <a:lnTo>
                  <a:pt x="323392" y="135890"/>
                </a:lnTo>
                <a:lnTo>
                  <a:pt x="323392" y="181610"/>
                </a:lnTo>
                <a:lnTo>
                  <a:pt x="369658" y="181610"/>
                </a:lnTo>
                <a:lnTo>
                  <a:pt x="369658" y="135890"/>
                </a:lnTo>
                <a:lnTo>
                  <a:pt x="369658" y="96520"/>
                </a:lnTo>
                <a:lnTo>
                  <a:pt x="369658" y="38100"/>
                </a:lnTo>
                <a:lnTo>
                  <a:pt x="369658" y="0"/>
                </a:lnTo>
                <a:close/>
              </a:path>
              <a:path w="398779" h="389889">
                <a:moveTo>
                  <a:pt x="378079" y="351790"/>
                </a:moveTo>
                <a:lnTo>
                  <a:pt x="74764" y="351790"/>
                </a:lnTo>
                <a:lnTo>
                  <a:pt x="74764" y="280670"/>
                </a:lnTo>
                <a:lnTo>
                  <a:pt x="27571" y="280670"/>
                </a:lnTo>
                <a:lnTo>
                  <a:pt x="27571" y="351790"/>
                </a:lnTo>
                <a:lnTo>
                  <a:pt x="27571" y="389890"/>
                </a:lnTo>
                <a:lnTo>
                  <a:pt x="378079" y="389890"/>
                </a:lnTo>
                <a:lnTo>
                  <a:pt x="378079" y="351790"/>
                </a:lnTo>
                <a:close/>
              </a:path>
              <a:path w="398779" h="389889">
                <a:moveTo>
                  <a:pt x="398640" y="206349"/>
                </a:moveTo>
                <a:lnTo>
                  <a:pt x="0" y="206349"/>
                </a:lnTo>
                <a:lnTo>
                  <a:pt x="0" y="245605"/>
                </a:lnTo>
                <a:lnTo>
                  <a:pt x="398640" y="245605"/>
                </a:lnTo>
                <a:lnTo>
                  <a:pt x="398640" y="2063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42659" y="3091295"/>
            <a:ext cx="398780" cy="372110"/>
          </a:xfrm>
          <a:custGeom>
            <a:avLst/>
            <a:gdLst/>
            <a:ahLst/>
            <a:cxnLst/>
            <a:rect l="l" t="t" r="r" b="b"/>
            <a:pathLst>
              <a:path w="398779" h="372110">
                <a:moveTo>
                  <a:pt x="199088" y="253300"/>
                </a:moveTo>
                <a:lnTo>
                  <a:pt x="138610" y="247486"/>
                </a:lnTo>
                <a:lnTo>
                  <a:pt x="88877" y="230793"/>
                </a:lnTo>
                <a:lnTo>
                  <a:pt x="51437" y="204341"/>
                </a:lnTo>
                <a:lnTo>
                  <a:pt x="27838" y="169253"/>
                </a:lnTo>
                <a:lnTo>
                  <a:pt x="19628" y="126650"/>
                </a:lnTo>
                <a:lnTo>
                  <a:pt x="27838" y="84047"/>
                </a:lnTo>
                <a:lnTo>
                  <a:pt x="51437" y="48958"/>
                </a:lnTo>
                <a:lnTo>
                  <a:pt x="88877" y="22507"/>
                </a:lnTo>
                <a:lnTo>
                  <a:pt x="138610" y="5813"/>
                </a:lnTo>
                <a:lnTo>
                  <a:pt x="199088" y="0"/>
                </a:lnTo>
                <a:lnTo>
                  <a:pt x="259566" y="5813"/>
                </a:lnTo>
                <a:lnTo>
                  <a:pt x="309299" y="22507"/>
                </a:lnTo>
                <a:lnTo>
                  <a:pt x="336975" y="42060"/>
                </a:lnTo>
                <a:lnTo>
                  <a:pt x="199088" y="42060"/>
                </a:lnTo>
                <a:lnTo>
                  <a:pt x="145519" y="48180"/>
                </a:lnTo>
                <a:lnTo>
                  <a:pt x="104217" y="65428"/>
                </a:lnTo>
                <a:lnTo>
                  <a:pt x="77637" y="92139"/>
                </a:lnTo>
                <a:lnTo>
                  <a:pt x="68232" y="126650"/>
                </a:lnTo>
                <a:lnTo>
                  <a:pt x="77637" y="161160"/>
                </a:lnTo>
                <a:lnTo>
                  <a:pt x="104217" y="187872"/>
                </a:lnTo>
                <a:lnTo>
                  <a:pt x="145519" y="205120"/>
                </a:lnTo>
                <a:lnTo>
                  <a:pt x="199088" y="211239"/>
                </a:lnTo>
                <a:lnTo>
                  <a:pt x="336975" y="211239"/>
                </a:lnTo>
                <a:lnTo>
                  <a:pt x="309299" y="230793"/>
                </a:lnTo>
                <a:lnTo>
                  <a:pt x="259566" y="247486"/>
                </a:lnTo>
                <a:lnTo>
                  <a:pt x="199088" y="253300"/>
                </a:lnTo>
                <a:close/>
              </a:path>
              <a:path w="398779" h="372110">
                <a:moveTo>
                  <a:pt x="336975" y="211239"/>
                </a:moveTo>
                <a:lnTo>
                  <a:pt x="199088" y="211239"/>
                </a:lnTo>
                <a:lnTo>
                  <a:pt x="252657" y="205120"/>
                </a:lnTo>
                <a:lnTo>
                  <a:pt x="293959" y="187872"/>
                </a:lnTo>
                <a:lnTo>
                  <a:pt x="320539" y="161160"/>
                </a:lnTo>
                <a:lnTo>
                  <a:pt x="329944" y="126650"/>
                </a:lnTo>
                <a:lnTo>
                  <a:pt x="320539" y="92139"/>
                </a:lnTo>
                <a:lnTo>
                  <a:pt x="293959" y="65428"/>
                </a:lnTo>
                <a:lnTo>
                  <a:pt x="252657" y="48180"/>
                </a:lnTo>
                <a:lnTo>
                  <a:pt x="199088" y="42060"/>
                </a:lnTo>
                <a:lnTo>
                  <a:pt x="336975" y="42060"/>
                </a:lnTo>
                <a:lnTo>
                  <a:pt x="346739" y="48958"/>
                </a:lnTo>
                <a:lnTo>
                  <a:pt x="370338" y="84047"/>
                </a:lnTo>
                <a:lnTo>
                  <a:pt x="378548" y="126650"/>
                </a:lnTo>
                <a:lnTo>
                  <a:pt x="370338" y="169253"/>
                </a:lnTo>
                <a:lnTo>
                  <a:pt x="346739" y="204341"/>
                </a:lnTo>
                <a:lnTo>
                  <a:pt x="336975" y="211239"/>
                </a:lnTo>
                <a:close/>
              </a:path>
              <a:path w="398779" h="372110">
                <a:moveTo>
                  <a:pt x="398644" y="371538"/>
                </a:moveTo>
                <a:lnTo>
                  <a:pt x="0" y="371538"/>
                </a:lnTo>
                <a:lnTo>
                  <a:pt x="0" y="328075"/>
                </a:lnTo>
                <a:lnTo>
                  <a:pt x="398644" y="328075"/>
                </a:lnTo>
                <a:lnTo>
                  <a:pt x="398644" y="37153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92234" y="3097009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79" h="365760">
                <a:moveTo>
                  <a:pt x="398653" y="323850"/>
                </a:moveTo>
                <a:lnTo>
                  <a:pt x="221996" y="323850"/>
                </a:lnTo>
                <a:lnTo>
                  <a:pt x="221996" y="247650"/>
                </a:lnTo>
                <a:lnTo>
                  <a:pt x="378548" y="247650"/>
                </a:lnTo>
                <a:lnTo>
                  <a:pt x="378548" y="207010"/>
                </a:lnTo>
                <a:lnTo>
                  <a:pt x="72910" y="207010"/>
                </a:lnTo>
                <a:lnTo>
                  <a:pt x="72910" y="143510"/>
                </a:lnTo>
                <a:lnTo>
                  <a:pt x="372478" y="143510"/>
                </a:lnTo>
                <a:lnTo>
                  <a:pt x="372478" y="104140"/>
                </a:lnTo>
                <a:lnTo>
                  <a:pt x="372478" y="4191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1910"/>
                </a:lnTo>
                <a:lnTo>
                  <a:pt x="326682" y="41910"/>
                </a:lnTo>
                <a:lnTo>
                  <a:pt x="326682" y="104140"/>
                </a:lnTo>
                <a:lnTo>
                  <a:pt x="26644" y="104140"/>
                </a:lnTo>
                <a:lnTo>
                  <a:pt x="26644" y="143510"/>
                </a:lnTo>
                <a:lnTo>
                  <a:pt x="26644" y="207010"/>
                </a:lnTo>
                <a:lnTo>
                  <a:pt x="26644" y="247650"/>
                </a:lnTo>
                <a:lnTo>
                  <a:pt x="174790" y="247650"/>
                </a:lnTo>
                <a:lnTo>
                  <a:pt x="174790" y="323850"/>
                </a:lnTo>
                <a:lnTo>
                  <a:pt x="0" y="323850"/>
                </a:lnTo>
                <a:lnTo>
                  <a:pt x="0" y="365760"/>
                </a:lnTo>
                <a:lnTo>
                  <a:pt x="398653" y="365760"/>
                </a:lnTo>
                <a:lnTo>
                  <a:pt x="398653" y="3238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387203" y="3083038"/>
            <a:ext cx="102870" cy="199390"/>
          </a:xfrm>
          <a:custGeom>
            <a:avLst/>
            <a:gdLst/>
            <a:ahLst/>
            <a:cxnLst/>
            <a:rect l="l" t="t" r="r" b="b"/>
            <a:pathLst>
              <a:path w="102870" h="199389">
                <a:moveTo>
                  <a:pt x="102349" y="71120"/>
                </a:moveTo>
                <a:lnTo>
                  <a:pt x="46266" y="71120"/>
                </a:lnTo>
                <a:lnTo>
                  <a:pt x="46266" y="0"/>
                </a:lnTo>
                <a:lnTo>
                  <a:pt x="0" y="0"/>
                </a:lnTo>
                <a:lnTo>
                  <a:pt x="0" y="71120"/>
                </a:lnTo>
                <a:lnTo>
                  <a:pt x="0" y="114300"/>
                </a:lnTo>
                <a:lnTo>
                  <a:pt x="0" y="199390"/>
                </a:lnTo>
                <a:lnTo>
                  <a:pt x="46266" y="199390"/>
                </a:lnTo>
                <a:lnTo>
                  <a:pt x="46266" y="114300"/>
                </a:lnTo>
                <a:lnTo>
                  <a:pt x="102349" y="114300"/>
                </a:lnTo>
                <a:lnTo>
                  <a:pt x="102349" y="711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86226" y="3089388"/>
            <a:ext cx="357505" cy="387350"/>
          </a:xfrm>
          <a:custGeom>
            <a:avLst/>
            <a:gdLst/>
            <a:ahLst/>
            <a:cxnLst/>
            <a:rect l="l" t="t" r="r" b="b"/>
            <a:pathLst>
              <a:path w="357504" h="387350">
                <a:moveTo>
                  <a:pt x="233210" y="86969"/>
                </a:moveTo>
                <a:lnTo>
                  <a:pt x="187883" y="86969"/>
                </a:lnTo>
                <a:lnTo>
                  <a:pt x="187883" y="141643"/>
                </a:lnTo>
                <a:lnTo>
                  <a:pt x="233210" y="141643"/>
                </a:lnTo>
                <a:lnTo>
                  <a:pt x="233210" y="86969"/>
                </a:lnTo>
                <a:close/>
              </a:path>
              <a:path w="357504" h="387350">
                <a:moveTo>
                  <a:pt x="233210" y="508"/>
                </a:moveTo>
                <a:lnTo>
                  <a:pt x="187883" y="508"/>
                </a:lnTo>
                <a:lnTo>
                  <a:pt x="187883" y="49530"/>
                </a:lnTo>
                <a:lnTo>
                  <a:pt x="45339" y="49530"/>
                </a:lnTo>
                <a:lnTo>
                  <a:pt x="45339" y="0"/>
                </a:lnTo>
                <a:lnTo>
                  <a:pt x="0" y="0"/>
                </a:lnTo>
                <a:lnTo>
                  <a:pt x="0" y="49530"/>
                </a:lnTo>
                <a:lnTo>
                  <a:pt x="0" y="86360"/>
                </a:lnTo>
                <a:lnTo>
                  <a:pt x="0" y="142240"/>
                </a:lnTo>
                <a:lnTo>
                  <a:pt x="0" y="179070"/>
                </a:lnTo>
                <a:lnTo>
                  <a:pt x="233210" y="179070"/>
                </a:lnTo>
                <a:lnTo>
                  <a:pt x="233210" y="142240"/>
                </a:lnTo>
                <a:lnTo>
                  <a:pt x="45339" y="142240"/>
                </a:lnTo>
                <a:lnTo>
                  <a:pt x="45339" y="86360"/>
                </a:lnTo>
                <a:lnTo>
                  <a:pt x="233210" y="86360"/>
                </a:lnTo>
                <a:lnTo>
                  <a:pt x="233210" y="50050"/>
                </a:lnTo>
                <a:lnTo>
                  <a:pt x="233210" y="49530"/>
                </a:lnTo>
                <a:lnTo>
                  <a:pt x="233210" y="508"/>
                </a:lnTo>
                <a:close/>
              </a:path>
              <a:path w="357504" h="387350">
                <a:moveTo>
                  <a:pt x="357060" y="351790"/>
                </a:moveTo>
                <a:lnTo>
                  <a:pt x="59829" y="351790"/>
                </a:lnTo>
                <a:lnTo>
                  <a:pt x="59829" y="318770"/>
                </a:lnTo>
                <a:lnTo>
                  <a:pt x="347243" y="318770"/>
                </a:lnTo>
                <a:lnTo>
                  <a:pt x="347243" y="284480"/>
                </a:lnTo>
                <a:lnTo>
                  <a:pt x="347243" y="251460"/>
                </a:lnTo>
                <a:lnTo>
                  <a:pt x="347243" y="215900"/>
                </a:lnTo>
                <a:lnTo>
                  <a:pt x="13093" y="215900"/>
                </a:lnTo>
                <a:lnTo>
                  <a:pt x="13093" y="251460"/>
                </a:lnTo>
                <a:lnTo>
                  <a:pt x="301447" y="251460"/>
                </a:lnTo>
                <a:lnTo>
                  <a:pt x="301447" y="284480"/>
                </a:lnTo>
                <a:lnTo>
                  <a:pt x="14020" y="284480"/>
                </a:lnTo>
                <a:lnTo>
                  <a:pt x="14020" y="318770"/>
                </a:lnTo>
                <a:lnTo>
                  <a:pt x="14020" y="351790"/>
                </a:lnTo>
                <a:lnTo>
                  <a:pt x="14020" y="387350"/>
                </a:lnTo>
                <a:lnTo>
                  <a:pt x="357060" y="387350"/>
                </a:lnTo>
                <a:lnTo>
                  <a:pt x="357060" y="3517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14791" y="3077274"/>
            <a:ext cx="395605" cy="405130"/>
          </a:xfrm>
          <a:custGeom>
            <a:avLst/>
            <a:gdLst/>
            <a:ahLst/>
            <a:cxnLst/>
            <a:rect l="l" t="t" r="r" b="b"/>
            <a:pathLst>
              <a:path w="395604" h="405129">
                <a:moveTo>
                  <a:pt x="130856" y="40658"/>
                </a:moveTo>
                <a:lnTo>
                  <a:pt x="84589" y="40658"/>
                </a:lnTo>
                <a:lnTo>
                  <a:pt x="84589" y="0"/>
                </a:lnTo>
                <a:lnTo>
                  <a:pt x="130856" y="0"/>
                </a:lnTo>
                <a:lnTo>
                  <a:pt x="130856" y="40658"/>
                </a:lnTo>
                <a:close/>
              </a:path>
              <a:path w="395604" h="405129">
                <a:moveTo>
                  <a:pt x="212174" y="76177"/>
                </a:moveTo>
                <a:lnTo>
                  <a:pt x="0" y="76177"/>
                </a:lnTo>
                <a:lnTo>
                  <a:pt x="0" y="40658"/>
                </a:lnTo>
                <a:lnTo>
                  <a:pt x="212174" y="40658"/>
                </a:lnTo>
                <a:lnTo>
                  <a:pt x="212174" y="76177"/>
                </a:lnTo>
                <a:close/>
              </a:path>
              <a:path w="395604" h="405129">
                <a:moveTo>
                  <a:pt x="390699" y="99076"/>
                </a:moveTo>
                <a:lnTo>
                  <a:pt x="347704" y="99076"/>
                </a:lnTo>
                <a:lnTo>
                  <a:pt x="347704" y="5608"/>
                </a:lnTo>
                <a:lnTo>
                  <a:pt x="390699" y="5608"/>
                </a:lnTo>
                <a:lnTo>
                  <a:pt x="390699" y="99076"/>
                </a:lnTo>
                <a:close/>
              </a:path>
              <a:path w="395604" h="405129">
                <a:moveTo>
                  <a:pt x="284145" y="238812"/>
                </a:moveTo>
                <a:lnTo>
                  <a:pt x="241149" y="238812"/>
                </a:lnTo>
                <a:lnTo>
                  <a:pt x="241149" y="7944"/>
                </a:lnTo>
                <a:lnTo>
                  <a:pt x="284145" y="7944"/>
                </a:lnTo>
                <a:lnTo>
                  <a:pt x="284145" y="99076"/>
                </a:lnTo>
                <a:lnTo>
                  <a:pt x="390699" y="99076"/>
                </a:lnTo>
                <a:lnTo>
                  <a:pt x="390699" y="140670"/>
                </a:lnTo>
                <a:lnTo>
                  <a:pt x="284145" y="140670"/>
                </a:lnTo>
                <a:lnTo>
                  <a:pt x="284145" y="238812"/>
                </a:lnTo>
                <a:close/>
              </a:path>
              <a:path w="395604" h="405129">
                <a:moveTo>
                  <a:pt x="390699" y="252833"/>
                </a:moveTo>
                <a:lnTo>
                  <a:pt x="347704" y="252833"/>
                </a:lnTo>
                <a:lnTo>
                  <a:pt x="347704" y="140670"/>
                </a:lnTo>
                <a:lnTo>
                  <a:pt x="390699" y="140670"/>
                </a:lnTo>
                <a:lnTo>
                  <a:pt x="390699" y="252833"/>
                </a:lnTo>
                <a:close/>
              </a:path>
              <a:path w="395604" h="405129">
                <a:moveTo>
                  <a:pt x="108423" y="244420"/>
                </a:moveTo>
                <a:lnTo>
                  <a:pt x="71467" y="239404"/>
                </a:lnTo>
                <a:lnTo>
                  <a:pt x="41652" y="224967"/>
                </a:lnTo>
                <a:lnTo>
                  <a:pt x="21738" y="202031"/>
                </a:lnTo>
                <a:lnTo>
                  <a:pt x="14487" y="171515"/>
                </a:lnTo>
                <a:lnTo>
                  <a:pt x="21738" y="140999"/>
                </a:lnTo>
                <a:lnTo>
                  <a:pt x="41652" y="118062"/>
                </a:lnTo>
                <a:lnTo>
                  <a:pt x="71467" y="103626"/>
                </a:lnTo>
                <a:lnTo>
                  <a:pt x="108423" y="98609"/>
                </a:lnTo>
                <a:lnTo>
                  <a:pt x="145380" y="103626"/>
                </a:lnTo>
                <a:lnTo>
                  <a:pt x="175195" y="118062"/>
                </a:lnTo>
                <a:lnTo>
                  <a:pt x="187520" y="132258"/>
                </a:lnTo>
                <a:lnTo>
                  <a:pt x="108423" y="132258"/>
                </a:lnTo>
                <a:lnTo>
                  <a:pt x="86838" y="135303"/>
                </a:lnTo>
                <a:lnTo>
                  <a:pt x="70335" y="143649"/>
                </a:lnTo>
                <a:lnTo>
                  <a:pt x="59790" y="156114"/>
                </a:lnTo>
                <a:lnTo>
                  <a:pt x="56081" y="171515"/>
                </a:lnTo>
                <a:lnTo>
                  <a:pt x="59790" y="186915"/>
                </a:lnTo>
                <a:lnTo>
                  <a:pt x="70335" y="199380"/>
                </a:lnTo>
                <a:lnTo>
                  <a:pt x="86838" y="207727"/>
                </a:lnTo>
                <a:lnTo>
                  <a:pt x="108423" y="210772"/>
                </a:lnTo>
                <a:lnTo>
                  <a:pt x="187520" y="210772"/>
                </a:lnTo>
                <a:lnTo>
                  <a:pt x="175195" y="224967"/>
                </a:lnTo>
                <a:lnTo>
                  <a:pt x="145380" y="239404"/>
                </a:lnTo>
                <a:lnTo>
                  <a:pt x="108423" y="244420"/>
                </a:lnTo>
                <a:close/>
              </a:path>
              <a:path w="395604" h="405129">
                <a:moveTo>
                  <a:pt x="187520" y="210772"/>
                </a:moveTo>
                <a:lnTo>
                  <a:pt x="108423" y="210772"/>
                </a:lnTo>
                <a:lnTo>
                  <a:pt x="130009" y="207727"/>
                </a:lnTo>
                <a:lnTo>
                  <a:pt x="146512" y="199380"/>
                </a:lnTo>
                <a:lnTo>
                  <a:pt x="157056" y="186915"/>
                </a:lnTo>
                <a:lnTo>
                  <a:pt x="160766" y="171515"/>
                </a:lnTo>
                <a:lnTo>
                  <a:pt x="157056" y="156114"/>
                </a:lnTo>
                <a:lnTo>
                  <a:pt x="146512" y="143649"/>
                </a:lnTo>
                <a:lnTo>
                  <a:pt x="130009" y="135303"/>
                </a:lnTo>
                <a:lnTo>
                  <a:pt x="108423" y="132258"/>
                </a:lnTo>
                <a:lnTo>
                  <a:pt x="187520" y="132258"/>
                </a:lnTo>
                <a:lnTo>
                  <a:pt x="195108" y="140999"/>
                </a:lnTo>
                <a:lnTo>
                  <a:pt x="202360" y="171515"/>
                </a:lnTo>
                <a:lnTo>
                  <a:pt x="195108" y="202031"/>
                </a:lnTo>
                <a:lnTo>
                  <a:pt x="187520" y="210772"/>
                </a:lnTo>
                <a:close/>
              </a:path>
              <a:path w="395604" h="405129">
                <a:moveTo>
                  <a:pt x="217315" y="404720"/>
                </a:moveTo>
                <a:lnTo>
                  <a:pt x="160930" y="402304"/>
                </a:lnTo>
                <a:lnTo>
                  <a:pt x="112039" y="394595"/>
                </a:lnTo>
                <a:lnTo>
                  <a:pt x="73533" y="380896"/>
                </a:lnTo>
                <a:lnTo>
                  <a:pt x="39256" y="332749"/>
                </a:lnTo>
                <a:lnTo>
                  <a:pt x="48308" y="304805"/>
                </a:lnTo>
                <a:lnTo>
                  <a:pt x="73533" y="284399"/>
                </a:lnTo>
                <a:lnTo>
                  <a:pt x="112039" y="270767"/>
                </a:lnTo>
                <a:lnTo>
                  <a:pt x="160930" y="263148"/>
                </a:lnTo>
                <a:lnTo>
                  <a:pt x="217315" y="260778"/>
                </a:lnTo>
                <a:lnTo>
                  <a:pt x="273699" y="263148"/>
                </a:lnTo>
                <a:lnTo>
                  <a:pt x="322590" y="270767"/>
                </a:lnTo>
                <a:lnTo>
                  <a:pt x="361096" y="284399"/>
                </a:lnTo>
                <a:lnTo>
                  <a:pt x="376380" y="296763"/>
                </a:lnTo>
                <a:lnTo>
                  <a:pt x="217315" y="296763"/>
                </a:lnTo>
                <a:lnTo>
                  <a:pt x="167316" y="298903"/>
                </a:lnTo>
                <a:lnTo>
                  <a:pt x="126124" y="305467"/>
                </a:lnTo>
                <a:lnTo>
                  <a:pt x="98164" y="316676"/>
                </a:lnTo>
                <a:lnTo>
                  <a:pt x="87860" y="332749"/>
                </a:lnTo>
                <a:lnTo>
                  <a:pt x="98164" y="348821"/>
                </a:lnTo>
                <a:lnTo>
                  <a:pt x="126124" y="360030"/>
                </a:lnTo>
                <a:lnTo>
                  <a:pt x="167316" y="366594"/>
                </a:lnTo>
                <a:lnTo>
                  <a:pt x="217315" y="368734"/>
                </a:lnTo>
                <a:lnTo>
                  <a:pt x="376147" y="368734"/>
                </a:lnTo>
                <a:lnTo>
                  <a:pt x="361096" y="380896"/>
                </a:lnTo>
                <a:lnTo>
                  <a:pt x="322590" y="394595"/>
                </a:lnTo>
                <a:lnTo>
                  <a:pt x="273699" y="402304"/>
                </a:lnTo>
                <a:lnTo>
                  <a:pt x="217315" y="404720"/>
                </a:lnTo>
                <a:close/>
              </a:path>
              <a:path w="395604" h="405129">
                <a:moveTo>
                  <a:pt x="376147" y="368734"/>
                </a:moveTo>
                <a:lnTo>
                  <a:pt x="217315" y="368734"/>
                </a:lnTo>
                <a:lnTo>
                  <a:pt x="267313" y="366594"/>
                </a:lnTo>
                <a:lnTo>
                  <a:pt x="308505" y="360030"/>
                </a:lnTo>
                <a:lnTo>
                  <a:pt x="336465" y="348821"/>
                </a:lnTo>
                <a:lnTo>
                  <a:pt x="346769" y="332749"/>
                </a:lnTo>
                <a:lnTo>
                  <a:pt x="336465" y="316676"/>
                </a:lnTo>
                <a:lnTo>
                  <a:pt x="308505" y="305467"/>
                </a:lnTo>
                <a:lnTo>
                  <a:pt x="267313" y="298903"/>
                </a:lnTo>
                <a:lnTo>
                  <a:pt x="217315" y="296763"/>
                </a:lnTo>
                <a:lnTo>
                  <a:pt x="376380" y="296763"/>
                </a:lnTo>
                <a:lnTo>
                  <a:pt x="386321" y="304805"/>
                </a:lnTo>
                <a:lnTo>
                  <a:pt x="395373" y="332749"/>
                </a:lnTo>
                <a:lnTo>
                  <a:pt x="386321" y="360513"/>
                </a:lnTo>
                <a:lnTo>
                  <a:pt x="376147" y="36873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80266" y="3081948"/>
            <a:ext cx="408940" cy="400050"/>
          </a:xfrm>
          <a:custGeom>
            <a:avLst/>
            <a:gdLst/>
            <a:ahLst/>
            <a:cxnLst/>
            <a:rect l="l" t="t" r="r" b="b"/>
            <a:pathLst>
              <a:path w="408940" h="400050">
                <a:moveTo>
                  <a:pt x="152821" y="64026"/>
                </a:moveTo>
                <a:lnTo>
                  <a:pt x="105619" y="64026"/>
                </a:lnTo>
                <a:lnTo>
                  <a:pt x="105619" y="0"/>
                </a:lnTo>
                <a:lnTo>
                  <a:pt x="152821" y="0"/>
                </a:lnTo>
                <a:lnTo>
                  <a:pt x="152821" y="64026"/>
                </a:lnTo>
                <a:close/>
              </a:path>
              <a:path w="408940" h="400050">
                <a:moveTo>
                  <a:pt x="258908" y="105152"/>
                </a:moveTo>
                <a:lnTo>
                  <a:pt x="0" y="105152"/>
                </a:lnTo>
                <a:lnTo>
                  <a:pt x="0" y="64026"/>
                </a:lnTo>
                <a:lnTo>
                  <a:pt x="258908" y="64026"/>
                </a:lnTo>
                <a:lnTo>
                  <a:pt x="258908" y="105152"/>
                </a:lnTo>
                <a:close/>
              </a:path>
              <a:path w="408940" h="400050">
                <a:moveTo>
                  <a:pt x="352377" y="400046"/>
                </a:moveTo>
                <a:lnTo>
                  <a:pt x="306110" y="400046"/>
                </a:lnTo>
                <a:lnTo>
                  <a:pt x="306110" y="934"/>
                </a:lnTo>
                <a:lnTo>
                  <a:pt x="352377" y="934"/>
                </a:lnTo>
                <a:lnTo>
                  <a:pt x="352377" y="162635"/>
                </a:lnTo>
                <a:lnTo>
                  <a:pt x="408458" y="162635"/>
                </a:lnTo>
                <a:lnTo>
                  <a:pt x="408458" y="207033"/>
                </a:lnTo>
                <a:lnTo>
                  <a:pt x="352377" y="207033"/>
                </a:lnTo>
                <a:lnTo>
                  <a:pt x="352377" y="400046"/>
                </a:lnTo>
                <a:close/>
              </a:path>
              <a:path w="408940" h="400050">
                <a:moveTo>
                  <a:pt x="129454" y="380885"/>
                </a:moveTo>
                <a:lnTo>
                  <a:pt x="84669" y="372144"/>
                </a:lnTo>
                <a:lnTo>
                  <a:pt x="49480" y="347411"/>
                </a:lnTo>
                <a:lnTo>
                  <a:pt x="26470" y="308921"/>
                </a:lnTo>
                <a:lnTo>
                  <a:pt x="18226" y="258908"/>
                </a:lnTo>
                <a:lnTo>
                  <a:pt x="26470" y="208895"/>
                </a:lnTo>
                <a:lnTo>
                  <a:pt x="49480" y="170405"/>
                </a:lnTo>
                <a:lnTo>
                  <a:pt x="84669" y="145672"/>
                </a:lnTo>
                <a:lnTo>
                  <a:pt x="129454" y="136931"/>
                </a:lnTo>
                <a:lnTo>
                  <a:pt x="174166" y="145672"/>
                </a:lnTo>
                <a:lnTo>
                  <a:pt x="209194" y="170405"/>
                </a:lnTo>
                <a:lnTo>
                  <a:pt x="213182" y="177123"/>
                </a:lnTo>
                <a:lnTo>
                  <a:pt x="129454" y="177123"/>
                </a:lnTo>
                <a:lnTo>
                  <a:pt x="103312" y="182738"/>
                </a:lnTo>
                <a:lnTo>
                  <a:pt x="82252" y="198913"/>
                </a:lnTo>
                <a:lnTo>
                  <a:pt x="68203" y="224639"/>
                </a:lnTo>
                <a:lnTo>
                  <a:pt x="63091" y="258908"/>
                </a:lnTo>
                <a:lnTo>
                  <a:pt x="68203" y="293178"/>
                </a:lnTo>
                <a:lnTo>
                  <a:pt x="82252" y="318903"/>
                </a:lnTo>
                <a:lnTo>
                  <a:pt x="103312" y="335078"/>
                </a:lnTo>
                <a:lnTo>
                  <a:pt x="129454" y="340693"/>
                </a:lnTo>
                <a:lnTo>
                  <a:pt x="213182" y="340693"/>
                </a:lnTo>
                <a:lnTo>
                  <a:pt x="209194" y="347411"/>
                </a:lnTo>
                <a:lnTo>
                  <a:pt x="174166" y="372144"/>
                </a:lnTo>
                <a:lnTo>
                  <a:pt x="129454" y="380885"/>
                </a:lnTo>
                <a:close/>
              </a:path>
              <a:path w="408940" h="400050">
                <a:moveTo>
                  <a:pt x="213182" y="340693"/>
                </a:moveTo>
                <a:lnTo>
                  <a:pt x="129454" y="340693"/>
                </a:lnTo>
                <a:lnTo>
                  <a:pt x="155326" y="335078"/>
                </a:lnTo>
                <a:lnTo>
                  <a:pt x="176247" y="318903"/>
                </a:lnTo>
                <a:lnTo>
                  <a:pt x="190245" y="293178"/>
                </a:lnTo>
                <a:lnTo>
                  <a:pt x="195349" y="258908"/>
                </a:lnTo>
                <a:lnTo>
                  <a:pt x="190245" y="224639"/>
                </a:lnTo>
                <a:lnTo>
                  <a:pt x="176247" y="198913"/>
                </a:lnTo>
                <a:lnTo>
                  <a:pt x="155326" y="182738"/>
                </a:lnTo>
                <a:lnTo>
                  <a:pt x="129454" y="177123"/>
                </a:lnTo>
                <a:lnTo>
                  <a:pt x="213182" y="177123"/>
                </a:lnTo>
                <a:lnTo>
                  <a:pt x="232043" y="208895"/>
                </a:lnTo>
                <a:lnTo>
                  <a:pt x="240214" y="258908"/>
                </a:lnTo>
                <a:lnTo>
                  <a:pt x="232043" y="308921"/>
                </a:lnTo>
                <a:lnTo>
                  <a:pt x="213182" y="34069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420971" y="3083038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373875" y="113030"/>
                </a:moveTo>
                <a:lnTo>
                  <a:pt x="75234" y="113030"/>
                </a:lnTo>
                <a:lnTo>
                  <a:pt x="75234" y="0"/>
                </a:lnTo>
                <a:lnTo>
                  <a:pt x="28498" y="0"/>
                </a:lnTo>
                <a:lnTo>
                  <a:pt x="28498" y="113030"/>
                </a:lnTo>
                <a:lnTo>
                  <a:pt x="28498" y="154940"/>
                </a:lnTo>
                <a:lnTo>
                  <a:pt x="373875" y="154940"/>
                </a:lnTo>
                <a:lnTo>
                  <a:pt x="373875" y="113030"/>
                </a:lnTo>
                <a:close/>
              </a:path>
              <a:path w="398779" h="393700">
                <a:moveTo>
                  <a:pt x="378079" y="353060"/>
                </a:moveTo>
                <a:lnTo>
                  <a:pt x="74764" y="353060"/>
                </a:lnTo>
                <a:lnTo>
                  <a:pt x="74764" y="275590"/>
                </a:lnTo>
                <a:lnTo>
                  <a:pt x="27571" y="275590"/>
                </a:lnTo>
                <a:lnTo>
                  <a:pt x="27571" y="353060"/>
                </a:lnTo>
                <a:lnTo>
                  <a:pt x="27571" y="393700"/>
                </a:lnTo>
                <a:lnTo>
                  <a:pt x="378079" y="393700"/>
                </a:lnTo>
                <a:lnTo>
                  <a:pt x="378079" y="353060"/>
                </a:lnTo>
                <a:close/>
              </a:path>
              <a:path w="398779" h="393700">
                <a:moveTo>
                  <a:pt x="398640" y="198475"/>
                </a:moveTo>
                <a:lnTo>
                  <a:pt x="0" y="198475"/>
                </a:lnTo>
                <a:lnTo>
                  <a:pt x="0" y="239598"/>
                </a:lnTo>
                <a:lnTo>
                  <a:pt x="398640" y="239598"/>
                </a:lnTo>
                <a:lnTo>
                  <a:pt x="398640" y="19847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013933" y="3082882"/>
            <a:ext cx="379095" cy="398780"/>
          </a:xfrm>
          <a:custGeom>
            <a:avLst/>
            <a:gdLst/>
            <a:ahLst/>
            <a:cxnLst/>
            <a:rect l="l" t="t" r="r" b="b"/>
            <a:pathLst>
              <a:path w="379095" h="398779">
                <a:moveTo>
                  <a:pt x="363126" y="98142"/>
                </a:moveTo>
                <a:lnTo>
                  <a:pt x="316859" y="98142"/>
                </a:lnTo>
                <a:lnTo>
                  <a:pt x="316859" y="0"/>
                </a:lnTo>
                <a:lnTo>
                  <a:pt x="363126" y="0"/>
                </a:lnTo>
                <a:lnTo>
                  <a:pt x="363126" y="98142"/>
                </a:lnTo>
                <a:close/>
              </a:path>
              <a:path w="379095" h="398779">
                <a:moveTo>
                  <a:pt x="0" y="233672"/>
                </a:moveTo>
                <a:lnTo>
                  <a:pt x="0" y="192078"/>
                </a:lnTo>
                <a:lnTo>
                  <a:pt x="61943" y="186877"/>
                </a:lnTo>
                <a:lnTo>
                  <a:pt x="112738" y="171896"/>
                </a:lnTo>
                <a:lnTo>
                  <a:pt x="150881" y="147224"/>
                </a:lnTo>
                <a:lnTo>
                  <a:pt x="174868" y="112951"/>
                </a:lnTo>
                <a:lnTo>
                  <a:pt x="183198" y="69166"/>
                </a:lnTo>
                <a:lnTo>
                  <a:pt x="183198" y="50473"/>
                </a:lnTo>
                <a:lnTo>
                  <a:pt x="0" y="50473"/>
                </a:lnTo>
                <a:lnTo>
                  <a:pt x="0" y="9814"/>
                </a:lnTo>
                <a:lnTo>
                  <a:pt x="229933" y="9814"/>
                </a:lnTo>
                <a:lnTo>
                  <a:pt x="229810" y="69166"/>
                </a:lnTo>
                <a:lnTo>
                  <a:pt x="229750" y="72117"/>
                </a:lnTo>
                <a:lnTo>
                  <a:pt x="229173" y="80967"/>
                </a:lnTo>
                <a:lnTo>
                  <a:pt x="228158" y="89642"/>
                </a:lnTo>
                <a:lnTo>
                  <a:pt x="226661" y="98142"/>
                </a:lnTo>
                <a:lnTo>
                  <a:pt x="363126" y="98142"/>
                </a:lnTo>
                <a:lnTo>
                  <a:pt x="363126" y="140670"/>
                </a:lnTo>
                <a:lnTo>
                  <a:pt x="212174" y="140670"/>
                </a:lnTo>
                <a:lnTo>
                  <a:pt x="187147" y="174390"/>
                </a:lnTo>
                <a:lnTo>
                  <a:pt x="152496" y="200460"/>
                </a:lnTo>
                <a:lnTo>
                  <a:pt x="109141" y="218971"/>
                </a:lnTo>
                <a:lnTo>
                  <a:pt x="58003" y="230011"/>
                </a:lnTo>
                <a:lnTo>
                  <a:pt x="0" y="233672"/>
                </a:lnTo>
                <a:close/>
              </a:path>
              <a:path w="379095" h="398779">
                <a:moveTo>
                  <a:pt x="363126" y="273396"/>
                </a:moveTo>
                <a:lnTo>
                  <a:pt x="316859" y="273396"/>
                </a:lnTo>
                <a:lnTo>
                  <a:pt x="316859" y="140670"/>
                </a:lnTo>
                <a:lnTo>
                  <a:pt x="363126" y="140670"/>
                </a:lnTo>
                <a:lnTo>
                  <a:pt x="363126" y="273396"/>
                </a:lnTo>
                <a:close/>
              </a:path>
              <a:path w="379095" h="398779">
                <a:moveTo>
                  <a:pt x="18226" y="393971"/>
                </a:moveTo>
                <a:lnTo>
                  <a:pt x="18226" y="350508"/>
                </a:lnTo>
                <a:lnTo>
                  <a:pt x="62351" y="345210"/>
                </a:lnTo>
                <a:lnTo>
                  <a:pt x="103716" y="330782"/>
                </a:lnTo>
                <a:lnTo>
                  <a:pt x="139563" y="307740"/>
                </a:lnTo>
                <a:lnTo>
                  <a:pt x="167133" y="276600"/>
                </a:lnTo>
                <a:lnTo>
                  <a:pt x="183666" y="237878"/>
                </a:lnTo>
                <a:lnTo>
                  <a:pt x="229933" y="246290"/>
                </a:lnTo>
                <a:lnTo>
                  <a:pt x="226786" y="257674"/>
                </a:lnTo>
                <a:lnTo>
                  <a:pt x="222981" y="268664"/>
                </a:lnTo>
                <a:lnTo>
                  <a:pt x="218563" y="279216"/>
                </a:lnTo>
                <a:lnTo>
                  <a:pt x="213576" y="289286"/>
                </a:lnTo>
                <a:lnTo>
                  <a:pt x="293482" y="322467"/>
                </a:lnTo>
                <a:lnTo>
                  <a:pt x="189274" y="322467"/>
                </a:lnTo>
                <a:lnTo>
                  <a:pt x="154070" y="352698"/>
                </a:lnTo>
                <a:lnTo>
                  <a:pt x="112337" y="375043"/>
                </a:lnTo>
                <a:lnTo>
                  <a:pt x="66311" y="388976"/>
                </a:lnTo>
                <a:lnTo>
                  <a:pt x="18226" y="393971"/>
                </a:lnTo>
                <a:close/>
              </a:path>
              <a:path w="379095" h="398779">
                <a:moveTo>
                  <a:pt x="361724" y="398644"/>
                </a:moveTo>
                <a:lnTo>
                  <a:pt x="189274" y="322467"/>
                </a:lnTo>
                <a:lnTo>
                  <a:pt x="293482" y="322467"/>
                </a:lnTo>
                <a:lnTo>
                  <a:pt x="379016" y="357985"/>
                </a:lnTo>
                <a:lnTo>
                  <a:pt x="361724" y="3986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7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59243" y="4419599"/>
            <a:ext cx="847090" cy="399415"/>
          </a:xfrm>
          <a:custGeom>
            <a:avLst/>
            <a:gdLst/>
            <a:ahLst/>
            <a:cxnLst/>
            <a:rect l="l" t="t" r="r" b="b"/>
            <a:pathLst>
              <a:path w="847089" h="399414">
                <a:moveTo>
                  <a:pt x="246291" y="110756"/>
                </a:moveTo>
                <a:lnTo>
                  <a:pt x="237667" y="69684"/>
                </a:lnTo>
                <a:lnTo>
                  <a:pt x="220764" y="47675"/>
                </a:lnTo>
                <a:lnTo>
                  <a:pt x="213055" y="37617"/>
                </a:lnTo>
                <a:lnTo>
                  <a:pt x="200025" y="30607"/>
                </a:lnTo>
                <a:lnTo>
                  <a:pt x="200025" y="110756"/>
                </a:lnTo>
                <a:lnTo>
                  <a:pt x="194487" y="137375"/>
                </a:lnTo>
                <a:lnTo>
                  <a:pt x="178879" y="157200"/>
                </a:lnTo>
                <a:lnTo>
                  <a:pt x="154686" y="169583"/>
                </a:lnTo>
                <a:lnTo>
                  <a:pt x="123380" y="173850"/>
                </a:lnTo>
                <a:lnTo>
                  <a:pt x="92011" y="169583"/>
                </a:lnTo>
                <a:lnTo>
                  <a:pt x="67652" y="157200"/>
                </a:lnTo>
                <a:lnTo>
                  <a:pt x="51879" y="137375"/>
                </a:lnTo>
                <a:lnTo>
                  <a:pt x="46266" y="110756"/>
                </a:lnTo>
                <a:lnTo>
                  <a:pt x="51879" y="84150"/>
                </a:lnTo>
                <a:lnTo>
                  <a:pt x="67652" y="64325"/>
                </a:lnTo>
                <a:lnTo>
                  <a:pt x="92011" y="51943"/>
                </a:lnTo>
                <a:lnTo>
                  <a:pt x="123380" y="47675"/>
                </a:lnTo>
                <a:lnTo>
                  <a:pt x="154686" y="51943"/>
                </a:lnTo>
                <a:lnTo>
                  <a:pt x="178879" y="64325"/>
                </a:lnTo>
                <a:lnTo>
                  <a:pt x="194487" y="84150"/>
                </a:lnTo>
                <a:lnTo>
                  <a:pt x="200025" y="110756"/>
                </a:lnTo>
                <a:lnTo>
                  <a:pt x="200025" y="30607"/>
                </a:lnTo>
                <a:lnTo>
                  <a:pt x="174332" y="16776"/>
                </a:lnTo>
                <a:lnTo>
                  <a:pt x="123380" y="9347"/>
                </a:lnTo>
                <a:lnTo>
                  <a:pt x="72161" y="16776"/>
                </a:lnTo>
                <a:lnTo>
                  <a:pt x="33299" y="37617"/>
                </a:lnTo>
                <a:lnTo>
                  <a:pt x="8636" y="69684"/>
                </a:lnTo>
                <a:lnTo>
                  <a:pt x="0" y="110756"/>
                </a:lnTo>
                <a:lnTo>
                  <a:pt x="8636" y="152044"/>
                </a:lnTo>
                <a:lnTo>
                  <a:pt x="33299" y="184073"/>
                </a:lnTo>
                <a:lnTo>
                  <a:pt x="72161" y="204812"/>
                </a:lnTo>
                <a:lnTo>
                  <a:pt x="123380" y="212178"/>
                </a:lnTo>
                <a:lnTo>
                  <a:pt x="174332" y="204812"/>
                </a:lnTo>
                <a:lnTo>
                  <a:pt x="213055" y="184073"/>
                </a:lnTo>
                <a:lnTo>
                  <a:pt x="220916" y="173850"/>
                </a:lnTo>
                <a:lnTo>
                  <a:pt x="237667" y="152044"/>
                </a:lnTo>
                <a:lnTo>
                  <a:pt x="246291" y="110756"/>
                </a:lnTo>
                <a:close/>
              </a:path>
              <a:path w="847089" h="399414">
                <a:moveTo>
                  <a:pt x="359854" y="243954"/>
                </a:moveTo>
                <a:lnTo>
                  <a:pt x="313588" y="243954"/>
                </a:lnTo>
                <a:lnTo>
                  <a:pt x="313588" y="283210"/>
                </a:lnTo>
                <a:lnTo>
                  <a:pt x="313588" y="359854"/>
                </a:lnTo>
                <a:lnTo>
                  <a:pt x="77114" y="359854"/>
                </a:lnTo>
                <a:lnTo>
                  <a:pt x="77114" y="283210"/>
                </a:lnTo>
                <a:lnTo>
                  <a:pt x="313588" y="283210"/>
                </a:lnTo>
                <a:lnTo>
                  <a:pt x="313588" y="243954"/>
                </a:lnTo>
                <a:lnTo>
                  <a:pt x="30848" y="243954"/>
                </a:lnTo>
                <a:lnTo>
                  <a:pt x="30848" y="399110"/>
                </a:lnTo>
                <a:lnTo>
                  <a:pt x="359854" y="399110"/>
                </a:lnTo>
                <a:lnTo>
                  <a:pt x="359854" y="359854"/>
                </a:lnTo>
                <a:lnTo>
                  <a:pt x="359854" y="283210"/>
                </a:lnTo>
                <a:lnTo>
                  <a:pt x="359854" y="243954"/>
                </a:lnTo>
                <a:close/>
              </a:path>
              <a:path w="847089" h="399414">
                <a:moveTo>
                  <a:pt x="415937" y="86931"/>
                </a:moveTo>
                <a:lnTo>
                  <a:pt x="359854" y="86931"/>
                </a:lnTo>
                <a:lnTo>
                  <a:pt x="359854" y="5143"/>
                </a:lnTo>
                <a:lnTo>
                  <a:pt x="313588" y="5143"/>
                </a:lnTo>
                <a:lnTo>
                  <a:pt x="313588" y="221996"/>
                </a:lnTo>
                <a:lnTo>
                  <a:pt x="359854" y="221996"/>
                </a:lnTo>
                <a:lnTo>
                  <a:pt x="359854" y="131330"/>
                </a:lnTo>
                <a:lnTo>
                  <a:pt x="415937" y="131330"/>
                </a:lnTo>
                <a:lnTo>
                  <a:pt x="415937" y="86931"/>
                </a:lnTo>
                <a:close/>
              </a:path>
              <a:path w="847089" h="399414">
                <a:moveTo>
                  <a:pt x="832345" y="56083"/>
                </a:moveTo>
                <a:lnTo>
                  <a:pt x="670648" y="56083"/>
                </a:lnTo>
                <a:lnTo>
                  <a:pt x="670648" y="0"/>
                </a:lnTo>
                <a:lnTo>
                  <a:pt x="622973" y="0"/>
                </a:lnTo>
                <a:lnTo>
                  <a:pt x="622973" y="56083"/>
                </a:lnTo>
                <a:lnTo>
                  <a:pt x="462203" y="56083"/>
                </a:lnTo>
                <a:lnTo>
                  <a:pt x="462203" y="97675"/>
                </a:lnTo>
                <a:lnTo>
                  <a:pt x="832345" y="97675"/>
                </a:lnTo>
                <a:lnTo>
                  <a:pt x="832345" y="56083"/>
                </a:lnTo>
                <a:close/>
              </a:path>
              <a:path w="847089" h="399414">
                <a:moveTo>
                  <a:pt x="846836" y="343496"/>
                </a:moveTo>
                <a:lnTo>
                  <a:pt x="670648" y="343496"/>
                </a:lnTo>
                <a:lnTo>
                  <a:pt x="670648" y="282282"/>
                </a:lnTo>
                <a:lnTo>
                  <a:pt x="727964" y="275729"/>
                </a:lnTo>
                <a:lnTo>
                  <a:pt x="773404" y="261124"/>
                </a:lnTo>
                <a:lnTo>
                  <a:pt x="794639" y="244424"/>
                </a:lnTo>
                <a:lnTo>
                  <a:pt x="803338" y="237591"/>
                </a:lnTo>
                <a:lnTo>
                  <a:pt x="814120" y="204228"/>
                </a:lnTo>
                <a:lnTo>
                  <a:pt x="801319" y="167957"/>
                </a:lnTo>
                <a:lnTo>
                  <a:pt x="795058" y="163576"/>
                </a:lnTo>
                <a:lnTo>
                  <a:pt x="766914" y="143878"/>
                </a:lnTo>
                <a:lnTo>
                  <a:pt x="766914" y="204228"/>
                </a:lnTo>
                <a:lnTo>
                  <a:pt x="757745" y="222732"/>
                </a:lnTo>
                <a:lnTo>
                  <a:pt x="732510" y="235191"/>
                </a:lnTo>
                <a:lnTo>
                  <a:pt x="694563" y="242214"/>
                </a:lnTo>
                <a:lnTo>
                  <a:pt x="647280" y="244424"/>
                </a:lnTo>
                <a:lnTo>
                  <a:pt x="600189" y="242214"/>
                </a:lnTo>
                <a:lnTo>
                  <a:pt x="562216" y="235191"/>
                </a:lnTo>
                <a:lnTo>
                  <a:pt x="536867" y="222732"/>
                </a:lnTo>
                <a:lnTo>
                  <a:pt x="527634" y="204228"/>
                </a:lnTo>
                <a:lnTo>
                  <a:pt x="536867" y="185458"/>
                </a:lnTo>
                <a:lnTo>
                  <a:pt x="600189" y="165785"/>
                </a:lnTo>
                <a:lnTo>
                  <a:pt x="647280" y="163576"/>
                </a:lnTo>
                <a:lnTo>
                  <a:pt x="694563" y="165785"/>
                </a:lnTo>
                <a:lnTo>
                  <a:pt x="732510" y="172859"/>
                </a:lnTo>
                <a:lnTo>
                  <a:pt x="766914" y="204228"/>
                </a:lnTo>
                <a:lnTo>
                  <a:pt x="766914" y="143878"/>
                </a:lnTo>
                <a:lnTo>
                  <a:pt x="766102" y="143306"/>
                </a:lnTo>
                <a:lnTo>
                  <a:pt x="713168" y="129247"/>
                </a:lnTo>
                <a:lnTo>
                  <a:pt x="647280" y="124777"/>
                </a:lnTo>
                <a:lnTo>
                  <a:pt x="581380" y="129247"/>
                </a:lnTo>
                <a:lnTo>
                  <a:pt x="528459" y="143306"/>
                </a:lnTo>
                <a:lnTo>
                  <a:pt x="493229" y="167957"/>
                </a:lnTo>
                <a:lnTo>
                  <a:pt x="480428" y="204228"/>
                </a:lnTo>
                <a:lnTo>
                  <a:pt x="491223" y="237591"/>
                </a:lnTo>
                <a:lnTo>
                  <a:pt x="521157" y="261124"/>
                </a:lnTo>
                <a:lnTo>
                  <a:pt x="566597" y="275729"/>
                </a:lnTo>
                <a:lnTo>
                  <a:pt x="623912" y="282282"/>
                </a:lnTo>
                <a:lnTo>
                  <a:pt x="623912" y="343496"/>
                </a:lnTo>
                <a:lnTo>
                  <a:pt x="448183" y="343496"/>
                </a:lnTo>
                <a:lnTo>
                  <a:pt x="448183" y="385089"/>
                </a:lnTo>
                <a:lnTo>
                  <a:pt x="846836" y="385089"/>
                </a:lnTo>
                <a:lnTo>
                  <a:pt x="846836" y="34349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55151" y="4420539"/>
            <a:ext cx="835660" cy="403860"/>
          </a:xfrm>
          <a:custGeom>
            <a:avLst/>
            <a:gdLst/>
            <a:ahLst/>
            <a:cxnLst/>
            <a:rect l="l" t="t" r="r" b="b"/>
            <a:pathLst>
              <a:path w="835660" h="403860">
                <a:moveTo>
                  <a:pt x="270586" y="50469"/>
                </a:moveTo>
                <a:lnTo>
                  <a:pt x="158889" y="50469"/>
                </a:lnTo>
                <a:lnTo>
                  <a:pt x="158889" y="0"/>
                </a:lnTo>
                <a:lnTo>
                  <a:pt x="111683" y="0"/>
                </a:lnTo>
                <a:lnTo>
                  <a:pt x="111683" y="50469"/>
                </a:lnTo>
                <a:lnTo>
                  <a:pt x="0" y="50469"/>
                </a:lnTo>
                <a:lnTo>
                  <a:pt x="0" y="91135"/>
                </a:lnTo>
                <a:lnTo>
                  <a:pt x="270586" y="91135"/>
                </a:lnTo>
                <a:lnTo>
                  <a:pt x="270586" y="50469"/>
                </a:lnTo>
                <a:close/>
              </a:path>
              <a:path w="835660" h="403860">
                <a:moveTo>
                  <a:pt x="284607" y="320598"/>
                </a:moveTo>
                <a:lnTo>
                  <a:pt x="260680" y="328625"/>
                </a:lnTo>
                <a:lnTo>
                  <a:pt x="230974" y="334035"/>
                </a:lnTo>
                <a:lnTo>
                  <a:pt x="196545" y="337159"/>
                </a:lnTo>
                <a:lnTo>
                  <a:pt x="158419" y="338353"/>
                </a:lnTo>
                <a:lnTo>
                  <a:pt x="158419" y="279463"/>
                </a:lnTo>
                <a:lnTo>
                  <a:pt x="197205" y="270573"/>
                </a:lnTo>
                <a:lnTo>
                  <a:pt x="226479" y="253530"/>
                </a:lnTo>
                <a:lnTo>
                  <a:pt x="234810" y="242544"/>
                </a:lnTo>
                <a:lnTo>
                  <a:pt x="244983" y="229120"/>
                </a:lnTo>
                <a:lnTo>
                  <a:pt x="251421" y="198145"/>
                </a:lnTo>
                <a:lnTo>
                  <a:pt x="243306" y="163741"/>
                </a:lnTo>
                <a:lnTo>
                  <a:pt x="234022" y="153289"/>
                </a:lnTo>
                <a:lnTo>
                  <a:pt x="220167" y="137693"/>
                </a:lnTo>
                <a:lnTo>
                  <a:pt x="207492" y="131953"/>
                </a:lnTo>
                <a:lnTo>
                  <a:pt x="207492" y="198145"/>
                </a:lnTo>
                <a:lnTo>
                  <a:pt x="202958" y="215734"/>
                </a:lnTo>
                <a:lnTo>
                  <a:pt x="189445" y="229819"/>
                </a:lnTo>
                <a:lnTo>
                  <a:pt x="167081" y="239166"/>
                </a:lnTo>
                <a:lnTo>
                  <a:pt x="135991" y="242544"/>
                </a:lnTo>
                <a:lnTo>
                  <a:pt x="104902" y="239166"/>
                </a:lnTo>
                <a:lnTo>
                  <a:pt x="82537" y="229819"/>
                </a:lnTo>
                <a:lnTo>
                  <a:pt x="69024" y="215734"/>
                </a:lnTo>
                <a:lnTo>
                  <a:pt x="64490" y="198145"/>
                </a:lnTo>
                <a:lnTo>
                  <a:pt x="69024" y="180492"/>
                </a:lnTo>
                <a:lnTo>
                  <a:pt x="82537" y="166255"/>
                </a:lnTo>
                <a:lnTo>
                  <a:pt x="104902" y="156743"/>
                </a:lnTo>
                <a:lnTo>
                  <a:pt x="135991" y="153289"/>
                </a:lnTo>
                <a:lnTo>
                  <a:pt x="167081" y="156743"/>
                </a:lnTo>
                <a:lnTo>
                  <a:pt x="189445" y="166255"/>
                </a:lnTo>
                <a:lnTo>
                  <a:pt x="202958" y="180492"/>
                </a:lnTo>
                <a:lnTo>
                  <a:pt x="207492" y="198145"/>
                </a:lnTo>
                <a:lnTo>
                  <a:pt x="207492" y="131953"/>
                </a:lnTo>
                <a:lnTo>
                  <a:pt x="183794" y="121196"/>
                </a:lnTo>
                <a:lnTo>
                  <a:pt x="135991" y="115430"/>
                </a:lnTo>
                <a:lnTo>
                  <a:pt x="88188" y="121196"/>
                </a:lnTo>
                <a:lnTo>
                  <a:pt x="51816" y="137693"/>
                </a:lnTo>
                <a:lnTo>
                  <a:pt x="28663" y="163741"/>
                </a:lnTo>
                <a:lnTo>
                  <a:pt x="20561" y="198145"/>
                </a:lnTo>
                <a:lnTo>
                  <a:pt x="26911" y="228854"/>
                </a:lnTo>
                <a:lnTo>
                  <a:pt x="45148" y="253123"/>
                </a:lnTo>
                <a:lnTo>
                  <a:pt x="73990" y="270116"/>
                </a:lnTo>
                <a:lnTo>
                  <a:pt x="112153" y="279006"/>
                </a:lnTo>
                <a:lnTo>
                  <a:pt x="112153" y="338353"/>
                </a:lnTo>
                <a:lnTo>
                  <a:pt x="1866" y="338353"/>
                </a:lnTo>
                <a:lnTo>
                  <a:pt x="1866" y="379476"/>
                </a:lnTo>
                <a:lnTo>
                  <a:pt x="154216" y="379476"/>
                </a:lnTo>
                <a:lnTo>
                  <a:pt x="194703" y="378434"/>
                </a:lnTo>
                <a:lnTo>
                  <a:pt x="230974" y="375272"/>
                </a:lnTo>
                <a:lnTo>
                  <a:pt x="261467" y="370014"/>
                </a:lnTo>
                <a:lnTo>
                  <a:pt x="284607" y="362661"/>
                </a:lnTo>
                <a:lnTo>
                  <a:pt x="284607" y="320598"/>
                </a:lnTo>
                <a:close/>
              </a:path>
              <a:path w="835660" h="403860">
                <a:moveTo>
                  <a:pt x="419201" y="162166"/>
                </a:moveTo>
                <a:lnTo>
                  <a:pt x="364058" y="162166"/>
                </a:lnTo>
                <a:lnTo>
                  <a:pt x="364058" y="4203"/>
                </a:lnTo>
                <a:lnTo>
                  <a:pt x="317792" y="4203"/>
                </a:lnTo>
                <a:lnTo>
                  <a:pt x="317792" y="403313"/>
                </a:lnTo>
                <a:lnTo>
                  <a:pt x="364058" y="403313"/>
                </a:lnTo>
                <a:lnTo>
                  <a:pt x="364058" y="206565"/>
                </a:lnTo>
                <a:lnTo>
                  <a:pt x="419201" y="206565"/>
                </a:lnTo>
                <a:lnTo>
                  <a:pt x="419201" y="162166"/>
                </a:lnTo>
                <a:close/>
              </a:path>
              <a:path w="835660" h="403860">
                <a:moveTo>
                  <a:pt x="672503" y="319659"/>
                </a:moveTo>
                <a:lnTo>
                  <a:pt x="661187" y="324497"/>
                </a:lnTo>
                <a:lnTo>
                  <a:pt x="648957" y="328536"/>
                </a:lnTo>
                <a:lnTo>
                  <a:pt x="635762" y="331889"/>
                </a:lnTo>
                <a:lnTo>
                  <a:pt x="621563" y="334619"/>
                </a:lnTo>
                <a:lnTo>
                  <a:pt x="621563" y="59347"/>
                </a:lnTo>
                <a:lnTo>
                  <a:pt x="657085" y="59347"/>
                </a:lnTo>
                <a:lnTo>
                  <a:pt x="657085" y="18694"/>
                </a:lnTo>
                <a:lnTo>
                  <a:pt x="579970" y="18694"/>
                </a:lnTo>
                <a:lnTo>
                  <a:pt x="579970" y="59347"/>
                </a:lnTo>
                <a:lnTo>
                  <a:pt x="579970" y="338353"/>
                </a:lnTo>
                <a:lnTo>
                  <a:pt x="571817" y="338620"/>
                </a:lnTo>
                <a:lnTo>
                  <a:pt x="563499" y="338759"/>
                </a:lnTo>
                <a:lnTo>
                  <a:pt x="526224" y="338785"/>
                </a:lnTo>
                <a:lnTo>
                  <a:pt x="526224" y="59347"/>
                </a:lnTo>
                <a:lnTo>
                  <a:pt x="579970" y="59347"/>
                </a:lnTo>
                <a:lnTo>
                  <a:pt x="579970" y="18694"/>
                </a:lnTo>
                <a:lnTo>
                  <a:pt x="451916" y="18694"/>
                </a:lnTo>
                <a:lnTo>
                  <a:pt x="451916" y="59347"/>
                </a:lnTo>
                <a:lnTo>
                  <a:pt x="484632" y="59347"/>
                </a:lnTo>
                <a:lnTo>
                  <a:pt x="484632" y="338810"/>
                </a:lnTo>
                <a:lnTo>
                  <a:pt x="449110" y="338823"/>
                </a:lnTo>
                <a:lnTo>
                  <a:pt x="449110" y="379476"/>
                </a:lnTo>
                <a:lnTo>
                  <a:pt x="544918" y="379476"/>
                </a:lnTo>
                <a:lnTo>
                  <a:pt x="584695" y="378333"/>
                </a:lnTo>
                <a:lnTo>
                  <a:pt x="619925" y="374865"/>
                </a:lnTo>
                <a:lnTo>
                  <a:pt x="649541" y="369036"/>
                </a:lnTo>
                <a:lnTo>
                  <a:pt x="672503" y="360781"/>
                </a:lnTo>
                <a:lnTo>
                  <a:pt x="672503" y="334619"/>
                </a:lnTo>
                <a:lnTo>
                  <a:pt x="672503" y="319659"/>
                </a:lnTo>
                <a:close/>
              </a:path>
              <a:path w="835660" h="403860">
                <a:moveTo>
                  <a:pt x="746810" y="6540"/>
                </a:moveTo>
                <a:lnTo>
                  <a:pt x="705218" y="6540"/>
                </a:lnTo>
                <a:lnTo>
                  <a:pt x="705218" y="113563"/>
                </a:lnTo>
                <a:lnTo>
                  <a:pt x="654278" y="113563"/>
                </a:lnTo>
                <a:lnTo>
                  <a:pt x="654278" y="156552"/>
                </a:lnTo>
                <a:lnTo>
                  <a:pt x="705218" y="156552"/>
                </a:lnTo>
                <a:lnTo>
                  <a:pt x="705218" y="224790"/>
                </a:lnTo>
                <a:lnTo>
                  <a:pt x="654278" y="224790"/>
                </a:lnTo>
                <a:lnTo>
                  <a:pt x="654278" y="267779"/>
                </a:lnTo>
                <a:lnTo>
                  <a:pt x="705218" y="267779"/>
                </a:lnTo>
                <a:lnTo>
                  <a:pt x="705218" y="396303"/>
                </a:lnTo>
                <a:lnTo>
                  <a:pt x="746810" y="396303"/>
                </a:lnTo>
                <a:lnTo>
                  <a:pt x="746810" y="6540"/>
                </a:lnTo>
                <a:close/>
              </a:path>
              <a:path w="835660" h="403860">
                <a:moveTo>
                  <a:pt x="835139" y="4203"/>
                </a:moveTo>
                <a:lnTo>
                  <a:pt x="793076" y="4203"/>
                </a:lnTo>
                <a:lnTo>
                  <a:pt x="793076" y="403313"/>
                </a:lnTo>
                <a:lnTo>
                  <a:pt x="835139" y="403313"/>
                </a:lnTo>
                <a:lnTo>
                  <a:pt x="835139" y="42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91499" y="4424736"/>
            <a:ext cx="412750" cy="399415"/>
          </a:xfrm>
          <a:custGeom>
            <a:avLst/>
            <a:gdLst/>
            <a:ahLst/>
            <a:cxnLst/>
            <a:rect l="l" t="t" r="r" b="b"/>
            <a:pathLst>
              <a:path w="412750" h="399414">
                <a:moveTo>
                  <a:pt x="356583" y="399111"/>
                </a:moveTo>
                <a:lnTo>
                  <a:pt x="310316" y="399111"/>
                </a:lnTo>
                <a:lnTo>
                  <a:pt x="310316" y="0"/>
                </a:lnTo>
                <a:lnTo>
                  <a:pt x="356583" y="0"/>
                </a:lnTo>
                <a:lnTo>
                  <a:pt x="356583" y="161701"/>
                </a:lnTo>
                <a:lnTo>
                  <a:pt x="412664" y="161701"/>
                </a:lnTo>
                <a:lnTo>
                  <a:pt x="412664" y="206098"/>
                </a:lnTo>
                <a:lnTo>
                  <a:pt x="356583" y="206098"/>
                </a:lnTo>
                <a:lnTo>
                  <a:pt x="356583" y="399111"/>
                </a:lnTo>
                <a:close/>
              </a:path>
              <a:path w="412750" h="399414">
                <a:moveTo>
                  <a:pt x="260310" y="57015"/>
                </a:moveTo>
                <a:lnTo>
                  <a:pt x="9346" y="57015"/>
                </a:lnTo>
                <a:lnTo>
                  <a:pt x="9346" y="14487"/>
                </a:lnTo>
                <a:lnTo>
                  <a:pt x="260310" y="14487"/>
                </a:lnTo>
                <a:lnTo>
                  <a:pt x="260310" y="57015"/>
                </a:lnTo>
                <a:close/>
              </a:path>
              <a:path w="412750" h="399414">
                <a:moveTo>
                  <a:pt x="0" y="375277"/>
                </a:moveTo>
                <a:lnTo>
                  <a:pt x="0" y="329477"/>
                </a:lnTo>
                <a:lnTo>
                  <a:pt x="28411" y="318039"/>
                </a:lnTo>
                <a:lnTo>
                  <a:pt x="53037" y="295654"/>
                </a:lnTo>
                <a:lnTo>
                  <a:pt x="73698" y="263394"/>
                </a:lnTo>
                <a:lnTo>
                  <a:pt x="90215" y="222329"/>
                </a:lnTo>
                <a:lnTo>
                  <a:pt x="102406" y="173530"/>
                </a:lnTo>
                <a:lnTo>
                  <a:pt x="110094" y="118069"/>
                </a:lnTo>
                <a:lnTo>
                  <a:pt x="113097" y="57015"/>
                </a:lnTo>
                <a:lnTo>
                  <a:pt x="159831" y="57015"/>
                </a:lnTo>
                <a:lnTo>
                  <a:pt x="158787" y="91263"/>
                </a:lnTo>
                <a:lnTo>
                  <a:pt x="156385" y="123846"/>
                </a:lnTo>
                <a:lnTo>
                  <a:pt x="152668" y="154676"/>
                </a:lnTo>
                <a:lnTo>
                  <a:pt x="147680" y="183666"/>
                </a:lnTo>
                <a:lnTo>
                  <a:pt x="189372" y="236008"/>
                </a:lnTo>
                <a:lnTo>
                  <a:pt x="134127" y="236008"/>
                </a:lnTo>
                <a:lnTo>
                  <a:pt x="110212" y="291681"/>
                </a:lnTo>
                <a:lnTo>
                  <a:pt x="79506" y="334034"/>
                </a:lnTo>
                <a:lnTo>
                  <a:pt x="42579" y="362191"/>
                </a:lnTo>
                <a:lnTo>
                  <a:pt x="0" y="375277"/>
                </a:lnTo>
                <a:close/>
              </a:path>
              <a:path w="412750" h="399414">
                <a:moveTo>
                  <a:pt x="239280" y="372005"/>
                </a:moveTo>
                <a:lnTo>
                  <a:pt x="134127" y="236008"/>
                </a:lnTo>
                <a:lnTo>
                  <a:pt x="189372" y="236008"/>
                </a:lnTo>
                <a:lnTo>
                  <a:pt x="275733" y="344432"/>
                </a:lnTo>
                <a:lnTo>
                  <a:pt x="239280" y="3720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36403" y="4429747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69201" y="0"/>
                </a:moveTo>
                <a:lnTo>
                  <a:pt x="26644" y="0"/>
                </a:lnTo>
                <a:lnTo>
                  <a:pt x="26644" y="39370"/>
                </a:lnTo>
                <a:lnTo>
                  <a:pt x="322465" y="39370"/>
                </a:lnTo>
                <a:lnTo>
                  <a:pt x="322465" y="133350"/>
                </a:lnTo>
                <a:lnTo>
                  <a:pt x="369201" y="133350"/>
                </a:lnTo>
                <a:lnTo>
                  <a:pt x="369201" y="39370"/>
                </a:lnTo>
                <a:lnTo>
                  <a:pt x="369201" y="0"/>
                </a:lnTo>
                <a:close/>
              </a:path>
              <a:path w="398779" h="389889">
                <a:moveTo>
                  <a:pt x="370598" y="274929"/>
                </a:moveTo>
                <a:lnTo>
                  <a:pt x="324802" y="274929"/>
                </a:lnTo>
                <a:lnTo>
                  <a:pt x="324802" y="351574"/>
                </a:lnTo>
                <a:lnTo>
                  <a:pt x="370598" y="351574"/>
                </a:lnTo>
                <a:lnTo>
                  <a:pt x="370598" y="274929"/>
                </a:lnTo>
                <a:close/>
              </a:path>
              <a:path w="398779" h="389889">
                <a:moveTo>
                  <a:pt x="370598" y="237490"/>
                </a:moveTo>
                <a:lnTo>
                  <a:pt x="27571" y="237490"/>
                </a:lnTo>
                <a:lnTo>
                  <a:pt x="27571" y="274320"/>
                </a:lnTo>
                <a:lnTo>
                  <a:pt x="27571" y="351790"/>
                </a:lnTo>
                <a:lnTo>
                  <a:pt x="27571" y="389890"/>
                </a:lnTo>
                <a:lnTo>
                  <a:pt x="370598" y="389890"/>
                </a:lnTo>
                <a:lnTo>
                  <a:pt x="370598" y="351790"/>
                </a:lnTo>
                <a:lnTo>
                  <a:pt x="73837" y="351790"/>
                </a:lnTo>
                <a:lnTo>
                  <a:pt x="73837" y="274320"/>
                </a:lnTo>
                <a:lnTo>
                  <a:pt x="370598" y="274320"/>
                </a:lnTo>
                <a:lnTo>
                  <a:pt x="370598" y="237490"/>
                </a:lnTo>
                <a:close/>
              </a:path>
              <a:path w="398779" h="389889">
                <a:moveTo>
                  <a:pt x="398640" y="157632"/>
                </a:moveTo>
                <a:lnTo>
                  <a:pt x="0" y="157632"/>
                </a:lnTo>
                <a:lnTo>
                  <a:pt x="0" y="196418"/>
                </a:lnTo>
                <a:lnTo>
                  <a:pt x="398640" y="196418"/>
                </a:lnTo>
                <a:lnTo>
                  <a:pt x="398640" y="15763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16821" y="4439691"/>
            <a:ext cx="398780" cy="365125"/>
          </a:xfrm>
          <a:custGeom>
            <a:avLst/>
            <a:gdLst/>
            <a:ahLst/>
            <a:cxnLst/>
            <a:rect l="l" t="t" r="r" b="b"/>
            <a:pathLst>
              <a:path w="398779" h="365125">
                <a:moveTo>
                  <a:pt x="376212" y="42528"/>
                </a:moveTo>
                <a:lnTo>
                  <a:pt x="20563" y="42528"/>
                </a:lnTo>
                <a:lnTo>
                  <a:pt x="20563" y="0"/>
                </a:lnTo>
                <a:lnTo>
                  <a:pt x="376212" y="0"/>
                </a:lnTo>
                <a:lnTo>
                  <a:pt x="376212" y="42528"/>
                </a:lnTo>
                <a:close/>
              </a:path>
              <a:path w="398779" h="365125">
                <a:moveTo>
                  <a:pt x="11683" y="229465"/>
                </a:moveTo>
                <a:lnTo>
                  <a:pt x="11683" y="186470"/>
                </a:lnTo>
                <a:lnTo>
                  <a:pt x="59677" y="177108"/>
                </a:lnTo>
                <a:lnTo>
                  <a:pt x="102669" y="157674"/>
                </a:lnTo>
                <a:lnTo>
                  <a:pt x="138909" y="128527"/>
                </a:lnTo>
                <a:lnTo>
                  <a:pt x="166647" y="90025"/>
                </a:lnTo>
                <a:lnTo>
                  <a:pt x="184133" y="42528"/>
                </a:lnTo>
                <a:lnTo>
                  <a:pt x="233204" y="42528"/>
                </a:lnTo>
                <a:lnTo>
                  <a:pt x="229969" y="57329"/>
                </a:lnTo>
                <a:lnTo>
                  <a:pt x="225902" y="71562"/>
                </a:lnTo>
                <a:lnTo>
                  <a:pt x="221046" y="85180"/>
                </a:lnTo>
                <a:lnTo>
                  <a:pt x="215445" y="98142"/>
                </a:lnTo>
                <a:lnTo>
                  <a:pt x="281794" y="135062"/>
                </a:lnTo>
                <a:lnTo>
                  <a:pt x="193480" y="135062"/>
                </a:lnTo>
                <a:lnTo>
                  <a:pt x="158108" y="173012"/>
                </a:lnTo>
                <a:lnTo>
                  <a:pt x="114849" y="201717"/>
                </a:lnTo>
                <a:lnTo>
                  <a:pt x="65457" y="220695"/>
                </a:lnTo>
                <a:lnTo>
                  <a:pt x="11683" y="229465"/>
                </a:lnTo>
                <a:close/>
              </a:path>
              <a:path w="398779" h="365125">
                <a:moveTo>
                  <a:pt x="367332" y="232270"/>
                </a:moveTo>
                <a:lnTo>
                  <a:pt x="193480" y="135062"/>
                </a:lnTo>
                <a:lnTo>
                  <a:pt x="281794" y="135062"/>
                </a:lnTo>
                <a:lnTo>
                  <a:pt x="389297" y="194882"/>
                </a:lnTo>
                <a:lnTo>
                  <a:pt x="367332" y="232270"/>
                </a:lnTo>
                <a:close/>
              </a:path>
              <a:path w="398779" h="365125">
                <a:moveTo>
                  <a:pt x="221988" y="321532"/>
                </a:moveTo>
                <a:lnTo>
                  <a:pt x="175721" y="321532"/>
                </a:lnTo>
                <a:lnTo>
                  <a:pt x="175721" y="220119"/>
                </a:lnTo>
                <a:lnTo>
                  <a:pt x="221988" y="220119"/>
                </a:lnTo>
                <a:lnTo>
                  <a:pt x="221988" y="321532"/>
                </a:lnTo>
                <a:close/>
              </a:path>
              <a:path w="398779" h="365125">
                <a:moveTo>
                  <a:pt x="398644" y="364995"/>
                </a:moveTo>
                <a:lnTo>
                  <a:pt x="0" y="364995"/>
                </a:lnTo>
                <a:lnTo>
                  <a:pt x="0" y="321532"/>
                </a:lnTo>
                <a:lnTo>
                  <a:pt x="398644" y="321532"/>
                </a:lnTo>
                <a:lnTo>
                  <a:pt x="398644" y="36499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0426" y="4424736"/>
            <a:ext cx="403860" cy="394335"/>
          </a:xfrm>
          <a:custGeom>
            <a:avLst/>
            <a:gdLst/>
            <a:ahLst/>
            <a:cxnLst/>
            <a:rect l="l" t="t" r="r" b="b"/>
            <a:pathLst>
              <a:path w="403860" h="394335">
                <a:moveTo>
                  <a:pt x="347236" y="195349"/>
                </a:moveTo>
                <a:lnTo>
                  <a:pt x="300969" y="195349"/>
                </a:lnTo>
                <a:lnTo>
                  <a:pt x="300969" y="0"/>
                </a:lnTo>
                <a:lnTo>
                  <a:pt x="347236" y="0"/>
                </a:lnTo>
                <a:lnTo>
                  <a:pt x="347236" y="71503"/>
                </a:lnTo>
                <a:lnTo>
                  <a:pt x="403317" y="71503"/>
                </a:lnTo>
                <a:lnTo>
                  <a:pt x="403317" y="114031"/>
                </a:lnTo>
                <a:lnTo>
                  <a:pt x="347236" y="114031"/>
                </a:lnTo>
                <a:lnTo>
                  <a:pt x="347236" y="195349"/>
                </a:lnTo>
                <a:close/>
              </a:path>
              <a:path w="403860" h="394335">
                <a:moveTo>
                  <a:pt x="143474" y="180862"/>
                </a:moveTo>
                <a:lnTo>
                  <a:pt x="0" y="180862"/>
                </a:lnTo>
                <a:lnTo>
                  <a:pt x="0" y="9814"/>
                </a:lnTo>
                <a:lnTo>
                  <a:pt x="243486" y="9814"/>
                </a:lnTo>
                <a:lnTo>
                  <a:pt x="243486" y="49071"/>
                </a:lnTo>
                <a:lnTo>
                  <a:pt x="46267" y="49071"/>
                </a:lnTo>
                <a:lnTo>
                  <a:pt x="46267" y="142072"/>
                </a:lnTo>
                <a:lnTo>
                  <a:pt x="271994" y="142072"/>
                </a:lnTo>
                <a:lnTo>
                  <a:pt x="271994" y="163103"/>
                </a:lnTo>
                <a:lnTo>
                  <a:pt x="249612" y="170609"/>
                </a:lnTo>
                <a:lnTo>
                  <a:pt x="219826" y="176188"/>
                </a:lnTo>
                <a:lnTo>
                  <a:pt x="183994" y="179664"/>
                </a:lnTo>
                <a:lnTo>
                  <a:pt x="143474" y="180862"/>
                </a:lnTo>
                <a:close/>
              </a:path>
              <a:path w="403860" h="394335">
                <a:moveTo>
                  <a:pt x="271994" y="142072"/>
                </a:moveTo>
                <a:lnTo>
                  <a:pt x="146278" y="142072"/>
                </a:lnTo>
                <a:lnTo>
                  <a:pt x="185177" y="140882"/>
                </a:lnTo>
                <a:lnTo>
                  <a:pt x="219826" y="137457"/>
                </a:lnTo>
                <a:lnTo>
                  <a:pt x="249130" y="132017"/>
                </a:lnTo>
                <a:lnTo>
                  <a:pt x="271994" y="124780"/>
                </a:lnTo>
                <a:lnTo>
                  <a:pt x="271994" y="142072"/>
                </a:lnTo>
                <a:close/>
              </a:path>
              <a:path w="403860" h="394335">
                <a:moveTo>
                  <a:pt x="357050" y="393971"/>
                </a:moveTo>
                <a:lnTo>
                  <a:pt x="14020" y="393971"/>
                </a:lnTo>
                <a:lnTo>
                  <a:pt x="14020" y="288351"/>
                </a:lnTo>
                <a:lnTo>
                  <a:pt x="301436" y="288351"/>
                </a:lnTo>
                <a:lnTo>
                  <a:pt x="301436" y="253767"/>
                </a:lnTo>
                <a:lnTo>
                  <a:pt x="13085" y="253767"/>
                </a:lnTo>
                <a:lnTo>
                  <a:pt x="13085" y="217315"/>
                </a:lnTo>
                <a:lnTo>
                  <a:pt x="347236" y="217315"/>
                </a:lnTo>
                <a:lnTo>
                  <a:pt x="347236" y="322934"/>
                </a:lnTo>
                <a:lnTo>
                  <a:pt x="59820" y="322934"/>
                </a:lnTo>
                <a:lnTo>
                  <a:pt x="59820" y="357518"/>
                </a:lnTo>
                <a:lnTo>
                  <a:pt x="357050" y="357518"/>
                </a:lnTo>
                <a:lnTo>
                  <a:pt x="357050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60835" y="4424743"/>
            <a:ext cx="808355" cy="399415"/>
          </a:xfrm>
          <a:custGeom>
            <a:avLst/>
            <a:gdLst/>
            <a:ahLst/>
            <a:cxnLst/>
            <a:rect l="l" t="t" r="r" b="b"/>
            <a:pathLst>
              <a:path w="808354" h="399414">
                <a:moveTo>
                  <a:pt x="233197" y="7010"/>
                </a:moveTo>
                <a:lnTo>
                  <a:pt x="187871" y="7010"/>
                </a:lnTo>
                <a:lnTo>
                  <a:pt x="187871" y="64490"/>
                </a:lnTo>
                <a:lnTo>
                  <a:pt x="187871" y="102349"/>
                </a:lnTo>
                <a:lnTo>
                  <a:pt x="187871" y="165900"/>
                </a:lnTo>
                <a:lnTo>
                  <a:pt x="45326" y="165900"/>
                </a:lnTo>
                <a:lnTo>
                  <a:pt x="45326" y="102349"/>
                </a:lnTo>
                <a:lnTo>
                  <a:pt x="187871" y="102349"/>
                </a:lnTo>
                <a:lnTo>
                  <a:pt x="187871" y="64490"/>
                </a:lnTo>
                <a:lnTo>
                  <a:pt x="45326" y="64490"/>
                </a:lnTo>
                <a:lnTo>
                  <a:pt x="45326" y="7010"/>
                </a:lnTo>
                <a:lnTo>
                  <a:pt x="0" y="7010"/>
                </a:lnTo>
                <a:lnTo>
                  <a:pt x="0" y="204228"/>
                </a:lnTo>
                <a:lnTo>
                  <a:pt x="233197" y="204228"/>
                </a:lnTo>
                <a:lnTo>
                  <a:pt x="233197" y="165900"/>
                </a:lnTo>
                <a:lnTo>
                  <a:pt x="233197" y="102349"/>
                </a:lnTo>
                <a:lnTo>
                  <a:pt x="233197" y="64490"/>
                </a:lnTo>
                <a:lnTo>
                  <a:pt x="233197" y="7010"/>
                </a:lnTo>
                <a:close/>
              </a:path>
              <a:path w="808354" h="399414">
                <a:moveTo>
                  <a:pt x="353314" y="319659"/>
                </a:moveTo>
                <a:lnTo>
                  <a:pt x="344716" y="289331"/>
                </a:lnTo>
                <a:lnTo>
                  <a:pt x="332676" y="278066"/>
                </a:lnTo>
                <a:lnTo>
                  <a:pt x="320687" y="266865"/>
                </a:lnTo>
                <a:lnTo>
                  <a:pt x="304241" y="260070"/>
                </a:lnTo>
                <a:lnTo>
                  <a:pt x="304241" y="319659"/>
                </a:lnTo>
                <a:lnTo>
                  <a:pt x="294767" y="338391"/>
                </a:lnTo>
                <a:lnTo>
                  <a:pt x="268833" y="351320"/>
                </a:lnTo>
                <a:lnTo>
                  <a:pt x="230098" y="358825"/>
                </a:lnTo>
                <a:lnTo>
                  <a:pt x="182257" y="361251"/>
                </a:lnTo>
                <a:lnTo>
                  <a:pt x="134607" y="358825"/>
                </a:lnTo>
                <a:lnTo>
                  <a:pt x="95859" y="351320"/>
                </a:lnTo>
                <a:lnTo>
                  <a:pt x="69811" y="338391"/>
                </a:lnTo>
                <a:lnTo>
                  <a:pt x="60286" y="319659"/>
                </a:lnTo>
                <a:lnTo>
                  <a:pt x="69811" y="301142"/>
                </a:lnTo>
                <a:lnTo>
                  <a:pt x="95859" y="288175"/>
                </a:lnTo>
                <a:lnTo>
                  <a:pt x="134607" y="280555"/>
                </a:lnTo>
                <a:lnTo>
                  <a:pt x="182257" y="278066"/>
                </a:lnTo>
                <a:lnTo>
                  <a:pt x="230098" y="280555"/>
                </a:lnTo>
                <a:lnTo>
                  <a:pt x="268833" y="288175"/>
                </a:lnTo>
                <a:lnTo>
                  <a:pt x="294767" y="301142"/>
                </a:lnTo>
                <a:lnTo>
                  <a:pt x="304241" y="319659"/>
                </a:lnTo>
                <a:lnTo>
                  <a:pt x="304241" y="260070"/>
                </a:lnTo>
                <a:lnTo>
                  <a:pt x="283857" y="251625"/>
                </a:lnTo>
                <a:lnTo>
                  <a:pt x="236842" y="242963"/>
                </a:lnTo>
                <a:lnTo>
                  <a:pt x="182257" y="240207"/>
                </a:lnTo>
                <a:lnTo>
                  <a:pt x="127863" y="242963"/>
                </a:lnTo>
                <a:lnTo>
                  <a:pt x="80860" y="251625"/>
                </a:lnTo>
                <a:lnTo>
                  <a:pt x="43967" y="266865"/>
                </a:lnTo>
                <a:lnTo>
                  <a:pt x="19850" y="289331"/>
                </a:lnTo>
                <a:lnTo>
                  <a:pt x="11214" y="319659"/>
                </a:lnTo>
                <a:lnTo>
                  <a:pt x="19850" y="349999"/>
                </a:lnTo>
                <a:lnTo>
                  <a:pt x="43967" y="372465"/>
                </a:lnTo>
                <a:lnTo>
                  <a:pt x="80860" y="387705"/>
                </a:lnTo>
                <a:lnTo>
                  <a:pt x="127863" y="396367"/>
                </a:lnTo>
                <a:lnTo>
                  <a:pt x="182257" y="399110"/>
                </a:lnTo>
                <a:lnTo>
                  <a:pt x="236842" y="396367"/>
                </a:lnTo>
                <a:lnTo>
                  <a:pt x="283857" y="387705"/>
                </a:lnTo>
                <a:lnTo>
                  <a:pt x="320687" y="372465"/>
                </a:lnTo>
                <a:lnTo>
                  <a:pt x="332676" y="361251"/>
                </a:lnTo>
                <a:lnTo>
                  <a:pt x="344716" y="349999"/>
                </a:lnTo>
                <a:lnTo>
                  <a:pt x="353314" y="319659"/>
                </a:lnTo>
                <a:close/>
              </a:path>
              <a:path w="808354" h="399414">
                <a:moveTo>
                  <a:pt x="403313" y="84124"/>
                </a:moveTo>
                <a:lnTo>
                  <a:pt x="347230" y="84124"/>
                </a:lnTo>
                <a:lnTo>
                  <a:pt x="347230" y="0"/>
                </a:lnTo>
                <a:lnTo>
                  <a:pt x="300964" y="0"/>
                </a:lnTo>
                <a:lnTo>
                  <a:pt x="300964" y="227596"/>
                </a:lnTo>
                <a:lnTo>
                  <a:pt x="347230" y="227596"/>
                </a:lnTo>
                <a:lnTo>
                  <a:pt x="347230" y="128524"/>
                </a:lnTo>
                <a:lnTo>
                  <a:pt x="403313" y="128524"/>
                </a:lnTo>
                <a:lnTo>
                  <a:pt x="403313" y="84124"/>
                </a:lnTo>
                <a:close/>
              </a:path>
              <a:path w="808354" h="399414">
                <a:moveTo>
                  <a:pt x="721106" y="187401"/>
                </a:moveTo>
                <a:lnTo>
                  <a:pt x="648347" y="136931"/>
                </a:lnTo>
                <a:lnTo>
                  <a:pt x="594461" y="99542"/>
                </a:lnTo>
                <a:lnTo>
                  <a:pt x="601891" y="77584"/>
                </a:lnTo>
                <a:lnTo>
                  <a:pt x="607314" y="54622"/>
                </a:lnTo>
                <a:lnTo>
                  <a:pt x="610628" y="30861"/>
                </a:lnTo>
                <a:lnTo>
                  <a:pt x="611746" y="6540"/>
                </a:lnTo>
                <a:lnTo>
                  <a:pt x="565480" y="3733"/>
                </a:lnTo>
                <a:lnTo>
                  <a:pt x="559511" y="55422"/>
                </a:lnTo>
                <a:lnTo>
                  <a:pt x="543293" y="101727"/>
                </a:lnTo>
                <a:lnTo>
                  <a:pt x="517664" y="140182"/>
                </a:lnTo>
                <a:lnTo>
                  <a:pt x="483501" y="168313"/>
                </a:lnTo>
                <a:lnTo>
                  <a:pt x="441629" y="183667"/>
                </a:lnTo>
                <a:lnTo>
                  <a:pt x="441629" y="226656"/>
                </a:lnTo>
                <a:lnTo>
                  <a:pt x="482638" y="216255"/>
                </a:lnTo>
                <a:lnTo>
                  <a:pt x="519036" y="197040"/>
                </a:lnTo>
                <a:lnTo>
                  <a:pt x="550265" y="170205"/>
                </a:lnTo>
                <a:lnTo>
                  <a:pt x="575767" y="136931"/>
                </a:lnTo>
                <a:lnTo>
                  <a:pt x="694931" y="221056"/>
                </a:lnTo>
                <a:lnTo>
                  <a:pt x="721106" y="187401"/>
                </a:lnTo>
                <a:close/>
              </a:path>
              <a:path w="808354" h="399414">
                <a:moveTo>
                  <a:pt x="808037" y="260311"/>
                </a:moveTo>
                <a:lnTo>
                  <a:pt x="465937" y="260311"/>
                </a:lnTo>
                <a:lnTo>
                  <a:pt x="465937" y="300507"/>
                </a:lnTo>
                <a:lnTo>
                  <a:pt x="761301" y="300507"/>
                </a:lnTo>
                <a:lnTo>
                  <a:pt x="761301" y="399110"/>
                </a:lnTo>
                <a:lnTo>
                  <a:pt x="808037" y="399110"/>
                </a:lnTo>
                <a:lnTo>
                  <a:pt x="808037" y="260311"/>
                </a:lnTo>
                <a:close/>
              </a:path>
              <a:path w="808354" h="399414">
                <a:moveTo>
                  <a:pt x="808037" y="0"/>
                </a:moveTo>
                <a:lnTo>
                  <a:pt x="761771" y="0"/>
                </a:lnTo>
                <a:lnTo>
                  <a:pt x="761771" y="238340"/>
                </a:lnTo>
                <a:lnTo>
                  <a:pt x="808037" y="238340"/>
                </a:lnTo>
                <a:lnTo>
                  <a:pt x="808037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38509" y="4415389"/>
            <a:ext cx="139065" cy="417195"/>
          </a:xfrm>
          <a:custGeom>
            <a:avLst/>
            <a:gdLst/>
            <a:ahLst/>
            <a:cxnLst/>
            <a:rect l="l" t="t" r="r" b="b"/>
            <a:pathLst>
              <a:path w="139064" h="417195">
                <a:moveTo>
                  <a:pt x="138801" y="416870"/>
                </a:moveTo>
                <a:lnTo>
                  <a:pt x="86926" y="416870"/>
                </a:lnTo>
                <a:lnTo>
                  <a:pt x="57965" y="381823"/>
                </a:lnTo>
                <a:lnTo>
                  <a:pt x="33917" y="343770"/>
                </a:lnTo>
                <a:lnTo>
                  <a:pt x="15657" y="302397"/>
                </a:lnTo>
                <a:lnTo>
                  <a:pt x="4060" y="257390"/>
                </a:lnTo>
                <a:lnTo>
                  <a:pt x="0" y="208435"/>
                </a:lnTo>
                <a:lnTo>
                  <a:pt x="4060" y="159480"/>
                </a:lnTo>
                <a:lnTo>
                  <a:pt x="15657" y="114473"/>
                </a:lnTo>
                <a:lnTo>
                  <a:pt x="33917" y="73100"/>
                </a:lnTo>
                <a:lnTo>
                  <a:pt x="57965" y="35047"/>
                </a:lnTo>
                <a:lnTo>
                  <a:pt x="86926" y="0"/>
                </a:lnTo>
                <a:lnTo>
                  <a:pt x="138801" y="0"/>
                </a:lnTo>
                <a:lnTo>
                  <a:pt x="108685" y="34733"/>
                </a:lnTo>
                <a:lnTo>
                  <a:pt x="83505" y="73167"/>
                </a:lnTo>
                <a:lnTo>
                  <a:pt x="64269" y="115078"/>
                </a:lnTo>
                <a:lnTo>
                  <a:pt x="51987" y="160242"/>
                </a:lnTo>
                <a:lnTo>
                  <a:pt x="47669" y="208435"/>
                </a:lnTo>
                <a:lnTo>
                  <a:pt x="51987" y="256628"/>
                </a:lnTo>
                <a:lnTo>
                  <a:pt x="64269" y="301792"/>
                </a:lnTo>
                <a:lnTo>
                  <a:pt x="83505" y="343703"/>
                </a:lnTo>
                <a:lnTo>
                  <a:pt x="108685" y="382137"/>
                </a:lnTo>
                <a:lnTo>
                  <a:pt x="138801" y="41687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27783" y="4439691"/>
            <a:ext cx="49530" cy="374650"/>
          </a:xfrm>
          <a:custGeom>
            <a:avLst/>
            <a:gdLst/>
            <a:ahLst/>
            <a:cxnLst/>
            <a:rect l="l" t="t" r="r" b="b"/>
            <a:pathLst>
              <a:path w="49529" h="374650">
                <a:moveTo>
                  <a:pt x="49071" y="374342"/>
                </a:moveTo>
                <a:lnTo>
                  <a:pt x="0" y="374342"/>
                </a:lnTo>
                <a:lnTo>
                  <a:pt x="0" y="0"/>
                </a:lnTo>
                <a:lnTo>
                  <a:pt x="49071" y="0"/>
                </a:lnTo>
                <a:lnTo>
                  <a:pt x="49071" y="3743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40880" y="4430811"/>
            <a:ext cx="383540" cy="391795"/>
          </a:xfrm>
          <a:custGeom>
            <a:avLst/>
            <a:gdLst/>
            <a:ahLst/>
            <a:cxnLst/>
            <a:rect l="l" t="t" r="r" b="b"/>
            <a:pathLst>
              <a:path w="383540" h="391795">
                <a:moveTo>
                  <a:pt x="196284" y="391634"/>
                </a:moveTo>
                <a:lnTo>
                  <a:pt x="149800" y="386722"/>
                </a:lnTo>
                <a:lnTo>
                  <a:pt x="107911" y="372597"/>
                </a:lnTo>
                <a:lnTo>
                  <a:pt x="71548" y="350174"/>
                </a:lnTo>
                <a:lnTo>
                  <a:pt x="41644" y="320369"/>
                </a:lnTo>
                <a:lnTo>
                  <a:pt x="19129" y="284097"/>
                </a:lnTo>
                <a:lnTo>
                  <a:pt x="4937" y="242275"/>
                </a:lnTo>
                <a:lnTo>
                  <a:pt x="0" y="195817"/>
                </a:lnTo>
                <a:lnTo>
                  <a:pt x="4937" y="149359"/>
                </a:lnTo>
                <a:lnTo>
                  <a:pt x="19129" y="107536"/>
                </a:lnTo>
                <a:lnTo>
                  <a:pt x="41644" y="71265"/>
                </a:lnTo>
                <a:lnTo>
                  <a:pt x="71548" y="41460"/>
                </a:lnTo>
                <a:lnTo>
                  <a:pt x="107911" y="19037"/>
                </a:lnTo>
                <a:lnTo>
                  <a:pt x="149800" y="4911"/>
                </a:lnTo>
                <a:lnTo>
                  <a:pt x="196284" y="0"/>
                </a:lnTo>
                <a:lnTo>
                  <a:pt x="250601" y="6460"/>
                </a:lnTo>
                <a:lnTo>
                  <a:pt x="296909" y="24765"/>
                </a:lnTo>
                <a:lnTo>
                  <a:pt x="334379" y="53299"/>
                </a:lnTo>
                <a:lnTo>
                  <a:pt x="362180" y="90447"/>
                </a:lnTo>
                <a:lnTo>
                  <a:pt x="379483" y="134595"/>
                </a:lnTo>
                <a:lnTo>
                  <a:pt x="329477" y="134595"/>
                </a:lnTo>
                <a:lnTo>
                  <a:pt x="311703" y="98368"/>
                </a:lnTo>
                <a:lnTo>
                  <a:pt x="282976" y="70160"/>
                </a:lnTo>
                <a:lnTo>
                  <a:pt x="244435" y="51853"/>
                </a:lnTo>
                <a:lnTo>
                  <a:pt x="197219" y="45332"/>
                </a:lnTo>
                <a:lnTo>
                  <a:pt x="148791" y="52548"/>
                </a:lnTo>
                <a:lnTo>
                  <a:pt x="107922" y="72999"/>
                </a:lnTo>
                <a:lnTo>
                  <a:pt x="76453" y="104890"/>
                </a:lnTo>
                <a:lnTo>
                  <a:pt x="56223" y="146428"/>
                </a:lnTo>
                <a:lnTo>
                  <a:pt x="49071" y="195817"/>
                </a:lnTo>
                <a:lnTo>
                  <a:pt x="56268" y="245026"/>
                </a:lnTo>
                <a:lnTo>
                  <a:pt x="76588" y="286541"/>
                </a:lnTo>
                <a:lnTo>
                  <a:pt x="108124" y="318500"/>
                </a:lnTo>
                <a:lnTo>
                  <a:pt x="148970" y="339041"/>
                </a:lnTo>
                <a:lnTo>
                  <a:pt x="197219" y="346301"/>
                </a:lnTo>
                <a:lnTo>
                  <a:pt x="246137" y="339043"/>
                </a:lnTo>
                <a:lnTo>
                  <a:pt x="286423" y="319079"/>
                </a:lnTo>
                <a:lnTo>
                  <a:pt x="316107" y="289125"/>
                </a:lnTo>
                <a:lnTo>
                  <a:pt x="333216" y="251898"/>
                </a:lnTo>
                <a:lnTo>
                  <a:pt x="383222" y="251898"/>
                </a:lnTo>
                <a:lnTo>
                  <a:pt x="367010" y="296400"/>
                </a:lnTo>
                <a:lnTo>
                  <a:pt x="338888" y="334801"/>
                </a:lnTo>
                <a:lnTo>
                  <a:pt x="300177" y="364924"/>
                </a:lnTo>
                <a:lnTo>
                  <a:pt x="252201" y="384594"/>
                </a:lnTo>
                <a:lnTo>
                  <a:pt x="196284" y="39163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70369" y="4415395"/>
            <a:ext cx="986155" cy="417195"/>
          </a:xfrm>
          <a:custGeom>
            <a:avLst/>
            <a:gdLst/>
            <a:ahLst/>
            <a:cxnLst/>
            <a:rect l="l" t="t" r="r" b="b"/>
            <a:pathLst>
              <a:path w="986154" h="417195">
                <a:moveTo>
                  <a:pt x="394893" y="211239"/>
                </a:moveTo>
                <a:lnTo>
                  <a:pt x="389915" y="164782"/>
                </a:lnTo>
                <a:lnTo>
                  <a:pt x="375577" y="122961"/>
                </a:lnTo>
                <a:lnTo>
                  <a:pt x="352856" y="86690"/>
                </a:lnTo>
                <a:lnTo>
                  <a:pt x="345833" y="79756"/>
                </a:lnTo>
                <a:lnTo>
                  <a:pt x="345833" y="211239"/>
                </a:lnTo>
                <a:lnTo>
                  <a:pt x="338582" y="260680"/>
                </a:lnTo>
                <a:lnTo>
                  <a:pt x="318173" y="302336"/>
                </a:lnTo>
                <a:lnTo>
                  <a:pt x="286575" y="334365"/>
                </a:lnTo>
                <a:lnTo>
                  <a:pt x="245745" y="354926"/>
                </a:lnTo>
                <a:lnTo>
                  <a:pt x="197675" y="362191"/>
                </a:lnTo>
                <a:lnTo>
                  <a:pt x="149377" y="354926"/>
                </a:lnTo>
                <a:lnTo>
                  <a:pt x="108419" y="334365"/>
                </a:lnTo>
                <a:lnTo>
                  <a:pt x="76746" y="302336"/>
                </a:lnTo>
                <a:lnTo>
                  <a:pt x="56311" y="260680"/>
                </a:lnTo>
                <a:lnTo>
                  <a:pt x="49060" y="211239"/>
                </a:lnTo>
                <a:lnTo>
                  <a:pt x="56261" y="161620"/>
                </a:lnTo>
                <a:lnTo>
                  <a:pt x="76581" y="119951"/>
                </a:lnTo>
                <a:lnTo>
                  <a:pt x="108115" y="87985"/>
                </a:lnTo>
                <a:lnTo>
                  <a:pt x="148971" y="67500"/>
                </a:lnTo>
                <a:lnTo>
                  <a:pt x="197218" y="60286"/>
                </a:lnTo>
                <a:lnTo>
                  <a:pt x="245516" y="67500"/>
                </a:lnTo>
                <a:lnTo>
                  <a:pt x="286473" y="87985"/>
                </a:lnTo>
                <a:lnTo>
                  <a:pt x="318147" y="119951"/>
                </a:lnTo>
                <a:lnTo>
                  <a:pt x="338582" y="161620"/>
                </a:lnTo>
                <a:lnTo>
                  <a:pt x="345833" y="211239"/>
                </a:lnTo>
                <a:lnTo>
                  <a:pt x="345833" y="79756"/>
                </a:lnTo>
                <a:lnTo>
                  <a:pt x="326136" y="60286"/>
                </a:lnTo>
                <a:lnTo>
                  <a:pt x="322694" y="56883"/>
                </a:lnTo>
                <a:lnTo>
                  <a:pt x="286067" y="34455"/>
                </a:lnTo>
                <a:lnTo>
                  <a:pt x="243916" y="20332"/>
                </a:lnTo>
                <a:lnTo>
                  <a:pt x="197218" y="15417"/>
                </a:lnTo>
                <a:lnTo>
                  <a:pt x="150533" y="20332"/>
                </a:lnTo>
                <a:lnTo>
                  <a:pt x="108445" y="34455"/>
                </a:lnTo>
                <a:lnTo>
                  <a:pt x="71907" y="56883"/>
                </a:lnTo>
                <a:lnTo>
                  <a:pt x="41859" y="86690"/>
                </a:lnTo>
                <a:lnTo>
                  <a:pt x="19227" y="122961"/>
                </a:lnTo>
                <a:lnTo>
                  <a:pt x="4953" y="164782"/>
                </a:lnTo>
                <a:lnTo>
                  <a:pt x="0" y="211239"/>
                </a:lnTo>
                <a:lnTo>
                  <a:pt x="4991" y="257695"/>
                </a:lnTo>
                <a:lnTo>
                  <a:pt x="19316" y="299516"/>
                </a:lnTo>
                <a:lnTo>
                  <a:pt x="42037" y="335788"/>
                </a:lnTo>
                <a:lnTo>
                  <a:pt x="72199" y="365594"/>
                </a:lnTo>
                <a:lnTo>
                  <a:pt x="108826" y="388023"/>
                </a:lnTo>
                <a:lnTo>
                  <a:pt x="150977" y="402145"/>
                </a:lnTo>
                <a:lnTo>
                  <a:pt x="197675" y="407060"/>
                </a:lnTo>
                <a:lnTo>
                  <a:pt x="244360" y="402145"/>
                </a:lnTo>
                <a:lnTo>
                  <a:pt x="286448" y="388023"/>
                </a:lnTo>
                <a:lnTo>
                  <a:pt x="322986" y="365594"/>
                </a:lnTo>
                <a:lnTo>
                  <a:pt x="326415" y="362191"/>
                </a:lnTo>
                <a:lnTo>
                  <a:pt x="353034" y="335788"/>
                </a:lnTo>
                <a:lnTo>
                  <a:pt x="375666" y="299516"/>
                </a:lnTo>
                <a:lnTo>
                  <a:pt x="389940" y="257695"/>
                </a:lnTo>
                <a:lnTo>
                  <a:pt x="394893" y="211239"/>
                </a:lnTo>
                <a:close/>
              </a:path>
              <a:path w="986154" h="417195">
                <a:moveTo>
                  <a:pt x="568286" y="208432"/>
                </a:moveTo>
                <a:lnTo>
                  <a:pt x="564273" y="159473"/>
                </a:lnTo>
                <a:lnTo>
                  <a:pt x="552767" y="114477"/>
                </a:lnTo>
                <a:lnTo>
                  <a:pt x="534568" y="73101"/>
                </a:lnTo>
                <a:lnTo>
                  <a:pt x="510501" y="35052"/>
                </a:lnTo>
                <a:lnTo>
                  <a:pt x="481355" y="0"/>
                </a:lnTo>
                <a:lnTo>
                  <a:pt x="429945" y="0"/>
                </a:lnTo>
                <a:lnTo>
                  <a:pt x="460019" y="34734"/>
                </a:lnTo>
                <a:lnTo>
                  <a:pt x="485076" y="73164"/>
                </a:lnTo>
                <a:lnTo>
                  <a:pt x="504177" y="115074"/>
                </a:lnTo>
                <a:lnTo>
                  <a:pt x="516343" y="160248"/>
                </a:lnTo>
                <a:lnTo>
                  <a:pt x="520611" y="208432"/>
                </a:lnTo>
                <a:lnTo>
                  <a:pt x="516343" y="256628"/>
                </a:lnTo>
                <a:lnTo>
                  <a:pt x="504177" y="301790"/>
                </a:lnTo>
                <a:lnTo>
                  <a:pt x="485076" y="343700"/>
                </a:lnTo>
                <a:lnTo>
                  <a:pt x="460019" y="382143"/>
                </a:lnTo>
                <a:lnTo>
                  <a:pt x="429945" y="416864"/>
                </a:lnTo>
                <a:lnTo>
                  <a:pt x="481355" y="416864"/>
                </a:lnTo>
                <a:lnTo>
                  <a:pt x="510501" y="381825"/>
                </a:lnTo>
                <a:lnTo>
                  <a:pt x="534568" y="343776"/>
                </a:lnTo>
                <a:lnTo>
                  <a:pt x="552767" y="302399"/>
                </a:lnTo>
                <a:lnTo>
                  <a:pt x="564273" y="257390"/>
                </a:lnTo>
                <a:lnTo>
                  <a:pt x="568286" y="208432"/>
                </a:lnTo>
                <a:close/>
              </a:path>
              <a:path w="986154" h="417195">
                <a:moveTo>
                  <a:pt x="872528" y="143471"/>
                </a:moveTo>
                <a:lnTo>
                  <a:pt x="863307" y="92481"/>
                </a:lnTo>
                <a:lnTo>
                  <a:pt x="841908" y="59347"/>
                </a:lnTo>
                <a:lnTo>
                  <a:pt x="837653" y="52755"/>
                </a:lnTo>
                <a:lnTo>
                  <a:pt x="827189" y="45847"/>
                </a:lnTo>
                <a:lnTo>
                  <a:pt x="827189" y="143471"/>
                </a:lnTo>
                <a:lnTo>
                  <a:pt x="821639" y="176657"/>
                </a:lnTo>
                <a:lnTo>
                  <a:pt x="805865" y="203174"/>
                </a:lnTo>
                <a:lnTo>
                  <a:pt x="781253" y="220764"/>
                </a:lnTo>
                <a:lnTo>
                  <a:pt x="749147" y="227126"/>
                </a:lnTo>
                <a:lnTo>
                  <a:pt x="716838" y="220764"/>
                </a:lnTo>
                <a:lnTo>
                  <a:pt x="692251" y="203174"/>
                </a:lnTo>
                <a:lnTo>
                  <a:pt x="676592" y="176657"/>
                </a:lnTo>
                <a:lnTo>
                  <a:pt x="671106" y="143471"/>
                </a:lnTo>
                <a:lnTo>
                  <a:pt x="676592" y="110223"/>
                </a:lnTo>
                <a:lnTo>
                  <a:pt x="692251" y="83540"/>
                </a:lnTo>
                <a:lnTo>
                  <a:pt x="716838" y="65798"/>
                </a:lnTo>
                <a:lnTo>
                  <a:pt x="749147" y="59347"/>
                </a:lnTo>
                <a:lnTo>
                  <a:pt x="781253" y="65798"/>
                </a:lnTo>
                <a:lnTo>
                  <a:pt x="805865" y="83540"/>
                </a:lnTo>
                <a:lnTo>
                  <a:pt x="821639" y="110223"/>
                </a:lnTo>
                <a:lnTo>
                  <a:pt x="827189" y="143471"/>
                </a:lnTo>
                <a:lnTo>
                  <a:pt x="827189" y="45847"/>
                </a:lnTo>
                <a:lnTo>
                  <a:pt x="798588" y="26949"/>
                </a:lnTo>
                <a:lnTo>
                  <a:pt x="749147" y="17754"/>
                </a:lnTo>
                <a:lnTo>
                  <a:pt x="699503" y="26949"/>
                </a:lnTo>
                <a:lnTo>
                  <a:pt x="660463" y="52755"/>
                </a:lnTo>
                <a:lnTo>
                  <a:pt x="634923" y="92481"/>
                </a:lnTo>
                <a:lnTo>
                  <a:pt x="625767" y="143471"/>
                </a:lnTo>
                <a:lnTo>
                  <a:pt x="634923" y="194462"/>
                </a:lnTo>
                <a:lnTo>
                  <a:pt x="660463" y="234200"/>
                </a:lnTo>
                <a:lnTo>
                  <a:pt x="699503" y="259994"/>
                </a:lnTo>
                <a:lnTo>
                  <a:pt x="749147" y="269189"/>
                </a:lnTo>
                <a:lnTo>
                  <a:pt x="798588" y="259994"/>
                </a:lnTo>
                <a:lnTo>
                  <a:pt x="837653" y="234200"/>
                </a:lnTo>
                <a:lnTo>
                  <a:pt x="842213" y="227126"/>
                </a:lnTo>
                <a:lnTo>
                  <a:pt x="863307" y="194462"/>
                </a:lnTo>
                <a:lnTo>
                  <a:pt x="872528" y="143471"/>
                </a:lnTo>
                <a:close/>
              </a:path>
              <a:path w="986154" h="417195">
                <a:moveTo>
                  <a:pt x="906170" y="322465"/>
                </a:moveTo>
                <a:lnTo>
                  <a:pt x="881976" y="330708"/>
                </a:lnTo>
                <a:lnTo>
                  <a:pt x="851090" y="336550"/>
                </a:lnTo>
                <a:lnTo>
                  <a:pt x="815022" y="340017"/>
                </a:lnTo>
                <a:lnTo>
                  <a:pt x="775322" y="341160"/>
                </a:lnTo>
                <a:lnTo>
                  <a:pt x="612216" y="341160"/>
                </a:lnTo>
                <a:lnTo>
                  <a:pt x="612216" y="384619"/>
                </a:lnTo>
                <a:lnTo>
                  <a:pt x="772515" y="384619"/>
                </a:lnTo>
                <a:lnTo>
                  <a:pt x="813904" y="383336"/>
                </a:lnTo>
                <a:lnTo>
                  <a:pt x="850912" y="379603"/>
                </a:lnTo>
                <a:lnTo>
                  <a:pt x="882129" y="373583"/>
                </a:lnTo>
                <a:lnTo>
                  <a:pt x="906170" y="365467"/>
                </a:lnTo>
                <a:lnTo>
                  <a:pt x="906170" y="322465"/>
                </a:lnTo>
                <a:close/>
              </a:path>
              <a:path w="986154" h="417195">
                <a:moveTo>
                  <a:pt x="986091" y="9347"/>
                </a:moveTo>
                <a:lnTo>
                  <a:pt x="939825" y="9347"/>
                </a:lnTo>
                <a:lnTo>
                  <a:pt x="939825" y="408457"/>
                </a:lnTo>
                <a:lnTo>
                  <a:pt x="986091" y="408457"/>
                </a:lnTo>
                <a:lnTo>
                  <a:pt x="986091" y="934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66020" y="4424736"/>
            <a:ext cx="381000" cy="399415"/>
          </a:xfrm>
          <a:custGeom>
            <a:avLst/>
            <a:gdLst/>
            <a:ahLst/>
            <a:cxnLst/>
            <a:rect l="l" t="t" r="r" b="b"/>
            <a:pathLst>
              <a:path w="381000" h="399414">
                <a:moveTo>
                  <a:pt x="380418" y="160766"/>
                </a:moveTo>
                <a:lnTo>
                  <a:pt x="336487" y="160766"/>
                </a:lnTo>
                <a:lnTo>
                  <a:pt x="336487" y="0"/>
                </a:lnTo>
                <a:lnTo>
                  <a:pt x="380418" y="0"/>
                </a:lnTo>
                <a:lnTo>
                  <a:pt x="380418" y="160766"/>
                </a:lnTo>
                <a:close/>
              </a:path>
              <a:path w="381000" h="399414">
                <a:moveTo>
                  <a:pt x="267788" y="392101"/>
                </a:moveTo>
                <a:lnTo>
                  <a:pt x="223857" y="392101"/>
                </a:lnTo>
                <a:lnTo>
                  <a:pt x="223857" y="2336"/>
                </a:lnTo>
                <a:lnTo>
                  <a:pt x="267788" y="2336"/>
                </a:lnTo>
                <a:lnTo>
                  <a:pt x="267788" y="160766"/>
                </a:lnTo>
                <a:lnTo>
                  <a:pt x="380418" y="160766"/>
                </a:lnTo>
                <a:lnTo>
                  <a:pt x="380418" y="204696"/>
                </a:lnTo>
                <a:lnTo>
                  <a:pt x="267788" y="204696"/>
                </a:lnTo>
                <a:lnTo>
                  <a:pt x="267788" y="392101"/>
                </a:lnTo>
                <a:close/>
              </a:path>
              <a:path w="381000" h="399414">
                <a:moveTo>
                  <a:pt x="380418" y="399111"/>
                </a:moveTo>
                <a:lnTo>
                  <a:pt x="336487" y="399111"/>
                </a:lnTo>
                <a:lnTo>
                  <a:pt x="336487" y="204696"/>
                </a:lnTo>
                <a:lnTo>
                  <a:pt x="380418" y="204696"/>
                </a:lnTo>
                <a:lnTo>
                  <a:pt x="380418" y="399111"/>
                </a:lnTo>
                <a:close/>
              </a:path>
              <a:path w="381000" h="399414">
                <a:moveTo>
                  <a:pt x="0" y="375277"/>
                </a:moveTo>
                <a:lnTo>
                  <a:pt x="0" y="328542"/>
                </a:lnTo>
                <a:lnTo>
                  <a:pt x="24552" y="313756"/>
                </a:lnTo>
                <a:lnTo>
                  <a:pt x="44371" y="287509"/>
                </a:lnTo>
                <a:lnTo>
                  <a:pt x="59817" y="250527"/>
                </a:lnTo>
                <a:lnTo>
                  <a:pt x="71248" y="203539"/>
                </a:lnTo>
                <a:lnTo>
                  <a:pt x="79026" y="147273"/>
                </a:lnTo>
                <a:lnTo>
                  <a:pt x="83508" y="82455"/>
                </a:lnTo>
                <a:lnTo>
                  <a:pt x="85056" y="9814"/>
                </a:lnTo>
                <a:lnTo>
                  <a:pt x="129454" y="11683"/>
                </a:lnTo>
                <a:lnTo>
                  <a:pt x="128921" y="55840"/>
                </a:lnTo>
                <a:lnTo>
                  <a:pt x="127292" y="97149"/>
                </a:lnTo>
                <a:lnTo>
                  <a:pt x="124525" y="135566"/>
                </a:lnTo>
                <a:lnTo>
                  <a:pt x="120574" y="171047"/>
                </a:lnTo>
                <a:lnTo>
                  <a:pt x="156470" y="236943"/>
                </a:lnTo>
                <a:lnTo>
                  <a:pt x="108891" y="236943"/>
                </a:lnTo>
                <a:lnTo>
                  <a:pt x="90956" y="291483"/>
                </a:lnTo>
                <a:lnTo>
                  <a:pt x="67063" y="332573"/>
                </a:lnTo>
                <a:lnTo>
                  <a:pt x="36861" y="360431"/>
                </a:lnTo>
                <a:lnTo>
                  <a:pt x="0" y="375277"/>
                </a:lnTo>
                <a:close/>
              </a:path>
              <a:path w="381000" h="399414">
                <a:moveTo>
                  <a:pt x="178525" y="369201"/>
                </a:moveTo>
                <a:lnTo>
                  <a:pt x="108891" y="236943"/>
                </a:lnTo>
                <a:lnTo>
                  <a:pt x="156470" y="236943"/>
                </a:lnTo>
                <a:lnTo>
                  <a:pt x="217315" y="348638"/>
                </a:lnTo>
                <a:lnTo>
                  <a:pt x="178525" y="36920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12327" y="4438637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79" h="365760">
                <a:moveTo>
                  <a:pt x="398640" y="323850"/>
                </a:moveTo>
                <a:lnTo>
                  <a:pt x="221983" y="323850"/>
                </a:lnTo>
                <a:lnTo>
                  <a:pt x="221983" y="248920"/>
                </a:lnTo>
                <a:lnTo>
                  <a:pt x="378548" y="248920"/>
                </a:lnTo>
                <a:lnTo>
                  <a:pt x="378548" y="207010"/>
                </a:lnTo>
                <a:lnTo>
                  <a:pt x="72910" y="207010"/>
                </a:lnTo>
                <a:lnTo>
                  <a:pt x="72910" y="143510"/>
                </a:lnTo>
                <a:lnTo>
                  <a:pt x="372478" y="143510"/>
                </a:lnTo>
                <a:lnTo>
                  <a:pt x="372478" y="104140"/>
                </a:lnTo>
                <a:lnTo>
                  <a:pt x="372478" y="4191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1910"/>
                </a:lnTo>
                <a:lnTo>
                  <a:pt x="326669" y="41910"/>
                </a:lnTo>
                <a:lnTo>
                  <a:pt x="326669" y="104140"/>
                </a:lnTo>
                <a:lnTo>
                  <a:pt x="26644" y="104140"/>
                </a:lnTo>
                <a:lnTo>
                  <a:pt x="26644" y="143510"/>
                </a:lnTo>
                <a:lnTo>
                  <a:pt x="26644" y="207010"/>
                </a:lnTo>
                <a:lnTo>
                  <a:pt x="26644" y="248920"/>
                </a:lnTo>
                <a:lnTo>
                  <a:pt x="174790" y="248920"/>
                </a:lnTo>
                <a:lnTo>
                  <a:pt x="174790" y="323850"/>
                </a:lnTo>
                <a:lnTo>
                  <a:pt x="0" y="323850"/>
                </a:lnTo>
                <a:lnTo>
                  <a:pt x="0" y="365760"/>
                </a:lnTo>
                <a:lnTo>
                  <a:pt x="398640" y="365760"/>
                </a:lnTo>
                <a:lnTo>
                  <a:pt x="398640" y="323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61919" y="4422399"/>
            <a:ext cx="398780" cy="396875"/>
          </a:xfrm>
          <a:custGeom>
            <a:avLst/>
            <a:gdLst/>
            <a:ahLst/>
            <a:cxnLst/>
            <a:rect l="l" t="t" r="r" b="b"/>
            <a:pathLst>
              <a:path w="398779" h="396875">
                <a:moveTo>
                  <a:pt x="199088" y="172449"/>
                </a:moveTo>
                <a:lnTo>
                  <a:pt x="143519" y="169156"/>
                </a:lnTo>
                <a:lnTo>
                  <a:pt x="94949" y="159110"/>
                </a:lnTo>
                <a:lnTo>
                  <a:pt x="56451" y="142065"/>
                </a:lnTo>
                <a:lnTo>
                  <a:pt x="21965" y="85991"/>
                </a:lnTo>
                <a:lnTo>
                  <a:pt x="31098" y="54436"/>
                </a:lnTo>
                <a:lnTo>
                  <a:pt x="56451" y="30283"/>
                </a:lnTo>
                <a:lnTo>
                  <a:pt x="94949" y="13309"/>
                </a:lnTo>
                <a:lnTo>
                  <a:pt x="143519" y="3290"/>
                </a:lnTo>
                <a:lnTo>
                  <a:pt x="199088" y="0"/>
                </a:lnTo>
                <a:lnTo>
                  <a:pt x="254657" y="3290"/>
                </a:lnTo>
                <a:lnTo>
                  <a:pt x="303227" y="13309"/>
                </a:lnTo>
                <a:lnTo>
                  <a:pt x="341725" y="30283"/>
                </a:lnTo>
                <a:lnTo>
                  <a:pt x="349182" y="37387"/>
                </a:lnTo>
                <a:lnTo>
                  <a:pt x="199088" y="37387"/>
                </a:lnTo>
                <a:lnTo>
                  <a:pt x="149703" y="40447"/>
                </a:lnTo>
                <a:lnTo>
                  <a:pt x="108949" y="49596"/>
                </a:lnTo>
                <a:lnTo>
                  <a:pt x="81252" y="64792"/>
                </a:lnTo>
                <a:lnTo>
                  <a:pt x="71036" y="85991"/>
                </a:lnTo>
                <a:lnTo>
                  <a:pt x="81252" y="107459"/>
                </a:lnTo>
                <a:lnTo>
                  <a:pt x="108949" y="122794"/>
                </a:lnTo>
                <a:lnTo>
                  <a:pt x="149703" y="131995"/>
                </a:lnTo>
                <a:lnTo>
                  <a:pt x="199088" y="135062"/>
                </a:lnTo>
                <a:lnTo>
                  <a:pt x="349034" y="135062"/>
                </a:lnTo>
                <a:lnTo>
                  <a:pt x="341725" y="142065"/>
                </a:lnTo>
                <a:lnTo>
                  <a:pt x="303227" y="159110"/>
                </a:lnTo>
                <a:lnTo>
                  <a:pt x="254657" y="169156"/>
                </a:lnTo>
                <a:lnTo>
                  <a:pt x="199088" y="172449"/>
                </a:lnTo>
                <a:close/>
              </a:path>
              <a:path w="398779" h="396875">
                <a:moveTo>
                  <a:pt x="349034" y="135062"/>
                </a:moveTo>
                <a:lnTo>
                  <a:pt x="199088" y="135062"/>
                </a:lnTo>
                <a:lnTo>
                  <a:pt x="248473" y="131995"/>
                </a:lnTo>
                <a:lnTo>
                  <a:pt x="289227" y="122794"/>
                </a:lnTo>
                <a:lnTo>
                  <a:pt x="316925" y="107459"/>
                </a:lnTo>
                <a:lnTo>
                  <a:pt x="327140" y="85991"/>
                </a:lnTo>
                <a:lnTo>
                  <a:pt x="316925" y="64792"/>
                </a:lnTo>
                <a:lnTo>
                  <a:pt x="289227" y="49596"/>
                </a:lnTo>
                <a:lnTo>
                  <a:pt x="248473" y="40447"/>
                </a:lnTo>
                <a:lnTo>
                  <a:pt x="199088" y="37387"/>
                </a:lnTo>
                <a:lnTo>
                  <a:pt x="349182" y="37387"/>
                </a:lnTo>
                <a:lnTo>
                  <a:pt x="367078" y="54436"/>
                </a:lnTo>
                <a:lnTo>
                  <a:pt x="376212" y="85991"/>
                </a:lnTo>
                <a:lnTo>
                  <a:pt x="367078" y="117774"/>
                </a:lnTo>
                <a:lnTo>
                  <a:pt x="349034" y="135062"/>
                </a:lnTo>
                <a:close/>
              </a:path>
              <a:path w="398779" h="396875">
                <a:moveTo>
                  <a:pt x="398644" y="246290"/>
                </a:moveTo>
                <a:lnTo>
                  <a:pt x="0" y="246290"/>
                </a:lnTo>
                <a:lnTo>
                  <a:pt x="0" y="207033"/>
                </a:lnTo>
                <a:lnTo>
                  <a:pt x="398644" y="207033"/>
                </a:lnTo>
                <a:lnTo>
                  <a:pt x="398644" y="246290"/>
                </a:lnTo>
                <a:close/>
              </a:path>
              <a:path w="398779" h="396875">
                <a:moveTo>
                  <a:pt x="222455" y="314989"/>
                </a:moveTo>
                <a:lnTo>
                  <a:pt x="175721" y="314989"/>
                </a:lnTo>
                <a:lnTo>
                  <a:pt x="175721" y="246290"/>
                </a:lnTo>
                <a:lnTo>
                  <a:pt x="222455" y="246290"/>
                </a:lnTo>
                <a:lnTo>
                  <a:pt x="222455" y="314989"/>
                </a:lnTo>
                <a:close/>
              </a:path>
              <a:path w="398779" h="396875">
                <a:moveTo>
                  <a:pt x="378081" y="396775"/>
                </a:moveTo>
                <a:lnTo>
                  <a:pt x="27573" y="396775"/>
                </a:lnTo>
                <a:lnTo>
                  <a:pt x="27573" y="283210"/>
                </a:lnTo>
                <a:lnTo>
                  <a:pt x="74775" y="283210"/>
                </a:lnTo>
                <a:lnTo>
                  <a:pt x="74775" y="357050"/>
                </a:lnTo>
                <a:lnTo>
                  <a:pt x="378081" y="357050"/>
                </a:lnTo>
                <a:lnTo>
                  <a:pt x="378081" y="39677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654542" y="4424736"/>
            <a:ext cx="372110" cy="399415"/>
          </a:xfrm>
          <a:custGeom>
            <a:avLst/>
            <a:gdLst/>
            <a:ahLst/>
            <a:cxnLst/>
            <a:rect l="l" t="t" r="r" b="b"/>
            <a:pathLst>
              <a:path w="372109" h="399414">
                <a:moveTo>
                  <a:pt x="371538" y="160766"/>
                </a:moveTo>
                <a:lnTo>
                  <a:pt x="327608" y="160766"/>
                </a:lnTo>
                <a:lnTo>
                  <a:pt x="327608" y="0"/>
                </a:lnTo>
                <a:lnTo>
                  <a:pt x="371538" y="0"/>
                </a:lnTo>
                <a:lnTo>
                  <a:pt x="371538" y="160766"/>
                </a:lnTo>
                <a:close/>
              </a:path>
              <a:path w="372109" h="399414">
                <a:moveTo>
                  <a:pt x="262647" y="392101"/>
                </a:moveTo>
                <a:lnTo>
                  <a:pt x="218717" y="392101"/>
                </a:lnTo>
                <a:lnTo>
                  <a:pt x="218717" y="2336"/>
                </a:lnTo>
                <a:lnTo>
                  <a:pt x="262647" y="2336"/>
                </a:lnTo>
                <a:lnTo>
                  <a:pt x="262647" y="160766"/>
                </a:lnTo>
                <a:lnTo>
                  <a:pt x="371538" y="160766"/>
                </a:lnTo>
                <a:lnTo>
                  <a:pt x="371538" y="204229"/>
                </a:lnTo>
                <a:lnTo>
                  <a:pt x="262647" y="204229"/>
                </a:lnTo>
                <a:lnTo>
                  <a:pt x="262647" y="392101"/>
                </a:lnTo>
                <a:close/>
              </a:path>
              <a:path w="372109" h="399414">
                <a:moveTo>
                  <a:pt x="371538" y="399111"/>
                </a:moveTo>
                <a:lnTo>
                  <a:pt x="327608" y="399111"/>
                </a:lnTo>
                <a:lnTo>
                  <a:pt x="327608" y="204229"/>
                </a:lnTo>
                <a:lnTo>
                  <a:pt x="371538" y="204229"/>
                </a:lnTo>
                <a:lnTo>
                  <a:pt x="371538" y="399111"/>
                </a:lnTo>
                <a:close/>
              </a:path>
              <a:path w="372109" h="399414">
                <a:moveTo>
                  <a:pt x="91599" y="375277"/>
                </a:moveTo>
                <a:lnTo>
                  <a:pt x="0" y="375277"/>
                </a:lnTo>
                <a:lnTo>
                  <a:pt x="0" y="14487"/>
                </a:lnTo>
                <a:lnTo>
                  <a:pt x="172449" y="14487"/>
                </a:lnTo>
                <a:lnTo>
                  <a:pt x="172449" y="55613"/>
                </a:lnTo>
                <a:lnTo>
                  <a:pt x="45332" y="55613"/>
                </a:lnTo>
                <a:lnTo>
                  <a:pt x="45332" y="334151"/>
                </a:lnTo>
                <a:lnTo>
                  <a:pt x="189741" y="334151"/>
                </a:lnTo>
                <a:lnTo>
                  <a:pt x="189741" y="359387"/>
                </a:lnTo>
                <a:lnTo>
                  <a:pt x="169412" y="366207"/>
                </a:lnTo>
                <a:lnTo>
                  <a:pt x="145227" y="371188"/>
                </a:lnTo>
                <a:lnTo>
                  <a:pt x="118763" y="374240"/>
                </a:lnTo>
                <a:lnTo>
                  <a:pt x="91599" y="375277"/>
                </a:lnTo>
                <a:close/>
              </a:path>
              <a:path w="372109" h="399414">
                <a:moveTo>
                  <a:pt x="189741" y="334151"/>
                </a:moveTo>
                <a:lnTo>
                  <a:pt x="96740" y="334151"/>
                </a:lnTo>
                <a:lnTo>
                  <a:pt x="122247" y="333121"/>
                </a:lnTo>
                <a:lnTo>
                  <a:pt x="146921" y="330120"/>
                </a:lnTo>
                <a:lnTo>
                  <a:pt x="169755" y="325278"/>
                </a:lnTo>
                <a:lnTo>
                  <a:pt x="189741" y="318728"/>
                </a:lnTo>
                <a:lnTo>
                  <a:pt x="189741" y="33415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091509" y="4424743"/>
            <a:ext cx="848994" cy="394335"/>
          </a:xfrm>
          <a:custGeom>
            <a:avLst/>
            <a:gdLst/>
            <a:ahLst/>
            <a:cxnLst/>
            <a:rect l="l" t="t" r="r" b="b"/>
            <a:pathLst>
              <a:path w="848995" h="394335">
                <a:moveTo>
                  <a:pt x="249085" y="120103"/>
                </a:moveTo>
                <a:lnTo>
                  <a:pt x="240512" y="73799"/>
                </a:lnTo>
                <a:lnTo>
                  <a:pt x="219811" y="42989"/>
                </a:lnTo>
                <a:lnTo>
                  <a:pt x="215849" y="37096"/>
                </a:lnTo>
                <a:lnTo>
                  <a:pt x="202819" y="29044"/>
                </a:lnTo>
                <a:lnTo>
                  <a:pt x="202819" y="120103"/>
                </a:lnTo>
                <a:lnTo>
                  <a:pt x="197192" y="151993"/>
                </a:lnTo>
                <a:lnTo>
                  <a:pt x="181317" y="176123"/>
                </a:lnTo>
                <a:lnTo>
                  <a:pt x="156679" y="191414"/>
                </a:lnTo>
                <a:lnTo>
                  <a:pt x="124777" y="196748"/>
                </a:lnTo>
                <a:lnTo>
                  <a:pt x="92595" y="191414"/>
                </a:lnTo>
                <a:lnTo>
                  <a:pt x="67818" y="176123"/>
                </a:lnTo>
                <a:lnTo>
                  <a:pt x="51892" y="151993"/>
                </a:lnTo>
                <a:lnTo>
                  <a:pt x="46266" y="120103"/>
                </a:lnTo>
                <a:lnTo>
                  <a:pt x="51892" y="88150"/>
                </a:lnTo>
                <a:lnTo>
                  <a:pt x="67818" y="63855"/>
                </a:lnTo>
                <a:lnTo>
                  <a:pt x="92595" y="48399"/>
                </a:lnTo>
                <a:lnTo>
                  <a:pt x="124777" y="42989"/>
                </a:lnTo>
                <a:lnTo>
                  <a:pt x="156679" y="48399"/>
                </a:lnTo>
                <a:lnTo>
                  <a:pt x="181317" y="63855"/>
                </a:lnTo>
                <a:lnTo>
                  <a:pt x="197192" y="88150"/>
                </a:lnTo>
                <a:lnTo>
                  <a:pt x="202819" y="120103"/>
                </a:lnTo>
                <a:lnTo>
                  <a:pt x="202819" y="29044"/>
                </a:lnTo>
                <a:lnTo>
                  <a:pt x="176733" y="12915"/>
                </a:lnTo>
                <a:lnTo>
                  <a:pt x="124777" y="4203"/>
                </a:lnTo>
                <a:lnTo>
                  <a:pt x="72745" y="12915"/>
                </a:lnTo>
                <a:lnTo>
                  <a:pt x="33464" y="37096"/>
                </a:lnTo>
                <a:lnTo>
                  <a:pt x="8648" y="73799"/>
                </a:lnTo>
                <a:lnTo>
                  <a:pt x="0" y="120103"/>
                </a:lnTo>
                <a:lnTo>
                  <a:pt x="8648" y="166408"/>
                </a:lnTo>
                <a:lnTo>
                  <a:pt x="33464" y="203123"/>
                </a:lnTo>
                <a:lnTo>
                  <a:pt x="72745" y="227291"/>
                </a:lnTo>
                <a:lnTo>
                  <a:pt x="124777" y="236004"/>
                </a:lnTo>
                <a:lnTo>
                  <a:pt x="176733" y="227291"/>
                </a:lnTo>
                <a:lnTo>
                  <a:pt x="215849" y="203123"/>
                </a:lnTo>
                <a:lnTo>
                  <a:pt x="220129" y="196748"/>
                </a:lnTo>
                <a:lnTo>
                  <a:pt x="240512" y="166408"/>
                </a:lnTo>
                <a:lnTo>
                  <a:pt x="249085" y="120103"/>
                </a:lnTo>
                <a:close/>
              </a:path>
              <a:path w="848995" h="394335">
                <a:moveTo>
                  <a:pt x="372465" y="351904"/>
                </a:moveTo>
                <a:lnTo>
                  <a:pt x="79908" y="351904"/>
                </a:lnTo>
                <a:lnTo>
                  <a:pt x="79908" y="263575"/>
                </a:lnTo>
                <a:lnTo>
                  <a:pt x="32702" y="263575"/>
                </a:lnTo>
                <a:lnTo>
                  <a:pt x="32702" y="393966"/>
                </a:lnTo>
                <a:lnTo>
                  <a:pt x="372465" y="393966"/>
                </a:lnTo>
                <a:lnTo>
                  <a:pt x="372465" y="351904"/>
                </a:lnTo>
                <a:close/>
              </a:path>
              <a:path w="848995" h="394335">
                <a:moveTo>
                  <a:pt x="417804" y="94869"/>
                </a:moveTo>
                <a:lnTo>
                  <a:pt x="361721" y="94869"/>
                </a:lnTo>
                <a:lnTo>
                  <a:pt x="361721" y="0"/>
                </a:lnTo>
                <a:lnTo>
                  <a:pt x="315455" y="0"/>
                </a:lnTo>
                <a:lnTo>
                  <a:pt x="315455" y="296291"/>
                </a:lnTo>
                <a:lnTo>
                  <a:pt x="361721" y="296291"/>
                </a:lnTo>
                <a:lnTo>
                  <a:pt x="361721" y="139268"/>
                </a:lnTo>
                <a:lnTo>
                  <a:pt x="417804" y="139268"/>
                </a:lnTo>
                <a:lnTo>
                  <a:pt x="417804" y="94869"/>
                </a:lnTo>
                <a:close/>
              </a:path>
              <a:path w="848995" h="394335">
                <a:moveTo>
                  <a:pt x="828598" y="135064"/>
                </a:moveTo>
                <a:lnTo>
                  <a:pt x="820381" y="92456"/>
                </a:lnTo>
                <a:lnTo>
                  <a:pt x="796785" y="57365"/>
                </a:lnTo>
                <a:lnTo>
                  <a:pt x="787019" y="50469"/>
                </a:lnTo>
                <a:lnTo>
                  <a:pt x="779995" y="45516"/>
                </a:lnTo>
                <a:lnTo>
                  <a:pt x="779995" y="135064"/>
                </a:lnTo>
                <a:lnTo>
                  <a:pt x="770585" y="169570"/>
                </a:lnTo>
                <a:lnTo>
                  <a:pt x="744004" y="196278"/>
                </a:lnTo>
                <a:lnTo>
                  <a:pt x="702703" y="213537"/>
                </a:lnTo>
                <a:lnTo>
                  <a:pt x="649135" y="219646"/>
                </a:lnTo>
                <a:lnTo>
                  <a:pt x="595566" y="213537"/>
                </a:lnTo>
                <a:lnTo>
                  <a:pt x="554266" y="196278"/>
                </a:lnTo>
                <a:lnTo>
                  <a:pt x="527685" y="169570"/>
                </a:lnTo>
                <a:lnTo>
                  <a:pt x="518274" y="135064"/>
                </a:lnTo>
                <a:lnTo>
                  <a:pt x="527685" y="100545"/>
                </a:lnTo>
                <a:lnTo>
                  <a:pt x="554266" y="73837"/>
                </a:lnTo>
                <a:lnTo>
                  <a:pt x="595566" y="56591"/>
                </a:lnTo>
                <a:lnTo>
                  <a:pt x="649135" y="50469"/>
                </a:lnTo>
                <a:lnTo>
                  <a:pt x="702703" y="56591"/>
                </a:lnTo>
                <a:lnTo>
                  <a:pt x="744004" y="73837"/>
                </a:lnTo>
                <a:lnTo>
                  <a:pt x="770585" y="100545"/>
                </a:lnTo>
                <a:lnTo>
                  <a:pt x="779995" y="135064"/>
                </a:lnTo>
                <a:lnTo>
                  <a:pt x="779995" y="45516"/>
                </a:lnTo>
                <a:lnTo>
                  <a:pt x="759345" y="30924"/>
                </a:lnTo>
                <a:lnTo>
                  <a:pt x="709612" y="14224"/>
                </a:lnTo>
                <a:lnTo>
                  <a:pt x="649135" y="8407"/>
                </a:lnTo>
                <a:lnTo>
                  <a:pt x="588657" y="14224"/>
                </a:lnTo>
                <a:lnTo>
                  <a:pt x="538924" y="30924"/>
                </a:lnTo>
                <a:lnTo>
                  <a:pt x="501484" y="57365"/>
                </a:lnTo>
                <a:lnTo>
                  <a:pt x="477888" y="92456"/>
                </a:lnTo>
                <a:lnTo>
                  <a:pt x="469671" y="135064"/>
                </a:lnTo>
                <a:lnTo>
                  <a:pt x="477888" y="177660"/>
                </a:lnTo>
                <a:lnTo>
                  <a:pt x="501484" y="212750"/>
                </a:lnTo>
                <a:lnTo>
                  <a:pt x="538924" y="239204"/>
                </a:lnTo>
                <a:lnTo>
                  <a:pt x="588657" y="255892"/>
                </a:lnTo>
                <a:lnTo>
                  <a:pt x="649135" y="261708"/>
                </a:lnTo>
                <a:lnTo>
                  <a:pt x="709612" y="255892"/>
                </a:lnTo>
                <a:lnTo>
                  <a:pt x="759345" y="239204"/>
                </a:lnTo>
                <a:lnTo>
                  <a:pt x="787019" y="219646"/>
                </a:lnTo>
                <a:lnTo>
                  <a:pt x="796785" y="212750"/>
                </a:lnTo>
                <a:lnTo>
                  <a:pt x="820381" y="177660"/>
                </a:lnTo>
                <a:lnTo>
                  <a:pt x="828598" y="135064"/>
                </a:lnTo>
                <a:close/>
              </a:path>
              <a:path w="848995" h="394335">
                <a:moveTo>
                  <a:pt x="848690" y="336486"/>
                </a:moveTo>
                <a:lnTo>
                  <a:pt x="450049" y="336486"/>
                </a:lnTo>
                <a:lnTo>
                  <a:pt x="450049" y="379945"/>
                </a:lnTo>
                <a:lnTo>
                  <a:pt x="848690" y="379945"/>
                </a:lnTo>
                <a:lnTo>
                  <a:pt x="848690" y="33648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991139" y="4438637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79" h="365760">
                <a:moveTo>
                  <a:pt x="398640" y="323850"/>
                </a:moveTo>
                <a:lnTo>
                  <a:pt x="221996" y="323850"/>
                </a:lnTo>
                <a:lnTo>
                  <a:pt x="221996" y="248920"/>
                </a:lnTo>
                <a:lnTo>
                  <a:pt x="378548" y="248920"/>
                </a:lnTo>
                <a:lnTo>
                  <a:pt x="378548" y="207010"/>
                </a:lnTo>
                <a:lnTo>
                  <a:pt x="72910" y="207010"/>
                </a:lnTo>
                <a:lnTo>
                  <a:pt x="72910" y="143510"/>
                </a:lnTo>
                <a:lnTo>
                  <a:pt x="372478" y="143510"/>
                </a:lnTo>
                <a:lnTo>
                  <a:pt x="372478" y="104140"/>
                </a:lnTo>
                <a:lnTo>
                  <a:pt x="372478" y="4191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1910"/>
                </a:lnTo>
                <a:lnTo>
                  <a:pt x="326669" y="41910"/>
                </a:lnTo>
                <a:lnTo>
                  <a:pt x="326669" y="104140"/>
                </a:lnTo>
                <a:lnTo>
                  <a:pt x="26644" y="104140"/>
                </a:lnTo>
                <a:lnTo>
                  <a:pt x="26644" y="143510"/>
                </a:lnTo>
                <a:lnTo>
                  <a:pt x="26644" y="207010"/>
                </a:lnTo>
                <a:lnTo>
                  <a:pt x="26644" y="248920"/>
                </a:lnTo>
                <a:lnTo>
                  <a:pt x="174790" y="248920"/>
                </a:lnTo>
                <a:lnTo>
                  <a:pt x="174790" y="323850"/>
                </a:lnTo>
                <a:lnTo>
                  <a:pt x="0" y="323850"/>
                </a:lnTo>
                <a:lnTo>
                  <a:pt x="0" y="365760"/>
                </a:lnTo>
                <a:lnTo>
                  <a:pt x="398640" y="365760"/>
                </a:lnTo>
                <a:lnTo>
                  <a:pt x="398640" y="3238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440731" y="4755615"/>
            <a:ext cx="62230" cy="106045"/>
          </a:xfrm>
          <a:custGeom>
            <a:avLst/>
            <a:gdLst/>
            <a:ahLst/>
            <a:cxnLst/>
            <a:rect l="l" t="t" r="r" b="b"/>
            <a:pathLst>
              <a:path w="62229" h="106045">
                <a:moveTo>
                  <a:pt x="38322" y="105619"/>
                </a:moveTo>
                <a:lnTo>
                  <a:pt x="0" y="105619"/>
                </a:lnTo>
                <a:lnTo>
                  <a:pt x="14955" y="0"/>
                </a:lnTo>
                <a:lnTo>
                  <a:pt x="61689" y="0"/>
                </a:lnTo>
                <a:lnTo>
                  <a:pt x="38322" y="10561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63926" y="4985482"/>
            <a:ext cx="376555" cy="394335"/>
          </a:xfrm>
          <a:custGeom>
            <a:avLst/>
            <a:gdLst/>
            <a:ahLst/>
            <a:cxnLst/>
            <a:rect l="l" t="t" r="r" b="b"/>
            <a:pathLst>
              <a:path w="376555" h="394335">
                <a:moveTo>
                  <a:pt x="366397" y="195349"/>
                </a:moveTo>
                <a:lnTo>
                  <a:pt x="320130" y="195349"/>
                </a:lnTo>
                <a:lnTo>
                  <a:pt x="320130" y="0"/>
                </a:lnTo>
                <a:lnTo>
                  <a:pt x="366397" y="0"/>
                </a:lnTo>
                <a:lnTo>
                  <a:pt x="366397" y="195349"/>
                </a:lnTo>
                <a:close/>
              </a:path>
              <a:path w="376555" h="394335">
                <a:moveTo>
                  <a:pt x="0" y="191611"/>
                </a:moveTo>
                <a:lnTo>
                  <a:pt x="0" y="150484"/>
                </a:lnTo>
                <a:lnTo>
                  <a:pt x="51152" y="132024"/>
                </a:lnTo>
                <a:lnTo>
                  <a:pt x="89905" y="99193"/>
                </a:lnTo>
                <a:lnTo>
                  <a:pt x="114550" y="55321"/>
                </a:lnTo>
                <a:lnTo>
                  <a:pt x="123378" y="3738"/>
                </a:lnTo>
                <a:lnTo>
                  <a:pt x="169645" y="6542"/>
                </a:lnTo>
                <a:lnTo>
                  <a:pt x="168689" y="25966"/>
                </a:lnTo>
                <a:lnTo>
                  <a:pt x="165848" y="44865"/>
                </a:lnTo>
                <a:lnTo>
                  <a:pt x="161168" y="63062"/>
                </a:lnTo>
                <a:lnTo>
                  <a:pt x="154690" y="80383"/>
                </a:lnTo>
                <a:lnTo>
                  <a:pt x="217591" y="114966"/>
                </a:lnTo>
                <a:lnTo>
                  <a:pt x="134595" y="114966"/>
                </a:lnTo>
                <a:lnTo>
                  <a:pt x="109095" y="143043"/>
                </a:lnTo>
                <a:lnTo>
                  <a:pt x="77812" y="165731"/>
                </a:lnTo>
                <a:lnTo>
                  <a:pt x="41272" y="182198"/>
                </a:lnTo>
                <a:lnTo>
                  <a:pt x="0" y="191611"/>
                </a:lnTo>
                <a:close/>
              </a:path>
              <a:path w="376555" h="394335">
                <a:moveTo>
                  <a:pt x="258908" y="185068"/>
                </a:moveTo>
                <a:lnTo>
                  <a:pt x="134595" y="114966"/>
                </a:lnTo>
                <a:lnTo>
                  <a:pt x="217591" y="114966"/>
                </a:lnTo>
                <a:lnTo>
                  <a:pt x="281341" y="150017"/>
                </a:lnTo>
                <a:lnTo>
                  <a:pt x="258908" y="185068"/>
                </a:lnTo>
                <a:close/>
              </a:path>
              <a:path w="376555" h="394335">
                <a:moveTo>
                  <a:pt x="376212" y="393971"/>
                </a:moveTo>
                <a:lnTo>
                  <a:pt x="28507" y="393971"/>
                </a:lnTo>
                <a:lnTo>
                  <a:pt x="28507" y="288351"/>
                </a:lnTo>
                <a:lnTo>
                  <a:pt x="320598" y="288351"/>
                </a:lnTo>
                <a:lnTo>
                  <a:pt x="320598" y="253767"/>
                </a:lnTo>
                <a:lnTo>
                  <a:pt x="27573" y="253767"/>
                </a:lnTo>
                <a:lnTo>
                  <a:pt x="27573" y="217315"/>
                </a:lnTo>
                <a:lnTo>
                  <a:pt x="366397" y="217315"/>
                </a:lnTo>
                <a:lnTo>
                  <a:pt x="366397" y="322934"/>
                </a:lnTo>
                <a:lnTo>
                  <a:pt x="74307" y="322934"/>
                </a:lnTo>
                <a:lnTo>
                  <a:pt x="74307" y="357518"/>
                </a:lnTo>
                <a:lnTo>
                  <a:pt x="376212" y="357518"/>
                </a:lnTo>
                <a:lnTo>
                  <a:pt x="376212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10707" y="4985482"/>
            <a:ext cx="381000" cy="399415"/>
          </a:xfrm>
          <a:custGeom>
            <a:avLst/>
            <a:gdLst/>
            <a:ahLst/>
            <a:cxnLst/>
            <a:rect l="l" t="t" r="r" b="b"/>
            <a:pathLst>
              <a:path w="381000" h="399414">
                <a:moveTo>
                  <a:pt x="380418" y="399111"/>
                </a:moveTo>
                <a:lnTo>
                  <a:pt x="336487" y="399111"/>
                </a:lnTo>
                <a:lnTo>
                  <a:pt x="336487" y="0"/>
                </a:lnTo>
                <a:lnTo>
                  <a:pt x="380418" y="0"/>
                </a:lnTo>
                <a:lnTo>
                  <a:pt x="380418" y="399111"/>
                </a:lnTo>
                <a:close/>
              </a:path>
              <a:path w="381000" h="399414">
                <a:moveTo>
                  <a:pt x="277135" y="392101"/>
                </a:moveTo>
                <a:lnTo>
                  <a:pt x="233204" y="392101"/>
                </a:lnTo>
                <a:lnTo>
                  <a:pt x="233204" y="195349"/>
                </a:lnTo>
                <a:lnTo>
                  <a:pt x="170113" y="195349"/>
                </a:lnTo>
                <a:lnTo>
                  <a:pt x="170113" y="151886"/>
                </a:lnTo>
                <a:lnTo>
                  <a:pt x="233204" y="151886"/>
                </a:lnTo>
                <a:lnTo>
                  <a:pt x="233204" y="2336"/>
                </a:lnTo>
                <a:lnTo>
                  <a:pt x="277135" y="2336"/>
                </a:lnTo>
                <a:lnTo>
                  <a:pt x="277135" y="392101"/>
                </a:lnTo>
                <a:close/>
              </a:path>
              <a:path w="381000" h="399414">
                <a:moveTo>
                  <a:pt x="194415" y="56548"/>
                </a:moveTo>
                <a:lnTo>
                  <a:pt x="6542" y="56548"/>
                </a:lnTo>
                <a:lnTo>
                  <a:pt x="6542" y="14487"/>
                </a:lnTo>
                <a:lnTo>
                  <a:pt x="194415" y="14487"/>
                </a:lnTo>
                <a:lnTo>
                  <a:pt x="194415" y="56548"/>
                </a:lnTo>
                <a:close/>
              </a:path>
              <a:path w="381000" h="399414">
                <a:moveTo>
                  <a:pt x="0" y="375277"/>
                </a:moveTo>
                <a:lnTo>
                  <a:pt x="0" y="329944"/>
                </a:lnTo>
                <a:lnTo>
                  <a:pt x="24191" y="315308"/>
                </a:lnTo>
                <a:lnTo>
                  <a:pt x="43982" y="286689"/>
                </a:lnTo>
                <a:lnTo>
                  <a:pt x="59411" y="245297"/>
                </a:lnTo>
                <a:lnTo>
                  <a:pt x="70517" y="192338"/>
                </a:lnTo>
                <a:lnTo>
                  <a:pt x="77338" y="129019"/>
                </a:lnTo>
                <a:lnTo>
                  <a:pt x="79915" y="56548"/>
                </a:lnTo>
                <a:lnTo>
                  <a:pt x="124313" y="56548"/>
                </a:lnTo>
                <a:lnTo>
                  <a:pt x="123612" y="89321"/>
                </a:lnTo>
                <a:lnTo>
                  <a:pt x="122210" y="120341"/>
                </a:lnTo>
                <a:lnTo>
                  <a:pt x="120107" y="149608"/>
                </a:lnTo>
                <a:lnTo>
                  <a:pt x="117303" y="177123"/>
                </a:lnTo>
                <a:lnTo>
                  <a:pt x="153424" y="240682"/>
                </a:lnTo>
                <a:lnTo>
                  <a:pt x="105619" y="240682"/>
                </a:lnTo>
                <a:lnTo>
                  <a:pt x="87999" y="294572"/>
                </a:lnTo>
                <a:lnTo>
                  <a:pt x="64551" y="334968"/>
                </a:lnTo>
                <a:lnTo>
                  <a:pt x="35233" y="361870"/>
                </a:lnTo>
                <a:lnTo>
                  <a:pt x="0" y="375277"/>
                </a:lnTo>
                <a:close/>
              </a:path>
              <a:path w="381000" h="399414">
                <a:moveTo>
                  <a:pt x="176656" y="369669"/>
                </a:moveTo>
                <a:lnTo>
                  <a:pt x="105619" y="240682"/>
                </a:lnTo>
                <a:lnTo>
                  <a:pt x="153424" y="240682"/>
                </a:lnTo>
                <a:lnTo>
                  <a:pt x="214510" y="348171"/>
                </a:lnTo>
                <a:lnTo>
                  <a:pt x="176656" y="3696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92349" y="4985486"/>
            <a:ext cx="862330" cy="399415"/>
          </a:xfrm>
          <a:custGeom>
            <a:avLst/>
            <a:gdLst/>
            <a:ahLst/>
            <a:cxnLst/>
            <a:rect l="l" t="t" r="r" b="b"/>
            <a:pathLst>
              <a:path w="862329" h="399414">
                <a:moveTo>
                  <a:pt x="275729" y="344436"/>
                </a:moveTo>
                <a:lnTo>
                  <a:pt x="189369" y="236016"/>
                </a:lnTo>
                <a:lnTo>
                  <a:pt x="147688" y="183667"/>
                </a:lnTo>
                <a:lnTo>
                  <a:pt x="152666" y="154673"/>
                </a:lnTo>
                <a:lnTo>
                  <a:pt x="156387" y="123850"/>
                </a:lnTo>
                <a:lnTo>
                  <a:pt x="158788" y="91262"/>
                </a:lnTo>
                <a:lnTo>
                  <a:pt x="159829" y="57023"/>
                </a:lnTo>
                <a:lnTo>
                  <a:pt x="260311" y="57023"/>
                </a:lnTo>
                <a:lnTo>
                  <a:pt x="260311" y="14490"/>
                </a:lnTo>
                <a:lnTo>
                  <a:pt x="9347" y="14490"/>
                </a:lnTo>
                <a:lnTo>
                  <a:pt x="9347" y="57023"/>
                </a:lnTo>
                <a:lnTo>
                  <a:pt x="113093" y="57023"/>
                </a:lnTo>
                <a:lnTo>
                  <a:pt x="110096" y="118071"/>
                </a:lnTo>
                <a:lnTo>
                  <a:pt x="102412" y="173532"/>
                </a:lnTo>
                <a:lnTo>
                  <a:pt x="90220" y="222326"/>
                </a:lnTo>
                <a:lnTo>
                  <a:pt x="73698" y="263398"/>
                </a:lnTo>
                <a:lnTo>
                  <a:pt x="53035" y="295656"/>
                </a:lnTo>
                <a:lnTo>
                  <a:pt x="0" y="329476"/>
                </a:lnTo>
                <a:lnTo>
                  <a:pt x="0" y="375285"/>
                </a:lnTo>
                <a:lnTo>
                  <a:pt x="42583" y="362191"/>
                </a:lnTo>
                <a:lnTo>
                  <a:pt x="79514" y="334035"/>
                </a:lnTo>
                <a:lnTo>
                  <a:pt x="110210" y="291680"/>
                </a:lnTo>
                <a:lnTo>
                  <a:pt x="134124" y="236016"/>
                </a:lnTo>
                <a:lnTo>
                  <a:pt x="239280" y="372008"/>
                </a:lnTo>
                <a:lnTo>
                  <a:pt x="275729" y="344436"/>
                </a:lnTo>
                <a:close/>
              </a:path>
              <a:path w="862329" h="399414">
                <a:moveTo>
                  <a:pt x="412661" y="161709"/>
                </a:moveTo>
                <a:lnTo>
                  <a:pt x="356590" y="161709"/>
                </a:lnTo>
                <a:lnTo>
                  <a:pt x="356590" y="0"/>
                </a:lnTo>
                <a:lnTo>
                  <a:pt x="310324" y="0"/>
                </a:lnTo>
                <a:lnTo>
                  <a:pt x="310324" y="399110"/>
                </a:lnTo>
                <a:lnTo>
                  <a:pt x="356590" y="399110"/>
                </a:lnTo>
                <a:lnTo>
                  <a:pt x="356590" y="206095"/>
                </a:lnTo>
                <a:lnTo>
                  <a:pt x="412661" y="206095"/>
                </a:lnTo>
                <a:lnTo>
                  <a:pt x="412661" y="161709"/>
                </a:lnTo>
                <a:close/>
              </a:path>
              <a:path w="862329" h="399414">
                <a:moveTo>
                  <a:pt x="722985" y="198628"/>
                </a:moveTo>
                <a:lnTo>
                  <a:pt x="648144" y="142074"/>
                </a:lnTo>
                <a:lnTo>
                  <a:pt x="596798" y="103289"/>
                </a:lnTo>
                <a:lnTo>
                  <a:pt x="603885" y="80352"/>
                </a:lnTo>
                <a:lnTo>
                  <a:pt x="609015" y="56489"/>
                </a:lnTo>
                <a:lnTo>
                  <a:pt x="612114" y="31851"/>
                </a:lnTo>
                <a:lnTo>
                  <a:pt x="613156" y="6540"/>
                </a:lnTo>
                <a:lnTo>
                  <a:pt x="566889" y="3746"/>
                </a:lnTo>
                <a:lnTo>
                  <a:pt x="561213" y="57785"/>
                </a:lnTo>
                <a:lnTo>
                  <a:pt x="545680" y="106476"/>
                </a:lnTo>
                <a:lnTo>
                  <a:pt x="520890" y="147015"/>
                </a:lnTo>
                <a:lnTo>
                  <a:pt x="487426" y="176631"/>
                </a:lnTo>
                <a:lnTo>
                  <a:pt x="445846" y="192544"/>
                </a:lnTo>
                <a:lnTo>
                  <a:pt x="445846" y="236016"/>
                </a:lnTo>
                <a:lnTo>
                  <a:pt x="486956" y="225272"/>
                </a:lnTo>
                <a:lnTo>
                  <a:pt x="523074" y="205168"/>
                </a:lnTo>
                <a:lnTo>
                  <a:pt x="553758" y="176999"/>
                </a:lnTo>
                <a:lnTo>
                  <a:pt x="578573" y="142074"/>
                </a:lnTo>
                <a:lnTo>
                  <a:pt x="694944" y="231800"/>
                </a:lnTo>
                <a:lnTo>
                  <a:pt x="722985" y="198628"/>
                </a:lnTo>
                <a:close/>
              </a:path>
              <a:path w="862329" h="399414">
                <a:moveTo>
                  <a:pt x="816914" y="351917"/>
                </a:moveTo>
                <a:lnTo>
                  <a:pt x="519226" y="351917"/>
                </a:lnTo>
                <a:lnTo>
                  <a:pt x="519226" y="266852"/>
                </a:lnTo>
                <a:lnTo>
                  <a:pt x="472490" y="266852"/>
                </a:lnTo>
                <a:lnTo>
                  <a:pt x="472490" y="393979"/>
                </a:lnTo>
                <a:lnTo>
                  <a:pt x="816914" y="393979"/>
                </a:lnTo>
                <a:lnTo>
                  <a:pt x="816914" y="351917"/>
                </a:lnTo>
                <a:close/>
              </a:path>
              <a:path w="862329" h="399414">
                <a:moveTo>
                  <a:pt x="862253" y="90665"/>
                </a:moveTo>
                <a:lnTo>
                  <a:pt x="806170" y="90665"/>
                </a:lnTo>
                <a:lnTo>
                  <a:pt x="806170" y="0"/>
                </a:lnTo>
                <a:lnTo>
                  <a:pt x="759904" y="0"/>
                </a:lnTo>
                <a:lnTo>
                  <a:pt x="759904" y="296303"/>
                </a:lnTo>
                <a:lnTo>
                  <a:pt x="806170" y="296303"/>
                </a:lnTo>
                <a:lnTo>
                  <a:pt x="806170" y="135064"/>
                </a:lnTo>
                <a:lnTo>
                  <a:pt x="862253" y="135064"/>
                </a:lnTo>
                <a:lnTo>
                  <a:pt x="862253" y="906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01339" y="4981752"/>
            <a:ext cx="807720" cy="403225"/>
          </a:xfrm>
          <a:custGeom>
            <a:avLst/>
            <a:gdLst/>
            <a:ahLst/>
            <a:cxnLst/>
            <a:rect l="l" t="t" r="r" b="b"/>
            <a:pathLst>
              <a:path w="807720" h="403225">
                <a:moveTo>
                  <a:pt x="217309" y="18224"/>
                </a:moveTo>
                <a:lnTo>
                  <a:pt x="0" y="18224"/>
                </a:lnTo>
                <a:lnTo>
                  <a:pt x="0" y="60756"/>
                </a:lnTo>
                <a:lnTo>
                  <a:pt x="170103" y="60756"/>
                </a:lnTo>
                <a:lnTo>
                  <a:pt x="170103" y="115430"/>
                </a:lnTo>
                <a:lnTo>
                  <a:pt x="166382" y="169608"/>
                </a:lnTo>
                <a:lnTo>
                  <a:pt x="155346" y="217157"/>
                </a:lnTo>
                <a:lnTo>
                  <a:pt x="137299" y="257479"/>
                </a:lnTo>
                <a:lnTo>
                  <a:pt x="112471" y="289953"/>
                </a:lnTo>
                <a:lnTo>
                  <a:pt x="81140" y="313969"/>
                </a:lnTo>
                <a:lnTo>
                  <a:pt x="43561" y="328904"/>
                </a:lnTo>
                <a:lnTo>
                  <a:pt x="0" y="334149"/>
                </a:lnTo>
                <a:lnTo>
                  <a:pt x="0" y="378079"/>
                </a:lnTo>
                <a:lnTo>
                  <a:pt x="48247" y="373265"/>
                </a:lnTo>
                <a:lnTo>
                  <a:pt x="91122" y="359244"/>
                </a:lnTo>
                <a:lnTo>
                  <a:pt x="128320" y="336575"/>
                </a:lnTo>
                <a:lnTo>
                  <a:pt x="159473" y="305879"/>
                </a:lnTo>
                <a:lnTo>
                  <a:pt x="184289" y="267728"/>
                </a:lnTo>
                <a:lnTo>
                  <a:pt x="202412" y="222719"/>
                </a:lnTo>
                <a:lnTo>
                  <a:pt x="213537" y="171437"/>
                </a:lnTo>
                <a:lnTo>
                  <a:pt x="217246" y="115430"/>
                </a:lnTo>
                <a:lnTo>
                  <a:pt x="217309" y="18224"/>
                </a:lnTo>
                <a:close/>
              </a:path>
              <a:path w="807720" h="403225">
                <a:moveTo>
                  <a:pt x="402844" y="165442"/>
                </a:moveTo>
                <a:lnTo>
                  <a:pt x="346760" y="165442"/>
                </a:lnTo>
                <a:lnTo>
                  <a:pt x="346760" y="3733"/>
                </a:lnTo>
                <a:lnTo>
                  <a:pt x="300494" y="3733"/>
                </a:lnTo>
                <a:lnTo>
                  <a:pt x="300494" y="402844"/>
                </a:lnTo>
                <a:lnTo>
                  <a:pt x="346760" y="402844"/>
                </a:lnTo>
                <a:lnTo>
                  <a:pt x="346760" y="209829"/>
                </a:lnTo>
                <a:lnTo>
                  <a:pt x="402844" y="209829"/>
                </a:lnTo>
                <a:lnTo>
                  <a:pt x="402844" y="165442"/>
                </a:lnTo>
                <a:close/>
              </a:path>
              <a:path w="807720" h="403225">
                <a:moveTo>
                  <a:pt x="723442" y="348640"/>
                </a:moveTo>
                <a:lnTo>
                  <a:pt x="637768" y="248627"/>
                </a:lnTo>
                <a:lnTo>
                  <a:pt x="594931" y="198615"/>
                </a:lnTo>
                <a:lnTo>
                  <a:pt x="599046" y="177495"/>
                </a:lnTo>
                <a:lnTo>
                  <a:pt x="602284" y="155448"/>
                </a:lnTo>
                <a:lnTo>
                  <a:pt x="604647" y="132435"/>
                </a:lnTo>
                <a:lnTo>
                  <a:pt x="606145" y="108419"/>
                </a:lnTo>
                <a:lnTo>
                  <a:pt x="710361" y="108419"/>
                </a:lnTo>
                <a:lnTo>
                  <a:pt x="710361" y="65430"/>
                </a:lnTo>
                <a:lnTo>
                  <a:pt x="606615" y="65430"/>
                </a:lnTo>
                <a:lnTo>
                  <a:pt x="606615" y="0"/>
                </a:lnTo>
                <a:lnTo>
                  <a:pt x="559409" y="0"/>
                </a:lnTo>
                <a:lnTo>
                  <a:pt x="559409" y="65430"/>
                </a:lnTo>
                <a:lnTo>
                  <a:pt x="450519" y="65430"/>
                </a:lnTo>
                <a:lnTo>
                  <a:pt x="450519" y="108419"/>
                </a:lnTo>
                <a:lnTo>
                  <a:pt x="559409" y="108419"/>
                </a:lnTo>
                <a:lnTo>
                  <a:pt x="553580" y="166293"/>
                </a:lnTo>
                <a:lnTo>
                  <a:pt x="541921" y="217919"/>
                </a:lnTo>
                <a:lnTo>
                  <a:pt x="524764" y="261886"/>
                </a:lnTo>
                <a:lnTo>
                  <a:pt x="502424" y="296773"/>
                </a:lnTo>
                <a:lnTo>
                  <a:pt x="443509" y="333679"/>
                </a:lnTo>
                <a:lnTo>
                  <a:pt x="443509" y="379018"/>
                </a:lnTo>
                <a:lnTo>
                  <a:pt x="486664" y="366522"/>
                </a:lnTo>
                <a:lnTo>
                  <a:pt x="524471" y="340106"/>
                </a:lnTo>
                <a:lnTo>
                  <a:pt x="556145" y="300545"/>
                </a:lnTo>
                <a:lnTo>
                  <a:pt x="580910" y="248627"/>
                </a:lnTo>
                <a:lnTo>
                  <a:pt x="689800" y="378548"/>
                </a:lnTo>
                <a:lnTo>
                  <a:pt x="723442" y="348640"/>
                </a:lnTo>
                <a:close/>
              </a:path>
              <a:path w="807720" h="403225">
                <a:moveTo>
                  <a:pt x="807567" y="3733"/>
                </a:moveTo>
                <a:lnTo>
                  <a:pt x="761301" y="3733"/>
                </a:lnTo>
                <a:lnTo>
                  <a:pt x="761301" y="402844"/>
                </a:lnTo>
                <a:lnTo>
                  <a:pt x="807567" y="402844"/>
                </a:lnTo>
                <a:lnTo>
                  <a:pt x="807567" y="373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86021" y="4989817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75742" y="118110"/>
                </a:moveTo>
                <a:lnTo>
                  <a:pt x="73837" y="118110"/>
                </a:lnTo>
                <a:lnTo>
                  <a:pt x="73837" y="91440"/>
                </a:lnTo>
                <a:lnTo>
                  <a:pt x="370128" y="91440"/>
                </a:lnTo>
                <a:lnTo>
                  <a:pt x="370128" y="59690"/>
                </a:lnTo>
                <a:lnTo>
                  <a:pt x="370128" y="33020"/>
                </a:lnTo>
                <a:lnTo>
                  <a:pt x="370128" y="0"/>
                </a:lnTo>
                <a:lnTo>
                  <a:pt x="28968" y="0"/>
                </a:lnTo>
                <a:lnTo>
                  <a:pt x="28968" y="33020"/>
                </a:lnTo>
                <a:lnTo>
                  <a:pt x="325272" y="33020"/>
                </a:lnTo>
                <a:lnTo>
                  <a:pt x="325272" y="59690"/>
                </a:lnTo>
                <a:lnTo>
                  <a:pt x="28968" y="59690"/>
                </a:lnTo>
                <a:lnTo>
                  <a:pt x="28968" y="91440"/>
                </a:lnTo>
                <a:lnTo>
                  <a:pt x="28968" y="118110"/>
                </a:lnTo>
                <a:lnTo>
                  <a:pt x="28968" y="149860"/>
                </a:lnTo>
                <a:lnTo>
                  <a:pt x="375742" y="149860"/>
                </a:lnTo>
                <a:lnTo>
                  <a:pt x="375742" y="118110"/>
                </a:lnTo>
                <a:close/>
              </a:path>
              <a:path w="398779" h="389889">
                <a:moveTo>
                  <a:pt x="378079" y="356870"/>
                </a:moveTo>
                <a:lnTo>
                  <a:pt x="72440" y="356870"/>
                </a:lnTo>
                <a:lnTo>
                  <a:pt x="72440" y="331470"/>
                </a:lnTo>
                <a:lnTo>
                  <a:pt x="371068" y="331470"/>
                </a:lnTo>
                <a:lnTo>
                  <a:pt x="371068" y="300990"/>
                </a:lnTo>
                <a:lnTo>
                  <a:pt x="371068" y="274320"/>
                </a:lnTo>
                <a:lnTo>
                  <a:pt x="371068" y="242570"/>
                </a:lnTo>
                <a:lnTo>
                  <a:pt x="26631" y="242570"/>
                </a:lnTo>
                <a:lnTo>
                  <a:pt x="26631" y="274320"/>
                </a:lnTo>
                <a:lnTo>
                  <a:pt x="326199" y="274320"/>
                </a:lnTo>
                <a:lnTo>
                  <a:pt x="326199" y="300990"/>
                </a:lnTo>
                <a:lnTo>
                  <a:pt x="27571" y="300990"/>
                </a:lnTo>
                <a:lnTo>
                  <a:pt x="27571" y="331470"/>
                </a:lnTo>
                <a:lnTo>
                  <a:pt x="27571" y="356870"/>
                </a:lnTo>
                <a:lnTo>
                  <a:pt x="27571" y="389890"/>
                </a:lnTo>
                <a:lnTo>
                  <a:pt x="378079" y="389890"/>
                </a:lnTo>
                <a:lnTo>
                  <a:pt x="378079" y="356870"/>
                </a:lnTo>
                <a:close/>
              </a:path>
              <a:path w="398779" h="389889">
                <a:moveTo>
                  <a:pt x="398640" y="179336"/>
                </a:moveTo>
                <a:lnTo>
                  <a:pt x="0" y="179336"/>
                </a:lnTo>
                <a:lnTo>
                  <a:pt x="0" y="212991"/>
                </a:lnTo>
                <a:lnTo>
                  <a:pt x="398640" y="212991"/>
                </a:lnTo>
                <a:lnTo>
                  <a:pt x="398640" y="17933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80326" y="4985482"/>
            <a:ext cx="403860" cy="394335"/>
          </a:xfrm>
          <a:custGeom>
            <a:avLst/>
            <a:gdLst/>
            <a:ahLst/>
            <a:cxnLst/>
            <a:rect l="l" t="t" r="r" b="b"/>
            <a:pathLst>
              <a:path w="403860" h="394335">
                <a:moveTo>
                  <a:pt x="347236" y="216847"/>
                </a:moveTo>
                <a:lnTo>
                  <a:pt x="300969" y="216847"/>
                </a:lnTo>
                <a:lnTo>
                  <a:pt x="300969" y="0"/>
                </a:lnTo>
                <a:lnTo>
                  <a:pt x="347236" y="0"/>
                </a:lnTo>
                <a:lnTo>
                  <a:pt x="347236" y="81785"/>
                </a:lnTo>
                <a:lnTo>
                  <a:pt x="403317" y="81785"/>
                </a:lnTo>
                <a:lnTo>
                  <a:pt x="403317" y="126182"/>
                </a:lnTo>
                <a:lnTo>
                  <a:pt x="347236" y="126182"/>
                </a:lnTo>
                <a:lnTo>
                  <a:pt x="347236" y="216847"/>
                </a:lnTo>
                <a:close/>
              </a:path>
              <a:path w="403860" h="394335">
                <a:moveTo>
                  <a:pt x="143474" y="197686"/>
                </a:moveTo>
                <a:lnTo>
                  <a:pt x="0" y="197686"/>
                </a:lnTo>
                <a:lnTo>
                  <a:pt x="0" y="9814"/>
                </a:lnTo>
                <a:lnTo>
                  <a:pt x="243486" y="9814"/>
                </a:lnTo>
                <a:lnTo>
                  <a:pt x="243486" y="49071"/>
                </a:lnTo>
                <a:lnTo>
                  <a:pt x="46267" y="49071"/>
                </a:lnTo>
                <a:lnTo>
                  <a:pt x="46267" y="158429"/>
                </a:lnTo>
                <a:lnTo>
                  <a:pt x="271994" y="158429"/>
                </a:lnTo>
                <a:lnTo>
                  <a:pt x="271994" y="179927"/>
                </a:lnTo>
                <a:lnTo>
                  <a:pt x="249612" y="187237"/>
                </a:lnTo>
                <a:lnTo>
                  <a:pt x="219826" y="192837"/>
                </a:lnTo>
                <a:lnTo>
                  <a:pt x="183994" y="196423"/>
                </a:lnTo>
                <a:lnTo>
                  <a:pt x="143474" y="197686"/>
                </a:lnTo>
                <a:close/>
              </a:path>
              <a:path w="403860" h="394335">
                <a:moveTo>
                  <a:pt x="271994" y="158429"/>
                </a:moveTo>
                <a:lnTo>
                  <a:pt x="146278" y="158429"/>
                </a:lnTo>
                <a:lnTo>
                  <a:pt x="185177" y="157232"/>
                </a:lnTo>
                <a:lnTo>
                  <a:pt x="219826" y="153756"/>
                </a:lnTo>
                <a:lnTo>
                  <a:pt x="249130" y="148177"/>
                </a:lnTo>
                <a:lnTo>
                  <a:pt x="271994" y="140670"/>
                </a:lnTo>
                <a:lnTo>
                  <a:pt x="271994" y="158429"/>
                </a:lnTo>
                <a:close/>
              </a:path>
              <a:path w="403860" h="394335">
                <a:moveTo>
                  <a:pt x="347236" y="393971"/>
                </a:moveTo>
                <a:lnTo>
                  <a:pt x="13552" y="393971"/>
                </a:lnTo>
                <a:lnTo>
                  <a:pt x="13552" y="238812"/>
                </a:lnTo>
                <a:lnTo>
                  <a:pt x="347236" y="238812"/>
                </a:lnTo>
                <a:lnTo>
                  <a:pt x="347236" y="278069"/>
                </a:lnTo>
                <a:lnTo>
                  <a:pt x="59820" y="278069"/>
                </a:lnTo>
                <a:lnTo>
                  <a:pt x="59820" y="354714"/>
                </a:lnTo>
                <a:lnTo>
                  <a:pt x="347236" y="354714"/>
                </a:lnTo>
                <a:lnTo>
                  <a:pt x="347236" y="393971"/>
                </a:lnTo>
                <a:close/>
              </a:path>
              <a:path w="403860" h="394335">
                <a:moveTo>
                  <a:pt x="347236" y="354714"/>
                </a:moveTo>
                <a:lnTo>
                  <a:pt x="300969" y="354714"/>
                </a:lnTo>
                <a:lnTo>
                  <a:pt x="300969" y="278069"/>
                </a:lnTo>
                <a:lnTo>
                  <a:pt x="347236" y="278069"/>
                </a:lnTo>
                <a:lnTo>
                  <a:pt x="347236" y="35471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15890" y="4997170"/>
            <a:ext cx="398780" cy="368300"/>
          </a:xfrm>
          <a:custGeom>
            <a:avLst/>
            <a:gdLst/>
            <a:ahLst/>
            <a:cxnLst/>
            <a:rect l="l" t="t" r="r" b="b"/>
            <a:pathLst>
              <a:path w="398779" h="368300">
                <a:moveTo>
                  <a:pt x="398640" y="324802"/>
                </a:moveTo>
                <a:lnTo>
                  <a:pt x="222453" y="324802"/>
                </a:lnTo>
                <a:lnTo>
                  <a:pt x="222453" y="235216"/>
                </a:lnTo>
                <a:lnTo>
                  <a:pt x="371995" y="235216"/>
                </a:lnTo>
                <a:lnTo>
                  <a:pt x="371995" y="193484"/>
                </a:lnTo>
                <a:lnTo>
                  <a:pt x="371995" y="0"/>
                </a:lnTo>
                <a:lnTo>
                  <a:pt x="326199" y="0"/>
                </a:lnTo>
                <a:lnTo>
                  <a:pt x="326199" y="71386"/>
                </a:lnTo>
                <a:lnTo>
                  <a:pt x="326199" y="113296"/>
                </a:lnTo>
                <a:lnTo>
                  <a:pt x="326199" y="193306"/>
                </a:lnTo>
                <a:lnTo>
                  <a:pt x="71970" y="193306"/>
                </a:lnTo>
                <a:lnTo>
                  <a:pt x="71970" y="113296"/>
                </a:lnTo>
                <a:lnTo>
                  <a:pt x="326199" y="113296"/>
                </a:lnTo>
                <a:lnTo>
                  <a:pt x="326199" y="71386"/>
                </a:lnTo>
                <a:lnTo>
                  <a:pt x="71970" y="71386"/>
                </a:lnTo>
                <a:lnTo>
                  <a:pt x="71970" y="266"/>
                </a:lnTo>
                <a:lnTo>
                  <a:pt x="26162" y="266"/>
                </a:lnTo>
                <a:lnTo>
                  <a:pt x="26162" y="71386"/>
                </a:lnTo>
                <a:lnTo>
                  <a:pt x="26162" y="113296"/>
                </a:lnTo>
                <a:lnTo>
                  <a:pt x="26162" y="193306"/>
                </a:lnTo>
                <a:lnTo>
                  <a:pt x="26162" y="235216"/>
                </a:lnTo>
                <a:lnTo>
                  <a:pt x="175247" y="235216"/>
                </a:lnTo>
                <a:lnTo>
                  <a:pt x="175247" y="324802"/>
                </a:lnTo>
                <a:lnTo>
                  <a:pt x="0" y="324802"/>
                </a:lnTo>
                <a:lnTo>
                  <a:pt x="0" y="368274"/>
                </a:lnTo>
                <a:lnTo>
                  <a:pt x="398640" y="368274"/>
                </a:lnTo>
                <a:lnTo>
                  <a:pt x="398640" y="3248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65470" y="4999976"/>
            <a:ext cx="398780" cy="365760"/>
          </a:xfrm>
          <a:custGeom>
            <a:avLst/>
            <a:gdLst/>
            <a:ahLst/>
            <a:cxnLst/>
            <a:rect l="l" t="t" r="r" b="b"/>
            <a:pathLst>
              <a:path w="398779" h="365760">
                <a:moveTo>
                  <a:pt x="398640" y="322580"/>
                </a:moveTo>
                <a:lnTo>
                  <a:pt x="221983" y="322580"/>
                </a:lnTo>
                <a:lnTo>
                  <a:pt x="221983" y="247650"/>
                </a:lnTo>
                <a:lnTo>
                  <a:pt x="378548" y="247650"/>
                </a:lnTo>
                <a:lnTo>
                  <a:pt x="378548" y="207010"/>
                </a:lnTo>
                <a:lnTo>
                  <a:pt x="72910" y="207010"/>
                </a:lnTo>
                <a:lnTo>
                  <a:pt x="72910" y="143510"/>
                </a:lnTo>
                <a:lnTo>
                  <a:pt x="372478" y="143510"/>
                </a:lnTo>
                <a:lnTo>
                  <a:pt x="372478" y="104140"/>
                </a:lnTo>
                <a:lnTo>
                  <a:pt x="372478" y="40640"/>
                </a:lnTo>
                <a:lnTo>
                  <a:pt x="372478" y="0"/>
                </a:lnTo>
                <a:lnTo>
                  <a:pt x="26644" y="0"/>
                </a:lnTo>
                <a:lnTo>
                  <a:pt x="26644" y="40640"/>
                </a:lnTo>
                <a:lnTo>
                  <a:pt x="326669" y="40640"/>
                </a:lnTo>
                <a:lnTo>
                  <a:pt x="326669" y="104140"/>
                </a:lnTo>
                <a:lnTo>
                  <a:pt x="26644" y="104140"/>
                </a:lnTo>
                <a:lnTo>
                  <a:pt x="26644" y="143510"/>
                </a:lnTo>
                <a:lnTo>
                  <a:pt x="26644" y="207010"/>
                </a:lnTo>
                <a:lnTo>
                  <a:pt x="26644" y="247650"/>
                </a:lnTo>
                <a:lnTo>
                  <a:pt x="174790" y="247650"/>
                </a:lnTo>
                <a:lnTo>
                  <a:pt x="174790" y="322580"/>
                </a:lnTo>
                <a:lnTo>
                  <a:pt x="0" y="322580"/>
                </a:lnTo>
                <a:lnTo>
                  <a:pt x="0" y="365760"/>
                </a:lnTo>
                <a:lnTo>
                  <a:pt x="398640" y="365760"/>
                </a:lnTo>
                <a:lnTo>
                  <a:pt x="398640" y="32258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60934" y="4986006"/>
            <a:ext cx="102870" cy="199390"/>
          </a:xfrm>
          <a:custGeom>
            <a:avLst/>
            <a:gdLst/>
            <a:ahLst/>
            <a:cxnLst/>
            <a:rect l="l" t="t" r="r" b="b"/>
            <a:pathLst>
              <a:path w="102870" h="199389">
                <a:moveTo>
                  <a:pt x="102349" y="71120"/>
                </a:moveTo>
                <a:lnTo>
                  <a:pt x="46266" y="71120"/>
                </a:lnTo>
                <a:lnTo>
                  <a:pt x="46266" y="0"/>
                </a:lnTo>
                <a:lnTo>
                  <a:pt x="0" y="0"/>
                </a:lnTo>
                <a:lnTo>
                  <a:pt x="0" y="71120"/>
                </a:lnTo>
                <a:lnTo>
                  <a:pt x="0" y="113030"/>
                </a:lnTo>
                <a:lnTo>
                  <a:pt x="0" y="199390"/>
                </a:lnTo>
                <a:lnTo>
                  <a:pt x="46266" y="199390"/>
                </a:lnTo>
                <a:lnTo>
                  <a:pt x="46266" y="113030"/>
                </a:lnTo>
                <a:lnTo>
                  <a:pt x="102349" y="113030"/>
                </a:lnTo>
                <a:lnTo>
                  <a:pt x="102349" y="711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59957" y="4992356"/>
            <a:ext cx="357505" cy="387350"/>
          </a:xfrm>
          <a:custGeom>
            <a:avLst/>
            <a:gdLst/>
            <a:ahLst/>
            <a:cxnLst/>
            <a:rect l="l" t="t" r="r" b="b"/>
            <a:pathLst>
              <a:path w="357504" h="387350">
                <a:moveTo>
                  <a:pt x="233210" y="139"/>
                </a:moveTo>
                <a:lnTo>
                  <a:pt x="187883" y="139"/>
                </a:lnTo>
                <a:lnTo>
                  <a:pt x="187883" y="49530"/>
                </a:lnTo>
                <a:lnTo>
                  <a:pt x="45339" y="49530"/>
                </a:lnTo>
                <a:lnTo>
                  <a:pt x="45339" y="0"/>
                </a:lnTo>
                <a:lnTo>
                  <a:pt x="0" y="0"/>
                </a:lnTo>
                <a:lnTo>
                  <a:pt x="0" y="49530"/>
                </a:lnTo>
                <a:lnTo>
                  <a:pt x="0" y="86360"/>
                </a:lnTo>
                <a:lnTo>
                  <a:pt x="0" y="140970"/>
                </a:lnTo>
                <a:lnTo>
                  <a:pt x="0" y="179070"/>
                </a:lnTo>
                <a:lnTo>
                  <a:pt x="233210" y="179070"/>
                </a:lnTo>
                <a:lnTo>
                  <a:pt x="233210" y="141274"/>
                </a:lnTo>
                <a:lnTo>
                  <a:pt x="233210" y="140970"/>
                </a:lnTo>
                <a:lnTo>
                  <a:pt x="233210" y="86601"/>
                </a:lnTo>
                <a:lnTo>
                  <a:pt x="187883" y="86601"/>
                </a:lnTo>
                <a:lnTo>
                  <a:pt x="187883" y="140970"/>
                </a:lnTo>
                <a:lnTo>
                  <a:pt x="45339" y="140970"/>
                </a:lnTo>
                <a:lnTo>
                  <a:pt x="45339" y="86360"/>
                </a:lnTo>
                <a:lnTo>
                  <a:pt x="233210" y="86360"/>
                </a:lnTo>
                <a:lnTo>
                  <a:pt x="233210" y="49682"/>
                </a:lnTo>
                <a:lnTo>
                  <a:pt x="233210" y="49530"/>
                </a:lnTo>
                <a:lnTo>
                  <a:pt x="233210" y="139"/>
                </a:lnTo>
                <a:close/>
              </a:path>
              <a:path w="357504" h="387350">
                <a:moveTo>
                  <a:pt x="357060" y="350520"/>
                </a:moveTo>
                <a:lnTo>
                  <a:pt x="59829" y="350520"/>
                </a:lnTo>
                <a:lnTo>
                  <a:pt x="59829" y="317500"/>
                </a:lnTo>
                <a:lnTo>
                  <a:pt x="347243" y="317500"/>
                </a:lnTo>
                <a:lnTo>
                  <a:pt x="347243" y="283210"/>
                </a:lnTo>
                <a:lnTo>
                  <a:pt x="347243" y="251460"/>
                </a:lnTo>
                <a:lnTo>
                  <a:pt x="347243" y="214630"/>
                </a:lnTo>
                <a:lnTo>
                  <a:pt x="13093" y="214630"/>
                </a:lnTo>
                <a:lnTo>
                  <a:pt x="13093" y="251460"/>
                </a:lnTo>
                <a:lnTo>
                  <a:pt x="301447" y="251460"/>
                </a:lnTo>
                <a:lnTo>
                  <a:pt x="301447" y="283210"/>
                </a:lnTo>
                <a:lnTo>
                  <a:pt x="14020" y="283210"/>
                </a:lnTo>
                <a:lnTo>
                  <a:pt x="14020" y="317500"/>
                </a:lnTo>
                <a:lnTo>
                  <a:pt x="14020" y="350520"/>
                </a:lnTo>
                <a:lnTo>
                  <a:pt x="14020" y="387350"/>
                </a:lnTo>
                <a:lnTo>
                  <a:pt x="357060" y="387350"/>
                </a:lnTo>
                <a:lnTo>
                  <a:pt x="357060" y="3505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88522" y="4979874"/>
            <a:ext cx="395605" cy="405130"/>
          </a:xfrm>
          <a:custGeom>
            <a:avLst/>
            <a:gdLst/>
            <a:ahLst/>
            <a:cxnLst/>
            <a:rect l="l" t="t" r="r" b="b"/>
            <a:pathLst>
              <a:path w="395604" h="405129">
                <a:moveTo>
                  <a:pt x="130856" y="40658"/>
                </a:moveTo>
                <a:lnTo>
                  <a:pt x="84589" y="40658"/>
                </a:lnTo>
                <a:lnTo>
                  <a:pt x="84589" y="0"/>
                </a:lnTo>
                <a:lnTo>
                  <a:pt x="130856" y="0"/>
                </a:lnTo>
                <a:lnTo>
                  <a:pt x="130856" y="40658"/>
                </a:lnTo>
                <a:close/>
              </a:path>
              <a:path w="395604" h="405129">
                <a:moveTo>
                  <a:pt x="212174" y="76177"/>
                </a:moveTo>
                <a:lnTo>
                  <a:pt x="0" y="76177"/>
                </a:lnTo>
                <a:lnTo>
                  <a:pt x="0" y="40658"/>
                </a:lnTo>
                <a:lnTo>
                  <a:pt x="212174" y="40658"/>
                </a:lnTo>
                <a:lnTo>
                  <a:pt x="212174" y="76177"/>
                </a:lnTo>
                <a:close/>
              </a:path>
              <a:path w="395604" h="405129">
                <a:moveTo>
                  <a:pt x="390699" y="99076"/>
                </a:moveTo>
                <a:lnTo>
                  <a:pt x="347704" y="99076"/>
                </a:lnTo>
                <a:lnTo>
                  <a:pt x="347704" y="5608"/>
                </a:lnTo>
                <a:lnTo>
                  <a:pt x="390699" y="5608"/>
                </a:lnTo>
                <a:lnTo>
                  <a:pt x="390699" y="99076"/>
                </a:lnTo>
                <a:close/>
              </a:path>
              <a:path w="395604" h="405129">
                <a:moveTo>
                  <a:pt x="284145" y="238812"/>
                </a:moveTo>
                <a:lnTo>
                  <a:pt x="241149" y="238812"/>
                </a:lnTo>
                <a:lnTo>
                  <a:pt x="241149" y="7944"/>
                </a:lnTo>
                <a:lnTo>
                  <a:pt x="284145" y="7944"/>
                </a:lnTo>
                <a:lnTo>
                  <a:pt x="284145" y="99076"/>
                </a:lnTo>
                <a:lnTo>
                  <a:pt x="390699" y="99076"/>
                </a:lnTo>
                <a:lnTo>
                  <a:pt x="390699" y="140670"/>
                </a:lnTo>
                <a:lnTo>
                  <a:pt x="284145" y="140670"/>
                </a:lnTo>
                <a:lnTo>
                  <a:pt x="284145" y="238812"/>
                </a:lnTo>
                <a:close/>
              </a:path>
              <a:path w="395604" h="405129">
                <a:moveTo>
                  <a:pt x="390699" y="252833"/>
                </a:moveTo>
                <a:lnTo>
                  <a:pt x="347704" y="252833"/>
                </a:lnTo>
                <a:lnTo>
                  <a:pt x="347704" y="140670"/>
                </a:lnTo>
                <a:lnTo>
                  <a:pt x="390699" y="140670"/>
                </a:lnTo>
                <a:lnTo>
                  <a:pt x="390699" y="252833"/>
                </a:lnTo>
                <a:close/>
              </a:path>
              <a:path w="395604" h="405129">
                <a:moveTo>
                  <a:pt x="108423" y="244420"/>
                </a:moveTo>
                <a:lnTo>
                  <a:pt x="71467" y="239404"/>
                </a:lnTo>
                <a:lnTo>
                  <a:pt x="41652" y="224967"/>
                </a:lnTo>
                <a:lnTo>
                  <a:pt x="21738" y="202031"/>
                </a:lnTo>
                <a:lnTo>
                  <a:pt x="14487" y="171515"/>
                </a:lnTo>
                <a:lnTo>
                  <a:pt x="21738" y="140999"/>
                </a:lnTo>
                <a:lnTo>
                  <a:pt x="41652" y="118062"/>
                </a:lnTo>
                <a:lnTo>
                  <a:pt x="71467" y="103626"/>
                </a:lnTo>
                <a:lnTo>
                  <a:pt x="108423" y="98609"/>
                </a:lnTo>
                <a:lnTo>
                  <a:pt x="145380" y="103626"/>
                </a:lnTo>
                <a:lnTo>
                  <a:pt x="175195" y="118062"/>
                </a:lnTo>
                <a:lnTo>
                  <a:pt x="187520" y="132258"/>
                </a:lnTo>
                <a:lnTo>
                  <a:pt x="108423" y="132258"/>
                </a:lnTo>
                <a:lnTo>
                  <a:pt x="86838" y="135303"/>
                </a:lnTo>
                <a:lnTo>
                  <a:pt x="70335" y="143649"/>
                </a:lnTo>
                <a:lnTo>
                  <a:pt x="59790" y="156114"/>
                </a:lnTo>
                <a:lnTo>
                  <a:pt x="56081" y="171515"/>
                </a:lnTo>
                <a:lnTo>
                  <a:pt x="59790" y="186915"/>
                </a:lnTo>
                <a:lnTo>
                  <a:pt x="70335" y="199380"/>
                </a:lnTo>
                <a:lnTo>
                  <a:pt x="86838" y="207727"/>
                </a:lnTo>
                <a:lnTo>
                  <a:pt x="108423" y="210772"/>
                </a:lnTo>
                <a:lnTo>
                  <a:pt x="187520" y="210772"/>
                </a:lnTo>
                <a:lnTo>
                  <a:pt x="175195" y="224967"/>
                </a:lnTo>
                <a:lnTo>
                  <a:pt x="145380" y="239404"/>
                </a:lnTo>
                <a:lnTo>
                  <a:pt x="108423" y="244420"/>
                </a:lnTo>
                <a:close/>
              </a:path>
              <a:path w="395604" h="405129">
                <a:moveTo>
                  <a:pt x="187520" y="210772"/>
                </a:moveTo>
                <a:lnTo>
                  <a:pt x="108423" y="210772"/>
                </a:lnTo>
                <a:lnTo>
                  <a:pt x="130009" y="207727"/>
                </a:lnTo>
                <a:lnTo>
                  <a:pt x="146512" y="199380"/>
                </a:lnTo>
                <a:lnTo>
                  <a:pt x="157056" y="186915"/>
                </a:lnTo>
                <a:lnTo>
                  <a:pt x="160766" y="171515"/>
                </a:lnTo>
                <a:lnTo>
                  <a:pt x="157056" y="156114"/>
                </a:lnTo>
                <a:lnTo>
                  <a:pt x="146512" y="143649"/>
                </a:lnTo>
                <a:lnTo>
                  <a:pt x="130009" y="135303"/>
                </a:lnTo>
                <a:lnTo>
                  <a:pt x="108423" y="132258"/>
                </a:lnTo>
                <a:lnTo>
                  <a:pt x="187520" y="132258"/>
                </a:lnTo>
                <a:lnTo>
                  <a:pt x="195108" y="140999"/>
                </a:lnTo>
                <a:lnTo>
                  <a:pt x="202360" y="171515"/>
                </a:lnTo>
                <a:lnTo>
                  <a:pt x="195108" y="202031"/>
                </a:lnTo>
                <a:lnTo>
                  <a:pt x="187520" y="210772"/>
                </a:lnTo>
                <a:close/>
              </a:path>
              <a:path w="395604" h="405129">
                <a:moveTo>
                  <a:pt x="217315" y="404720"/>
                </a:moveTo>
                <a:lnTo>
                  <a:pt x="160930" y="402304"/>
                </a:lnTo>
                <a:lnTo>
                  <a:pt x="112039" y="394595"/>
                </a:lnTo>
                <a:lnTo>
                  <a:pt x="73533" y="380896"/>
                </a:lnTo>
                <a:lnTo>
                  <a:pt x="39256" y="332749"/>
                </a:lnTo>
                <a:lnTo>
                  <a:pt x="48308" y="304805"/>
                </a:lnTo>
                <a:lnTo>
                  <a:pt x="73533" y="284399"/>
                </a:lnTo>
                <a:lnTo>
                  <a:pt x="112039" y="270767"/>
                </a:lnTo>
                <a:lnTo>
                  <a:pt x="160930" y="263148"/>
                </a:lnTo>
                <a:lnTo>
                  <a:pt x="217315" y="260778"/>
                </a:lnTo>
                <a:lnTo>
                  <a:pt x="273699" y="263148"/>
                </a:lnTo>
                <a:lnTo>
                  <a:pt x="322590" y="270767"/>
                </a:lnTo>
                <a:lnTo>
                  <a:pt x="361096" y="284399"/>
                </a:lnTo>
                <a:lnTo>
                  <a:pt x="376380" y="296763"/>
                </a:lnTo>
                <a:lnTo>
                  <a:pt x="217315" y="296763"/>
                </a:lnTo>
                <a:lnTo>
                  <a:pt x="167316" y="298903"/>
                </a:lnTo>
                <a:lnTo>
                  <a:pt x="126124" y="305467"/>
                </a:lnTo>
                <a:lnTo>
                  <a:pt x="98164" y="316676"/>
                </a:lnTo>
                <a:lnTo>
                  <a:pt x="87860" y="332749"/>
                </a:lnTo>
                <a:lnTo>
                  <a:pt x="98164" y="348821"/>
                </a:lnTo>
                <a:lnTo>
                  <a:pt x="126124" y="360030"/>
                </a:lnTo>
                <a:lnTo>
                  <a:pt x="167316" y="366594"/>
                </a:lnTo>
                <a:lnTo>
                  <a:pt x="217315" y="368734"/>
                </a:lnTo>
                <a:lnTo>
                  <a:pt x="376147" y="368734"/>
                </a:lnTo>
                <a:lnTo>
                  <a:pt x="361096" y="380896"/>
                </a:lnTo>
                <a:lnTo>
                  <a:pt x="322590" y="394595"/>
                </a:lnTo>
                <a:lnTo>
                  <a:pt x="273699" y="402304"/>
                </a:lnTo>
                <a:lnTo>
                  <a:pt x="217315" y="404720"/>
                </a:lnTo>
                <a:close/>
              </a:path>
              <a:path w="395604" h="405129">
                <a:moveTo>
                  <a:pt x="376147" y="368734"/>
                </a:moveTo>
                <a:lnTo>
                  <a:pt x="217315" y="368734"/>
                </a:lnTo>
                <a:lnTo>
                  <a:pt x="267313" y="366594"/>
                </a:lnTo>
                <a:lnTo>
                  <a:pt x="308505" y="360030"/>
                </a:lnTo>
                <a:lnTo>
                  <a:pt x="336465" y="348821"/>
                </a:lnTo>
                <a:lnTo>
                  <a:pt x="346769" y="332749"/>
                </a:lnTo>
                <a:lnTo>
                  <a:pt x="336465" y="316676"/>
                </a:lnTo>
                <a:lnTo>
                  <a:pt x="308505" y="305467"/>
                </a:lnTo>
                <a:lnTo>
                  <a:pt x="267313" y="298903"/>
                </a:lnTo>
                <a:lnTo>
                  <a:pt x="217315" y="296763"/>
                </a:lnTo>
                <a:lnTo>
                  <a:pt x="376380" y="296763"/>
                </a:lnTo>
                <a:lnTo>
                  <a:pt x="386321" y="304805"/>
                </a:lnTo>
                <a:lnTo>
                  <a:pt x="395373" y="332749"/>
                </a:lnTo>
                <a:lnTo>
                  <a:pt x="386321" y="360513"/>
                </a:lnTo>
                <a:lnTo>
                  <a:pt x="376147" y="36873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3998" y="4984548"/>
            <a:ext cx="408940" cy="400050"/>
          </a:xfrm>
          <a:custGeom>
            <a:avLst/>
            <a:gdLst/>
            <a:ahLst/>
            <a:cxnLst/>
            <a:rect l="l" t="t" r="r" b="b"/>
            <a:pathLst>
              <a:path w="408940" h="400050">
                <a:moveTo>
                  <a:pt x="152821" y="64026"/>
                </a:moveTo>
                <a:lnTo>
                  <a:pt x="105619" y="64026"/>
                </a:lnTo>
                <a:lnTo>
                  <a:pt x="105619" y="0"/>
                </a:lnTo>
                <a:lnTo>
                  <a:pt x="152821" y="0"/>
                </a:lnTo>
                <a:lnTo>
                  <a:pt x="152821" y="64026"/>
                </a:lnTo>
                <a:close/>
              </a:path>
              <a:path w="408940" h="400050">
                <a:moveTo>
                  <a:pt x="258908" y="105152"/>
                </a:moveTo>
                <a:lnTo>
                  <a:pt x="0" y="105152"/>
                </a:lnTo>
                <a:lnTo>
                  <a:pt x="0" y="64026"/>
                </a:lnTo>
                <a:lnTo>
                  <a:pt x="258908" y="64026"/>
                </a:lnTo>
                <a:lnTo>
                  <a:pt x="258908" y="105152"/>
                </a:lnTo>
                <a:close/>
              </a:path>
              <a:path w="408940" h="400050">
                <a:moveTo>
                  <a:pt x="352377" y="400046"/>
                </a:moveTo>
                <a:lnTo>
                  <a:pt x="306110" y="400046"/>
                </a:lnTo>
                <a:lnTo>
                  <a:pt x="306110" y="934"/>
                </a:lnTo>
                <a:lnTo>
                  <a:pt x="352377" y="934"/>
                </a:lnTo>
                <a:lnTo>
                  <a:pt x="352377" y="162635"/>
                </a:lnTo>
                <a:lnTo>
                  <a:pt x="408458" y="162635"/>
                </a:lnTo>
                <a:lnTo>
                  <a:pt x="408458" y="207033"/>
                </a:lnTo>
                <a:lnTo>
                  <a:pt x="352377" y="207033"/>
                </a:lnTo>
                <a:lnTo>
                  <a:pt x="352377" y="400046"/>
                </a:lnTo>
                <a:close/>
              </a:path>
              <a:path w="408940" h="400050">
                <a:moveTo>
                  <a:pt x="129454" y="380885"/>
                </a:moveTo>
                <a:lnTo>
                  <a:pt x="84669" y="372144"/>
                </a:lnTo>
                <a:lnTo>
                  <a:pt x="49480" y="347411"/>
                </a:lnTo>
                <a:lnTo>
                  <a:pt x="26470" y="308921"/>
                </a:lnTo>
                <a:lnTo>
                  <a:pt x="18226" y="258908"/>
                </a:lnTo>
                <a:lnTo>
                  <a:pt x="26470" y="208895"/>
                </a:lnTo>
                <a:lnTo>
                  <a:pt x="49480" y="170405"/>
                </a:lnTo>
                <a:lnTo>
                  <a:pt x="84669" y="145672"/>
                </a:lnTo>
                <a:lnTo>
                  <a:pt x="129454" y="136931"/>
                </a:lnTo>
                <a:lnTo>
                  <a:pt x="174166" y="145672"/>
                </a:lnTo>
                <a:lnTo>
                  <a:pt x="209194" y="170405"/>
                </a:lnTo>
                <a:lnTo>
                  <a:pt x="213182" y="177123"/>
                </a:lnTo>
                <a:lnTo>
                  <a:pt x="129454" y="177123"/>
                </a:lnTo>
                <a:lnTo>
                  <a:pt x="103312" y="182738"/>
                </a:lnTo>
                <a:lnTo>
                  <a:pt x="82252" y="198913"/>
                </a:lnTo>
                <a:lnTo>
                  <a:pt x="68203" y="224639"/>
                </a:lnTo>
                <a:lnTo>
                  <a:pt x="63091" y="258908"/>
                </a:lnTo>
                <a:lnTo>
                  <a:pt x="68203" y="293178"/>
                </a:lnTo>
                <a:lnTo>
                  <a:pt x="82252" y="318903"/>
                </a:lnTo>
                <a:lnTo>
                  <a:pt x="103312" y="335078"/>
                </a:lnTo>
                <a:lnTo>
                  <a:pt x="129454" y="340693"/>
                </a:lnTo>
                <a:lnTo>
                  <a:pt x="213182" y="340693"/>
                </a:lnTo>
                <a:lnTo>
                  <a:pt x="209194" y="347411"/>
                </a:lnTo>
                <a:lnTo>
                  <a:pt x="174166" y="372144"/>
                </a:lnTo>
                <a:lnTo>
                  <a:pt x="129454" y="380885"/>
                </a:lnTo>
                <a:close/>
              </a:path>
              <a:path w="408940" h="400050">
                <a:moveTo>
                  <a:pt x="213182" y="340693"/>
                </a:moveTo>
                <a:lnTo>
                  <a:pt x="129454" y="340693"/>
                </a:lnTo>
                <a:lnTo>
                  <a:pt x="155326" y="335078"/>
                </a:lnTo>
                <a:lnTo>
                  <a:pt x="176247" y="318903"/>
                </a:lnTo>
                <a:lnTo>
                  <a:pt x="190245" y="293178"/>
                </a:lnTo>
                <a:lnTo>
                  <a:pt x="195349" y="258908"/>
                </a:lnTo>
                <a:lnTo>
                  <a:pt x="190245" y="224639"/>
                </a:lnTo>
                <a:lnTo>
                  <a:pt x="176247" y="198913"/>
                </a:lnTo>
                <a:lnTo>
                  <a:pt x="155326" y="182738"/>
                </a:lnTo>
                <a:lnTo>
                  <a:pt x="129454" y="177123"/>
                </a:lnTo>
                <a:lnTo>
                  <a:pt x="213182" y="177123"/>
                </a:lnTo>
                <a:lnTo>
                  <a:pt x="232043" y="208895"/>
                </a:lnTo>
                <a:lnTo>
                  <a:pt x="240214" y="258908"/>
                </a:lnTo>
                <a:lnTo>
                  <a:pt x="232043" y="308921"/>
                </a:lnTo>
                <a:lnTo>
                  <a:pt x="213182" y="3406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615732" y="4986006"/>
            <a:ext cx="354965" cy="398780"/>
          </a:xfrm>
          <a:custGeom>
            <a:avLst/>
            <a:gdLst/>
            <a:ahLst/>
            <a:cxnLst/>
            <a:rect l="l" t="t" r="r" b="b"/>
            <a:pathLst>
              <a:path w="354965" h="398779">
                <a:moveTo>
                  <a:pt x="218706" y="13970"/>
                </a:moveTo>
                <a:lnTo>
                  <a:pt x="172910" y="13970"/>
                </a:lnTo>
                <a:lnTo>
                  <a:pt x="172910" y="57150"/>
                </a:lnTo>
                <a:lnTo>
                  <a:pt x="172910" y="331470"/>
                </a:lnTo>
                <a:lnTo>
                  <a:pt x="45796" y="331470"/>
                </a:lnTo>
                <a:lnTo>
                  <a:pt x="45796" y="57150"/>
                </a:lnTo>
                <a:lnTo>
                  <a:pt x="172910" y="57150"/>
                </a:lnTo>
                <a:lnTo>
                  <a:pt x="172910" y="13970"/>
                </a:lnTo>
                <a:lnTo>
                  <a:pt x="0" y="13970"/>
                </a:lnTo>
                <a:lnTo>
                  <a:pt x="0" y="57150"/>
                </a:lnTo>
                <a:lnTo>
                  <a:pt x="0" y="331470"/>
                </a:lnTo>
                <a:lnTo>
                  <a:pt x="0" y="374650"/>
                </a:lnTo>
                <a:lnTo>
                  <a:pt x="218706" y="374650"/>
                </a:lnTo>
                <a:lnTo>
                  <a:pt x="218706" y="331762"/>
                </a:lnTo>
                <a:lnTo>
                  <a:pt x="218706" y="331470"/>
                </a:lnTo>
                <a:lnTo>
                  <a:pt x="218706" y="57150"/>
                </a:lnTo>
                <a:lnTo>
                  <a:pt x="218706" y="56959"/>
                </a:lnTo>
                <a:lnTo>
                  <a:pt x="218706" y="13970"/>
                </a:lnTo>
                <a:close/>
              </a:path>
              <a:path w="354965" h="398779">
                <a:moveTo>
                  <a:pt x="354711" y="0"/>
                </a:moveTo>
                <a:lnTo>
                  <a:pt x="308444" y="0"/>
                </a:lnTo>
                <a:lnTo>
                  <a:pt x="308444" y="97790"/>
                </a:lnTo>
                <a:lnTo>
                  <a:pt x="240677" y="97790"/>
                </a:lnTo>
                <a:lnTo>
                  <a:pt x="240677" y="140970"/>
                </a:lnTo>
                <a:lnTo>
                  <a:pt x="308444" y="140970"/>
                </a:lnTo>
                <a:lnTo>
                  <a:pt x="308444" y="233680"/>
                </a:lnTo>
                <a:lnTo>
                  <a:pt x="240677" y="233680"/>
                </a:lnTo>
                <a:lnTo>
                  <a:pt x="240677" y="276860"/>
                </a:lnTo>
                <a:lnTo>
                  <a:pt x="308444" y="276860"/>
                </a:lnTo>
                <a:lnTo>
                  <a:pt x="308444" y="398780"/>
                </a:lnTo>
                <a:lnTo>
                  <a:pt x="354711" y="398780"/>
                </a:lnTo>
                <a:lnTo>
                  <a:pt x="354711" y="276860"/>
                </a:lnTo>
                <a:lnTo>
                  <a:pt x="354711" y="233680"/>
                </a:lnTo>
                <a:lnTo>
                  <a:pt x="354711" y="140970"/>
                </a:lnTo>
                <a:lnTo>
                  <a:pt x="354711" y="97790"/>
                </a:lnTo>
                <a:lnTo>
                  <a:pt x="354711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68132" y="5546238"/>
            <a:ext cx="407670" cy="399415"/>
          </a:xfrm>
          <a:custGeom>
            <a:avLst/>
            <a:gdLst/>
            <a:ahLst/>
            <a:cxnLst/>
            <a:rect l="l" t="t" r="r" b="b"/>
            <a:pathLst>
              <a:path w="407669" h="399414">
                <a:moveTo>
                  <a:pt x="350975" y="238345"/>
                </a:moveTo>
                <a:lnTo>
                  <a:pt x="304708" y="238345"/>
                </a:lnTo>
                <a:lnTo>
                  <a:pt x="304708" y="0"/>
                </a:lnTo>
                <a:lnTo>
                  <a:pt x="350975" y="0"/>
                </a:lnTo>
                <a:lnTo>
                  <a:pt x="350975" y="88328"/>
                </a:lnTo>
                <a:lnTo>
                  <a:pt x="407056" y="88328"/>
                </a:lnTo>
                <a:lnTo>
                  <a:pt x="407056" y="132725"/>
                </a:lnTo>
                <a:lnTo>
                  <a:pt x="350975" y="132725"/>
                </a:lnTo>
                <a:lnTo>
                  <a:pt x="350975" y="238345"/>
                </a:lnTo>
                <a:close/>
              </a:path>
              <a:path w="407669" h="399414">
                <a:moveTo>
                  <a:pt x="0" y="224325"/>
                </a:moveTo>
                <a:lnTo>
                  <a:pt x="0" y="183198"/>
                </a:lnTo>
                <a:lnTo>
                  <a:pt x="62302" y="178390"/>
                </a:lnTo>
                <a:lnTo>
                  <a:pt x="113142" y="164363"/>
                </a:lnTo>
                <a:lnTo>
                  <a:pt x="151150" y="140868"/>
                </a:lnTo>
                <a:lnTo>
                  <a:pt x="174958" y="107661"/>
                </a:lnTo>
                <a:lnTo>
                  <a:pt x="183198" y="64493"/>
                </a:lnTo>
                <a:lnTo>
                  <a:pt x="183198" y="50005"/>
                </a:lnTo>
                <a:lnTo>
                  <a:pt x="0" y="50005"/>
                </a:lnTo>
                <a:lnTo>
                  <a:pt x="0" y="9814"/>
                </a:lnTo>
                <a:lnTo>
                  <a:pt x="229933" y="9814"/>
                </a:lnTo>
                <a:lnTo>
                  <a:pt x="229933" y="57015"/>
                </a:lnTo>
                <a:lnTo>
                  <a:pt x="224455" y="102777"/>
                </a:lnTo>
                <a:lnTo>
                  <a:pt x="208547" y="140870"/>
                </a:lnTo>
                <a:lnTo>
                  <a:pt x="182991" y="171524"/>
                </a:lnTo>
                <a:lnTo>
                  <a:pt x="148574" y="194968"/>
                </a:lnTo>
                <a:lnTo>
                  <a:pt x="106080" y="211430"/>
                </a:lnTo>
                <a:lnTo>
                  <a:pt x="56293" y="221139"/>
                </a:lnTo>
                <a:lnTo>
                  <a:pt x="0" y="224325"/>
                </a:lnTo>
                <a:close/>
              </a:path>
              <a:path w="407669" h="399414">
                <a:moveTo>
                  <a:pt x="350975" y="399111"/>
                </a:moveTo>
                <a:lnTo>
                  <a:pt x="304241" y="399111"/>
                </a:lnTo>
                <a:lnTo>
                  <a:pt x="304241" y="300502"/>
                </a:lnTo>
                <a:lnTo>
                  <a:pt x="13552" y="300502"/>
                </a:lnTo>
                <a:lnTo>
                  <a:pt x="13552" y="260310"/>
                </a:lnTo>
                <a:lnTo>
                  <a:pt x="350975" y="260310"/>
                </a:lnTo>
                <a:lnTo>
                  <a:pt x="350975" y="39911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38197" y="5551156"/>
            <a:ext cx="398780" cy="394970"/>
          </a:xfrm>
          <a:custGeom>
            <a:avLst/>
            <a:gdLst/>
            <a:ahLst/>
            <a:cxnLst/>
            <a:rect l="l" t="t" r="r" b="b"/>
            <a:pathLst>
              <a:path w="398780" h="394970">
                <a:moveTo>
                  <a:pt x="369201" y="0"/>
                </a:moveTo>
                <a:lnTo>
                  <a:pt x="27571" y="0"/>
                </a:lnTo>
                <a:lnTo>
                  <a:pt x="27571" y="39370"/>
                </a:lnTo>
                <a:lnTo>
                  <a:pt x="322465" y="39370"/>
                </a:lnTo>
                <a:lnTo>
                  <a:pt x="322465" y="135890"/>
                </a:lnTo>
                <a:lnTo>
                  <a:pt x="369201" y="135890"/>
                </a:lnTo>
                <a:lnTo>
                  <a:pt x="369201" y="39370"/>
                </a:lnTo>
                <a:lnTo>
                  <a:pt x="369201" y="0"/>
                </a:lnTo>
                <a:close/>
              </a:path>
              <a:path w="398780" h="394970">
                <a:moveTo>
                  <a:pt x="370598" y="262890"/>
                </a:moveTo>
                <a:lnTo>
                  <a:pt x="24295" y="262890"/>
                </a:lnTo>
                <a:lnTo>
                  <a:pt x="24295" y="302260"/>
                </a:lnTo>
                <a:lnTo>
                  <a:pt x="323862" y="302260"/>
                </a:lnTo>
                <a:lnTo>
                  <a:pt x="323862" y="394970"/>
                </a:lnTo>
                <a:lnTo>
                  <a:pt x="370598" y="394970"/>
                </a:lnTo>
                <a:lnTo>
                  <a:pt x="370598" y="302260"/>
                </a:lnTo>
                <a:lnTo>
                  <a:pt x="370598" y="262890"/>
                </a:lnTo>
                <a:close/>
              </a:path>
              <a:path w="398780" h="394970">
                <a:moveTo>
                  <a:pt x="398640" y="158191"/>
                </a:moveTo>
                <a:lnTo>
                  <a:pt x="0" y="158191"/>
                </a:lnTo>
                <a:lnTo>
                  <a:pt x="0" y="197916"/>
                </a:lnTo>
                <a:lnTo>
                  <a:pt x="175717" y="197916"/>
                </a:lnTo>
                <a:lnTo>
                  <a:pt x="175717" y="262407"/>
                </a:lnTo>
                <a:lnTo>
                  <a:pt x="222453" y="262407"/>
                </a:lnTo>
                <a:lnTo>
                  <a:pt x="222453" y="197916"/>
                </a:lnTo>
                <a:lnTo>
                  <a:pt x="398640" y="197916"/>
                </a:lnTo>
                <a:lnTo>
                  <a:pt x="398640" y="15819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02268" y="5546242"/>
            <a:ext cx="808990" cy="399415"/>
          </a:xfrm>
          <a:custGeom>
            <a:avLst/>
            <a:gdLst/>
            <a:ahLst/>
            <a:cxnLst/>
            <a:rect l="l" t="t" r="r" b="b"/>
            <a:pathLst>
              <a:path w="808989" h="399414">
                <a:moveTo>
                  <a:pt x="217309" y="14490"/>
                </a:moveTo>
                <a:lnTo>
                  <a:pt x="0" y="14490"/>
                </a:lnTo>
                <a:lnTo>
                  <a:pt x="0" y="57023"/>
                </a:lnTo>
                <a:lnTo>
                  <a:pt x="170116" y="57023"/>
                </a:lnTo>
                <a:lnTo>
                  <a:pt x="170116" y="111696"/>
                </a:lnTo>
                <a:lnTo>
                  <a:pt x="166382" y="165874"/>
                </a:lnTo>
                <a:lnTo>
                  <a:pt x="155346" y="213423"/>
                </a:lnTo>
                <a:lnTo>
                  <a:pt x="137299" y="253746"/>
                </a:lnTo>
                <a:lnTo>
                  <a:pt x="112471" y="286219"/>
                </a:lnTo>
                <a:lnTo>
                  <a:pt x="81140" y="310235"/>
                </a:lnTo>
                <a:lnTo>
                  <a:pt x="43561" y="325170"/>
                </a:lnTo>
                <a:lnTo>
                  <a:pt x="0" y="330415"/>
                </a:lnTo>
                <a:lnTo>
                  <a:pt x="0" y="374345"/>
                </a:lnTo>
                <a:lnTo>
                  <a:pt x="48247" y="369531"/>
                </a:lnTo>
                <a:lnTo>
                  <a:pt x="91135" y="355511"/>
                </a:lnTo>
                <a:lnTo>
                  <a:pt x="128320" y="332841"/>
                </a:lnTo>
                <a:lnTo>
                  <a:pt x="159473" y="302145"/>
                </a:lnTo>
                <a:lnTo>
                  <a:pt x="184289" y="263994"/>
                </a:lnTo>
                <a:lnTo>
                  <a:pt x="202412" y="218986"/>
                </a:lnTo>
                <a:lnTo>
                  <a:pt x="213537" y="167703"/>
                </a:lnTo>
                <a:lnTo>
                  <a:pt x="217246" y="111696"/>
                </a:lnTo>
                <a:lnTo>
                  <a:pt x="217309" y="14490"/>
                </a:lnTo>
                <a:close/>
              </a:path>
              <a:path w="808989" h="399414">
                <a:moveTo>
                  <a:pt x="402844" y="161709"/>
                </a:moveTo>
                <a:lnTo>
                  <a:pt x="346773" y="161709"/>
                </a:lnTo>
                <a:lnTo>
                  <a:pt x="346773" y="0"/>
                </a:lnTo>
                <a:lnTo>
                  <a:pt x="300494" y="0"/>
                </a:lnTo>
                <a:lnTo>
                  <a:pt x="300494" y="399110"/>
                </a:lnTo>
                <a:lnTo>
                  <a:pt x="346773" y="399110"/>
                </a:lnTo>
                <a:lnTo>
                  <a:pt x="346773" y="206095"/>
                </a:lnTo>
                <a:lnTo>
                  <a:pt x="402844" y="206095"/>
                </a:lnTo>
                <a:lnTo>
                  <a:pt x="402844" y="161709"/>
                </a:lnTo>
                <a:close/>
              </a:path>
              <a:path w="808989" h="399414">
                <a:moveTo>
                  <a:pt x="695401" y="134124"/>
                </a:moveTo>
                <a:lnTo>
                  <a:pt x="686181" y="83134"/>
                </a:lnTo>
                <a:lnTo>
                  <a:pt x="664794" y="50012"/>
                </a:lnTo>
                <a:lnTo>
                  <a:pt x="660527" y="43408"/>
                </a:lnTo>
                <a:lnTo>
                  <a:pt x="650074" y="36512"/>
                </a:lnTo>
                <a:lnTo>
                  <a:pt x="650074" y="134124"/>
                </a:lnTo>
                <a:lnTo>
                  <a:pt x="644512" y="167309"/>
                </a:lnTo>
                <a:lnTo>
                  <a:pt x="628751" y="193827"/>
                </a:lnTo>
                <a:lnTo>
                  <a:pt x="604139" y="211416"/>
                </a:lnTo>
                <a:lnTo>
                  <a:pt x="572033" y="217779"/>
                </a:lnTo>
                <a:lnTo>
                  <a:pt x="539724" y="211416"/>
                </a:lnTo>
                <a:lnTo>
                  <a:pt x="515124" y="193827"/>
                </a:lnTo>
                <a:lnTo>
                  <a:pt x="499478" y="167309"/>
                </a:lnTo>
                <a:lnTo>
                  <a:pt x="493979" y="134124"/>
                </a:lnTo>
                <a:lnTo>
                  <a:pt x="499478" y="100876"/>
                </a:lnTo>
                <a:lnTo>
                  <a:pt x="515124" y="74193"/>
                </a:lnTo>
                <a:lnTo>
                  <a:pt x="539724" y="56451"/>
                </a:lnTo>
                <a:lnTo>
                  <a:pt x="572033" y="50012"/>
                </a:lnTo>
                <a:lnTo>
                  <a:pt x="604139" y="56451"/>
                </a:lnTo>
                <a:lnTo>
                  <a:pt x="628751" y="74193"/>
                </a:lnTo>
                <a:lnTo>
                  <a:pt x="644512" y="100876"/>
                </a:lnTo>
                <a:lnTo>
                  <a:pt x="650074" y="134124"/>
                </a:lnTo>
                <a:lnTo>
                  <a:pt x="650074" y="36512"/>
                </a:lnTo>
                <a:lnTo>
                  <a:pt x="621474" y="17602"/>
                </a:lnTo>
                <a:lnTo>
                  <a:pt x="572033" y="8420"/>
                </a:lnTo>
                <a:lnTo>
                  <a:pt x="522389" y="17602"/>
                </a:lnTo>
                <a:lnTo>
                  <a:pt x="483349" y="43408"/>
                </a:lnTo>
                <a:lnTo>
                  <a:pt x="457809" y="83134"/>
                </a:lnTo>
                <a:lnTo>
                  <a:pt x="448652" y="134124"/>
                </a:lnTo>
                <a:lnTo>
                  <a:pt x="457809" y="185127"/>
                </a:lnTo>
                <a:lnTo>
                  <a:pt x="483349" y="224853"/>
                </a:lnTo>
                <a:lnTo>
                  <a:pt x="522389" y="250647"/>
                </a:lnTo>
                <a:lnTo>
                  <a:pt x="572033" y="259842"/>
                </a:lnTo>
                <a:lnTo>
                  <a:pt x="621474" y="250647"/>
                </a:lnTo>
                <a:lnTo>
                  <a:pt x="660527" y="224853"/>
                </a:lnTo>
                <a:lnTo>
                  <a:pt x="665099" y="217779"/>
                </a:lnTo>
                <a:lnTo>
                  <a:pt x="686181" y="185127"/>
                </a:lnTo>
                <a:lnTo>
                  <a:pt x="695401" y="134124"/>
                </a:lnTo>
                <a:close/>
              </a:path>
              <a:path w="808989" h="399414">
                <a:moveTo>
                  <a:pt x="729056" y="313118"/>
                </a:moveTo>
                <a:lnTo>
                  <a:pt x="704862" y="321373"/>
                </a:lnTo>
                <a:lnTo>
                  <a:pt x="673963" y="327202"/>
                </a:lnTo>
                <a:lnTo>
                  <a:pt x="637895" y="330669"/>
                </a:lnTo>
                <a:lnTo>
                  <a:pt x="598195" y="331812"/>
                </a:lnTo>
                <a:lnTo>
                  <a:pt x="435089" y="331812"/>
                </a:lnTo>
                <a:lnTo>
                  <a:pt x="435089" y="375285"/>
                </a:lnTo>
                <a:lnTo>
                  <a:pt x="595388" y="375285"/>
                </a:lnTo>
                <a:lnTo>
                  <a:pt x="636778" y="373989"/>
                </a:lnTo>
                <a:lnTo>
                  <a:pt x="673785" y="370255"/>
                </a:lnTo>
                <a:lnTo>
                  <a:pt x="705015" y="364236"/>
                </a:lnTo>
                <a:lnTo>
                  <a:pt x="729056" y="356120"/>
                </a:lnTo>
                <a:lnTo>
                  <a:pt x="729056" y="313118"/>
                </a:lnTo>
                <a:close/>
              </a:path>
              <a:path w="808989" h="399414">
                <a:moveTo>
                  <a:pt x="808964" y="0"/>
                </a:moveTo>
                <a:lnTo>
                  <a:pt x="762698" y="0"/>
                </a:lnTo>
                <a:lnTo>
                  <a:pt x="762698" y="399110"/>
                </a:lnTo>
                <a:lnTo>
                  <a:pt x="808964" y="399110"/>
                </a:lnTo>
                <a:lnTo>
                  <a:pt x="808964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20961" y="5546238"/>
            <a:ext cx="381000" cy="399415"/>
          </a:xfrm>
          <a:custGeom>
            <a:avLst/>
            <a:gdLst/>
            <a:ahLst/>
            <a:cxnLst/>
            <a:rect l="l" t="t" r="r" b="b"/>
            <a:pathLst>
              <a:path w="381000" h="399414">
                <a:moveTo>
                  <a:pt x="380418" y="399111"/>
                </a:moveTo>
                <a:lnTo>
                  <a:pt x="336487" y="399111"/>
                </a:lnTo>
                <a:lnTo>
                  <a:pt x="336487" y="0"/>
                </a:lnTo>
                <a:lnTo>
                  <a:pt x="380418" y="0"/>
                </a:lnTo>
                <a:lnTo>
                  <a:pt x="380418" y="399111"/>
                </a:lnTo>
                <a:close/>
              </a:path>
              <a:path w="381000" h="399414">
                <a:moveTo>
                  <a:pt x="277135" y="392101"/>
                </a:moveTo>
                <a:lnTo>
                  <a:pt x="233204" y="392101"/>
                </a:lnTo>
                <a:lnTo>
                  <a:pt x="233204" y="195349"/>
                </a:lnTo>
                <a:lnTo>
                  <a:pt x="170113" y="195349"/>
                </a:lnTo>
                <a:lnTo>
                  <a:pt x="170113" y="151886"/>
                </a:lnTo>
                <a:lnTo>
                  <a:pt x="233204" y="151886"/>
                </a:lnTo>
                <a:lnTo>
                  <a:pt x="233204" y="2336"/>
                </a:lnTo>
                <a:lnTo>
                  <a:pt x="277135" y="2336"/>
                </a:lnTo>
                <a:lnTo>
                  <a:pt x="277135" y="392101"/>
                </a:lnTo>
                <a:close/>
              </a:path>
              <a:path w="381000" h="399414">
                <a:moveTo>
                  <a:pt x="194415" y="56548"/>
                </a:moveTo>
                <a:lnTo>
                  <a:pt x="6542" y="56548"/>
                </a:lnTo>
                <a:lnTo>
                  <a:pt x="6542" y="14487"/>
                </a:lnTo>
                <a:lnTo>
                  <a:pt x="194415" y="14487"/>
                </a:lnTo>
                <a:lnTo>
                  <a:pt x="194415" y="56548"/>
                </a:lnTo>
                <a:close/>
              </a:path>
              <a:path w="381000" h="399414">
                <a:moveTo>
                  <a:pt x="0" y="375277"/>
                </a:moveTo>
                <a:lnTo>
                  <a:pt x="0" y="329944"/>
                </a:lnTo>
                <a:lnTo>
                  <a:pt x="24191" y="315308"/>
                </a:lnTo>
                <a:lnTo>
                  <a:pt x="43982" y="286689"/>
                </a:lnTo>
                <a:lnTo>
                  <a:pt x="59411" y="245297"/>
                </a:lnTo>
                <a:lnTo>
                  <a:pt x="70517" y="192338"/>
                </a:lnTo>
                <a:lnTo>
                  <a:pt x="77338" y="129019"/>
                </a:lnTo>
                <a:lnTo>
                  <a:pt x="79915" y="56548"/>
                </a:lnTo>
                <a:lnTo>
                  <a:pt x="124313" y="56548"/>
                </a:lnTo>
                <a:lnTo>
                  <a:pt x="123612" y="89321"/>
                </a:lnTo>
                <a:lnTo>
                  <a:pt x="122210" y="120341"/>
                </a:lnTo>
                <a:lnTo>
                  <a:pt x="120107" y="149608"/>
                </a:lnTo>
                <a:lnTo>
                  <a:pt x="117303" y="177123"/>
                </a:lnTo>
                <a:lnTo>
                  <a:pt x="153424" y="240682"/>
                </a:lnTo>
                <a:lnTo>
                  <a:pt x="105619" y="240682"/>
                </a:lnTo>
                <a:lnTo>
                  <a:pt x="87999" y="294572"/>
                </a:lnTo>
                <a:lnTo>
                  <a:pt x="64551" y="334968"/>
                </a:lnTo>
                <a:lnTo>
                  <a:pt x="35233" y="361870"/>
                </a:lnTo>
                <a:lnTo>
                  <a:pt x="0" y="375277"/>
                </a:lnTo>
                <a:close/>
              </a:path>
              <a:path w="381000" h="399414">
                <a:moveTo>
                  <a:pt x="176656" y="369669"/>
                </a:moveTo>
                <a:lnTo>
                  <a:pt x="105619" y="240682"/>
                </a:lnTo>
                <a:lnTo>
                  <a:pt x="153424" y="240682"/>
                </a:lnTo>
                <a:lnTo>
                  <a:pt x="214510" y="348171"/>
                </a:lnTo>
                <a:lnTo>
                  <a:pt x="176656" y="3696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67264" y="5561317"/>
            <a:ext cx="398780" cy="364490"/>
          </a:xfrm>
          <a:custGeom>
            <a:avLst/>
            <a:gdLst/>
            <a:ahLst/>
            <a:cxnLst/>
            <a:rect l="l" t="t" r="r" b="b"/>
            <a:pathLst>
              <a:path w="398779" h="364489">
                <a:moveTo>
                  <a:pt x="398653" y="321310"/>
                </a:moveTo>
                <a:lnTo>
                  <a:pt x="222465" y="321310"/>
                </a:lnTo>
                <a:lnTo>
                  <a:pt x="222465" y="224790"/>
                </a:lnTo>
                <a:lnTo>
                  <a:pt x="377151" y="224790"/>
                </a:lnTo>
                <a:lnTo>
                  <a:pt x="377151" y="181610"/>
                </a:lnTo>
                <a:lnTo>
                  <a:pt x="73380" y="181610"/>
                </a:lnTo>
                <a:lnTo>
                  <a:pt x="73380" y="41910"/>
                </a:lnTo>
                <a:lnTo>
                  <a:pt x="372478" y="41910"/>
                </a:lnTo>
                <a:lnTo>
                  <a:pt x="372478" y="0"/>
                </a:lnTo>
                <a:lnTo>
                  <a:pt x="26174" y="0"/>
                </a:lnTo>
                <a:lnTo>
                  <a:pt x="26174" y="41910"/>
                </a:lnTo>
                <a:lnTo>
                  <a:pt x="26174" y="181610"/>
                </a:lnTo>
                <a:lnTo>
                  <a:pt x="26174" y="224790"/>
                </a:lnTo>
                <a:lnTo>
                  <a:pt x="175260" y="224790"/>
                </a:lnTo>
                <a:lnTo>
                  <a:pt x="175260" y="321310"/>
                </a:lnTo>
                <a:lnTo>
                  <a:pt x="0" y="321310"/>
                </a:lnTo>
                <a:lnTo>
                  <a:pt x="0" y="364490"/>
                </a:lnTo>
                <a:lnTo>
                  <a:pt x="398653" y="364490"/>
                </a:lnTo>
                <a:lnTo>
                  <a:pt x="398653" y="3213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16860" y="5546238"/>
            <a:ext cx="386080" cy="394335"/>
          </a:xfrm>
          <a:custGeom>
            <a:avLst/>
            <a:gdLst/>
            <a:ahLst/>
            <a:cxnLst/>
            <a:rect l="l" t="t" r="r" b="b"/>
            <a:pathLst>
              <a:path w="386079" h="394335">
                <a:moveTo>
                  <a:pt x="375744" y="311251"/>
                </a:moveTo>
                <a:lnTo>
                  <a:pt x="329477" y="311251"/>
                </a:lnTo>
                <a:lnTo>
                  <a:pt x="329477" y="278069"/>
                </a:lnTo>
                <a:lnTo>
                  <a:pt x="208902" y="278069"/>
                </a:lnTo>
                <a:lnTo>
                  <a:pt x="208902" y="239747"/>
                </a:lnTo>
                <a:lnTo>
                  <a:pt x="329477" y="239747"/>
                </a:lnTo>
                <a:lnTo>
                  <a:pt x="329477" y="0"/>
                </a:lnTo>
                <a:lnTo>
                  <a:pt x="375744" y="0"/>
                </a:lnTo>
                <a:lnTo>
                  <a:pt x="375744" y="311251"/>
                </a:lnTo>
                <a:close/>
              </a:path>
              <a:path w="386079" h="394335">
                <a:moveTo>
                  <a:pt x="253300" y="135062"/>
                </a:moveTo>
                <a:lnTo>
                  <a:pt x="207033" y="135062"/>
                </a:lnTo>
                <a:lnTo>
                  <a:pt x="207033" y="47201"/>
                </a:lnTo>
                <a:lnTo>
                  <a:pt x="28975" y="47201"/>
                </a:lnTo>
                <a:lnTo>
                  <a:pt x="28975" y="7944"/>
                </a:lnTo>
                <a:lnTo>
                  <a:pt x="253300" y="7944"/>
                </a:lnTo>
                <a:lnTo>
                  <a:pt x="253300" y="135062"/>
                </a:lnTo>
                <a:close/>
              </a:path>
              <a:path w="386079" h="394335">
                <a:moveTo>
                  <a:pt x="161701" y="198621"/>
                </a:moveTo>
                <a:lnTo>
                  <a:pt x="0" y="198621"/>
                </a:lnTo>
                <a:lnTo>
                  <a:pt x="0" y="159831"/>
                </a:lnTo>
                <a:lnTo>
                  <a:pt x="164972" y="159831"/>
                </a:lnTo>
                <a:lnTo>
                  <a:pt x="204609" y="158999"/>
                </a:lnTo>
                <a:lnTo>
                  <a:pt x="240565" y="156326"/>
                </a:lnTo>
                <a:lnTo>
                  <a:pt x="271439" y="151550"/>
                </a:lnTo>
                <a:lnTo>
                  <a:pt x="295828" y="144409"/>
                </a:lnTo>
                <a:lnTo>
                  <a:pt x="295828" y="182731"/>
                </a:lnTo>
                <a:lnTo>
                  <a:pt x="272242" y="189946"/>
                </a:lnTo>
                <a:lnTo>
                  <a:pt x="240682" y="194882"/>
                </a:lnTo>
                <a:lnTo>
                  <a:pt x="203163" y="197715"/>
                </a:lnTo>
                <a:lnTo>
                  <a:pt x="161701" y="198621"/>
                </a:lnTo>
                <a:close/>
              </a:path>
              <a:path w="386079" h="394335">
                <a:moveTo>
                  <a:pt x="155625" y="283677"/>
                </a:moveTo>
                <a:lnTo>
                  <a:pt x="109358" y="283677"/>
                </a:lnTo>
                <a:lnTo>
                  <a:pt x="109358" y="198621"/>
                </a:lnTo>
                <a:lnTo>
                  <a:pt x="155625" y="198621"/>
                </a:lnTo>
                <a:lnTo>
                  <a:pt x="155625" y="283677"/>
                </a:lnTo>
                <a:close/>
              </a:path>
              <a:path w="386079" h="394335">
                <a:moveTo>
                  <a:pt x="386026" y="393971"/>
                </a:moveTo>
                <a:lnTo>
                  <a:pt x="36920" y="393971"/>
                </a:lnTo>
                <a:lnTo>
                  <a:pt x="36920" y="260778"/>
                </a:lnTo>
                <a:lnTo>
                  <a:pt x="83187" y="260778"/>
                </a:lnTo>
                <a:lnTo>
                  <a:pt x="83187" y="353779"/>
                </a:lnTo>
                <a:lnTo>
                  <a:pt x="386026" y="353779"/>
                </a:lnTo>
                <a:lnTo>
                  <a:pt x="386026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26647" y="5546238"/>
            <a:ext cx="46355" cy="81915"/>
          </a:xfrm>
          <a:custGeom>
            <a:avLst/>
            <a:gdLst/>
            <a:ahLst/>
            <a:cxnLst/>
            <a:rect l="l" t="t" r="r" b="b"/>
            <a:pathLst>
              <a:path w="46354" h="81914">
                <a:moveTo>
                  <a:pt x="46267" y="81317"/>
                </a:moveTo>
                <a:lnTo>
                  <a:pt x="0" y="81317"/>
                </a:lnTo>
                <a:lnTo>
                  <a:pt x="0" y="0"/>
                </a:lnTo>
                <a:lnTo>
                  <a:pt x="46267" y="0"/>
                </a:lnTo>
                <a:lnTo>
                  <a:pt x="46267" y="8131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13515" y="5553252"/>
            <a:ext cx="359410" cy="386715"/>
          </a:xfrm>
          <a:custGeom>
            <a:avLst/>
            <a:gdLst/>
            <a:ahLst/>
            <a:cxnLst/>
            <a:rect l="l" t="t" r="r" b="b"/>
            <a:pathLst>
              <a:path w="359410" h="386714">
                <a:moveTo>
                  <a:pt x="359397" y="302844"/>
                </a:moveTo>
                <a:lnTo>
                  <a:pt x="313588" y="302844"/>
                </a:lnTo>
                <a:lnTo>
                  <a:pt x="313588" y="349580"/>
                </a:lnTo>
                <a:lnTo>
                  <a:pt x="359397" y="349580"/>
                </a:lnTo>
                <a:lnTo>
                  <a:pt x="359397" y="302844"/>
                </a:lnTo>
                <a:close/>
              </a:path>
              <a:path w="359410" h="386714">
                <a:moveTo>
                  <a:pt x="359397" y="226199"/>
                </a:moveTo>
                <a:lnTo>
                  <a:pt x="313588" y="226199"/>
                </a:lnTo>
                <a:lnTo>
                  <a:pt x="313588" y="265874"/>
                </a:lnTo>
                <a:lnTo>
                  <a:pt x="65430" y="265874"/>
                </a:lnTo>
                <a:lnTo>
                  <a:pt x="65430" y="226504"/>
                </a:lnTo>
                <a:lnTo>
                  <a:pt x="19634" y="226504"/>
                </a:lnTo>
                <a:lnTo>
                  <a:pt x="19634" y="265874"/>
                </a:lnTo>
                <a:lnTo>
                  <a:pt x="19634" y="302704"/>
                </a:lnTo>
                <a:lnTo>
                  <a:pt x="19634" y="349694"/>
                </a:lnTo>
                <a:lnTo>
                  <a:pt x="19634" y="386524"/>
                </a:lnTo>
                <a:lnTo>
                  <a:pt x="359397" y="386524"/>
                </a:lnTo>
                <a:lnTo>
                  <a:pt x="359397" y="349694"/>
                </a:lnTo>
                <a:lnTo>
                  <a:pt x="65430" y="349694"/>
                </a:lnTo>
                <a:lnTo>
                  <a:pt x="65430" y="302704"/>
                </a:lnTo>
                <a:lnTo>
                  <a:pt x="359397" y="302704"/>
                </a:lnTo>
                <a:lnTo>
                  <a:pt x="359397" y="265925"/>
                </a:lnTo>
                <a:lnTo>
                  <a:pt x="359397" y="226199"/>
                </a:lnTo>
                <a:close/>
              </a:path>
              <a:path w="359410" h="386714">
                <a:moveTo>
                  <a:pt x="359397" y="117767"/>
                </a:moveTo>
                <a:lnTo>
                  <a:pt x="313131" y="117767"/>
                </a:lnTo>
                <a:lnTo>
                  <a:pt x="313131" y="204228"/>
                </a:lnTo>
                <a:lnTo>
                  <a:pt x="359397" y="204228"/>
                </a:lnTo>
                <a:lnTo>
                  <a:pt x="359397" y="117767"/>
                </a:lnTo>
                <a:close/>
              </a:path>
              <a:path w="359410" h="386714">
                <a:moveTo>
                  <a:pt x="359397" y="74104"/>
                </a:moveTo>
                <a:lnTo>
                  <a:pt x="233210" y="74104"/>
                </a:lnTo>
                <a:lnTo>
                  <a:pt x="233210" y="55143"/>
                </a:lnTo>
                <a:lnTo>
                  <a:pt x="233210" y="0"/>
                </a:lnTo>
                <a:lnTo>
                  <a:pt x="187871" y="0"/>
                </a:lnTo>
                <a:lnTo>
                  <a:pt x="187871" y="55054"/>
                </a:lnTo>
                <a:lnTo>
                  <a:pt x="187871" y="91884"/>
                </a:lnTo>
                <a:lnTo>
                  <a:pt x="187871" y="117284"/>
                </a:lnTo>
                <a:lnTo>
                  <a:pt x="187871" y="154114"/>
                </a:lnTo>
                <a:lnTo>
                  <a:pt x="45339" y="154114"/>
                </a:lnTo>
                <a:lnTo>
                  <a:pt x="45339" y="91884"/>
                </a:lnTo>
                <a:lnTo>
                  <a:pt x="187871" y="91884"/>
                </a:lnTo>
                <a:lnTo>
                  <a:pt x="187871" y="55054"/>
                </a:lnTo>
                <a:lnTo>
                  <a:pt x="45339" y="55054"/>
                </a:lnTo>
                <a:lnTo>
                  <a:pt x="45339" y="444"/>
                </a:lnTo>
                <a:lnTo>
                  <a:pt x="0" y="444"/>
                </a:lnTo>
                <a:lnTo>
                  <a:pt x="0" y="192214"/>
                </a:lnTo>
                <a:lnTo>
                  <a:pt x="233210" y="192214"/>
                </a:lnTo>
                <a:lnTo>
                  <a:pt x="233210" y="154114"/>
                </a:lnTo>
                <a:lnTo>
                  <a:pt x="233210" y="117284"/>
                </a:lnTo>
                <a:lnTo>
                  <a:pt x="359397" y="117284"/>
                </a:lnTo>
                <a:lnTo>
                  <a:pt x="359397" y="91884"/>
                </a:lnTo>
                <a:lnTo>
                  <a:pt x="359397" y="741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46751" y="5554967"/>
            <a:ext cx="398780" cy="400050"/>
          </a:xfrm>
          <a:custGeom>
            <a:avLst/>
            <a:gdLst/>
            <a:ahLst/>
            <a:cxnLst/>
            <a:rect l="l" t="t" r="r" b="b"/>
            <a:pathLst>
              <a:path w="398779" h="400050">
                <a:moveTo>
                  <a:pt x="370128" y="0"/>
                </a:moveTo>
                <a:lnTo>
                  <a:pt x="26174" y="0"/>
                </a:lnTo>
                <a:lnTo>
                  <a:pt x="26174" y="44450"/>
                </a:lnTo>
                <a:lnTo>
                  <a:pt x="321995" y="44450"/>
                </a:lnTo>
                <a:lnTo>
                  <a:pt x="321995" y="182880"/>
                </a:lnTo>
                <a:lnTo>
                  <a:pt x="370128" y="182880"/>
                </a:lnTo>
                <a:lnTo>
                  <a:pt x="370128" y="44450"/>
                </a:lnTo>
                <a:lnTo>
                  <a:pt x="370128" y="0"/>
                </a:lnTo>
                <a:close/>
              </a:path>
              <a:path w="398779" h="400050">
                <a:moveTo>
                  <a:pt x="398640" y="215607"/>
                </a:moveTo>
                <a:lnTo>
                  <a:pt x="0" y="215607"/>
                </a:lnTo>
                <a:lnTo>
                  <a:pt x="0" y="258127"/>
                </a:lnTo>
                <a:lnTo>
                  <a:pt x="96735" y="258127"/>
                </a:lnTo>
                <a:lnTo>
                  <a:pt x="96735" y="399732"/>
                </a:lnTo>
                <a:lnTo>
                  <a:pt x="143002" y="399732"/>
                </a:lnTo>
                <a:lnTo>
                  <a:pt x="143002" y="258127"/>
                </a:lnTo>
                <a:lnTo>
                  <a:pt x="255168" y="258127"/>
                </a:lnTo>
                <a:lnTo>
                  <a:pt x="255168" y="399732"/>
                </a:lnTo>
                <a:lnTo>
                  <a:pt x="301434" y="399732"/>
                </a:lnTo>
                <a:lnTo>
                  <a:pt x="301434" y="258127"/>
                </a:lnTo>
                <a:lnTo>
                  <a:pt x="398640" y="258127"/>
                </a:lnTo>
                <a:lnTo>
                  <a:pt x="398640" y="21560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27165" y="5550911"/>
            <a:ext cx="398780" cy="394970"/>
          </a:xfrm>
          <a:custGeom>
            <a:avLst/>
            <a:gdLst/>
            <a:ahLst/>
            <a:cxnLst/>
            <a:rect l="l" t="t" r="r" b="b"/>
            <a:pathLst>
              <a:path w="398779" h="394970">
                <a:moveTo>
                  <a:pt x="371071" y="38322"/>
                </a:moveTo>
                <a:lnTo>
                  <a:pt x="27105" y="38322"/>
                </a:lnTo>
                <a:lnTo>
                  <a:pt x="27105" y="0"/>
                </a:lnTo>
                <a:lnTo>
                  <a:pt x="371071" y="0"/>
                </a:lnTo>
                <a:lnTo>
                  <a:pt x="371071" y="38322"/>
                </a:lnTo>
                <a:close/>
              </a:path>
              <a:path w="398779" h="394970">
                <a:moveTo>
                  <a:pt x="20563" y="158897"/>
                </a:moveTo>
                <a:lnTo>
                  <a:pt x="20563" y="120107"/>
                </a:lnTo>
                <a:lnTo>
                  <a:pt x="73511" y="113966"/>
                </a:lnTo>
                <a:lnTo>
                  <a:pt x="123086" y="98317"/>
                </a:lnTo>
                <a:lnTo>
                  <a:pt x="162058" y="73117"/>
                </a:lnTo>
                <a:lnTo>
                  <a:pt x="183198" y="38322"/>
                </a:lnTo>
                <a:lnTo>
                  <a:pt x="229933" y="38322"/>
                </a:lnTo>
                <a:lnTo>
                  <a:pt x="228100" y="47676"/>
                </a:lnTo>
                <a:lnTo>
                  <a:pt x="225435" y="56723"/>
                </a:lnTo>
                <a:lnTo>
                  <a:pt x="221981" y="65333"/>
                </a:lnTo>
                <a:lnTo>
                  <a:pt x="217782" y="73373"/>
                </a:lnTo>
                <a:lnTo>
                  <a:pt x="322454" y="104685"/>
                </a:lnTo>
                <a:lnTo>
                  <a:pt x="192078" y="104685"/>
                </a:lnTo>
                <a:lnTo>
                  <a:pt x="156866" y="127942"/>
                </a:lnTo>
                <a:lnTo>
                  <a:pt x="114732" y="144584"/>
                </a:lnTo>
                <a:lnTo>
                  <a:pt x="68392" y="154829"/>
                </a:lnTo>
                <a:lnTo>
                  <a:pt x="20563" y="158897"/>
                </a:lnTo>
                <a:close/>
              </a:path>
              <a:path w="398779" h="394970">
                <a:moveTo>
                  <a:pt x="368734" y="159364"/>
                </a:moveTo>
                <a:lnTo>
                  <a:pt x="192078" y="104685"/>
                </a:lnTo>
                <a:lnTo>
                  <a:pt x="322454" y="104685"/>
                </a:lnTo>
                <a:lnTo>
                  <a:pt x="381820" y="122444"/>
                </a:lnTo>
                <a:lnTo>
                  <a:pt x="368734" y="159364"/>
                </a:lnTo>
                <a:close/>
              </a:path>
              <a:path w="398779" h="394970">
                <a:moveTo>
                  <a:pt x="398644" y="230868"/>
                </a:moveTo>
                <a:lnTo>
                  <a:pt x="0" y="230868"/>
                </a:lnTo>
                <a:lnTo>
                  <a:pt x="0" y="192545"/>
                </a:lnTo>
                <a:lnTo>
                  <a:pt x="398644" y="192545"/>
                </a:lnTo>
                <a:lnTo>
                  <a:pt x="398644" y="230868"/>
                </a:lnTo>
                <a:close/>
              </a:path>
              <a:path w="398779" h="394970">
                <a:moveTo>
                  <a:pt x="370603" y="394905"/>
                </a:moveTo>
                <a:lnTo>
                  <a:pt x="323869" y="394905"/>
                </a:lnTo>
                <a:lnTo>
                  <a:pt x="323869" y="310316"/>
                </a:lnTo>
                <a:lnTo>
                  <a:pt x="24301" y="310316"/>
                </a:lnTo>
                <a:lnTo>
                  <a:pt x="24301" y="271994"/>
                </a:lnTo>
                <a:lnTo>
                  <a:pt x="370603" y="271994"/>
                </a:lnTo>
                <a:lnTo>
                  <a:pt x="370603" y="3949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07514" y="5550911"/>
            <a:ext cx="398780" cy="395605"/>
          </a:xfrm>
          <a:custGeom>
            <a:avLst/>
            <a:gdLst/>
            <a:ahLst/>
            <a:cxnLst/>
            <a:rect l="l" t="t" r="r" b="b"/>
            <a:pathLst>
              <a:path w="398779" h="395604">
                <a:moveTo>
                  <a:pt x="371071" y="37387"/>
                </a:moveTo>
                <a:lnTo>
                  <a:pt x="27105" y="37387"/>
                </a:lnTo>
                <a:lnTo>
                  <a:pt x="27105" y="0"/>
                </a:lnTo>
                <a:lnTo>
                  <a:pt x="371071" y="0"/>
                </a:lnTo>
                <a:lnTo>
                  <a:pt x="371071" y="37387"/>
                </a:lnTo>
                <a:close/>
              </a:path>
              <a:path w="398779" h="395604">
                <a:moveTo>
                  <a:pt x="20563" y="147213"/>
                </a:moveTo>
                <a:lnTo>
                  <a:pt x="20563" y="109358"/>
                </a:lnTo>
                <a:lnTo>
                  <a:pt x="73438" y="103830"/>
                </a:lnTo>
                <a:lnTo>
                  <a:pt x="122853" y="90022"/>
                </a:lnTo>
                <a:lnTo>
                  <a:pt x="161664" y="67889"/>
                </a:lnTo>
                <a:lnTo>
                  <a:pt x="182731" y="37387"/>
                </a:lnTo>
                <a:lnTo>
                  <a:pt x="229933" y="37387"/>
                </a:lnTo>
                <a:lnTo>
                  <a:pt x="228450" y="45273"/>
                </a:lnTo>
                <a:lnTo>
                  <a:pt x="226136" y="52809"/>
                </a:lnTo>
                <a:lnTo>
                  <a:pt x="223032" y="59995"/>
                </a:lnTo>
                <a:lnTo>
                  <a:pt x="219184" y="66830"/>
                </a:lnTo>
                <a:lnTo>
                  <a:pt x="327055" y="97207"/>
                </a:lnTo>
                <a:lnTo>
                  <a:pt x="192545" y="97207"/>
                </a:lnTo>
                <a:lnTo>
                  <a:pt x="157589" y="118625"/>
                </a:lnTo>
                <a:lnTo>
                  <a:pt x="115492" y="133952"/>
                </a:lnTo>
                <a:lnTo>
                  <a:pt x="68925" y="143408"/>
                </a:lnTo>
                <a:lnTo>
                  <a:pt x="20563" y="147213"/>
                </a:lnTo>
                <a:close/>
              </a:path>
              <a:path w="398779" h="395604">
                <a:moveTo>
                  <a:pt x="369669" y="149082"/>
                </a:moveTo>
                <a:lnTo>
                  <a:pt x="192545" y="97207"/>
                </a:lnTo>
                <a:lnTo>
                  <a:pt x="327055" y="97207"/>
                </a:lnTo>
                <a:lnTo>
                  <a:pt x="381820" y="112629"/>
                </a:lnTo>
                <a:lnTo>
                  <a:pt x="369669" y="149082"/>
                </a:lnTo>
                <a:close/>
              </a:path>
              <a:path w="398779" h="395604">
                <a:moveTo>
                  <a:pt x="398644" y="215445"/>
                </a:moveTo>
                <a:lnTo>
                  <a:pt x="0" y="215445"/>
                </a:lnTo>
                <a:lnTo>
                  <a:pt x="0" y="178058"/>
                </a:lnTo>
                <a:lnTo>
                  <a:pt x="398644" y="178058"/>
                </a:lnTo>
                <a:lnTo>
                  <a:pt x="398644" y="215445"/>
                </a:lnTo>
                <a:close/>
              </a:path>
              <a:path w="398779" h="395604">
                <a:moveTo>
                  <a:pt x="199088" y="395373"/>
                </a:moveTo>
                <a:lnTo>
                  <a:pt x="144252" y="393040"/>
                </a:lnTo>
                <a:lnTo>
                  <a:pt x="96213" y="385457"/>
                </a:lnTo>
                <a:lnTo>
                  <a:pt x="58066" y="371751"/>
                </a:lnTo>
                <a:lnTo>
                  <a:pt x="23834" y="322467"/>
                </a:lnTo>
                <a:lnTo>
                  <a:pt x="32908" y="293985"/>
                </a:lnTo>
                <a:lnTo>
                  <a:pt x="58066" y="273512"/>
                </a:lnTo>
                <a:lnTo>
                  <a:pt x="96213" y="260082"/>
                </a:lnTo>
                <a:lnTo>
                  <a:pt x="144252" y="252732"/>
                </a:lnTo>
                <a:lnTo>
                  <a:pt x="199088" y="250496"/>
                </a:lnTo>
                <a:lnTo>
                  <a:pt x="253924" y="252732"/>
                </a:lnTo>
                <a:lnTo>
                  <a:pt x="301964" y="260082"/>
                </a:lnTo>
                <a:lnTo>
                  <a:pt x="340110" y="273512"/>
                </a:lnTo>
                <a:lnTo>
                  <a:pt x="356622" y="286949"/>
                </a:lnTo>
                <a:lnTo>
                  <a:pt x="199088" y="286949"/>
                </a:lnTo>
                <a:lnTo>
                  <a:pt x="152164" y="288687"/>
                </a:lnTo>
                <a:lnTo>
                  <a:pt x="111812" y="294543"/>
                </a:lnTo>
                <a:lnTo>
                  <a:pt x="83552" y="305482"/>
                </a:lnTo>
                <a:lnTo>
                  <a:pt x="72905" y="322467"/>
                </a:lnTo>
                <a:lnTo>
                  <a:pt x="83552" y="339795"/>
                </a:lnTo>
                <a:lnTo>
                  <a:pt x="111812" y="351033"/>
                </a:lnTo>
                <a:lnTo>
                  <a:pt x="152164" y="357102"/>
                </a:lnTo>
                <a:lnTo>
                  <a:pt x="199088" y="358920"/>
                </a:lnTo>
                <a:lnTo>
                  <a:pt x="355701" y="358920"/>
                </a:lnTo>
                <a:lnTo>
                  <a:pt x="340110" y="371751"/>
                </a:lnTo>
                <a:lnTo>
                  <a:pt x="301964" y="385457"/>
                </a:lnTo>
                <a:lnTo>
                  <a:pt x="253924" y="393040"/>
                </a:lnTo>
                <a:lnTo>
                  <a:pt x="199088" y="395373"/>
                </a:lnTo>
                <a:close/>
              </a:path>
              <a:path w="398779" h="395604">
                <a:moveTo>
                  <a:pt x="355701" y="358920"/>
                </a:moveTo>
                <a:lnTo>
                  <a:pt x="199088" y="358920"/>
                </a:lnTo>
                <a:lnTo>
                  <a:pt x="246085" y="357102"/>
                </a:lnTo>
                <a:lnTo>
                  <a:pt x="286598" y="351033"/>
                </a:lnTo>
                <a:lnTo>
                  <a:pt x="315019" y="339795"/>
                </a:lnTo>
                <a:lnTo>
                  <a:pt x="325738" y="322467"/>
                </a:lnTo>
                <a:lnTo>
                  <a:pt x="315019" y="305482"/>
                </a:lnTo>
                <a:lnTo>
                  <a:pt x="286598" y="294543"/>
                </a:lnTo>
                <a:lnTo>
                  <a:pt x="246085" y="288687"/>
                </a:lnTo>
                <a:lnTo>
                  <a:pt x="199088" y="286949"/>
                </a:lnTo>
                <a:lnTo>
                  <a:pt x="356622" y="286949"/>
                </a:lnTo>
                <a:lnTo>
                  <a:pt x="365268" y="293985"/>
                </a:lnTo>
                <a:lnTo>
                  <a:pt x="374342" y="322467"/>
                </a:lnTo>
                <a:lnTo>
                  <a:pt x="365268" y="351046"/>
                </a:lnTo>
                <a:lnTo>
                  <a:pt x="355701" y="3589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57099" y="5546238"/>
            <a:ext cx="386080" cy="394335"/>
          </a:xfrm>
          <a:custGeom>
            <a:avLst/>
            <a:gdLst/>
            <a:ahLst/>
            <a:cxnLst/>
            <a:rect l="l" t="t" r="r" b="b"/>
            <a:pathLst>
              <a:path w="386079" h="394335">
                <a:moveTo>
                  <a:pt x="375744" y="311251"/>
                </a:moveTo>
                <a:lnTo>
                  <a:pt x="329477" y="311251"/>
                </a:lnTo>
                <a:lnTo>
                  <a:pt x="329477" y="278069"/>
                </a:lnTo>
                <a:lnTo>
                  <a:pt x="208902" y="278069"/>
                </a:lnTo>
                <a:lnTo>
                  <a:pt x="208902" y="239747"/>
                </a:lnTo>
                <a:lnTo>
                  <a:pt x="329477" y="239747"/>
                </a:lnTo>
                <a:lnTo>
                  <a:pt x="329477" y="0"/>
                </a:lnTo>
                <a:lnTo>
                  <a:pt x="375744" y="0"/>
                </a:lnTo>
                <a:lnTo>
                  <a:pt x="375744" y="311251"/>
                </a:lnTo>
                <a:close/>
              </a:path>
              <a:path w="386079" h="394335">
                <a:moveTo>
                  <a:pt x="253300" y="135062"/>
                </a:moveTo>
                <a:lnTo>
                  <a:pt x="207033" y="135062"/>
                </a:lnTo>
                <a:lnTo>
                  <a:pt x="207033" y="47201"/>
                </a:lnTo>
                <a:lnTo>
                  <a:pt x="28975" y="47201"/>
                </a:lnTo>
                <a:lnTo>
                  <a:pt x="28975" y="7944"/>
                </a:lnTo>
                <a:lnTo>
                  <a:pt x="253300" y="7944"/>
                </a:lnTo>
                <a:lnTo>
                  <a:pt x="253300" y="135062"/>
                </a:lnTo>
                <a:close/>
              </a:path>
              <a:path w="386079" h="394335">
                <a:moveTo>
                  <a:pt x="161701" y="198621"/>
                </a:moveTo>
                <a:lnTo>
                  <a:pt x="0" y="198621"/>
                </a:lnTo>
                <a:lnTo>
                  <a:pt x="0" y="159831"/>
                </a:lnTo>
                <a:lnTo>
                  <a:pt x="164972" y="159831"/>
                </a:lnTo>
                <a:lnTo>
                  <a:pt x="204609" y="158999"/>
                </a:lnTo>
                <a:lnTo>
                  <a:pt x="240565" y="156326"/>
                </a:lnTo>
                <a:lnTo>
                  <a:pt x="271439" y="151550"/>
                </a:lnTo>
                <a:lnTo>
                  <a:pt x="295828" y="144409"/>
                </a:lnTo>
                <a:lnTo>
                  <a:pt x="295828" y="182731"/>
                </a:lnTo>
                <a:lnTo>
                  <a:pt x="272242" y="189946"/>
                </a:lnTo>
                <a:lnTo>
                  <a:pt x="240682" y="194882"/>
                </a:lnTo>
                <a:lnTo>
                  <a:pt x="203163" y="197715"/>
                </a:lnTo>
                <a:lnTo>
                  <a:pt x="161701" y="198621"/>
                </a:lnTo>
                <a:close/>
              </a:path>
              <a:path w="386079" h="394335">
                <a:moveTo>
                  <a:pt x="155625" y="283677"/>
                </a:moveTo>
                <a:lnTo>
                  <a:pt x="109358" y="283677"/>
                </a:lnTo>
                <a:lnTo>
                  <a:pt x="109358" y="198621"/>
                </a:lnTo>
                <a:lnTo>
                  <a:pt x="155625" y="198621"/>
                </a:lnTo>
                <a:lnTo>
                  <a:pt x="155625" y="283677"/>
                </a:lnTo>
                <a:close/>
              </a:path>
              <a:path w="386079" h="394335">
                <a:moveTo>
                  <a:pt x="386026" y="393971"/>
                </a:moveTo>
                <a:lnTo>
                  <a:pt x="36920" y="393971"/>
                </a:lnTo>
                <a:lnTo>
                  <a:pt x="36920" y="260778"/>
                </a:lnTo>
                <a:lnTo>
                  <a:pt x="83187" y="260778"/>
                </a:lnTo>
                <a:lnTo>
                  <a:pt x="83187" y="353779"/>
                </a:lnTo>
                <a:lnTo>
                  <a:pt x="386026" y="353779"/>
                </a:lnTo>
                <a:lnTo>
                  <a:pt x="386026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36161" y="5546238"/>
            <a:ext cx="46355" cy="81915"/>
          </a:xfrm>
          <a:custGeom>
            <a:avLst/>
            <a:gdLst/>
            <a:ahLst/>
            <a:cxnLst/>
            <a:rect l="l" t="t" r="r" b="b"/>
            <a:pathLst>
              <a:path w="46354" h="81914">
                <a:moveTo>
                  <a:pt x="46267" y="81317"/>
                </a:moveTo>
                <a:lnTo>
                  <a:pt x="0" y="81317"/>
                </a:lnTo>
                <a:lnTo>
                  <a:pt x="0" y="0"/>
                </a:lnTo>
                <a:lnTo>
                  <a:pt x="46267" y="0"/>
                </a:lnTo>
                <a:lnTo>
                  <a:pt x="46267" y="8131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23036" y="5553252"/>
            <a:ext cx="359410" cy="386715"/>
          </a:xfrm>
          <a:custGeom>
            <a:avLst/>
            <a:gdLst/>
            <a:ahLst/>
            <a:cxnLst/>
            <a:rect l="l" t="t" r="r" b="b"/>
            <a:pathLst>
              <a:path w="359409" h="386714">
                <a:moveTo>
                  <a:pt x="359384" y="302844"/>
                </a:moveTo>
                <a:lnTo>
                  <a:pt x="313588" y="302844"/>
                </a:lnTo>
                <a:lnTo>
                  <a:pt x="313588" y="349580"/>
                </a:lnTo>
                <a:lnTo>
                  <a:pt x="359384" y="349580"/>
                </a:lnTo>
                <a:lnTo>
                  <a:pt x="359384" y="302844"/>
                </a:lnTo>
                <a:close/>
              </a:path>
              <a:path w="359409" h="386714">
                <a:moveTo>
                  <a:pt x="359384" y="226199"/>
                </a:moveTo>
                <a:lnTo>
                  <a:pt x="313588" y="226199"/>
                </a:lnTo>
                <a:lnTo>
                  <a:pt x="313588" y="265874"/>
                </a:lnTo>
                <a:lnTo>
                  <a:pt x="65430" y="265874"/>
                </a:lnTo>
                <a:lnTo>
                  <a:pt x="65430" y="226504"/>
                </a:lnTo>
                <a:lnTo>
                  <a:pt x="19621" y="226504"/>
                </a:lnTo>
                <a:lnTo>
                  <a:pt x="19621" y="265874"/>
                </a:lnTo>
                <a:lnTo>
                  <a:pt x="19621" y="302704"/>
                </a:lnTo>
                <a:lnTo>
                  <a:pt x="19621" y="349694"/>
                </a:lnTo>
                <a:lnTo>
                  <a:pt x="19621" y="386524"/>
                </a:lnTo>
                <a:lnTo>
                  <a:pt x="359384" y="386524"/>
                </a:lnTo>
                <a:lnTo>
                  <a:pt x="359384" y="349694"/>
                </a:lnTo>
                <a:lnTo>
                  <a:pt x="65430" y="349694"/>
                </a:lnTo>
                <a:lnTo>
                  <a:pt x="65430" y="302704"/>
                </a:lnTo>
                <a:lnTo>
                  <a:pt x="359384" y="302704"/>
                </a:lnTo>
                <a:lnTo>
                  <a:pt x="359384" y="265925"/>
                </a:lnTo>
                <a:lnTo>
                  <a:pt x="359384" y="226199"/>
                </a:lnTo>
                <a:close/>
              </a:path>
              <a:path w="359409" h="386714">
                <a:moveTo>
                  <a:pt x="359384" y="117767"/>
                </a:moveTo>
                <a:lnTo>
                  <a:pt x="313118" y="117767"/>
                </a:lnTo>
                <a:lnTo>
                  <a:pt x="313118" y="204228"/>
                </a:lnTo>
                <a:lnTo>
                  <a:pt x="359384" y="204228"/>
                </a:lnTo>
                <a:lnTo>
                  <a:pt x="359384" y="117767"/>
                </a:lnTo>
                <a:close/>
              </a:path>
              <a:path w="359409" h="386714">
                <a:moveTo>
                  <a:pt x="359384" y="74104"/>
                </a:moveTo>
                <a:lnTo>
                  <a:pt x="233210" y="74104"/>
                </a:lnTo>
                <a:lnTo>
                  <a:pt x="233210" y="55143"/>
                </a:lnTo>
                <a:lnTo>
                  <a:pt x="233210" y="0"/>
                </a:lnTo>
                <a:lnTo>
                  <a:pt x="187871" y="0"/>
                </a:lnTo>
                <a:lnTo>
                  <a:pt x="187871" y="55054"/>
                </a:lnTo>
                <a:lnTo>
                  <a:pt x="187871" y="91884"/>
                </a:lnTo>
                <a:lnTo>
                  <a:pt x="187871" y="117284"/>
                </a:lnTo>
                <a:lnTo>
                  <a:pt x="187871" y="154114"/>
                </a:lnTo>
                <a:lnTo>
                  <a:pt x="45326" y="154114"/>
                </a:lnTo>
                <a:lnTo>
                  <a:pt x="45326" y="91884"/>
                </a:lnTo>
                <a:lnTo>
                  <a:pt x="187871" y="91884"/>
                </a:lnTo>
                <a:lnTo>
                  <a:pt x="187871" y="55054"/>
                </a:lnTo>
                <a:lnTo>
                  <a:pt x="45326" y="55054"/>
                </a:lnTo>
                <a:lnTo>
                  <a:pt x="45326" y="444"/>
                </a:lnTo>
                <a:lnTo>
                  <a:pt x="0" y="444"/>
                </a:lnTo>
                <a:lnTo>
                  <a:pt x="0" y="192214"/>
                </a:lnTo>
                <a:lnTo>
                  <a:pt x="233210" y="192214"/>
                </a:lnTo>
                <a:lnTo>
                  <a:pt x="233210" y="154114"/>
                </a:lnTo>
                <a:lnTo>
                  <a:pt x="233210" y="117284"/>
                </a:lnTo>
                <a:lnTo>
                  <a:pt x="359384" y="117284"/>
                </a:lnTo>
                <a:lnTo>
                  <a:pt x="359384" y="91884"/>
                </a:lnTo>
                <a:lnTo>
                  <a:pt x="359384" y="741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873093" y="5546238"/>
            <a:ext cx="356235" cy="399415"/>
          </a:xfrm>
          <a:custGeom>
            <a:avLst/>
            <a:gdLst/>
            <a:ahLst/>
            <a:cxnLst/>
            <a:rect l="l" t="t" r="r" b="b"/>
            <a:pathLst>
              <a:path w="356234" h="399414">
                <a:moveTo>
                  <a:pt x="356116" y="399111"/>
                </a:moveTo>
                <a:lnTo>
                  <a:pt x="309381" y="399111"/>
                </a:lnTo>
                <a:lnTo>
                  <a:pt x="309381" y="0"/>
                </a:lnTo>
                <a:lnTo>
                  <a:pt x="356116" y="0"/>
                </a:lnTo>
                <a:lnTo>
                  <a:pt x="356116" y="399111"/>
                </a:lnTo>
                <a:close/>
              </a:path>
              <a:path w="356234" h="399414">
                <a:moveTo>
                  <a:pt x="121042" y="380418"/>
                </a:moveTo>
                <a:lnTo>
                  <a:pt x="81175" y="373280"/>
                </a:lnTo>
                <a:lnTo>
                  <a:pt x="47747" y="351584"/>
                </a:lnTo>
                <a:lnTo>
                  <a:pt x="22148" y="314903"/>
                </a:lnTo>
                <a:lnTo>
                  <a:pt x="5768" y="262811"/>
                </a:lnTo>
                <a:lnTo>
                  <a:pt x="0" y="194882"/>
                </a:lnTo>
                <a:lnTo>
                  <a:pt x="5768" y="126953"/>
                </a:lnTo>
                <a:lnTo>
                  <a:pt x="22148" y="74861"/>
                </a:lnTo>
                <a:lnTo>
                  <a:pt x="47747" y="38180"/>
                </a:lnTo>
                <a:lnTo>
                  <a:pt x="81175" y="16484"/>
                </a:lnTo>
                <a:lnTo>
                  <a:pt x="121042" y="9346"/>
                </a:lnTo>
                <a:lnTo>
                  <a:pt x="160680" y="16484"/>
                </a:lnTo>
                <a:lnTo>
                  <a:pt x="193970" y="38180"/>
                </a:lnTo>
                <a:lnTo>
                  <a:pt x="203501" y="51875"/>
                </a:lnTo>
                <a:lnTo>
                  <a:pt x="121042" y="51875"/>
                </a:lnTo>
                <a:lnTo>
                  <a:pt x="91416" y="60024"/>
                </a:lnTo>
                <a:lnTo>
                  <a:pt x="67706" y="85523"/>
                </a:lnTo>
                <a:lnTo>
                  <a:pt x="51970" y="129950"/>
                </a:lnTo>
                <a:lnTo>
                  <a:pt x="46267" y="194882"/>
                </a:lnTo>
                <a:lnTo>
                  <a:pt x="51970" y="260011"/>
                </a:lnTo>
                <a:lnTo>
                  <a:pt x="67706" y="304416"/>
                </a:lnTo>
                <a:lnTo>
                  <a:pt x="91416" y="329806"/>
                </a:lnTo>
                <a:lnTo>
                  <a:pt x="121042" y="337889"/>
                </a:lnTo>
                <a:lnTo>
                  <a:pt x="203501" y="337889"/>
                </a:lnTo>
                <a:lnTo>
                  <a:pt x="193970" y="351584"/>
                </a:lnTo>
                <a:lnTo>
                  <a:pt x="160680" y="373280"/>
                </a:lnTo>
                <a:lnTo>
                  <a:pt x="121042" y="380418"/>
                </a:lnTo>
                <a:close/>
              </a:path>
              <a:path w="356234" h="399414">
                <a:moveTo>
                  <a:pt x="203501" y="337889"/>
                </a:moveTo>
                <a:lnTo>
                  <a:pt x="121042" y="337889"/>
                </a:lnTo>
                <a:lnTo>
                  <a:pt x="150200" y="329806"/>
                </a:lnTo>
                <a:lnTo>
                  <a:pt x="173793" y="304416"/>
                </a:lnTo>
                <a:lnTo>
                  <a:pt x="189588" y="260011"/>
                </a:lnTo>
                <a:lnTo>
                  <a:pt x="195349" y="194882"/>
                </a:lnTo>
                <a:lnTo>
                  <a:pt x="189588" y="129950"/>
                </a:lnTo>
                <a:lnTo>
                  <a:pt x="173793" y="85523"/>
                </a:lnTo>
                <a:lnTo>
                  <a:pt x="150200" y="60024"/>
                </a:lnTo>
                <a:lnTo>
                  <a:pt x="121042" y="51875"/>
                </a:lnTo>
                <a:lnTo>
                  <a:pt x="203501" y="51875"/>
                </a:lnTo>
                <a:lnTo>
                  <a:pt x="219498" y="74861"/>
                </a:lnTo>
                <a:lnTo>
                  <a:pt x="235851" y="126953"/>
                </a:lnTo>
                <a:lnTo>
                  <a:pt x="241616" y="194882"/>
                </a:lnTo>
                <a:lnTo>
                  <a:pt x="235851" y="262811"/>
                </a:lnTo>
                <a:lnTo>
                  <a:pt x="219498" y="314903"/>
                </a:lnTo>
                <a:lnTo>
                  <a:pt x="203501" y="33788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24548" y="5546238"/>
            <a:ext cx="398780" cy="399415"/>
          </a:xfrm>
          <a:custGeom>
            <a:avLst/>
            <a:gdLst/>
            <a:ahLst/>
            <a:cxnLst/>
            <a:rect l="l" t="t" r="r" b="b"/>
            <a:pathLst>
              <a:path w="398779" h="399414">
                <a:moveTo>
                  <a:pt x="342563" y="399111"/>
                </a:moveTo>
                <a:lnTo>
                  <a:pt x="296296" y="399111"/>
                </a:lnTo>
                <a:lnTo>
                  <a:pt x="296296" y="0"/>
                </a:lnTo>
                <a:lnTo>
                  <a:pt x="342563" y="0"/>
                </a:lnTo>
                <a:lnTo>
                  <a:pt x="342563" y="161701"/>
                </a:lnTo>
                <a:lnTo>
                  <a:pt x="398644" y="161701"/>
                </a:lnTo>
                <a:lnTo>
                  <a:pt x="398644" y="206098"/>
                </a:lnTo>
                <a:lnTo>
                  <a:pt x="342563" y="206098"/>
                </a:lnTo>
                <a:lnTo>
                  <a:pt x="342563" y="399111"/>
                </a:lnTo>
                <a:close/>
              </a:path>
              <a:path w="398779" h="399414">
                <a:moveTo>
                  <a:pt x="157494" y="375277"/>
                </a:moveTo>
                <a:lnTo>
                  <a:pt x="0" y="375277"/>
                </a:lnTo>
                <a:lnTo>
                  <a:pt x="0" y="12150"/>
                </a:lnTo>
                <a:lnTo>
                  <a:pt x="47201" y="12150"/>
                </a:lnTo>
                <a:lnTo>
                  <a:pt x="47201" y="332281"/>
                </a:lnTo>
                <a:lnTo>
                  <a:pt x="261712" y="332281"/>
                </a:lnTo>
                <a:lnTo>
                  <a:pt x="261712" y="356116"/>
                </a:lnTo>
                <a:lnTo>
                  <a:pt x="240565" y="364236"/>
                </a:lnTo>
                <a:lnTo>
                  <a:pt x="214861" y="370253"/>
                </a:lnTo>
                <a:lnTo>
                  <a:pt x="186528" y="373992"/>
                </a:lnTo>
                <a:lnTo>
                  <a:pt x="157494" y="375277"/>
                </a:lnTo>
                <a:close/>
              </a:path>
              <a:path w="398779" h="399414">
                <a:moveTo>
                  <a:pt x="261712" y="332281"/>
                </a:moveTo>
                <a:lnTo>
                  <a:pt x="158429" y="332281"/>
                </a:lnTo>
                <a:lnTo>
                  <a:pt x="187120" y="331011"/>
                </a:lnTo>
                <a:lnTo>
                  <a:pt x="215153" y="327374"/>
                </a:lnTo>
                <a:lnTo>
                  <a:pt x="240645" y="321634"/>
                </a:lnTo>
                <a:lnTo>
                  <a:pt x="261712" y="314055"/>
                </a:lnTo>
                <a:lnTo>
                  <a:pt x="261712" y="33228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890961" y="5546238"/>
            <a:ext cx="412750" cy="399415"/>
          </a:xfrm>
          <a:custGeom>
            <a:avLst/>
            <a:gdLst/>
            <a:ahLst/>
            <a:cxnLst/>
            <a:rect l="l" t="t" r="r" b="b"/>
            <a:pathLst>
              <a:path w="412750" h="399414">
                <a:moveTo>
                  <a:pt x="356583" y="399111"/>
                </a:moveTo>
                <a:lnTo>
                  <a:pt x="310316" y="399111"/>
                </a:lnTo>
                <a:lnTo>
                  <a:pt x="310316" y="0"/>
                </a:lnTo>
                <a:lnTo>
                  <a:pt x="356583" y="0"/>
                </a:lnTo>
                <a:lnTo>
                  <a:pt x="356583" y="161701"/>
                </a:lnTo>
                <a:lnTo>
                  <a:pt x="412664" y="161701"/>
                </a:lnTo>
                <a:lnTo>
                  <a:pt x="412664" y="206098"/>
                </a:lnTo>
                <a:lnTo>
                  <a:pt x="356583" y="206098"/>
                </a:lnTo>
                <a:lnTo>
                  <a:pt x="356583" y="399111"/>
                </a:lnTo>
                <a:close/>
              </a:path>
              <a:path w="412750" h="399414">
                <a:moveTo>
                  <a:pt x="260310" y="57015"/>
                </a:moveTo>
                <a:lnTo>
                  <a:pt x="9346" y="57015"/>
                </a:lnTo>
                <a:lnTo>
                  <a:pt x="9346" y="14487"/>
                </a:lnTo>
                <a:lnTo>
                  <a:pt x="260310" y="14487"/>
                </a:lnTo>
                <a:lnTo>
                  <a:pt x="260310" y="57015"/>
                </a:lnTo>
                <a:close/>
              </a:path>
              <a:path w="412750" h="399414">
                <a:moveTo>
                  <a:pt x="0" y="375277"/>
                </a:moveTo>
                <a:lnTo>
                  <a:pt x="0" y="329477"/>
                </a:lnTo>
                <a:lnTo>
                  <a:pt x="28411" y="318039"/>
                </a:lnTo>
                <a:lnTo>
                  <a:pt x="53037" y="295654"/>
                </a:lnTo>
                <a:lnTo>
                  <a:pt x="73698" y="263394"/>
                </a:lnTo>
                <a:lnTo>
                  <a:pt x="90215" y="222329"/>
                </a:lnTo>
                <a:lnTo>
                  <a:pt x="102406" y="173530"/>
                </a:lnTo>
                <a:lnTo>
                  <a:pt x="110094" y="118069"/>
                </a:lnTo>
                <a:lnTo>
                  <a:pt x="113097" y="57015"/>
                </a:lnTo>
                <a:lnTo>
                  <a:pt x="159831" y="57015"/>
                </a:lnTo>
                <a:lnTo>
                  <a:pt x="158787" y="91263"/>
                </a:lnTo>
                <a:lnTo>
                  <a:pt x="156385" y="123846"/>
                </a:lnTo>
                <a:lnTo>
                  <a:pt x="152668" y="154676"/>
                </a:lnTo>
                <a:lnTo>
                  <a:pt x="147680" y="183666"/>
                </a:lnTo>
                <a:lnTo>
                  <a:pt x="189372" y="236008"/>
                </a:lnTo>
                <a:lnTo>
                  <a:pt x="134127" y="236008"/>
                </a:lnTo>
                <a:lnTo>
                  <a:pt x="110212" y="291681"/>
                </a:lnTo>
                <a:lnTo>
                  <a:pt x="79506" y="334034"/>
                </a:lnTo>
                <a:lnTo>
                  <a:pt x="42579" y="362191"/>
                </a:lnTo>
                <a:lnTo>
                  <a:pt x="0" y="375277"/>
                </a:lnTo>
                <a:close/>
              </a:path>
              <a:path w="412750" h="399414">
                <a:moveTo>
                  <a:pt x="239280" y="372005"/>
                </a:moveTo>
                <a:lnTo>
                  <a:pt x="134127" y="236008"/>
                </a:lnTo>
                <a:lnTo>
                  <a:pt x="189372" y="236008"/>
                </a:lnTo>
                <a:lnTo>
                  <a:pt x="275733" y="344432"/>
                </a:lnTo>
                <a:lnTo>
                  <a:pt x="239280" y="3720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35872" y="5551156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369201" y="0"/>
                </a:moveTo>
                <a:lnTo>
                  <a:pt x="26631" y="0"/>
                </a:lnTo>
                <a:lnTo>
                  <a:pt x="26631" y="39370"/>
                </a:lnTo>
                <a:lnTo>
                  <a:pt x="322465" y="39370"/>
                </a:lnTo>
                <a:lnTo>
                  <a:pt x="322465" y="133350"/>
                </a:lnTo>
                <a:lnTo>
                  <a:pt x="369201" y="133350"/>
                </a:lnTo>
                <a:lnTo>
                  <a:pt x="369201" y="39370"/>
                </a:lnTo>
                <a:lnTo>
                  <a:pt x="369201" y="0"/>
                </a:lnTo>
                <a:close/>
              </a:path>
              <a:path w="398779" h="389889">
                <a:moveTo>
                  <a:pt x="370598" y="237490"/>
                </a:moveTo>
                <a:lnTo>
                  <a:pt x="27571" y="237490"/>
                </a:lnTo>
                <a:lnTo>
                  <a:pt x="27571" y="275590"/>
                </a:lnTo>
                <a:lnTo>
                  <a:pt x="27571" y="351790"/>
                </a:lnTo>
                <a:lnTo>
                  <a:pt x="27571" y="389890"/>
                </a:lnTo>
                <a:lnTo>
                  <a:pt x="370598" y="389890"/>
                </a:lnTo>
                <a:lnTo>
                  <a:pt x="370598" y="351790"/>
                </a:lnTo>
                <a:lnTo>
                  <a:pt x="73837" y="351790"/>
                </a:lnTo>
                <a:lnTo>
                  <a:pt x="73837" y="275590"/>
                </a:lnTo>
                <a:lnTo>
                  <a:pt x="324802" y="275590"/>
                </a:lnTo>
                <a:lnTo>
                  <a:pt x="324802" y="351675"/>
                </a:lnTo>
                <a:lnTo>
                  <a:pt x="370598" y="351675"/>
                </a:lnTo>
                <a:lnTo>
                  <a:pt x="370598" y="275590"/>
                </a:lnTo>
                <a:lnTo>
                  <a:pt x="370598" y="275031"/>
                </a:lnTo>
                <a:lnTo>
                  <a:pt x="370598" y="237490"/>
                </a:lnTo>
                <a:close/>
              </a:path>
              <a:path w="398779" h="389889">
                <a:moveTo>
                  <a:pt x="398640" y="157721"/>
                </a:moveTo>
                <a:lnTo>
                  <a:pt x="0" y="157721"/>
                </a:lnTo>
                <a:lnTo>
                  <a:pt x="0" y="196507"/>
                </a:lnTo>
                <a:lnTo>
                  <a:pt x="398640" y="196507"/>
                </a:lnTo>
                <a:lnTo>
                  <a:pt x="398640" y="15772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785457" y="5546238"/>
            <a:ext cx="417830" cy="394335"/>
          </a:xfrm>
          <a:custGeom>
            <a:avLst/>
            <a:gdLst/>
            <a:ahLst/>
            <a:cxnLst/>
            <a:rect l="l" t="t" r="r" b="b"/>
            <a:pathLst>
              <a:path w="417829" h="394335">
                <a:moveTo>
                  <a:pt x="362191" y="303306"/>
                </a:moveTo>
                <a:lnTo>
                  <a:pt x="315924" y="303306"/>
                </a:lnTo>
                <a:lnTo>
                  <a:pt x="315924" y="0"/>
                </a:lnTo>
                <a:lnTo>
                  <a:pt x="362191" y="0"/>
                </a:lnTo>
                <a:lnTo>
                  <a:pt x="362191" y="107956"/>
                </a:lnTo>
                <a:lnTo>
                  <a:pt x="417338" y="107956"/>
                </a:lnTo>
                <a:lnTo>
                  <a:pt x="417338" y="151419"/>
                </a:lnTo>
                <a:lnTo>
                  <a:pt x="362191" y="151419"/>
                </a:lnTo>
                <a:lnTo>
                  <a:pt x="362191" y="303306"/>
                </a:lnTo>
                <a:close/>
              </a:path>
              <a:path w="417829" h="394335">
                <a:moveTo>
                  <a:pt x="244420" y="161233"/>
                </a:moveTo>
                <a:lnTo>
                  <a:pt x="198153" y="161233"/>
                </a:lnTo>
                <a:lnTo>
                  <a:pt x="198153" y="46734"/>
                </a:lnTo>
                <a:lnTo>
                  <a:pt x="19161" y="46734"/>
                </a:lnTo>
                <a:lnTo>
                  <a:pt x="19161" y="6542"/>
                </a:lnTo>
                <a:lnTo>
                  <a:pt x="244420" y="6542"/>
                </a:lnTo>
                <a:lnTo>
                  <a:pt x="244420" y="161233"/>
                </a:lnTo>
                <a:close/>
              </a:path>
              <a:path w="417829" h="394335">
                <a:moveTo>
                  <a:pt x="123846" y="197219"/>
                </a:moveTo>
                <a:lnTo>
                  <a:pt x="78046" y="197219"/>
                </a:lnTo>
                <a:lnTo>
                  <a:pt x="78046" y="102348"/>
                </a:lnTo>
                <a:lnTo>
                  <a:pt x="123846" y="102348"/>
                </a:lnTo>
                <a:lnTo>
                  <a:pt x="123846" y="197219"/>
                </a:lnTo>
                <a:close/>
              </a:path>
              <a:path w="417829" h="394335">
                <a:moveTo>
                  <a:pt x="150484" y="236943"/>
                </a:moveTo>
                <a:lnTo>
                  <a:pt x="0" y="236943"/>
                </a:lnTo>
                <a:lnTo>
                  <a:pt x="0" y="197219"/>
                </a:lnTo>
                <a:lnTo>
                  <a:pt x="151886" y="197219"/>
                </a:lnTo>
                <a:lnTo>
                  <a:pt x="191523" y="196452"/>
                </a:lnTo>
                <a:lnTo>
                  <a:pt x="227479" y="193889"/>
                </a:lnTo>
                <a:lnTo>
                  <a:pt x="258353" y="189135"/>
                </a:lnTo>
                <a:lnTo>
                  <a:pt x="282743" y="181796"/>
                </a:lnTo>
                <a:lnTo>
                  <a:pt x="282743" y="221521"/>
                </a:lnTo>
                <a:lnTo>
                  <a:pt x="259449" y="228662"/>
                </a:lnTo>
                <a:lnTo>
                  <a:pt x="228531" y="233438"/>
                </a:lnTo>
                <a:lnTo>
                  <a:pt x="191654" y="236111"/>
                </a:lnTo>
                <a:lnTo>
                  <a:pt x="150484" y="236943"/>
                </a:lnTo>
                <a:close/>
              </a:path>
              <a:path w="417829" h="394335">
                <a:moveTo>
                  <a:pt x="372940" y="393971"/>
                </a:moveTo>
                <a:lnTo>
                  <a:pt x="28040" y="393971"/>
                </a:lnTo>
                <a:lnTo>
                  <a:pt x="28040" y="276667"/>
                </a:lnTo>
                <a:lnTo>
                  <a:pt x="74775" y="276667"/>
                </a:lnTo>
                <a:lnTo>
                  <a:pt x="74775" y="353779"/>
                </a:lnTo>
                <a:lnTo>
                  <a:pt x="372940" y="353779"/>
                </a:lnTo>
                <a:lnTo>
                  <a:pt x="372940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250465" y="5546238"/>
            <a:ext cx="368935" cy="394335"/>
          </a:xfrm>
          <a:custGeom>
            <a:avLst/>
            <a:gdLst/>
            <a:ahLst/>
            <a:cxnLst/>
            <a:rect l="l" t="t" r="r" b="b"/>
            <a:pathLst>
              <a:path w="368934" h="394335">
                <a:moveTo>
                  <a:pt x="360322" y="297698"/>
                </a:moveTo>
                <a:lnTo>
                  <a:pt x="314055" y="297698"/>
                </a:lnTo>
                <a:lnTo>
                  <a:pt x="314055" y="168243"/>
                </a:lnTo>
                <a:lnTo>
                  <a:pt x="241616" y="168243"/>
                </a:lnTo>
                <a:lnTo>
                  <a:pt x="241616" y="128519"/>
                </a:lnTo>
                <a:lnTo>
                  <a:pt x="314055" y="128519"/>
                </a:lnTo>
                <a:lnTo>
                  <a:pt x="314055" y="86926"/>
                </a:lnTo>
                <a:lnTo>
                  <a:pt x="241616" y="86926"/>
                </a:lnTo>
                <a:lnTo>
                  <a:pt x="241616" y="47201"/>
                </a:lnTo>
                <a:lnTo>
                  <a:pt x="314055" y="47201"/>
                </a:lnTo>
                <a:lnTo>
                  <a:pt x="314055" y="0"/>
                </a:lnTo>
                <a:lnTo>
                  <a:pt x="360322" y="0"/>
                </a:lnTo>
                <a:lnTo>
                  <a:pt x="360322" y="297698"/>
                </a:lnTo>
                <a:close/>
              </a:path>
              <a:path w="368934" h="394335">
                <a:moveTo>
                  <a:pt x="133193" y="242551"/>
                </a:moveTo>
                <a:lnTo>
                  <a:pt x="934" y="242551"/>
                </a:lnTo>
                <a:lnTo>
                  <a:pt x="934" y="106554"/>
                </a:lnTo>
                <a:lnTo>
                  <a:pt x="167776" y="106554"/>
                </a:lnTo>
                <a:lnTo>
                  <a:pt x="167776" y="49071"/>
                </a:lnTo>
                <a:lnTo>
                  <a:pt x="0" y="49071"/>
                </a:lnTo>
                <a:lnTo>
                  <a:pt x="0" y="9814"/>
                </a:lnTo>
                <a:lnTo>
                  <a:pt x="213576" y="9814"/>
                </a:lnTo>
                <a:lnTo>
                  <a:pt x="213576" y="144409"/>
                </a:lnTo>
                <a:lnTo>
                  <a:pt x="46734" y="144409"/>
                </a:lnTo>
                <a:lnTo>
                  <a:pt x="46734" y="203294"/>
                </a:lnTo>
                <a:lnTo>
                  <a:pt x="262180" y="203294"/>
                </a:lnTo>
                <a:lnTo>
                  <a:pt x="262180" y="227129"/>
                </a:lnTo>
                <a:lnTo>
                  <a:pt x="240448" y="233285"/>
                </a:lnTo>
                <a:lnTo>
                  <a:pt x="210655" y="238170"/>
                </a:lnTo>
                <a:lnTo>
                  <a:pt x="174377" y="241390"/>
                </a:lnTo>
                <a:lnTo>
                  <a:pt x="133193" y="242551"/>
                </a:lnTo>
                <a:close/>
              </a:path>
              <a:path w="368934" h="394335">
                <a:moveTo>
                  <a:pt x="262180" y="203294"/>
                </a:moveTo>
                <a:lnTo>
                  <a:pt x="136464" y="203294"/>
                </a:lnTo>
                <a:lnTo>
                  <a:pt x="176217" y="202272"/>
                </a:lnTo>
                <a:lnTo>
                  <a:pt x="211239" y="199322"/>
                </a:lnTo>
                <a:lnTo>
                  <a:pt x="240302" y="194619"/>
                </a:lnTo>
                <a:lnTo>
                  <a:pt x="262180" y="188339"/>
                </a:lnTo>
                <a:lnTo>
                  <a:pt x="262180" y="203294"/>
                </a:lnTo>
                <a:close/>
              </a:path>
              <a:path w="368934" h="394335">
                <a:moveTo>
                  <a:pt x="368734" y="393971"/>
                </a:moveTo>
                <a:lnTo>
                  <a:pt x="20563" y="393971"/>
                </a:lnTo>
                <a:lnTo>
                  <a:pt x="20563" y="279004"/>
                </a:lnTo>
                <a:lnTo>
                  <a:pt x="68232" y="279004"/>
                </a:lnTo>
                <a:lnTo>
                  <a:pt x="68232" y="352377"/>
                </a:lnTo>
                <a:lnTo>
                  <a:pt x="368734" y="352377"/>
                </a:lnTo>
                <a:lnTo>
                  <a:pt x="368734" y="3939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144739" y="5546238"/>
            <a:ext cx="46355" cy="81915"/>
          </a:xfrm>
          <a:custGeom>
            <a:avLst/>
            <a:gdLst/>
            <a:ahLst/>
            <a:cxnLst/>
            <a:rect l="l" t="t" r="r" b="b"/>
            <a:pathLst>
              <a:path w="46354" h="81914">
                <a:moveTo>
                  <a:pt x="46267" y="81317"/>
                </a:moveTo>
                <a:lnTo>
                  <a:pt x="0" y="81317"/>
                </a:lnTo>
                <a:lnTo>
                  <a:pt x="0" y="0"/>
                </a:lnTo>
                <a:lnTo>
                  <a:pt x="46267" y="0"/>
                </a:lnTo>
                <a:lnTo>
                  <a:pt x="46267" y="8131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831614" y="5553252"/>
            <a:ext cx="359410" cy="386715"/>
          </a:xfrm>
          <a:custGeom>
            <a:avLst/>
            <a:gdLst/>
            <a:ahLst/>
            <a:cxnLst/>
            <a:rect l="l" t="t" r="r" b="b"/>
            <a:pathLst>
              <a:path w="359409" h="386714">
                <a:moveTo>
                  <a:pt x="359384" y="302844"/>
                </a:moveTo>
                <a:lnTo>
                  <a:pt x="313588" y="302844"/>
                </a:lnTo>
                <a:lnTo>
                  <a:pt x="313588" y="349580"/>
                </a:lnTo>
                <a:lnTo>
                  <a:pt x="359384" y="349580"/>
                </a:lnTo>
                <a:lnTo>
                  <a:pt x="359384" y="302844"/>
                </a:lnTo>
                <a:close/>
              </a:path>
              <a:path w="359409" h="386714">
                <a:moveTo>
                  <a:pt x="359384" y="226199"/>
                </a:moveTo>
                <a:lnTo>
                  <a:pt x="313588" y="226199"/>
                </a:lnTo>
                <a:lnTo>
                  <a:pt x="313588" y="265874"/>
                </a:lnTo>
                <a:lnTo>
                  <a:pt x="65430" y="265874"/>
                </a:lnTo>
                <a:lnTo>
                  <a:pt x="65430" y="226504"/>
                </a:lnTo>
                <a:lnTo>
                  <a:pt x="19621" y="226504"/>
                </a:lnTo>
                <a:lnTo>
                  <a:pt x="19621" y="265874"/>
                </a:lnTo>
                <a:lnTo>
                  <a:pt x="19621" y="302704"/>
                </a:lnTo>
                <a:lnTo>
                  <a:pt x="19621" y="349694"/>
                </a:lnTo>
                <a:lnTo>
                  <a:pt x="19621" y="386524"/>
                </a:lnTo>
                <a:lnTo>
                  <a:pt x="359384" y="386524"/>
                </a:lnTo>
                <a:lnTo>
                  <a:pt x="359384" y="349694"/>
                </a:lnTo>
                <a:lnTo>
                  <a:pt x="65430" y="349694"/>
                </a:lnTo>
                <a:lnTo>
                  <a:pt x="65430" y="302704"/>
                </a:lnTo>
                <a:lnTo>
                  <a:pt x="359384" y="302704"/>
                </a:lnTo>
                <a:lnTo>
                  <a:pt x="359384" y="265925"/>
                </a:lnTo>
                <a:lnTo>
                  <a:pt x="359384" y="226199"/>
                </a:lnTo>
                <a:close/>
              </a:path>
              <a:path w="359409" h="386714">
                <a:moveTo>
                  <a:pt x="359384" y="117767"/>
                </a:moveTo>
                <a:lnTo>
                  <a:pt x="313118" y="117767"/>
                </a:lnTo>
                <a:lnTo>
                  <a:pt x="313118" y="204228"/>
                </a:lnTo>
                <a:lnTo>
                  <a:pt x="359384" y="204228"/>
                </a:lnTo>
                <a:lnTo>
                  <a:pt x="359384" y="117767"/>
                </a:lnTo>
                <a:close/>
              </a:path>
              <a:path w="359409" h="386714">
                <a:moveTo>
                  <a:pt x="359384" y="74104"/>
                </a:moveTo>
                <a:lnTo>
                  <a:pt x="233197" y="74104"/>
                </a:lnTo>
                <a:lnTo>
                  <a:pt x="233197" y="55143"/>
                </a:lnTo>
                <a:lnTo>
                  <a:pt x="233197" y="0"/>
                </a:lnTo>
                <a:lnTo>
                  <a:pt x="187871" y="0"/>
                </a:lnTo>
                <a:lnTo>
                  <a:pt x="187871" y="55054"/>
                </a:lnTo>
                <a:lnTo>
                  <a:pt x="187871" y="91884"/>
                </a:lnTo>
                <a:lnTo>
                  <a:pt x="187871" y="117284"/>
                </a:lnTo>
                <a:lnTo>
                  <a:pt x="187871" y="154114"/>
                </a:lnTo>
                <a:lnTo>
                  <a:pt x="45326" y="154114"/>
                </a:lnTo>
                <a:lnTo>
                  <a:pt x="45326" y="91884"/>
                </a:lnTo>
                <a:lnTo>
                  <a:pt x="187871" y="91884"/>
                </a:lnTo>
                <a:lnTo>
                  <a:pt x="187871" y="55054"/>
                </a:lnTo>
                <a:lnTo>
                  <a:pt x="45326" y="55054"/>
                </a:lnTo>
                <a:lnTo>
                  <a:pt x="45326" y="444"/>
                </a:lnTo>
                <a:lnTo>
                  <a:pt x="0" y="444"/>
                </a:lnTo>
                <a:lnTo>
                  <a:pt x="0" y="192214"/>
                </a:lnTo>
                <a:lnTo>
                  <a:pt x="233197" y="192214"/>
                </a:lnTo>
                <a:lnTo>
                  <a:pt x="233197" y="154114"/>
                </a:lnTo>
                <a:lnTo>
                  <a:pt x="233197" y="117284"/>
                </a:lnTo>
                <a:lnTo>
                  <a:pt x="359384" y="117284"/>
                </a:lnTo>
                <a:lnTo>
                  <a:pt x="359384" y="91884"/>
                </a:lnTo>
                <a:lnTo>
                  <a:pt x="359384" y="741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264847" y="5546238"/>
            <a:ext cx="374015" cy="399415"/>
          </a:xfrm>
          <a:custGeom>
            <a:avLst/>
            <a:gdLst/>
            <a:ahLst/>
            <a:cxnLst/>
            <a:rect l="l" t="t" r="r" b="b"/>
            <a:pathLst>
              <a:path w="374015" h="399414">
                <a:moveTo>
                  <a:pt x="373875" y="399111"/>
                </a:moveTo>
                <a:lnTo>
                  <a:pt x="327608" y="399111"/>
                </a:lnTo>
                <a:lnTo>
                  <a:pt x="327608" y="0"/>
                </a:lnTo>
                <a:lnTo>
                  <a:pt x="373875" y="0"/>
                </a:lnTo>
                <a:lnTo>
                  <a:pt x="373875" y="399111"/>
                </a:lnTo>
                <a:close/>
              </a:path>
              <a:path w="374015" h="399414">
                <a:moveTo>
                  <a:pt x="136931" y="259843"/>
                </a:moveTo>
                <a:lnTo>
                  <a:pt x="87291" y="250649"/>
                </a:lnTo>
                <a:lnTo>
                  <a:pt x="48253" y="224850"/>
                </a:lnTo>
                <a:lnTo>
                  <a:pt x="22710" y="185119"/>
                </a:lnTo>
                <a:lnTo>
                  <a:pt x="13552" y="134127"/>
                </a:lnTo>
                <a:lnTo>
                  <a:pt x="22710" y="83136"/>
                </a:lnTo>
                <a:lnTo>
                  <a:pt x="48253" y="43404"/>
                </a:lnTo>
                <a:lnTo>
                  <a:pt x="87291" y="17605"/>
                </a:lnTo>
                <a:lnTo>
                  <a:pt x="136931" y="8412"/>
                </a:lnTo>
                <a:lnTo>
                  <a:pt x="186375" y="17605"/>
                </a:lnTo>
                <a:lnTo>
                  <a:pt x="225435" y="43404"/>
                </a:lnTo>
                <a:lnTo>
                  <a:pt x="229697" y="50005"/>
                </a:lnTo>
                <a:lnTo>
                  <a:pt x="136931" y="50005"/>
                </a:lnTo>
                <a:lnTo>
                  <a:pt x="104626" y="56446"/>
                </a:lnTo>
                <a:lnTo>
                  <a:pt x="80032" y="74190"/>
                </a:lnTo>
                <a:lnTo>
                  <a:pt x="64376" y="100873"/>
                </a:lnTo>
                <a:lnTo>
                  <a:pt x="58885" y="134127"/>
                </a:lnTo>
                <a:lnTo>
                  <a:pt x="64376" y="167309"/>
                </a:lnTo>
                <a:lnTo>
                  <a:pt x="80032" y="193830"/>
                </a:lnTo>
                <a:lnTo>
                  <a:pt x="104626" y="211414"/>
                </a:lnTo>
                <a:lnTo>
                  <a:pt x="136931" y="217782"/>
                </a:lnTo>
                <a:lnTo>
                  <a:pt x="229998" y="217782"/>
                </a:lnTo>
                <a:lnTo>
                  <a:pt x="225435" y="224850"/>
                </a:lnTo>
                <a:lnTo>
                  <a:pt x="186375" y="250649"/>
                </a:lnTo>
                <a:lnTo>
                  <a:pt x="136931" y="259843"/>
                </a:lnTo>
                <a:close/>
              </a:path>
              <a:path w="374015" h="399414">
                <a:moveTo>
                  <a:pt x="229998" y="217782"/>
                </a:moveTo>
                <a:lnTo>
                  <a:pt x="136931" y="217782"/>
                </a:lnTo>
                <a:lnTo>
                  <a:pt x="169039" y="211414"/>
                </a:lnTo>
                <a:lnTo>
                  <a:pt x="193655" y="193830"/>
                </a:lnTo>
                <a:lnTo>
                  <a:pt x="209421" y="167309"/>
                </a:lnTo>
                <a:lnTo>
                  <a:pt x="214978" y="134127"/>
                </a:lnTo>
                <a:lnTo>
                  <a:pt x="209421" y="100873"/>
                </a:lnTo>
                <a:lnTo>
                  <a:pt x="193655" y="74190"/>
                </a:lnTo>
                <a:lnTo>
                  <a:pt x="169039" y="56446"/>
                </a:lnTo>
                <a:lnTo>
                  <a:pt x="136931" y="50005"/>
                </a:lnTo>
                <a:lnTo>
                  <a:pt x="229697" y="50005"/>
                </a:lnTo>
                <a:lnTo>
                  <a:pt x="251087" y="83136"/>
                </a:lnTo>
                <a:lnTo>
                  <a:pt x="260310" y="134127"/>
                </a:lnTo>
                <a:lnTo>
                  <a:pt x="251087" y="185119"/>
                </a:lnTo>
                <a:lnTo>
                  <a:pt x="229998" y="217782"/>
                </a:lnTo>
                <a:close/>
              </a:path>
              <a:path w="374015" h="399414">
                <a:moveTo>
                  <a:pt x="160299" y="375277"/>
                </a:moveTo>
                <a:lnTo>
                  <a:pt x="0" y="375277"/>
                </a:lnTo>
                <a:lnTo>
                  <a:pt x="0" y="331814"/>
                </a:lnTo>
                <a:lnTo>
                  <a:pt x="163103" y="331814"/>
                </a:lnTo>
                <a:lnTo>
                  <a:pt x="202805" y="330667"/>
                </a:lnTo>
                <a:lnTo>
                  <a:pt x="238871" y="327199"/>
                </a:lnTo>
                <a:lnTo>
                  <a:pt x="269767" y="321364"/>
                </a:lnTo>
                <a:lnTo>
                  <a:pt x="293959" y="313120"/>
                </a:lnTo>
                <a:lnTo>
                  <a:pt x="293959" y="356116"/>
                </a:lnTo>
                <a:lnTo>
                  <a:pt x="269920" y="364236"/>
                </a:lnTo>
                <a:lnTo>
                  <a:pt x="238696" y="370253"/>
                </a:lnTo>
                <a:lnTo>
                  <a:pt x="201688" y="373992"/>
                </a:lnTo>
                <a:lnTo>
                  <a:pt x="160299" y="37527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845257" y="5550911"/>
            <a:ext cx="398780" cy="396240"/>
          </a:xfrm>
          <a:custGeom>
            <a:avLst/>
            <a:gdLst/>
            <a:ahLst/>
            <a:cxnLst/>
            <a:rect l="l" t="t" r="r" b="b"/>
            <a:pathLst>
              <a:path w="398779" h="396239">
                <a:moveTo>
                  <a:pt x="375744" y="164972"/>
                </a:moveTo>
                <a:lnTo>
                  <a:pt x="28975" y="164972"/>
                </a:lnTo>
                <a:lnTo>
                  <a:pt x="28975" y="0"/>
                </a:lnTo>
                <a:lnTo>
                  <a:pt x="372005" y="0"/>
                </a:lnTo>
                <a:lnTo>
                  <a:pt x="372005" y="34583"/>
                </a:lnTo>
                <a:lnTo>
                  <a:pt x="75242" y="34583"/>
                </a:lnTo>
                <a:lnTo>
                  <a:pt x="75242" y="65895"/>
                </a:lnTo>
                <a:lnTo>
                  <a:pt x="365463" y="65895"/>
                </a:lnTo>
                <a:lnTo>
                  <a:pt x="365463" y="99076"/>
                </a:lnTo>
                <a:lnTo>
                  <a:pt x="75242" y="99076"/>
                </a:lnTo>
                <a:lnTo>
                  <a:pt x="75242" y="130389"/>
                </a:lnTo>
                <a:lnTo>
                  <a:pt x="375744" y="130389"/>
                </a:lnTo>
                <a:lnTo>
                  <a:pt x="375744" y="164972"/>
                </a:lnTo>
                <a:close/>
              </a:path>
              <a:path w="398779" h="396239">
                <a:moveTo>
                  <a:pt x="221988" y="200490"/>
                </a:moveTo>
                <a:lnTo>
                  <a:pt x="176188" y="200490"/>
                </a:lnTo>
                <a:lnTo>
                  <a:pt x="176188" y="164972"/>
                </a:lnTo>
                <a:lnTo>
                  <a:pt x="221988" y="164972"/>
                </a:lnTo>
                <a:lnTo>
                  <a:pt x="221988" y="200490"/>
                </a:lnTo>
                <a:close/>
              </a:path>
              <a:path w="398779" h="396239">
                <a:moveTo>
                  <a:pt x="398644" y="236476"/>
                </a:moveTo>
                <a:lnTo>
                  <a:pt x="0" y="236476"/>
                </a:lnTo>
                <a:lnTo>
                  <a:pt x="0" y="200490"/>
                </a:lnTo>
                <a:lnTo>
                  <a:pt x="398644" y="200490"/>
                </a:lnTo>
                <a:lnTo>
                  <a:pt x="398644" y="236476"/>
                </a:lnTo>
                <a:close/>
              </a:path>
              <a:path w="398779" h="396239">
                <a:moveTo>
                  <a:pt x="199088" y="395840"/>
                </a:moveTo>
                <a:lnTo>
                  <a:pt x="131484" y="392240"/>
                </a:lnTo>
                <a:lnTo>
                  <a:pt x="75709" y="380710"/>
                </a:lnTo>
                <a:lnTo>
                  <a:pt x="37811" y="360154"/>
                </a:lnTo>
                <a:lnTo>
                  <a:pt x="23834" y="329477"/>
                </a:lnTo>
                <a:lnTo>
                  <a:pt x="37811" y="298873"/>
                </a:lnTo>
                <a:lnTo>
                  <a:pt x="75709" y="278478"/>
                </a:lnTo>
                <a:lnTo>
                  <a:pt x="131484" y="267109"/>
                </a:lnTo>
                <a:lnTo>
                  <a:pt x="199088" y="263582"/>
                </a:lnTo>
                <a:lnTo>
                  <a:pt x="266692" y="267109"/>
                </a:lnTo>
                <a:lnTo>
                  <a:pt x="322467" y="278478"/>
                </a:lnTo>
                <a:lnTo>
                  <a:pt x="358181" y="297698"/>
                </a:lnTo>
                <a:lnTo>
                  <a:pt x="199088" y="297698"/>
                </a:lnTo>
                <a:lnTo>
                  <a:pt x="151894" y="299509"/>
                </a:lnTo>
                <a:lnTo>
                  <a:pt x="111403" y="305175"/>
                </a:lnTo>
                <a:lnTo>
                  <a:pt x="83092" y="315048"/>
                </a:lnTo>
                <a:lnTo>
                  <a:pt x="72438" y="329477"/>
                </a:lnTo>
                <a:lnTo>
                  <a:pt x="83092" y="344104"/>
                </a:lnTo>
                <a:lnTo>
                  <a:pt x="111403" y="353954"/>
                </a:lnTo>
                <a:lnTo>
                  <a:pt x="151894" y="359511"/>
                </a:lnTo>
                <a:lnTo>
                  <a:pt x="199088" y="361257"/>
                </a:lnTo>
                <a:lnTo>
                  <a:pt x="358333" y="361257"/>
                </a:lnTo>
                <a:lnTo>
                  <a:pt x="322467" y="380710"/>
                </a:lnTo>
                <a:lnTo>
                  <a:pt x="266692" y="392240"/>
                </a:lnTo>
                <a:lnTo>
                  <a:pt x="199088" y="395840"/>
                </a:lnTo>
                <a:close/>
              </a:path>
              <a:path w="398779" h="396239">
                <a:moveTo>
                  <a:pt x="358333" y="361257"/>
                </a:moveTo>
                <a:lnTo>
                  <a:pt x="199088" y="361257"/>
                </a:lnTo>
                <a:lnTo>
                  <a:pt x="246283" y="359511"/>
                </a:lnTo>
                <a:lnTo>
                  <a:pt x="286774" y="353954"/>
                </a:lnTo>
                <a:lnTo>
                  <a:pt x="315084" y="344104"/>
                </a:lnTo>
                <a:lnTo>
                  <a:pt x="325738" y="329477"/>
                </a:lnTo>
                <a:lnTo>
                  <a:pt x="315084" y="315048"/>
                </a:lnTo>
                <a:lnTo>
                  <a:pt x="286774" y="305175"/>
                </a:lnTo>
                <a:lnTo>
                  <a:pt x="246283" y="299509"/>
                </a:lnTo>
                <a:lnTo>
                  <a:pt x="199088" y="297698"/>
                </a:lnTo>
                <a:lnTo>
                  <a:pt x="358181" y="297698"/>
                </a:lnTo>
                <a:lnTo>
                  <a:pt x="360366" y="298873"/>
                </a:lnTo>
                <a:lnTo>
                  <a:pt x="374342" y="329477"/>
                </a:lnTo>
                <a:lnTo>
                  <a:pt x="360366" y="360154"/>
                </a:lnTo>
                <a:lnTo>
                  <a:pt x="358333" y="36125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61122" y="6106994"/>
            <a:ext cx="381000" cy="399415"/>
          </a:xfrm>
          <a:custGeom>
            <a:avLst/>
            <a:gdLst/>
            <a:ahLst/>
            <a:cxnLst/>
            <a:rect l="l" t="t" r="r" b="b"/>
            <a:pathLst>
              <a:path w="381000" h="399415">
                <a:moveTo>
                  <a:pt x="380418" y="399111"/>
                </a:moveTo>
                <a:lnTo>
                  <a:pt x="336487" y="399111"/>
                </a:lnTo>
                <a:lnTo>
                  <a:pt x="336487" y="0"/>
                </a:lnTo>
                <a:lnTo>
                  <a:pt x="380418" y="0"/>
                </a:lnTo>
                <a:lnTo>
                  <a:pt x="380418" y="399111"/>
                </a:lnTo>
                <a:close/>
              </a:path>
              <a:path w="381000" h="399415">
                <a:moveTo>
                  <a:pt x="277135" y="392101"/>
                </a:moveTo>
                <a:lnTo>
                  <a:pt x="233204" y="392101"/>
                </a:lnTo>
                <a:lnTo>
                  <a:pt x="233204" y="195349"/>
                </a:lnTo>
                <a:lnTo>
                  <a:pt x="170113" y="195349"/>
                </a:lnTo>
                <a:lnTo>
                  <a:pt x="170113" y="151886"/>
                </a:lnTo>
                <a:lnTo>
                  <a:pt x="233204" y="151886"/>
                </a:lnTo>
                <a:lnTo>
                  <a:pt x="233204" y="2336"/>
                </a:lnTo>
                <a:lnTo>
                  <a:pt x="277135" y="2336"/>
                </a:lnTo>
                <a:lnTo>
                  <a:pt x="277135" y="392101"/>
                </a:lnTo>
                <a:close/>
              </a:path>
              <a:path w="381000" h="399415">
                <a:moveTo>
                  <a:pt x="194415" y="56548"/>
                </a:moveTo>
                <a:lnTo>
                  <a:pt x="6542" y="56548"/>
                </a:lnTo>
                <a:lnTo>
                  <a:pt x="6542" y="14487"/>
                </a:lnTo>
                <a:lnTo>
                  <a:pt x="194415" y="14487"/>
                </a:lnTo>
                <a:lnTo>
                  <a:pt x="194415" y="56548"/>
                </a:lnTo>
                <a:close/>
              </a:path>
              <a:path w="381000" h="399415">
                <a:moveTo>
                  <a:pt x="0" y="375277"/>
                </a:moveTo>
                <a:lnTo>
                  <a:pt x="0" y="329944"/>
                </a:lnTo>
                <a:lnTo>
                  <a:pt x="24191" y="315308"/>
                </a:lnTo>
                <a:lnTo>
                  <a:pt x="43982" y="286689"/>
                </a:lnTo>
                <a:lnTo>
                  <a:pt x="59411" y="245297"/>
                </a:lnTo>
                <a:lnTo>
                  <a:pt x="70517" y="192338"/>
                </a:lnTo>
                <a:lnTo>
                  <a:pt x="77338" y="129019"/>
                </a:lnTo>
                <a:lnTo>
                  <a:pt x="79915" y="56548"/>
                </a:lnTo>
                <a:lnTo>
                  <a:pt x="124313" y="56548"/>
                </a:lnTo>
                <a:lnTo>
                  <a:pt x="123612" y="89321"/>
                </a:lnTo>
                <a:lnTo>
                  <a:pt x="122210" y="120341"/>
                </a:lnTo>
                <a:lnTo>
                  <a:pt x="120107" y="149608"/>
                </a:lnTo>
                <a:lnTo>
                  <a:pt x="117303" y="177123"/>
                </a:lnTo>
                <a:lnTo>
                  <a:pt x="153424" y="240682"/>
                </a:lnTo>
                <a:lnTo>
                  <a:pt x="105619" y="240682"/>
                </a:lnTo>
                <a:lnTo>
                  <a:pt x="87999" y="294572"/>
                </a:lnTo>
                <a:lnTo>
                  <a:pt x="64551" y="334968"/>
                </a:lnTo>
                <a:lnTo>
                  <a:pt x="35233" y="361870"/>
                </a:lnTo>
                <a:lnTo>
                  <a:pt x="0" y="375277"/>
                </a:lnTo>
                <a:close/>
              </a:path>
              <a:path w="381000" h="399415">
                <a:moveTo>
                  <a:pt x="176656" y="369669"/>
                </a:moveTo>
                <a:lnTo>
                  <a:pt x="105619" y="240682"/>
                </a:lnTo>
                <a:lnTo>
                  <a:pt x="153424" y="240682"/>
                </a:lnTo>
                <a:lnTo>
                  <a:pt x="214510" y="348171"/>
                </a:lnTo>
                <a:lnTo>
                  <a:pt x="176656" y="3696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807425" y="6111226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80" h="389889">
                <a:moveTo>
                  <a:pt x="375754" y="118110"/>
                </a:moveTo>
                <a:lnTo>
                  <a:pt x="73850" y="118110"/>
                </a:lnTo>
                <a:lnTo>
                  <a:pt x="73850" y="91440"/>
                </a:lnTo>
                <a:lnTo>
                  <a:pt x="370141" y="91440"/>
                </a:lnTo>
                <a:lnTo>
                  <a:pt x="370141" y="59690"/>
                </a:lnTo>
                <a:lnTo>
                  <a:pt x="370141" y="33020"/>
                </a:lnTo>
                <a:lnTo>
                  <a:pt x="370141" y="0"/>
                </a:lnTo>
                <a:lnTo>
                  <a:pt x="28981" y="0"/>
                </a:lnTo>
                <a:lnTo>
                  <a:pt x="28981" y="33020"/>
                </a:lnTo>
                <a:lnTo>
                  <a:pt x="325272" y="33020"/>
                </a:lnTo>
                <a:lnTo>
                  <a:pt x="325272" y="59690"/>
                </a:lnTo>
                <a:lnTo>
                  <a:pt x="28981" y="59690"/>
                </a:lnTo>
                <a:lnTo>
                  <a:pt x="28981" y="91440"/>
                </a:lnTo>
                <a:lnTo>
                  <a:pt x="28981" y="118110"/>
                </a:lnTo>
                <a:lnTo>
                  <a:pt x="28981" y="149860"/>
                </a:lnTo>
                <a:lnTo>
                  <a:pt x="375754" y="149860"/>
                </a:lnTo>
                <a:lnTo>
                  <a:pt x="375754" y="118110"/>
                </a:lnTo>
                <a:close/>
              </a:path>
              <a:path w="398780" h="389889">
                <a:moveTo>
                  <a:pt x="378091" y="356870"/>
                </a:moveTo>
                <a:lnTo>
                  <a:pt x="72440" y="356870"/>
                </a:lnTo>
                <a:lnTo>
                  <a:pt x="72440" y="331470"/>
                </a:lnTo>
                <a:lnTo>
                  <a:pt x="371081" y="331470"/>
                </a:lnTo>
                <a:lnTo>
                  <a:pt x="371081" y="300990"/>
                </a:lnTo>
                <a:lnTo>
                  <a:pt x="371081" y="274320"/>
                </a:lnTo>
                <a:lnTo>
                  <a:pt x="371081" y="242570"/>
                </a:lnTo>
                <a:lnTo>
                  <a:pt x="26644" y="242570"/>
                </a:lnTo>
                <a:lnTo>
                  <a:pt x="26644" y="274320"/>
                </a:lnTo>
                <a:lnTo>
                  <a:pt x="326212" y="274320"/>
                </a:lnTo>
                <a:lnTo>
                  <a:pt x="326212" y="300990"/>
                </a:lnTo>
                <a:lnTo>
                  <a:pt x="27571" y="300990"/>
                </a:lnTo>
                <a:lnTo>
                  <a:pt x="27571" y="331470"/>
                </a:lnTo>
                <a:lnTo>
                  <a:pt x="27571" y="356870"/>
                </a:lnTo>
                <a:lnTo>
                  <a:pt x="27571" y="389890"/>
                </a:lnTo>
                <a:lnTo>
                  <a:pt x="378091" y="389890"/>
                </a:lnTo>
                <a:lnTo>
                  <a:pt x="378091" y="356870"/>
                </a:lnTo>
                <a:close/>
              </a:path>
              <a:path w="398780" h="389889">
                <a:moveTo>
                  <a:pt x="398653" y="179438"/>
                </a:moveTo>
                <a:lnTo>
                  <a:pt x="0" y="179438"/>
                </a:lnTo>
                <a:lnTo>
                  <a:pt x="0" y="213093"/>
                </a:lnTo>
                <a:lnTo>
                  <a:pt x="398653" y="213093"/>
                </a:lnTo>
                <a:lnTo>
                  <a:pt x="398653" y="17943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01705" y="6106994"/>
            <a:ext cx="403860" cy="399415"/>
          </a:xfrm>
          <a:custGeom>
            <a:avLst/>
            <a:gdLst/>
            <a:ahLst/>
            <a:cxnLst/>
            <a:rect l="l" t="t" r="r" b="b"/>
            <a:pathLst>
              <a:path w="403860" h="399415">
                <a:moveTo>
                  <a:pt x="350040" y="399111"/>
                </a:moveTo>
                <a:lnTo>
                  <a:pt x="304708" y="399111"/>
                </a:lnTo>
                <a:lnTo>
                  <a:pt x="304708" y="0"/>
                </a:lnTo>
                <a:lnTo>
                  <a:pt x="350040" y="0"/>
                </a:lnTo>
                <a:lnTo>
                  <a:pt x="350040" y="161701"/>
                </a:lnTo>
                <a:lnTo>
                  <a:pt x="403317" y="161701"/>
                </a:lnTo>
                <a:lnTo>
                  <a:pt x="403317" y="206098"/>
                </a:lnTo>
                <a:lnTo>
                  <a:pt x="350040" y="206098"/>
                </a:lnTo>
                <a:lnTo>
                  <a:pt x="350040" y="399111"/>
                </a:lnTo>
                <a:close/>
              </a:path>
              <a:path w="403860" h="399415">
                <a:moveTo>
                  <a:pt x="50940" y="375277"/>
                </a:moveTo>
                <a:lnTo>
                  <a:pt x="0" y="375277"/>
                </a:lnTo>
                <a:lnTo>
                  <a:pt x="0" y="14487"/>
                </a:lnTo>
                <a:lnTo>
                  <a:pt x="119640" y="14487"/>
                </a:lnTo>
                <a:lnTo>
                  <a:pt x="119640" y="56548"/>
                </a:lnTo>
                <a:lnTo>
                  <a:pt x="45332" y="56548"/>
                </a:lnTo>
                <a:lnTo>
                  <a:pt x="45332" y="333216"/>
                </a:lnTo>
                <a:lnTo>
                  <a:pt x="121509" y="333216"/>
                </a:lnTo>
                <a:lnTo>
                  <a:pt x="121509" y="365463"/>
                </a:lnTo>
                <a:lnTo>
                  <a:pt x="105882" y="369756"/>
                </a:lnTo>
                <a:lnTo>
                  <a:pt x="87977" y="372823"/>
                </a:lnTo>
                <a:lnTo>
                  <a:pt x="69196" y="374663"/>
                </a:lnTo>
                <a:lnTo>
                  <a:pt x="50940" y="375277"/>
                </a:lnTo>
                <a:close/>
              </a:path>
              <a:path w="403860" h="399415">
                <a:moveTo>
                  <a:pt x="121509" y="333216"/>
                </a:moveTo>
                <a:lnTo>
                  <a:pt x="64493" y="333216"/>
                </a:lnTo>
                <a:lnTo>
                  <a:pt x="78659" y="332749"/>
                </a:lnTo>
                <a:lnTo>
                  <a:pt x="93702" y="331230"/>
                </a:lnTo>
                <a:lnTo>
                  <a:pt x="108394" y="328484"/>
                </a:lnTo>
                <a:lnTo>
                  <a:pt x="121509" y="324336"/>
                </a:lnTo>
                <a:lnTo>
                  <a:pt x="121509" y="333216"/>
                </a:lnTo>
                <a:close/>
              </a:path>
              <a:path w="403860" h="399415">
                <a:moveTo>
                  <a:pt x="196751" y="375277"/>
                </a:moveTo>
                <a:lnTo>
                  <a:pt x="138801" y="375277"/>
                </a:lnTo>
                <a:lnTo>
                  <a:pt x="138801" y="14487"/>
                </a:lnTo>
                <a:lnTo>
                  <a:pt x="260778" y="14487"/>
                </a:lnTo>
                <a:lnTo>
                  <a:pt x="260778" y="56548"/>
                </a:lnTo>
                <a:lnTo>
                  <a:pt x="184133" y="56548"/>
                </a:lnTo>
                <a:lnTo>
                  <a:pt x="184133" y="333216"/>
                </a:lnTo>
                <a:lnTo>
                  <a:pt x="271059" y="333216"/>
                </a:lnTo>
                <a:lnTo>
                  <a:pt x="271059" y="362191"/>
                </a:lnTo>
                <a:lnTo>
                  <a:pt x="254848" y="367982"/>
                </a:lnTo>
                <a:lnTo>
                  <a:pt x="236709" y="372064"/>
                </a:lnTo>
                <a:lnTo>
                  <a:pt x="217168" y="374481"/>
                </a:lnTo>
                <a:lnTo>
                  <a:pt x="196751" y="375277"/>
                </a:lnTo>
                <a:close/>
              </a:path>
              <a:path w="403860" h="399415">
                <a:moveTo>
                  <a:pt x="271059" y="333216"/>
                </a:moveTo>
                <a:lnTo>
                  <a:pt x="205631" y="333216"/>
                </a:lnTo>
                <a:lnTo>
                  <a:pt x="222492" y="332486"/>
                </a:lnTo>
                <a:lnTo>
                  <a:pt x="239572" y="330178"/>
                </a:lnTo>
                <a:lnTo>
                  <a:pt x="256038" y="326118"/>
                </a:lnTo>
                <a:lnTo>
                  <a:pt x="271059" y="320130"/>
                </a:lnTo>
                <a:lnTo>
                  <a:pt x="271059" y="33321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37269" y="6111226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80" h="389889">
                <a:moveTo>
                  <a:pt x="370598" y="303758"/>
                </a:moveTo>
                <a:lnTo>
                  <a:pt x="324802" y="303758"/>
                </a:lnTo>
                <a:lnTo>
                  <a:pt x="324802" y="355155"/>
                </a:lnTo>
                <a:lnTo>
                  <a:pt x="370598" y="355155"/>
                </a:lnTo>
                <a:lnTo>
                  <a:pt x="370598" y="303758"/>
                </a:lnTo>
                <a:close/>
              </a:path>
              <a:path w="398780" h="389889">
                <a:moveTo>
                  <a:pt x="370598" y="269240"/>
                </a:moveTo>
                <a:lnTo>
                  <a:pt x="27571" y="269240"/>
                </a:lnTo>
                <a:lnTo>
                  <a:pt x="27571" y="303530"/>
                </a:lnTo>
                <a:lnTo>
                  <a:pt x="27571" y="355600"/>
                </a:lnTo>
                <a:lnTo>
                  <a:pt x="27571" y="389890"/>
                </a:lnTo>
                <a:lnTo>
                  <a:pt x="370598" y="389890"/>
                </a:lnTo>
                <a:lnTo>
                  <a:pt x="370598" y="355600"/>
                </a:lnTo>
                <a:lnTo>
                  <a:pt x="73367" y="355600"/>
                </a:lnTo>
                <a:lnTo>
                  <a:pt x="73367" y="303530"/>
                </a:lnTo>
                <a:lnTo>
                  <a:pt x="370598" y="303530"/>
                </a:lnTo>
                <a:lnTo>
                  <a:pt x="370598" y="269240"/>
                </a:lnTo>
                <a:close/>
              </a:path>
              <a:path w="398780" h="389889">
                <a:moveTo>
                  <a:pt x="375742" y="130810"/>
                </a:moveTo>
                <a:lnTo>
                  <a:pt x="74307" y="130810"/>
                </a:lnTo>
                <a:lnTo>
                  <a:pt x="74307" y="99060"/>
                </a:lnTo>
                <a:lnTo>
                  <a:pt x="370128" y="99060"/>
                </a:lnTo>
                <a:lnTo>
                  <a:pt x="370128" y="66040"/>
                </a:lnTo>
                <a:lnTo>
                  <a:pt x="370128" y="35560"/>
                </a:lnTo>
                <a:lnTo>
                  <a:pt x="370128" y="0"/>
                </a:lnTo>
                <a:lnTo>
                  <a:pt x="28968" y="0"/>
                </a:lnTo>
                <a:lnTo>
                  <a:pt x="28968" y="35560"/>
                </a:lnTo>
                <a:lnTo>
                  <a:pt x="324802" y="35560"/>
                </a:lnTo>
                <a:lnTo>
                  <a:pt x="324802" y="66040"/>
                </a:lnTo>
                <a:lnTo>
                  <a:pt x="28968" y="66040"/>
                </a:lnTo>
                <a:lnTo>
                  <a:pt x="28968" y="99060"/>
                </a:lnTo>
                <a:lnTo>
                  <a:pt x="28968" y="130810"/>
                </a:lnTo>
                <a:lnTo>
                  <a:pt x="28968" y="165100"/>
                </a:lnTo>
                <a:lnTo>
                  <a:pt x="375742" y="165100"/>
                </a:lnTo>
                <a:lnTo>
                  <a:pt x="375742" y="130810"/>
                </a:lnTo>
                <a:close/>
              </a:path>
              <a:path w="398780" h="389889">
                <a:moveTo>
                  <a:pt x="398640" y="199072"/>
                </a:moveTo>
                <a:lnTo>
                  <a:pt x="0" y="199072"/>
                </a:lnTo>
                <a:lnTo>
                  <a:pt x="0" y="235051"/>
                </a:lnTo>
                <a:lnTo>
                  <a:pt x="398640" y="235051"/>
                </a:lnTo>
                <a:lnTo>
                  <a:pt x="398640" y="19907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85417" y="7240257"/>
            <a:ext cx="350520" cy="213360"/>
          </a:xfrm>
          <a:custGeom>
            <a:avLst/>
            <a:gdLst/>
            <a:ahLst/>
            <a:cxnLst/>
            <a:rect l="l" t="t" r="r" b="b"/>
            <a:pathLst>
              <a:path w="350519" h="213359">
                <a:moveTo>
                  <a:pt x="350037" y="172720"/>
                </a:moveTo>
                <a:lnTo>
                  <a:pt x="46266" y="172720"/>
                </a:lnTo>
                <a:lnTo>
                  <a:pt x="46266" y="127000"/>
                </a:lnTo>
                <a:lnTo>
                  <a:pt x="338823" y="127000"/>
                </a:lnTo>
                <a:lnTo>
                  <a:pt x="338823" y="87630"/>
                </a:lnTo>
                <a:lnTo>
                  <a:pt x="46266" y="87630"/>
                </a:lnTo>
                <a:lnTo>
                  <a:pt x="46266" y="40640"/>
                </a:lnTo>
                <a:lnTo>
                  <a:pt x="343966" y="40640"/>
                </a:lnTo>
                <a:lnTo>
                  <a:pt x="343966" y="0"/>
                </a:lnTo>
                <a:lnTo>
                  <a:pt x="0" y="0"/>
                </a:lnTo>
                <a:lnTo>
                  <a:pt x="0" y="40640"/>
                </a:lnTo>
                <a:lnTo>
                  <a:pt x="0" y="87630"/>
                </a:lnTo>
                <a:lnTo>
                  <a:pt x="0" y="127000"/>
                </a:lnTo>
                <a:lnTo>
                  <a:pt x="0" y="172720"/>
                </a:lnTo>
                <a:lnTo>
                  <a:pt x="0" y="213360"/>
                </a:lnTo>
                <a:lnTo>
                  <a:pt x="350037" y="213360"/>
                </a:lnTo>
                <a:lnTo>
                  <a:pt x="350037" y="1727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57845" y="7501432"/>
            <a:ext cx="398780" cy="135890"/>
          </a:xfrm>
          <a:custGeom>
            <a:avLst/>
            <a:gdLst/>
            <a:ahLst/>
            <a:cxnLst/>
            <a:rect l="l" t="t" r="r" b="b"/>
            <a:pathLst>
              <a:path w="398780" h="135890">
                <a:moveTo>
                  <a:pt x="398640" y="0"/>
                </a:moveTo>
                <a:lnTo>
                  <a:pt x="0" y="0"/>
                </a:lnTo>
                <a:lnTo>
                  <a:pt x="0" y="42062"/>
                </a:lnTo>
                <a:lnTo>
                  <a:pt x="175247" y="42062"/>
                </a:lnTo>
                <a:lnTo>
                  <a:pt x="175247" y="135534"/>
                </a:lnTo>
                <a:lnTo>
                  <a:pt x="222453" y="135534"/>
                </a:lnTo>
                <a:lnTo>
                  <a:pt x="222453" y="42062"/>
                </a:lnTo>
                <a:lnTo>
                  <a:pt x="398640" y="42062"/>
                </a:lnTo>
                <a:lnTo>
                  <a:pt x="39864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24260" y="7228496"/>
            <a:ext cx="363220" cy="399415"/>
          </a:xfrm>
          <a:custGeom>
            <a:avLst/>
            <a:gdLst/>
            <a:ahLst/>
            <a:cxnLst/>
            <a:rect l="l" t="t" r="r" b="b"/>
            <a:pathLst>
              <a:path w="363219" h="399415">
                <a:moveTo>
                  <a:pt x="358920" y="220586"/>
                </a:moveTo>
                <a:lnTo>
                  <a:pt x="313120" y="220586"/>
                </a:lnTo>
                <a:lnTo>
                  <a:pt x="313120" y="161701"/>
                </a:lnTo>
                <a:lnTo>
                  <a:pt x="247692" y="161701"/>
                </a:lnTo>
                <a:lnTo>
                  <a:pt x="247692" y="121509"/>
                </a:lnTo>
                <a:lnTo>
                  <a:pt x="313120" y="121509"/>
                </a:lnTo>
                <a:lnTo>
                  <a:pt x="313120" y="75242"/>
                </a:lnTo>
                <a:lnTo>
                  <a:pt x="247692" y="75242"/>
                </a:lnTo>
                <a:lnTo>
                  <a:pt x="247692" y="35050"/>
                </a:lnTo>
                <a:lnTo>
                  <a:pt x="313120" y="35050"/>
                </a:lnTo>
                <a:lnTo>
                  <a:pt x="313120" y="0"/>
                </a:lnTo>
                <a:lnTo>
                  <a:pt x="358920" y="0"/>
                </a:lnTo>
                <a:lnTo>
                  <a:pt x="358920" y="220586"/>
                </a:lnTo>
                <a:close/>
              </a:path>
              <a:path w="363219" h="399415">
                <a:moveTo>
                  <a:pt x="224325" y="197686"/>
                </a:moveTo>
                <a:lnTo>
                  <a:pt x="0" y="197686"/>
                </a:lnTo>
                <a:lnTo>
                  <a:pt x="0" y="9814"/>
                </a:lnTo>
                <a:lnTo>
                  <a:pt x="224325" y="9814"/>
                </a:lnTo>
                <a:lnTo>
                  <a:pt x="224325" y="49071"/>
                </a:lnTo>
                <a:lnTo>
                  <a:pt x="45332" y="49071"/>
                </a:lnTo>
                <a:lnTo>
                  <a:pt x="45332" y="157962"/>
                </a:lnTo>
                <a:lnTo>
                  <a:pt x="224325" y="157962"/>
                </a:lnTo>
                <a:lnTo>
                  <a:pt x="224325" y="197686"/>
                </a:lnTo>
                <a:close/>
              </a:path>
              <a:path w="363219" h="399415">
                <a:moveTo>
                  <a:pt x="224325" y="157962"/>
                </a:moveTo>
                <a:lnTo>
                  <a:pt x="178525" y="157962"/>
                </a:lnTo>
                <a:lnTo>
                  <a:pt x="178525" y="49071"/>
                </a:lnTo>
                <a:lnTo>
                  <a:pt x="224325" y="49071"/>
                </a:lnTo>
                <a:lnTo>
                  <a:pt x="224325" y="157962"/>
                </a:lnTo>
                <a:close/>
              </a:path>
              <a:path w="363219" h="399415">
                <a:moveTo>
                  <a:pt x="189741" y="399111"/>
                </a:moveTo>
                <a:lnTo>
                  <a:pt x="134658" y="396251"/>
                </a:lnTo>
                <a:lnTo>
                  <a:pt x="87247" y="387222"/>
                </a:lnTo>
                <a:lnTo>
                  <a:pt x="50132" y="371351"/>
                </a:lnTo>
                <a:lnTo>
                  <a:pt x="17291" y="316391"/>
                </a:lnTo>
                <a:lnTo>
                  <a:pt x="25939" y="284818"/>
                </a:lnTo>
                <a:lnTo>
                  <a:pt x="50132" y="261432"/>
                </a:lnTo>
                <a:lnTo>
                  <a:pt x="87247" y="245561"/>
                </a:lnTo>
                <a:lnTo>
                  <a:pt x="134658" y="236532"/>
                </a:lnTo>
                <a:lnTo>
                  <a:pt x="189741" y="233672"/>
                </a:lnTo>
                <a:lnTo>
                  <a:pt x="244873" y="236532"/>
                </a:lnTo>
                <a:lnTo>
                  <a:pt x="292400" y="245561"/>
                </a:lnTo>
                <a:lnTo>
                  <a:pt x="329653" y="261432"/>
                </a:lnTo>
                <a:lnTo>
                  <a:pt x="340632" y="271994"/>
                </a:lnTo>
                <a:lnTo>
                  <a:pt x="189741" y="271994"/>
                </a:lnTo>
                <a:lnTo>
                  <a:pt x="141481" y="274659"/>
                </a:lnTo>
                <a:lnTo>
                  <a:pt x="102289" y="282801"/>
                </a:lnTo>
                <a:lnTo>
                  <a:pt x="75979" y="296639"/>
                </a:lnTo>
                <a:lnTo>
                  <a:pt x="66362" y="316391"/>
                </a:lnTo>
                <a:lnTo>
                  <a:pt x="75979" y="336341"/>
                </a:lnTo>
                <a:lnTo>
                  <a:pt x="102289" y="350157"/>
                </a:lnTo>
                <a:lnTo>
                  <a:pt x="141481" y="358190"/>
                </a:lnTo>
                <a:lnTo>
                  <a:pt x="189741" y="360789"/>
                </a:lnTo>
                <a:lnTo>
                  <a:pt x="340632" y="360789"/>
                </a:lnTo>
                <a:lnTo>
                  <a:pt x="329653" y="371351"/>
                </a:lnTo>
                <a:lnTo>
                  <a:pt x="292400" y="387222"/>
                </a:lnTo>
                <a:lnTo>
                  <a:pt x="244873" y="396251"/>
                </a:lnTo>
                <a:lnTo>
                  <a:pt x="189741" y="399111"/>
                </a:lnTo>
                <a:close/>
              </a:path>
              <a:path w="363219" h="399415">
                <a:moveTo>
                  <a:pt x="340632" y="360789"/>
                </a:moveTo>
                <a:lnTo>
                  <a:pt x="189741" y="360789"/>
                </a:lnTo>
                <a:lnTo>
                  <a:pt x="238002" y="358190"/>
                </a:lnTo>
                <a:lnTo>
                  <a:pt x="277193" y="350157"/>
                </a:lnTo>
                <a:lnTo>
                  <a:pt x="303503" y="336341"/>
                </a:lnTo>
                <a:lnTo>
                  <a:pt x="313120" y="316391"/>
                </a:lnTo>
                <a:lnTo>
                  <a:pt x="303503" y="296639"/>
                </a:lnTo>
                <a:lnTo>
                  <a:pt x="277193" y="282801"/>
                </a:lnTo>
                <a:lnTo>
                  <a:pt x="238002" y="274659"/>
                </a:lnTo>
                <a:lnTo>
                  <a:pt x="189741" y="271994"/>
                </a:lnTo>
                <a:lnTo>
                  <a:pt x="340632" y="271994"/>
                </a:lnTo>
                <a:lnTo>
                  <a:pt x="353962" y="284818"/>
                </a:lnTo>
                <a:lnTo>
                  <a:pt x="362659" y="316391"/>
                </a:lnTo>
                <a:lnTo>
                  <a:pt x="353962" y="347965"/>
                </a:lnTo>
                <a:lnTo>
                  <a:pt x="340632" y="3607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57956" y="7228496"/>
            <a:ext cx="378460" cy="399415"/>
          </a:xfrm>
          <a:custGeom>
            <a:avLst/>
            <a:gdLst/>
            <a:ahLst/>
            <a:cxnLst/>
            <a:rect l="l" t="t" r="r" b="b"/>
            <a:pathLst>
              <a:path w="378460" h="399415">
                <a:moveTo>
                  <a:pt x="374809" y="224325"/>
                </a:moveTo>
                <a:lnTo>
                  <a:pt x="328542" y="224325"/>
                </a:lnTo>
                <a:lnTo>
                  <a:pt x="328542" y="106087"/>
                </a:lnTo>
                <a:lnTo>
                  <a:pt x="232270" y="106087"/>
                </a:lnTo>
                <a:lnTo>
                  <a:pt x="232270" y="64960"/>
                </a:lnTo>
                <a:lnTo>
                  <a:pt x="328542" y="64960"/>
                </a:lnTo>
                <a:lnTo>
                  <a:pt x="328542" y="0"/>
                </a:lnTo>
                <a:lnTo>
                  <a:pt x="374809" y="0"/>
                </a:lnTo>
                <a:lnTo>
                  <a:pt x="374809" y="224325"/>
                </a:lnTo>
                <a:close/>
              </a:path>
              <a:path w="378460" h="399415">
                <a:moveTo>
                  <a:pt x="0" y="216380"/>
                </a:moveTo>
                <a:lnTo>
                  <a:pt x="0" y="174319"/>
                </a:lnTo>
                <a:lnTo>
                  <a:pt x="41066" y="159360"/>
                </a:lnTo>
                <a:lnTo>
                  <a:pt x="74146" y="132714"/>
                </a:lnTo>
                <a:lnTo>
                  <a:pt x="98658" y="96489"/>
                </a:lnTo>
                <a:lnTo>
                  <a:pt x="114017" y="52794"/>
                </a:lnTo>
                <a:lnTo>
                  <a:pt x="119640" y="3738"/>
                </a:lnTo>
                <a:lnTo>
                  <a:pt x="165907" y="6542"/>
                </a:lnTo>
                <a:lnTo>
                  <a:pt x="164950" y="29311"/>
                </a:lnTo>
                <a:lnTo>
                  <a:pt x="162109" y="51291"/>
                </a:lnTo>
                <a:lnTo>
                  <a:pt x="157429" y="72394"/>
                </a:lnTo>
                <a:lnTo>
                  <a:pt x="150952" y="92534"/>
                </a:lnTo>
                <a:lnTo>
                  <a:pt x="205563" y="129921"/>
                </a:lnTo>
                <a:lnTo>
                  <a:pt x="132725" y="129921"/>
                </a:lnTo>
                <a:lnTo>
                  <a:pt x="108175" y="161832"/>
                </a:lnTo>
                <a:lnTo>
                  <a:pt x="77579" y="187521"/>
                </a:lnTo>
                <a:lnTo>
                  <a:pt x="41374" y="206025"/>
                </a:lnTo>
                <a:lnTo>
                  <a:pt x="0" y="216380"/>
                </a:lnTo>
                <a:close/>
              </a:path>
              <a:path w="378460" h="399415">
                <a:moveTo>
                  <a:pt x="246757" y="208435"/>
                </a:moveTo>
                <a:lnTo>
                  <a:pt x="132725" y="129921"/>
                </a:lnTo>
                <a:lnTo>
                  <a:pt x="205563" y="129921"/>
                </a:lnTo>
                <a:lnTo>
                  <a:pt x="272461" y="175721"/>
                </a:lnTo>
                <a:lnTo>
                  <a:pt x="246757" y="208435"/>
                </a:lnTo>
                <a:close/>
              </a:path>
              <a:path w="378460" h="399415">
                <a:moveTo>
                  <a:pt x="205631" y="399111"/>
                </a:moveTo>
                <a:lnTo>
                  <a:pt x="150548" y="396311"/>
                </a:lnTo>
                <a:lnTo>
                  <a:pt x="103137" y="387476"/>
                </a:lnTo>
                <a:lnTo>
                  <a:pt x="66022" y="371957"/>
                </a:lnTo>
                <a:lnTo>
                  <a:pt x="33181" y="318261"/>
                </a:lnTo>
                <a:lnTo>
                  <a:pt x="41829" y="287420"/>
                </a:lnTo>
                <a:lnTo>
                  <a:pt x="66022" y="264565"/>
                </a:lnTo>
                <a:lnTo>
                  <a:pt x="103137" y="249045"/>
                </a:lnTo>
                <a:lnTo>
                  <a:pt x="150548" y="240211"/>
                </a:lnTo>
                <a:lnTo>
                  <a:pt x="205631" y="237410"/>
                </a:lnTo>
                <a:lnTo>
                  <a:pt x="260714" y="240211"/>
                </a:lnTo>
                <a:lnTo>
                  <a:pt x="308125" y="249045"/>
                </a:lnTo>
                <a:lnTo>
                  <a:pt x="345240" y="264565"/>
                </a:lnTo>
                <a:lnTo>
                  <a:pt x="356567" y="275265"/>
                </a:lnTo>
                <a:lnTo>
                  <a:pt x="205631" y="275265"/>
                </a:lnTo>
                <a:lnTo>
                  <a:pt x="157370" y="277843"/>
                </a:lnTo>
                <a:lnTo>
                  <a:pt x="118179" y="285722"/>
                </a:lnTo>
                <a:lnTo>
                  <a:pt x="91869" y="299122"/>
                </a:lnTo>
                <a:lnTo>
                  <a:pt x="82252" y="318261"/>
                </a:lnTo>
                <a:lnTo>
                  <a:pt x="91869" y="337400"/>
                </a:lnTo>
                <a:lnTo>
                  <a:pt x="118179" y="350800"/>
                </a:lnTo>
                <a:lnTo>
                  <a:pt x="157370" y="358679"/>
                </a:lnTo>
                <a:lnTo>
                  <a:pt x="205631" y="361257"/>
                </a:lnTo>
                <a:lnTo>
                  <a:pt x="356567" y="361257"/>
                </a:lnTo>
                <a:lnTo>
                  <a:pt x="345240" y="371957"/>
                </a:lnTo>
                <a:lnTo>
                  <a:pt x="308125" y="387476"/>
                </a:lnTo>
                <a:lnTo>
                  <a:pt x="260714" y="396311"/>
                </a:lnTo>
                <a:lnTo>
                  <a:pt x="205631" y="399111"/>
                </a:lnTo>
                <a:close/>
              </a:path>
              <a:path w="378460" h="399415">
                <a:moveTo>
                  <a:pt x="356567" y="361257"/>
                </a:moveTo>
                <a:lnTo>
                  <a:pt x="205631" y="361257"/>
                </a:lnTo>
                <a:lnTo>
                  <a:pt x="253892" y="358679"/>
                </a:lnTo>
                <a:lnTo>
                  <a:pt x="293083" y="350800"/>
                </a:lnTo>
                <a:lnTo>
                  <a:pt x="319393" y="337400"/>
                </a:lnTo>
                <a:lnTo>
                  <a:pt x="329010" y="318261"/>
                </a:lnTo>
                <a:lnTo>
                  <a:pt x="319393" y="299122"/>
                </a:lnTo>
                <a:lnTo>
                  <a:pt x="293083" y="285722"/>
                </a:lnTo>
                <a:lnTo>
                  <a:pt x="253892" y="277843"/>
                </a:lnTo>
                <a:lnTo>
                  <a:pt x="205631" y="275265"/>
                </a:lnTo>
                <a:lnTo>
                  <a:pt x="356567" y="275265"/>
                </a:lnTo>
                <a:lnTo>
                  <a:pt x="369433" y="287420"/>
                </a:lnTo>
                <a:lnTo>
                  <a:pt x="378081" y="318261"/>
                </a:lnTo>
                <a:lnTo>
                  <a:pt x="369433" y="349102"/>
                </a:lnTo>
                <a:lnTo>
                  <a:pt x="356567" y="36125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706606" y="7559375"/>
            <a:ext cx="62230" cy="106045"/>
          </a:xfrm>
          <a:custGeom>
            <a:avLst/>
            <a:gdLst/>
            <a:ahLst/>
            <a:cxnLst/>
            <a:rect l="l" t="t" r="r" b="b"/>
            <a:pathLst>
              <a:path w="62230" h="106045">
                <a:moveTo>
                  <a:pt x="38322" y="105619"/>
                </a:moveTo>
                <a:lnTo>
                  <a:pt x="0" y="105619"/>
                </a:lnTo>
                <a:lnTo>
                  <a:pt x="14955" y="0"/>
                </a:lnTo>
                <a:lnTo>
                  <a:pt x="61689" y="0"/>
                </a:lnTo>
                <a:lnTo>
                  <a:pt x="38322" y="1056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49867" y="7228496"/>
            <a:ext cx="829310" cy="399415"/>
          </a:xfrm>
          <a:custGeom>
            <a:avLst/>
            <a:gdLst/>
            <a:ahLst/>
            <a:cxnLst/>
            <a:rect l="l" t="t" r="r" b="b"/>
            <a:pathLst>
              <a:path w="829310" h="399415">
                <a:moveTo>
                  <a:pt x="249085" y="120116"/>
                </a:moveTo>
                <a:lnTo>
                  <a:pt x="240512" y="73812"/>
                </a:lnTo>
                <a:lnTo>
                  <a:pt x="219811" y="43002"/>
                </a:lnTo>
                <a:lnTo>
                  <a:pt x="215849" y="37096"/>
                </a:lnTo>
                <a:lnTo>
                  <a:pt x="202819" y="29057"/>
                </a:lnTo>
                <a:lnTo>
                  <a:pt x="202819" y="120116"/>
                </a:lnTo>
                <a:lnTo>
                  <a:pt x="197205" y="152006"/>
                </a:lnTo>
                <a:lnTo>
                  <a:pt x="181330" y="176136"/>
                </a:lnTo>
                <a:lnTo>
                  <a:pt x="156692" y="191414"/>
                </a:lnTo>
                <a:lnTo>
                  <a:pt x="124777" y="196761"/>
                </a:lnTo>
                <a:lnTo>
                  <a:pt x="92595" y="191414"/>
                </a:lnTo>
                <a:lnTo>
                  <a:pt x="67818" y="176136"/>
                </a:lnTo>
                <a:lnTo>
                  <a:pt x="51892" y="152006"/>
                </a:lnTo>
                <a:lnTo>
                  <a:pt x="46266" y="120116"/>
                </a:lnTo>
                <a:lnTo>
                  <a:pt x="51892" y="88150"/>
                </a:lnTo>
                <a:lnTo>
                  <a:pt x="67818" y="63855"/>
                </a:lnTo>
                <a:lnTo>
                  <a:pt x="92595" y="48412"/>
                </a:lnTo>
                <a:lnTo>
                  <a:pt x="124777" y="43002"/>
                </a:lnTo>
                <a:lnTo>
                  <a:pt x="156692" y="48412"/>
                </a:lnTo>
                <a:lnTo>
                  <a:pt x="181330" y="63855"/>
                </a:lnTo>
                <a:lnTo>
                  <a:pt x="197205" y="88150"/>
                </a:lnTo>
                <a:lnTo>
                  <a:pt x="202819" y="120116"/>
                </a:lnTo>
                <a:lnTo>
                  <a:pt x="202819" y="29057"/>
                </a:lnTo>
                <a:lnTo>
                  <a:pt x="176733" y="12928"/>
                </a:lnTo>
                <a:lnTo>
                  <a:pt x="124777" y="4216"/>
                </a:lnTo>
                <a:lnTo>
                  <a:pt x="72745" y="12928"/>
                </a:lnTo>
                <a:lnTo>
                  <a:pt x="33464" y="37096"/>
                </a:lnTo>
                <a:lnTo>
                  <a:pt x="8648" y="73812"/>
                </a:lnTo>
                <a:lnTo>
                  <a:pt x="0" y="120116"/>
                </a:lnTo>
                <a:lnTo>
                  <a:pt x="8648" y="166420"/>
                </a:lnTo>
                <a:lnTo>
                  <a:pt x="33464" y="203123"/>
                </a:lnTo>
                <a:lnTo>
                  <a:pt x="72745" y="227304"/>
                </a:lnTo>
                <a:lnTo>
                  <a:pt x="124777" y="236016"/>
                </a:lnTo>
                <a:lnTo>
                  <a:pt x="176733" y="227304"/>
                </a:lnTo>
                <a:lnTo>
                  <a:pt x="215849" y="203123"/>
                </a:lnTo>
                <a:lnTo>
                  <a:pt x="220129" y="196761"/>
                </a:lnTo>
                <a:lnTo>
                  <a:pt x="240512" y="166420"/>
                </a:lnTo>
                <a:lnTo>
                  <a:pt x="249085" y="120116"/>
                </a:lnTo>
                <a:close/>
              </a:path>
              <a:path w="829310" h="399415">
                <a:moveTo>
                  <a:pt x="372465" y="351917"/>
                </a:moveTo>
                <a:lnTo>
                  <a:pt x="79908" y="351917"/>
                </a:lnTo>
                <a:lnTo>
                  <a:pt x="79908" y="263588"/>
                </a:lnTo>
                <a:lnTo>
                  <a:pt x="32715" y="263588"/>
                </a:lnTo>
                <a:lnTo>
                  <a:pt x="32715" y="393979"/>
                </a:lnTo>
                <a:lnTo>
                  <a:pt x="372465" y="393979"/>
                </a:lnTo>
                <a:lnTo>
                  <a:pt x="372465" y="351917"/>
                </a:lnTo>
                <a:close/>
              </a:path>
              <a:path w="829310" h="399415">
                <a:moveTo>
                  <a:pt x="417804" y="94881"/>
                </a:moveTo>
                <a:lnTo>
                  <a:pt x="361721" y="94881"/>
                </a:lnTo>
                <a:lnTo>
                  <a:pt x="361721" y="0"/>
                </a:lnTo>
                <a:lnTo>
                  <a:pt x="315455" y="0"/>
                </a:lnTo>
                <a:lnTo>
                  <a:pt x="315455" y="296303"/>
                </a:lnTo>
                <a:lnTo>
                  <a:pt x="361721" y="296303"/>
                </a:lnTo>
                <a:lnTo>
                  <a:pt x="361721" y="139268"/>
                </a:lnTo>
                <a:lnTo>
                  <a:pt x="417804" y="139268"/>
                </a:lnTo>
                <a:lnTo>
                  <a:pt x="417804" y="94881"/>
                </a:lnTo>
                <a:close/>
              </a:path>
              <a:path w="829310" h="399415">
                <a:moveTo>
                  <a:pt x="730923" y="174320"/>
                </a:moveTo>
                <a:lnTo>
                  <a:pt x="666508" y="133667"/>
                </a:lnTo>
                <a:lnTo>
                  <a:pt x="608012" y="96748"/>
                </a:lnTo>
                <a:lnTo>
                  <a:pt x="611238" y="85432"/>
                </a:lnTo>
                <a:lnTo>
                  <a:pt x="613854" y="73901"/>
                </a:lnTo>
                <a:lnTo>
                  <a:pt x="615759" y="62115"/>
                </a:lnTo>
                <a:lnTo>
                  <a:pt x="616889" y="50012"/>
                </a:lnTo>
                <a:lnTo>
                  <a:pt x="717842" y="50012"/>
                </a:lnTo>
                <a:lnTo>
                  <a:pt x="717842" y="10287"/>
                </a:lnTo>
                <a:lnTo>
                  <a:pt x="463130" y="10287"/>
                </a:lnTo>
                <a:lnTo>
                  <a:pt x="463130" y="50012"/>
                </a:lnTo>
                <a:lnTo>
                  <a:pt x="570623" y="50012"/>
                </a:lnTo>
                <a:lnTo>
                  <a:pt x="559930" y="95084"/>
                </a:lnTo>
                <a:lnTo>
                  <a:pt x="536917" y="131559"/>
                </a:lnTo>
                <a:lnTo>
                  <a:pt x="502602" y="157530"/>
                </a:lnTo>
                <a:lnTo>
                  <a:pt x="457987" y="171056"/>
                </a:lnTo>
                <a:lnTo>
                  <a:pt x="457987" y="212648"/>
                </a:lnTo>
                <a:lnTo>
                  <a:pt x="499694" y="204050"/>
                </a:lnTo>
                <a:lnTo>
                  <a:pt x="536092" y="187350"/>
                </a:lnTo>
                <a:lnTo>
                  <a:pt x="566623" y="163550"/>
                </a:lnTo>
                <a:lnTo>
                  <a:pt x="590715" y="133667"/>
                </a:lnTo>
                <a:lnTo>
                  <a:pt x="708025" y="208902"/>
                </a:lnTo>
                <a:lnTo>
                  <a:pt x="730923" y="174320"/>
                </a:lnTo>
                <a:close/>
              </a:path>
              <a:path w="829310" h="399415">
                <a:moveTo>
                  <a:pt x="825792" y="0"/>
                </a:moveTo>
                <a:lnTo>
                  <a:pt x="779526" y="0"/>
                </a:lnTo>
                <a:lnTo>
                  <a:pt x="779526" y="75247"/>
                </a:lnTo>
                <a:lnTo>
                  <a:pt x="701941" y="75247"/>
                </a:lnTo>
                <a:lnTo>
                  <a:pt x="701941" y="115443"/>
                </a:lnTo>
                <a:lnTo>
                  <a:pt x="779526" y="115443"/>
                </a:lnTo>
                <a:lnTo>
                  <a:pt x="779526" y="224332"/>
                </a:lnTo>
                <a:lnTo>
                  <a:pt x="825792" y="224332"/>
                </a:lnTo>
                <a:lnTo>
                  <a:pt x="825792" y="0"/>
                </a:lnTo>
                <a:close/>
              </a:path>
              <a:path w="829310" h="399415">
                <a:moveTo>
                  <a:pt x="829068" y="318262"/>
                </a:moveTo>
                <a:lnTo>
                  <a:pt x="820420" y="287426"/>
                </a:lnTo>
                <a:lnTo>
                  <a:pt x="807554" y="275272"/>
                </a:lnTo>
                <a:lnTo>
                  <a:pt x="796226" y="264566"/>
                </a:lnTo>
                <a:lnTo>
                  <a:pt x="779995" y="257784"/>
                </a:lnTo>
                <a:lnTo>
                  <a:pt x="779995" y="318262"/>
                </a:lnTo>
                <a:lnTo>
                  <a:pt x="770382" y="337400"/>
                </a:lnTo>
                <a:lnTo>
                  <a:pt x="744067" y="350812"/>
                </a:lnTo>
                <a:lnTo>
                  <a:pt x="704875" y="358686"/>
                </a:lnTo>
                <a:lnTo>
                  <a:pt x="656615" y="361264"/>
                </a:lnTo>
                <a:lnTo>
                  <a:pt x="608355" y="358686"/>
                </a:lnTo>
                <a:lnTo>
                  <a:pt x="569163" y="350812"/>
                </a:lnTo>
                <a:lnTo>
                  <a:pt x="542848" y="337400"/>
                </a:lnTo>
                <a:lnTo>
                  <a:pt x="533234" y="318262"/>
                </a:lnTo>
                <a:lnTo>
                  <a:pt x="542848" y="299123"/>
                </a:lnTo>
                <a:lnTo>
                  <a:pt x="569163" y="285724"/>
                </a:lnTo>
                <a:lnTo>
                  <a:pt x="608355" y="277850"/>
                </a:lnTo>
                <a:lnTo>
                  <a:pt x="656615" y="275272"/>
                </a:lnTo>
                <a:lnTo>
                  <a:pt x="704875" y="277850"/>
                </a:lnTo>
                <a:lnTo>
                  <a:pt x="744067" y="285724"/>
                </a:lnTo>
                <a:lnTo>
                  <a:pt x="770382" y="299123"/>
                </a:lnTo>
                <a:lnTo>
                  <a:pt x="779995" y="318262"/>
                </a:lnTo>
                <a:lnTo>
                  <a:pt x="779995" y="257784"/>
                </a:lnTo>
                <a:lnTo>
                  <a:pt x="759104" y="249047"/>
                </a:lnTo>
                <a:lnTo>
                  <a:pt x="711695" y="240220"/>
                </a:lnTo>
                <a:lnTo>
                  <a:pt x="656615" y="237413"/>
                </a:lnTo>
                <a:lnTo>
                  <a:pt x="601535" y="240220"/>
                </a:lnTo>
                <a:lnTo>
                  <a:pt x="554113" y="249047"/>
                </a:lnTo>
                <a:lnTo>
                  <a:pt x="517004" y="264566"/>
                </a:lnTo>
                <a:lnTo>
                  <a:pt x="492810" y="287426"/>
                </a:lnTo>
                <a:lnTo>
                  <a:pt x="484162" y="318262"/>
                </a:lnTo>
                <a:lnTo>
                  <a:pt x="492810" y="349110"/>
                </a:lnTo>
                <a:lnTo>
                  <a:pt x="517004" y="371957"/>
                </a:lnTo>
                <a:lnTo>
                  <a:pt x="554113" y="387477"/>
                </a:lnTo>
                <a:lnTo>
                  <a:pt x="601535" y="396316"/>
                </a:lnTo>
                <a:lnTo>
                  <a:pt x="656615" y="399122"/>
                </a:lnTo>
                <a:lnTo>
                  <a:pt x="711695" y="396316"/>
                </a:lnTo>
                <a:lnTo>
                  <a:pt x="759104" y="387477"/>
                </a:lnTo>
                <a:lnTo>
                  <a:pt x="796226" y="371957"/>
                </a:lnTo>
                <a:lnTo>
                  <a:pt x="807554" y="361264"/>
                </a:lnTo>
                <a:lnTo>
                  <a:pt x="820420" y="349110"/>
                </a:lnTo>
                <a:lnTo>
                  <a:pt x="829068" y="3182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50440" y="7228496"/>
            <a:ext cx="378460" cy="399415"/>
          </a:xfrm>
          <a:custGeom>
            <a:avLst/>
            <a:gdLst/>
            <a:ahLst/>
            <a:cxnLst/>
            <a:rect l="l" t="t" r="r" b="b"/>
            <a:pathLst>
              <a:path w="378460" h="399415">
                <a:moveTo>
                  <a:pt x="374809" y="224325"/>
                </a:moveTo>
                <a:lnTo>
                  <a:pt x="328542" y="224325"/>
                </a:lnTo>
                <a:lnTo>
                  <a:pt x="328542" y="106087"/>
                </a:lnTo>
                <a:lnTo>
                  <a:pt x="232270" y="106087"/>
                </a:lnTo>
                <a:lnTo>
                  <a:pt x="232270" y="64960"/>
                </a:lnTo>
                <a:lnTo>
                  <a:pt x="328542" y="64960"/>
                </a:lnTo>
                <a:lnTo>
                  <a:pt x="328542" y="0"/>
                </a:lnTo>
                <a:lnTo>
                  <a:pt x="374809" y="0"/>
                </a:lnTo>
                <a:lnTo>
                  <a:pt x="374809" y="224325"/>
                </a:lnTo>
                <a:close/>
              </a:path>
              <a:path w="378460" h="399415">
                <a:moveTo>
                  <a:pt x="0" y="216380"/>
                </a:moveTo>
                <a:lnTo>
                  <a:pt x="0" y="174319"/>
                </a:lnTo>
                <a:lnTo>
                  <a:pt x="41066" y="159360"/>
                </a:lnTo>
                <a:lnTo>
                  <a:pt x="74146" y="132714"/>
                </a:lnTo>
                <a:lnTo>
                  <a:pt x="98658" y="96489"/>
                </a:lnTo>
                <a:lnTo>
                  <a:pt x="114017" y="52794"/>
                </a:lnTo>
                <a:lnTo>
                  <a:pt x="119640" y="3738"/>
                </a:lnTo>
                <a:lnTo>
                  <a:pt x="165907" y="6542"/>
                </a:lnTo>
                <a:lnTo>
                  <a:pt x="164950" y="29311"/>
                </a:lnTo>
                <a:lnTo>
                  <a:pt x="162109" y="51291"/>
                </a:lnTo>
                <a:lnTo>
                  <a:pt x="157429" y="72394"/>
                </a:lnTo>
                <a:lnTo>
                  <a:pt x="150952" y="92534"/>
                </a:lnTo>
                <a:lnTo>
                  <a:pt x="205563" y="129921"/>
                </a:lnTo>
                <a:lnTo>
                  <a:pt x="132725" y="129921"/>
                </a:lnTo>
                <a:lnTo>
                  <a:pt x="108175" y="161832"/>
                </a:lnTo>
                <a:lnTo>
                  <a:pt x="77579" y="187521"/>
                </a:lnTo>
                <a:lnTo>
                  <a:pt x="41374" y="206025"/>
                </a:lnTo>
                <a:lnTo>
                  <a:pt x="0" y="216380"/>
                </a:lnTo>
                <a:close/>
              </a:path>
              <a:path w="378460" h="399415">
                <a:moveTo>
                  <a:pt x="246757" y="208435"/>
                </a:moveTo>
                <a:lnTo>
                  <a:pt x="132725" y="129921"/>
                </a:lnTo>
                <a:lnTo>
                  <a:pt x="205563" y="129921"/>
                </a:lnTo>
                <a:lnTo>
                  <a:pt x="272461" y="175721"/>
                </a:lnTo>
                <a:lnTo>
                  <a:pt x="246757" y="208435"/>
                </a:lnTo>
                <a:close/>
              </a:path>
              <a:path w="378460" h="399415">
                <a:moveTo>
                  <a:pt x="205631" y="399111"/>
                </a:moveTo>
                <a:lnTo>
                  <a:pt x="150548" y="396311"/>
                </a:lnTo>
                <a:lnTo>
                  <a:pt x="103137" y="387476"/>
                </a:lnTo>
                <a:lnTo>
                  <a:pt x="66022" y="371957"/>
                </a:lnTo>
                <a:lnTo>
                  <a:pt x="33181" y="318261"/>
                </a:lnTo>
                <a:lnTo>
                  <a:pt x="41829" y="287420"/>
                </a:lnTo>
                <a:lnTo>
                  <a:pt x="66022" y="264565"/>
                </a:lnTo>
                <a:lnTo>
                  <a:pt x="103137" y="249045"/>
                </a:lnTo>
                <a:lnTo>
                  <a:pt x="150548" y="240211"/>
                </a:lnTo>
                <a:lnTo>
                  <a:pt x="205631" y="237410"/>
                </a:lnTo>
                <a:lnTo>
                  <a:pt x="260714" y="240211"/>
                </a:lnTo>
                <a:lnTo>
                  <a:pt x="308125" y="249045"/>
                </a:lnTo>
                <a:lnTo>
                  <a:pt x="345240" y="264565"/>
                </a:lnTo>
                <a:lnTo>
                  <a:pt x="356567" y="275265"/>
                </a:lnTo>
                <a:lnTo>
                  <a:pt x="205631" y="275265"/>
                </a:lnTo>
                <a:lnTo>
                  <a:pt x="157370" y="277843"/>
                </a:lnTo>
                <a:lnTo>
                  <a:pt x="118179" y="285722"/>
                </a:lnTo>
                <a:lnTo>
                  <a:pt x="91869" y="299122"/>
                </a:lnTo>
                <a:lnTo>
                  <a:pt x="82252" y="318261"/>
                </a:lnTo>
                <a:lnTo>
                  <a:pt x="91869" y="337400"/>
                </a:lnTo>
                <a:lnTo>
                  <a:pt x="118179" y="350800"/>
                </a:lnTo>
                <a:lnTo>
                  <a:pt x="157370" y="358679"/>
                </a:lnTo>
                <a:lnTo>
                  <a:pt x="205631" y="361257"/>
                </a:lnTo>
                <a:lnTo>
                  <a:pt x="356567" y="361257"/>
                </a:lnTo>
                <a:lnTo>
                  <a:pt x="345240" y="371957"/>
                </a:lnTo>
                <a:lnTo>
                  <a:pt x="308125" y="387476"/>
                </a:lnTo>
                <a:lnTo>
                  <a:pt x="260714" y="396311"/>
                </a:lnTo>
                <a:lnTo>
                  <a:pt x="205631" y="399111"/>
                </a:lnTo>
                <a:close/>
              </a:path>
              <a:path w="378460" h="399415">
                <a:moveTo>
                  <a:pt x="356567" y="361257"/>
                </a:moveTo>
                <a:lnTo>
                  <a:pt x="205631" y="361257"/>
                </a:lnTo>
                <a:lnTo>
                  <a:pt x="253892" y="358679"/>
                </a:lnTo>
                <a:lnTo>
                  <a:pt x="293083" y="350800"/>
                </a:lnTo>
                <a:lnTo>
                  <a:pt x="319393" y="337400"/>
                </a:lnTo>
                <a:lnTo>
                  <a:pt x="329010" y="318261"/>
                </a:lnTo>
                <a:lnTo>
                  <a:pt x="319393" y="299122"/>
                </a:lnTo>
                <a:lnTo>
                  <a:pt x="293083" y="285722"/>
                </a:lnTo>
                <a:lnTo>
                  <a:pt x="253892" y="277843"/>
                </a:lnTo>
                <a:lnTo>
                  <a:pt x="205631" y="275265"/>
                </a:lnTo>
                <a:lnTo>
                  <a:pt x="356567" y="275265"/>
                </a:lnTo>
                <a:lnTo>
                  <a:pt x="369433" y="287420"/>
                </a:lnTo>
                <a:lnTo>
                  <a:pt x="378081" y="318261"/>
                </a:lnTo>
                <a:lnTo>
                  <a:pt x="369433" y="349102"/>
                </a:lnTo>
                <a:lnTo>
                  <a:pt x="356567" y="36125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99091" y="7559375"/>
            <a:ext cx="62230" cy="106045"/>
          </a:xfrm>
          <a:custGeom>
            <a:avLst/>
            <a:gdLst/>
            <a:ahLst/>
            <a:cxnLst/>
            <a:rect l="l" t="t" r="r" b="b"/>
            <a:pathLst>
              <a:path w="62229" h="106045">
                <a:moveTo>
                  <a:pt x="38322" y="105619"/>
                </a:moveTo>
                <a:lnTo>
                  <a:pt x="0" y="105619"/>
                </a:lnTo>
                <a:lnTo>
                  <a:pt x="14955" y="0"/>
                </a:lnTo>
                <a:lnTo>
                  <a:pt x="61689" y="0"/>
                </a:lnTo>
                <a:lnTo>
                  <a:pt x="38322" y="1056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42982" y="7232235"/>
            <a:ext cx="398780" cy="405130"/>
          </a:xfrm>
          <a:custGeom>
            <a:avLst/>
            <a:gdLst/>
            <a:ahLst/>
            <a:cxnLst/>
            <a:rect l="l" t="t" r="r" b="b"/>
            <a:pathLst>
              <a:path w="398779" h="405129">
                <a:moveTo>
                  <a:pt x="199088" y="210304"/>
                </a:moveTo>
                <a:lnTo>
                  <a:pt x="139522" y="205784"/>
                </a:lnTo>
                <a:lnTo>
                  <a:pt x="90343" y="192538"/>
                </a:lnTo>
                <a:lnTo>
                  <a:pt x="53187" y="171036"/>
                </a:lnTo>
                <a:lnTo>
                  <a:pt x="21497" y="105152"/>
                </a:lnTo>
                <a:lnTo>
                  <a:pt x="29693" y="68553"/>
                </a:lnTo>
                <a:lnTo>
                  <a:pt x="53187" y="39268"/>
                </a:lnTo>
                <a:lnTo>
                  <a:pt x="90343" y="17766"/>
                </a:lnTo>
                <a:lnTo>
                  <a:pt x="139522" y="4520"/>
                </a:lnTo>
                <a:lnTo>
                  <a:pt x="199088" y="0"/>
                </a:lnTo>
                <a:lnTo>
                  <a:pt x="258654" y="4520"/>
                </a:lnTo>
                <a:lnTo>
                  <a:pt x="307833" y="17766"/>
                </a:lnTo>
                <a:lnTo>
                  <a:pt x="344989" y="39268"/>
                </a:lnTo>
                <a:lnTo>
                  <a:pt x="346480" y="41126"/>
                </a:lnTo>
                <a:lnTo>
                  <a:pt x="199088" y="41126"/>
                </a:lnTo>
                <a:lnTo>
                  <a:pt x="146921" y="45281"/>
                </a:lnTo>
                <a:lnTo>
                  <a:pt x="105970" y="57541"/>
                </a:lnTo>
                <a:lnTo>
                  <a:pt x="79214" y="77601"/>
                </a:lnTo>
                <a:lnTo>
                  <a:pt x="69634" y="105152"/>
                </a:lnTo>
                <a:lnTo>
                  <a:pt x="79214" y="132433"/>
                </a:lnTo>
                <a:lnTo>
                  <a:pt x="105970" y="152354"/>
                </a:lnTo>
                <a:lnTo>
                  <a:pt x="146921" y="164563"/>
                </a:lnTo>
                <a:lnTo>
                  <a:pt x="199088" y="168711"/>
                </a:lnTo>
                <a:lnTo>
                  <a:pt x="346855" y="168711"/>
                </a:lnTo>
                <a:lnTo>
                  <a:pt x="344989" y="171036"/>
                </a:lnTo>
                <a:lnTo>
                  <a:pt x="307833" y="192538"/>
                </a:lnTo>
                <a:lnTo>
                  <a:pt x="258654" y="205784"/>
                </a:lnTo>
                <a:lnTo>
                  <a:pt x="199088" y="210304"/>
                </a:lnTo>
                <a:close/>
              </a:path>
              <a:path w="398779" h="405129">
                <a:moveTo>
                  <a:pt x="346855" y="168711"/>
                </a:moveTo>
                <a:lnTo>
                  <a:pt x="199088" y="168711"/>
                </a:lnTo>
                <a:lnTo>
                  <a:pt x="251255" y="164563"/>
                </a:lnTo>
                <a:lnTo>
                  <a:pt x="292206" y="152354"/>
                </a:lnTo>
                <a:lnTo>
                  <a:pt x="318962" y="132433"/>
                </a:lnTo>
                <a:lnTo>
                  <a:pt x="328542" y="105152"/>
                </a:lnTo>
                <a:lnTo>
                  <a:pt x="318962" y="77601"/>
                </a:lnTo>
                <a:lnTo>
                  <a:pt x="292206" y="57541"/>
                </a:lnTo>
                <a:lnTo>
                  <a:pt x="251255" y="45281"/>
                </a:lnTo>
                <a:lnTo>
                  <a:pt x="199088" y="41126"/>
                </a:lnTo>
                <a:lnTo>
                  <a:pt x="346480" y="41126"/>
                </a:lnTo>
                <a:lnTo>
                  <a:pt x="368484" y="68553"/>
                </a:lnTo>
                <a:lnTo>
                  <a:pt x="376679" y="105152"/>
                </a:lnTo>
                <a:lnTo>
                  <a:pt x="368484" y="141751"/>
                </a:lnTo>
                <a:lnTo>
                  <a:pt x="346855" y="168711"/>
                </a:lnTo>
                <a:close/>
              </a:path>
              <a:path w="398779" h="405129">
                <a:moveTo>
                  <a:pt x="398644" y="291622"/>
                </a:moveTo>
                <a:lnTo>
                  <a:pt x="0" y="291622"/>
                </a:lnTo>
                <a:lnTo>
                  <a:pt x="0" y="248159"/>
                </a:lnTo>
                <a:lnTo>
                  <a:pt x="398644" y="248159"/>
                </a:lnTo>
                <a:lnTo>
                  <a:pt x="398644" y="291622"/>
                </a:lnTo>
                <a:close/>
              </a:path>
              <a:path w="398779" h="405129">
                <a:moveTo>
                  <a:pt x="143941" y="404720"/>
                </a:moveTo>
                <a:lnTo>
                  <a:pt x="98142" y="404720"/>
                </a:lnTo>
                <a:lnTo>
                  <a:pt x="98142" y="291622"/>
                </a:lnTo>
                <a:lnTo>
                  <a:pt x="143941" y="291622"/>
                </a:lnTo>
                <a:lnTo>
                  <a:pt x="143941" y="404720"/>
                </a:lnTo>
                <a:close/>
              </a:path>
              <a:path w="398779" h="405129">
                <a:moveTo>
                  <a:pt x="300034" y="404720"/>
                </a:moveTo>
                <a:lnTo>
                  <a:pt x="254235" y="404720"/>
                </a:lnTo>
                <a:lnTo>
                  <a:pt x="254235" y="291622"/>
                </a:lnTo>
                <a:lnTo>
                  <a:pt x="300034" y="291622"/>
                </a:lnTo>
                <a:lnTo>
                  <a:pt x="300034" y="4047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92568" y="7233170"/>
            <a:ext cx="398780" cy="396240"/>
          </a:xfrm>
          <a:custGeom>
            <a:avLst/>
            <a:gdLst/>
            <a:ahLst/>
            <a:cxnLst/>
            <a:rect l="l" t="t" r="r" b="b"/>
            <a:pathLst>
              <a:path w="398779" h="396240">
                <a:moveTo>
                  <a:pt x="374809" y="137866"/>
                </a:moveTo>
                <a:lnTo>
                  <a:pt x="28507" y="137866"/>
                </a:lnTo>
                <a:lnTo>
                  <a:pt x="28507" y="0"/>
                </a:lnTo>
                <a:lnTo>
                  <a:pt x="370136" y="0"/>
                </a:lnTo>
                <a:lnTo>
                  <a:pt x="370136" y="37387"/>
                </a:lnTo>
                <a:lnTo>
                  <a:pt x="74775" y="37387"/>
                </a:lnTo>
                <a:lnTo>
                  <a:pt x="74775" y="100478"/>
                </a:lnTo>
                <a:lnTo>
                  <a:pt x="374809" y="100478"/>
                </a:lnTo>
                <a:lnTo>
                  <a:pt x="374809" y="137866"/>
                </a:lnTo>
                <a:close/>
              </a:path>
              <a:path w="398779" h="396240">
                <a:moveTo>
                  <a:pt x="221988" y="178992"/>
                </a:moveTo>
                <a:lnTo>
                  <a:pt x="176188" y="178992"/>
                </a:lnTo>
                <a:lnTo>
                  <a:pt x="176188" y="137866"/>
                </a:lnTo>
                <a:lnTo>
                  <a:pt x="221988" y="137866"/>
                </a:lnTo>
                <a:lnTo>
                  <a:pt x="221988" y="178992"/>
                </a:lnTo>
                <a:close/>
              </a:path>
              <a:path w="398779" h="396240">
                <a:moveTo>
                  <a:pt x="398644" y="216380"/>
                </a:moveTo>
                <a:lnTo>
                  <a:pt x="0" y="216380"/>
                </a:lnTo>
                <a:lnTo>
                  <a:pt x="0" y="178992"/>
                </a:lnTo>
                <a:lnTo>
                  <a:pt x="398644" y="178992"/>
                </a:lnTo>
                <a:lnTo>
                  <a:pt x="398644" y="216380"/>
                </a:lnTo>
                <a:close/>
              </a:path>
              <a:path w="398779" h="396240">
                <a:moveTo>
                  <a:pt x="199088" y="395840"/>
                </a:moveTo>
                <a:lnTo>
                  <a:pt x="144203" y="393458"/>
                </a:lnTo>
                <a:lnTo>
                  <a:pt x="96048" y="385760"/>
                </a:lnTo>
                <a:lnTo>
                  <a:pt x="57763" y="371916"/>
                </a:lnTo>
                <a:lnTo>
                  <a:pt x="23367" y="322467"/>
                </a:lnTo>
                <a:lnTo>
                  <a:pt x="32489" y="293888"/>
                </a:lnTo>
                <a:lnTo>
                  <a:pt x="57763" y="273183"/>
                </a:lnTo>
                <a:lnTo>
                  <a:pt x="96048" y="259476"/>
                </a:lnTo>
                <a:lnTo>
                  <a:pt x="144203" y="251894"/>
                </a:lnTo>
                <a:lnTo>
                  <a:pt x="199088" y="249561"/>
                </a:lnTo>
                <a:lnTo>
                  <a:pt x="253973" y="251894"/>
                </a:lnTo>
                <a:lnTo>
                  <a:pt x="302128" y="259476"/>
                </a:lnTo>
                <a:lnTo>
                  <a:pt x="340413" y="273183"/>
                </a:lnTo>
                <a:lnTo>
                  <a:pt x="356076" y="286014"/>
                </a:lnTo>
                <a:lnTo>
                  <a:pt x="199088" y="286014"/>
                </a:lnTo>
                <a:lnTo>
                  <a:pt x="151821" y="287898"/>
                </a:lnTo>
                <a:lnTo>
                  <a:pt x="111169" y="294076"/>
                </a:lnTo>
                <a:lnTo>
                  <a:pt x="82698" y="305336"/>
                </a:lnTo>
                <a:lnTo>
                  <a:pt x="71970" y="322467"/>
                </a:lnTo>
                <a:lnTo>
                  <a:pt x="82698" y="339868"/>
                </a:lnTo>
                <a:lnTo>
                  <a:pt x="111169" y="351267"/>
                </a:lnTo>
                <a:lnTo>
                  <a:pt x="151821" y="357496"/>
                </a:lnTo>
                <a:lnTo>
                  <a:pt x="199088" y="359387"/>
                </a:lnTo>
                <a:lnTo>
                  <a:pt x="355621" y="359387"/>
                </a:lnTo>
                <a:lnTo>
                  <a:pt x="340413" y="371916"/>
                </a:lnTo>
                <a:lnTo>
                  <a:pt x="302128" y="385760"/>
                </a:lnTo>
                <a:lnTo>
                  <a:pt x="253973" y="393458"/>
                </a:lnTo>
                <a:lnTo>
                  <a:pt x="199088" y="395840"/>
                </a:lnTo>
                <a:close/>
              </a:path>
              <a:path w="398779" h="396240">
                <a:moveTo>
                  <a:pt x="355621" y="359387"/>
                </a:moveTo>
                <a:lnTo>
                  <a:pt x="199088" y="359387"/>
                </a:lnTo>
                <a:lnTo>
                  <a:pt x="246356" y="357496"/>
                </a:lnTo>
                <a:lnTo>
                  <a:pt x="287007" y="351267"/>
                </a:lnTo>
                <a:lnTo>
                  <a:pt x="315479" y="339868"/>
                </a:lnTo>
                <a:lnTo>
                  <a:pt x="326206" y="322467"/>
                </a:lnTo>
                <a:lnTo>
                  <a:pt x="315479" y="305336"/>
                </a:lnTo>
                <a:lnTo>
                  <a:pt x="287007" y="294076"/>
                </a:lnTo>
                <a:lnTo>
                  <a:pt x="246356" y="287898"/>
                </a:lnTo>
                <a:lnTo>
                  <a:pt x="199088" y="286014"/>
                </a:lnTo>
                <a:lnTo>
                  <a:pt x="356076" y="286014"/>
                </a:lnTo>
                <a:lnTo>
                  <a:pt x="365687" y="293888"/>
                </a:lnTo>
                <a:lnTo>
                  <a:pt x="374809" y="322467"/>
                </a:lnTo>
                <a:lnTo>
                  <a:pt x="365687" y="351095"/>
                </a:lnTo>
                <a:lnTo>
                  <a:pt x="355621" y="3593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43087" y="7228496"/>
            <a:ext cx="378460" cy="399415"/>
          </a:xfrm>
          <a:custGeom>
            <a:avLst/>
            <a:gdLst/>
            <a:ahLst/>
            <a:cxnLst/>
            <a:rect l="l" t="t" r="r" b="b"/>
            <a:pathLst>
              <a:path w="378460" h="399415">
                <a:moveTo>
                  <a:pt x="374809" y="224325"/>
                </a:moveTo>
                <a:lnTo>
                  <a:pt x="328542" y="224325"/>
                </a:lnTo>
                <a:lnTo>
                  <a:pt x="328542" y="106087"/>
                </a:lnTo>
                <a:lnTo>
                  <a:pt x="232270" y="106087"/>
                </a:lnTo>
                <a:lnTo>
                  <a:pt x="232270" y="64960"/>
                </a:lnTo>
                <a:lnTo>
                  <a:pt x="328542" y="64960"/>
                </a:lnTo>
                <a:lnTo>
                  <a:pt x="328542" y="0"/>
                </a:lnTo>
                <a:lnTo>
                  <a:pt x="374809" y="0"/>
                </a:lnTo>
                <a:lnTo>
                  <a:pt x="374809" y="224325"/>
                </a:lnTo>
                <a:close/>
              </a:path>
              <a:path w="378460" h="399415">
                <a:moveTo>
                  <a:pt x="0" y="216380"/>
                </a:moveTo>
                <a:lnTo>
                  <a:pt x="0" y="174319"/>
                </a:lnTo>
                <a:lnTo>
                  <a:pt x="41066" y="159360"/>
                </a:lnTo>
                <a:lnTo>
                  <a:pt x="74146" y="132714"/>
                </a:lnTo>
                <a:lnTo>
                  <a:pt x="98658" y="96489"/>
                </a:lnTo>
                <a:lnTo>
                  <a:pt x="114017" y="52794"/>
                </a:lnTo>
                <a:lnTo>
                  <a:pt x="119640" y="3738"/>
                </a:lnTo>
                <a:lnTo>
                  <a:pt x="165907" y="6542"/>
                </a:lnTo>
                <a:lnTo>
                  <a:pt x="164950" y="29311"/>
                </a:lnTo>
                <a:lnTo>
                  <a:pt x="162109" y="51291"/>
                </a:lnTo>
                <a:lnTo>
                  <a:pt x="157429" y="72394"/>
                </a:lnTo>
                <a:lnTo>
                  <a:pt x="150952" y="92534"/>
                </a:lnTo>
                <a:lnTo>
                  <a:pt x="205563" y="129921"/>
                </a:lnTo>
                <a:lnTo>
                  <a:pt x="132725" y="129921"/>
                </a:lnTo>
                <a:lnTo>
                  <a:pt x="108175" y="161832"/>
                </a:lnTo>
                <a:lnTo>
                  <a:pt x="77579" y="187521"/>
                </a:lnTo>
                <a:lnTo>
                  <a:pt x="41374" y="206025"/>
                </a:lnTo>
                <a:lnTo>
                  <a:pt x="0" y="216380"/>
                </a:lnTo>
                <a:close/>
              </a:path>
              <a:path w="378460" h="399415">
                <a:moveTo>
                  <a:pt x="246757" y="208435"/>
                </a:moveTo>
                <a:lnTo>
                  <a:pt x="132725" y="129921"/>
                </a:lnTo>
                <a:lnTo>
                  <a:pt x="205563" y="129921"/>
                </a:lnTo>
                <a:lnTo>
                  <a:pt x="272461" y="175721"/>
                </a:lnTo>
                <a:lnTo>
                  <a:pt x="246757" y="208435"/>
                </a:lnTo>
                <a:close/>
              </a:path>
              <a:path w="378460" h="399415">
                <a:moveTo>
                  <a:pt x="205631" y="399111"/>
                </a:moveTo>
                <a:lnTo>
                  <a:pt x="150548" y="396311"/>
                </a:lnTo>
                <a:lnTo>
                  <a:pt x="103137" y="387476"/>
                </a:lnTo>
                <a:lnTo>
                  <a:pt x="66022" y="371957"/>
                </a:lnTo>
                <a:lnTo>
                  <a:pt x="33181" y="318261"/>
                </a:lnTo>
                <a:lnTo>
                  <a:pt x="41829" y="287420"/>
                </a:lnTo>
                <a:lnTo>
                  <a:pt x="66022" y="264565"/>
                </a:lnTo>
                <a:lnTo>
                  <a:pt x="103137" y="249045"/>
                </a:lnTo>
                <a:lnTo>
                  <a:pt x="150548" y="240211"/>
                </a:lnTo>
                <a:lnTo>
                  <a:pt x="205631" y="237410"/>
                </a:lnTo>
                <a:lnTo>
                  <a:pt x="260714" y="240211"/>
                </a:lnTo>
                <a:lnTo>
                  <a:pt x="308125" y="249045"/>
                </a:lnTo>
                <a:lnTo>
                  <a:pt x="345240" y="264565"/>
                </a:lnTo>
                <a:lnTo>
                  <a:pt x="356567" y="275265"/>
                </a:lnTo>
                <a:lnTo>
                  <a:pt x="205631" y="275265"/>
                </a:lnTo>
                <a:lnTo>
                  <a:pt x="157370" y="277843"/>
                </a:lnTo>
                <a:lnTo>
                  <a:pt x="118179" y="285722"/>
                </a:lnTo>
                <a:lnTo>
                  <a:pt x="91869" y="299122"/>
                </a:lnTo>
                <a:lnTo>
                  <a:pt x="82252" y="318261"/>
                </a:lnTo>
                <a:lnTo>
                  <a:pt x="91869" y="337400"/>
                </a:lnTo>
                <a:lnTo>
                  <a:pt x="118179" y="350800"/>
                </a:lnTo>
                <a:lnTo>
                  <a:pt x="157370" y="358679"/>
                </a:lnTo>
                <a:lnTo>
                  <a:pt x="205631" y="361257"/>
                </a:lnTo>
                <a:lnTo>
                  <a:pt x="356567" y="361257"/>
                </a:lnTo>
                <a:lnTo>
                  <a:pt x="345240" y="371957"/>
                </a:lnTo>
                <a:lnTo>
                  <a:pt x="308125" y="387476"/>
                </a:lnTo>
                <a:lnTo>
                  <a:pt x="260714" y="396311"/>
                </a:lnTo>
                <a:lnTo>
                  <a:pt x="205631" y="399111"/>
                </a:lnTo>
                <a:close/>
              </a:path>
              <a:path w="378460" h="399415">
                <a:moveTo>
                  <a:pt x="356567" y="361257"/>
                </a:moveTo>
                <a:lnTo>
                  <a:pt x="205631" y="361257"/>
                </a:lnTo>
                <a:lnTo>
                  <a:pt x="253892" y="358679"/>
                </a:lnTo>
                <a:lnTo>
                  <a:pt x="293083" y="350800"/>
                </a:lnTo>
                <a:lnTo>
                  <a:pt x="319393" y="337400"/>
                </a:lnTo>
                <a:lnTo>
                  <a:pt x="329010" y="318261"/>
                </a:lnTo>
                <a:lnTo>
                  <a:pt x="319393" y="299122"/>
                </a:lnTo>
                <a:lnTo>
                  <a:pt x="293083" y="285722"/>
                </a:lnTo>
                <a:lnTo>
                  <a:pt x="253892" y="277843"/>
                </a:lnTo>
                <a:lnTo>
                  <a:pt x="205631" y="275265"/>
                </a:lnTo>
                <a:lnTo>
                  <a:pt x="356567" y="275265"/>
                </a:lnTo>
                <a:lnTo>
                  <a:pt x="369433" y="287420"/>
                </a:lnTo>
                <a:lnTo>
                  <a:pt x="378081" y="318261"/>
                </a:lnTo>
                <a:lnTo>
                  <a:pt x="369433" y="349102"/>
                </a:lnTo>
                <a:lnTo>
                  <a:pt x="356567" y="36125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08562" y="7228496"/>
            <a:ext cx="356235" cy="399415"/>
          </a:xfrm>
          <a:custGeom>
            <a:avLst/>
            <a:gdLst/>
            <a:ahLst/>
            <a:cxnLst/>
            <a:rect l="l" t="t" r="r" b="b"/>
            <a:pathLst>
              <a:path w="356235" h="399415">
                <a:moveTo>
                  <a:pt x="356116" y="399111"/>
                </a:moveTo>
                <a:lnTo>
                  <a:pt x="309381" y="399111"/>
                </a:lnTo>
                <a:lnTo>
                  <a:pt x="309381" y="0"/>
                </a:lnTo>
                <a:lnTo>
                  <a:pt x="356116" y="0"/>
                </a:lnTo>
                <a:lnTo>
                  <a:pt x="356116" y="399111"/>
                </a:lnTo>
                <a:close/>
              </a:path>
              <a:path w="356235" h="399415">
                <a:moveTo>
                  <a:pt x="121042" y="380418"/>
                </a:moveTo>
                <a:lnTo>
                  <a:pt x="81175" y="373280"/>
                </a:lnTo>
                <a:lnTo>
                  <a:pt x="47747" y="351584"/>
                </a:lnTo>
                <a:lnTo>
                  <a:pt x="22148" y="314903"/>
                </a:lnTo>
                <a:lnTo>
                  <a:pt x="5768" y="262811"/>
                </a:lnTo>
                <a:lnTo>
                  <a:pt x="0" y="194882"/>
                </a:lnTo>
                <a:lnTo>
                  <a:pt x="5768" y="126953"/>
                </a:lnTo>
                <a:lnTo>
                  <a:pt x="22148" y="74861"/>
                </a:lnTo>
                <a:lnTo>
                  <a:pt x="47747" y="38180"/>
                </a:lnTo>
                <a:lnTo>
                  <a:pt x="81175" y="16484"/>
                </a:lnTo>
                <a:lnTo>
                  <a:pt x="121042" y="9346"/>
                </a:lnTo>
                <a:lnTo>
                  <a:pt x="160680" y="16484"/>
                </a:lnTo>
                <a:lnTo>
                  <a:pt x="193970" y="38180"/>
                </a:lnTo>
                <a:lnTo>
                  <a:pt x="203501" y="51875"/>
                </a:lnTo>
                <a:lnTo>
                  <a:pt x="121042" y="51875"/>
                </a:lnTo>
                <a:lnTo>
                  <a:pt x="91416" y="60024"/>
                </a:lnTo>
                <a:lnTo>
                  <a:pt x="67706" y="85523"/>
                </a:lnTo>
                <a:lnTo>
                  <a:pt x="51970" y="129950"/>
                </a:lnTo>
                <a:lnTo>
                  <a:pt x="46267" y="194882"/>
                </a:lnTo>
                <a:lnTo>
                  <a:pt x="51970" y="260011"/>
                </a:lnTo>
                <a:lnTo>
                  <a:pt x="67706" y="304416"/>
                </a:lnTo>
                <a:lnTo>
                  <a:pt x="91416" y="329806"/>
                </a:lnTo>
                <a:lnTo>
                  <a:pt x="121042" y="337889"/>
                </a:lnTo>
                <a:lnTo>
                  <a:pt x="203501" y="337889"/>
                </a:lnTo>
                <a:lnTo>
                  <a:pt x="193970" y="351584"/>
                </a:lnTo>
                <a:lnTo>
                  <a:pt x="160680" y="373280"/>
                </a:lnTo>
                <a:lnTo>
                  <a:pt x="121042" y="380418"/>
                </a:lnTo>
                <a:close/>
              </a:path>
              <a:path w="356235" h="399415">
                <a:moveTo>
                  <a:pt x="203501" y="337889"/>
                </a:moveTo>
                <a:lnTo>
                  <a:pt x="121042" y="337889"/>
                </a:lnTo>
                <a:lnTo>
                  <a:pt x="150200" y="329806"/>
                </a:lnTo>
                <a:lnTo>
                  <a:pt x="173793" y="304416"/>
                </a:lnTo>
                <a:lnTo>
                  <a:pt x="189588" y="260011"/>
                </a:lnTo>
                <a:lnTo>
                  <a:pt x="195349" y="194882"/>
                </a:lnTo>
                <a:lnTo>
                  <a:pt x="189588" y="129950"/>
                </a:lnTo>
                <a:lnTo>
                  <a:pt x="173793" y="85523"/>
                </a:lnTo>
                <a:lnTo>
                  <a:pt x="150200" y="60024"/>
                </a:lnTo>
                <a:lnTo>
                  <a:pt x="121042" y="51875"/>
                </a:lnTo>
                <a:lnTo>
                  <a:pt x="203501" y="51875"/>
                </a:lnTo>
                <a:lnTo>
                  <a:pt x="219498" y="74861"/>
                </a:lnTo>
                <a:lnTo>
                  <a:pt x="235851" y="126953"/>
                </a:lnTo>
                <a:lnTo>
                  <a:pt x="241616" y="194882"/>
                </a:lnTo>
                <a:lnTo>
                  <a:pt x="235851" y="262811"/>
                </a:lnTo>
                <a:lnTo>
                  <a:pt x="219498" y="314903"/>
                </a:lnTo>
                <a:lnTo>
                  <a:pt x="203501" y="3378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77711" y="7228496"/>
            <a:ext cx="819785" cy="399415"/>
          </a:xfrm>
          <a:custGeom>
            <a:avLst/>
            <a:gdLst/>
            <a:ahLst/>
            <a:cxnLst/>
            <a:rect l="l" t="t" r="r" b="b"/>
            <a:pathLst>
              <a:path w="819784" h="399415">
                <a:moveTo>
                  <a:pt x="272465" y="169189"/>
                </a:moveTo>
                <a:lnTo>
                  <a:pt x="210947" y="131330"/>
                </a:lnTo>
                <a:lnTo>
                  <a:pt x="150952" y="94411"/>
                </a:lnTo>
                <a:lnTo>
                  <a:pt x="153835" y="83731"/>
                </a:lnTo>
                <a:lnTo>
                  <a:pt x="156146" y="72732"/>
                </a:lnTo>
                <a:lnTo>
                  <a:pt x="157848" y="61480"/>
                </a:lnTo>
                <a:lnTo>
                  <a:pt x="158902" y="50012"/>
                </a:lnTo>
                <a:lnTo>
                  <a:pt x="259842" y="50012"/>
                </a:lnTo>
                <a:lnTo>
                  <a:pt x="259842" y="10287"/>
                </a:lnTo>
                <a:lnTo>
                  <a:pt x="5143" y="10287"/>
                </a:lnTo>
                <a:lnTo>
                  <a:pt x="5143" y="50012"/>
                </a:lnTo>
                <a:lnTo>
                  <a:pt x="112636" y="50012"/>
                </a:lnTo>
                <a:lnTo>
                  <a:pt x="101739" y="94488"/>
                </a:lnTo>
                <a:lnTo>
                  <a:pt x="78752" y="131038"/>
                </a:lnTo>
                <a:lnTo>
                  <a:pt x="44538" y="157327"/>
                </a:lnTo>
                <a:lnTo>
                  <a:pt x="0" y="171056"/>
                </a:lnTo>
                <a:lnTo>
                  <a:pt x="0" y="212648"/>
                </a:lnTo>
                <a:lnTo>
                  <a:pt x="42379" y="203619"/>
                </a:lnTo>
                <a:lnTo>
                  <a:pt x="79336" y="186359"/>
                </a:lnTo>
                <a:lnTo>
                  <a:pt x="110147" y="161912"/>
                </a:lnTo>
                <a:lnTo>
                  <a:pt x="134124" y="131330"/>
                </a:lnTo>
                <a:lnTo>
                  <a:pt x="249567" y="203771"/>
                </a:lnTo>
                <a:lnTo>
                  <a:pt x="272465" y="169189"/>
                </a:lnTo>
                <a:close/>
              </a:path>
              <a:path w="819784" h="399415">
                <a:moveTo>
                  <a:pt x="361721" y="316395"/>
                </a:moveTo>
                <a:lnTo>
                  <a:pt x="353136" y="284822"/>
                </a:lnTo>
                <a:lnTo>
                  <a:pt x="339953" y="271995"/>
                </a:lnTo>
                <a:lnTo>
                  <a:pt x="329107" y="261442"/>
                </a:lnTo>
                <a:lnTo>
                  <a:pt x="312191" y="254152"/>
                </a:lnTo>
                <a:lnTo>
                  <a:pt x="312191" y="316395"/>
                </a:lnTo>
                <a:lnTo>
                  <a:pt x="302793" y="336346"/>
                </a:lnTo>
                <a:lnTo>
                  <a:pt x="277012" y="350164"/>
                </a:lnTo>
                <a:lnTo>
                  <a:pt x="238442" y="358190"/>
                </a:lnTo>
                <a:lnTo>
                  <a:pt x="190677" y="360794"/>
                </a:lnTo>
                <a:lnTo>
                  <a:pt x="143103" y="358190"/>
                </a:lnTo>
                <a:lnTo>
                  <a:pt x="104508" y="350164"/>
                </a:lnTo>
                <a:lnTo>
                  <a:pt x="78625" y="336346"/>
                </a:lnTo>
                <a:lnTo>
                  <a:pt x="69164" y="316395"/>
                </a:lnTo>
                <a:lnTo>
                  <a:pt x="78625" y="296646"/>
                </a:lnTo>
                <a:lnTo>
                  <a:pt x="104508" y="282803"/>
                </a:lnTo>
                <a:lnTo>
                  <a:pt x="143103" y="274662"/>
                </a:lnTo>
                <a:lnTo>
                  <a:pt x="190677" y="271995"/>
                </a:lnTo>
                <a:lnTo>
                  <a:pt x="238442" y="274662"/>
                </a:lnTo>
                <a:lnTo>
                  <a:pt x="277012" y="282803"/>
                </a:lnTo>
                <a:lnTo>
                  <a:pt x="302793" y="296646"/>
                </a:lnTo>
                <a:lnTo>
                  <a:pt x="312191" y="316395"/>
                </a:lnTo>
                <a:lnTo>
                  <a:pt x="312191" y="254152"/>
                </a:lnTo>
                <a:lnTo>
                  <a:pt x="292277" y="245567"/>
                </a:lnTo>
                <a:lnTo>
                  <a:pt x="245249" y="236537"/>
                </a:lnTo>
                <a:lnTo>
                  <a:pt x="190677" y="233680"/>
                </a:lnTo>
                <a:lnTo>
                  <a:pt x="136283" y="236537"/>
                </a:lnTo>
                <a:lnTo>
                  <a:pt x="89281" y="245567"/>
                </a:lnTo>
                <a:lnTo>
                  <a:pt x="52374" y="261442"/>
                </a:lnTo>
                <a:lnTo>
                  <a:pt x="28270" y="284822"/>
                </a:lnTo>
                <a:lnTo>
                  <a:pt x="19634" y="316395"/>
                </a:lnTo>
                <a:lnTo>
                  <a:pt x="28270" y="347967"/>
                </a:lnTo>
                <a:lnTo>
                  <a:pt x="52374" y="371360"/>
                </a:lnTo>
                <a:lnTo>
                  <a:pt x="89281" y="387223"/>
                </a:lnTo>
                <a:lnTo>
                  <a:pt x="136283" y="396252"/>
                </a:lnTo>
                <a:lnTo>
                  <a:pt x="190677" y="399122"/>
                </a:lnTo>
                <a:lnTo>
                  <a:pt x="245249" y="396252"/>
                </a:lnTo>
                <a:lnTo>
                  <a:pt x="292277" y="387223"/>
                </a:lnTo>
                <a:lnTo>
                  <a:pt x="329107" y="371360"/>
                </a:lnTo>
                <a:lnTo>
                  <a:pt x="339953" y="360794"/>
                </a:lnTo>
                <a:lnTo>
                  <a:pt x="353136" y="347967"/>
                </a:lnTo>
                <a:lnTo>
                  <a:pt x="361721" y="316395"/>
                </a:lnTo>
                <a:close/>
              </a:path>
              <a:path w="819784" h="399415">
                <a:moveTo>
                  <a:pt x="411734" y="76187"/>
                </a:moveTo>
                <a:lnTo>
                  <a:pt x="355650" y="76187"/>
                </a:lnTo>
                <a:lnTo>
                  <a:pt x="355650" y="0"/>
                </a:lnTo>
                <a:lnTo>
                  <a:pt x="309384" y="0"/>
                </a:lnTo>
                <a:lnTo>
                  <a:pt x="309384" y="220586"/>
                </a:lnTo>
                <a:lnTo>
                  <a:pt x="355650" y="220586"/>
                </a:lnTo>
                <a:lnTo>
                  <a:pt x="355650" y="120116"/>
                </a:lnTo>
                <a:lnTo>
                  <a:pt x="411734" y="120116"/>
                </a:lnTo>
                <a:lnTo>
                  <a:pt x="411734" y="76187"/>
                </a:lnTo>
                <a:close/>
              </a:path>
              <a:path w="819784" h="399415">
                <a:moveTo>
                  <a:pt x="724852" y="174320"/>
                </a:moveTo>
                <a:lnTo>
                  <a:pt x="660438" y="133667"/>
                </a:lnTo>
                <a:lnTo>
                  <a:pt x="601941" y="96748"/>
                </a:lnTo>
                <a:lnTo>
                  <a:pt x="605358" y="85636"/>
                </a:lnTo>
                <a:lnTo>
                  <a:pt x="607961" y="74079"/>
                </a:lnTo>
                <a:lnTo>
                  <a:pt x="609765" y="62179"/>
                </a:lnTo>
                <a:lnTo>
                  <a:pt x="610819" y="50012"/>
                </a:lnTo>
                <a:lnTo>
                  <a:pt x="711771" y="50012"/>
                </a:lnTo>
                <a:lnTo>
                  <a:pt x="711771" y="10287"/>
                </a:lnTo>
                <a:lnTo>
                  <a:pt x="457060" y="10287"/>
                </a:lnTo>
                <a:lnTo>
                  <a:pt x="457060" y="50012"/>
                </a:lnTo>
                <a:lnTo>
                  <a:pt x="564553" y="50012"/>
                </a:lnTo>
                <a:lnTo>
                  <a:pt x="553859" y="95084"/>
                </a:lnTo>
                <a:lnTo>
                  <a:pt x="530847" y="131559"/>
                </a:lnTo>
                <a:lnTo>
                  <a:pt x="496531" y="157530"/>
                </a:lnTo>
                <a:lnTo>
                  <a:pt x="451916" y="171056"/>
                </a:lnTo>
                <a:lnTo>
                  <a:pt x="451916" y="212648"/>
                </a:lnTo>
                <a:lnTo>
                  <a:pt x="493687" y="204114"/>
                </a:lnTo>
                <a:lnTo>
                  <a:pt x="530199" y="187528"/>
                </a:lnTo>
                <a:lnTo>
                  <a:pt x="560755" y="163753"/>
                </a:lnTo>
                <a:lnTo>
                  <a:pt x="584644" y="133667"/>
                </a:lnTo>
                <a:lnTo>
                  <a:pt x="701954" y="208902"/>
                </a:lnTo>
                <a:lnTo>
                  <a:pt x="724852" y="174320"/>
                </a:lnTo>
                <a:close/>
              </a:path>
              <a:path w="819784" h="399415">
                <a:moveTo>
                  <a:pt x="819721" y="242557"/>
                </a:moveTo>
                <a:lnTo>
                  <a:pt x="773455" y="242557"/>
                </a:lnTo>
                <a:lnTo>
                  <a:pt x="773455" y="281343"/>
                </a:lnTo>
                <a:lnTo>
                  <a:pt x="773455" y="354723"/>
                </a:lnTo>
                <a:lnTo>
                  <a:pt x="526224" y="354723"/>
                </a:lnTo>
                <a:lnTo>
                  <a:pt x="526224" y="281343"/>
                </a:lnTo>
                <a:lnTo>
                  <a:pt x="773455" y="281343"/>
                </a:lnTo>
                <a:lnTo>
                  <a:pt x="773455" y="242557"/>
                </a:lnTo>
                <a:lnTo>
                  <a:pt x="479958" y="242557"/>
                </a:lnTo>
                <a:lnTo>
                  <a:pt x="479958" y="393979"/>
                </a:lnTo>
                <a:lnTo>
                  <a:pt x="819721" y="393979"/>
                </a:lnTo>
                <a:lnTo>
                  <a:pt x="819721" y="354723"/>
                </a:lnTo>
                <a:lnTo>
                  <a:pt x="819721" y="281343"/>
                </a:lnTo>
                <a:lnTo>
                  <a:pt x="819721" y="242557"/>
                </a:lnTo>
                <a:close/>
              </a:path>
              <a:path w="819784" h="399415">
                <a:moveTo>
                  <a:pt x="819721" y="0"/>
                </a:moveTo>
                <a:lnTo>
                  <a:pt x="773455" y="0"/>
                </a:lnTo>
                <a:lnTo>
                  <a:pt x="773455" y="75247"/>
                </a:lnTo>
                <a:lnTo>
                  <a:pt x="695871" y="75247"/>
                </a:lnTo>
                <a:lnTo>
                  <a:pt x="695871" y="115443"/>
                </a:lnTo>
                <a:lnTo>
                  <a:pt x="773455" y="115443"/>
                </a:lnTo>
                <a:lnTo>
                  <a:pt x="773455" y="220586"/>
                </a:lnTo>
                <a:lnTo>
                  <a:pt x="819721" y="220586"/>
                </a:lnTo>
                <a:lnTo>
                  <a:pt x="819721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85781" y="6206975"/>
            <a:ext cx="3028315" cy="2720340"/>
            <a:chOff x="13285781" y="6206975"/>
            <a:chExt cx="3028315" cy="2720340"/>
          </a:xfrm>
        </p:grpSpPr>
        <p:sp>
          <p:nvSpPr>
            <p:cNvPr id="3" name="object 3"/>
            <p:cNvSpPr/>
            <p:nvPr/>
          </p:nvSpPr>
          <p:spPr>
            <a:xfrm>
              <a:off x="13285775" y="7424661"/>
              <a:ext cx="2854325" cy="1502410"/>
            </a:xfrm>
            <a:custGeom>
              <a:avLst/>
              <a:gdLst/>
              <a:ahLst/>
              <a:cxnLst/>
              <a:rect l="l" t="t" r="r" b="b"/>
              <a:pathLst>
                <a:path w="2854325" h="1502409">
                  <a:moveTo>
                    <a:pt x="543877" y="1393786"/>
                  </a:moveTo>
                  <a:lnTo>
                    <a:pt x="365531" y="277456"/>
                  </a:lnTo>
                  <a:lnTo>
                    <a:pt x="345694" y="242697"/>
                  </a:lnTo>
                  <a:lnTo>
                    <a:pt x="309676" y="233197"/>
                  </a:lnTo>
                  <a:lnTo>
                    <a:pt x="41071" y="278968"/>
                  </a:lnTo>
                  <a:lnTo>
                    <a:pt x="22644" y="286473"/>
                  </a:lnTo>
                  <a:lnTo>
                    <a:pt x="8674" y="300824"/>
                  </a:lnTo>
                  <a:lnTo>
                    <a:pt x="647" y="319900"/>
                  </a:lnTo>
                  <a:lnTo>
                    <a:pt x="0" y="341642"/>
                  </a:lnTo>
                  <a:lnTo>
                    <a:pt x="178346" y="1457972"/>
                  </a:lnTo>
                  <a:lnTo>
                    <a:pt x="185369" y="1477784"/>
                  </a:lnTo>
                  <a:lnTo>
                    <a:pt x="198183" y="1492732"/>
                  </a:lnTo>
                  <a:lnTo>
                    <a:pt x="215049" y="1501368"/>
                  </a:lnTo>
                  <a:lnTo>
                    <a:pt x="234200" y="1502232"/>
                  </a:lnTo>
                  <a:lnTo>
                    <a:pt x="502805" y="1456461"/>
                  </a:lnTo>
                  <a:lnTo>
                    <a:pt x="521233" y="1448955"/>
                  </a:lnTo>
                  <a:lnTo>
                    <a:pt x="535203" y="1434617"/>
                  </a:lnTo>
                  <a:lnTo>
                    <a:pt x="543242" y="1415529"/>
                  </a:lnTo>
                  <a:lnTo>
                    <a:pt x="543877" y="1393786"/>
                  </a:lnTo>
                  <a:close/>
                </a:path>
                <a:path w="2854325" h="1502409">
                  <a:moveTo>
                    <a:pt x="2853880" y="718108"/>
                  </a:moveTo>
                  <a:lnTo>
                    <a:pt x="2851213" y="711923"/>
                  </a:lnTo>
                  <a:lnTo>
                    <a:pt x="2851823" y="708075"/>
                  </a:lnTo>
                  <a:lnTo>
                    <a:pt x="2850489" y="706564"/>
                  </a:lnTo>
                  <a:lnTo>
                    <a:pt x="2822422" y="659942"/>
                  </a:lnTo>
                  <a:lnTo>
                    <a:pt x="2788475" y="621309"/>
                  </a:lnTo>
                  <a:lnTo>
                    <a:pt x="2749143" y="589965"/>
                  </a:lnTo>
                  <a:lnTo>
                    <a:pt x="2705506" y="566712"/>
                  </a:lnTo>
                  <a:lnTo>
                    <a:pt x="2658694" y="552348"/>
                  </a:lnTo>
                  <a:lnTo>
                    <a:pt x="2607754" y="548386"/>
                  </a:lnTo>
                  <a:lnTo>
                    <a:pt x="2558097" y="555358"/>
                  </a:lnTo>
                  <a:lnTo>
                    <a:pt x="2509418" y="569899"/>
                  </a:lnTo>
                  <a:lnTo>
                    <a:pt x="2461387" y="588619"/>
                  </a:lnTo>
                  <a:lnTo>
                    <a:pt x="2413711" y="608152"/>
                  </a:lnTo>
                  <a:lnTo>
                    <a:pt x="2369756" y="624535"/>
                  </a:lnTo>
                  <a:lnTo>
                    <a:pt x="2325408" y="639457"/>
                  </a:lnTo>
                  <a:lnTo>
                    <a:pt x="2280767" y="653110"/>
                  </a:lnTo>
                  <a:lnTo>
                    <a:pt x="2235898" y="665670"/>
                  </a:lnTo>
                  <a:lnTo>
                    <a:pt x="2190902" y="677329"/>
                  </a:lnTo>
                  <a:lnTo>
                    <a:pt x="2145830" y="688276"/>
                  </a:lnTo>
                  <a:lnTo>
                    <a:pt x="2093518" y="700100"/>
                  </a:lnTo>
                  <a:lnTo>
                    <a:pt x="2041067" y="711200"/>
                  </a:lnTo>
                  <a:lnTo>
                    <a:pt x="1988489" y="721398"/>
                  </a:lnTo>
                  <a:lnTo>
                    <a:pt x="1935784" y="730554"/>
                  </a:lnTo>
                  <a:lnTo>
                    <a:pt x="1882965" y="738492"/>
                  </a:lnTo>
                  <a:lnTo>
                    <a:pt x="1830044" y="745070"/>
                  </a:lnTo>
                  <a:lnTo>
                    <a:pt x="1777022" y="750125"/>
                  </a:lnTo>
                  <a:lnTo>
                    <a:pt x="1726565" y="752652"/>
                  </a:lnTo>
                  <a:lnTo>
                    <a:pt x="1676120" y="752881"/>
                  </a:lnTo>
                  <a:lnTo>
                    <a:pt x="1625727" y="750709"/>
                  </a:lnTo>
                  <a:lnTo>
                    <a:pt x="1575422" y="746036"/>
                  </a:lnTo>
                  <a:lnTo>
                    <a:pt x="1525257" y="738720"/>
                  </a:lnTo>
                  <a:lnTo>
                    <a:pt x="1482267" y="731481"/>
                  </a:lnTo>
                  <a:lnTo>
                    <a:pt x="1438008" y="721906"/>
                  </a:lnTo>
                  <a:lnTo>
                    <a:pt x="1394777" y="707707"/>
                  </a:lnTo>
                  <a:lnTo>
                    <a:pt x="1354886" y="686587"/>
                  </a:lnTo>
                  <a:lnTo>
                    <a:pt x="1320622" y="656259"/>
                  </a:lnTo>
                  <a:lnTo>
                    <a:pt x="1287792" y="605002"/>
                  </a:lnTo>
                  <a:lnTo>
                    <a:pt x="1278216" y="543966"/>
                  </a:lnTo>
                  <a:lnTo>
                    <a:pt x="1295196" y="503440"/>
                  </a:lnTo>
                  <a:lnTo>
                    <a:pt x="1324978" y="479920"/>
                  </a:lnTo>
                  <a:lnTo>
                    <a:pt x="1362417" y="469341"/>
                  </a:lnTo>
                  <a:lnTo>
                    <a:pt x="1402384" y="467626"/>
                  </a:lnTo>
                  <a:lnTo>
                    <a:pt x="1439722" y="470700"/>
                  </a:lnTo>
                  <a:lnTo>
                    <a:pt x="1491691" y="476719"/>
                  </a:lnTo>
                  <a:lnTo>
                    <a:pt x="1543596" y="482244"/>
                  </a:lnTo>
                  <a:lnTo>
                    <a:pt x="1595399" y="487362"/>
                  </a:lnTo>
                  <a:lnTo>
                    <a:pt x="1647024" y="492150"/>
                  </a:lnTo>
                  <a:lnTo>
                    <a:pt x="1700174" y="496252"/>
                  </a:lnTo>
                  <a:lnTo>
                    <a:pt x="1751342" y="499846"/>
                  </a:lnTo>
                  <a:lnTo>
                    <a:pt x="1827072" y="491528"/>
                  </a:lnTo>
                  <a:lnTo>
                    <a:pt x="1888286" y="477075"/>
                  </a:lnTo>
                  <a:lnTo>
                    <a:pt x="1936915" y="457568"/>
                  </a:lnTo>
                  <a:lnTo>
                    <a:pt x="1974926" y="434047"/>
                  </a:lnTo>
                  <a:lnTo>
                    <a:pt x="2004275" y="407593"/>
                  </a:lnTo>
                  <a:lnTo>
                    <a:pt x="2044788" y="350164"/>
                  </a:lnTo>
                  <a:lnTo>
                    <a:pt x="2056460" y="307835"/>
                  </a:lnTo>
                  <a:lnTo>
                    <a:pt x="2048421" y="265861"/>
                  </a:lnTo>
                  <a:lnTo>
                    <a:pt x="2023922" y="229336"/>
                  </a:lnTo>
                  <a:lnTo>
                    <a:pt x="1986165" y="203327"/>
                  </a:lnTo>
                  <a:lnTo>
                    <a:pt x="1938401" y="192925"/>
                  </a:lnTo>
                  <a:lnTo>
                    <a:pt x="1930285" y="192925"/>
                  </a:lnTo>
                  <a:lnTo>
                    <a:pt x="1881212" y="191998"/>
                  </a:lnTo>
                  <a:lnTo>
                    <a:pt x="1831200" y="191630"/>
                  </a:lnTo>
                  <a:lnTo>
                    <a:pt x="1780628" y="191058"/>
                  </a:lnTo>
                  <a:lnTo>
                    <a:pt x="1729867" y="189560"/>
                  </a:lnTo>
                  <a:lnTo>
                    <a:pt x="1679295" y="186385"/>
                  </a:lnTo>
                  <a:lnTo>
                    <a:pt x="1629295" y="180784"/>
                  </a:lnTo>
                  <a:lnTo>
                    <a:pt x="1580248" y="172034"/>
                  </a:lnTo>
                  <a:lnTo>
                    <a:pt x="1532521" y="159385"/>
                  </a:lnTo>
                  <a:lnTo>
                    <a:pt x="1485506" y="143383"/>
                  </a:lnTo>
                  <a:lnTo>
                    <a:pt x="1438833" y="125958"/>
                  </a:lnTo>
                  <a:lnTo>
                    <a:pt x="1392389" y="107759"/>
                  </a:lnTo>
                  <a:lnTo>
                    <a:pt x="1346047" y="89420"/>
                  </a:lnTo>
                  <a:lnTo>
                    <a:pt x="1299667" y="71564"/>
                  </a:lnTo>
                  <a:lnTo>
                    <a:pt x="1251902" y="52400"/>
                  </a:lnTo>
                  <a:lnTo>
                    <a:pt x="1202905" y="32651"/>
                  </a:lnTo>
                  <a:lnTo>
                    <a:pt x="1153147" y="15760"/>
                  </a:lnTo>
                  <a:lnTo>
                    <a:pt x="1103147" y="5181"/>
                  </a:lnTo>
                  <a:lnTo>
                    <a:pt x="1045451" y="0"/>
                  </a:lnTo>
                  <a:lnTo>
                    <a:pt x="992492" y="0"/>
                  </a:lnTo>
                  <a:lnTo>
                    <a:pt x="944219" y="4305"/>
                  </a:lnTo>
                  <a:lnTo>
                    <a:pt x="900569" y="12052"/>
                  </a:lnTo>
                  <a:lnTo>
                    <a:pt x="862342" y="22517"/>
                  </a:lnTo>
                  <a:lnTo>
                    <a:pt x="798436" y="48844"/>
                  </a:lnTo>
                  <a:lnTo>
                    <a:pt x="772629" y="63182"/>
                  </a:lnTo>
                  <a:lnTo>
                    <a:pt x="771893" y="63182"/>
                  </a:lnTo>
                  <a:lnTo>
                    <a:pt x="759777" y="70878"/>
                  </a:lnTo>
                  <a:lnTo>
                    <a:pt x="450824" y="268655"/>
                  </a:lnTo>
                  <a:lnTo>
                    <a:pt x="450824" y="273189"/>
                  </a:lnTo>
                  <a:lnTo>
                    <a:pt x="625170" y="1339088"/>
                  </a:lnTo>
                  <a:lnTo>
                    <a:pt x="1132700" y="1349806"/>
                  </a:lnTo>
                  <a:lnTo>
                    <a:pt x="1146860" y="1350289"/>
                  </a:lnTo>
                  <a:lnTo>
                    <a:pt x="1160995" y="1350530"/>
                  </a:lnTo>
                  <a:lnTo>
                    <a:pt x="1175131" y="1350619"/>
                  </a:lnTo>
                  <a:lnTo>
                    <a:pt x="1204671" y="1350632"/>
                  </a:lnTo>
                  <a:lnTo>
                    <a:pt x="1253337" y="1350111"/>
                  </a:lnTo>
                  <a:lnTo>
                    <a:pt x="1301953" y="1348536"/>
                  </a:lnTo>
                  <a:lnTo>
                    <a:pt x="1350492" y="1345920"/>
                  </a:lnTo>
                  <a:lnTo>
                    <a:pt x="1398943" y="1342263"/>
                  </a:lnTo>
                  <a:lnTo>
                    <a:pt x="1447304" y="1337564"/>
                  </a:lnTo>
                  <a:lnTo>
                    <a:pt x="1495552" y="1331823"/>
                  </a:lnTo>
                  <a:lnTo>
                    <a:pt x="1543685" y="1325054"/>
                  </a:lnTo>
                  <a:lnTo>
                    <a:pt x="1591665" y="1317256"/>
                  </a:lnTo>
                  <a:lnTo>
                    <a:pt x="1639519" y="1308430"/>
                  </a:lnTo>
                  <a:lnTo>
                    <a:pt x="1687195" y="1298575"/>
                  </a:lnTo>
                  <a:lnTo>
                    <a:pt x="1734705" y="1287691"/>
                  </a:lnTo>
                  <a:lnTo>
                    <a:pt x="1782025" y="1275791"/>
                  </a:lnTo>
                  <a:lnTo>
                    <a:pt x="1829142" y="1262875"/>
                  </a:lnTo>
                  <a:lnTo>
                    <a:pt x="1876056" y="1248943"/>
                  </a:lnTo>
                  <a:lnTo>
                    <a:pt x="1922729" y="1233995"/>
                  </a:lnTo>
                  <a:lnTo>
                    <a:pt x="1969173" y="1218031"/>
                  </a:lnTo>
                  <a:lnTo>
                    <a:pt x="2015375" y="1201064"/>
                  </a:lnTo>
                  <a:lnTo>
                    <a:pt x="2061298" y="1183093"/>
                  </a:lnTo>
                  <a:lnTo>
                    <a:pt x="2106942" y="1164120"/>
                  </a:lnTo>
                  <a:lnTo>
                    <a:pt x="2152307" y="1144143"/>
                  </a:lnTo>
                  <a:lnTo>
                    <a:pt x="2197366" y="1123162"/>
                  </a:lnTo>
                  <a:lnTo>
                    <a:pt x="2242096" y="1101191"/>
                  </a:lnTo>
                  <a:lnTo>
                    <a:pt x="2286508" y="1078230"/>
                  </a:lnTo>
                  <a:lnTo>
                    <a:pt x="2330577" y="1054277"/>
                  </a:lnTo>
                  <a:lnTo>
                    <a:pt x="2374290" y="1029335"/>
                  </a:lnTo>
                  <a:lnTo>
                    <a:pt x="2417635" y="1003414"/>
                  </a:lnTo>
                  <a:lnTo>
                    <a:pt x="2460599" y="976503"/>
                  </a:lnTo>
                  <a:lnTo>
                    <a:pt x="2846489" y="729513"/>
                  </a:lnTo>
                  <a:lnTo>
                    <a:pt x="2851823" y="725665"/>
                  </a:lnTo>
                  <a:lnTo>
                    <a:pt x="2853880" y="718108"/>
                  </a:lnTo>
                  <a:close/>
                </a:path>
              </a:pathLst>
            </a:custGeom>
            <a:solidFill>
              <a:srgbClr val="2E3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80897" y="6206985"/>
              <a:ext cx="2133600" cy="1584960"/>
            </a:xfrm>
            <a:custGeom>
              <a:avLst/>
              <a:gdLst/>
              <a:ahLst/>
              <a:cxnLst/>
              <a:rect l="l" t="t" r="r" b="b"/>
              <a:pathLst>
                <a:path w="2133600" h="1584959">
                  <a:moveTo>
                    <a:pt x="1024509" y="581113"/>
                  </a:moveTo>
                  <a:lnTo>
                    <a:pt x="1022629" y="530999"/>
                  </a:lnTo>
                  <a:lnTo>
                    <a:pt x="1017079" y="481876"/>
                  </a:lnTo>
                  <a:lnTo>
                    <a:pt x="1008037" y="434238"/>
                  </a:lnTo>
                  <a:lnTo>
                    <a:pt x="995641" y="388137"/>
                  </a:lnTo>
                  <a:lnTo>
                    <a:pt x="980046" y="343763"/>
                  </a:lnTo>
                  <a:lnTo>
                    <a:pt x="961402" y="301282"/>
                  </a:lnTo>
                  <a:lnTo>
                    <a:pt x="939876" y="260870"/>
                  </a:lnTo>
                  <a:lnTo>
                    <a:pt x="915606" y="222694"/>
                  </a:lnTo>
                  <a:lnTo>
                    <a:pt x="888758" y="186918"/>
                  </a:lnTo>
                  <a:lnTo>
                    <a:pt x="859497" y="153746"/>
                  </a:lnTo>
                  <a:lnTo>
                    <a:pt x="827951" y="123317"/>
                  </a:lnTo>
                  <a:lnTo>
                    <a:pt x="794283" y="95834"/>
                  </a:lnTo>
                  <a:lnTo>
                    <a:pt x="758647" y="71437"/>
                  </a:lnTo>
                  <a:lnTo>
                    <a:pt x="721207" y="50330"/>
                  </a:lnTo>
                  <a:lnTo>
                    <a:pt x="682117" y="32677"/>
                  </a:lnTo>
                  <a:lnTo>
                    <a:pt x="663816" y="26352"/>
                  </a:lnTo>
                  <a:lnTo>
                    <a:pt x="663816" y="689698"/>
                  </a:lnTo>
                  <a:lnTo>
                    <a:pt x="656031" y="742149"/>
                  </a:lnTo>
                  <a:lnTo>
                    <a:pt x="633844" y="786853"/>
                  </a:lnTo>
                  <a:lnTo>
                    <a:pt x="599059" y="821537"/>
                  </a:lnTo>
                  <a:lnTo>
                    <a:pt x="553440" y="843915"/>
                  </a:lnTo>
                  <a:lnTo>
                    <a:pt x="553440" y="894359"/>
                  </a:lnTo>
                  <a:lnTo>
                    <a:pt x="550862" y="908443"/>
                  </a:lnTo>
                  <a:lnTo>
                    <a:pt x="543852" y="920127"/>
                  </a:lnTo>
                  <a:lnTo>
                    <a:pt x="533565" y="928103"/>
                  </a:lnTo>
                  <a:lnTo>
                    <a:pt x="521093" y="931049"/>
                  </a:lnTo>
                  <a:lnTo>
                    <a:pt x="500253" y="931049"/>
                  </a:lnTo>
                  <a:lnTo>
                    <a:pt x="487845" y="928128"/>
                  </a:lnTo>
                  <a:lnTo>
                    <a:pt x="477532" y="920178"/>
                  </a:lnTo>
                  <a:lnTo>
                    <a:pt x="470509" y="908494"/>
                  </a:lnTo>
                  <a:lnTo>
                    <a:pt x="467906" y="894359"/>
                  </a:lnTo>
                  <a:lnTo>
                    <a:pt x="467906" y="849274"/>
                  </a:lnTo>
                  <a:lnTo>
                    <a:pt x="443687" y="845032"/>
                  </a:lnTo>
                  <a:lnTo>
                    <a:pt x="398335" y="829424"/>
                  </a:lnTo>
                  <a:lnTo>
                    <a:pt x="364324" y="798779"/>
                  </a:lnTo>
                  <a:lnTo>
                    <a:pt x="362280" y="786612"/>
                  </a:lnTo>
                  <a:lnTo>
                    <a:pt x="364197" y="774369"/>
                  </a:lnTo>
                  <a:lnTo>
                    <a:pt x="380326" y="732713"/>
                  </a:lnTo>
                  <a:lnTo>
                    <a:pt x="405536" y="721639"/>
                  </a:lnTo>
                  <a:lnTo>
                    <a:pt x="412369" y="723087"/>
                  </a:lnTo>
                  <a:lnTo>
                    <a:pt x="418719" y="726262"/>
                  </a:lnTo>
                  <a:lnTo>
                    <a:pt x="437476" y="736282"/>
                  </a:lnTo>
                  <a:lnTo>
                    <a:pt x="457187" y="743458"/>
                  </a:lnTo>
                  <a:lnTo>
                    <a:pt x="477532" y="747776"/>
                  </a:lnTo>
                  <a:lnTo>
                    <a:pt x="498195" y="749211"/>
                  </a:lnTo>
                  <a:lnTo>
                    <a:pt x="523875" y="745261"/>
                  </a:lnTo>
                  <a:lnTo>
                    <a:pt x="543648" y="734148"/>
                  </a:lnTo>
                  <a:lnTo>
                    <a:pt x="552932" y="721639"/>
                  </a:lnTo>
                  <a:lnTo>
                    <a:pt x="556348" y="717029"/>
                  </a:lnTo>
                  <a:lnTo>
                    <a:pt x="560832" y="695058"/>
                  </a:lnTo>
                  <a:lnTo>
                    <a:pt x="558660" y="678154"/>
                  </a:lnTo>
                  <a:lnTo>
                    <a:pt x="549554" y="660527"/>
                  </a:lnTo>
                  <a:lnTo>
                    <a:pt x="529602" y="642023"/>
                  </a:lnTo>
                  <a:lnTo>
                    <a:pt x="494919" y="622490"/>
                  </a:lnTo>
                  <a:lnTo>
                    <a:pt x="457263" y="603669"/>
                  </a:lnTo>
                  <a:lnTo>
                    <a:pt x="422351" y="580059"/>
                  </a:lnTo>
                  <a:lnTo>
                    <a:pt x="393407" y="549973"/>
                  </a:lnTo>
                  <a:lnTo>
                    <a:pt x="373672" y="511708"/>
                  </a:lnTo>
                  <a:lnTo>
                    <a:pt x="366369" y="463600"/>
                  </a:lnTo>
                  <a:lnTo>
                    <a:pt x="373799" y="413397"/>
                  </a:lnTo>
                  <a:lnTo>
                    <a:pt x="394982" y="370789"/>
                  </a:lnTo>
                  <a:lnTo>
                    <a:pt x="428269" y="337934"/>
                  </a:lnTo>
                  <a:lnTo>
                    <a:pt x="472020" y="316941"/>
                  </a:lnTo>
                  <a:lnTo>
                    <a:pt x="472020" y="268020"/>
                  </a:lnTo>
                  <a:lnTo>
                    <a:pt x="474611" y="253936"/>
                  </a:lnTo>
                  <a:lnTo>
                    <a:pt x="481609" y="242239"/>
                  </a:lnTo>
                  <a:lnTo>
                    <a:pt x="491909" y="234264"/>
                  </a:lnTo>
                  <a:lnTo>
                    <a:pt x="504380" y="231317"/>
                  </a:lnTo>
                  <a:lnTo>
                    <a:pt x="524611" y="231317"/>
                  </a:lnTo>
                  <a:lnTo>
                    <a:pt x="537019" y="234251"/>
                  </a:lnTo>
                  <a:lnTo>
                    <a:pt x="547319" y="242189"/>
                  </a:lnTo>
                  <a:lnTo>
                    <a:pt x="554355" y="253873"/>
                  </a:lnTo>
                  <a:lnTo>
                    <a:pt x="556958" y="268020"/>
                  </a:lnTo>
                  <a:lnTo>
                    <a:pt x="556958" y="310070"/>
                  </a:lnTo>
                  <a:lnTo>
                    <a:pt x="576072" y="313220"/>
                  </a:lnTo>
                  <a:lnTo>
                    <a:pt x="627595" y="333032"/>
                  </a:lnTo>
                  <a:lnTo>
                    <a:pt x="645312" y="365455"/>
                  </a:lnTo>
                  <a:lnTo>
                    <a:pt x="643102" y="378802"/>
                  </a:lnTo>
                  <a:lnTo>
                    <a:pt x="626338" y="419277"/>
                  </a:lnTo>
                  <a:lnTo>
                    <a:pt x="602107" y="430110"/>
                  </a:lnTo>
                  <a:lnTo>
                    <a:pt x="595490" y="428904"/>
                  </a:lnTo>
                  <a:lnTo>
                    <a:pt x="589191" y="426212"/>
                  </a:lnTo>
                  <a:lnTo>
                    <a:pt x="573278" y="418655"/>
                  </a:lnTo>
                  <a:lnTo>
                    <a:pt x="556780" y="413143"/>
                  </a:lnTo>
                  <a:lnTo>
                    <a:pt x="539635" y="409765"/>
                  </a:lnTo>
                  <a:lnTo>
                    <a:pt x="521817" y="408622"/>
                  </a:lnTo>
                  <a:lnTo>
                    <a:pt x="496747" y="412559"/>
                  </a:lnTo>
                  <a:lnTo>
                    <a:pt x="480326" y="422871"/>
                  </a:lnTo>
                  <a:lnTo>
                    <a:pt x="471360" y="437324"/>
                  </a:lnTo>
                  <a:lnTo>
                    <a:pt x="468630" y="453707"/>
                  </a:lnTo>
                  <a:lnTo>
                    <a:pt x="471309" y="470217"/>
                  </a:lnTo>
                  <a:lnTo>
                    <a:pt x="481926" y="485749"/>
                  </a:lnTo>
                  <a:lnTo>
                    <a:pt x="504418" y="502437"/>
                  </a:lnTo>
                  <a:lnTo>
                    <a:pt x="576986" y="540334"/>
                  </a:lnTo>
                  <a:lnTo>
                    <a:pt x="609752" y="564146"/>
                  </a:lnTo>
                  <a:lnTo>
                    <a:pt x="637463" y="595731"/>
                  </a:lnTo>
                  <a:lnTo>
                    <a:pt x="656653" y="636955"/>
                  </a:lnTo>
                  <a:lnTo>
                    <a:pt x="663816" y="689698"/>
                  </a:lnTo>
                  <a:lnTo>
                    <a:pt x="663816" y="26352"/>
                  </a:lnTo>
                  <a:lnTo>
                    <a:pt x="641642" y="18681"/>
                  </a:lnTo>
                  <a:lnTo>
                    <a:pt x="599655" y="8420"/>
                  </a:lnTo>
                  <a:lnTo>
                    <a:pt x="556463" y="2133"/>
                  </a:lnTo>
                  <a:lnTo>
                    <a:pt x="512254" y="0"/>
                  </a:lnTo>
                  <a:lnTo>
                    <a:pt x="468096" y="2120"/>
                  </a:lnTo>
                  <a:lnTo>
                    <a:pt x="424776" y="8420"/>
                  </a:lnTo>
                  <a:lnTo>
                    <a:pt x="382778" y="18681"/>
                  </a:lnTo>
                  <a:lnTo>
                    <a:pt x="342138" y="32740"/>
                  </a:lnTo>
                  <a:lnTo>
                    <a:pt x="303022" y="50444"/>
                  </a:lnTo>
                  <a:lnTo>
                    <a:pt x="265582" y="71589"/>
                  </a:lnTo>
                  <a:lnTo>
                    <a:pt x="229946" y="96012"/>
                  </a:lnTo>
                  <a:lnTo>
                    <a:pt x="196291" y="123532"/>
                  </a:lnTo>
                  <a:lnTo>
                    <a:pt x="164769" y="153987"/>
                  </a:lnTo>
                  <a:lnTo>
                    <a:pt x="135521" y="187198"/>
                  </a:lnTo>
                  <a:lnTo>
                    <a:pt x="108699" y="222986"/>
                  </a:lnTo>
                  <a:lnTo>
                    <a:pt x="84467" y="261175"/>
                  </a:lnTo>
                  <a:lnTo>
                    <a:pt x="62979" y="301586"/>
                  </a:lnTo>
                  <a:lnTo>
                    <a:pt x="44361" y="344055"/>
                  </a:lnTo>
                  <a:lnTo>
                    <a:pt x="28803" y="388416"/>
                  </a:lnTo>
                  <a:lnTo>
                    <a:pt x="16421" y="434467"/>
                  </a:lnTo>
                  <a:lnTo>
                    <a:pt x="7404" y="482053"/>
                  </a:lnTo>
                  <a:lnTo>
                    <a:pt x="1879" y="530898"/>
                  </a:lnTo>
                  <a:lnTo>
                    <a:pt x="0" y="581113"/>
                  </a:lnTo>
                  <a:lnTo>
                    <a:pt x="1892" y="631215"/>
                  </a:lnTo>
                  <a:lnTo>
                    <a:pt x="7454" y="680148"/>
                  </a:lnTo>
                  <a:lnTo>
                    <a:pt x="16497" y="727608"/>
                  </a:lnTo>
                  <a:lnTo>
                    <a:pt x="28917" y="773772"/>
                  </a:lnTo>
                  <a:lnTo>
                    <a:pt x="44526" y="818108"/>
                  </a:lnTo>
                  <a:lnTo>
                    <a:pt x="63169" y="860590"/>
                  </a:lnTo>
                  <a:lnTo>
                    <a:pt x="84709" y="901001"/>
                  </a:lnTo>
                  <a:lnTo>
                    <a:pt x="108978" y="939190"/>
                  </a:lnTo>
                  <a:lnTo>
                    <a:pt x="135826" y="974991"/>
                  </a:lnTo>
                  <a:lnTo>
                    <a:pt x="165100" y="1008202"/>
                  </a:lnTo>
                  <a:lnTo>
                    <a:pt x="196646" y="1038656"/>
                  </a:lnTo>
                  <a:lnTo>
                    <a:pt x="230301" y="1066190"/>
                  </a:lnTo>
                  <a:lnTo>
                    <a:pt x="265925" y="1090625"/>
                  </a:lnTo>
                  <a:lnTo>
                    <a:pt x="303352" y="1111770"/>
                  </a:lnTo>
                  <a:lnTo>
                    <a:pt x="342442" y="1129474"/>
                  </a:lnTo>
                  <a:lnTo>
                    <a:pt x="383032" y="1143546"/>
                  </a:lnTo>
                  <a:lnTo>
                    <a:pt x="424967" y="1153807"/>
                  </a:lnTo>
                  <a:lnTo>
                    <a:pt x="468083" y="1160106"/>
                  </a:lnTo>
                  <a:lnTo>
                    <a:pt x="512254" y="1162240"/>
                  </a:lnTo>
                  <a:lnTo>
                    <a:pt x="556514" y="1160106"/>
                  </a:lnTo>
                  <a:lnTo>
                    <a:pt x="599719" y="1153820"/>
                  </a:lnTo>
                  <a:lnTo>
                    <a:pt x="641718" y="1143558"/>
                  </a:lnTo>
                  <a:lnTo>
                    <a:pt x="682358" y="1129487"/>
                  </a:lnTo>
                  <a:lnTo>
                    <a:pt x="721474" y="1111796"/>
                  </a:lnTo>
                  <a:lnTo>
                    <a:pt x="758926" y="1090650"/>
                  </a:lnTo>
                  <a:lnTo>
                    <a:pt x="794550" y="1066228"/>
                  </a:lnTo>
                  <a:lnTo>
                    <a:pt x="828205" y="1038707"/>
                  </a:lnTo>
                  <a:lnTo>
                    <a:pt x="859726" y="1008253"/>
                  </a:lnTo>
                  <a:lnTo>
                    <a:pt x="888974" y="975042"/>
                  </a:lnTo>
                  <a:lnTo>
                    <a:pt x="915797" y="939253"/>
                  </a:lnTo>
                  <a:lnTo>
                    <a:pt x="940028" y="901065"/>
                  </a:lnTo>
                  <a:lnTo>
                    <a:pt x="961529" y="860640"/>
                  </a:lnTo>
                  <a:lnTo>
                    <a:pt x="980135" y="818172"/>
                  </a:lnTo>
                  <a:lnTo>
                    <a:pt x="995705" y="773823"/>
                  </a:lnTo>
                  <a:lnTo>
                    <a:pt x="1008075" y="727760"/>
                  </a:lnTo>
                  <a:lnTo>
                    <a:pt x="1017104" y="680173"/>
                  </a:lnTo>
                  <a:lnTo>
                    <a:pt x="1022629" y="631240"/>
                  </a:lnTo>
                  <a:lnTo>
                    <a:pt x="1024509" y="581113"/>
                  </a:lnTo>
                  <a:close/>
                </a:path>
                <a:path w="2133600" h="1584959">
                  <a:moveTo>
                    <a:pt x="2133104" y="1003350"/>
                  </a:moveTo>
                  <a:lnTo>
                    <a:pt x="2131225" y="953223"/>
                  </a:lnTo>
                  <a:lnTo>
                    <a:pt x="2125675" y="904290"/>
                  </a:lnTo>
                  <a:lnTo>
                    <a:pt x="2116632" y="856703"/>
                  </a:lnTo>
                  <a:lnTo>
                    <a:pt x="2115680" y="853173"/>
                  </a:lnTo>
                  <a:lnTo>
                    <a:pt x="2104237" y="810641"/>
                  </a:lnTo>
                  <a:lnTo>
                    <a:pt x="2088642" y="766292"/>
                  </a:lnTo>
                  <a:lnTo>
                    <a:pt x="2069998" y="723823"/>
                  </a:lnTo>
                  <a:lnTo>
                    <a:pt x="2048471" y="683399"/>
                  </a:lnTo>
                  <a:lnTo>
                    <a:pt x="2024202" y="645210"/>
                  </a:lnTo>
                  <a:lnTo>
                    <a:pt x="1997354" y="609422"/>
                  </a:lnTo>
                  <a:lnTo>
                    <a:pt x="1968093" y="576224"/>
                  </a:lnTo>
                  <a:lnTo>
                    <a:pt x="1936546" y="545769"/>
                  </a:lnTo>
                  <a:lnTo>
                    <a:pt x="1902879" y="518236"/>
                  </a:lnTo>
                  <a:lnTo>
                    <a:pt x="1867242" y="493814"/>
                  </a:lnTo>
                  <a:lnTo>
                    <a:pt x="1829803" y="472668"/>
                  </a:lnTo>
                  <a:lnTo>
                    <a:pt x="1790712" y="454977"/>
                  </a:lnTo>
                  <a:lnTo>
                    <a:pt x="1771688" y="448398"/>
                  </a:lnTo>
                  <a:lnTo>
                    <a:pt x="1771688" y="1112761"/>
                  </a:lnTo>
                  <a:lnTo>
                    <a:pt x="1763496" y="1165110"/>
                  </a:lnTo>
                  <a:lnTo>
                    <a:pt x="1741119" y="1209687"/>
                  </a:lnTo>
                  <a:lnTo>
                    <a:pt x="1706257" y="1244117"/>
                  </a:lnTo>
                  <a:lnTo>
                    <a:pt x="1660588" y="1266012"/>
                  </a:lnTo>
                  <a:lnTo>
                    <a:pt x="1660588" y="1316456"/>
                  </a:lnTo>
                  <a:lnTo>
                    <a:pt x="1657997" y="1330540"/>
                  </a:lnTo>
                  <a:lnTo>
                    <a:pt x="1651000" y="1342224"/>
                  </a:lnTo>
                  <a:lnTo>
                    <a:pt x="1640700" y="1350200"/>
                  </a:lnTo>
                  <a:lnTo>
                    <a:pt x="1628241" y="1353146"/>
                  </a:lnTo>
                  <a:lnTo>
                    <a:pt x="1607400" y="1353146"/>
                  </a:lnTo>
                  <a:lnTo>
                    <a:pt x="1594980" y="1350213"/>
                  </a:lnTo>
                  <a:lnTo>
                    <a:pt x="1584680" y="1342275"/>
                  </a:lnTo>
                  <a:lnTo>
                    <a:pt x="1577644" y="1330591"/>
                  </a:lnTo>
                  <a:lnTo>
                    <a:pt x="1575054" y="1316456"/>
                  </a:lnTo>
                  <a:lnTo>
                    <a:pt x="1575054" y="1271371"/>
                  </a:lnTo>
                  <a:lnTo>
                    <a:pt x="1550835" y="1267129"/>
                  </a:lnTo>
                  <a:lnTo>
                    <a:pt x="1505483" y="1251521"/>
                  </a:lnTo>
                  <a:lnTo>
                    <a:pt x="1472107" y="1221562"/>
                  </a:lnTo>
                  <a:lnTo>
                    <a:pt x="1470139" y="1209294"/>
                  </a:lnTo>
                  <a:lnTo>
                    <a:pt x="1472069" y="1196594"/>
                  </a:lnTo>
                  <a:lnTo>
                    <a:pt x="1488198" y="1154950"/>
                  </a:lnTo>
                  <a:lnTo>
                    <a:pt x="1513408" y="1143876"/>
                  </a:lnTo>
                  <a:lnTo>
                    <a:pt x="1520240" y="1145324"/>
                  </a:lnTo>
                  <a:lnTo>
                    <a:pt x="1526590" y="1148499"/>
                  </a:lnTo>
                  <a:lnTo>
                    <a:pt x="1545336" y="1158519"/>
                  </a:lnTo>
                  <a:lnTo>
                    <a:pt x="1565046" y="1165694"/>
                  </a:lnTo>
                  <a:lnTo>
                    <a:pt x="1585404" y="1170000"/>
                  </a:lnTo>
                  <a:lnTo>
                    <a:pt x="1606067" y="1171448"/>
                  </a:lnTo>
                  <a:lnTo>
                    <a:pt x="1631746" y="1167485"/>
                  </a:lnTo>
                  <a:lnTo>
                    <a:pt x="1651508" y="1156373"/>
                  </a:lnTo>
                  <a:lnTo>
                    <a:pt x="1660791" y="1143876"/>
                  </a:lnTo>
                  <a:lnTo>
                    <a:pt x="1664220" y="1139266"/>
                  </a:lnTo>
                  <a:lnTo>
                    <a:pt x="1668703" y="1117295"/>
                  </a:lnTo>
                  <a:lnTo>
                    <a:pt x="1666532" y="1100391"/>
                  </a:lnTo>
                  <a:lnTo>
                    <a:pt x="1657426" y="1082763"/>
                  </a:lnTo>
                  <a:lnTo>
                    <a:pt x="1637474" y="1064260"/>
                  </a:lnTo>
                  <a:lnTo>
                    <a:pt x="1602790" y="1044727"/>
                  </a:lnTo>
                  <a:lnTo>
                    <a:pt x="1565135" y="1025906"/>
                  </a:lnTo>
                  <a:lnTo>
                    <a:pt x="1530223" y="1002296"/>
                  </a:lnTo>
                  <a:lnTo>
                    <a:pt x="1501279" y="972197"/>
                  </a:lnTo>
                  <a:lnTo>
                    <a:pt x="1481543" y="933945"/>
                  </a:lnTo>
                  <a:lnTo>
                    <a:pt x="1474241" y="885837"/>
                  </a:lnTo>
                  <a:lnTo>
                    <a:pt x="1481683" y="835609"/>
                  </a:lnTo>
                  <a:lnTo>
                    <a:pt x="1502854" y="793026"/>
                  </a:lnTo>
                  <a:lnTo>
                    <a:pt x="1536141" y="760158"/>
                  </a:lnTo>
                  <a:lnTo>
                    <a:pt x="1579892" y="739178"/>
                  </a:lnTo>
                  <a:lnTo>
                    <a:pt x="1579892" y="691070"/>
                  </a:lnTo>
                  <a:lnTo>
                    <a:pt x="1582483" y="676986"/>
                  </a:lnTo>
                  <a:lnTo>
                    <a:pt x="1589481" y="665302"/>
                  </a:lnTo>
                  <a:lnTo>
                    <a:pt x="1599780" y="657326"/>
                  </a:lnTo>
                  <a:lnTo>
                    <a:pt x="1612239" y="654380"/>
                  </a:lnTo>
                  <a:lnTo>
                    <a:pt x="1632470" y="654380"/>
                  </a:lnTo>
                  <a:lnTo>
                    <a:pt x="1644891" y="657301"/>
                  </a:lnTo>
                  <a:lnTo>
                    <a:pt x="1655191" y="665251"/>
                  </a:lnTo>
                  <a:lnTo>
                    <a:pt x="1662226" y="676935"/>
                  </a:lnTo>
                  <a:lnTo>
                    <a:pt x="1664830" y="691070"/>
                  </a:lnTo>
                  <a:lnTo>
                    <a:pt x="1664830" y="733132"/>
                  </a:lnTo>
                  <a:lnTo>
                    <a:pt x="1683943" y="736269"/>
                  </a:lnTo>
                  <a:lnTo>
                    <a:pt x="1735455" y="756081"/>
                  </a:lnTo>
                  <a:lnTo>
                    <a:pt x="1753184" y="788517"/>
                  </a:lnTo>
                  <a:lnTo>
                    <a:pt x="1750974" y="801852"/>
                  </a:lnTo>
                  <a:lnTo>
                    <a:pt x="1734210" y="842327"/>
                  </a:lnTo>
                  <a:lnTo>
                    <a:pt x="1709978" y="853173"/>
                  </a:lnTo>
                  <a:lnTo>
                    <a:pt x="1703362" y="851966"/>
                  </a:lnTo>
                  <a:lnTo>
                    <a:pt x="1697050" y="849274"/>
                  </a:lnTo>
                  <a:lnTo>
                    <a:pt x="1681149" y="841717"/>
                  </a:lnTo>
                  <a:lnTo>
                    <a:pt x="1664639" y="836193"/>
                  </a:lnTo>
                  <a:lnTo>
                    <a:pt x="1647507" y="832827"/>
                  </a:lnTo>
                  <a:lnTo>
                    <a:pt x="1629689" y="831684"/>
                  </a:lnTo>
                  <a:lnTo>
                    <a:pt x="1604619" y="835609"/>
                  </a:lnTo>
                  <a:lnTo>
                    <a:pt x="1588198" y="845921"/>
                  </a:lnTo>
                  <a:lnTo>
                    <a:pt x="1579219" y="860386"/>
                  </a:lnTo>
                  <a:lnTo>
                    <a:pt x="1576501" y="876757"/>
                  </a:lnTo>
                  <a:lnTo>
                    <a:pt x="1579168" y="893279"/>
                  </a:lnTo>
                  <a:lnTo>
                    <a:pt x="1589798" y="908799"/>
                  </a:lnTo>
                  <a:lnTo>
                    <a:pt x="1612277" y="925487"/>
                  </a:lnTo>
                  <a:lnTo>
                    <a:pt x="1684858" y="963396"/>
                  </a:lnTo>
                  <a:lnTo>
                    <a:pt x="1717624" y="987209"/>
                  </a:lnTo>
                  <a:lnTo>
                    <a:pt x="1745335" y="1018781"/>
                  </a:lnTo>
                  <a:lnTo>
                    <a:pt x="1764512" y="1060018"/>
                  </a:lnTo>
                  <a:lnTo>
                    <a:pt x="1771688" y="1112761"/>
                  </a:lnTo>
                  <a:lnTo>
                    <a:pt x="1771688" y="448398"/>
                  </a:lnTo>
                  <a:lnTo>
                    <a:pt x="1750110" y="440918"/>
                  </a:lnTo>
                  <a:lnTo>
                    <a:pt x="1708162" y="430644"/>
                  </a:lnTo>
                  <a:lnTo>
                    <a:pt x="1665020" y="424370"/>
                  </a:lnTo>
                  <a:lnTo>
                    <a:pt x="1620850" y="422224"/>
                  </a:lnTo>
                  <a:lnTo>
                    <a:pt x="1576578" y="424370"/>
                  </a:lnTo>
                  <a:lnTo>
                    <a:pt x="1533372" y="430644"/>
                  </a:lnTo>
                  <a:lnTo>
                    <a:pt x="1491373" y="440918"/>
                  </a:lnTo>
                  <a:lnTo>
                    <a:pt x="1450733" y="454977"/>
                  </a:lnTo>
                  <a:lnTo>
                    <a:pt x="1411617" y="472668"/>
                  </a:lnTo>
                  <a:lnTo>
                    <a:pt x="1374178" y="493814"/>
                  </a:lnTo>
                  <a:lnTo>
                    <a:pt x="1338541" y="518236"/>
                  </a:lnTo>
                  <a:lnTo>
                    <a:pt x="1304886" y="545769"/>
                  </a:lnTo>
                  <a:lnTo>
                    <a:pt x="1273365" y="576224"/>
                  </a:lnTo>
                  <a:lnTo>
                    <a:pt x="1244117" y="609422"/>
                  </a:lnTo>
                  <a:lnTo>
                    <a:pt x="1217295" y="645210"/>
                  </a:lnTo>
                  <a:lnTo>
                    <a:pt x="1193063" y="683399"/>
                  </a:lnTo>
                  <a:lnTo>
                    <a:pt x="1171575" y="723823"/>
                  </a:lnTo>
                  <a:lnTo>
                    <a:pt x="1152956" y="766292"/>
                  </a:lnTo>
                  <a:lnTo>
                    <a:pt x="1137399" y="810641"/>
                  </a:lnTo>
                  <a:lnTo>
                    <a:pt x="1125016" y="856703"/>
                  </a:lnTo>
                  <a:lnTo>
                    <a:pt x="1115999" y="904290"/>
                  </a:lnTo>
                  <a:lnTo>
                    <a:pt x="1110462" y="953223"/>
                  </a:lnTo>
                  <a:lnTo>
                    <a:pt x="1108595" y="1003350"/>
                  </a:lnTo>
                  <a:lnTo>
                    <a:pt x="1110462" y="1053477"/>
                  </a:lnTo>
                  <a:lnTo>
                    <a:pt x="1116012" y="1102588"/>
                  </a:lnTo>
                  <a:lnTo>
                    <a:pt x="1125054" y="1150226"/>
                  </a:lnTo>
                  <a:lnTo>
                    <a:pt x="1137462" y="1196327"/>
                  </a:lnTo>
                  <a:lnTo>
                    <a:pt x="1153058" y="1240701"/>
                  </a:lnTo>
                  <a:lnTo>
                    <a:pt x="1171689" y="1283182"/>
                  </a:lnTo>
                  <a:lnTo>
                    <a:pt x="1193228" y="1323606"/>
                  </a:lnTo>
                  <a:lnTo>
                    <a:pt x="1217485" y="1361782"/>
                  </a:lnTo>
                  <a:lnTo>
                    <a:pt x="1244333" y="1397546"/>
                  </a:lnTo>
                  <a:lnTo>
                    <a:pt x="1273606" y="1430718"/>
                  </a:lnTo>
                  <a:lnTo>
                    <a:pt x="1305153" y="1461147"/>
                  </a:lnTo>
                  <a:lnTo>
                    <a:pt x="1338808" y="1488643"/>
                  </a:lnTo>
                  <a:lnTo>
                    <a:pt x="1374444" y="1513027"/>
                  </a:lnTo>
                  <a:lnTo>
                    <a:pt x="1411884" y="1534134"/>
                  </a:lnTo>
                  <a:lnTo>
                    <a:pt x="1450975" y="1551800"/>
                  </a:lnTo>
                  <a:lnTo>
                    <a:pt x="1491449" y="1565783"/>
                  </a:lnTo>
                  <a:lnTo>
                    <a:pt x="1533436" y="1576057"/>
                  </a:lnTo>
                  <a:lnTo>
                    <a:pt x="1576628" y="1582331"/>
                  </a:lnTo>
                  <a:lnTo>
                    <a:pt x="1620850" y="1584477"/>
                  </a:lnTo>
                  <a:lnTo>
                    <a:pt x="1664995" y="1582343"/>
                  </a:lnTo>
                  <a:lnTo>
                    <a:pt x="1708315" y="1576057"/>
                  </a:lnTo>
                  <a:lnTo>
                    <a:pt x="1750314" y="1565783"/>
                  </a:lnTo>
                  <a:lnTo>
                    <a:pt x="1790954" y="1551724"/>
                  </a:lnTo>
                  <a:lnTo>
                    <a:pt x="1830070" y="1534033"/>
                  </a:lnTo>
                  <a:lnTo>
                    <a:pt x="1867522" y="1512887"/>
                  </a:lnTo>
                  <a:lnTo>
                    <a:pt x="1903145" y="1488465"/>
                  </a:lnTo>
                  <a:lnTo>
                    <a:pt x="1936800" y="1460931"/>
                  </a:lnTo>
                  <a:lnTo>
                    <a:pt x="1968322" y="1430477"/>
                  </a:lnTo>
                  <a:lnTo>
                    <a:pt x="1997570" y="1397279"/>
                  </a:lnTo>
                  <a:lnTo>
                    <a:pt x="2024392" y="1361490"/>
                  </a:lnTo>
                  <a:lnTo>
                    <a:pt x="2029675" y="1353146"/>
                  </a:lnTo>
                  <a:lnTo>
                    <a:pt x="2048624" y="1323301"/>
                  </a:lnTo>
                  <a:lnTo>
                    <a:pt x="2070125" y="1282877"/>
                  </a:lnTo>
                  <a:lnTo>
                    <a:pt x="2088730" y="1240409"/>
                  </a:lnTo>
                  <a:lnTo>
                    <a:pt x="2104301" y="1196060"/>
                  </a:lnTo>
                  <a:lnTo>
                    <a:pt x="2116696" y="1149845"/>
                  </a:lnTo>
                  <a:lnTo>
                    <a:pt x="2125700" y="1102410"/>
                  </a:lnTo>
                  <a:lnTo>
                    <a:pt x="2131212" y="1053566"/>
                  </a:lnTo>
                  <a:lnTo>
                    <a:pt x="2133104" y="1003350"/>
                  </a:lnTo>
                  <a:close/>
                </a:path>
              </a:pathLst>
            </a:custGeom>
            <a:solidFill>
              <a:srgbClr val="637B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51572" y="1610194"/>
            <a:ext cx="1371600" cy="489584"/>
          </a:xfrm>
          <a:custGeom>
            <a:avLst/>
            <a:gdLst/>
            <a:ahLst/>
            <a:cxnLst/>
            <a:rect l="l" t="t" r="r" b="b"/>
            <a:pathLst>
              <a:path w="1371600" h="489585">
                <a:moveTo>
                  <a:pt x="391464" y="345757"/>
                </a:moveTo>
                <a:lnTo>
                  <a:pt x="386803" y="306019"/>
                </a:lnTo>
                <a:lnTo>
                  <a:pt x="371716" y="270954"/>
                </a:lnTo>
                <a:lnTo>
                  <a:pt x="344563" y="241236"/>
                </a:lnTo>
                <a:lnTo>
                  <a:pt x="303695" y="217551"/>
                </a:lnTo>
                <a:lnTo>
                  <a:pt x="247459" y="200596"/>
                </a:lnTo>
                <a:lnTo>
                  <a:pt x="189293" y="187274"/>
                </a:lnTo>
                <a:lnTo>
                  <a:pt x="149948" y="173736"/>
                </a:lnTo>
                <a:lnTo>
                  <a:pt x="127635" y="157200"/>
                </a:lnTo>
                <a:lnTo>
                  <a:pt x="120586" y="134874"/>
                </a:lnTo>
                <a:lnTo>
                  <a:pt x="125539" y="115646"/>
                </a:lnTo>
                <a:lnTo>
                  <a:pt x="140081" y="100660"/>
                </a:lnTo>
                <a:lnTo>
                  <a:pt x="163741" y="90906"/>
                </a:lnTo>
                <a:lnTo>
                  <a:pt x="196024" y="87439"/>
                </a:lnTo>
                <a:lnTo>
                  <a:pt x="229590" y="91909"/>
                </a:lnTo>
                <a:lnTo>
                  <a:pt x="255460" y="104800"/>
                </a:lnTo>
                <a:lnTo>
                  <a:pt x="273177" y="125285"/>
                </a:lnTo>
                <a:lnTo>
                  <a:pt x="282321" y="152590"/>
                </a:lnTo>
                <a:lnTo>
                  <a:pt x="389750" y="152590"/>
                </a:lnTo>
                <a:lnTo>
                  <a:pt x="381355" y="110566"/>
                </a:lnTo>
                <a:lnTo>
                  <a:pt x="362127" y="73812"/>
                </a:lnTo>
                <a:lnTo>
                  <a:pt x="333387" y="43357"/>
                </a:lnTo>
                <a:lnTo>
                  <a:pt x="296418" y="20294"/>
                </a:lnTo>
                <a:lnTo>
                  <a:pt x="252476" y="5676"/>
                </a:lnTo>
                <a:lnTo>
                  <a:pt x="202882" y="571"/>
                </a:lnTo>
                <a:lnTo>
                  <a:pt x="152400" y="4686"/>
                </a:lnTo>
                <a:lnTo>
                  <a:pt x="107251" y="16725"/>
                </a:lnTo>
                <a:lnTo>
                  <a:pt x="69151" y="36220"/>
                </a:lnTo>
                <a:lnTo>
                  <a:pt x="39814" y="62712"/>
                </a:lnTo>
                <a:lnTo>
                  <a:pt x="14287" y="134874"/>
                </a:lnTo>
                <a:lnTo>
                  <a:pt x="20802" y="182029"/>
                </a:lnTo>
                <a:lnTo>
                  <a:pt x="40068" y="219316"/>
                </a:lnTo>
                <a:lnTo>
                  <a:pt x="71691" y="247827"/>
                </a:lnTo>
                <a:lnTo>
                  <a:pt x="115239" y="268643"/>
                </a:lnTo>
                <a:lnTo>
                  <a:pt x="170307" y="282892"/>
                </a:lnTo>
                <a:lnTo>
                  <a:pt x="223126" y="294716"/>
                </a:lnTo>
                <a:lnTo>
                  <a:pt x="258533" y="308457"/>
                </a:lnTo>
                <a:lnTo>
                  <a:pt x="278396" y="326288"/>
                </a:lnTo>
                <a:lnTo>
                  <a:pt x="284607" y="350329"/>
                </a:lnTo>
                <a:lnTo>
                  <a:pt x="279031" y="371144"/>
                </a:lnTo>
                <a:lnTo>
                  <a:pt x="263601" y="387400"/>
                </a:lnTo>
                <a:lnTo>
                  <a:pt x="240245" y="397979"/>
                </a:lnTo>
                <a:lnTo>
                  <a:pt x="210883" y="401764"/>
                </a:lnTo>
                <a:lnTo>
                  <a:pt x="170357" y="396417"/>
                </a:lnTo>
                <a:lnTo>
                  <a:pt x="138734" y="381330"/>
                </a:lnTo>
                <a:lnTo>
                  <a:pt x="117170" y="357873"/>
                </a:lnTo>
                <a:lnTo>
                  <a:pt x="106870" y="327469"/>
                </a:lnTo>
                <a:lnTo>
                  <a:pt x="0" y="327469"/>
                </a:lnTo>
                <a:lnTo>
                  <a:pt x="8686" y="373976"/>
                </a:lnTo>
                <a:lnTo>
                  <a:pt x="29248" y="413588"/>
                </a:lnTo>
                <a:lnTo>
                  <a:pt x="60363" y="445617"/>
                </a:lnTo>
                <a:lnTo>
                  <a:pt x="100672" y="469366"/>
                </a:lnTo>
                <a:lnTo>
                  <a:pt x="148805" y="484124"/>
                </a:lnTo>
                <a:lnTo>
                  <a:pt x="203454" y="489191"/>
                </a:lnTo>
                <a:lnTo>
                  <a:pt x="253492" y="484759"/>
                </a:lnTo>
                <a:lnTo>
                  <a:pt x="298424" y="471817"/>
                </a:lnTo>
                <a:lnTo>
                  <a:pt x="336461" y="450900"/>
                </a:lnTo>
                <a:lnTo>
                  <a:pt x="365836" y="422567"/>
                </a:lnTo>
                <a:lnTo>
                  <a:pt x="384771" y="387337"/>
                </a:lnTo>
                <a:lnTo>
                  <a:pt x="391464" y="345757"/>
                </a:lnTo>
                <a:close/>
              </a:path>
              <a:path w="1371600" h="489585">
                <a:moveTo>
                  <a:pt x="833234" y="12319"/>
                </a:moveTo>
                <a:lnTo>
                  <a:pt x="426326" y="12319"/>
                </a:lnTo>
                <a:lnTo>
                  <a:pt x="426326" y="103759"/>
                </a:lnTo>
                <a:lnTo>
                  <a:pt x="577773" y="103759"/>
                </a:lnTo>
                <a:lnTo>
                  <a:pt x="577773" y="477139"/>
                </a:lnTo>
                <a:lnTo>
                  <a:pt x="681786" y="477139"/>
                </a:lnTo>
                <a:lnTo>
                  <a:pt x="681786" y="103759"/>
                </a:lnTo>
                <a:lnTo>
                  <a:pt x="833234" y="103759"/>
                </a:lnTo>
                <a:lnTo>
                  <a:pt x="833234" y="12319"/>
                </a:lnTo>
                <a:close/>
              </a:path>
              <a:path w="1371600" h="489585">
                <a:moveTo>
                  <a:pt x="1371574" y="244602"/>
                </a:moveTo>
                <a:lnTo>
                  <a:pt x="1367713" y="199034"/>
                </a:lnTo>
                <a:lnTo>
                  <a:pt x="1356499" y="156806"/>
                </a:lnTo>
                <a:lnTo>
                  <a:pt x="1338516" y="118452"/>
                </a:lnTo>
                <a:lnTo>
                  <a:pt x="1320888" y="93726"/>
                </a:lnTo>
                <a:lnTo>
                  <a:pt x="1314323" y="84505"/>
                </a:lnTo>
                <a:lnTo>
                  <a:pt x="1284478" y="55524"/>
                </a:lnTo>
                <a:lnTo>
                  <a:pt x="1267561" y="44145"/>
                </a:lnTo>
                <a:lnTo>
                  <a:pt x="1267561" y="244602"/>
                </a:lnTo>
                <a:lnTo>
                  <a:pt x="1260348" y="293865"/>
                </a:lnTo>
                <a:lnTo>
                  <a:pt x="1240028" y="335483"/>
                </a:lnTo>
                <a:lnTo>
                  <a:pt x="1208557" y="367550"/>
                </a:lnTo>
                <a:lnTo>
                  <a:pt x="1167930" y="388175"/>
                </a:lnTo>
                <a:lnTo>
                  <a:pt x="1120127" y="395478"/>
                </a:lnTo>
                <a:lnTo>
                  <a:pt x="1072311" y="388175"/>
                </a:lnTo>
                <a:lnTo>
                  <a:pt x="1031684" y="367550"/>
                </a:lnTo>
                <a:lnTo>
                  <a:pt x="1000213" y="335483"/>
                </a:lnTo>
                <a:lnTo>
                  <a:pt x="979893" y="293865"/>
                </a:lnTo>
                <a:lnTo>
                  <a:pt x="972680" y="244602"/>
                </a:lnTo>
                <a:lnTo>
                  <a:pt x="979893" y="195110"/>
                </a:lnTo>
                <a:lnTo>
                  <a:pt x="1000213" y="153466"/>
                </a:lnTo>
                <a:lnTo>
                  <a:pt x="1031684" y="121488"/>
                </a:lnTo>
                <a:lnTo>
                  <a:pt x="1072311" y="100965"/>
                </a:lnTo>
                <a:lnTo>
                  <a:pt x="1120127" y="93726"/>
                </a:lnTo>
                <a:lnTo>
                  <a:pt x="1167930" y="100965"/>
                </a:lnTo>
                <a:lnTo>
                  <a:pt x="1208557" y="121488"/>
                </a:lnTo>
                <a:lnTo>
                  <a:pt x="1240028" y="153466"/>
                </a:lnTo>
                <a:lnTo>
                  <a:pt x="1260348" y="195110"/>
                </a:lnTo>
                <a:lnTo>
                  <a:pt x="1267561" y="244602"/>
                </a:lnTo>
                <a:lnTo>
                  <a:pt x="1267561" y="44145"/>
                </a:lnTo>
                <a:lnTo>
                  <a:pt x="1249578" y="32042"/>
                </a:lnTo>
                <a:lnTo>
                  <a:pt x="1210170" y="14605"/>
                </a:lnTo>
                <a:lnTo>
                  <a:pt x="1166825" y="3746"/>
                </a:lnTo>
                <a:lnTo>
                  <a:pt x="1120127" y="0"/>
                </a:lnTo>
                <a:lnTo>
                  <a:pt x="1073416" y="3746"/>
                </a:lnTo>
                <a:lnTo>
                  <a:pt x="1030071" y="14605"/>
                </a:lnTo>
                <a:lnTo>
                  <a:pt x="990663" y="32042"/>
                </a:lnTo>
                <a:lnTo>
                  <a:pt x="955763" y="55524"/>
                </a:lnTo>
                <a:lnTo>
                  <a:pt x="925918" y="84505"/>
                </a:lnTo>
                <a:lnTo>
                  <a:pt x="901725" y="118452"/>
                </a:lnTo>
                <a:lnTo>
                  <a:pt x="883742" y="156806"/>
                </a:lnTo>
                <a:lnTo>
                  <a:pt x="872528" y="199034"/>
                </a:lnTo>
                <a:lnTo>
                  <a:pt x="868667" y="244602"/>
                </a:lnTo>
                <a:lnTo>
                  <a:pt x="872528" y="290169"/>
                </a:lnTo>
                <a:lnTo>
                  <a:pt x="883742" y="332397"/>
                </a:lnTo>
                <a:lnTo>
                  <a:pt x="901725" y="370751"/>
                </a:lnTo>
                <a:lnTo>
                  <a:pt x="925918" y="404685"/>
                </a:lnTo>
                <a:lnTo>
                  <a:pt x="955763" y="433666"/>
                </a:lnTo>
                <a:lnTo>
                  <a:pt x="990663" y="457149"/>
                </a:lnTo>
                <a:lnTo>
                  <a:pt x="1030071" y="474599"/>
                </a:lnTo>
                <a:lnTo>
                  <a:pt x="1073416" y="485457"/>
                </a:lnTo>
                <a:lnTo>
                  <a:pt x="1120127" y="489191"/>
                </a:lnTo>
                <a:lnTo>
                  <a:pt x="1166825" y="485457"/>
                </a:lnTo>
                <a:lnTo>
                  <a:pt x="1210170" y="474599"/>
                </a:lnTo>
                <a:lnTo>
                  <a:pt x="1249578" y="457149"/>
                </a:lnTo>
                <a:lnTo>
                  <a:pt x="1284478" y="433666"/>
                </a:lnTo>
                <a:lnTo>
                  <a:pt x="1314323" y="404685"/>
                </a:lnTo>
                <a:lnTo>
                  <a:pt x="1338516" y="370751"/>
                </a:lnTo>
                <a:lnTo>
                  <a:pt x="1356499" y="332397"/>
                </a:lnTo>
                <a:lnTo>
                  <a:pt x="1367713" y="290169"/>
                </a:lnTo>
                <a:lnTo>
                  <a:pt x="1371574" y="2446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4248" y="3513907"/>
            <a:ext cx="9994265" cy="4002404"/>
            <a:chOff x="554248" y="3513907"/>
            <a:chExt cx="9994265" cy="40024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248" y="3513907"/>
              <a:ext cx="7440677" cy="15276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1445" y="4735382"/>
              <a:ext cx="7440677" cy="1542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7661" y="5943607"/>
              <a:ext cx="7440677" cy="157216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367701" y="2537218"/>
            <a:ext cx="1158240" cy="375920"/>
          </a:xfrm>
          <a:custGeom>
            <a:avLst/>
            <a:gdLst/>
            <a:ahLst/>
            <a:cxnLst/>
            <a:rect l="l" t="t" r="r" b="b"/>
            <a:pathLst>
              <a:path w="1158239" h="375919">
                <a:moveTo>
                  <a:pt x="262890" y="299250"/>
                </a:moveTo>
                <a:lnTo>
                  <a:pt x="124002" y="299250"/>
                </a:lnTo>
                <a:lnTo>
                  <a:pt x="175260" y="246227"/>
                </a:lnTo>
                <a:lnTo>
                  <a:pt x="214287" y="203161"/>
                </a:lnTo>
                <a:lnTo>
                  <a:pt x="239064" y="168846"/>
                </a:lnTo>
                <a:lnTo>
                  <a:pt x="252095" y="139700"/>
                </a:lnTo>
                <a:lnTo>
                  <a:pt x="255879" y="112166"/>
                </a:lnTo>
                <a:lnTo>
                  <a:pt x="247230" y="67284"/>
                </a:lnTo>
                <a:lnTo>
                  <a:pt x="222199" y="31762"/>
                </a:lnTo>
                <a:lnTo>
                  <a:pt x="182130" y="8407"/>
                </a:lnTo>
                <a:lnTo>
                  <a:pt x="128384" y="0"/>
                </a:lnTo>
                <a:lnTo>
                  <a:pt x="76530" y="9309"/>
                </a:lnTo>
                <a:lnTo>
                  <a:pt x="35928" y="35052"/>
                </a:lnTo>
                <a:lnTo>
                  <a:pt x="9461" y="73939"/>
                </a:lnTo>
                <a:lnTo>
                  <a:pt x="0" y="122682"/>
                </a:lnTo>
                <a:lnTo>
                  <a:pt x="78435" y="122682"/>
                </a:lnTo>
                <a:lnTo>
                  <a:pt x="81673" y="102870"/>
                </a:lnTo>
                <a:lnTo>
                  <a:pt x="91249" y="85763"/>
                </a:lnTo>
                <a:lnTo>
                  <a:pt x="106895" y="73761"/>
                </a:lnTo>
                <a:lnTo>
                  <a:pt x="128384" y="69227"/>
                </a:lnTo>
                <a:lnTo>
                  <a:pt x="150647" y="72377"/>
                </a:lnTo>
                <a:lnTo>
                  <a:pt x="165900" y="81267"/>
                </a:lnTo>
                <a:lnTo>
                  <a:pt x="174650" y="95097"/>
                </a:lnTo>
                <a:lnTo>
                  <a:pt x="177457" y="113042"/>
                </a:lnTo>
                <a:lnTo>
                  <a:pt x="175209" y="129006"/>
                </a:lnTo>
                <a:lnTo>
                  <a:pt x="167043" y="147815"/>
                </a:lnTo>
                <a:lnTo>
                  <a:pt x="150837" y="171145"/>
                </a:lnTo>
                <a:lnTo>
                  <a:pt x="124434" y="200660"/>
                </a:lnTo>
                <a:lnTo>
                  <a:pt x="7454" y="321157"/>
                </a:lnTo>
                <a:lnTo>
                  <a:pt x="7454" y="366725"/>
                </a:lnTo>
                <a:lnTo>
                  <a:pt x="262890" y="366725"/>
                </a:lnTo>
                <a:lnTo>
                  <a:pt x="262890" y="299250"/>
                </a:lnTo>
                <a:close/>
              </a:path>
              <a:path w="1158239" h="375919">
                <a:moveTo>
                  <a:pt x="570471" y="187960"/>
                </a:moveTo>
                <a:lnTo>
                  <a:pt x="565759" y="130530"/>
                </a:lnTo>
                <a:lnTo>
                  <a:pt x="552361" y="83540"/>
                </a:lnTo>
                <a:lnTo>
                  <a:pt x="531355" y="46990"/>
                </a:lnTo>
                <a:lnTo>
                  <a:pt x="495109" y="16713"/>
                </a:lnTo>
                <a:lnTo>
                  <a:pt x="495109" y="187960"/>
                </a:lnTo>
                <a:lnTo>
                  <a:pt x="490448" y="240576"/>
                </a:lnTo>
                <a:lnTo>
                  <a:pt x="477583" y="277291"/>
                </a:lnTo>
                <a:lnTo>
                  <a:pt x="458139" y="298805"/>
                </a:lnTo>
                <a:lnTo>
                  <a:pt x="433768" y="305816"/>
                </a:lnTo>
                <a:lnTo>
                  <a:pt x="409397" y="298805"/>
                </a:lnTo>
                <a:lnTo>
                  <a:pt x="389953" y="277291"/>
                </a:lnTo>
                <a:lnTo>
                  <a:pt x="377075" y="240576"/>
                </a:lnTo>
                <a:lnTo>
                  <a:pt x="372427" y="187960"/>
                </a:lnTo>
                <a:lnTo>
                  <a:pt x="377075" y="135089"/>
                </a:lnTo>
                <a:lnTo>
                  <a:pt x="389953" y="98247"/>
                </a:lnTo>
                <a:lnTo>
                  <a:pt x="409397" y="76682"/>
                </a:lnTo>
                <a:lnTo>
                  <a:pt x="433768" y="69659"/>
                </a:lnTo>
                <a:lnTo>
                  <a:pt x="458139" y="76682"/>
                </a:lnTo>
                <a:lnTo>
                  <a:pt x="477583" y="98247"/>
                </a:lnTo>
                <a:lnTo>
                  <a:pt x="490448" y="135089"/>
                </a:lnTo>
                <a:lnTo>
                  <a:pt x="495109" y="187960"/>
                </a:lnTo>
                <a:lnTo>
                  <a:pt x="495109" y="16713"/>
                </a:lnTo>
                <a:lnTo>
                  <a:pt x="470966" y="5219"/>
                </a:lnTo>
                <a:lnTo>
                  <a:pt x="433768" y="0"/>
                </a:lnTo>
                <a:lnTo>
                  <a:pt x="396557" y="5219"/>
                </a:lnTo>
                <a:lnTo>
                  <a:pt x="336169" y="46990"/>
                </a:lnTo>
                <a:lnTo>
                  <a:pt x="315175" y="83540"/>
                </a:lnTo>
                <a:lnTo>
                  <a:pt x="301777" y="130530"/>
                </a:lnTo>
                <a:lnTo>
                  <a:pt x="297065" y="187960"/>
                </a:lnTo>
                <a:lnTo>
                  <a:pt x="301777" y="245211"/>
                </a:lnTo>
                <a:lnTo>
                  <a:pt x="315175" y="292074"/>
                </a:lnTo>
                <a:lnTo>
                  <a:pt x="336169" y="328549"/>
                </a:lnTo>
                <a:lnTo>
                  <a:pt x="396557" y="370268"/>
                </a:lnTo>
                <a:lnTo>
                  <a:pt x="433768" y="375488"/>
                </a:lnTo>
                <a:lnTo>
                  <a:pt x="470966" y="370268"/>
                </a:lnTo>
                <a:lnTo>
                  <a:pt x="531355" y="328549"/>
                </a:lnTo>
                <a:lnTo>
                  <a:pt x="552361" y="292074"/>
                </a:lnTo>
                <a:lnTo>
                  <a:pt x="565759" y="245211"/>
                </a:lnTo>
                <a:lnTo>
                  <a:pt x="570471" y="187960"/>
                </a:lnTo>
                <a:close/>
              </a:path>
              <a:path w="1158239" h="375919">
                <a:moveTo>
                  <a:pt x="863587" y="299250"/>
                </a:moveTo>
                <a:lnTo>
                  <a:pt x="724687" y="299250"/>
                </a:lnTo>
                <a:lnTo>
                  <a:pt x="775957" y="246227"/>
                </a:lnTo>
                <a:lnTo>
                  <a:pt x="814984" y="203161"/>
                </a:lnTo>
                <a:lnTo>
                  <a:pt x="839762" y="168846"/>
                </a:lnTo>
                <a:lnTo>
                  <a:pt x="852779" y="139700"/>
                </a:lnTo>
                <a:lnTo>
                  <a:pt x="856576" y="112166"/>
                </a:lnTo>
                <a:lnTo>
                  <a:pt x="847928" y="67284"/>
                </a:lnTo>
                <a:lnTo>
                  <a:pt x="822883" y="31762"/>
                </a:lnTo>
                <a:lnTo>
                  <a:pt x="782815" y="8407"/>
                </a:lnTo>
                <a:lnTo>
                  <a:pt x="729068" y="0"/>
                </a:lnTo>
                <a:lnTo>
                  <a:pt x="677214" y="9309"/>
                </a:lnTo>
                <a:lnTo>
                  <a:pt x="636625" y="35052"/>
                </a:lnTo>
                <a:lnTo>
                  <a:pt x="610158" y="73939"/>
                </a:lnTo>
                <a:lnTo>
                  <a:pt x="600697" y="122682"/>
                </a:lnTo>
                <a:lnTo>
                  <a:pt x="679119" y="122682"/>
                </a:lnTo>
                <a:lnTo>
                  <a:pt x="682371" y="102870"/>
                </a:lnTo>
                <a:lnTo>
                  <a:pt x="691934" y="85763"/>
                </a:lnTo>
                <a:lnTo>
                  <a:pt x="707593" y="73761"/>
                </a:lnTo>
                <a:lnTo>
                  <a:pt x="729068" y="69227"/>
                </a:lnTo>
                <a:lnTo>
                  <a:pt x="751344" y="72377"/>
                </a:lnTo>
                <a:lnTo>
                  <a:pt x="766584" y="81267"/>
                </a:lnTo>
                <a:lnTo>
                  <a:pt x="775347" y="95097"/>
                </a:lnTo>
                <a:lnTo>
                  <a:pt x="778141" y="113042"/>
                </a:lnTo>
                <a:lnTo>
                  <a:pt x="775893" y="129006"/>
                </a:lnTo>
                <a:lnTo>
                  <a:pt x="767740" y="147815"/>
                </a:lnTo>
                <a:lnTo>
                  <a:pt x="751522" y="171145"/>
                </a:lnTo>
                <a:lnTo>
                  <a:pt x="725131" y="200660"/>
                </a:lnTo>
                <a:lnTo>
                  <a:pt x="608139" y="321157"/>
                </a:lnTo>
                <a:lnTo>
                  <a:pt x="608139" y="366725"/>
                </a:lnTo>
                <a:lnTo>
                  <a:pt x="863587" y="366725"/>
                </a:lnTo>
                <a:lnTo>
                  <a:pt x="863587" y="299250"/>
                </a:lnTo>
                <a:close/>
              </a:path>
              <a:path w="1158239" h="375919">
                <a:moveTo>
                  <a:pt x="1158011" y="263753"/>
                </a:moveTo>
                <a:lnTo>
                  <a:pt x="1151750" y="232625"/>
                </a:lnTo>
                <a:lnTo>
                  <a:pt x="1135507" y="208610"/>
                </a:lnTo>
                <a:lnTo>
                  <a:pt x="1113091" y="192227"/>
                </a:lnTo>
                <a:lnTo>
                  <a:pt x="1088351" y="184010"/>
                </a:lnTo>
                <a:lnTo>
                  <a:pt x="1110297" y="175615"/>
                </a:lnTo>
                <a:lnTo>
                  <a:pt x="1129538" y="159156"/>
                </a:lnTo>
                <a:lnTo>
                  <a:pt x="1143177" y="135953"/>
                </a:lnTo>
                <a:lnTo>
                  <a:pt x="1148372" y="107340"/>
                </a:lnTo>
                <a:lnTo>
                  <a:pt x="1139202" y="63588"/>
                </a:lnTo>
                <a:lnTo>
                  <a:pt x="1113485" y="29679"/>
                </a:lnTo>
                <a:lnTo>
                  <a:pt x="1073886" y="7772"/>
                </a:lnTo>
                <a:lnTo>
                  <a:pt x="1023061" y="0"/>
                </a:lnTo>
                <a:lnTo>
                  <a:pt x="972756" y="8724"/>
                </a:lnTo>
                <a:lnTo>
                  <a:pt x="933411" y="33020"/>
                </a:lnTo>
                <a:lnTo>
                  <a:pt x="907783" y="70053"/>
                </a:lnTo>
                <a:lnTo>
                  <a:pt x="898626" y="116979"/>
                </a:lnTo>
                <a:lnTo>
                  <a:pt x="977061" y="116979"/>
                </a:lnTo>
                <a:lnTo>
                  <a:pt x="979805" y="98386"/>
                </a:lnTo>
                <a:lnTo>
                  <a:pt x="988174" y="82257"/>
                </a:lnTo>
                <a:lnTo>
                  <a:pt x="1002385" y="70891"/>
                </a:lnTo>
                <a:lnTo>
                  <a:pt x="1022629" y="66598"/>
                </a:lnTo>
                <a:lnTo>
                  <a:pt x="1042593" y="69532"/>
                </a:lnTo>
                <a:lnTo>
                  <a:pt x="1057452" y="77990"/>
                </a:lnTo>
                <a:lnTo>
                  <a:pt x="1066736" y="91363"/>
                </a:lnTo>
                <a:lnTo>
                  <a:pt x="1069949" y="109093"/>
                </a:lnTo>
                <a:lnTo>
                  <a:pt x="1066431" y="127533"/>
                </a:lnTo>
                <a:lnTo>
                  <a:pt x="1056259" y="141630"/>
                </a:lnTo>
                <a:lnTo>
                  <a:pt x="1040003" y="150622"/>
                </a:lnTo>
                <a:lnTo>
                  <a:pt x="1018247" y="153784"/>
                </a:lnTo>
                <a:lnTo>
                  <a:pt x="982751" y="153784"/>
                </a:lnTo>
                <a:lnTo>
                  <a:pt x="982751" y="218630"/>
                </a:lnTo>
                <a:lnTo>
                  <a:pt x="1018247" y="218630"/>
                </a:lnTo>
                <a:lnTo>
                  <a:pt x="1043673" y="221564"/>
                </a:lnTo>
                <a:lnTo>
                  <a:pt x="1063320" y="230238"/>
                </a:lnTo>
                <a:lnTo>
                  <a:pt x="1075982" y="244513"/>
                </a:lnTo>
                <a:lnTo>
                  <a:pt x="1080465" y="264198"/>
                </a:lnTo>
                <a:lnTo>
                  <a:pt x="1076528" y="282206"/>
                </a:lnTo>
                <a:lnTo>
                  <a:pt x="1065403" y="296176"/>
                </a:lnTo>
                <a:lnTo>
                  <a:pt x="1048118" y="305231"/>
                </a:lnTo>
                <a:lnTo>
                  <a:pt x="1025690" y="308444"/>
                </a:lnTo>
                <a:lnTo>
                  <a:pt x="1003592" y="305333"/>
                </a:lnTo>
                <a:lnTo>
                  <a:pt x="987196" y="296341"/>
                </a:lnTo>
                <a:lnTo>
                  <a:pt x="976464" y="282016"/>
                </a:lnTo>
                <a:lnTo>
                  <a:pt x="971359" y="262877"/>
                </a:lnTo>
                <a:lnTo>
                  <a:pt x="892937" y="262877"/>
                </a:lnTo>
                <a:lnTo>
                  <a:pt x="905052" y="309499"/>
                </a:lnTo>
                <a:lnTo>
                  <a:pt x="932040" y="344982"/>
                </a:lnTo>
                <a:lnTo>
                  <a:pt x="972667" y="367563"/>
                </a:lnTo>
                <a:lnTo>
                  <a:pt x="1025690" y="375488"/>
                </a:lnTo>
                <a:lnTo>
                  <a:pt x="1077607" y="367703"/>
                </a:lnTo>
                <a:lnTo>
                  <a:pt x="1119619" y="345414"/>
                </a:lnTo>
                <a:lnTo>
                  <a:pt x="1147749" y="310235"/>
                </a:lnTo>
                <a:lnTo>
                  <a:pt x="1158011" y="26375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90" y="2535895"/>
            <a:ext cx="358775" cy="374650"/>
          </a:xfrm>
          <a:custGeom>
            <a:avLst/>
            <a:gdLst/>
            <a:ahLst/>
            <a:cxnLst/>
            <a:rect l="l" t="t" r="r" b="b"/>
            <a:pathLst>
              <a:path w="358775" h="374650">
                <a:moveTo>
                  <a:pt x="353141" y="278219"/>
                </a:moveTo>
                <a:lnTo>
                  <a:pt x="280409" y="278219"/>
                </a:lnTo>
                <a:lnTo>
                  <a:pt x="280409" y="158168"/>
                </a:lnTo>
                <a:lnTo>
                  <a:pt x="167369" y="158168"/>
                </a:lnTo>
                <a:lnTo>
                  <a:pt x="167369" y="100334"/>
                </a:lnTo>
                <a:lnTo>
                  <a:pt x="280409" y="100334"/>
                </a:lnTo>
                <a:lnTo>
                  <a:pt x="280409" y="80617"/>
                </a:lnTo>
                <a:lnTo>
                  <a:pt x="167369" y="80617"/>
                </a:lnTo>
                <a:lnTo>
                  <a:pt x="167369" y="22783"/>
                </a:lnTo>
                <a:lnTo>
                  <a:pt x="280409" y="22783"/>
                </a:lnTo>
                <a:lnTo>
                  <a:pt x="280409" y="0"/>
                </a:lnTo>
                <a:lnTo>
                  <a:pt x="353141" y="0"/>
                </a:lnTo>
                <a:lnTo>
                  <a:pt x="353141" y="278219"/>
                </a:lnTo>
                <a:close/>
              </a:path>
              <a:path w="358775" h="374650">
                <a:moveTo>
                  <a:pt x="156854" y="239662"/>
                </a:moveTo>
                <a:lnTo>
                  <a:pt x="0" y="239662"/>
                </a:lnTo>
                <a:lnTo>
                  <a:pt x="0" y="2190"/>
                </a:lnTo>
                <a:lnTo>
                  <a:pt x="74922" y="2190"/>
                </a:lnTo>
                <a:lnTo>
                  <a:pt x="74922" y="179199"/>
                </a:lnTo>
                <a:lnTo>
                  <a:pt x="246234" y="179199"/>
                </a:lnTo>
                <a:lnTo>
                  <a:pt x="246234" y="230023"/>
                </a:lnTo>
                <a:lnTo>
                  <a:pt x="229065" y="234117"/>
                </a:lnTo>
                <a:lnTo>
                  <a:pt x="207459" y="237143"/>
                </a:lnTo>
                <a:lnTo>
                  <a:pt x="182896" y="239019"/>
                </a:lnTo>
                <a:lnTo>
                  <a:pt x="156854" y="239662"/>
                </a:lnTo>
                <a:close/>
              </a:path>
              <a:path w="358775" h="374650">
                <a:moveTo>
                  <a:pt x="246234" y="179199"/>
                </a:moveTo>
                <a:lnTo>
                  <a:pt x="159921" y="179199"/>
                </a:lnTo>
                <a:lnTo>
                  <a:pt x="184867" y="178692"/>
                </a:lnTo>
                <a:lnTo>
                  <a:pt x="208335" y="177118"/>
                </a:lnTo>
                <a:lnTo>
                  <a:pt x="229174" y="174393"/>
                </a:lnTo>
                <a:lnTo>
                  <a:pt x="246234" y="170436"/>
                </a:lnTo>
                <a:lnTo>
                  <a:pt x="246234" y="179199"/>
                </a:lnTo>
                <a:close/>
              </a:path>
              <a:path w="358775" h="374650">
                <a:moveTo>
                  <a:pt x="358398" y="374171"/>
                </a:moveTo>
                <a:lnTo>
                  <a:pt x="18401" y="374171"/>
                </a:lnTo>
                <a:lnTo>
                  <a:pt x="18401" y="259817"/>
                </a:lnTo>
                <a:lnTo>
                  <a:pt x="93762" y="259817"/>
                </a:lnTo>
                <a:lnTo>
                  <a:pt x="93762" y="308889"/>
                </a:lnTo>
                <a:lnTo>
                  <a:pt x="358398" y="308889"/>
                </a:lnTo>
                <a:lnTo>
                  <a:pt x="358398" y="3741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9066" y="2531960"/>
            <a:ext cx="669925" cy="378460"/>
          </a:xfrm>
          <a:custGeom>
            <a:avLst/>
            <a:gdLst/>
            <a:ahLst/>
            <a:cxnLst/>
            <a:rect l="l" t="t" r="r" b="b"/>
            <a:pathLst>
              <a:path w="669925" h="378460">
                <a:moveTo>
                  <a:pt x="262890" y="304507"/>
                </a:moveTo>
                <a:lnTo>
                  <a:pt x="123990" y="304507"/>
                </a:lnTo>
                <a:lnTo>
                  <a:pt x="175260" y="251485"/>
                </a:lnTo>
                <a:lnTo>
                  <a:pt x="214287" y="208419"/>
                </a:lnTo>
                <a:lnTo>
                  <a:pt x="239064" y="174104"/>
                </a:lnTo>
                <a:lnTo>
                  <a:pt x="252082" y="144957"/>
                </a:lnTo>
                <a:lnTo>
                  <a:pt x="255879" y="117424"/>
                </a:lnTo>
                <a:lnTo>
                  <a:pt x="247230" y="72542"/>
                </a:lnTo>
                <a:lnTo>
                  <a:pt x="222186" y="37020"/>
                </a:lnTo>
                <a:lnTo>
                  <a:pt x="182118" y="13665"/>
                </a:lnTo>
                <a:lnTo>
                  <a:pt x="128371" y="5257"/>
                </a:lnTo>
                <a:lnTo>
                  <a:pt x="76517" y="14566"/>
                </a:lnTo>
                <a:lnTo>
                  <a:pt x="35928" y="40309"/>
                </a:lnTo>
                <a:lnTo>
                  <a:pt x="9461" y="79197"/>
                </a:lnTo>
                <a:lnTo>
                  <a:pt x="0" y="127939"/>
                </a:lnTo>
                <a:lnTo>
                  <a:pt x="78422" y="127939"/>
                </a:lnTo>
                <a:lnTo>
                  <a:pt x="81673" y="108127"/>
                </a:lnTo>
                <a:lnTo>
                  <a:pt x="91236" y="91020"/>
                </a:lnTo>
                <a:lnTo>
                  <a:pt x="106895" y="79019"/>
                </a:lnTo>
                <a:lnTo>
                  <a:pt x="128371" y="74485"/>
                </a:lnTo>
                <a:lnTo>
                  <a:pt x="150647" y="77635"/>
                </a:lnTo>
                <a:lnTo>
                  <a:pt x="165887" y="86525"/>
                </a:lnTo>
                <a:lnTo>
                  <a:pt x="174650" y="100355"/>
                </a:lnTo>
                <a:lnTo>
                  <a:pt x="177444" y="118300"/>
                </a:lnTo>
                <a:lnTo>
                  <a:pt x="175196" y="134264"/>
                </a:lnTo>
                <a:lnTo>
                  <a:pt x="167043" y="153073"/>
                </a:lnTo>
                <a:lnTo>
                  <a:pt x="150825" y="176403"/>
                </a:lnTo>
                <a:lnTo>
                  <a:pt x="124434" y="205917"/>
                </a:lnTo>
                <a:lnTo>
                  <a:pt x="7442" y="326415"/>
                </a:lnTo>
                <a:lnTo>
                  <a:pt x="7442" y="371983"/>
                </a:lnTo>
                <a:lnTo>
                  <a:pt x="262890" y="371983"/>
                </a:lnTo>
                <a:lnTo>
                  <a:pt x="262890" y="304507"/>
                </a:lnTo>
                <a:close/>
              </a:path>
              <a:path w="669925" h="378460">
                <a:moveTo>
                  <a:pt x="542417" y="69227"/>
                </a:moveTo>
                <a:lnTo>
                  <a:pt x="511035" y="17691"/>
                </a:lnTo>
                <a:lnTo>
                  <a:pt x="471881" y="4140"/>
                </a:lnTo>
                <a:lnTo>
                  <a:pt x="471881" y="69227"/>
                </a:lnTo>
                <a:lnTo>
                  <a:pt x="468934" y="77343"/>
                </a:lnTo>
                <a:lnTo>
                  <a:pt x="460489" y="83248"/>
                </a:lnTo>
                <a:lnTo>
                  <a:pt x="447103" y="86842"/>
                </a:lnTo>
                <a:lnTo>
                  <a:pt x="429374" y="88061"/>
                </a:lnTo>
                <a:lnTo>
                  <a:pt x="411645" y="86842"/>
                </a:lnTo>
                <a:lnTo>
                  <a:pt x="398272" y="83248"/>
                </a:lnTo>
                <a:lnTo>
                  <a:pt x="389826" y="77343"/>
                </a:lnTo>
                <a:lnTo>
                  <a:pt x="386880" y="69227"/>
                </a:lnTo>
                <a:lnTo>
                  <a:pt x="389826" y="61099"/>
                </a:lnTo>
                <a:lnTo>
                  <a:pt x="398272" y="55206"/>
                </a:lnTo>
                <a:lnTo>
                  <a:pt x="411645" y="51600"/>
                </a:lnTo>
                <a:lnTo>
                  <a:pt x="429374" y="50380"/>
                </a:lnTo>
                <a:lnTo>
                  <a:pt x="447103" y="51600"/>
                </a:lnTo>
                <a:lnTo>
                  <a:pt x="460489" y="55206"/>
                </a:lnTo>
                <a:lnTo>
                  <a:pt x="468934" y="61099"/>
                </a:lnTo>
                <a:lnTo>
                  <a:pt x="471881" y="69227"/>
                </a:lnTo>
                <a:lnTo>
                  <a:pt x="471881" y="4140"/>
                </a:lnTo>
                <a:lnTo>
                  <a:pt x="429374" y="0"/>
                </a:lnTo>
                <a:lnTo>
                  <a:pt x="383438" y="4470"/>
                </a:lnTo>
                <a:lnTo>
                  <a:pt x="324573" y="39370"/>
                </a:lnTo>
                <a:lnTo>
                  <a:pt x="316331" y="69227"/>
                </a:lnTo>
                <a:lnTo>
                  <a:pt x="324573" y="99085"/>
                </a:lnTo>
                <a:lnTo>
                  <a:pt x="347713" y="120764"/>
                </a:lnTo>
                <a:lnTo>
                  <a:pt x="383438" y="133985"/>
                </a:lnTo>
                <a:lnTo>
                  <a:pt x="429374" y="138455"/>
                </a:lnTo>
                <a:lnTo>
                  <a:pt x="475322" y="133985"/>
                </a:lnTo>
                <a:lnTo>
                  <a:pt x="511035" y="120764"/>
                </a:lnTo>
                <a:lnTo>
                  <a:pt x="534187" y="99085"/>
                </a:lnTo>
                <a:lnTo>
                  <a:pt x="537222" y="88061"/>
                </a:lnTo>
                <a:lnTo>
                  <a:pt x="542417" y="69227"/>
                </a:lnTo>
                <a:close/>
              </a:path>
              <a:path w="669925" h="378460">
                <a:moveTo>
                  <a:pt x="665530" y="3937"/>
                </a:moveTo>
                <a:lnTo>
                  <a:pt x="591489" y="3937"/>
                </a:lnTo>
                <a:lnTo>
                  <a:pt x="591489" y="38989"/>
                </a:lnTo>
                <a:lnTo>
                  <a:pt x="557314" y="38989"/>
                </a:lnTo>
                <a:lnTo>
                  <a:pt x="557314" y="104711"/>
                </a:lnTo>
                <a:lnTo>
                  <a:pt x="591489" y="104711"/>
                </a:lnTo>
                <a:lnTo>
                  <a:pt x="591489" y="206362"/>
                </a:lnTo>
                <a:lnTo>
                  <a:pt x="665530" y="206362"/>
                </a:lnTo>
                <a:lnTo>
                  <a:pt x="665530" y="3937"/>
                </a:lnTo>
                <a:close/>
              </a:path>
              <a:path w="669925" h="378460">
                <a:moveTo>
                  <a:pt x="669912" y="331673"/>
                </a:moveTo>
                <a:lnTo>
                  <a:pt x="403085" y="331673"/>
                </a:lnTo>
                <a:lnTo>
                  <a:pt x="403085" y="318528"/>
                </a:lnTo>
                <a:lnTo>
                  <a:pt x="665530" y="318528"/>
                </a:lnTo>
                <a:lnTo>
                  <a:pt x="665530" y="219506"/>
                </a:lnTo>
                <a:lnTo>
                  <a:pt x="465302" y="219506"/>
                </a:lnTo>
                <a:lnTo>
                  <a:pt x="465302" y="201980"/>
                </a:lnTo>
                <a:lnTo>
                  <a:pt x="471881" y="201980"/>
                </a:lnTo>
                <a:lnTo>
                  <a:pt x="499656" y="201269"/>
                </a:lnTo>
                <a:lnTo>
                  <a:pt x="526211" y="198970"/>
                </a:lnTo>
                <a:lnTo>
                  <a:pt x="550125" y="194767"/>
                </a:lnTo>
                <a:lnTo>
                  <a:pt x="570026" y="188391"/>
                </a:lnTo>
                <a:lnTo>
                  <a:pt x="570026" y="135826"/>
                </a:lnTo>
                <a:lnTo>
                  <a:pt x="549960" y="141566"/>
                </a:lnTo>
                <a:lnTo>
                  <a:pt x="525881" y="145681"/>
                </a:lnTo>
                <a:lnTo>
                  <a:pt x="499656" y="148145"/>
                </a:lnTo>
                <a:lnTo>
                  <a:pt x="473189" y="148971"/>
                </a:lnTo>
                <a:lnTo>
                  <a:pt x="301002" y="148971"/>
                </a:lnTo>
                <a:lnTo>
                  <a:pt x="301002" y="201980"/>
                </a:lnTo>
                <a:lnTo>
                  <a:pt x="392569" y="201980"/>
                </a:lnTo>
                <a:lnTo>
                  <a:pt x="392569" y="219506"/>
                </a:lnTo>
                <a:lnTo>
                  <a:pt x="330352" y="219506"/>
                </a:lnTo>
                <a:lnTo>
                  <a:pt x="330352" y="265950"/>
                </a:lnTo>
                <a:lnTo>
                  <a:pt x="593242" y="265950"/>
                </a:lnTo>
                <a:lnTo>
                  <a:pt x="593242" y="279095"/>
                </a:lnTo>
                <a:lnTo>
                  <a:pt x="331228" y="279095"/>
                </a:lnTo>
                <a:lnTo>
                  <a:pt x="331228" y="378117"/>
                </a:lnTo>
                <a:lnTo>
                  <a:pt x="669912" y="378117"/>
                </a:lnTo>
                <a:lnTo>
                  <a:pt x="669912" y="3316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4546" y="2535897"/>
            <a:ext cx="666115" cy="376555"/>
          </a:xfrm>
          <a:custGeom>
            <a:avLst/>
            <a:gdLst/>
            <a:ahLst/>
            <a:cxnLst/>
            <a:rect l="l" t="t" r="r" b="b"/>
            <a:pathLst>
              <a:path w="666114" h="376555">
                <a:moveTo>
                  <a:pt x="260261" y="251929"/>
                </a:moveTo>
                <a:lnTo>
                  <a:pt x="251764" y="201066"/>
                </a:lnTo>
                <a:lnTo>
                  <a:pt x="227838" y="163042"/>
                </a:lnTo>
                <a:lnTo>
                  <a:pt x="190754" y="139242"/>
                </a:lnTo>
                <a:lnTo>
                  <a:pt x="142836" y="131013"/>
                </a:lnTo>
                <a:lnTo>
                  <a:pt x="126415" y="132041"/>
                </a:lnTo>
                <a:lnTo>
                  <a:pt x="111340" y="135001"/>
                </a:lnTo>
                <a:lnTo>
                  <a:pt x="97675" y="139700"/>
                </a:lnTo>
                <a:lnTo>
                  <a:pt x="85445" y="145910"/>
                </a:lnTo>
                <a:lnTo>
                  <a:pt x="89382" y="78867"/>
                </a:lnTo>
                <a:lnTo>
                  <a:pt x="242735" y="78867"/>
                </a:lnTo>
                <a:lnTo>
                  <a:pt x="242735" y="10960"/>
                </a:lnTo>
                <a:lnTo>
                  <a:pt x="17094" y="10960"/>
                </a:lnTo>
                <a:lnTo>
                  <a:pt x="6578" y="219506"/>
                </a:lnTo>
                <a:lnTo>
                  <a:pt x="78867" y="219506"/>
                </a:lnTo>
                <a:lnTo>
                  <a:pt x="87299" y="210197"/>
                </a:lnTo>
                <a:lnTo>
                  <a:pt x="98310" y="202539"/>
                </a:lnTo>
                <a:lnTo>
                  <a:pt x="112204" y="197332"/>
                </a:lnTo>
                <a:lnTo>
                  <a:pt x="129260" y="195414"/>
                </a:lnTo>
                <a:lnTo>
                  <a:pt x="152019" y="199567"/>
                </a:lnTo>
                <a:lnTo>
                  <a:pt x="168795" y="211188"/>
                </a:lnTo>
                <a:lnTo>
                  <a:pt x="179158" y="229057"/>
                </a:lnTo>
                <a:lnTo>
                  <a:pt x="182702" y="251929"/>
                </a:lnTo>
                <a:lnTo>
                  <a:pt x="179120" y="274701"/>
                </a:lnTo>
                <a:lnTo>
                  <a:pt x="168795" y="292735"/>
                </a:lnTo>
                <a:lnTo>
                  <a:pt x="152400" y="304609"/>
                </a:lnTo>
                <a:lnTo>
                  <a:pt x="130568" y="308889"/>
                </a:lnTo>
                <a:lnTo>
                  <a:pt x="108991" y="305841"/>
                </a:lnTo>
                <a:lnTo>
                  <a:pt x="93332" y="297002"/>
                </a:lnTo>
                <a:lnTo>
                  <a:pt x="83248" y="282829"/>
                </a:lnTo>
                <a:lnTo>
                  <a:pt x="78435" y="263766"/>
                </a:lnTo>
                <a:lnTo>
                  <a:pt x="0" y="263766"/>
                </a:lnTo>
                <a:lnTo>
                  <a:pt x="11899" y="310375"/>
                </a:lnTo>
                <a:lnTo>
                  <a:pt x="38341" y="345859"/>
                </a:lnTo>
                <a:lnTo>
                  <a:pt x="78257" y="368439"/>
                </a:lnTo>
                <a:lnTo>
                  <a:pt x="130568" y="376364"/>
                </a:lnTo>
                <a:lnTo>
                  <a:pt x="181889" y="367525"/>
                </a:lnTo>
                <a:lnTo>
                  <a:pt x="223012" y="342404"/>
                </a:lnTo>
                <a:lnTo>
                  <a:pt x="250342" y="303174"/>
                </a:lnTo>
                <a:lnTo>
                  <a:pt x="260261" y="251929"/>
                </a:lnTo>
                <a:close/>
              </a:path>
              <a:path w="666114" h="376555">
                <a:moveTo>
                  <a:pt x="543293" y="91135"/>
                </a:moveTo>
                <a:lnTo>
                  <a:pt x="535851" y="58712"/>
                </a:lnTo>
                <a:lnTo>
                  <a:pt x="534822" y="54229"/>
                </a:lnTo>
                <a:lnTo>
                  <a:pt x="510654" y="25577"/>
                </a:lnTo>
                <a:lnTo>
                  <a:pt x="472694" y="7035"/>
                </a:lnTo>
                <a:lnTo>
                  <a:pt x="470128" y="6705"/>
                </a:lnTo>
                <a:lnTo>
                  <a:pt x="470128" y="91135"/>
                </a:lnTo>
                <a:lnTo>
                  <a:pt x="466737" y="104521"/>
                </a:lnTo>
                <a:lnTo>
                  <a:pt x="457149" y="114744"/>
                </a:lnTo>
                <a:lnTo>
                  <a:pt x="442214" y="121272"/>
                </a:lnTo>
                <a:lnTo>
                  <a:pt x="422808" y="123558"/>
                </a:lnTo>
                <a:lnTo>
                  <a:pt x="403402" y="121272"/>
                </a:lnTo>
                <a:lnTo>
                  <a:pt x="388467" y="114744"/>
                </a:lnTo>
                <a:lnTo>
                  <a:pt x="378879" y="104521"/>
                </a:lnTo>
                <a:lnTo>
                  <a:pt x="375488" y="91135"/>
                </a:lnTo>
                <a:lnTo>
                  <a:pt x="378879" y="77749"/>
                </a:lnTo>
                <a:lnTo>
                  <a:pt x="388467" y="67538"/>
                </a:lnTo>
                <a:lnTo>
                  <a:pt x="403402" y="61010"/>
                </a:lnTo>
                <a:lnTo>
                  <a:pt x="422808" y="58712"/>
                </a:lnTo>
                <a:lnTo>
                  <a:pt x="442214" y="61010"/>
                </a:lnTo>
                <a:lnTo>
                  <a:pt x="457149" y="67538"/>
                </a:lnTo>
                <a:lnTo>
                  <a:pt x="466737" y="77749"/>
                </a:lnTo>
                <a:lnTo>
                  <a:pt x="470128" y="91135"/>
                </a:lnTo>
                <a:lnTo>
                  <a:pt x="470128" y="6705"/>
                </a:lnTo>
                <a:lnTo>
                  <a:pt x="422808" y="444"/>
                </a:lnTo>
                <a:lnTo>
                  <a:pt x="372935" y="7035"/>
                </a:lnTo>
                <a:lnTo>
                  <a:pt x="334962" y="25577"/>
                </a:lnTo>
                <a:lnTo>
                  <a:pt x="302323" y="91135"/>
                </a:lnTo>
                <a:lnTo>
                  <a:pt x="310794" y="128231"/>
                </a:lnTo>
                <a:lnTo>
                  <a:pt x="334962" y="156857"/>
                </a:lnTo>
                <a:lnTo>
                  <a:pt x="372935" y="175298"/>
                </a:lnTo>
                <a:lnTo>
                  <a:pt x="422808" y="181838"/>
                </a:lnTo>
                <a:lnTo>
                  <a:pt x="472694" y="175298"/>
                </a:lnTo>
                <a:lnTo>
                  <a:pt x="510654" y="156857"/>
                </a:lnTo>
                <a:lnTo>
                  <a:pt x="534822" y="128231"/>
                </a:lnTo>
                <a:lnTo>
                  <a:pt x="535889" y="123558"/>
                </a:lnTo>
                <a:lnTo>
                  <a:pt x="543293" y="91135"/>
                </a:lnTo>
                <a:close/>
              </a:path>
              <a:path w="666114" h="376555">
                <a:moveTo>
                  <a:pt x="662038" y="0"/>
                </a:moveTo>
                <a:lnTo>
                  <a:pt x="587984" y="0"/>
                </a:lnTo>
                <a:lnTo>
                  <a:pt x="587984" y="183146"/>
                </a:lnTo>
                <a:lnTo>
                  <a:pt x="662038" y="183146"/>
                </a:lnTo>
                <a:lnTo>
                  <a:pt x="662038" y="0"/>
                </a:lnTo>
                <a:close/>
              </a:path>
              <a:path w="666114" h="376555">
                <a:moveTo>
                  <a:pt x="665975" y="322910"/>
                </a:moveTo>
                <a:lnTo>
                  <a:pt x="405282" y="322910"/>
                </a:lnTo>
                <a:lnTo>
                  <a:pt x="405282" y="308013"/>
                </a:lnTo>
                <a:lnTo>
                  <a:pt x="662038" y="308013"/>
                </a:lnTo>
                <a:lnTo>
                  <a:pt x="662038" y="196291"/>
                </a:lnTo>
                <a:lnTo>
                  <a:pt x="331241" y="196291"/>
                </a:lnTo>
                <a:lnTo>
                  <a:pt x="331241" y="247548"/>
                </a:lnTo>
                <a:lnTo>
                  <a:pt x="588860" y="247548"/>
                </a:lnTo>
                <a:lnTo>
                  <a:pt x="588860" y="262445"/>
                </a:lnTo>
                <a:lnTo>
                  <a:pt x="332117" y="262445"/>
                </a:lnTo>
                <a:lnTo>
                  <a:pt x="332117" y="374180"/>
                </a:lnTo>
                <a:lnTo>
                  <a:pt x="665975" y="374180"/>
                </a:lnTo>
                <a:lnTo>
                  <a:pt x="665975" y="3229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1730" y="2537650"/>
            <a:ext cx="1051560" cy="375285"/>
          </a:xfrm>
          <a:custGeom>
            <a:avLst/>
            <a:gdLst/>
            <a:ahLst/>
            <a:cxnLst/>
            <a:rect l="l" t="t" r="r" b="b"/>
            <a:pathLst>
              <a:path w="1051560" h="375285">
                <a:moveTo>
                  <a:pt x="300126" y="265074"/>
                </a:moveTo>
                <a:lnTo>
                  <a:pt x="275818" y="195795"/>
                </a:lnTo>
                <a:lnTo>
                  <a:pt x="241719" y="170865"/>
                </a:lnTo>
                <a:lnTo>
                  <a:pt x="189725" y="153797"/>
                </a:lnTo>
                <a:lnTo>
                  <a:pt x="145135" y="143573"/>
                </a:lnTo>
                <a:lnTo>
                  <a:pt x="114960" y="133197"/>
                </a:lnTo>
                <a:lnTo>
                  <a:pt x="97853" y="120523"/>
                </a:lnTo>
                <a:lnTo>
                  <a:pt x="92456" y="103403"/>
                </a:lnTo>
                <a:lnTo>
                  <a:pt x="96253" y="88671"/>
                </a:lnTo>
                <a:lnTo>
                  <a:pt x="107403" y="77165"/>
                </a:lnTo>
                <a:lnTo>
                  <a:pt x="125539" y="69697"/>
                </a:lnTo>
                <a:lnTo>
                  <a:pt x="150291" y="67043"/>
                </a:lnTo>
                <a:lnTo>
                  <a:pt x="176034" y="70472"/>
                </a:lnTo>
                <a:lnTo>
                  <a:pt x="195859" y="80352"/>
                </a:lnTo>
                <a:lnTo>
                  <a:pt x="209435" y="96062"/>
                </a:lnTo>
                <a:lnTo>
                  <a:pt x="216446" y="116992"/>
                </a:lnTo>
                <a:lnTo>
                  <a:pt x="298818" y="116992"/>
                </a:lnTo>
                <a:lnTo>
                  <a:pt x="285978" y="70129"/>
                </a:lnTo>
                <a:lnTo>
                  <a:pt x="255600" y="33248"/>
                </a:lnTo>
                <a:lnTo>
                  <a:pt x="211023" y="9105"/>
                </a:lnTo>
                <a:lnTo>
                  <a:pt x="155549" y="444"/>
                </a:lnTo>
                <a:lnTo>
                  <a:pt x="98945" y="7467"/>
                </a:lnTo>
                <a:lnTo>
                  <a:pt x="53022" y="27774"/>
                </a:lnTo>
                <a:lnTo>
                  <a:pt x="22212" y="60147"/>
                </a:lnTo>
                <a:lnTo>
                  <a:pt x="10960" y="103403"/>
                </a:lnTo>
                <a:lnTo>
                  <a:pt x="18745" y="147383"/>
                </a:lnTo>
                <a:lnTo>
                  <a:pt x="41681" y="179857"/>
                </a:lnTo>
                <a:lnTo>
                  <a:pt x="79171" y="202476"/>
                </a:lnTo>
                <a:lnTo>
                  <a:pt x="130568" y="216877"/>
                </a:lnTo>
                <a:lnTo>
                  <a:pt x="171069" y="225945"/>
                </a:lnTo>
                <a:lnTo>
                  <a:pt x="198208" y="236486"/>
                </a:lnTo>
                <a:lnTo>
                  <a:pt x="213436" y="250151"/>
                </a:lnTo>
                <a:lnTo>
                  <a:pt x="218198" y="268579"/>
                </a:lnTo>
                <a:lnTo>
                  <a:pt x="213931" y="284543"/>
                </a:lnTo>
                <a:lnTo>
                  <a:pt x="202095" y="297002"/>
                </a:lnTo>
                <a:lnTo>
                  <a:pt x="184188" y="305117"/>
                </a:lnTo>
                <a:lnTo>
                  <a:pt x="161683" y="308013"/>
                </a:lnTo>
                <a:lnTo>
                  <a:pt x="130606" y="303923"/>
                </a:lnTo>
                <a:lnTo>
                  <a:pt x="106362" y="292354"/>
                </a:lnTo>
                <a:lnTo>
                  <a:pt x="89839" y="274370"/>
                </a:lnTo>
                <a:lnTo>
                  <a:pt x="81940" y="251053"/>
                </a:lnTo>
                <a:lnTo>
                  <a:pt x="0" y="251053"/>
                </a:lnTo>
                <a:lnTo>
                  <a:pt x="9118" y="293230"/>
                </a:lnTo>
                <a:lnTo>
                  <a:pt x="31064" y="327634"/>
                </a:lnTo>
                <a:lnTo>
                  <a:pt x="64046" y="353364"/>
                </a:lnTo>
                <a:lnTo>
                  <a:pt x="106286" y="369481"/>
                </a:lnTo>
                <a:lnTo>
                  <a:pt x="155981" y="375056"/>
                </a:lnTo>
                <a:lnTo>
                  <a:pt x="212153" y="367474"/>
                </a:lnTo>
                <a:lnTo>
                  <a:pt x="257962" y="345694"/>
                </a:lnTo>
                <a:lnTo>
                  <a:pt x="288823" y="311099"/>
                </a:lnTo>
                <a:lnTo>
                  <a:pt x="300126" y="265074"/>
                </a:lnTo>
                <a:close/>
              </a:path>
              <a:path w="1051560" h="375285">
                <a:moveTo>
                  <a:pt x="638810" y="8724"/>
                </a:moveTo>
                <a:lnTo>
                  <a:pt x="326859" y="8724"/>
                </a:lnTo>
                <a:lnTo>
                  <a:pt x="326859" y="79844"/>
                </a:lnTo>
                <a:lnTo>
                  <a:pt x="442963" y="79844"/>
                </a:lnTo>
                <a:lnTo>
                  <a:pt x="442963" y="366864"/>
                </a:lnTo>
                <a:lnTo>
                  <a:pt x="522706" y="366864"/>
                </a:lnTo>
                <a:lnTo>
                  <a:pt x="522706" y="79844"/>
                </a:lnTo>
                <a:lnTo>
                  <a:pt x="638810" y="79844"/>
                </a:lnTo>
                <a:lnTo>
                  <a:pt x="638810" y="8724"/>
                </a:lnTo>
                <a:close/>
              </a:path>
              <a:path w="1051560" h="375285">
                <a:moveTo>
                  <a:pt x="1051547" y="187528"/>
                </a:moveTo>
                <a:lnTo>
                  <a:pt x="1046683" y="143065"/>
                </a:lnTo>
                <a:lnTo>
                  <a:pt x="1032713" y="103022"/>
                </a:lnTo>
                <a:lnTo>
                  <a:pt x="1010564" y="68287"/>
                </a:lnTo>
                <a:lnTo>
                  <a:pt x="981176" y="39738"/>
                </a:lnTo>
                <a:lnTo>
                  <a:pt x="971804" y="34112"/>
                </a:lnTo>
                <a:lnTo>
                  <a:pt x="971804" y="187528"/>
                </a:lnTo>
                <a:lnTo>
                  <a:pt x="963256" y="233883"/>
                </a:lnTo>
                <a:lnTo>
                  <a:pt x="939596" y="270497"/>
                </a:lnTo>
                <a:lnTo>
                  <a:pt x="903782" y="294551"/>
                </a:lnTo>
                <a:lnTo>
                  <a:pt x="858761" y="303199"/>
                </a:lnTo>
                <a:lnTo>
                  <a:pt x="813739" y="294551"/>
                </a:lnTo>
                <a:lnTo>
                  <a:pt x="777925" y="270497"/>
                </a:lnTo>
                <a:lnTo>
                  <a:pt x="754265" y="233883"/>
                </a:lnTo>
                <a:lnTo>
                  <a:pt x="745718" y="187528"/>
                </a:lnTo>
                <a:lnTo>
                  <a:pt x="754265" y="140995"/>
                </a:lnTo>
                <a:lnTo>
                  <a:pt x="777925" y="104394"/>
                </a:lnTo>
                <a:lnTo>
                  <a:pt x="813739" y="80441"/>
                </a:lnTo>
                <a:lnTo>
                  <a:pt x="858761" y="71856"/>
                </a:lnTo>
                <a:lnTo>
                  <a:pt x="903782" y="80441"/>
                </a:lnTo>
                <a:lnTo>
                  <a:pt x="939596" y="104394"/>
                </a:lnTo>
                <a:lnTo>
                  <a:pt x="963256" y="140995"/>
                </a:lnTo>
                <a:lnTo>
                  <a:pt x="971804" y="187528"/>
                </a:lnTo>
                <a:lnTo>
                  <a:pt x="971804" y="34112"/>
                </a:lnTo>
                <a:lnTo>
                  <a:pt x="945451" y="18249"/>
                </a:lnTo>
                <a:lnTo>
                  <a:pt x="904341" y="4711"/>
                </a:lnTo>
                <a:lnTo>
                  <a:pt x="858761" y="0"/>
                </a:lnTo>
                <a:lnTo>
                  <a:pt x="813181" y="4711"/>
                </a:lnTo>
                <a:lnTo>
                  <a:pt x="772071" y="18249"/>
                </a:lnTo>
                <a:lnTo>
                  <a:pt x="736346" y="39738"/>
                </a:lnTo>
                <a:lnTo>
                  <a:pt x="706958" y="68287"/>
                </a:lnTo>
                <a:lnTo>
                  <a:pt x="684809" y="103022"/>
                </a:lnTo>
                <a:lnTo>
                  <a:pt x="670839" y="143065"/>
                </a:lnTo>
                <a:lnTo>
                  <a:pt x="665975" y="187528"/>
                </a:lnTo>
                <a:lnTo>
                  <a:pt x="670839" y="231990"/>
                </a:lnTo>
                <a:lnTo>
                  <a:pt x="684809" y="272034"/>
                </a:lnTo>
                <a:lnTo>
                  <a:pt x="706958" y="306768"/>
                </a:lnTo>
                <a:lnTo>
                  <a:pt x="736346" y="335318"/>
                </a:lnTo>
                <a:lnTo>
                  <a:pt x="772071" y="356806"/>
                </a:lnTo>
                <a:lnTo>
                  <a:pt x="813181" y="370344"/>
                </a:lnTo>
                <a:lnTo>
                  <a:pt x="858761" y="375056"/>
                </a:lnTo>
                <a:lnTo>
                  <a:pt x="904341" y="370344"/>
                </a:lnTo>
                <a:lnTo>
                  <a:pt x="945451" y="356806"/>
                </a:lnTo>
                <a:lnTo>
                  <a:pt x="981176" y="335318"/>
                </a:lnTo>
                <a:lnTo>
                  <a:pt x="1010564" y="306768"/>
                </a:lnTo>
                <a:lnTo>
                  <a:pt x="1032713" y="272034"/>
                </a:lnTo>
                <a:lnTo>
                  <a:pt x="1046683" y="231990"/>
                </a:lnTo>
                <a:lnTo>
                  <a:pt x="1051547" y="18752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3255" y="2535897"/>
            <a:ext cx="773430" cy="374650"/>
          </a:xfrm>
          <a:custGeom>
            <a:avLst/>
            <a:gdLst/>
            <a:ahLst/>
            <a:cxnLst/>
            <a:rect l="l" t="t" r="r" b="b"/>
            <a:pathLst>
              <a:path w="773429" h="374650">
                <a:moveTo>
                  <a:pt x="211632" y="8763"/>
                </a:moveTo>
                <a:lnTo>
                  <a:pt x="0" y="8763"/>
                </a:lnTo>
                <a:lnTo>
                  <a:pt x="0" y="76238"/>
                </a:lnTo>
                <a:lnTo>
                  <a:pt x="136271" y="76238"/>
                </a:lnTo>
                <a:lnTo>
                  <a:pt x="136271" y="109982"/>
                </a:lnTo>
                <a:lnTo>
                  <a:pt x="132410" y="161023"/>
                </a:lnTo>
                <a:lnTo>
                  <a:pt x="120904" y="204241"/>
                </a:lnTo>
                <a:lnTo>
                  <a:pt x="101815" y="239014"/>
                </a:lnTo>
                <a:lnTo>
                  <a:pt x="41287" y="280771"/>
                </a:lnTo>
                <a:lnTo>
                  <a:pt x="0" y="286550"/>
                </a:lnTo>
                <a:lnTo>
                  <a:pt x="0" y="356654"/>
                </a:lnTo>
                <a:lnTo>
                  <a:pt x="46329" y="352285"/>
                </a:lnTo>
                <a:lnTo>
                  <a:pt x="87782" y="339483"/>
                </a:lnTo>
                <a:lnTo>
                  <a:pt x="123952" y="318693"/>
                </a:lnTo>
                <a:lnTo>
                  <a:pt x="154444" y="290322"/>
                </a:lnTo>
                <a:lnTo>
                  <a:pt x="178866" y="254838"/>
                </a:lnTo>
                <a:lnTo>
                  <a:pt x="196799" y="212661"/>
                </a:lnTo>
                <a:lnTo>
                  <a:pt x="207848" y="164223"/>
                </a:lnTo>
                <a:lnTo>
                  <a:pt x="211632" y="109982"/>
                </a:lnTo>
                <a:lnTo>
                  <a:pt x="211632" y="8763"/>
                </a:lnTo>
                <a:close/>
              </a:path>
              <a:path w="773429" h="374650">
                <a:moveTo>
                  <a:pt x="384695" y="136702"/>
                </a:moveTo>
                <a:lnTo>
                  <a:pt x="340880" y="136702"/>
                </a:lnTo>
                <a:lnTo>
                  <a:pt x="340880" y="0"/>
                </a:lnTo>
                <a:lnTo>
                  <a:pt x="266827" y="0"/>
                </a:lnTo>
                <a:lnTo>
                  <a:pt x="266827" y="374180"/>
                </a:lnTo>
                <a:lnTo>
                  <a:pt x="340880" y="374180"/>
                </a:lnTo>
                <a:lnTo>
                  <a:pt x="340880" y="208559"/>
                </a:lnTo>
                <a:lnTo>
                  <a:pt x="384695" y="208559"/>
                </a:lnTo>
                <a:lnTo>
                  <a:pt x="384695" y="136702"/>
                </a:lnTo>
                <a:close/>
              </a:path>
              <a:path w="773429" h="374650">
                <a:moveTo>
                  <a:pt x="657212" y="182714"/>
                </a:moveTo>
                <a:lnTo>
                  <a:pt x="651776" y="116890"/>
                </a:lnTo>
                <a:lnTo>
                  <a:pt x="637921" y="72301"/>
                </a:lnTo>
                <a:lnTo>
                  <a:pt x="611606" y="31699"/>
                </a:lnTo>
                <a:lnTo>
                  <a:pt x="584047" y="14249"/>
                </a:lnTo>
                <a:lnTo>
                  <a:pt x="584047" y="182714"/>
                </a:lnTo>
                <a:lnTo>
                  <a:pt x="580580" y="235445"/>
                </a:lnTo>
                <a:lnTo>
                  <a:pt x="571119" y="269455"/>
                </a:lnTo>
                <a:lnTo>
                  <a:pt x="557060" y="287693"/>
                </a:lnTo>
                <a:lnTo>
                  <a:pt x="539800" y="293116"/>
                </a:lnTo>
                <a:lnTo>
                  <a:pt x="522274" y="287693"/>
                </a:lnTo>
                <a:lnTo>
                  <a:pt x="508088" y="269455"/>
                </a:lnTo>
                <a:lnTo>
                  <a:pt x="498576" y="235445"/>
                </a:lnTo>
                <a:lnTo>
                  <a:pt x="495109" y="182714"/>
                </a:lnTo>
                <a:lnTo>
                  <a:pt x="498576" y="130149"/>
                </a:lnTo>
                <a:lnTo>
                  <a:pt x="508088" y="96126"/>
                </a:lnTo>
                <a:lnTo>
                  <a:pt x="522274" y="77774"/>
                </a:lnTo>
                <a:lnTo>
                  <a:pt x="539800" y="72301"/>
                </a:lnTo>
                <a:lnTo>
                  <a:pt x="557060" y="77774"/>
                </a:lnTo>
                <a:lnTo>
                  <a:pt x="571119" y="96126"/>
                </a:lnTo>
                <a:lnTo>
                  <a:pt x="580580" y="130149"/>
                </a:lnTo>
                <a:lnTo>
                  <a:pt x="584047" y="182714"/>
                </a:lnTo>
                <a:lnTo>
                  <a:pt x="584047" y="14249"/>
                </a:lnTo>
                <a:lnTo>
                  <a:pt x="579094" y="11112"/>
                </a:lnTo>
                <a:lnTo>
                  <a:pt x="539800" y="4381"/>
                </a:lnTo>
                <a:lnTo>
                  <a:pt x="500456" y="11112"/>
                </a:lnTo>
                <a:lnTo>
                  <a:pt x="467829" y="31699"/>
                </a:lnTo>
                <a:lnTo>
                  <a:pt x="443103" y="66751"/>
                </a:lnTo>
                <a:lnTo>
                  <a:pt x="427418" y="116890"/>
                </a:lnTo>
                <a:lnTo>
                  <a:pt x="421932" y="182714"/>
                </a:lnTo>
                <a:lnTo>
                  <a:pt x="427418" y="248526"/>
                </a:lnTo>
                <a:lnTo>
                  <a:pt x="443103" y="298665"/>
                </a:lnTo>
                <a:lnTo>
                  <a:pt x="467829" y="333717"/>
                </a:lnTo>
                <a:lnTo>
                  <a:pt x="500456" y="354304"/>
                </a:lnTo>
                <a:lnTo>
                  <a:pt x="539800" y="361035"/>
                </a:lnTo>
                <a:lnTo>
                  <a:pt x="579094" y="354304"/>
                </a:lnTo>
                <a:lnTo>
                  <a:pt x="611606" y="333717"/>
                </a:lnTo>
                <a:lnTo>
                  <a:pt x="636193" y="298665"/>
                </a:lnTo>
                <a:lnTo>
                  <a:pt x="637921" y="293116"/>
                </a:lnTo>
                <a:lnTo>
                  <a:pt x="651776" y="248526"/>
                </a:lnTo>
                <a:lnTo>
                  <a:pt x="657212" y="182714"/>
                </a:lnTo>
                <a:close/>
              </a:path>
              <a:path w="773429" h="374650">
                <a:moveTo>
                  <a:pt x="772883" y="0"/>
                </a:moveTo>
                <a:lnTo>
                  <a:pt x="698842" y="0"/>
                </a:lnTo>
                <a:lnTo>
                  <a:pt x="698842" y="374180"/>
                </a:lnTo>
                <a:lnTo>
                  <a:pt x="772883" y="374180"/>
                </a:lnTo>
                <a:lnTo>
                  <a:pt x="772883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6314" y="2545105"/>
            <a:ext cx="342265" cy="231140"/>
          </a:xfrm>
          <a:custGeom>
            <a:avLst/>
            <a:gdLst/>
            <a:ahLst/>
            <a:cxnLst/>
            <a:rect l="l" t="t" r="r" b="b"/>
            <a:pathLst>
              <a:path w="342265" h="231139">
                <a:moveTo>
                  <a:pt x="341757" y="162560"/>
                </a:moveTo>
                <a:lnTo>
                  <a:pt x="75806" y="162560"/>
                </a:lnTo>
                <a:lnTo>
                  <a:pt x="75806" y="68580"/>
                </a:lnTo>
                <a:lnTo>
                  <a:pt x="337375" y="68580"/>
                </a:lnTo>
                <a:lnTo>
                  <a:pt x="337375" y="0"/>
                </a:lnTo>
                <a:lnTo>
                  <a:pt x="0" y="0"/>
                </a:lnTo>
                <a:lnTo>
                  <a:pt x="0" y="68580"/>
                </a:lnTo>
                <a:lnTo>
                  <a:pt x="0" y="162560"/>
                </a:lnTo>
                <a:lnTo>
                  <a:pt x="0" y="231140"/>
                </a:lnTo>
                <a:lnTo>
                  <a:pt x="341757" y="231140"/>
                </a:lnTo>
                <a:lnTo>
                  <a:pt x="341757" y="16256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734" y="2827697"/>
            <a:ext cx="379095" cy="69850"/>
          </a:xfrm>
          <a:custGeom>
            <a:avLst/>
            <a:gdLst/>
            <a:ahLst/>
            <a:cxnLst/>
            <a:rect l="l" t="t" r="r" b="b"/>
            <a:pathLst>
              <a:path w="379095" h="69850">
                <a:moveTo>
                  <a:pt x="378553" y="69226"/>
                </a:moveTo>
                <a:lnTo>
                  <a:pt x="0" y="69226"/>
                </a:lnTo>
                <a:lnTo>
                  <a:pt x="0" y="0"/>
                </a:lnTo>
                <a:lnTo>
                  <a:pt x="378553" y="0"/>
                </a:lnTo>
                <a:lnTo>
                  <a:pt x="378553" y="6922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39051" y="2535897"/>
            <a:ext cx="777240" cy="374650"/>
          </a:xfrm>
          <a:custGeom>
            <a:avLst/>
            <a:gdLst/>
            <a:ahLst/>
            <a:cxnLst/>
            <a:rect l="l" t="t" r="r" b="b"/>
            <a:pathLst>
              <a:path w="777240" h="374650">
                <a:moveTo>
                  <a:pt x="247980" y="272961"/>
                </a:moveTo>
                <a:lnTo>
                  <a:pt x="228231" y="280073"/>
                </a:lnTo>
                <a:lnTo>
                  <a:pt x="204330" y="285457"/>
                </a:lnTo>
                <a:lnTo>
                  <a:pt x="178054" y="288861"/>
                </a:lnTo>
                <a:lnTo>
                  <a:pt x="151155" y="290055"/>
                </a:lnTo>
                <a:lnTo>
                  <a:pt x="74485" y="290055"/>
                </a:lnTo>
                <a:lnTo>
                  <a:pt x="74485" y="214693"/>
                </a:lnTo>
                <a:lnTo>
                  <a:pt x="213804" y="214693"/>
                </a:lnTo>
                <a:lnTo>
                  <a:pt x="213804" y="8763"/>
                </a:lnTo>
                <a:lnTo>
                  <a:pt x="0" y="8763"/>
                </a:lnTo>
                <a:lnTo>
                  <a:pt x="0" y="75361"/>
                </a:lnTo>
                <a:lnTo>
                  <a:pt x="140208" y="75361"/>
                </a:lnTo>
                <a:lnTo>
                  <a:pt x="140208" y="148971"/>
                </a:lnTo>
                <a:lnTo>
                  <a:pt x="876" y="148971"/>
                </a:lnTo>
                <a:lnTo>
                  <a:pt x="876" y="356654"/>
                </a:lnTo>
                <a:lnTo>
                  <a:pt x="148971" y="356654"/>
                </a:lnTo>
                <a:lnTo>
                  <a:pt x="176390" y="355447"/>
                </a:lnTo>
                <a:lnTo>
                  <a:pt x="203403" y="351942"/>
                </a:lnTo>
                <a:lnTo>
                  <a:pt x="227952" y="346303"/>
                </a:lnTo>
                <a:lnTo>
                  <a:pt x="247980" y="338683"/>
                </a:lnTo>
                <a:lnTo>
                  <a:pt x="247980" y="290055"/>
                </a:lnTo>
                <a:lnTo>
                  <a:pt x="247980" y="272961"/>
                </a:lnTo>
                <a:close/>
              </a:path>
              <a:path w="777240" h="374650">
                <a:moveTo>
                  <a:pt x="383374" y="136702"/>
                </a:moveTo>
                <a:lnTo>
                  <a:pt x="339559" y="136702"/>
                </a:lnTo>
                <a:lnTo>
                  <a:pt x="339559" y="0"/>
                </a:lnTo>
                <a:lnTo>
                  <a:pt x="265506" y="0"/>
                </a:lnTo>
                <a:lnTo>
                  <a:pt x="265506" y="374180"/>
                </a:lnTo>
                <a:lnTo>
                  <a:pt x="339559" y="374180"/>
                </a:lnTo>
                <a:lnTo>
                  <a:pt x="339559" y="208559"/>
                </a:lnTo>
                <a:lnTo>
                  <a:pt x="383374" y="208559"/>
                </a:lnTo>
                <a:lnTo>
                  <a:pt x="383374" y="136702"/>
                </a:lnTo>
                <a:close/>
              </a:path>
              <a:path w="777240" h="374650">
                <a:moveTo>
                  <a:pt x="654583" y="112610"/>
                </a:moveTo>
                <a:lnTo>
                  <a:pt x="645629" y="66611"/>
                </a:lnTo>
                <a:lnTo>
                  <a:pt x="620458" y="31216"/>
                </a:lnTo>
                <a:lnTo>
                  <a:pt x="581571" y="8483"/>
                </a:lnTo>
                <a:lnTo>
                  <a:pt x="580974" y="8394"/>
                </a:lnTo>
                <a:lnTo>
                  <a:pt x="580974" y="112610"/>
                </a:lnTo>
                <a:lnTo>
                  <a:pt x="577240" y="134162"/>
                </a:lnTo>
                <a:lnTo>
                  <a:pt x="566902" y="149961"/>
                </a:lnTo>
                <a:lnTo>
                  <a:pt x="551218" y="159677"/>
                </a:lnTo>
                <a:lnTo>
                  <a:pt x="531456" y="162991"/>
                </a:lnTo>
                <a:lnTo>
                  <a:pt x="511708" y="159677"/>
                </a:lnTo>
                <a:lnTo>
                  <a:pt x="496023" y="149961"/>
                </a:lnTo>
                <a:lnTo>
                  <a:pt x="485686" y="134162"/>
                </a:lnTo>
                <a:lnTo>
                  <a:pt x="481952" y="112610"/>
                </a:lnTo>
                <a:lnTo>
                  <a:pt x="485686" y="91059"/>
                </a:lnTo>
                <a:lnTo>
                  <a:pt x="496023" y="75260"/>
                </a:lnTo>
                <a:lnTo>
                  <a:pt x="511708" y="65532"/>
                </a:lnTo>
                <a:lnTo>
                  <a:pt x="531456" y="62217"/>
                </a:lnTo>
                <a:lnTo>
                  <a:pt x="551218" y="65532"/>
                </a:lnTo>
                <a:lnTo>
                  <a:pt x="566902" y="75260"/>
                </a:lnTo>
                <a:lnTo>
                  <a:pt x="577240" y="91059"/>
                </a:lnTo>
                <a:lnTo>
                  <a:pt x="580974" y="112610"/>
                </a:lnTo>
                <a:lnTo>
                  <a:pt x="580974" y="8394"/>
                </a:lnTo>
                <a:lnTo>
                  <a:pt x="531456" y="444"/>
                </a:lnTo>
                <a:lnTo>
                  <a:pt x="481355" y="8483"/>
                </a:lnTo>
                <a:lnTo>
                  <a:pt x="442468" y="31216"/>
                </a:lnTo>
                <a:lnTo>
                  <a:pt x="417296" y="66611"/>
                </a:lnTo>
                <a:lnTo>
                  <a:pt x="408343" y="112610"/>
                </a:lnTo>
                <a:lnTo>
                  <a:pt x="417296" y="158788"/>
                </a:lnTo>
                <a:lnTo>
                  <a:pt x="442468" y="194157"/>
                </a:lnTo>
                <a:lnTo>
                  <a:pt x="481355" y="216789"/>
                </a:lnTo>
                <a:lnTo>
                  <a:pt x="531456" y="224764"/>
                </a:lnTo>
                <a:lnTo>
                  <a:pt x="581571" y="216789"/>
                </a:lnTo>
                <a:lnTo>
                  <a:pt x="620458" y="194157"/>
                </a:lnTo>
                <a:lnTo>
                  <a:pt x="642632" y="162991"/>
                </a:lnTo>
                <a:lnTo>
                  <a:pt x="645629" y="158788"/>
                </a:lnTo>
                <a:lnTo>
                  <a:pt x="654583" y="112610"/>
                </a:lnTo>
                <a:close/>
              </a:path>
              <a:path w="777240" h="374650">
                <a:moveTo>
                  <a:pt x="771563" y="0"/>
                </a:moveTo>
                <a:lnTo>
                  <a:pt x="697522" y="0"/>
                </a:lnTo>
                <a:lnTo>
                  <a:pt x="697522" y="276910"/>
                </a:lnTo>
                <a:lnTo>
                  <a:pt x="771563" y="276910"/>
                </a:lnTo>
                <a:lnTo>
                  <a:pt x="771563" y="0"/>
                </a:lnTo>
                <a:close/>
              </a:path>
              <a:path w="777240" h="374650">
                <a:moveTo>
                  <a:pt x="776820" y="307581"/>
                </a:moveTo>
                <a:lnTo>
                  <a:pt x="516559" y="307581"/>
                </a:lnTo>
                <a:lnTo>
                  <a:pt x="516559" y="243166"/>
                </a:lnTo>
                <a:lnTo>
                  <a:pt x="441210" y="243166"/>
                </a:lnTo>
                <a:lnTo>
                  <a:pt x="441210" y="374180"/>
                </a:lnTo>
                <a:lnTo>
                  <a:pt x="776820" y="374180"/>
                </a:lnTo>
                <a:lnTo>
                  <a:pt x="776820" y="30758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2172" y="2535895"/>
            <a:ext cx="372745" cy="374650"/>
          </a:xfrm>
          <a:custGeom>
            <a:avLst/>
            <a:gdLst/>
            <a:ahLst/>
            <a:cxnLst/>
            <a:rect l="l" t="t" r="r" b="b"/>
            <a:pathLst>
              <a:path w="372745" h="374650">
                <a:moveTo>
                  <a:pt x="372419" y="374171"/>
                </a:moveTo>
                <a:lnTo>
                  <a:pt x="303193" y="374171"/>
                </a:lnTo>
                <a:lnTo>
                  <a:pt x="303193" y="0"/>
                </a:lnTo>
                <a:lnTo>
                  <a:pt x="372419" y="0"/>
                </a:lnTo>
                <a:lnTo>
                  <a:pt x="372419" y="374171"/>
                </a:lnTo>
                <a:close/>
              </a:path>
              <a:path w="372745" h="374650">
                <a:moveTo>
                  <a:pt x="277342" y="309327"/>
                </a:moveTo>
                <a:lnTo>
                  <a:pt x="208993" y="309327"/>
                </a:lnTo>
                <a:lnTo>
                  <a:pt x="208993" y="202859"/>
                </a:lnTo>
                <a:lnTo>
                  <a:pt x="161235" y="202859"/>
                </a:lnTo>
                <a:lnTo>
                  <a:pt x="161235" y="133194"/>
                </a:lnTo>
                <a:lnTo>
                  <a:pt x="208993" y="133194"/>
                </a:lnTo>
                <a:lnTo>
                  <a:pt x="208993" y="1752"/>
                </a:lnTo>
                <a:lnTo>
                  <a:pt x="277342" y="1752"/>
                </a:lnTo>
                <a:lnTo>
                  <a:pt x="277342" y="309327"/>
                </a:lnTo>
                <a:close/>
              </a:path>
              <a:path w="372745" h="374650">
                <a:moveTo>
                  <a:pt x="184895" y="75798"/>
                </a:moveTo>
                <a:lnTo>
                  <a:pt x="7448" y="75798"/>
                </a:lnTo>
                <a:lnTo>
                  <a:pt x="7448" y="8762"/>
                </a:lnTo>
                <a:lnTo>
                  <a:pt x="184895" y="8762"/>
                </a:lnTo>
                <a:lnTo>
                  <a:pt x="184895" y="75798"/>
                </a:lnTo>
                <a:close/>
              </a:path>
              <a:path w="372745" h="374650">
                <a:moveTo>
                  <a:pt x="0" y="356646"/>
                </a:moveTo>
                <a:lnTo>
                  <a:pt x="0" y="284353"/>
                </a:lnTo>
                <a:lnTo>
                  <a:pt x="20813" y="272632"/>
                </a:lnTo>
                <a:lnTo>
                  <a:pt x="37799" y="244633"/>
                </a:lnTo>
                <a:lnTo>
                  <a:pt x="50599" y="201639"/>
                </a:lnTo>
                <a:lnTo>
                  <a:pt x="58858" y="144933"/>
                </a:lnTo>
                <a:lnTo>
                  <a:pt x="62215" y="75798"/>
                </a:lnTo>
                <a:lnTo>
                  <a:pt x="132318" y="75798"/>
                </a:lnTo>
                <a:lnTo>
                  <a:pt x="131743" y="100272"/>
                </a:lnTo>
                <a:lnTo>
                  <a:pt x="130675" y="123719"/>
                </a:lnTo>
                <a:lnTo>
                  <a:pt x="129114" y="146099"/>
                </a:lnTo>
                <a:lnTo>
                  <a:pt x="127060" y="167369"/>
                </a:lnTo>
                <a:lnTo>
                  <a:pt x="182440" y="263322"/>
                </a:lnTo>
                <a:lnTo>
                  <a:pt x="105591" y="263322"/>
                </a:lnTo>
                <a:lnTo>
                  <a:pt x="86628" y="302980"/>
                </a:lnTo>
                <a:lnTo>
                  <a:pt x="62654" y="331836"/>
                </a:lnTo>
                <a:lnTo>
                  <a:pt x="33750" y="349766"/>
                </a:lnTo>
                <a:lnTo>
                  <a:pt x="0" y="356646"/>
                </a:lnTo>
                <a:close/>
              </a:path>
              <a:path w="372745" h="374650">
                <a:moveTo>
                  <a:pt x="153787" y="350950"/>
                </a:moveTo>
                <a:lnTo>
                  <a:pt x="105591" y="263322"/>
                </a:lnTo>
                <a:lnTo>
                  <a:pt x="182440" y="263322"/>
                </a:lnTo>
                <a:lnTo>
                  <a:pt x="208993" y="309327"/>
                </a:lnTo>
                <a:lnTo>
                  <a:pt x="277342" y="309327"/>
                </a:lnTo>
                <a:lnTo>
                  <a:pt x="277342" y="320280"/>
                </a:lnTo>
                <a:lnTo>
                  <a:pt x="208993" y="320280"/>
                </a:lnTo>
                <a:lnTo>
                  <a:pt x="153787" y="350950"/>
                </a:lnTo>
                <a:close/>
              </a:path>
              <a:path w="372745" h="374650">
                <a:moveTo>
                  <a:pt x="277342" y="367599"/>
                </a:moveTo>
                <a:lnTo>
                  <a:pt x="208993" y="367599"/>
                </a:lnTo>
                <a:lnTo>
                  <a:pt x="208993" y="320280"/>
                </a:lnTo>
                <a:lnTo>
                  <a:pt x="277342" y="320280"/>
                </a:lnTo>
                <a:lnTo>
                  <a:pt x="277342" y="36759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7169" y="2535895"/>
            <a:ext cx="358775" cy="374650"/>
          </a:xfrm>
          <a:custGeom>
            <a:avLst/>
            <a:gdLst/>
            <a:ahLst/>
            <a:cxnLst/>
            <a:rect l="l" t="t" r="r" b="b"/>
            <a:pathLst>
              <a:path w="358775" h="374650">
                <a:moveTo>
                  <a:pt x="358398" y="374171"/>
                </a:moveTo>
                <a:lnTo>
                  <a:pt x="284353" y="374171"/>
                </a:lnTo>
                <a:lnTo>
                  <a:pt x="284353" y="0"/>
                </a:lnTo>
                <a:lnTo>
                  <a:pt x="358398" y="0"/>
                </a:lnTo>
                <a:lnTo>
                  <a:pt x="358398" y="374171"/>
                </a:lnTo>
                <a:close/>
              </a:path>
              <a:path w="358775" h="374650">
                <a:moveTo>
                  <a:pt x="0" y="356646"/>
                </a:moveTo>
                <a:lnTo>
                  <a:pt x="0" y="280409"/>
                </a:lnTo>
                <a:lnTo>
                  <a:pt x="24556" y="271290"/>
                </a:lnTo>
                <a:lnTo>
                  <a:pt x="46499" y="250590"/>
                </a:lnTo>
                <a:lnTo>
                  <a:pt x="80888" y="178342"/>
                </a:lnTo>
                <a:lnTo>
                  <a:pt x="92507" y="128740"/>
                </a:lnTo>
                <a:lnTo>
                  <a:pt x="99857" y="71451"/>
                </a:lnTo>
                <a:lnTo>
                  <a:pt x="102524" y="7448"/>
                </a:lnTo>
                <a:lnTo>
                  <a:pt x="177885" y="10077"/>
                </a:lnTo>
                <a:lnTo>
                  <a:pt x="176919" y="50728"/>
                </a:lnTo>
                <a:lnTo>
                  <a:pt x="174106" y="89161"/>
                </a:lnTo>
                <a:lnTo>
                  <a:pt x="169567" y="125294"/>
                </a:lnTo>
                <a:lnTo>
                  <a:pt x="163426" y="159044"/>
                </a:lnTo>
                <a:lnTo>
                  <a:pt x="224834" y="244482"/>
                </a:lnTo>
                <a:lnTo>
                  <a:pt x="137137" y="244482"/>
                </a:lnTo>
                <a:lnTo>
                  <a:pt x="110473" y="292260"/>
                </a:lnTo>
                <a:lnTo>
                  <a:pt x="78262" y="327345"/>
                </a:lnTo>
                <a:lnTo>
                  <a:pt x="41205" y="349040"/>
                </a:lnTo>
                <a:lnTo>
                  <a:pt x="0" y="356646"/>
                </a:lnTo>
                <a:close/>
              </a:path>
              <a:path w="358775" h="374650">
                <a:moveTo>
                  <a:pt x="214250" y="356208"/>
                </a:moveTo>
                <a:lnTo>
                  <a:pt x="137137" y="244482"/>
                </a:lnTo>
                <a:lnTo>
                  <a:pt x="224834" y="244482"/>
                </a:lnTo>
                <a:lnTo>
                  <a:pt x="274275" y="313270"/>
                </a:lnTo>
                <a:lnTo>
                  <a:pt x="214250" y="3562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68389" y="2535895"/>
            <a:ext cx="351155" cy="374650"/>
          </a:xfrm>
          <a:custGeom>
            <a:avLst/>
            <a:gdLst/>
            <a:ahLst/>
            <a:cxnLst/>
            <a:rect l="l" t="t" r="r" b="b"/>
            <a:pathLst>
              <a:path w="351154" h="374650">
                <a:moveTo>
                  <a:pt x="350950" y="374171"/>
                </a:moveTo>
                <a:lnTo>
                  <a:pt x="276904" y="374171"/>
                </a:lnTo>
                <a:lnTo>
                  <a:pt x="276904" y="0"/>
                </a:lnTo>
                <a:lnTo>
                  <a:pt x="350950" y="0"/>
                </a:lnTo>
                <a:lnTo>
                  <a:pt x="350950" y="374171"/>
                </a:lnTo>
                <a:close/>
              </a:path>
              <a:path w="351154" h="374650">
                <a:moveTo>
                  <a:pt x="117859" y="361027"/>
                </a:moveTo>
                <a:lnTo>
                  <a:pt x="78514" y="354301"/>
                </a:lnTo>
                <a:lnTo>
                  <a:pt x="45899" y="333715"/>
                </a:lnTo>
                <a:lnTo>
                  <a:pt x="21170" y="298661"/>
                </a:lnTo>
                <a:lnTo>
                  <a:pt x="5485" y="248527"/>
                </a:lnTo>
                <a:lnTo>
                  <a:pt x="0" y="182704"/>
                </a:lnTo>
                <a:lnTo>
                  <a:pt x="5485" y="116881"/>
                </a:lnTo>
                <a:lnTo>
                  <a:pt x="21170" y="66748"/>
                </a:lnTo>
                <a:lnTo>
                  <a:pt x="45899" y="31693"/>
                </a:lnTo>
                <a:lnTo>
                  <a:pt x="78514" y="11107"/>
                </a:lnTo>
                <a:lnTo>
                  <a:pt x="117859" y="4381"/>
                </a:lnTo>
                <a:lnTo>
                  <a:pt x="157159" y="11107"/>
                </a:lnTo>
                <a:lnTo>
                  <a:pt x="189665" y="31693"/>
                </a:lnTo>
                <a:lnTo>
                  <a:pt x="214264" y="66748"/>
                </a:lnTo>
                <a:lnTo>
                  <a:pt x="215987" y="72293"/>
                </a:lnTo>
                <a:lnTo>
                  <a:pt x="117859" y="72293"/>
                </a:lnTo>
                <a:lnTo>
                  <a:pt x="100341" y="77776"/>
                </a:lnTo>
                <a:lnTo>
                  <a:pt x="86149" y="96117"/>
                </a:lnTo>
                <a:lnTo>
                  <a:pt x="76640" y="130148"/>
                </a:lnTo>
                <a:lnTo>
                  <a:pt x="73169" y="182704"/>
                </a:lnTo>
                <a:lnTo>
                  <a:pt x="76640" y="235445"/>
                </a:lnTo>
                <a:lnTo>
                  <a:pt x="86149" y="269456"/>
                </a:lnTo>
                <a:lnTo>
                  <a:pt x="100341" y="287693"/>
                </a:lnTo>
                <a:lnTo>
                  <a:pt x="117859" y="293115"/>
                </a:lnTo>
                <a:lnTo>
                  <a:pt x="215987" y="293115"/>
                </a:lnTo>
                <a:lnTo>
                  <a:pt x="214264" y="298661"/>
                </a:lnTo>
                <a:lnTo>
                  <a:pt x="189665" y="333715"/>
                </a:lnTo>
                <a:lnTo>
                  <a:pt x="157159" y="354301"/>
                </a:lnTo>
                <a:lnTo>
                  <a:pt x="117859" y="361027"/>
                </a:lnTo>
                <a:close/>
              </a:path>
              <a:path w="351154" h="374650">
                <a:moveTo>
                  <a:pt x="215987" y="293115"/>
                </a:moveTo>
                <a:lnTo>
                  <a:pt x="117859" y="293115"/>
                </a:lnTo>
                <a:lnTo>
                  <a:pt x="135125" y="287693"/>
                </a:lnTo>
                <a:lnTo>
                  <a:pt x="149186" y="269456"/>
                </a:lnTo>
                <a:lnTo>
                  <a:pt x="158647" y="235445"/>
                </a:lnTo>
                <a:lnTo>
                  <a:pt x="162111" y="182704"/>
                </a:lnTo>
                <a:lnTo>
                  <a:pt x="158647" y="130148"/>
                </a:lnTo>
                <a:lnTo>
                  <a:pt x="149186" y="96117"/>
                </a:lnTo>
                <a:lnTo>
                  <a:pt x="135125" y="77776"/>
                </a:lnTo>
                <a:lnTo>
                  <a:pt x="117859" y="72293"/>
                </a:lnTo>
                <a:lnTo>
                  <a:pt x="215987" y="72293"/>
                </a:lnTo>
                <a:lnTo>
                  <a:pt x="229841" y="116881"/>
                </a:lnTo>
                <a:lnTo>
                  <a:pt x="235281" y="182704"/>
                </a:lnTo>
                <a:lnTo>
                  <a:pt x="229841" y="248527"/>
                </a:lnTo>
                <a:lnTo>
                  <a:pt x="215987" y="29311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78927" y="2526694"/>
            <a:ext cx="379095" cy="392430"/>
          </a:xfrm>
          <a:custGeom>
            <a:avLst/>
            <a:gdLst/>
            <a:ahLst/>
            <a:cxnLst/>
            <a:rect l="l" t="t" r="r" b="b"/>
            <a:pathLst>
              <a:path w="379095" h="392430">
                <a:moveTo>
                  <a:pt x="227394" y="30669"/>
                </a:moveTo>
                <a:lnTo>
                  <a:pt x="151158" y="30669"/>
                </a:lnTo>
                <a:lnTo>
                  <a:pt x="151158" y="0"/>
                </a:lnTo>
                <a:lnTo>
                  <a:pt x="227394" y="0"/>
                </a:lnTo>
                <a:lnTo>
                  <a:pt x="227394" y="30669"/>
                </a:lnTo>
                <a:close/>
              </a:path>
              <a:path w="379095" h="392430">
                <a:moveTo>
                  <a:pt x="365409" y="93323"/>
                </a:moveTo>
                <a:lnTo>
                  <a:pt x="13144" y="93323"/>
                </a:lnTo>
                <a:lnTo>
                  <a:pt x="13144" y="30669"/>
                </a:lnTo>
                <a:lnTo>
                  <a:pt x="365409" y="30669"/>
                </a:lnTo>
                <a:lnTo>
                  <a:pt x="365409" y="93323"/>
                </a:lnTo>
                <a:close/>
              </a:path>
              <a:path w="379095" h="392430">
                <a:moveTo>
                  <a:pt x="189276" y="251930"/>
                </a:moveTo>
                <a:lnTo>
                  <a:pt x="123884" y="247638"/>
                </a:lnTo>
                <a:lnTo>
                  <a:pt x="72293" y="234350"/>
                </a:lnTo>
                <a:lnTo>
                  <a:pt x="38446" y="211450"/>
                </a:lnTo>
                <a:lnTo>
                  <a:pt x="26288" y="178323"/>
                </a:lnTo>
                <a:lnTo>
                  <a:pt x="38446" y="145195"/>
                </a:lnTo>
                <a:lnTo>
                  <a:pt x="72293" y="122295"/>
                </a:lnTo>
                <a:lnTo>
                  <a:pt x="123884" y="109007"/>
                </a:lnTo>
                <a:lnTo>
                  <a:pt x="189276" y="104715"/>
                </a:lnTo>
                <a:lnTo>
                  <a:pt x="254669" y="109007"/>
                </a:lnTo>
                <a:lnTo>
                  <a:pt x="306260" y="122295"/>
                </a:lnTo>
                <a:lnTo>
                  <a:pt x="340106" y="145195"/>
                </a:lnTo>
                <a:lnTo>
                  <a:pt x="346475" y="162550"/>
                </a:lnTo>
                <a:lnTo>
                  <a:pt x="189276" y="162550"/>
                </a:lnTo>
                <a:lnTo>
                  <a:pt x="153958" y="163535"/>
                </a:lnTo>
                <a:lnTo>
                  <a:pt x="126239" y="166493"/>
                </a:lnTo>
                <a:lnTo>
                  <a:pt x="108131" y="171422"/>
                </a:lnTo>
                <a:lnTo>
                  <a:pt x="101648" y="178323"/>
                </a:lnTo>
                <a:lnTo>
                  <a:pt x="108131" y="185223"/>
                </a:lnTo>
                <a:lnTo>
                  <a:pt x="126239" y="190152"/>
                </a:lnTo>
                <a:lnTo>
                  <a:pt x="153958" y="193110"/>
                </a:lnTo>
                <a:lnTo>
                  <a:pt x="189276" y="194096"/>
                </a:lnTo>
                <a:lnTo>
                  <a:pt x="346475" y="194096"/>
                </a:lnTo>
                <a:lnTo>
                  <a:pt x="340106" y="211450"/>
                </a:lnTo>
                <a:lnTo>
                  <a:pt x="306260" y="234350"/>
                </a:lnTo>
                <a:lnTo>
                  <a:pt x="254669" y="247638"/>
                </a:lnTo>
                <a:lnTo>
                  <a:pt x="189276" y="251930"/>
                </a:lnTo>
                <a:close/>
              </a:path>
              <a:path w="379095" h="392430">
                <a:moveTo>
                  <a:pt x="346475" y="194096"/>
                </a:moveTo>
                <a:lnTo>
                  <a:pt x="189276" y="194096"/>
                </a:lnTo>
                <a:lnTo>
                  <a:pt x="224594" y="193110"/>
                </a:lnTo>
                <a:lnTo>
                  <a:pt x="252314" y="190152"/>
                </a:lnTo>
                <a:lnTo>
                  <a:pt x="270421" y="185223"/>
                </a:lnTo>
                <a:lnTo>
                  <a:pt x="276904" y="178323"/>
                </a:lnTo>
                <a:lnTo>
                  <a:pt x="270421" y="171422"/>
                </a:lnTo>
                <a:lnTo>
                  <a:pt x="252314" y="166493"/>
                </a:lnTo>
                <a:lnTo>
                  <a:pt x="224594" y="163535"/>
                </a:lnTo>
                <a:lnTo>
                  <a:pt x="189276" y="162550"/>
                </a:lnTo>
                <a:lnTo>
                  <a:pt x="346475" y="162550"/>
                </a:lnTo>
                <a:lnTo>
                  <a:pt x="352264" y="178323"/>
                </a:lnTo>
                <a:lnTo>
                  <a:pt x="346475" y="194096"/>
                </a:lnTo>
                <a:close/>
              </a:path>
              <a:path w="379095" h="392430">
                <a:moveTo>
                  <a:pt x="378553" y="333424"/>
                </a:moveTo>
                <a:lnTo>
                  <a:pt x="0" y="333424"/>
                </a:lnTo>
                <a:lnTo>
                  <a:pt x="0" y="267703"/>
                </a:lnTo>
                <a:lnTo>
                  <a:pt x="378553" y="267703"/>
                </a:lnTo>
                <a:lnTo>
                  <a:pt x="378553" y="333424"/>
                </a:lnTo>
                <a:close/>
              </a:path>
              <a:path w="379095" h="392430">
                <a:moveTo>
                  <a:pt x="227394" y="392135"/>
                </a:moveTo>
                <a:lnTo>
                  <a:pt x="151158" y="392135"/>
                </a:lnTo>
                <a:lnTo>
                  <a:pt x="151158" y="333424"/>
                </a:lnTo>
                <a:lnTo>
                  <a:pt x="227394" y="333424"/>
                </a:lnTo>
                <a:lnTo>
                  <a:pt x="227394" y="39213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73754" y="2536214"/>
            <a:ext cx="113030" cy="276860"/>
          </a:xfrm>
          <a:custGeom>
            <a:avLst/>
            <a:gdLst/>
            <a:ahLst/>
            <a:cxnLst/>
            <a:rect l="l" t="t" r="r" b="b"/>
            <a:pathLst>
              <a:path w="113029" h="276860">
                <a:moveTo>
                  <a:pt x="112598" y="0"/>
                </a:moveTo>
                <a:lnTo>
                  <a:pt x="39865" y="0"/>
                </a:lnTo>
                <a:lnTo>
                  <a:pt x="39865" y="27940"/>
                </a:lnTo>
                <a:lnTo>
                  <a:pt x="0" y="27940"/>
                </a:lnTo>
                <a:lnTo>
                  <a:pt x="0" y="92710"/>
                </a:lnTo>
                <a:lnTo>
                  <a:pt x="39865" y="92710"/>
                </a:lnTo>
                <a:lnTo>
                  <a:pt x="39865" y="123190"/>
                </a:lnTo>
                <a:lnTo>
                  <a:pt x="0" y="123190"/>
                </a:lnTo>
                <a:lnTo>
                  <a:pt x="0" y="189230"/>
                </a:lnTo>
                <a:lnTo>
                  <a:pt x="39865" y="189230"/>
                </a:lnTo>
                <a:lnTo>
                  <a:pt x="39865" y="276860"/>
                </a:lnTo>
                <a:lnTo>
                  <a:pt x="112598" y="276860"/>
                </a:lnTo>
                <a:lnTo>
                  <a:pt x="112598" y="189230"/>
                </a:lnTo>
                <a:lnTo>
                  <a:pt x="112598" y="123190"/>
                </a:lnTo>
                <a:lnTo>
                  <a:pt x="112598" y="92710"/>
                </a:lnTo>
                <a:lnTo>
                  <a:pt x="112598" y="27940"/>
                </a:lnTo>
                <a:lnTo>
                  <a:pt x="112598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33203" y="2540024"/>
            <a:ext cx="358775" cy="369570"/>
          </a:xfrm>
          <a:custGeom>
            <a:avLst/>
            <a:gdLst/>
            <a:ahLst/>
            <a:cxnLst/>
            <a:rect l="l" t="t" r="r" b="b"/>
            <a:pathLst>
              <a:path w="358775" h="369569">
                <a:moveTo>
                  <a:pt x="223024" y="108038"/>
                </a:moveTo>
                <a:lnTo>
                  <a:pt x="151168" y="108038"/>
                </a:lnTo>
                <a:lnTo>
                  <a:pt x="151168" y="157111"/>
                </a:lnTo>
                <a:lnTo>
                  <a:pt x="223024" y="157111"/>
                </a:lnTo>
                <a:lnTo>
                  <a:pt x="223024" y="108038"/>
                </a:lnTo>
                <a:close/>
              </a:path>
              <a:path w="358775" h="369569">
                <a:moveTo>
                  <a:pt x="223024" y="254"/>
                </a:moveTo>
                <a:lnTo>
                  <a:pt x="151168" y="254"/>
                </a:lnTo>
                <a:lnTo>
                  <a:pt x="151168" y="46990"/>
                </a:lnTo>
                <a:lnTo>
                  <a:pt x="71856" y="46990"/>
                </a:lnTo>
                <a:lnTo>
                  <a:pt x="71856" y="0"/>
                </a:lnTo>
                <a:lnTo>
                  <a:pt x="0" y="0"/>
                </a:lnTo>
                <a:lnTo>
                  <a:pt x="0" y="46990"/>
                </a:lnTo>
                <a:lnTo>
                  <a:pt x="0" y="107950"/>
                </a:lnTo>
                <a:lnTo>
                  <a:pt x="0" y="157480"/>
                </a:lnTo>
                <a:lnTo>
                  <a:pt x="0" y="218440"/>
                </a:lnTo>
                <a:lnTo>
                  <a:pt x="223024" y="218440"/>
                </a:lnTo>
                <a:lnTo>
                  <a:pt x="223024" y="157480"/>
                </a:lnTo>
                <a:lnTo>
                  <a:pt x="71856" y="157480"/>
                </a:lnTo>
                <a:lnTo>
                  <a:pt x="71856" y="107950"/>
                </a:lnTo>
                <a:lnTo>
                  <a:pt x="223024" y="107950"/>
                </a:lnTo>
                <a:lnTo>
                  <a:pt x="223024" y="47574"/>
                </a:lnTo>
                <a:lnTo>
                  <a:pt x="223024" y="46990"/>
                </a:lnTo>
                <a:lnTo>
                  <a:pt x="223024" y="254"/>
                </a:lnTo>
                <a:close/>
              </a:path>
              <a:path w="358775" h="369569">
                <a:moveTo>
                  <a:pt x="358406" y="303530"/>
                </a:moveTo>
                <a:lnTo>
                  <a:pt x="93764" y="303530"/>
                </a:lnTo>
                <a:lnTo>
                  <a:pt x="93764" y="241300"/>
                </a:lnTo>
                <a:lnTo>
                  <a:pt x="18402" y="241300"/>
                </a:lnTo>
                <a:lnTo>
                  <a:pt x="18402" y="303530"/>
                </a:lnTo>
                <a:lnTo>
                  <a:pt x="18402" y="369570"/>
                </a:lnTo>
                <a:lnTo>
                  <a:pt x="358406" y="369570"/>
                </a:lnTo>
                <a:lnTo>
                  <a:pt x="358406" y="303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41991" y="2533268"/>
            <a:ext cx="819150" cy="377190"/>
          </a:xfrm>
          <a:custGeom>
            <a:avLst/>
            <a:gdLst/>
            <a:ahLst/>
            <a:cxnLst/>
            <a:rect l="l" t="t" r="r" b="b"/>
            <a:pathLst>
              <a:path w="819150" h="377189">
                <a:moveTo>
                  <a:pt x="252374" y="35052"/>
                </a:moveTo>
                <a:lnTo>
                  <a:pt x="163868" y="35052"/>
                </a:lnTo>
                <a:lnTo>
                  <a:pt x="163868" y="0"/>
                </a:lnTo>
                <a:lnTo>
                  <a:pt x="87630" y="0"/>
                </a:lnTo>
                <a:lnTo>
                  <a:pt x="87630" y="35052"/>
                </a:lnTo>
                <a:lnTo>
                  <a:pt x="0" y="35052"/>
                </a:lnTo>
                <a:lnTo>
                  <a:pt x="0" y="98145"/>
                </a:lnTo>
                <a:lnTo>
                  <a:pt x="252374" y="98145"/>
                </a:lnTo>
                <a:lnTo>
                  <a:pt x="252374" y="35052"/>
                </a:lnTo>
                <a:close/>
              </a:path>
              <a:path w="819150" h="377189">
                <a:moveTo>
                  <a:pt x="258940" y="279095"/>
                </a:moveTo>
                <a:lnTo>
                  <a:pt x="238950" y="285864"/>
                </a:lnTo>
                <a:lnTo>
                  <a:pt x="215023" y="290487"/>
                </a:lnTo>
                <a:lnTo>
                  <a:pt x="188950" y="293141"/>
                </a:lnTo>
                <a:lnTo>
                  <a:pt x="162547" y="293992"/>
                </a:lnTo>
                <a:lnTo>
                  <a:pt x="162547" y="262445"/>
                </a:lnTo>
                <a:lnTo>
                  <a:pt x="194005" y="253022"/>
                </a:lnTo>
                <a:lnTo>
                  <a:pt x="218363" y="237312"/>
                </a:lnTo>
                <a:lnTo>
                  <a:pt x="234086" y="215442"/>
                </a:lnTo>
                <a:lnTo>
                  <a:pt x="235724" y="207238"/>
                </a:lnTo>
                <a:lnTo>
                  <a:pt x="239661" y="187528"/>
                </a:lnTo>
                <a:lnTo>
                  <a:pt x="207632" y="129476"/>
                </a:lnTo>
                <a:lnTo>
                  <a:pt x="171831" y="114579"/>
                </a:lnTo>
                <a:lnTo>
                  <a:pt x="170434" y="114427"/>
                </a:lnTo>
                <a:lnTo>
                  <a:pt x="170434" y="187528"/>
                </a:lnTo>
                <a:lnTo>
                  <a:pt x="167297" y="196151"/>
                </a:lnTo>
                <a:lnTo>
                  <a:pt x="158394" y="202311"/>
                </a:lnTo>
                <a:lnTo>
                  <a:pt x="144564" y="206006"/>
                </a:lnTo>
                <a:lnTo>
                  <a:pt x="126631" y="207238"/>
                </a:lnTo>
                <a:lnTo>
                  <a:pt x="108686" y="206006"/>
                </a:lnTo>
                <a:lnTo>
                  <a:pt x="94856" y="202311"/>
                </a:lnTo>
                <a:lnTo>
                  <a:pt x="85966" y="196151"/>
                </a:lnTo>
                <a:lnTo>
                  <a:pt x="82816" y="187528"/>
                </a:lnTo>
                <a:lnTo>
                  <a:pt x="85966" y="178904"/>
                </a:lnTo>
                <a:lnTo>
                  <a:pt x="94856" y="172745"/>
                </a:lnTo>
                <a:lnTo>
                  <a:pt x="108686" y="169049"/>
                </a:lnTo>
                <a:lnTo>
                  <a:pt x="126631" y="167817"/>
                </a:lnTo>
                <a:lnTo>
                  <a:pt x="144564" y="169049"/>
                </a:lnTo>
                <a:lnTo>
                  <a:pt x="158394" y="172745"/>
                </a:lnTo>
                <a:lnTo>
                  <a:pt x="167297" y="178904"/>
                </a:lnTo>
                <a:lnTo>
                  <a:pt x="170434" y="187528"/>
                </a:lnTo>
                <a:lnTo>
                  <a:pt x="170434" y="114427"/>
                </a:lnTo>
                <a:lnTo>
                  <a:pt x="126631" y="109537"/>
                </a:lnTo>
                <a:lnTo>
                  <a:pt x="81419" y="114579"/>
                </a:lnTo>
                <a:lnTo>
                  <a:pt x="45631" y="129476"/>
                </a:lnTo>
                <a:lnTo>
                  <a:pt x="13589" y="187528"/>
                </a:lnTo>
                <a:lnTo>
                  <a:pt x="19011" y="215188"/>
                </a:lnTo>
                <a:lnTo>
                  <a:pt x="34340" y="236931"/>
                </a:lnTo>
                <a:lnTo>
                  <a:pt x="58127" y="252590"/>
                </a:lnTo>
                <a:lnTo>
                  <a:pt x="88950" y="262013"/>
                </a:lnTo>
                <a:lnTo>
                  <a:pt x="88950" y="293992"/>
                </a:lnTo>
                <a:lnTo>
                  <a:pt x="2197" y="293992"/>
                </a:lnTo>
                <a:lnTo>
                  <a:pt x="2197" y="359283"/>
                </a:lnTo>
                <a:lnTo>
                  <a:pt x="160794" y="359283"/>
                </a:lnTo>
                <a:lnTo>
                  <a:pt x="188582" y="358432"/>
                </a:lnTo>
                <a:lnTo>
                  <a:pt x="215125" y="355777"/>
                </a:lnTo>
                <a:lnTo>
                  <a:pt x="239052" y="351142"/>
                </a:lnTo>
                <a:lnTo>
                  <a:pt x="258940" y="344385"/>
                </a:lnTo>
                <a:lnTo>
                  <a:pt x="258940" y="279095"/>
                </a:lnTo>
                <a:close/>
              </a:path>
              <a:path w="819150" h="377189">
                <a:moveTo>
                  <a:pt x="397395" y="135826"/>
                </a:moveTo>
                <a:lnTo>
                  <a:pt x="354457" y="135826"/>
                </a:lnTo>
                <a:lnTo>
                  <a:pt x="354457" y="2628"/>
                </a:lnTo>
                <a:lnTo>
                  <a:pt x="280416" y="2628"/>
                </a:lnTo>
                <a:lnTo>
                  <a:pt x="280416" y="376809"/>
                </a:lnTo>
                <a:lnTo>
                  <a:pt x="354457" y="376809"/>
                </a:lnTo>
                <a:lnTo>
                  <a:pt x="354457" y="207683"/>
                </a:lnTo>
                <a:lnTo>
                  <a:pt x="397395" y="207683"/>
                </a:lnTo>
                <a:lnTo>
                  <a:pt x="397395" y="135826"/>
                </a:lnTo>
                <a:close/>
              </a:path>
              <a:path w="819150" h="377189">
                <a:moveTo>
                  <a:pt x="661593" y="247116"/>
                </a:moveTo>
                <a:lnTo>
                  <a:pt x="654100" y="200990"/>
                </a:lnTo>
                <a:lnTo>
                  <a:pt x="632574" y="164033"/>
                </a:lnTo>
                <a:lnTo>
                  <a:pt x="598385" y="139471"/>
                </a:lnTo>
                <a:lnTo>
                  <a:pt x="591058" y="138036"/>
                </a:lnTo>
                <a:lnTo>
                  <a:pt x="591058" y="247116"/>
                </a:lnTo>
                <a:lnTo>
                  <a:pt x="588492" y="268897"/>
                </a:lnTo>
                <a:lnTo>
                  <a:pt x="581037" y="285623"/>
                </a:lnTo>
                <a:lnTo>
                  <a:pt x="569061" y="296341"/>
                </a:lnTo>
                <a:lnTo>
                  <a:pt x="552932" y="300126"/>
                </a:lnTo>
                <a:lnTo>
                  <a:pt x="536816" y="296341"/>
                </a:lnTo>
                <a:lnTo>
                  <a:pt x="524840" y="285623"/>
                </a:lnTo>
                <a:lnTo>
                  <a:pt x="517385" y="268897"/>
                </a:lnTo>
                <a:lnTo>
                  <a:pt x="514819" y="247116"/>
                </a:lnTo>
                <a:lnTo>
                  <a:pt x="517385" y="225336"/>
                </a:lnTo>
                <a:lnTo>
                  <a:pt x="524840" y="208610"/>
                </a:lnTo>
                <a:lnTo>
                  <a:pt x="536816" y="197891"/>
                </a:lnTo>
                <a:lnTo>
                  <a:pt x="552932" y="194094"/>
                </a:lnTo>
                <a:lnTo>
                  <a:pt x="569061" y="197891"/>
                </a:lnTo>
                <a:lnTo>
                  <a:pt x="581037" y="208610"/>
                </a:lnTo>
                <a:lnTo>
                  <a:pt x="588492" y="225336"/>
                </a:lnTo>
                <a:lnTo>
                  <a:pt x="591058" y="247116"/>
                </a:lnTo>
                <a:lnTo>
                  <a:pt x="591058" y="138036"/>
                </a:lnTo>
                <a:lnTo>
                  <a:pt x="552932" y="130568"/>
                </a:lnTo>
                <a:lnTo>
                  <a:pt x="507492" y="139471"/>
                </a:lnTo>
                <a:lnTo>
                  <a:pt x="473303" y="164033"/>
                </a:lnTo>
                <a:lnTo>
                  <a:pt x="451764" y="200990"/>
                </a:lnTo>
                <a:lnTo>
                  <a:pt x="444284" y="247116"/>
                </a:lnTo>
                <a:lnTo>
                  <a:pt x="451764" y="293420"/>
                </a:lnTo>
                <a:lnTo>
                  <a:pt x="473303" y="330365"/>
                </a:lnTo>
                <a:lnTo>
                  <a:pt x="507492" y="354812"/>
                </a:lnTo>
                <a:lnTo>
                  <a:pt x="552932" y="363664"/>
                </a:lnTo>
                <a:lnTo>
                  <a:pt x="598385" y="354812"/>
                </a:lnTo>
                <a:lnTo>
                  <a:pt x="632574" y="330365"/>
                </a:lnTo>
                <a:lnTo>
                  <a:pt x="650189" y="300126"/>
                </a:lnTo>
                <a:lnTo>
                  <a:pt x="654100" y="293420"/>
                </a:lnTo>
                <a:lnTo>
                  <a:pt x="661593" y="247116"/>
                </a:lnTo>
                <a:close/>
              </a:path>
              <a:path w="819150" h="377189">
                <a:moveTo>
                  <a:pt x="674306" y="47764"/>
                </a:moveTo>
                <a:lnTo>
                  <a:pt x="591058" y="47764"/>
                </a:lnTo>
                <a:lnTo>
                  <a:pt x="591058" y="1320"/>
                </a:lnTo>
                <a:lnTo>
                  <a:pt x="515251" y="1320"/>
                </a:lnTo>
                <a:lnTo>
                  <a:pt x="515251" y="47764"/>
                </a:lnTo>
                <a:lnTo>
                  <a:pt x="431571" y="47764"/>
                </a:lnTo>
                <a:lnTo>
                  <a:pt x="431571" y="115239"/>
                </a:lnTo>
                <a:lnTo>
                  <a:pt x="674306" y="115239"/>
                </a:lnTo>
                <a:lnTo>
                  <a:pt x="674306" y="47764"/>
                </a:lnTo>
                <a:close/>
              </a:path>
              <a:path w="819150" h="377189">
                <a:moveTo>
                  <a:pt x="818883" y="139331"/>
                </a:moveTo>
                <a:lnTo>
                  <a:pt x="775068" y="139331"/>
                </a:lnTo>
                <a:lnTo>
                  <a:pt x="775068" y="2628"/>
                </a:lnTo>
                <a:lnTo>
                  <a:pt x="701027" y="2628"/>
                </a:lnTo>
                <a:lnTo>
                  <a:pt x="701027" y="376809"/>
                </a:lnTo>
                <a:lnTo>
                  <a:pt x="775068" y="376809"/>
                </a:lnTo>
                <a:lnTo>
                  <a:pt x="775068" y="211188"/>
                </a:lnTo>
                <a:lnTo>
                  <a:pt x="818883" y="211188"/>
                </a:lnTo>
                <a:lnTo>
                  <a:pt x="818883" y="13933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87163" y="2533674"/>
            <a:ext cx="379095" cy="375920"/>
          </a:xfrm>
          <a:custGeom>
            <a:avLst/>
            <a:gdLst/>
            <a:ahLst/>
            <a:cxnLst/>
            <a:rect l="l" t="t" r="r" b="b"/>
            <a:pathLst>
              <a:path w="379095" h="375919">
                <a:moveTo>
                  <a:pt x="359283" y="90170"/>
                </a:moveTo>
                <a:lnTo>
                  <a:pt x="97269" y="90170"/>
                </a:lnTo>
                <a:lnTo>
                  <a:pt x="97269" y="0"/>
                </a:lnTo>
                <a:lnTo>
                  <a:pt x="22783" y="0"/>
                </a:lnTo>
                <a:lnTo>
                  <a:pt x="22783" y="90170"/>
                </a:lnTo>
                <a:lnTo>
                  <a:pt x="22783" y="152400"/>
                </a:lnTo>
                <a:lnTo>
                  <a:pt x="359283" y="152400"/>
                </a:lnTo>
                <a:lnTo>
                  <a:pt x="359283" y="90170"/>
                </a:lnTo>
                <a:close/>
              </a:path>
              <a:path w="379095" h="375919">
                <a:moveTo>
                  <a:pt x="361035" y="314960"/>
                </a:moveTo>
                <a:lnTo>
                  <a:pt x="97269" y="314960"/>
                </a:lnTo>
                <a:lnTo>
                  <a:pt x="97269" y="260350"/>
                </a:lnTo>
                <a:lnTo>
                  <a:pt x="21907" y="260350"/>
                </a:lnTo>
                <a:lnTo>
                  <a:pt x="21907" y="314960"/>
                </a:lnTo>
                <a:lnTo>
                  <a:pt x="21907" y="375920"/>
                </a:lnTo>
                <a:lnTo>
                  <a:pt x="361035" y="375920"/>
                </a:lnTo>
                <a:lnTo>
                  <a:pt x="361035" y="314960"/>
                </a:lnTo>
                <a:close/>
              </a:path>
              <a:path w="379095" h="375919">
                <a:moveTo>
                  <a:pt x="378561" y="177927"/>
                </a:moveTo>
                <a:lnTo>
                  <a:pt x="0" y="177927"/>
                </a:lnTo>
                <a:lnTo>
                  <a:pt x="0" y="239699"/>
                </a:lnTo>
                <a:lnTo>
                  <a:pt x="378561" y="239699"/>
                </a:lnTo>
                <a:lnTo>
                  <a:pt x="378561" y="17792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30914" y="2535897"/>
            <a:ext cx="791845" cy="379095"/>
          </a:xfrm>
          <a:custGeom>
            <a:avLst/>
            <a:gdLst/>
            <a:ahLst/>
            <a:cxnLst/>
            <a:rect l="l" t="t" r="r" b="b"/>
            <a:pathLst>
              <a:path w="791845" h="379094">
                <a:moveTo>
                  <a:pt x="360159" y="305384"/>
                </a:moveTo>
                <a:lnTo>
                  <a:pt x="353568" y="287426"/>
                </a:lnTo>
                <a:lnTo>
                  <a:pt x="347624" y="271221"/>
                </a:lnTo>
                <a:lnTo>
                  <a:pt x="312508" y="248589"/>
                </a:lnTo>
                <a:lnTo>
                  <a:pt x="281292" y="241363"/>
                </a:lnTo>
                <a:lnTo>
                  <a:pt x="281292" y="305384"/>
                </a:lnTo>
                <a:lnTo>
                  <a:pt x="274561" y="313918"/>
                </a:lnTo>
                <a:lnTo>
                  <a:pt x="255663" y="319468"/>
                </a:lnTo>
                <a:lnTo>
                  <a:pt x="226580" y="322453"/>
                </a:lnTo>
                <a:lnTo>
                  <a:pt x="189280" y="323354"/>
                </a:lnTo>
                <a:lnTo>
                  <a:pt x="151980" y="322453"/>
                </a:lnTo>
                <a:lnTo>
                  <a:pt x="122910" y="319468"/>
                </a:lnTo>
                <a:lnTo>
                  <a:pt x="104013" y="313918"/>
                </a:lnTo>
                <a:lnTo>
                  <a:pt x="97269" y="305384"/>
                </a:lnTo>
                <a:lnTo>
                  <a:pt x="104013" y="297040"/>
                </a:lnTo>
                <a:lnTo>
                  <a:pt x="122910" y="291477"/>
                </a:lnTo>
                <a:lnTo>
                  <a:pt x="151980" y="288378"/>
                </a:lnTo>
                <a:lnTo>
                  <a:pt x="189280" y="287426"/>
                </a:lnTo>
                <a:lnTo>
                  <a:pt x="226580" y="288378"/>
                </a:lnTo>
                <a:lnTo>
                  <a:pt x="255663" y="291477"/>
                </a:lnTo>
                <a:lnTo>
                  <a:pt x="274561" y="297040"/>
                </a:lnTo>
                <a:lnTo>
                  <a:pt x="281292" y="305384"/>
                </a:lnTo>
                <a:lnTo>
                  <a:pt x="281292" y="241363"/>
                </a:lnTo>
                <a:lnTo>
                  <a:pt x="258495" y="236067"/>
                </a:lnTo>
                <a:lnTo>
                  <a:pt x="189280" y="232219"/>
                </a:lnTo>
                <a:lnTo>
                  <a:pt x="120065" y="236067"/>
                </a:lnTo>
                <a:lnTo>
                  <a:pt x="66052" y="248589"/>
                </a:lnTo>
                <a:lnTo>
                  <a:pt x="30937" y="271221"/>
                </a:lnTo>
                <a:lnTo>
                  <a:pt x="18402" y="305384"/>
                </a:lnTo>
                <a:lnTo>
                  <a:pt x="30937" y="339559"/>
                </a:lnTo>
                <a:lnTo>
                  <a:pt x="66052" y="362178"/>
                </a:lnTo>
                <a:lnTo>
                  <a:pt x="120065" y="374700"/>
                </a:lnTo>
                <a:lnTo>
                  <a:pt x="189280" y="378561"/>
                </a:lnTo>
                <a:lnTo>
                  <a:pt x="258495" y="374700"/>
                </a:lnTo>
                <a:lnTo>
                  <a:pt x="312508" y="362178"/>
                </a:lnTo>
                <a:lnTo>
                  <a:pt x="347624" y="339559"/>
                </a:lnTo>
                <a:lnTo>
                  <a:pt x="353568" y="323354"/>
                </a:lnTo>
                <a:lnTo>
                  <a:pt x="360159" y="305384"/>
                </a:lnTo>
                <a:close/>
              </a:path>
              <a:path w="791845" h="379094">
                <a:moveTo>
                  <a:pt x="366293" y="92011"/>
                </a:moveTo>
                <a:lnTo>
                  <a:pt x="227838" y="65290"/>
                </a:lnTo>
                <a:lnTo>
                  <a:pt x="229158" y="62217"/>
                </a:lnTo>
                <a:lnTo>
                  <a:pt x="230466" y="59588"/>
                </a:lnTo>
                <a:lnTo>
                  <a:pt x="231343" y="56527"/>
                </a:lnTo>
                <a:lnTo>
                  <a:pt x="357085" y="56527"/>
                </a:lnTo>
                <a:lnTo>
                  <a:pt x="357085" y="0"/>
                </a:lnTo>
                <a:lnTo>
                  <a:pt x="21475" y="0"/>
                </a:lnTo>
                <a:lnTo>
                  <a:pt x="21475" y="56527"/>
                </a:lnTo>
                <a:lnTo>
                  <a:pt x="148539" y="56527"/>
                </a:lnTo>
                <a:lnTo>
                  <a:pt x="125539" y="69469"/>
                </a:lnTo>
                <a:lnTo>
                  <a:pt x="93662" y="79197"/>
                </a:lnTo>
                <a:lnTo>
                  <a:pt x="56362" y="85483"/>
                </a:lnTo>
                <a:lnTo>
                  <a:pt x="17094" y="88074"/>
                </a:lnTo>
                <a:lnTo>
                  <a:pt x="17094" y="145465"/>
                </a:lnTo>
                <a:lnTo>
                  <a:pt x="62877" y="142760"/>
                </a:lnTo>
                <a:lnTo>
                  <a:pt x="106032" y="135991"/>
                </a:lnTo>
                <a:lnTo>
                  <a:pt x="145249" y="125196"/>
                </a:lnTo>
                <a:lnTo>
                  <a:pt x="179209" y="110413"/>
                </a:lnTo>
                <a:lnTo>
                  <a:pt x="350520" y="147218"/>
                </a:lnTo>
                <a:lnTo>
                  <a:pt x="361035" y="110413"/>
                </a:lnTo>
                <a:lnTo>
                  <a:pt x="366293" y="92011"/>
                </a:lnTo>
                <a:close/>
              </a:path>
              <a:path w="791845" h="379094">
                <a:moveTo>
                  <a:pt x="378561" y="160362"/>
                </a:moveTo>
                <a:lnTo>
                  <a:pt x="0" y="160362"/>
                </a:lnTo>
                <a:lnTo>
                  <a:pt x="0" y="217322"/>
                </a:lnTo>
                <a:lnTo>
                  <a:pt x="378561" y="217322"/>
                </a:lnTo>
                <a:lnTo>
                  <a:pt x="378561" y="160362"/>
                </a:lnTo>
                <a:close/>
              </a:path>
              <a:path w="791845" h="379094">
                <a:moveTo>
                  <a:pt x="660717" y="2628"/>
                </a:moveTo>
                <a:lnTo>
                  <a:pt x="445160" y="2628"/>
                </a:lnTo>
                <a:lnTo>
                  <a:pt x="445160" y="63093"/>
                </a:lnTo>
                <a:lnTo>
                  <a:pt x="587108" y="63093"/>
                </a:lnTo>
                <a:lnTo>
                  <a:pt x="587108" y="120929"/>
                </a:lnTo>
                <a:lnTo>
                  <a:pt x="660717" y="120929"/>
                </a:lnTo>
                <a:lnTo>
                  <a:pt x="660717" y="2628"/>
                </a:lnTo>
                <a:close/>
              </a:path>
              <a:path w="791845" h="379094">
                <a:moveTo>
                  <a:pt x="786028" y="0"/>
                </a:moveTo>
                <a:lnTo>
                  <a:pt x="711987" y="0"/>
                </a:lnTo>
                <a:lnTo>
                  <a:pt x="711987" y="216001"/>
                </a:lnTo>
                <a:lnTo>
                  <a:pt x="616026" y="216001"/>
                </a:lnTo>
                <a:lnTo>
                  <a:pt x="616026" y="274281"/>
                </a:lnTo>
                <a:lnTo>
                  <a:pt x="711987" y="274281"/>
                </a:lnTo>
                <a:lnTo>
                  <a:pt x="711987" y="289610"/>
                </a:lnTo>
                <a:lnTo>
                  <a:pt x="786028" y="289610"/>
                </a:lnTo>
                <a:lnTo>
                  <a:pt x="786028" y="0"/>
                </a:lnTo>
                <a:close/>
              </a:path>
              <a:path w="791845" h="379094">
                <a:moveTo>
                  <a:pt x="791286" y="311518"/>
                </a:moveTo>
                <a:lnTo>
                  <a:pt x="525780" y="311518"/>
                </a:lnTo>
                <a:lnTo>
                  <a:pt x="525780" y="264642"/>
                </a:lnTo>
                <a:lnTo>
                  <a:pt x="583603" y="264642"/>
                </a:lnTo>
                <a:lnTo>
                  <a:pt x="583603" y="197167"/>
                </a:lnTo>
                <a:lnTo>
                  <a:pt x="588429" y="197167"/>
                </a:lnTo>
                <a:lnTo>
                  <a:pt x="616826" y="196456"/>
                </a:lnTo>
                <a:lnTo>
                  <a:pt x="644728" y="194157"/>
                </a:lnTo>
                <a:lnTo>
                  <a:pt x="670001" y="189953"/>
                </a:lnTo>
                <a:lnTo>
                  <a:pt x="690511" y="183578"/>
                </a:lnTo>
                <a:lnTo>
                  <a:pt x="690511" y="124434"/>
                </a:lnTo>
                <a:lnTo>
                  <a:pt x="670458" y="130492"/>
                </a:lnTo>
                <a:lnTo>
                  <a:pt x="646379" y="134404"/>
                </a:lnTo>
                <a:lnTo>
                  <a:pt x="620153" y="136512"/>
                </a:lnTo>
                <a:lnTo>
                  <a:pt x="593686" y="137147"/>
                </a:lnTo>
                <a:lnTo>
                  <a:pt x="421500" y="137147"/>
                </a:lnTo>
                <a:lnTo>
                  <a:pt x="421500" y="197167"/>
                </a:lnTo>
                <a:lnTo>
                  <a:pt x="510006" y="197167"/>
                </a:lnTo>
                <a:lnTo>
                  <a:pt x="510006" y="244043"/>
                </a:lnTo>
                <a:lnTo>
                  <a:pt x="451294" y="244043"/>
                </a:lnTo>
                <a:lnTo>
                  <a:pt x="451294" y="374180"/>
                </a:lnTo>
                <a:lnTo>
                  <a:pt x="791286" y="374180"/>
                </a:lnTo>
                <a:lnTo>
                  <a:pt x="791286" y="31151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99694" y="2535895"/>
            <a:ext cx="358775" cy="374650"/>
          </a:xfrm>
          <a:custGeom>
            <a:avLst/>
            <a:gdLst/>
            <a:ahLst/>
            <a:cxnLst/>
            <a:rect l="l" t="t" r="r" b="b"/>
            <a:pathLst>
              <a:path w="358775" h="374650">
                <a:moveTo>
                  <a:pt x="358398" y="374171"/>
                </a:moveTo>
                <a:lnTo>
                  <a:pt x="284353" y="374171"/>
                </a:lnTo>
                <a:lnTo>
                  <a:pt x="284353" y="0"/>
                </a:lnTo>
                <a:lnTo>
                  <a:pt x="358398" y="0"/>
                </a:lnTo>
                <a:lnTo>
                  <a:pt x="358398" y="374171"/>
                </a:lnTo>
                <a:close/>
              </a:path>
              <a:path w="358775" h="374650">
                <a:moveTo>
                  <a:pt x="0" y="356646"/>
                </a:moveTo>
                <a:lnTo>
                  <a:pt x="0" y="280409"/>
                </a:lnTo>
                <a:lnTo>
                  <a:pt x="24556" y="271290"/>
                </a:lnTo>
                <a:lnTo>
                  <a:pt x="46499" y="250590"/>
                </a:lnTo>
                <a:lnTo>
                  <a:pt x="80888" y="178342"/>
                </a:lnTo>
                <a:lnTo>
                  <a:pt x="92507" y="128740"/>
                </a:lnTo>
                <a:lnTo>
                  <a:pt x="99857" y="71451"/>
                </a:lnTo>
                <a:lnTo>
                  <a:pt x="102524" y="7448"/>
                </a:lnTo>
                <a:lnTo>
                  <a:pt x="177885" y="10077"/>
                </a:lnTo>
                <a:lnTo>
                  <a:pt x="176919" y="50728"/>
                </a:lnTo>
                <a:lnTo>
                  <a:pt x="174106" y="89161"/>
                </a:lnTo>
                <a:lnTo>
                  <a:pt x="169567" y="125294"/>
                </a:lnTo>
                <a:lnTo>
                  <a:pt x="163426" y="159044"/>
                </a:lnTo>
                <a:lnTo>
                  <a:pt x="224834" y="244482"/>
                </a:lnTo>
                <a:lnTo>
                  <a:pt x="137137" y="244482"/>
                </a:lnTo>
                <a:lnTo>
                  <a:pt x="110473" y="292260"/>
                </a:lnTo>
                <a:lnTo>
                  <a:pt x="78262" y="327345"/>
                </a:lnTo>
                <a:lnTo>
                  <a:pt x="41205" y="349040"/>
                </a:lnTo>
                <a:lnTo>
                  <a:pt x="0" y="356646"/>
                </a:lnTo>
                <a:close/>
              </a:path>
              <a:path w="358775" h="374650">
                <a:moveTo>
                  <a:pt x="214250" y="356208"/>
                </a:moveTo>
                <a:lnTo>
                  <a:pt x="137137" y="244482"/>
                </a:lnTo>
                <a:lnTo>
                  <a:pt x="224834" y="244482"/>
                </a:lnTo>
                <a:lnTo>
                  <a:pt x="274275" y="313270"/>
                </a:lnTo>
                <a:lnTo>
                  <a:pt x="214250" y="3562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22062" y="2535895"/>
            <a:ext cx="391160" cy="379095"/>
          </a:xfrm>
          <a:custGeom>
            <a:avLst/>
            <a:gdLst/>
            <a:ahLst/>
            <a:cxnLst/>
            <a:rect l="l" t="t" r="r" b="b"/>
            <a:pathLst>
              <a:path w="391159" h="379094">
                <a:moveTo>
                  <a:pt x="347007" y="205926"/>
                </a:moveTo>
                <a:lnTo>
                  <a:pt x="272961" y="205926"/>
                </a:lnTo>
                <a:lnTo>
                  <a:pt x="272961" y="0"/>
                </a:lnTo>
                <a:lnTo>
                  <a:pt x="347007" y="0"/>
                </a:lnTo>
                <a:lnTo>
                  <a:pt x="347007" y="57396"/>
                </a:lnTo>
                <a:lnTo>
                  <a:pt x="390821" y="57396"/>
                </a:lnTo>
                <a:lnTo>
                  <a:pt x="390821" y="127937"/>
                </a:lnTo>
                <a:lnTo>
                  <a:pt x="347007" y="127937"/>
                </a:lnTo>
                <a:lnTo>
                  <a:pt x="347007" y="205926"/>
                </a:lnTo>
                <a:close/>
              </a:path>
              <a:path w="391159" h="379094">
                <a:moveTo>
                  <a:pt x="243606" y="65721"/>
                </a:moveTo>
                <a:lnTo>
                  <a:pt x="5257" y="65721"/>
                </a:lnTo>
                <a:lnTo>
                  <a:pt x="5257" y="4381"/>
                </a:lnTo>
                <a:lnTo>
                  <a:pt x="243606" y="4381"/>
                </a:lnTo>
                <a:lnTo>
                  <a:pt x="243606" y="65721"/>
                </a:lnTo>
                <a:close/>
              </a:path>
              <a:path w="391159" h="379094">
                <a:moveTo>
                  <a:pt x="0" y="203735"/>
                </a:moveTo>
                <a:lnTo>
                  <a:pt x="0" y="138890"/>
                </a:lnTo>
                <a:lnTo>
                  <a:pt x="32976" y="131339"/>
                </a:lnTo>
                <a:lnTo>
                  <a:pt x="59094" y="114628"/>
                </a:lnTo>
                <a:lnTo>
                  <a:pt x="77571" y="91756"/>
                </a:lnTo>
                <a:lnTo>
                  <a:pt x="87628" y="65721"/>
                </a:lnTo>
                <a:lnTo>
                  <a:pt x="162550" y="65721"/>
                </a:lnTo>
                <a:lnTo>
                  <a:pt x="162111" y="72731"/>
                </a:lnTo>
                <a:lnTo>
                  <a:pt x="158606" y="86751"/>
                </a:lnTo>
                <a:lnTo>
                  <a:pt x="256750" y="141081"/>
                </a:lnTo>
                <a:lnTo>
                  <a:pt x="256196" y="141957"/>
                </a:lnTo>
                <a:lnTo>
                  <a:pt x="128813" y="141957"/>
                </a:lnTo>
                <a:lnTo>
                  <a:pt x="104126" y="166027"/>
                </a:lnTo>
                <a:lnTo>
                  <a:pt x="73936" y="185333"/>
                </a:lnTo>
                <a:lnTo>
                  <a:pt x="38980" y="198395"/>
                </a:lnTo>
                <a:lnTo>
                  <a:pt x="0" y="203735"/>
                </a:lnTo>
                <a:close/>
              </a:path>
              <a:path w="391159" h="379094">
                <a:moveTo>
                  <a:pt x="222137" y="195848"/>
                </a:moveTo>
                <a:lnTo>
                  <a:pt x="128813" y="141957"/>
                </a:lnTo>
                <a:lnTo>
                  <a:pt x="256196" y="141957"/>
                </a:lnTo>
                <a:lnTo>
                  <a:pt x="222137" y="195848"/>
                </a:lnTo>
                <a:close/>
              </a:path>
              <a:path w="391159" h="379094">
                <a:moveTo>
                  <a:pt x="181828" y="378553"/>
                </a:moveTo>
                <a:lnTo>
                  <a:pt x="128112" y="375822"/>
                </a:lnTo>
                <a:lnTo>
                  <a:pt x="81757" y="367014"/>
                </a:lnTo>
                <a:lnTo>
                  <a:pt x="45391" y="351202"/>
                </a:lnTo>
                <a:lnTo>
                  <a:pt x="13144" y="294868"/>
                </a:lnTo>
                <a:lnTo>
                  <a:pt x="21644" y="262274"/>
                </a:lnTo>
                <a:lnTo>
                  <a:pt x="45391" y="238534"/>
                </a:lnTo>
                <a:lnTo>
                  <a:pt x="81757" y="222722"/>
                </a:lnTo>
                <a:lnTo>
                  <a:pt x="128112" y="213914"/>
                </a:lnTo>
                <a:lnTo>
                  <a:pt x="181828" y="211183"/>
                </a:lnTo>
                <a:lnTo>
                  <a:pt x="235544" y="213914"/>
                </a:lnTo>
                <a:lnTo>
                  <a:pt x="281899" y="222722"/>
                </a:lnTo>
                <a:lnTo>
                  <a:pt x="318265" y="238534"/>
                </a:lnTo>
                <a:lnTo>
                  <a:pt x="342012" y="262274"/>
                </a:lnTo>
                <a:lnTo>
                  <a:pt x="344113" y="270332"/>
                </a:lnTo>
                <a:lnTo>
                  <a:pt x="181828" y="270332"/>
                </a:lnTo>
                <a:lnTo>
                  <a:pt x="147044" y="271701"/>
                </a:lnTo>
                <a:lnTo>
                  <a:pt x="118790" y="276028"/>
                </a:lnTo>
                <a:lnTo>
                  <a:pt x="99820" y="283641"/>
                </a:lnTo>
                <a:lnTo>
                  <a:pt x="92885" y="294868"/>
                </a:lnTo>
                <a:lnTo>
                  <a:pt x="99820" y="306280"/>
                </a:lnTo>
                <a:lnTo>
                  <a:pt x="118790" y="313872"/>
                </a:lnTo>
                <a:lnTo>
                  <a:pt x="147044" y="318096"/>
                </a:lnTo>
                <a:lnTo>
                  <a:pt x="181828" y="319404"/>
                </a:lnTo>
                <a:lnTo>
                  <a:pt x="344113" y="319404"/>
                </a:lnTo>
                <a:lnTo>
                  <a:pt x="342012" y="327462"/>
                </a:lnTo>
                <a:lnTo>
                  <a:pt x="318265" y="351202"/>
                </a:lnTo>
                <a:lnTo>
                  <a:pt x="281899" y="367014"/>
                </a:lnTo>
                <a:lnTo>
                  <a:pt x="235544" y="375822"/>
                </a:lnTo>
                <a:lnTo>
                  <a:pt x="181828" y="378553"/>
                </a:lnTo>
                <a:close/>
              </a:path>
              <a:path w="391159" h="379094">
                <a:moveTo>
                  <a:pt x="344113" y="319404"/>
                </a:moveTo>
                <a:lnTo>
                  <a:pt x="181828" y="319404"/>
                </a:lnTo>
                <a:lnTo>
                  <a:pt x="216612" y="318096"/>
                </a:lnTo>
                <a:lnTo>
                  <a:pt x="244865" y="313872"/>
                </a:lnTo>
                <a:lnTo>
                  <a:pt x="263835" y="306280"/>
                </a:lnTo>
                <a:lnTo>
                  <a:pt x="270770" y="294868"/>
                </a:lnTo>
                <a:lnTo>
                  <a:pt x="263835" y="283641"/>
                </a:lnTo>
                <a:lnTo>
                  <a:pt x="244865" y="276028"/>
                </a:lnTo>
                <a:lnTo>
                  <a:pt x="216612" y="271701"/>
                </a:lnTo>
                <a:lnTo>
                  <a:pt x="181828" y="270332"/>
                </a:lnTo>
                <a:lnTo>
                  <a:pt x="344113" y="270332"/>
                </a:lnTo>
                <a:lnTo>
                  <a:pt x="350512" y="294868"/>
                </a:lnTo>
                <a:lnTo>
                  <a:pt x="344113" y="3194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9483239" y="3477621"/>
            <a:ext cx="8482965" cy="2214880"/>
            <a:chOff x="9483239" y="3477621"/>
            <a:chExt cx="8482965" cy="22148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3239" y="3477621"/>
              <a:ext cx="7197701" cy="13245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6104" y="4230757"/>
              <a:ext cx="6809673" cy="1461177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6362941" y="8117903"/>
            <a:ext cx="1021715" cy="322580"/>
          </a:xfrm>
          <a:custGeom>
            <a:avLst/>
            <a:gdLst/>
            <a:ahLst/>
            <a:cxnLst/>
            <a:rect l="l" t="t" r="r" b="b"/>
            <a:pathLst>
              <a:path w="1021715" h="322579">
                <a:moveTo>
                  <a:pt x="297548" y="209740"/>
                </a:moveTo>
                <a:lnTo>
                  <a:pt x="260769" y="209740"/>
                </a:lnTo>
                <a:lnTo>
                  <a:pt x="260769" y="239382"/>
                </a:lnTo>
                <a:lnTo>
                  <a:pt x="260769" y="288912"/>
                </a:lnTo>
                <a:lnTo>
                  <a:pt x="59283" y="288912"/>
                </a:lnTo>
                <a:lnTo>
                  <a:pt x="59283" y="239382"/>
                </a:lnTo>
                <a:lnTo>
                  <a:pt x="260769" y="239382"/>
                </a:lnTo>
                <a:lnTo>
                  <a:pt x="260769" y="209740"/>
                </a:lnTo>
                <a:lnTo>
                  <a:pt x="22136" y="209740"/>
                </a:lnTo>
                <a:lnTo>
                  <a:pt x="22136" y="318554"/>
                </a:lnTo>
                <a:lnTo>
                  <a:pt x="297548" y="318554"/>
                </a:lnTo>
                <a:lnTo>
                  <a:pt x="297548" y="288912"/>
                </a:lnTo>
                <a:lnTo>
                  <a:pt x="297548" y="239382"/>
                </a:lnTo>
                <a:lnTo>
                  <a:pt x="297548" y="209740"/>
                </a:lnTo>
                <a:close/>
              </a:path>
              <a:path w="1021715" h="322579">
                <a:moveTo>
                  <a:pt x="301294" y="61531"/>
                </a:moveTo>
                <a:lnTo>
                  <a:pt x="290118" y="33553"/>
                </a:lnTo>
                <a:lnTo>
                  <a:pt x="283286" y="29260"/>
                </a:lnTo>
                <a:lnTo>
                  <a:pt x="261899" y="15836"/>
                </a:lnTo>
                <a:lnTo>
                  <a:pt x="261899" y="61531"/>
                </a:lnTo>
                <a:lnTo>
                  <a:pt x="253809" y="76073"/>
                </a:lnTo>
                <a:lnTo>
                  <a:pt x="231838" y="86106"/>
                </a:lnTo>
                <a:lnTo>
                  <a:pt x="199377" y="91922"/>
                </a:lnTo>
                <a:lnTo>
                  <a:pt x="159842" y="93802"/>
                </a:lnTo>
                <a:lnTo>
                  <a:pt x="120307" y="91922"/>
                </a:lnTo>
                <a:lnTo>
                  <a:pt x="87845" y="86106"/>
                </a:lnTo>
                <a:lnTo>
                  <a:pt x="65862" y="76073"/>
                </a:lnTo>
                <a:lnTo>
                  <a:pt x="57785" y="61531"/>
                </a:lnTo>
                <a:lnTo>
                  <a:pt x="65862" y="47155"/>
                </a:lnTo>
                <a:lnTo>
                  <a:pt x="87845" y="37096"/>
                </a:lnTo>
                <a:lnTo>
                  <a:pt x="120307" y="31191"/>
                </a:lnTo>
                <a:lnTo>
                  <a:pt x="159842" y="29260"/>
                </a:lnTo>
                <a:lnTo>
                  <a:pt x="199377" y="31191"/>
                </a:lnTo>
                <a:lnTo>
                  <a:pt x="231838" y="37096"/>
                </a:lnTo>
                <a:lnTo>
                  <a:pt x="253809" y="47155"/>
                </a:lnTo>
                <a:lnTo>
                  <a:pt x="261899" y="61531"/>
                </a:lnTo>
                <a:lnTo>
                  <a:pt x="261899" y="15836"/>
                </a:lnTo>
                <a:lnTo>
                  <a:pt x="259689" y="14439"/>
                </a:lnTo>
                <a:lnTo>
                  <a:pt x="214706" y="3492"/>
                </a:lnTo>
                <a:lnTo>
                  <a:pt x="159842" y="0"/>
                </a:lnTo>
                <a:lnTo>
                  <a:pt x="104965" y="3492"/>
                </a:lnTo>
                <a:lnTo>
                  <a:pt x="59982" y="14439"/>
                </a:lnTo>
                <a:lnTo>
                  <a:pt x="29565" y="33553"/>
                </a:lnTo>
                <a:lnTo>
                  <a:pt x="18376" y="61531"/>
                </a:lnTo>
                <a:lnTo>
                  <a:pt x="29565" y="89725"/>
                </a:lnTo>
                <a:lnTo>
                  <a:pt x="59982" y="108953"/>
                </a:lnTo>
                <a:lnTo>
                  <a:pt x="104965" y="119938"/>
                </a:lnTo>
                <a:lnTo>
                  <a:pt x="159842" y="123444"/>
                </a:lnTo>
                <a:lnTo>
                  <a:pt x="214706" y="119938"/>
                </a:lnTo>
                <a:lnTo>
                  <a:pt x="259689" y="108953"/>
                </a:lnTo>
                <a:lnTo>
                  <a:pt x="283667" y="93802"/>
                </a:lnTo>
                <a:lnTo>
                  <a:pt x="290118" y="89725"/>
                </a:lnTo>
                <a:lnTo>
                  <a:pt x="301294" y="61531"/>
                </a:lnTo>
                <a:close/>
              </a:path>
              <a:path w="1021715" h="322579">
                <a:moveTo>
                  <a:pt x="320052" y="148577"/>
                </a:moveTo>
                <a:lnTo>
                  <a:pt x="0" y="148577"/>
                </a:lnTo>
                <a:lnTo>
                  <a:pt x="0" y="178600"/>
                </a:lnTo>
                <a:lnTo>
                  <a:pt x="320052" y="178600"/>
                </a:lnTo>
                <a:lnTo>
                  <a:pt x="320052" y="148577"/>
                </a:lnTo>
                <a:close/>
              </a:path>
              <a:path w="1021715" h="322579">
                <a:moveTo>
                  <a:pt x="559828" y="94170"/>
                </a:moveTo>
                <a:lnTo>
                  <a:pt x="552843" y="58750"/>
                </a:lnTo>
                <a:lnTo>
                  <a:pt x="537057" y="36398"/>
                </a:lnTo>
                <a:lnTo>
                  <a:pt x="532942" y="30581"/>
                </a:lnTo>
                <a:lnTo>
                  <a:pt x="522681" y="24472"/>
                </a:lnTo>
                <a:lnTo>
                  <a:pt x="522681" y="94170"/>
                </a:lnTo>
                <a:lnTo>
                  <a:pt x="518121" y="118237"/>
                </a:lnTo>
                <a:lnTo>
                  <a:pt x="505371" y="136436"/>
                </a:lnTo>
                <a:lnTo>
                  <a:pt x="485787" y="147942"/>
                </a:lnTo>
                <a:lnTo>
                  <a:pt x="460768" y="151955"/>
                </a:lnTo>
                <a:lnTo>
                  <a:pt x="435521" y="147942"/>
                </a:lnTo>
                <a:lnTo>
                  <a:pt x="415836" y="136436"/>
                </a:lnTo>
                <a:lnTo>
                  <a:pt x="403034" y="118237"/>
                </a:lnTo>
                <a:lnTo>
                  <a:pt x="398475" y="94170"/>
                </a:lnTo>
                <a:lnTo>
                  <a:pt x="403034" y="70104"/>
                </a:lnTo>
                <a:lnTo>
                  <a:pt x="415836" y="51917"/>
                </a:lnTo>
                <a:lnTo>
                  <a:pt x="435521" y="40411"/>
                </a:lnTo>
                <a:lnTo>
                  <a:pt x="460768" y="36398"/>
                </a:lnTo>
                <a:lnTo>
                  <a:pt x="485787" y="40411"/>
                </a:lnTo>
                <a:lnTo>
                  <a:pt x="505371" y="51917"/>
                </a:lnTo>
                <a:lnTo>
                  <a:pt x="518121" y="70104"/>
                </a:lnTo>
                <a:lnTo>
                  <a:pt x="522681" y="94170"/>
                </a:lnTo>
                <a:lnTo>
                  <a:pt x="522681" y="24472"/>
                </a:lnTo>
                <a:lnTo>
                  <a:pt x="501726" y="11963"/>
                </a:lnTo>
                <a:lnTo>
                  <a:pt x="460768" y="5245"/>
                </a:lnTo>
                <a:lnTo>
                  <a:pt x="419582" y="11963"/>
                </a:lnTo>
                <a:lnTo>
                  <a:pt x="388251" y="30581"/>
                </a:lnTo>
                <a:lnTo>
                  <a:pt x="368325" y="58750"/>
                </a:lnTo>
                <a:lnTo>
                  <a:pt x="361327" y="94170"/>
                </a:lnTo>
                <a:lnTo>
                  <a:pt x="368325" y="129603"/>
                </a:lnTo>
                <a:lnTo>
                  <a:pt x="388251" y="157772"/>
                </a:lnTo>
                <a:lnTo>
                  <a:pt x="419582" y="176390"/>
                </a:lnTo>
                <a:lnTo>
                  <a:pt x="460768" y="183108"/>
                </a:lnTo>
                <a:lnTo>
                  <a:pt x="501726" y="176390"/>
                </a:lnTo>
                <a:lnTo>
                  <a:pt x="532942" y="157772"/>
                </a:lnTo>
                <a:lnTo>
                  <a:pt x="537057" y="151955"/>
                </a:lnTo>
                <a:lnTo>
                  <a:pt x="552843" y="129603"/>
                </a:lnTo>
                <a:lnTo>
                  <a:pt x="559828" y="94170"/>
                </a:lnTo>
                <a:close/>
              </a:path>
              <a:path w="1021715" h="322579">
                <a:moveTo>
                  <a:pt x="651002" y="210870"/>
                </a:moveTo>
                <a:lnTo>
                  <a:pt x="383844" y="210870"/>
                </a:lnTo>
                <a:lnTo>
                  <a:pt x="383844" y="243141"/>
                </a:lnTo>
                <a:lnTo>
                  <a:pt x="613473" y="243141"/>
                </a:lnTo>
                <a:lnTo>
                  <a:pt x="613473" y="322313"/>
                </a:lnTo>
                <a:lnTo>
                  <a:pt x="651002" y="322313"/>
                </a:lnTo>
                <a:lnTo>
                  <a:pt x="651002" y="210870"/>
                </a:lnTo>
                <a:close/>
              </a:path>
              <a:path w="1021715" h="322579">
                <a:moveTo>
                  <a:pt x="696023" y="72783"/>
                </a:moveTo>
                <a:lnTo>
                  <a:pt x="651002" y="72783"/>
                </a:lnTo>
                <a:lnTo>
                  <a:pt x="651002" y="1866"/>
                </a:lnTo>
                <a:lnTo>
                  <a:pt x="613854" y="1866"/>
                </a:lnTo>
                <a:lnTo>
                  <a:pt x="613854" y="193230"/>
                </a:lnTo>
                <a:lnTo>
                  <a:pt x="651002" y="193230"/>
                </a:lnTo>
                <a:lnTo>
                  <a:pt x="651002" y="108064"/>
                </a:lnTo>
                <a:lnTo>
                  <a:pt x="696023" y="108064"/>
                </a:lnTo>
                <a:lnTo>
                  <a:pt x="696023" y="72783"/>
                </a:lnTo>
                <a:close/>
              </a:path>
              <a:path w="1021715" h="322579">
                <a:moveTo>
                  <a:pt x="929411" y="158343"/>
                </a:moveTo>
                <a:lnTo>
                  <a:pt x="922248" y="92163"/>
                </a:lnTo>
                <a:lnTo>
                  <a:pt x="902258" y="45720"/>
                </a:lnTo>
                <a:lnTo>
                  <a:pt x="899795" y="43522"/>
                </a:lnTo>
                <a:lnTo>
                  <a:pt x="892263" y="36791"/>
                </a:lnTo>
                <a:lnTo>
                  <a:pt x="892263" y="158343"/>
                </a:lnTo>
                <a:lnTo>
                  <a:pt x="887641" y="210629"/>
                </a:lnTo>
                <a:lnTo>
                  <a:pt x="874953" y="246278"/>
                </a:lnTo>
                <a:lnTo>
                  <a:pt x="856018" y="266661"/>
                </a:lnTo>
                <a:lnTo>
                  <a:pt x="832612" y="273151"/>
                </a:lnTo>
                <a:lnTo>
                  <a:pt x="808824" y="266661"/>
                </a:lnTo>
                <a:lnTo>
                  <a:pt x="789787" y="246278"/>
                </a:lnTo>
                <a:lnTo>
                  <a:pt x="777151" y="210629"/>
                </a:lnTo>
                <a:lnTo>
                  <a:pt x="772566" y="158343"/>
                </a:lnTo>
                <a:lnTo>
                  <a:pt x="777151" y="106210"/>
                </a:lnTo>
                <a:lnTo>
                  <a:pt x="808824" y="50063"/>
                </a:lnTo>
                <a:lnTo>
                  <a:pt x="856018" y="50063"/>
                </a:lnTo>
                <a:lnTo>
                  <a:pt x="887641" y="106210"/>
                </a:lnTo>
                <a:lnTo>
                  <a:pt x="892263" y="158343"/>
                </a:lnTo>
                <a:lnTo>
                  <a:pt x="892263" y="36791"/>
                </a:lnTo>
                <a:lnTo>
                  <a:pt x="871639" y="18351"/>
                </a:lnTo>
                <a:lnTo>
                  <a:pt x="832612" y="9372"/>
                </a:lnTo>
                <a:lnTo>
                  <a:pt x="793356" y="18351"/>
                </a:lnTo>
                <a:lnTo>
                  <a:pt x="762622" y="45720"/>
                </a:lnTo>
                <a:lnTo>
                  <a:pt x="742594" y="92163"/>
                </a:lnTo>
                <a:lnTo>
                  <a:pt x="735418" y="158343"/>
                </a:lnTo>
                <a:lnTo>
                  <a:pt x="742594" y="224510"/>
                </a:lnTo>
                <a:lnTo>
                  <a:pt x="762622" y="270954"/>
                </a:lnTo>
                <a:lnTo>
                  <a:pt x="793356" y="298323"/>
                </a:lnTo>
                <a:lnTo>
                  <a:pt x="832612" y="307301"/>
                </a:lnTo>
                <a:lnTo>
                  <a:pt x="871639" y="298323"/>
                </a:lnTo>
                <a:lnTo>
                  <a:pt x="899795" y="273151"/>
                </a:lnTo>
                <a:lnTo>
                  <a:pt x="902258" y="270954"/>
                </a:lnTo>
                <a:lnTo>
                  <a:pt x="922248" y="224510"/>
                </a:lnTo>
                <a:lnTo>
                  <a:pt x="929411" y="158343"/>
                </a:lnTo>
                <a:close/>
              </a:path>
              <a:path w="1021715" h="322579">
                <a:moveTo>
                  <a:pt x="1021346" y="1866"/>
                </a:moveTo>
                <a:lnTo>
                  <a:pt x="983818" y="1866"/>
                </a:lnTo>
                <a:lnTo>
                  <a:pt x="983818" y="322313"/>
                </a:lnTo>
                <a:lnTo>
                  <a:pt x="1021346" y="322313"/>
                </a:lnTo>
                <a:lnTo>
                  <a:pt x="1021346" y="186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0832" y="8119769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275035" y="320436"/>
                </a:moveTo>
                <a:lnTo>
                  <a:pt x="237888" y="320436"/>
                </a:lnTo>
                <a:lnTo>
                  <a:pt x="237888" y="0"/>
                </a:lnTo>
                <a:lnTo>
                  <a:pt x="275035" y="0"/>
                </a:lnTo>
                <a:lnTo>
                  <a:pt x="275035" y="129825"/>
                </a:lnTo>
                <a:lnTo>
                  <a:pt x="320061" y="129825"/>
                </a:lnTo>
                <a:lnTo>
                  <a:pt x="320061" y="165471"/>
                </a:lnTo>
                <a:lnTo>
                  <a:pt x="275035" y="165471"/>
                </a:lnTo>
                <a:lnTo>
                  <a:pt x="275035" y="320436"/>
                </a:lnTo>
                <a:close/>
              </a:path>
              <a:path w="320675" h="320675">
                <a:moveTo>
                  <a:pt x="126448" y="301300"/>
                </a:moveTo>
                <a:lnTo>
                  <a:pt x="0" y="301300"/>
                </a:lnTo>
                <a:lnTo>
                  <a:pt x="0" y="9755"/>
                </a:lnTo>
                <a:lnTo>
                  <a:pt x="37897" y="9755"/>
                </a:lnTo>
                <a:lnTo>
                  <a:pt x="37897" y="266780"/>
                </a:lnTo>
                <a:lnTo>
                  <a:pt x="210122" y="266780"/>
                </a:lnTo>
                <a:lnTo>
                  <a:pt x="210122" y="285916"/>
                </a:lnTo>
                <a:lnTo>
                  <a:pt x="193143" y="292435"/>
                </a:lnTo>
                <a:lnTo>
                  <a:pt x="172506" y="297266"/>
                </a:lnTo>
                <a:lnTo>
                  <a:pt x="149759" y="300268"/>
                </a:lnTo>
                <a:lnTo>
                  <a:pt x="126448" y="301300"/>
                </a:lnTo>
                <a:close/>
              </a:path>
              <a:path w="320675" h="320675">
                <a:moveTo>
                  <a:pt x="210122" y="266780"/>
                </a:moveTo>
                <a:lnTo>
                  <a:pt x="127199" y="266780"/>
                </a:lnTo>
                <a:lnTo>
                  <a:pt x="150233" y="265760"/>
                </a:lnTo>
                <a:lnTo>
                  <a:pt x="172741" y="262840"/>
                </a:lnTo>
                <a:lnTo>
                  <a:pt x="193208" y="258232"/>
                </a:lnTo>
                <a:lnTo>
                  <a:pt x="210122" y="252146"/>
                </a:lnTo>
                <a:lnTo>
                  <a:pt x="210122" y="2667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14514" y="8119769"/>
            <a:ext cx="301625" cy="320675"/>
          </a:xfrm>
          <a:custGeom>
            <a:avLst/>
            <a:gdLst/>
            <a:ahLst/>
            <a:cxnLst/>
            <a:rect l="l" t="t" r="r" b="b"/>
            <a:pathLst>
              <a:path w="301625" h="320675">
                <a:moveTo>
                  <a:pt x="298298" y="177103"/>
                </a:moveTo>
                <a:lnTo>
                  <a:pt x="261527" y="177103"/>
                </a:lnTo>
                <a:lnTo>
                  <a:pt x="261527" y="139956"/>
                </a:lnTo>
                <a:lnTo>
                  <a:pt x="205619" y="139956"/>
                </a:lnTo>
                <a:lnTo>
                  <a:pt x="207870" y="108062"/>
                </a:lnTo>
                <a:lnTo>
                  <a:pt x="261527" y="108062"/>
                </a:lnTo>
                <a:lnTo>
                  <a:pt x="261527" y="60410"/>
                </a:lnTo>
                <a:lnTo>
                  <a:pt x="207870" y="60410"/>
                </a:lnTo>
                <a:lnTo>
                  <a:pt x="205619" y="28516"/>
                </a:lnTo>
                <a:lnTo>
                  <a:pt x="261527" y="28516"/>
                </a:lnTo>
                <a:lnTo>
                  <a:pt x="261527" y="0"/>
                </a:lnTo>
                <a:lnTo>
                  <a:pt x="298298" y="0"/>
                </a:lnTo>
                <a:lnTo>
                  <a:pt x="298298" y="177103"/>
                </a:lnTo>
                <a:close/>
              </a:path>
              <a:path w="301625" h="320675">
                <a:moveTo>
                  <a:pt x="98307" y="166221"/>
                </a:moveTo>
                <a:lnTo>
                  <a:pt x="57461" y="160306"/>
                </a:lnTo>
                <a:lnTo>
                  <a:pt x="26499" y="143661"/>
                </a:lnTo>
                <a:lnTo>
                  <a:pt x="6865" y="117941"/>
                </a:lnTo>
                <a:lnTo>
                  <a:pt x="0" y="84799"/>
                </a:lnTo>
                <a:lnTo>
                  <a:pt x="6865" y="51815"/>
                </a:lnTo>
                <a:lnTo>
                  <a:pt x="26499" y="26077"/>
                </a:lnTo>
                <a:lnTo>
                  <a:pt x="57461" y="9345"/>
                </a:lnTo>
                <a:lnTo>
                  <a:pt x="98307" y="3376"/>
                </a:lnTo>
                <a:lnTo>
                  <a:pt x="139370" y="9345"/>
                </a:lnTo>
                <a:lnTo>
                  <a:pt x="170442" y="26077"/>
                </a:lnTo>
                <a:lnTo>
                  <a:pt x="176896" y="34520"/>
                </a:lnTo>
                <a:lnTo>
                  <a:pt x="98307" y="34520"/>
                </a:lnTo>
                <a:lnTo>
                  <a:pt x="73179" y="37891"/>
                </a:lnTo>
                <a:lnTo>
                  <a:pt x="53750" y="47699"/>
                </a:lnTo>
                <a:lnTo>
                  <a:pt x="41215" y="63488"/>
                </a:lnTo>
                <a:lnTo>
                  <a:pt x="36771" y="84799"/>
                </a:lnTo>
                <a:lnTo>
                  <a:pt x="41215" y="106110"/>
                </a:lnTo>
                <a:lnTo>
                  <a:pt x="53750" y="121899"/>
                </a:lnTo>
                <a:lnTo>
                  <a:pt x="73179" y="131707"/>
                </a:lnTo>
                <a:lnTo>
                  <a:pt x="98307" y="135078"/>
                </a:lnTo>
                <a:lnTo>
                  <a:pt x="177008" y="135078"/>
                </a:lnTo>
                <a:lnTo>
                  <a:pt x="170442" y="143661"/>
                </a:lnTo>
                <a:lnTo>
                  <a:pt x="139370" y="160306"/>
                </a:lnTo>
                <a:lnTo>
                  <a:pt x="98307" y="166221"/>
                </a:lnTo>
                <a:close/>
              </a:path>
              <a:path w="301625" h="320675">
                <a:moveTo>
                  <a:pt x="177008" y="135078"/>
                </a:moveTo>
                <a:lnTo>
                  <a:pt x="98307" y="135078"/>
                </a:lnTo>
                <a:lnTo>
                  <a:pt x="123435" y="131707"/>
                </a:lnTo>
                <a:lnTo>
                  <a:pt x="142864" y="121899"/>
                </a:lnTo>
                <a:lnTo>
                  <a:pt x="155399" y="106110"/>
                </a:lnTo>
                <a:lnTo>
                  <a:pt x="159843" y="84799"/>
                </a:lnTo>
                <a:lnTo>
                  <a:pt x="155399" y="63488"/>
                </a:lnTo>
                <a:lnTo>
                  <a:pt x="142864" y="47699"/>
                </a:lnTo>
                <a:lnTo>
                  <a:pt x="123435" y="37891"/>
                </a:lnTo>
                <a:lnTo>
                  <a:pt x="98307" y="34520"/>
                </a:lnTo>
                <a:lnTo>
                  <a:pt x="176896" y="34520"/>
                </a:lnTo>
                <a:lnTo>
                  <a:pt x="190118" y="51815"/>
                </a:lnTo>
                <a:lnTo>
                  <a:pt x="196989" y="84799"/>
                </a:lnTo>
                <a:lnTo>
                  <a:pt x="190118" y="117941"/>
                </a:lnTo>
                <a:lnTo>
                  <a:pt x="177008" y="135078"/>
                </a:lnTo>
                <a:close/>
              </a:path>
              <a:path w="301625" h="320675">
                <a:moveTo>
                  <a:pt x="164345" y="320436"/>
                </a:moveTo>
                <a:lnTo>
                  <a:pt x="110712" y="316813"/>
                </a:lnTo>
                <a:lnTo>
                  <a:pt x="67351" y="305240"/>
                </a:lnTo>
                <a:lnTo>
                  <a:pt x="38342" y="284661"/>
                </a:lnTo>
                <a:lnTo>
                  <a:pt x="27766" y="254022"/>
                </a:lnTo>
                <a:lnTo>
                  <a:pt x="38342" y="223383"/>
                </a:lnTo>
                <a:lnTo>
                  <a:pt x="67351" y="202805"/>
                </a:lnTo>
                <a:lnTo>
                  <a:pt x="110712" y="191232"/>
                </a:lnTo>
                <a:lnTo>
                  <a:pt x="164345" y="187609"/>
                </a:lnTo>
                <a:lnTo>
                  <a:pt x="218037" y="191232"/>
                </a:lnTo>
                <a:lnTo>
                  <a:pt x="261527" y="202805"/>
                </a:lnTo>
                <a:lnTo>
                  <a:pt x="283575" y="218377"/>
                </a:lnTo>
                <a:lnTo>
                  <a:pt x="164345" y="218377"/>
                </a:lnTo>
                <a:lnTo>
                  <a:pt x="126366" y="220516"/>
                </a:lnTo>
                <a:lnTo>
                  <a:pt x="95493" y="227053"/>
                </a:lnTo>
                <a:lnTo>
                  <a:pt x="74750" y="238163"/>
                </a:lnTo>
                <a:lnTo>
                  <a:pt x="67164" y="254022"/>
                </a:lnTo>
                <a:lnTo>
                  <a:pt x="74750" y="270039"/>
                </a:lnTo>
                <a:lnTo>
                  <a:pt x="95493" y="281132"/>
                </a:lnTo>
                <a:lnTo>
                  <a:pt x="126366" y="287581"/>
                </a:lnTo>
                <a:lnTo>
                  <a:pt x="164345" y="289668"/>
                </a:lnTo>
                <a:lnTo>
                  <a:pt x="283575" y="289668"/>
                </a:lnTo>
                <a:lnTo>
                  <a:pt x="261527" y="305240"/>
                </a:lnTo>
                <a:lnTo>
                  <a:pt x="218037" y="316813"/>
                </a:lnTo>
                <a:lnTo>
                  <a:pt x="164345" y="320436"/>
                </a:lnTo>
                <a:close/>
              </a:path>
              <a:path w="301625" h="320675">
                <a:moveTo>
                  <a:pt x="283575" y="289668"/>
                </a:moveTo>
                <a:lnTo>
                  <a:pt x="164345" y="289668"/>
                </a:lnTo>
                <a:lnTo>
                  <a:pt x="202324" y="287581"/>
                </a:lnTo>
                <a:lnTo>
                  <a:pt x="233198" y="281132"/>
                </a:lnTo>
                <a:lnTo>
                  <a:pt x="253940" y="270039"/>
                </a:lnTo>
                <a:lnTo>
                  <a:pt x="261527" y="254022"/>
                </a:lnTo>
                <a:lnTo>
                  <a:pt x="253940" y="238163"/>
                </a:lnTo>
                <a:lnTo>
                  <a:pt x="233198" y="227053"/>
                </a:lnTo>
                <a:lnTo>
                  <a:pt x="202324" y="220516"/>
                </a:lnTo>
                <a:lnTo>
                  <a:pt x="164345" y="218377"/>
                </a:lnTo>
                <a:lnTo>
                  <a:pt x="283575" y="218377"/>
                </a:lnTo>
                <a:lnTo>
                  <a:pt x="290665" y="223383"/>
                </a:lnTo>
                <a:lnTo>
                  <a:pt x="301300" y="254022"/>
                </a:lnTo>
                <a:lnTo>
                  <a:pt x="290665" y="284661"/>
                </a:lnTo>
                <a:lnTo>
                  <a:pt x="283575" y="2896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0597" y="8116392"/>
            <a:ext cx="337185" cy="323850"/>
          </a:xfrm>
          <a:custGeom>
            <a:avLst/>
            <a:gdLst/>
            <a:ahLst/>
            <a:cxnLst/>
            <a:rect l="l" t="t" r="r" b="b"/>
            <a:pathLst>
              <a:path w="337184" h="323850">
                <a:moveTo>
                  <a:pt x="127574" y="40523"/>
                </a:moveTo>
                <a:lnTo>
                  <a:pt x="89677" y="40523"/>
                </a:lnTo>
                <a:lnTo>
                  <a:pt x="89677" y="0"/>
                </a:lnTo>
                <a:lnTo>
                  <a:pt x="127574" y="0"/>
                </a:lnTo>
                <a:lnTo>
                  <a:pt x="127574" y="40523"/>
                </a:lnTo>
                <a:close/>
              </a:path>
              <a:path w="337184" h="323850">
                <a:moveTo>
                  <a:pt x="217251" y="73167"/>
                </a:moveTo>
                <a:lnTo>
                  <a:pt x="0" y="73167"/>
                </a:lnTo>
                <a:lnTo>
                  <a:pt x="0" y="40523"/>
                </a:lnTo>
                <a:lnTo>
                  <a:pt x="217251" y="40523"/>
                </a:lnTo>
                <a:lnTo>
                  <a:pt x="217251" y="73167"/>
                </a:lnTo>
                <a:close/>
              </a:path>
              <a:path w="337184" h="323850">
                <a:moveTo>
                  <a:pt x="292295" y="323813"/>
                </a:moveTo>
                <a:lnTo>
                  <a:pt x="255148" y="323813"/>
                </a:lnTo>
                <a:lnTo>
                  <a:pt x="255148" y="3376"/>
                </a:lnTo>
                <a:lnTo>
                  <a:pt x="292295" y="3376"/>
                </a:lnTo>
                <a:lnTo>
                  <a:pt x="292295" y="130200"/>
                </a:lnTo>
                <a:lnTo>
                  <a:pt x="336570" y="130200"/>
                </a:lnTo>
                <a:lnTo>
                  <a:pt x="336570" y="165846"/>
                </a:lnTo>
                <a:lnTo>
                  <a:pt x="292295" y="165846"/>
                </a:lnTo>
                <a:lnTo>
                  <a:pt x="292295" y="323813"/>
                </a:lnTo>
                <a:close/>
              </a:path>
              <a:path w="337184" h="323850">
                <a:moveTo>
                  <a:pt x="127199" y="271658"/>
                </a:moveTo>
                <a:lnTo>
                  <a:pt x="90052" y="271658"/>
                </a:lnTo>
                <a:lnTo>
                  <a:pt x="90052" y="224005"/>
                </a:lnTo>
                <a:lnTo>
                  <a:pt x="59407" y="216870"/>
                </a:lnTo>
                <a:lnTo>
                  <a:pt x="36255" y="203227"/>
                </a:lnTo>
                <a:lnTo>
                  <a:pt x="21616" y="183745"/>
                </a:lnTo>
                <a:lnTo>
                  <a:pt x="16509" y="159092"/>
                </a:lnTo>
                <a:lnTo>
                  <a:pt x="23023" y="131461"/>
                </a:lnTo>
                <a:lnTo>
                  <a:pt x="41602" y="110548"/>
                </a:lnTo>
                <a:lnTo>
                  <a:pt x="70804" y="97304"/>
                </a:lnTo>
                <a:lnTo>
                  <a:pt x="109188" y="92678"/>
                </a:lnTo>
                <a:lnTo>
                  <a:pt x="147572" y="97304"/>
                </a:lnTo>
                <a:lnTo>
                  <a:pt x="176774" y="110548"/>
                </a:lnTo>
                <a:lnTo>
                  <a:pt x="187900" y="123071"/>
                </a:lnTo>
                <a:lnTo>
                  <a:pt x="109188" y="123071"/>
                </a:lnTo>
                <a:lnTo>
                  <a:pt x="84230" y="125850"/>
                </a:lnTo>
                <a:lnTo>
                  <a:pt x="66272" y="133483"/>
                </a:lnTo>
                <a:lnTo>
                  <a:pt x="55420" y="144916"/>
                </a:lnTo>
                <a:lnTo>
                  <a:pt x="51780" y="159092"/>
                </a:lnTo>
                <a:lnTo>
                  <a:pt x="55420" y="173210"/>
                </a:lnTo>
                <a:lnTo>
                  <a:pt x="66272" y="184513"/>
                </a:lnTo>
                <a:lnTo>
                  <a:pt x="84230" y="192017"/>
                </a:lnTo>
                <a:lnTo>
                  <a:pt x="109188" y="194738"/>
                </a:lnTo>
                <a:lnTo>
                  <a:pt x="188523" y="194738"/>
                </a:lnTo>
                <a:lnTo>
                  <a:pt x="181840" y="203555"/>
                </a:lnTo>
                <a:lnTo>
                  <a:pt x="158336" y="217239"/>
                </a:lnTo>
                <a:lnTo>
                  <a:pt x="127199" y="224380"/>
                </a:lnTo>
                <a:lnTo>
                  <a:pt x="127199" y="271658"/>
                </a:lnTo>
                <a:close/>
              </a:path>
              <a:path w="337184" h="323850">
                <a:moveTo>
                  <a:pt x="188523" y="194738"/>
                </a:moveTo>
                <a:lnTo>
                  <a:pt x="109188" y="194738"/>
                </a:lnTo>
                <a:lnTo>
                  <a:pt x="134146" y="192017"/>
                </a:lnTo>
                <a:lnTo>
                  <a:pt x="152104" y="184513"/>
                </a:lnTo>
                <a:lnTo>
                  <a:pt x="162956" y="173210"/>
                </a:lnTo>
                <a:lnTo>
                  <a:pt x="166596" y="159092"/>
                </a:lnTo>
                <a:lnTo>
                  <a:pt x="162956" y="144916"/>
                </a:lnTo>
                <a:lnTo>
                  <a:pt x="152104" y="133483"/>
                </a:lnTo>
                <a:lnTo>
                  <a:pt x="134146" y="125850"/>
                </a:lnTo>
                <a:lnTo>
                  <a:pt x="109188" y="123071"/>
                </a:lnTo>
                <a:lnTo>
                  <a:pt x="187900" y="123071"/>
                </a:lnTo>
                <a:lnTo>
                  <a:pt x="195353" y="131461"/>
                </a:lnTo>
                <a:lnTo>
                  <a:pt x="201867" y="159092"/>
                </a:lnTo>
                <a:lnTo>
                  <a:pt x="196690" y="183962"/>
                </a:lnTo>
                <a:lnTo>
                  <a:pt x="188523" y="194738"/>
                </a:lnTo>
                <a:close/>
              </a:path>
              <a:path w="337184" h="323850">
                <a:moveTo>
                  <a:pt x="123822" y="304677"/>
                </a:moveTo>
                <a:lnTo>
                  <a:pt x="1500" y="304677"/>
                </a:lnTo>
                <a:lnTo>
                  <a:pt x="1500" y="271658"/>
                </a:lnTo>
                <a:lnTo>
                  <a:pt x="127199" y="271658"/>
                </a:lnTo>
                <a:lnTo>
                  <a:pt x="157802" y="270696"/>
                </a:lnTo>
                <a:lnTo>
                  <a:pt x="185451" y="268187"/>
                </a:lnTo>
                <a:lnTo>
                  <a:pt x="209301" y="263848"/>
                </a:lnTo>
                <a:lnTo>
                  <a:pt x="228507" y="257399"/>
                </a:lnTo>
                <a:lnTo>
                  <a:pt x="228507" y="291169"/>
                </a:lnTo>
                <a:lnTo>
                  <a:pt x="209934" y="297079"/>
                </a:lnTo>
                <a:lnTo>
                  <a:pt x="185451" y="301300"/>
                </a:lnTo>
                <a:lnTo>
                  <a:pt x="156325" y="303833"/>
                </a:lnTo>
                <a:lnTo>
                  <a:pt x="123822" y="30467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3053" y="8130793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40">
                <a:moveTo>
                  <a:pt x="320065" y="259080"/>
                </a:moveTo>
                <a:lnTo>
                  <a:pt x="178600" y="259080"/>
                </a:lnTo>
                <a:lnTo>
                  <a:pt x="178600" y="181610"/>
                </a:lnTo>
                <a:lnTo>
                  <a:pt x="302793" y="181610"/>
                </a:lnTo>
                <a:lnTo>
                  <a:pt x="302793" y="147320"/>
                </a:lnTo>
                <a:lnTo>
                  <a:pt x="58902" y="147320"/>
                </a:lnTo>
                <a:lnTo>
                  <a:pt x="58902" y="35560"/>
                </a:lnTo>
                <a:lnTo>
                  <a:pt x="299046" y="35560"/>
                </a:lnTo>
                <a:lnTo>
                  <a:pt x="299046" y="0"/>
                </a:lnTo>
                <a:lnTo>
                  <a:pt x="21005" y="0"/>
                </a:lnTo>
                <a:lnTo>
                  <a:pt x="21005" y="35560"/>
                </a:lnTo>
                <a:lnTo>
                  <a:pt x="21005" y="147320"/>
                </a:lnTo>
                <a:lnTo>
                  <a:pt x="21005" y="181610"/>
                </a:lnTo>
                <a:lnTo>
                  <a:pt x="140703" y="181610"/>
                </a:lnTo>
                <a:lnTo>
                  <a:pt x="140703" y="259080"/>
                </a:lnTo>
                <a:lnTo>
                  <a:pt x="0" y="25908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590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96083" y="8124659"/>
            <a:ext cx="882650" cy="314960"/>
          </a:xfrm>
          <a:custGeom>
            <a:avLst/>
            <a:gdLst/>
            <a:ahLst/>
            <a:cxnLst/>
            <a:rect l="l" t="t" r="r" b="b"/>
            <a:pathLst>
              <a:path w="882650" h="314959">
                <a:moveTo>
                  <a:pt x="244640" y="227380"/>
                </a:moveTo>
                <a:lnTo>
                  <a:pt x="220586" y="172072"/>
                </a:lnTo>
                <a:lnTo>
                  <a:pt x="141084" y="138455"/>
                </a:lnTo>
                <a:lnTo>
                  <a:pt x="99644" y="128041"/>
                </a:lnTo>
                <a:lnTo>
                  <a:pt x="71056" y="115989"/>
                </a:lnTo>
                <a:lnTo>
                  <a:pt x="54495" y="100622"/>
                </a:lnTo>
                <a:lnTo>
                  <a:pt x="49149" y="80289"/>
                </a:lnTo>
                <a:lnTo>
                  <a:pt x="54051" y="61620"/>
                </a:lnTo>
                <a:lnTo>
                  <a:pt x="68376" y="46901"/>
                </a:lnTo>
                <a:lnTo>
                  <a:pt x="91579" y="37236"/>
                </a:lnTo>
                <a:lnTo>
                  <a:pt x="123075" y="33769"/>
                </a:lnTo>
                <a:lnTo>
                  <a:pt x="154762" y="38074"/>
                </a:lnTo>
                <a:lnTo>
                  <a:pt x="179070" y="49949"/>
                </a:lnTo>
                <a:lnTo>
                  <a:pt x="195364" y="67792"/>
                </a:lnTo>
                <a:lnTo>
                  <a:pt x="202996" y="90043"/>
                </a:lnTo>
                <a:lnTo>
                  <a:pt x="243509" y="90043"/>
                </a:lnTo>
                <a:lnTo>
                  <a:pt x="232689" y="53809"/>
                </a:lnTo>
                <a:lnTo>
                  <a:pt x="207594" y="25323"/>
                </a:lnTo>
                <a:lnTo>
                  <a:pt x="170802" y="6680"/>
                </a:lnTo>
                <a:lnTo>
                  <a:pt x="124942" y="0"/>
                </a:lnTo>
                <a:lnTo>
                  <a:pt x="78867" y="5524"/>
                </a:lnTo>
                <a:lnTo>
                  <a:pt x="42252" y="21424"/>
                </a:lnTo>
                <a:lnTo>
                  <a:pt x="18097" y="46685"/>
                </a:lnTo>
                <a:lnTo>
                  <a:pt x="9385" y="80289"/>
                </a:lnTo>
                <a:lnTo>
                  <a:pt x="15836" y="113169"/>
                </a:lnTo>
                <a:lnTo>
                  <a:pt x="35128" y="137934"/>
                </a:lnTo>
                <a:lnTo>
                  <a:pt x="67157" y="156006"/>
                </a:lnTo>
                <a:lnTo>
                  <a:pt x="111810" y="168846"/>
                </a:lnTo>
                <a:lnTo>
                  <a:pt x="153835" y="179501"/>
                </a:lnTo>
                <a:lnTo>
                  <a:pt x="182638" y="191922"/>
                </a:lnTo>
                <a:lnTo>
                  <a:pt x="199199" y="207987"/>
                </a:lnTo>
                <a:lnTo>
                  <a:pt x="204495" y="229628"/>
                </a:lnTo>
                <a:lnTo>
                  <a:pt x="198805" y="250202"/>
                </a:lnTo>
                <a:lnTo>
                  <a:pt x="182918" y="266217"/>
                </a:lnTo>
                <a:lnTo>
                  <a:pt x="158584" y="276593"/>
                </a:lnTo>
                <a:lnTo>
                  <a:pt x="127571" y="280276"/>
                </a:lnTo>
                <a:lnTo>
                  <a:pt x="93345" y="275666"/>
                </a:lnTo>
                <a:lnTo>
                  <a:pt x="66738" y="262788"/>
                </a:lnTo>
                <a:lnTo>
                  <a:pt x="48793" y="243078"/>
                </a:lnTo>
                <a:lnTo>
                  <a:pt x="40525" y="217995"/>
                </a:lnTo>
                <a:lnTo>
                  <a:pt x="0" y="217995"/>
                </a:lnTo>
                <a:lnTo>
                  <a:pt x="11391" y="257594"/>
                </a:lnTo>
                <a:lnTo>
                  <a:pt x="37706" y="288023"/>
                </a:lnTo>
                <a:lnTo>
                  <a:pt x="76403" y="307543"/>
                </a:lnTo>
                <a:lnTo>
                  <a:pt x="124942" y="314426"/>
                </a:lnTo>
                <a:lnTo>
                  <a:pt x="171831" y="308419"/>
                </a:lnTo>
                <a:lnTo>
                  <a:pt x="209842" y="291160"/>
                </a:lnTo>
                <a:lnTo>
                  <a:pt x="235331" y="263766"/>
                </a:lnTo>
                <a:lnTo>
                  <a:pt x="244640" y="227380"/>
                </a:lnTo>
                <a:close/>
              </a:path>
              <a:path w="882650" h="314959">
                <a:moveTo>
                  <a:pt x="531685" y="7404"/>
                </a:moveTo>
                <a:lnTo>
                  <a:pt x="276529" y="7404"/>
                </a:lnTo>
                <a:lnTo>
                  <a:pt x="276529" y="42964"/>
                </a:lnTo>
                <a:lnTo>
                  <a:pt x="384594" y="42964"/>
                </a:lnTo>
                <a:lnTo>
                  <a:pt x="384594" y="307124"/>
                </a:lnTo>
                <a:lnTo>
                  <a:pt x="423989" y="307124"/>
                </a:lnTo>
                <a:lnTo>
                  <a:pt x="423989" y="42964"/>
                </a:lnTo>
                <a:lnTo>
                  <a:pt x="531685" y="42964"/>
                </a:lnTo>
                <a:lnTo>
                  <a:pt x="531685" y="7404"/>
                </a:lnTo>
                <a:close/>
              </a:path>
              <a:path w="882650" h="314959">
                <a:moveTo>
                  <a:pt x="882142" y="157213"/>
                </a:moveTo>
                <a:lnTo>
                  <a:pt x="874382" y="105994"/>
                </a:lnTo>
                <a:lnTo>
                  <a:pt x="852525" y="62649"/>
                </a:lnTo>
                <a:lnTo>
                  <a:pt x="842733" y="52971"/>
                </a:lnTo>
                <a:lnTo>
                  <a:pt x="842733" y="157213"/>
                </a:lnTo>
                <a:lnTo>
                  <a:pt x="833755" y="205905"/>
                </a:lnTo>
                <a:lnTo>
                  <a:pt x="808875" y="244259"/>
                </a:lnTo>
                <a:lnTo>
                  <a:pt x="771194" y="269392"/>
                </a:lnTo>
                <a:lnTo>
                  <a:pt x="723798" y="278409"/>
                </a:lnTo>
                <a:lnTo>
                  <a:pt x="676186" y="269392"/>
                </a:lnTo>
                <a:lnTo>
                  <a:pt x="638390" y="244259"/>
                </a:lnTo>
                <a:lnTo>
                  <a:pt x="613460" y="205905"/>
                </a:lnTo>
                <a:lnTo>
                  <a:pt x="604481" y="157213"/>
                </a:lnTo>
                <a:lnTo>
                  <a:pt x="613410" y="108356"/>
                </a:lnTo>
                <a:lnTo>
                  <a:pt x="638200" y="70015"/>
                </a:lnTo>
                <a:lnTo>
                  <a:pt x="675868" y="44983"/>
                </a:lnTo>
                <a:lnTo>
                  <a:pt x="723417" y="36017"/>
                </a:lnTo>
                <a:lnTo>
                  <a:pt x="771029" y="44983"/>
                </a:lnTo>
                <a:lnTo>
                  <a:pt x="808824" y="70015"/>
                </a:lnTo>
                <a:lnTo>
                  <a:pt x="833755" y="108356"/>
                </a:lnTo>
                <a:lnTo>
                  <a:pt x="842733" y="157213"/>
                </a:lnTo>
                <a:lnTo>
                  <a:pt x="842733" y="52971"/>
                </a:lnTo>
                <a:lnTo>
                  <a:pt x="825588" y="36017"/>
                </a:lnTo>
                <a:lnTo>
                  <a:pt x="818680" y="29184"/>
                </a:lnTo>
                <a:lnTo>
                  <a:pt x="774941" y="7632"/>
                </a:lnTo>
                <a:lnTo>
                  <a:pt x="723417" y="0"/>
                </a:lnTo>
                <a:lnTo>
                  <a:pt x="671944" y="7632"/>
                </a:lnTo>
                <a:lnTo>
                  <a:pt x="628294" y="29184"/>
                </a:lnTo>
                <a:lnTo>
                  <a:pt x="594550" y="62649"/>
                </a:lnTo>
                <a:lnTo>
                  <a:pt x="572795" y="105994"/>
                </a:lnTo>
                <a:lnTo>
                  <a:pt x="565073" y="157213"/>
                </a:lnTo>
                <a:lnTo>
                  <a:pt x="572833" y="208432"/>
                </a:lnTo>
                <a:lnTo>
                  <a:pt x="594690" y="251777"/>
                </a:lnTo>
                <a:lnTo>
                  <a:pt x="628535" y="285242"/>
                </a:lnTo>
                <a:lnTo>
                  <a:pt x="672274" y="306793"/>
                </a:lnTo>
                <a:lnTo>
                  <a:pt x="723798" y="314426"/>
                </a:lnTo>
                <a:lnTo>
                  <a:pt x="775271" y="306793"/>
                </a:lnTo>
                <a:lnTo>
                  <a:pt x="818921" y="285242"/>
                </a:lnTo>
                <a:lnTo>
                  <a:pt x="825804" y="278409"/>
                </a:lnTo>
                <a:lnTo>
                  <a:pt x="852665" y="251777"/>
                </a:lnTo>
                <a:lnTo>
                  <a:pt x="874420" y="208432"/>
                </a:lnTo>
                <a:lnTo>
                  <a:pt x="882142" y="15721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8369" y="8130793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40">
                <a:moveTo>
                  <a:pt x="320065" y="260350"/>
                </a:moveTo>
                <a:lnTo>
                  <a:pt x="178231" y="260350"/>
                </a:lnTo>
                <a:lnTo>
                  <a:pt x="178231" y="199390"/>
                </a:lnTo>
                <a:lnTo>
                  <a:pt x="303923" y="199390"/>
                </a:lnTo>
                <a:lnTo>
                  <a:pt x="303923" y="166370"/>
                </a:lnTo>
                <a:lnTo>
                  <a:pt x="58534" y="166370"/>
                </a:lnTo>
                <a:lnTo>
                  <a:pt x="58534" y="115570"/>
                </a:lnTo>
                <a:lnTo>
                  <a:pt x="299046" y="115570"/>
                </a:lnTo>
                <a:lnTo>
                  <a:pt x="299046" y="83820"/>
                </a:lnTo>
                <a:lnTo>
                  <a:pt x="299046" y="33020"/>
                </a:lnTo>
                <a:lnTo>
                  <a:pt x="299046" y="0"/>
                </a:lnTo>
                <a:lnTo>
                  <a:pt x="21386" y="0"/>
                </a:lnTo>
                <a:lnTo>
                  <a:pt x="21386" y="33020"/>
                </a:lnTo>
                <a:lnTo>
                  <a:pt x="262280" y="33020"/>
                </a:lnTo>
                <a:lnTo>
                  <a:pt x="262280" y="83820"/>
                </a:lnTo>
                <a:lnTo>
                  <a:pt x="21386" y="83820"/>
                </a:lnTo>
                <a:lnTo>
                  <a:pt x="21386" y="115570"/>
                </a:lnTo>
                <a:lnTo>
                  <a:pt x="21386" y="166370"/>
                </a:lnTo>
                <a:lnTo>
                  <a:pt x="21386" y="199390"/>
                </a:lnTo>
                <a:lnTo>
                  <a:pt x="140335" y="199390"/>
                </a:lnTo>
                <a:lnTo>
                  <a:pt x="140335" y="260350"/>
                </a:lnTo>
                <a:lnTo>
                  <a:pt x="0" y="26035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603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83745" y="8131776"/>
            <a:ext cx="320675" cy="293370"/>
          </a:xfrm>
          <a:custGeom>
            <a:avLst/>
            <a:gdLst/>
            <a:ahLst/>
            <a:cxnLst/>
            <a:rect l="l" t="t" r="r" b="b"/>
            <a:pathLst>
              <a:path w="320675" h="293370">
                <a:moveTo>
                  <a:pt x="302050" y="34144"/>
                </a:moveTo>
                <a:lnTo>
                  <a:pt x="16509" y="34144"/>
                </a:lnTo>
                <a:lnTo>
                  <a:pt x="16509" y="0"/>
                </a:lnTo>
                <a:lnTo>
                  <a:pt x="302050" y="0"/>
                </a:lnTo>
                <a:lnTo>
                  <a:pt x="302050" y="34144"/>
                </a:lnTo>
                <a:close/>
              </a:path>
              <a:path w="320675" h="293370">
                <a:moveTo>
                  <a:pt x="9380" y="184232"/>
                </a:moveTo>
                <a:lnTo>
                  <a:pt x="9380" y="149712"/>
                </a:lnTo>
                <a:lnTo>
                  <a:pt x="56974" y="139041"/>
                </a:lnTo>
                <a:lnTo>
                  <a:pt x="97744" y="115848"/>
                </a:lnTo>
                <a:lnTo>
                  <a:pt x="128946" y="80695"/>
                </a:lnTo>
                <a:lnTo>
                  <a:pt x="147836" y="34144"/>
                </a:lnTo>
                <a:lnTo>
                  <a:pt x="187233" y="34144"/>
                </a:lnTo>
                <a:lnTo>
                  <a:pt x="184636" y="46028"/>
                </a:lnTo>
                <a:lnTo>
                  <a:pt x="181371" y="57455"/>
                </a:lnTo>
                <a:lnTo>
                  <a:pt x="177472" y="68389"/>
                </a:lnTo>
                <a:lnTo>
                  <a:pt x="172975" y="78795"/>
                </a:lnTo>
                <a:lnTo>
                  <a:pt x="226245" y="108438"/>
                </a:lnTo>
                <a:lnTo>
                  <a:pt x="155340" y="108438"/>
                </a:lnTo>
                <a:lnTo>
                  <a:pt x="126941" y="138907"/>
                </a:lnTo>
                <a:lnTo>
                  <a:pt x="92209" y="161953"/>
                </a:lnTo>
                <a:lnTo>
                  <a:pt x="52554" y="177190"/>
                </a:lnTo>
                <a:lnTo>
                  <a:pt x="9380" y="184232"/>
                </a:lnTo>
                <a:close/>
              </a:path>
              <a:path w="320675" h="293370">
                <a:moveTo>
                  <a:pt x="294921" y="186483"/>
                </a:moveTo>
                <a:lnTo>
                  <a:pt x="155340" y="108438"/>
                </a:lnTo>
                <a:lnTo>
                  <a:pt x="226245" y="108438"/>
                </a:lnTo>
                <a:lnTo>
                  <a:pt x="312556" y="156466"/>
                </a:lnTo>
                <a:lnTo>
                  <a:pt x="294921" y="186483"/>
                </a:lnTo>
                <a:close/>
              </a:path>
              <a:path w="320675" h="293370">
                <a:moveTo>
                  <a:pt x="178228" y="258150"/>
                </a:moveTo>
                <a:lnTo>
                  <a:pt x="141082" y="258150"/>
                </a:lnTo>
                <a:lnTo>
                  <a:pt x="141082" y="176727"/>
                </a:lnTo>
                <a:lnTo>
                  <a:pt x="178228" y="176727"/>
                </a:lnTo>
                <a:lnTo>
                  <a:pt x="178228" y="258150"/>
                </a:lnTo>
                <a:close/>
              </a:path>
              <a:path w="320675" h="293370">
                <a:moveTo>
                  <a:pt x="320061" y="293045"/>
                </a:moveTo>
                <a:lnTo>
                  <a:pt x="0" y="293045"/>
                </a:lnTo>
                <a:lnTo>
                  <a:pt x="0" y="258150"/>
                </a:lnTo>
                <a:lnTo>
                  <a:pt x="320061" y="258150"/>
                </a:lnTo>
                <a:lnTo>
                  <a:pt x="320061" y="29304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52960" y="8119769"/>
            <a:ext cx="327025" cy="320675"/>
          </a:xfrm>
          <a:custGeom>
            <a:avLst/>
            <a:gdLst/>
            <a:ahLst/>
            <a:cxnLst/>
            <a:rect l="l" t="t" r="r" b="b"/>
            <a:pathLst>
              <a:path w="327025" h="320675">
                <a:moveTo>
                  <a:pt x="281788" y="191361"/>
                </a:moveTo>
                <a:lnTo>
                  <a:pt x="244642" y="191361"/>
                </a:lnTo>
                <a:lnTo>
                  <a:pt x="244642" y="0"/>
                </a:lnTo>
                <a:lnTo>
                  <a:pt x="281788" y="0"/>
                </a:lnTo>
                <a:lnTo>
                  <a:pt x="281788" y="70916"/>
                </a:lnTo>
                <a:lnTo>
                  <a:pt x="326815" y="70916"/>
                </a:lnTo>
                <a:lnTo>
                  <a:pt x="326815" y="106562"/>
                </a:lnTo>
                <a:lnTo>
                  <a:pt x="281788" y="106562"/>
                </a:lnTo>
                <a:lnTo>
                  <a:pt x="281788" y="191361"/>
                </a:lnTo>
                <a:close/>
              </a:path>
              <a:path w="327025" h="320675">
                <a:moveTo>
                  <a:pt x="0" y="180104"/>
                </a:moveTo>
                <a:lnTo>
                  <a:pt x="0" y="147085"/>
                </a:lnTo>
                <a:lnTo>
                  <a:pt x="61131" y="141111"/>
                </a:lnTo>
                <a:lnTo>
                  <a:pt x="107453" y="123493"/>
                </a:lnTo>
                <a:lnTo>
                  <a:pt x="136819" y="93845"/>
                </a:lnTo>
                <a:lnTo>
                  <a:pt x="147085" y="51780"/>
                </a:lnTo>
                <a:lnTo>
                  <a:pt x="147085" y="40148"/>
                </a:lnTo>
                <a:lnTo>
                  <a:pt x="0" y="40148"/>
                </a:lnTo>
                <a:lnTo>
                  <a:pt x="0" y="7879"/>
                </a:lnTo>
                <a:lnTo>
                  <a:pt x="184607" y="7879"/>
                </a:lnTo>
                <a:lnTo>
                  <a:pt x="184607" y="45776"/>
                </a:lnTo>
                <a:lnTo>
                  <a:pt x="178645" y="88037"/>
                </a:lnTo>
                <a:lnTo>
                  <a:pt x="133952" y="147836"/>
                </a:lnTo>
                <a:lnTo>
                  <a:pt x="97223" y="165957"/>
                </a:lnTo>
                <a:lnTo>
                  <a:pt x="52238" y="176616"/>
                </a:lnTo>
                <a:lnTo>
                  <a:pt x="0" y="180104"/>
                </a:lnTo>
                <a:close/>
              </a:path>
              <a:path w="327025" h="320675">
                <a:moveTo>
                  <a:pt x="281788" y="320436"/>
                </a:moveTo>
                <a:lnTo>
                  <a:pt x="244267" y="320436"/>
                </a:lnTo>
                <a:lnTo>
                  <a:pt x="244267" y="241265"/>
                </a:lnTo>
                <a:lnTo>
                  <a:pt x="10881" y="241265"/>
                </a:lnTo>
                <a:lnTo>
                  <a:pt x="10881" y="208996"/>
                </a:lnTo>
                <a:lnTo>
                  <a:pt x="281788" y="208996"/>
                </a:lnTo>
                <a:lnTo>
                  <a:pt x="281788" y="32043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05654" y="8129523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83" y="138430"/>
                </a:lnTo>
                <a:lnTo>
                  <a:pt x="59283" y="101600"/>
                </a:lnTo>
                <a:lnTo>
                  <a:pt x="294170" y="101600"/>
                </a:lnTo>
                <a:lnTo>
                  <a:pt x="294170" y="69850"/>
                </a:lnTo>
                <a:lnTo>
                  <a:pt x="59283" y="69850"/>
                </a:lnTo>
                <a:lnTo>
                  <a:pt x="59283" y="31750"/>
                </a:lnTo>
                <a:lnTo>
                  <a:pt x="298297" y="31750"/>
                </a:lnTo>
                <a:lnTo>
                  <a:pt x="298297" y="0"/>
                </a:lnTo>
                <a:lnTo>
                  <a:pt x="22136" y="0"/>
                </a:lnTo>
                <a:lnTo>
                  <a:pt x="22136" y="31750"/>
                </a:lnTo>
                <a:lnTo>
                  <a:pt x="22136" y="69850"/>
                </a:lnTo>
                <a:lnTo>
                  <a:pt x="22136" y="101600"/>
                </a:lnTo>
                <a:lnTo>
                  <a:pt x="22136" y="138430"/>
                </a:lnTo>
                <a:lnTo>
                  <a:pt x="22136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65" y="209384"/>
                </a:moveTo>
                <a:lnTo>
                  <a:pt x="0" y="209384"/>
                </a:lnTo>
                <a:lnTo>
                  <a:pt x="0" y="243154"/>
                </a:lnTo>
                <a:lnTo>
                  <a:pt x="140716" y="243154"/>
                </a:lnTo>
                <a:lnTo>
                  <a:pt x="140716" y="318198"/>
                </a:lnTo>
                <a:lnTo>
                  <a:pt x="178612" y="318198"/>
                </a:lnTo>
                <a:lnTo>
                  <a:pt x="178612" y="243154"/>
                </a:lnTo>
                <a:lnTo>
                  <a:pt x="320065" y="243154"/>
                </a:lnTo>
                <a:lnTo>
                  <a:pt x="320065" y="20938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70377" y="8119769"/>
            <a:ext cx="331470" cy="320675"/>
          </a:xfrm>
          <a:custGeom>
            <a:avLst/>
            <a:gdLst/>
            <a:ahLst/>
            <a:cxnLst/>
            <a:rect l="l" t="t" r="r" b="b"/>
            <a:pathLst>
              <a:path w="331470" h="320675">
                <a:moveTo>
                  <a:pt x="286291" y="320436"/>
                </a:moveTo>
                <a:lnTo>
                  <a:pt x="249144" y="320436"/>
                </a:lnTo>
                <a:lnTo>
                  <a:pt x="249144" y="0"/>
                </a:lnTo>
                <a:lnTo>
                  <a:pt x="286291" y="0"/>
                </a:lnTo>
                <a:lnTo>
                  <a:pt x="286291" y="129825"/>
                </a:lnTo>
                <a:lnTo>
                  <a:pt x="331317" y="129825"/>
                </a:lnTo>
                <a:lnTo>
                  <a:pt x="331317" y="165471"/>
                </a:lnTo>
                <a:lnTo>
                  <a:pt x="286291" y="165471"/>
                </a:lnTo>
                <a:lnTo>
                  <a:pt x="286291" y="320436"/>
                </a:lnTo>
                <a:close/>
              </a:path>
              <a:path w="331470" h="320675">
                <a:moveTo>
                  <a:pt x="208996" y="45776"/>
                </a:moveTo>
                <a:lnTo>
                  <a:pt x="7504" y="45776"/>
                </a:lnTo>
                <a:lnTo>
                  <a:pt x="7504" y="11631"/>
                </a:lnTo>
                <a:lnTo>
                  <a:pt x="208996" y="11631"/>
                </a:lnTo>
                <a:lnTo>
                  <a:pt x="208996" y="45776"/>
                </a:lnTo>
                <a:close/>
              </a:path>
              <a:path w="331470" h="320675">
                <a:moveTo>
                  <a:pt x="0" y="301300"/>
                </a:moveTo>
                <a:lnTo>
                  <a:pt x="0" y="264528"/>
                </a:lnTo>
                <a:lnTo>
                  <a:pt x="31092" y="249162"/>
                </a:lnTo>
                <a:lnTo>
                  <a:pt x="56114" y="217245"/>
                </a:lnTo>
                <a:lnTo>
                  <a:pt x="74671" y="171135"/>
                </a:lnTo>
                <a:lnTo>
                  <a:pt x="86366" y="113192"/>
                </a:lnTo>
                <a:lnTo>
                  <a:pt x="90802" y="45776"/>
                </a:lnTo>
                <a:lnTo>
                  <a:pt x="128324" y="45776"/>
                </a:lnTo>
                <a:lnTo>
                  <a:pt x="127486" y="73273"/>
                </a:lnTo>
                <a:lnTo>
                  <a:pt x="125557" y="99432"/>
                </a:lnTo>
                <a:lnTo>
                  <a:pt x="122573" y="124185"/>
                </a:lnTo>
                <a:lnTo>
                  <a:pt x="118568" y="147460"/>
                </a:lnTo>
                <a:lnTo>
                  <a:pt x="152041" y="189485"/>
                </a:lnTo>
                <a:lnTo>
                  <a:pt x="107687" y="189485"/>
                </a:lnTo>
                <a:lnTo>
                  <a:pt x="88487" y="234183"/>
                </a:lnTo>
                <a:lnTo>
                  <a:pt x="63834" y="268187"/>
                </a:lnTo>
                <a:lnTo>
                  <a:pt x="34185" y="290794"/>
                </a:lnTo>
                <a:lnTo>
                  <a:pt x="0" y="301300"/>
                </a:lnTo>
                <a:close/>
              </a:path>
              <a:path w="331470" h="320675">
                <a:moveTo>
                  <a:pt x="192111" y="298673"/>
                </a:moveTo>
                <a:lnTo>
                  <a:pt x="107687" y="189485"/>
                </a:lnTo>
                <a:lnTo>
                  <a:pt x="152041" y="189485"/>
                </a:lnTo>
                <a:lnTo>
                  <a:pt x="221378" y="276535"/>
                </a:lnTo>
                <a:lnTo>
                  <a:pt x="192111" y="2986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43854" y="8119770"/>
            <a:ext cx="766445" cy="321310"/>
          </a:xfrm>
          <a:custGeom>
            <a:avLst/>
            <a:gdLst/>
            <a:ahLst/>
            <a:cxnLst/>
            <a:rect l="l" t="t" r="r" b="b"/>
            <a:pathLst>
              <a:path w="766445" h="321309">
                <a:moveTo>
                  <a:pt x="174472" y="11633"/>
                </a:moveTo>
                <a:lnTo>
                  <a:pt x="0" y="11633"/>
                </a:lnTo>
                <a:lnTo>
                  <a:pt x="0" y="45783"/>
                </a:lnTo>
                <a:lnTo>
                  <a:pt x="136575" y="45783"/>
                </a:lnTo>
                <a:lnTo>
                  <a:pt x="136575" y="89687"/>
                </a:lnTo>
                <a:lnTo>
                  <a:pt x="130733" y="149123"/>
                </a:lnTo>
                <a:lnTo>
                  <a:pt x="113563" y="197751"/>
                </a:lnTo>
                <a:lnTo>
                  <a:pt x="85674" y="234213"/>
                </a:lnTo>
                <a:lnTo>
                  <a:pt x="47625" y="257175"/>
                </a:lnTo>
                <a:lnTo>
                  <a:pt x="0" y="265290"/>
                </a:lnTo>
                <a:lnTo>
                  <a:pt x="0" y="300558"/>
                </a:lnTo>
                <a:lnTo>
                  <a:pt x="43916" y="295529"/>
                </a:lnTo>
                <a:lnTo>
                  <a:pt x="82169" y="280911"/>
                </a:lnTo>
                <a:lnTo>
                  <a:pt x="114350" y="257429"/>
                </a:lnTo>
                <a:lnTo>
                  <a:pt x="140068" y="225780"/>
                </a:lnTo>
                <a:lnTo>
                  <a:pt x="158915" y="186677"/>
                </a:lnTo>
                <a:lnTo>
                  <a:pt x="170522" y="140830"/>
                </a:lnTo>
                <a:lnTo>
                  <a:pt x="174409" y="89687"/>
                </a:lnTo>
                <a:lnTo>
                  <a:pt x="174472" y="11633"/>
                </a:lnTo>
                <a:close/>
              </a:path>
              <a:path w="766445" h="321309">
                <a:moveTo>
                  <a:pt x="323430" y="129832"/>
                </a:moveTo>
                <a:lnTo>
                  <a:pt x="278409" y="129832"/>
                </a:lnTo>
                <a:lnTo>
                  <a:pt x="278409" y="0"/>
                </a:lnTo>
                <a:lnTo>
                  <a:pt x="241261" y="0"/>
                </a:lnTo>
                <a:lnTo>
                  <a:pt x="241261" y="320446"/>
                </a:lnTo>
                <a:lnTo>
                  <a:pt x="278409" y="320446"/>
                </a:lnTo>
                <a:lnTo>
                  <a:pt x="278409" y="165481"/>
                </a:lnTo>
                <a:lnTo>
                  <a:pt x="323430" y="165481"/>
                </a:lnTo>
                <a:lnTo>
                  <a:pt x="323430" y="129832"/>
                </a:lnTo>
                <a:close/>
              </a:path>
              <a:path w="766445" h="321309">
                <a:moveTo>
                  <a:pt x="649871" y="262280"/>
                </a:moveTo>
                <a:lnTo>
                  <a:pt x="638657" y="234619"/>
                </a:lnTo>
                <a:lnTo>
                  <a:pt x="635952" y="233019"/>
                </a:lnTo>
                <a:lnTo>
                  <a:pt x="610844" y="218109"/>
                </a:lnTo>
                <a:lnTo>
                  <a:pt x="610844" y="262280"/>
                </a:lnTo>
                <a:lnTo>
                  <a:pt x="602246" y="276250"/>
                </a:lnTo>
                <a:lnTo>
                  <a:pt x="579424" y="285407"/>
                </a:lnTo>
                <a:lnTo>
                  <a:pt x="546900" y="290410"/>
                </a:lnTo>
                <a:lnTo>
                  <a:pt x="509168" y="291922"/>
                </a:lnTo>
                <a:lnTo>
                  <a:pt x="471436" y="290410"/>
                </a:lnTo>
                <a:lnTo>
                  <a:pt x="438912" y="285407"/>
                </a:lnTo>
                <a:lnTo>
                  <a:pt x="416090" y="276250"/>
                </a:lnTo>
                <a:lnTo>
                  <a:pt x="407479" y="262280"/>
                </a:lnTo>
                <a:lnTo>
                  <a:pt x="416090" y="248526"/>
                </a:lnTo>
                <a:lnTo>
                  <a:pt x="471436" y="234530"/>
                </a:lnTo>
                <a:lnTo>
                  <a:pt x="546900" y="234530"/>
                </a:lnTo>
                <a:lnTo>
                  <a:pt x="602246" y="248526"/>
                </a:lnTo>
                <a:lnTo>
                  <a:pt x="610844" y="262280"/>
                </a:lnTo>
                <a:lnTo>
                  <a:pt x="610844" y="218109"/>
                </a:lnTo>
                <a:lnTo>
                  <a:pt x="608228" y="216547"/>
                </a:lnTo>
                <a:lnTo>
                  <a:pt x="563448" y="206717"/>
                </a:lnTo>
                <a:lnTo>
                  <a:pt x="509168" y="203746"/>
                </a:lnTo>
                <a:lnTo>
                  <a:pt x="454888" y="206717"/>
                </a:lnTo>
                <a:lnTo>
                  <a:pt x="410108" y="216547"/>
                </a:lnTo>
                <a:lnTo>
                  <a:pt x="379679" y="234619"/>
                </a:lnTo>
                <a:lnTo>
                  <a:pt x="368465" y="262280"/>
                </a:lnTo>
                <a:lnTo>
                  <a:pt x="379679" y="290004"/>
                </a:lnTo>
                <a:lnTo>
                  <a:pt x="410108" y="308203"/>
                </a:lnTo>
                <a:lnTo>
                  <a:pt x="454888" y="318160"/>
                </a:lnTo>
                <a:lnTo>
                  <a:pt x="509168" y="321195"/>
                </a:lnTo>
                <a:lnTo>
                  <a:pt x="563448" y="318160"/>
                </a:lnTo>
                <a:lnTo>
                  <a:pt x="608228" y="308203"/>
                </a:lnTo>
                <a:lnTo>
                  <a:pt x="635444" y="291922"/>
                </a:lnTo>
                <a:lnTo>
                  <a:pt x="638657" y="290004"/>
                </a:lnTo>
                <a:lnTo>
                  <a:pt x="649871" y="262280"/>
                </a:lnTo>
                <a:close/>
              </a:path>
              <a:path w="766445" h="321309">
                <a:moveTo>
                  <a:pt x="650252" y="82931"/>
                </a:moveTo>
                <a:lnTo>
                  <a:pt x="409740" y="82931"/>
                </a:lnTo>
                <a:lnTo>
                  <a:pt x="409740" y="0"/>
                </a:lnTo>
                <a:lnTo>
                  <a:pt x="372211" y="0"/>
                </a:lnTo>
                <a:lnTo>
                  <a:pt x="372211" y="112941"/>
                </a:lnTo>
                <a:lnTo>
                  <a:pt x="650252" y="112941"/>
                </a:lnTo>
                <a:lnTo>
                  <a:pt x="650252" y="82931"/>
                </a:lnTo>
                <a:close/>
              </a:path>
              <a:path w="766445" h="321309">
                <a:moveTo>
                  <a:pt x="669378" y="144843"/>
                </a:moveTo>
                <a:lnTo>
                  <a:pt x="349326" y="144843"/>
                </a:lnTo>
                <a:lnTo>
                  <a:pt x="349326" y="174853"/>
                </a:lnTo>
                <a:lnTo>
                  <a:pt x="669378" y="174853"/>
                </a:lnTo>
                <a:lnTo>
                  <a:pt x="669378" y="144843"/>
                </a:lnTo>
                <a:close/>
              </a:path>
              <a:path w="766445" h="321309">
                <a:moveTo>
                  <a:pt x="762444" y="12014"/>
                </a:moveTo>
                <a:lnTo>
                  <a:pt x="714781" y="12014"/>
                </a:lnTo>
                <a:lnTo>
                  <a:pt x="724166" y="229260"/>
                </a:lnTo>
                <a:lnTo>
                  <a:pt x="752678" y="229260"/>
                </a:lnTo>
                <a:lnTo>
                  <a:pt x="762444" y="12014"/>
                </a:lnTo>
                <a:close/>
              </a:path>
              <a:path w="766445" h="321309">
                <a:moveTo>
                  <a:pt x="766191" y="290804"/>
                </a:moveTo>
                <a:lnTo>
                  <a:pt x="764070" y="280035"/>
                </a:lnTo>
                <a:lnTo>
                  <a:pt x="758215" y="271335"/>
                </a:lnTo>
                <a:lnTo>
                  <a:pt x="749414" y="265531"/>
                </a:lnTo>
                <a:lnTo>
                  <a:pt x="738428" y="263410"/>
                </a:lnTo>
                <a:lnTo>
                  <a:pt x="727443" y="265531"/>
                </a:lnTo>
                <a:lnTo>
                  <a:pt x="718629" y="271335"/>
                </a:lnTo>
                <a:lnTo>
                  <a:pt x="712787" y="280035"/>
                </a:lnTo>
                <a:lnTo>
                  <a:pt x="710653" y="290804"/>
                </a:lnTo>
                <a:lnTo>
                  <a:pt x="712787" y="301790"/>
                </a:lnTo>
                <a:lnTo>
                  <a:pt x="718629" y="310591"/>
                </a:lnTo>
                <a:lnTo>
                  <a:pt x="727443" y="316445"/>
                </a:lnTo>
                <a:lnTo>
                  <a:pt x="738428" y="318566"/>
                </a:lnTo>
                <a:lnTo>
                  <a:pt x="749414" y="316445"/>
                </a:lnTo>
                <a:lnTo>
                  <a:pt x="758215" y="310591"/>
                </a:lnTo>
                <a:lnTo>
                  <a:pt x="764070" y="301790"/>
                </a:lnTo>
                <a:lnTo>
                  <a:pt x="766191" y="2908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81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81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81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81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177" y="597216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4832" y="597216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2564" y="597216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3786" y="598499"/>
            <a:ext cx="125095" cy="324485"/>
          </a:xfrm>
          <a:custGeom>
            <a:avLst/>
            <a:gdLst/>
            <a:ahLst/>
            <a:cxnLst/>
            <a:rect l="l" t="t" r="r" b="b"/>
            <a:pathLst>
              <a:path w="125094" h="324484">
                <a:moveTo>
                  <a:pt x="124587" y="165214"/>
                </a:moveTo>
                <a:lnTo>
                  <a:pt x="88773" y="165214"/>
                </a:lnTo>
                <a:lnTo>
                  <a:pt x="88773" y="324091"/>
                </a:lnTo>
                <a:lnTo>
                  <a:pt x="124587" y="324091"/>
                </a:lnTo>
                <a:lnTo>
                  <a:pt x="124587" y="165214"/>
                </a:lnTo>
                <a:close/>
              </a:path>
              <a:path w="125094" h="324484">
                <a:moveTo>
                  <a:pt x="124587" y="129540"/>
                </a:moveTo>
                <a:lnTo>
                  <a:pt x="35814" y="129540"/>
                </a:lnTo>
                <a:lnTo>
                  <a:pt x="35814" y="0"/>
                </a:lnTo>
                <a:lnTo>
                  <a:pt x="0" y="0"/>
                </a:lnTo>
                <a:lnTo>
                  <a:pt x="0" y="129540"/>
                </a:lnTo>
                <a:lnTo>
                  <a:pt x="0" y="165100"/>
                </a:lnTo>
                <a:lnTo>
                  <a:pt x="0" y="318770"/>
                </a:lnTo>
                <a:lnTo>
                  <a:pt x="35814" y="318770"/>
                </a:lnTo>
                <a:lnTo>
                  <a:pt x="35814" y="165100"/>
                </a:lnTo>
                <a:lnTo>
                  <a:pt x="124587" y="165100"/>
                </a:lnTo>
                <a:lnTo>
                  <a:pt x="124587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5478" y="606119"/>
            <a:ext cx="139700" cy="297180"/>
          </a:xfrm>
          <a:custGeom>
            <a:avLst/>
            <a:gdLst/>
            <a:ahLst/>
            <a:cxnLst/>
            <a:rect l="l" t="t" r="r" b="b"/>
            <a:pathLst>
              <a:path w="139700" h="297180">
                <a:moveTo>
                  <a:pt x="139446" y="622"/>
                </a:moveTo>
                <a:lnTo>
                  <a:pt x="104394" y="622"/>
                </a:lnTo>
                <a:lnTo>
                  <a:pt x="104394" y="113030"/>
                </a:lnTo>
                <a:lnTo>
                  <a:pt x="35052" y="113030"/>
                </a:lnTo>
                <a:lnTo>
                  <a:pt x="35052" y="0"/>
                </a:lnTo>
                <a:lnTo>
                  <a:pt x="0" y="0"/>
                </a:lnTo>
                <a:lnTo>
                  <a:pt x="0" y="113030"/>
                </a:lnTo>
                <a:lnTo>
                  <a:pt x="0" y="147320"/>
                </a:lnTo>
                <a:lnTo>
                  <a:pt x="0" y="262890"/>
                </a:lnTo>
                <a:lnTo>
                  <a:pt x="0" y="297180"/>
                </a:lnTo>
                <a:lnTo>
                  <a:pt x="139446" y="297180"/>
                </a:lnTo>
                <a:lnTo>
                  <a:pt x="139446" y="262890"/>
                </a:lnTo>
                <a:lnTo>
                  <a:pt x="35052" y="262890"/>
                </a:lnTo>
                <a:lnTo>
                  <a:pt x="35052" y="147320"/>
                </a:lnTo>
                <a:lnTo>
                  <a:pt x="104394" y="147320"/>
                </a:lnTo>
                <a:lnTo>
                  <a:pt x="104394" y="262750"/>
                </a:lnTo>
                <a:lnTo>
                  <a:pt x="139446" y="262750"/>
                </a:lnTo>
                <a:lnTo>
                  <a:pt x="139446" y="147320"/>
                </a:lnTo>
                <a:lnTo>
                  <a:pt x="139446" y="113398"/>
                </a:lnTo>
                <a:lnTo>
                  <a:pt x="139446" y="113030"/>
                </a:lnTo>
                <a:lnTo>
                  <a:pt x="139446" y="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02383" y="597216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89" h="325755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89" h="325755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89" h="325755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89" h="325755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2507" y="589597"/>
            <a:ext cx="241935" cy="340360"/>
          </a:xfrm>
          <a:custGeom>
            <a:avLst/>
            <a:gdLst/>
            <a:ahLst/>
            <a:cxnLst/>
            <a:rect l="l" t="t" r="r" b="b"/>
            <a:pathLst>
              <a:path w="241935" h="340359">
                <a:moveTo>
                  <a:pt x="113157" y="0"/>
                </a:moveTo>
                <a:lnTo>
                  <a:pt x="70866" y="0"/>
                </a:lnTo>
                <a:lnTo>
                  <a:pt x="41948" y="36093"/>
                </a:lnTo>
                <a:lnTo>
                  <a:pt x="19570" y="76111"/>
                </a:lnTo>
                <a:lnTo>
                  <a:pt x="5130" y="120548"/>
                </a:lnTo>
                <a:lnTo>
                  <a:pt x="0" y="169926"/>
                </a:lnTo>
                <a:lnTo>
                  <a:pt x="5130" y="219303"/>
                </a:lnTo>
                <a:lnTo>
                  <a:pt x="19570" y="263740"/>
                </a:lnTo>
                <a:lnTo>
                  <a:pt x="41948" y="303758"/>
                </a:lnTo>
                <a:lnTo>
                  <a:pt x="70866" y="339852"/>
                </a:lnTo>
                <a:lnTo>
                  <a:pt x="113157" y="339852"/>
                </a:lnTo>
                <a:lnTo>
                  <a:pt x="83058" y="303974"/>
                </a:lnTo>
                <a:lnTo>
                  <a:pt x="59575" y="263461"/>
                </a:lnTo>
                <a:lnTo>
                  <a:pt x="44310" y="218655"/>
                </a:lnTo>
                <a:lnTo>
                  <a:pt x="38862" y="169926"/>
                </a:lnTo>
                <a:lnTo>
                  <a:pt x="44310" y="121196"/>
                </a:lnTo>
                <a:lnTo>
                  <a:pt x="59575" y="76390"/>
                </a:lnTo>
                <a:lnTo>
                  <a:pt x="83058" y="35877"/>
                </a:lnTo>
                <a:lnTo>
                  <a:pt x="113157" y="0"/>
                </a:lnTo>
                <a:close/>
              </a:path>
              <a:path w="241935" h="340359">
                <a:moveTo>
                  <a:pt x="241935" y="20332"/>
                </a:moveTo>
                <a:lnTo>
                  <a:pt x="138684" y="20332"/>
                </a:lnTo>
                <a:lnTo>
                  <a:pt x="138684" y="54622"/>
                </a:lnTo>
                <a:lnTo>
                  <a:pt x="201930" y="54622"/>
                </a:lnTo>
                <a:lnTo>
                  <a:pt x="201930" y="325132"/>
                </a:lnTo>
                <a:lnTo>
                  <a:pt x="241935" y="325132"/>
                </a:lnTo>
                <a:lnTo>
                  <a:pt x="241935" y="54622"/>
                </a:lnTo>
                <a:lnTo>
                  <a:pt x="241935" y="203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55020" y="589596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59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7024" y="598360"/>
            <a:ext cx="388620" cy="327025"/>
          </a:xfrm>
          <a:custGeom>
            <a:avLst/>
            <a:gdLst/>
            <a:ahLst/>
            <a:cxnLst/>
            <a:rect l="l" t="t" r="r" b="b"/>
            <a:pathLst>
              <a:path w="38861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388619" h="327025">
                <a:moveTo>
                  <a:pt x="388226" y="7759"/>
                </a:moveTo>
                <a:lnTo>
                  <a:pt x="264414" y="7759"/>
                </a:lnTo>
                <a:lnTo>
                  <a:pt x="264414" y="68719"/>
                </a:lnTo>
                <a:lnTo>
                  <a:pt x="319265" y="68719"/>
                </a:lnTo>
                <a:lnTo>
                  <a:pt x="319265" y="318909"/>
                </a:lnTo>
                <a:lnTo>
                  <a:pt x="388226" y="318909"/>
                </a:lnTo>
                <a:lnTo>
                  <a:pt x="388226" y="68719"/>
                </a:lnTo>
                <a:lnTo>
                  <a:pt x="388226" y="775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51572" y="1610194"/>
            <a:ext cx="1371600" cy="489584"/>
          </a:xfrm>
          <a:custGeom>
            <a:avLst/>
            <a:gdLst/>
            <a:ahLst/>
            <a:cxnLst/>
            <a:rect l="l" t="t" r="r" b="b"/>
            <a:pathLst>
              <a:path w="1371600" h="489585">
                <a:moveTo>
                  <a:pt x="391464" y="345757"/>
                </a:moveTo>
                <a:lnTo>
                  <a:pt x="386803" y="306019"/>
                </a:lnTo>
                <a:lnTo>
                  <a:pt x="371716" y="270954"/>
                </a:lnTo>
                <a:lnTo>
                  <a:pt x="344563" y="241236"/>
                </a:lnTo>
                <a:lnTo>
                  <a:pt x="303695" y="217551"/>
                </a:lnTo>
                <a:lnTo>
                  <a:pt x="247459" y="200596"/>
                </a:lnTo>
                <a:lnTo>
                  <a:pt x="189293" y="187274"/>
                </a:lnTo>
                <a:lnTo>
                  <a:pt x="149948" y="173736"/>
                </a:lnTo>
                <a:lnTo>
                  <a:pt x="127635" y="157200"/>
                </a:lnTo>
                <a:lnTo>
                  <a:pt x="120586" y="134874"/>
                </a:lnTo>
                <a:lnTo>
                  <a:pt x="125539" y="115646"/>
                </a:lnTo>
                <a:lnTo>
                  <a:pt x="140081" y="100660"/>
                </a:lnTo>
                <a:lnTo>
                  <a:pt x="163741" y="90906"/>
                </a:lnTo>
                <a:lnTo>
                  <a:pt x="196024" y="87439"/>
                </a:lnTo>
                <a:lnTo>
                  <a:pt x="229590" y="91909"/>
                </a:lnTo>
                <a:lnTo>
                  <a:pt x="255460" y="104800"/>
                </a:lnTo>
                <a:lnTo>
                  <a:pt x="273177" y="125285"/>
                </a:lnTo>
                <a:lnTo>
                  <a:pt x="282321" y="152590"/>
                </a:lnTo>
                <a:lnTo>
                  <a:pt x="389750" y="152590"/>
                </a:lnTo>
                <a:lnTo>
                  <a:pt x="381355" y="110566"/>
                </a:lnTo>
                <a:lnTo>
                  <a:pt x="362127" y="73812"/>
                </a:lnTo>
                <a:lnTo>
                  <a:pt x="333387" y="43357"/>
                </a:lnTo>
                <a:lnTo>
                  <a:pt x="296418" y="20294"/>
                </a:lnTo>
                <a:lnTo>
                  <a:pt x="252476" y="5676"/>
                </a:lnTo>
                <a:lnTo>
                  <a:pt x="202882" y="571"/>
                </a:lnTo>
                <a:lnTo>
                  <a:pt x="152400" y="4686"/>
                </a:lnTo>
                <a:lnTo>
                  <a:pt x="107251" y="16725"/>
                </a:lnTo>
                <a:lnTo>
                  <a:pt x="69151" y="36220"/>
                </a:lnTo>
                <a:lnTo>
                  <a:pt x="39814" y="62712"/>
                </a:lnTo>
                <a:lnTo>
                  <a:pt x="14287" y="134874"/>
                </a:lnTo>
                <a:lnTo>
                  <a:pt x="20802" y="182029"/>
                </a:lnTo>
                <a:lnTo>
                  <a:pt x="40068" y="219316"/>
                </a:lnTo>
                <a:lnTo>
                  <a:pt x="71691" y="247827"/>
                </a:lnTo>
                <a:lnTo>
                  <a:pt x="115239" y="268643"/>
                </a:lnTo>
                <a:lnTo>
                  <a:pt x="170307" y="282892"/>
                </a:lnTo>
                <a:lnTo>
                  <a:pt x="223126" y="294716"/>
                </a:lnTo>
                <a:lnTo>
                  <a:pt x="258533" y="308457"/>
                </a:lnTo>
                <a:lnTo>
                  <a:pt x="278396" y="326288"/>
                </a:lnTo>
                <a:lnTo>
                  <a:pt x="284607" y="350329"/>
                </a:lnTo>
                <a:lnTo>
                  <a:pt x="279031" y="371144"/>
                </a:lnTo>
                <a:lnTo>
                  <a:pt x="263601" y="387400"/>
                </a:lnTo>
                <a:lnTo>
                  <a:pt x="240245" y="397979"/>
                </a:lnTo>
                <a:lnTo>
                  <a:pt x="210883" y="401764"/>
                </a:lnTo>
                <a:lnTo>
                  <a:pt x="170357" y="396417"/>
                </a:lnTo>
                <a:lnTo>
                  <a:pt x="138734" y="381330"/>
                </a:lnTo>
                <a:lnTo>
                  <a:pt x="117170" y="357873"/>
                </a:lnTo>
                <a:lnTo>
                  <a:pt x="106870" y="327469"/>
                </a:lnTo>
                <a:lnTo>
                  <a:pt x="0" y="327469"/>
                </a:lnTo>
                <a:lnTo>
                  <a:pt x="8686" y="373976"/>
                </a:lnTo>
                <a:lnTo>
                  <a:pt x="29248" y="413588"/>
                </a:lnTo>
                <a:lnTo>
                  <a:pt x="60363" y="445617"/>
                </a:lnTo>
                <a:lnTo>
                  <a:pt x="100672" y="469366"/>
                </a:lnTo>
                <a:lnTo>
                  <a:pt x="148805" y="484124"/>
                </a:lnTo>
                <a:lnTo>
                  <a:pt x="203454" y="489191"/>
                </a:lnTo>
                <a:lnTo>
                  <a:pt x="253492" y="484759"/>
                </a:lnTo>
                <a:lnTo>
                  <a:pt x="298424" y="471817"/>
                </a:lnTo>
                <a:lnTo>
                  <a:pt x="336461" y="450900"/>
                </a:lnTo>
                <a:lnTo>
                  <a:pt x="365836" y="422567"/>
                </a:lnTo>
                <a:lnTo>
                  <a:pt x="384771" y="387337"/>
                </a:lnTo>
                <a:lnTo>
                  <a:pt x="391464" y="345757"/>
                </a:lnTo>
                <a:close/>
              </a:path>
              <a:path w="1371600" h="489585">
                <a:moveTo>
                  <a:pt x="833234" y="12319"/>
                </a:moveTo>
                <a:lnTo>
                  <a:pt x="426326" y="12319"/>
                </a:lnTo>
                <a:lnTo>
                  <a:pt x="426326" y="103759"/>
                </a:lnTo>
                <a:lnTo>
                  <a:pt x="577773" y="103759"/>
                </a:lnTo>
                <a:lnTo>
                  <a:pt x="577773" y="477139"/>
                </a:lnTo>
                <a:lnTo>
                  <a:pt x="681786" y="477139"/>
                </a:lnTo>
                <a:lnTo>
                  <a:pt x="681786" y="103759"/>
                </a:lnTo>
                <a:lnTo>
                  <a:pt x="833234" y="103759"/>
                </a:lnTo>
                <a:lnTo>
                  <a:pt x="833234" y="12319"/>
                </a:lnTo>
                <a:close/>
              </a:path>
              <a:path w="1371600" h="489585">
                <a:moveTo>
                  <a:pt x="1371574" y="244602"/>
                </a:moveTo>
                <a:lnTo>
                  <a:pt x="1367713" y="199034"/>
                </a:lnTo>
                <a:lnTo>
                  <a:pt x="1356499" y="156806"/>
                </a:lnTo>
                <a:lnTo>
                  <a:pt x="1338516" y="118452"/>
                </a:lnTo>
                <a:lnTo>
                  <a:pt x="1320888" y="93726"/>
                </a:lnTo>
                <a:lnTo>
                  <a:pt x="1314323" y="84505"/>
                </a:lnTo>
                <a:lnTo>
                  <a:pt x="1284478" y="55524"/>
                </a:lnTo>
                <a:lnTo>
                  <a:pt x="1267561" y="44145"/>
                </a:lnTo>
                <a:lnTo>
                  <a:pt x="1267561" y="244602"/>
                </a:lnTo>
                <a:lnTo>
                  <a:pt x="1260348" y="293865"/>
                </a:lnTo>
                <a:lnTo>
                  <a:pt x="1240028" y="335483"/>
                </a:lnTo>
                <a:lnTo>
                  <a:pt x="1208557" y="367550"/>
                </a:lnTo>
                <a:lnTo>
                  <a:pt x="1167930" y="388175"/>
                </a:lnTo>
                <a:lnTo>
                  <a:pt x="1120127" y="395478"/>
                </a:lnTo>
                <a:lnTo>
                  <a:pt x="1072311" y="388175"/>
                </a:lnTo>
                <a:lnTo>
                  <a:pt x="1031684" y="367550"/>
                </a:lnTo>
                <a:lnTo>
                  <a:pt x="1000213" y="335483"/>
                </a:lnTo>
                <a:lnTo>
                  <a:pt x="979893" y="293865"/>
                </a:lnTo>
                <a:lnTo>
                  <a:pt x="972680" y="244602"/>
                </a:lnTo>
                <a:lnTo>
                  <a:pt x="979893" y="195110"/>
                </a:lnTo>
                <a:lnTo>
                  <a:pt x="1000213" y="153466"/>
                </a:lnTo>
                <a:lnTo>
                  <a:pt x="1031684" y="121488"/>
                </a:lnTo>
                <a:lnTo>
                  <a:pt x="1072311" y="100965"/>
                </a:lnTo>
                <a:lnTo>
                  <a:pt x="1120127" y="93726"/>
                </a:lnTo>
                <a:lnTo>
                  <a:pt x="1167930" y="100965"/>
                </a:lnTo>
                <a:lnTo>
                  <a:pt x="1208557" y="121488"/>
                </a:lnTo>
                <a:lnTo>
                  <a:pt x="1240028" y="153466"/>
                </a:lnTo>
                <a:lnTo>
                  <a:pt x="1260348" y="195110"/>
                </a:lnTo>
                <a:lnTo>
                  <a:pt x="1267561" y="244602"/>
                </a:lnTo>
                <a:lnTo>
                  <a:pt x="1267561" y="44145"/>
                </a:lnTo>
                <a:lnTo>
                  <a:pt x="1249578" y="32042"/>
                </a:lnTo>
                <a:lnTo>
                  <a:pt x="1210170" y="14605"/>
                </a:lnTo>
                <a:lnTo>
                  <a:pt x="1166825" y="3746"/>
                </a:lnTo>
                <a:lnTo>
                  <a:pt x="1120127" y="0"/>
                </a:lnTo>
                <a:lnTo>
                  <a:pt x="1073416" y="3746"/>
                </a:lnTo>
                <a:lnTo>
                  <a:pt x="1030071" y="14605"/>
                </a:lnTo>
                <a:lnTo>
                  <a:pt x="990663" y="32042"/>
                </a:lnTo>
                <a:lnTo>
                  <a:pt x="955763" y="55524"/>
                </a:lnTo>
                <a:lnTo>
                  <a:pt x="925918" y="84505"/>
                </a:lnTo>
                <a:lnTo>
                  <a:pt x="901725" y="118452"/>
                </a:lnTo>
                <a:lnTo>
                  <a:pt x="883742" y="156806"/>
                </a:lnTo>
                <a:lnTo>
                  <a:pt x="872528" y="199034"/>
                </a:lnTo>
                <a:lnTo>
                  <a:pt x="868667" y="244602"/>
                </a:lnTo>
                <a:lnTo>
                  <a:pt x="872528" y="290169"/>
                </a:lnTo>
                <a:lnTo>
                  <a:pt x="883742" y="332397"/>
                </a:lnTo>
                <a:lnTo>
                  <a:pt x="901725" y="370751"/>
                </a:lnTo>
                <a:lnTo>
                  <a:pt x="925918" y="404685"/>
                </a:lnTo>
                <a:lnTo>
                  <a:pt x="955763" y="433666"/>
                </a:lnTo>
                <a:lnTo>
                  <a:pt x="990663" y="457149"/>
                </a:lnTo>
                <a:lnTo>
                  <a:pt x="1030071" y="474599"/>
                </a:lnTo>
                <a:lnTo>
                  <a:pt x="1073416" y="485457"/>
                </a:lnTo>
                <a:lnTo>
                  <a:pt x="1120127" y="489191"/>
                </a:lnTo>
                <a:lnTo>
                  <a:pt x="1166825" y="485457"/>
                </a:lnTo>
                <a:lnTo>
                  <a:pt x="1210170" y="474599"/>
                </a:lnTo>
                <a:lnTo>
                  <a:pt x="1249578" y="457149"/>
                </a:lnTo>
                <a:lnTo>
                  <a:pt x="1284478" y="433666"/>
                </a:lnTo>
                <a:lnTo>
                  <a:pt x="1314323" y="404685"/>
                </a:lnTo>
                <a:lnTo>
                  <a:pt x="1338516" y="370751"/>
                </a:lnTo>
                <a:lnTo>
                  <a:pt x="1356499" y="332397"/>
                </a:lnTo>
                <a:lnTo>
                  <a:pt x="1367713" y="290169"/>
                </a:lnTo>
                <a:lnTo>
                  <a:pt x="1371574" y="2446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604" y="2482735"/>
            <a:ext cx="669290" cy="328295"/>
          </a:xfrm>
          <a:custGeom>
            <a:avLst/>
            <a:gdLst/>
            <a:ahLst/>
            <a:cxnLst/>
            <a:rect l="l" t="t" r="r" b="b"/>
            <a:pathLst>
              <a:path w="669289" h="328294">
                <a:moveTo>
                  <a:pt x="297180" y="7213"/>
                </a:moveTo>
                <a:lnTo>
                  <a:pt x="21005" y="7213"/>
                </a:lnTo>
                <a:lnTo>
                  <a:pt x="21005" y="42773"/>
                </a:lnTo>
                <a:lnTo>
                  <a:pt x="258533" y="42773"/>
                </a:lnTo>
                <a:lnTo>
                  <a:pt x="258533" y="153263"/>
                </a:lnTo>
                <a:lnTo>
                  <a:pt x="297180" y="153263"/>
                </a:lnTo>
                <a:lnTo>
                  <a:pt x="297180" y="42773"/>
                </a:lnTo>
                <a:lnTo>
                  <a:pt x="297180" y="7213"/>
                </a:lnTo>
                <a:close/>
              </a:path>
              <a:path w="669289" h="328294">
                <a:moveTo>
                  <a:pt x="320065" y="180098"/>
                </a:moveTo>
                <a:lnTo>
                  <a:pt x="0" y="180098"/>
                </a:lnTo>
                <a:lnTo>
                  <a:pt x="0" y="214249"/>
                </a:lnTo>
                <a:lnTo>
                  <a:pt x="77673" y="214249"/>
                </a:lnTo>
                <a:lnTo>
                  <a:pt x="77673" y="327939"/>
                </a:lnTo>
                <a:lnTo>
                  <a:pt x="114820" y="327939"/>
                </a:lnTo>
                <a:lnTo>
                  <a:pt x="114820" y="214249"/>
                </a:lnTo>
                <a:lnTo>
                  <a:pt x="204876" y="214249"/>
                </a:lnTo>
                <a:lnTo>
                  <a:pt x="204876" y="327939"/>
                </a:lnTo>
                <a:lnTo>
                  <a:pt x="242023" y="327939"/>
                </a:lnTo>
                <a:lnTo>
                  <a:pt x="242023" y="214249"/>
                </a:lnTo>
                <a:lnTo>
                  <a:pt x="320065" y="214249"/>
                </a:lnTo>
                <a:lnTo>
                  <a:pt x="320065" y="180098"/>
                </a:lnTo>
                <a:close/>
              </a:path>
              <a:path w="669289" h="328294">
                <a:moveTo>
                  <a:pt x="535825" y="279539"/>
                </a:moveTo>
                <a:lnTo>
                  <a:pt x="486778" y="193243"/>
                </a:lnTo>
                <a:lnTo>
                  <a:pt x="457771" y="142201"/>
                </a:lnTo>
                <a:lnTo>
                  <a:pt x="460032" y="120116"/>
                </a:lnTo>
                <a:lnTo>
                  <a:pt x="461708" y="96621"/>
                </a:lnTo>
                <a:lnTo>
                  <a:pt x="462838" y="71716"/>
                </a:lnTo>
                <a:lnTo>
                  <a:pt x="463397" y="45402"/>
                </a:lnTo>
                <a:lnTo>
                  <a:pt x="519684" y="45402"/>
                </a:lnTo>
                <a:lnTo>
                  <a:pt x="519684" y="11633"/>
                </a:lnTo>
                <a:lnTo>
                  <a:pt x="368846" y="11633"/>
                </a:lnTo>
                <a:lnTo>
                  <a:pt x="368846" y="45402"/>
                </a:lnTo>
                <a:lnTo>
                  <a:pt x="427761" y="45402"/>
                </a:lnTo>
                <a:lnTo>
                  <a:pt x="424865" y="114376"/>
                </a:lnTo>
                <a:lnTo>
                  <a:pt x="417055" y="172478"/>
                </a:lnTo>
                <a:lnTo>
                  <a:pt x="404279" y="218059"/>
                </a:lnTo>
                <a:lnTo>
                  <a:pt x="386473" y="249428"/>
                </a:lnTo>
                <a:lnTo>
                  <a:pt x="363588" y="264909"/>
                </a:lnTo>
                <a:lnTo>
                  <a:pt x="363588" y="301307"/>
                </a:lnTo>
                <a:lnTo>
                  <a:pt x="391883" y="290537"/>
                </a:lnTo>
                <a:lnTo>
                  <a:pt x="415417" y="268935"/>
                </a:lnTo>
                <a:lnTo>
                  <a:pt x="434251" y="236512"/>
                </a:lnTo>
                <a:lnTo>
                  <a:pt x="448398" y="193243"/>
                </a:lnTo>
                <a:lnTo>
                  <a:pt x="505434" y="296799"/>
                </a:lnTo>
                <a:lnTo>
                  <a:pt x="535825" y="279539"/>
                </a:lnTo>
                <a:close/>
              </a:path>
              <a:path w="669289" h="328294">
                <a:moveTo>
                  <a:pt x="586105" y="1866"/>
                </a:moveTo>
                <a:lnTo>
                  <a:pt x="550837" y="1866"/>
                </a:lnTo>
                <a:lnTo>
                  <a:pt x="550837" y="121945"/>
                </a:lnTo>
                <a:lnTo>
                  <a:pt x="500176" y="121945"/>
                </a:lnTo>
                <a:lnTo>
                  <a:pt x="500176" y="156845"/>
                </a:lnTo>
                <a:lnTo>
                  <a:pt x="550837" y="156845"/>
                </a:lnTo>
                <a:lnTo>
                  <a:pt x="550837" y="314807"/>
                </a:lnTo>
                <a:lnTo>
                  <a:pt x="586105" y="314807"/>
                </a:lnTo>
                <a:lnTo>
                  <a:pt x="586105" y="1866"/>
                </a:lnTo>
                <a:close/>
              </a:path>
              <a:path w="669289" h="328294">
                <a:moveTo>
                  <a:pt x="669023" y="0"/>
                </a:moveTo>
                <a:lnTo>
                  <a:pt x="633755" y="0"/>
                </a:lnTo>
                <a:lnTo>
                  <a:pt x="633755" y="320433"/>
                </a:lnTo>
                <a:lnTo>
                  <a:pt x="669023" y="320433"/>
                </a:lnTo>
                <a:lnTo>
                  <a:pt x="669023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180" y="2482328"/>
            <a:ext cx="82550" cy="196850"/>
          </a:xfrm>
          <a:custGeom>
            <a:avLst/>
            <a:gdLst/>
            <a:ahLst/>
            <a:cxnLst/>
            <a:rect l="l" t="t" r="r" b="b"/>
            <a:pathLst>
              <a:path w="82550" h="196850">
                <a:moveTo>
                  <a:pt x="82169" y="71120"/>
                </a:moveTo>
                <a:lnTo>
                  <a:pt x="37147" y="71120"/>
                </a:lnTo>
                <a:lnTo>
                  <a:pt x="37147" y="0"/>
                </a:lnTo>
                <a:lnTo>
                  <a:pt x="0" y="0"/>
                </a:lnTo>
                <a:lnTo>
                  <a:pt x="0" y="71120"/>
                </a:lnTo>
                <a:lnTo>
                  <a:pt x="0" y="106680"/>
                </a:lnTo>
                <a:lnTo>
                  <a:pt x="0" y="196850"/>
                </a:lnTo>
                <a:lnTo>
                  <a:pt x="37147" y="196850"/>
                </a:lnTo>
                <a:lnTo>
                  <a:pt x="37147" y="106680"/>
                </a:lnTo>
                <a:lnTo>
                  <a:pt x="82169" y="106680"/>
                </a:lnTo>
                <a:lnTo>
                  <a:pt x="82169" y="711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1537" y="2488361"/>
            <a:ext cx="279400" cy="315595"/>
          </a:xfrm>
          <a:custGeom>
            <a:avLst/>
            <a:gdLst/>
            <a:ahLst/>
            <a:cxnLst/>
            <a:rect l="l" t="t" r="r" b="b"/>
            <a:pathLst>
              <a:path w="279400" h="315594">
                <a:moveTo>
                  <a:pt x="133578" y="208597"/>
                </a:moveTo>
                <a:lnTo>
                  <a:pt x="7124" y="208597"/>
                </a:lnTo>
                <a:lnTo>
                  <a:pt x="7124" y="240347"/>
                </a:lnTo>
                <a:lnTo>
                  <a:pt x="96431" y="240347"/>
                </a:lnTo>
                <a:lnTo>
                  <a:pt x="96431" y="315277"/>
                </a:lnTo>
                <a:lnTo>
                  <a:pt x="133578" y="315277"/>
                </a:lnTo>
                <a:lnTo>
                  <a:pt x="133578" y="240347"/>
                </a:lnTo>
                <a:lnTo>
                  <a:pt x="133578" y="208597"/>
                </a:lnTo>
                <a:close/>
              </a:path>
              <a:path w="279400" h="315594">
                <a:moveTo>
                  <a:pt x="187236" y="53657"/>
                </a:moveTo>
                <a:lnTo>
                  <a:pt x="36398" y="53657"/>
                </a:lnTo>
                <a:lnTo>
                  <a:pt x="36398" y="317"/>
                </a:lnTo>
                <a:lnTo>
                  <a:pt x="0" y="317"/>
                </a:lnTo>
                <a:lnTo>
                  <a:pt x="0" y="53657"/>
                </a:lnTo>
                <a:lnTo>
                  <a:pt x="0" y="84137"/>
                </a:lnTo>
                <a:lnTo>
                  <a:pt x="0" y="142557"/>
                </a:lnTo>
                <a:lnTo>
                  <a:pt x="0" y="173037"/>
                </a:lnTo>
                <a:lnTo>
                  <a:pt x="187236" y="173037"/>
                </a:lnTo>
                <a:lnTo>
                  <a:pt x="187236" y="142557"/>
                </a:lnTo>
                <a:lnTo>
                  <a:pt x="36398" y="142557"/>
                </a:lnTo>
                <a:lnTo>
                  <a:pt x="36398" y="84137"/>
                </a:lnTo>
                <a:lnTo>
                  <a:pt x="150837" y="84137"/>
                </a:lnTo>
                <a:lnTo>
                  <a:pt x="150837" y="142214"/>
                </a:lnTo>
                <a:lnTo>
                  <a:pt x="187236" y="142214"/>
                </a:lnTo>
                <a:lnTo>
                  <a:pt x="187236" y="84137"/>
                </a:lnTo>
                <a:lnTo>
                  <a:pt x="187236" y="83667"/>
                </a:lnTo>
                <a:lnTo>
                  <a:pt x="187236" y="53657"/>
                </a:lnTo>
                <a:close/>
              </a:path>
              <a:path w="279400" h="315594">
                <a:moveTo>
                  <a:pt x="187236" y="0"/>
                </a:moveTo>
                <a:lnTo>
                  <a:pt x="150837" y="0"/>
                </a:lnTo>
                <a:lnTo>
                  <a:pt x="150837" y="53276"/>
                </a:lnTo>
                <a:lnTo>
                  <a:pt x="187236" y="53276"/>
                </a:lnTo>
                <a:lnTo>
                  <a:pt x="187236" y="0"/>
                </a:lnTo>
                <a:close/>
              </a:path>
              <a:path w="279400" h="315594">
                <a:moveTo>
                  <a:pt x="278790" y="208597"/>
                </a:moveTo>
                <a:lnTo>
                  <a:pt x="152336" y="208597"/>
                </a:lnTo>
                <a:lnTo>
                  <a:pt x="152336" y="240347"/>
                </a:lnTo>
                <a:lnTo>
                  <a:pt x="241642" y="240347"/>
                </a:lnTo>
                <a:lnTo>
                  <a:pt x="241642" y="315277"/>
                </a:lnTo>
                <a:lnTo>
                  <a:pt x="278790" y="315277"/>
                </a:lnTo>
                <a:lnTo>
                  <a:pt x="278790" y="240347"/>
                </a:lnTo>
                <a:lnTo>
                  <a:pt x="278790" y="2085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1251" y="2482724"/>
            <a:ext cx="300355" cy="320675"/>
          </a:xfrm>
          <a:custGeom>
            <a:avLst/>
            <a:gdLst/>
            <a:ahLst/>
            <a:cxnLst/>
            <a:rect l="l" t="t" r="r" b="b"/>
            <a:pathLst>
              <a:path w="300355" h="320675">
                <a:moveTo>
                  <a:pt x="300182" y="320444"/>
                </a:moveTo>
                <a:lnTo>
                  <a:pt x="263034" y="320444"/>
                </a:lnTo>
                <a:lnTo>
                  <a:pt x="263034" y="0"/>
                </a:lnTo>
                <a:lnTo>
                  <a:pt x="300182" y="0"/>
                </a:lnTo>
                <a:lnTo>
                  <a:pt x="300182" y="320444"/>
                </a:lnTo>
                <a:close/>
              </a:path>
              <a:path w="300355" h="320675">
                <a:moveTo>
                  <a:pt x="109941" y="208626"/>
                </a:moveTo>
                <a:lnTo>
                  <a:pt x="70085" y="201245"/>
                </a:lnTo>
                <a:lnTo>
                  <a:pt x="38742" y="180531"/>
                </a:lnTo>
                <a:lnTo>
                  <a:pt x="18233" y="148631"/>
                </a:lnTo>
                <a:lnTo>
                  <a:pt x="10881" y="107690"/>
                </a:lnTo>
                <a:lnTo>
                  <a:pt x="18233" y="66749"/>
                </a:lnTo>
                <a:lnTo>
                  <a:pt x="38742" y="34849"/>
                </a:lnTo>
                <a:lnTo>
                  <a:pt x="70085" y="14135"/>
                </a:lnTo>
                <a:lnTo>
                  <a:pt x="109941" y="6754"/>
                </a:lnTo>
                <a:lnTo>
                  <a:pt x="149639" y="14135"/>
                </a:lnTo>
                <a:lnTo>
                  <a:pt x="181000" y="34849"/>
                </a:lnTo>
                <a:lnTo>
                  <a:pt x="184422" y="40149"/>
                </a:lnTo>
                <a:lnTo>
                  <a:pt x="109941" y="40149"/>
                </a:lnTo>
                <a:lnTo>
                  <a:pt x="84004" y="45320"/>
                </a:lnTo>
                <a:lnTo>
                  <a:pt x="64257" y="59567"/>
                </a:lnTo>
                <a:lnTo>
                  <a:pt x="51687" y="80990"/>
                </a:lnTo>
                <a:lnTo>
                  <a:pt x="47278" y="107690"/>
                </a:lnTo>
                <a:lnTo>
                  <a:pt x="51687" y="134331"/>
                </a:lnTo>
                <a:lnTo>
                  <a:pt x="64257" y="155625"/>
                </a:lnTo>
                <a:lnTo>
                  <a:pt x="84004" y="169743"/>
                </a:lnTo>
                <a:lnTo>
                  <a:pt x="109941" y="174856"/>
                </a:lnTo>
                <a:lnTo>
                  <a:pt x="184664" y="174856"/>
                </a:lnTo>
                <a:lnTo>
                  <a:pt x="181000" y="180531"/>
                </a:lnTo>
                <a:lnTo>
                  <a:pt x="149639" y="201245"/>
                </a:lnTo>
                <a:lnTo>
                  <a:pt x="109941" y="208626"/>
                </a:lnTo>
                <a:close/>
              </a:path>
              <a:path w="300355" h="320675">
                <a:moveTo>
                  <a:pt x="184664" y="174856"/>
                </a:moveTo>
                <a:lnTo>
                  <a:pt x="109941" y="174856"/>
                </a:lnTo>
                <a:lnTo>
                  <a:pt x="135721" y="169743"/>
                </a:lnTo>
                <a:lnTo>
                  <a:pt x="155485" y="155625"/>
                </a:lnTo>
                <a:lnTo>
                  <a:pt x="168143" y="134331"/>
                </a:lnTo>
                <a:lnTo>
                  <a:pt x="172604" y="107690"/>
                </a:lnTo>
                <a:lnTo>
                  <a:pt x="168143" y="80990"/>
                </a:lnTo>
                <a:lnTo>
                  <a:pt x="155485" y="59567"/>
                </a:lnTo>
                <a:lnTo>
                  <a:pt x="135721" y="45320"/>
                </a:lnTo>
                <a:lnTo>
                  <a:pt x="109941" y="40149"/>
                </a:lnTo>
                <a:lnTo>
                  <a:pt x="184422" y="40149"/>
                </a:lnTo>
                <a:lnTo>
                  <a:pt x="201597" y="66749"/>
                </a:lnTo>
                <a:lnTo>
                  <a:pt x="209001" y="107690"/>
                </a:lnTo>
                <a:lnTo>
                  <a:pt x="201597" y="148631"/>
                </a:lnTo>
                <a:lnTo>
                  <a:pt x="184664" y="174856"/>
                </a:lnTo>
                <a:close/>
              </a:path>
              <a:path w="300355" h="320675">
                <a:moveTo>
                  <a:pt x="128703" y="301307"/>
                </a:moveTo>
                <a:lnTo>
                  <a:pt x="0" y="301307"/>
                </a:lnTo>
                <a:lnTo>
                  <a:pt x="0" y="266411"/>
                </a:lnTo>
                <a:lnTo>
                  <a:pt x="130954" y="266411"/>
                </a:lnTo>
                <a:lnTo>
                  <a:pt x="162831" y="265491"/>
                </a:lnTo>
                <a:lnTo>
                  <a:pt x="191788" y="262706"/>
                </a:lnTo>
                <a:lnTo>
                  <a:pt x="216594" y="258021"/>
                </a:lnTo>
                <a:lnTo>
                  <a:pt x="236018" y="251402"/>
                </a:lnTo>
                <a:lnTo>
                  <a:pt x="236018" y="285923"/>
                </a:lnTo>
                <a:lnTo>
                  <a:pt x="216717" y="292443"/>
                </a:lnTo>
                <a:lnTo>
                  <a:pt x="191647" y="297274"/>
                </a:lnTo>
                <a:lnTo>
                  <a:pt x="161934" y="300276"/>
                </a:lnTo>
                <a:lnTo>
                  <a:pt x="128703" y="30130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8587" y="2479357"/>
            <a:ext cx="1379855" cy="323850"/>
          </a:xfrm>
          <a:custGeom>
            <a:avLst/>
            <a:gdLst/>
            <a:ahLst/>
            <a:cxnLst/>
            <a:rect l="l" t="t" r="r" b="b"/>
            <a:pathLst>
              <a:path w="1379854" h="323850">
                <a:moveTo>
                  <a:pt x="174472" y="15011"/>
                </a:moveTo>
                <a:lnTo>
                  <a:pt x="0" y="15011"/>
                </a:lnTo>
                <a:lnTo>
                  <a:pt x="0" y="49149"/>
                </a:lnTo>
                <a:lnTo>
                  <a:pt x="136575" y="49149"/>
                </a:lnTo>
                <a:lnTo>
                  <a:pt x="136575" y="93052"/>
                </a:lnTo>
                <a:lnTo>
                  <a:pt x="130733" y="152488"/>
                </a:lnTo>
                <a:lnTo>
                  <a:pt x="113576" y="201117"/>
                </a:lnTo>
                <a:lnTo>
                  <a:pt x="85674" y="237591"/>
                </a:lnTo>
                <a:lnTo>
                  <a:pt x="47625" y="260553"/>
                </a:lnTo>
                <a:lnTo>
                  <a:pt x="0" y="268655"/>
                </a:lnTo>
                <a:lnTo>
                  <a:pt x="0" y="303936"/>
                </a:lnTo>
                <a:lnTo>
                  <a:pt x="43929" y="298907"/>
                </a:lnTo>
                <a:lnTo>
                  <a:pt x="82169" y="284289"/>
                </a:lnTo>
                <a:lnTo>
                  <a:pt x="114350" y="260807"/>
                </a:lnTo>
                <a:lnTo>
                  <a:pt x="140068" y="229158"/>
                </a:lnTo>
                <a:lnTo>
                  <a:pt x="158915" y="190055"/>
                </a:lnTo>
                <a:lnTo>
                  <a:pt x="170522" y="144195"/>
                </a:lnTo>
                <a:lnTo>
                  <a:pt x="174421" y="93052"/>
                </a:lnTo>
                <a:lnTo>
                  <a:pt x="174472" y="15011"/>
                </a:lnTo>
                <a:close/>
              </a:path>
              <a:path w="1379854" h="323850">
                <a:moveTo>
                  <a:pt x="323443" y="133197"/>
                </a:moveTo>
                <a:lnTo>
                  <a:pt x="278409" y="133197"/>
                </a:lnTo>
                <a:lnTo>
                  <a:pt x="278409" y="3378"/>
                </a:lnTo>
                <a:lnTo>
                  <a:pt x="241261" y="3378"/>
                </a:lnTo>
                <a:lnTo>
                  <a:pt x="241261" y="323811"/>
                </a:lnTo>
                <a:lnTo>
                  <a:pt x="278409" y="323811"/>
                </a:lnTo>
                <a:lnTo>
                  <a:pt x="278409" y="168846"/>
                </a:lnTo>
                <a:lnTo>
                  <a:pt x="323443" y="168846"/>
                </a:lnTo>
                <a:lnTo>
                  <a:pt x="323443" y="133197"/>
                </a:lnTo>
                <a:close/>
              </a:path>
              <a:path w="1379854" h="323850">
                <a:moveTo>
                  <a:pt x="572223" y="139204"/>
                </a:moveTo>
                <a:lnTo>
                  <a:pt x="517880" y="103936"/>
                </a:lnTo>
                <a:lnTo>
                  <a:pt x="472782" y="74663"/>
                </a:lnTo>
                <a:lnTo>
                  <a:pt x="477761" y="59118"/>
                </a:lnTo>
                <a:lnTo>
                  <a:pt x="481418" y="42913"/>
                </a:lnTo>
                <a:lnTo>
                  <a:pt x="483654" y="26073"/>
                </a:lnTo>
                <a:lnTo>
                  <a:pt x="484416" y="8623"/>
                </a:lnTo>
                <a:lnTo>
                  <a:pt x="447268" y="6375"/>
                </a:lnTo>
                <a:lnTo>
                  <a:pt x="440309" y="54267"/>
                </a:lnTo>
                <a:lnTo>
                  <a:pt x="421182" y="94602"/>
                </a:lnTo>
                <a:lnTo>
                  <a:pt x="390804" y="124307"/>
                </a:lnTo>
                <a:lnTo>
                  <a:pt x="350088" y="140335"/>
                </a:lnTo>
                <a:lnTo>
                  <a:pt x="350088" y="174104"/>
                </a:lnTo>
                <a:lnTo>
                  <a:pt x="383857" y="165722"/>
                </a:lnTo>
                <a:lnTo>
                  <a:pt x="413448" y="150698"/>
                </a:lnTo>
                <a:lnTo>
                  <a:pt x="438467" y="129832"/>
                </a:lnTo>
                <a:lnTo>
                  <a:pt x="458520" y="103936"/>
                </a:lnTo>
                <a:lnTo>
                  <a:pt x="553085" y="166598"/>
                </a:lnTo>
                <a:lnTo>
                  <a:pt x="572223" y="139204"/>
                </a:lnTo>
                <a:close/>
              </a:path>
              <a:path w="1379854" h="323850">
                <a:moveTo>
                  <a:pt x="644258" y="257403"/>
                </a:moveTo>
                <a:lnTo>
                  <a:pt x="633615" y="226758"/>
                </a:lnTo>
                <a:lnTo>
                  <a:pt x="626516" y="221754"/>
                </a:lnTo>
                <a:lnTo>
                  <a:pt x="604481" y="206222"/>
                </a:lnTo>
                <a:lnTo>
                  <a:pt x="604481" y="257403"/>
                </a:lnTo>
                <a:lnTo>
                  <a:pt x="596950" y="273418"/>
                </a:lnTo>
                <a:lnTo>
                  <a:pt x="576249" y="284518"/>
                </a:lnTo>
                <a:lnTo>
                  <a:pt x="545287" y="290957"/>
                </a:lnTo>
                <a:lnTo>
                  <a:pt x="506933" y="293052"/>
                </a:lnTo>
                <a:lnTo>
                  <a:pt x="468731" y="290957"/>
                </a:lnTo>
                <a:lnTo>
                  <a:pt x="437743" y="284518"/>
                </a:lnTo>
                <a:lnTo>
                  <a:pt x="416966" y="273418"/>
                </a:lnTo>
                <a:lnTo>
                  <a:pt x="409371" y="257403"/>
                </a:lnTo>
                <a:lnTo>
                  <a:pt x="416966" y="241541"/>
                </a:lnTo>
                <a:lnTo>
                  <a:pt x="468731" y="223901"/>
                </a:lnTo>
                <a:lnTo>
                  <a:pt x="506933" y="221754"/>
                </a:lnTo>
                <a:lnTo>
                  <a:pt x="545287" y="223901"/>
                </a:lnTo>
                <a:lnTo>
                  <a:pt x="596950" y="241541"/>
                </a:lnTo>
                <a:lnTo>
                  <a:pt x="604481" y="257403"/>
                </a:lnTo>
                <a:lnTo>
                  <a:pt x="604481" y="206222"/>
                </a:lnTo>
                <a:lnTo>
                  <a:pt x="560832" y="194614"/>
                </a:lnTo>
                <a:lnTo>
                  <a:pt x="506933" y="190982"/>
                </a:lnTo>
                <a:lnTo>
                  <a:pt x="453174" y="194614"/>
                </a:lnTo>
                <a:lnTo>
                  <a:pt x="409562" y="206184"/>
                </a:lnTo>
                <a:lnTo>
                  <a:pt x="380288" y="226758"/>
                </a:lnTo>
                <a:lnTo>
                  <a:pt x="369595" y="257403"/>
                </a:lnTo>
                <a:lnTo>
                  <a:pt x="380288" y="288048"/>
                </a:lnTo>
                <a:lnTo>
                  <a:pt x="409562" y="308622"/>
                </a:lnTo>
                <a:lnTo>
                  <a:pt x="453174" y="320192"/>
                </a:lnTo>
                <a:lnTo>
                  <a:pt x="506933" y="323811"/>
                </a:lnTo>
                <a:lnTo>
                  <a:pt x="560832" y="320192"/>
                </a:lnTo>
                <a:lnTo>
                  <a:pt x="604443" y="308622"/>
                </a:lnTo>
                <a:lnTo>
                  <a:pt x="626516" y="293052"/>
                </a:lnTo>
                <a:lnTo>
                  <a:pt x="633615" y="288048"/>
                </a:lnTo>
                <a:lnTo>
                  <a:pt x="644258" y="257403"/>
                </a:lnTo>
                <a:close/>
              </a:path>
              <a:path w="1379854" h="323850">
                <a:moveTo>
                  <a:pt x="684415" y="64541"/>
                </a:moveTo>
                <a:lnTo>
                  <a:pt x="639381" y="64541"/>
                </a:lnTo>
                <a:lnTo>
                  <a:pt x="639381" y="3378"/>
                </a:lnTo>
                <a:lnTo>
                  <a:pt x="602234" y="3378"/>
                </a:lnTo>
                <a:lnTo>
                  <a:pt x="602234" y="180479"/>
                </a:lnTo>
                <a:lnTo>
                  <a:pt x="639381" y="180479"/>
                </a:lnTo>
                <a:lnTo>
                  <a:pt x="639381" y="99809"/>
                </a:lnTo>
                <a:lnTo>
                  <a:pt x="684415" y="99809"/>
                </a:lnTo>
                <a:lnTo>
                  <a:pt x="684415" y="64541"/>
                </a:lnTo>
                <a:close/>
              </a:path>
              <a:path w="1379854" h="323850">
                <a:moveTo>
                  <a:pt x="926058" y="40525"/>
                </a:moveTo>
                <a:lnTo>
                  <a:pt x="836383" y="40525"/>
                </a:lnTo>
                <a:lnTo>
                  <a:pt x="836383" y="0"/>
                </a:lnTo>
                <a:lnTo>
                  <a:pt x="798474" y="0"/>
                </a:lnTo>
                <a:lnTo>
                  <a:pt x="798474" y="40525"/>
                </a:lnTo>
                <a:lnTo>
                  <a:pt x="708799" y="40525"/>
                </a:lnTo>
                <a:lnTo>
                  <a:pt x="708799" y="73164"/>
                </a:lnTo>
                <a:lnTo>
                  <a:pt x="926058" y="73164"/>
                </a:lnTo>
                <a:lnTo>
                  <a:pt x="926058" y="40525"/>
                </a:lnTo>
                <a:close/>
              </a:path>
              <a:path w="1379854" h="323850">
                <a:moveTo>
                  <a:pt x="937310" y="257403"/>
                </a:moveTo>
                <a:lnTo>
                  <a:pt x="918108" y="263855"/>
                </a:lnTo>
                <a:lnTo>
                  <a:pt x="894257" y="268185"/>
                </a:lnTo>
                <a:lnTo>
                  <a:pt x="866609" y="270700"/>
                </a:lnTo>
                <a:lnTo>
                  <a:pt x="836002" y="271665"/>
                </a:lnTo>
                <a:lnTo>
                  <a:pt x="836002" y="224383"/>
                </a:lnTo>
                <a:lnTo>
                  <a:pt x="867143" y="217246"/>
                </a:lnTo>
                <a:lnTo>
                  <a:pt x="890651" y="203555"/>
                </a:lnTo>
                <a:lnTo>
                  <a:pt x="897331" y="194741"/>
                </a:lnTo>
                <a:lnTo>
                  <a:pt x="905497" y="183959"/>
                </a:lnTo>
                <a:lnTo>
                  <a:pt x="910678" y="159092"/>
                </a:lnTo>
                <a:lnTo>
                  <a:pt x="904163" y="131457"/>
                </a:lnTo>
                <a:lnTo>
                  <a:pt x="896708" y="123075"/>
                </a:lnTo>
                <a:lnTo>
                  <a:pt x="885583" y="110553"/>
                </a:lnTo>
                <a:lnTo>
                  <a:pt x="875398" y="105943"/>
                </a:lnTo>
                <a:lnTo>
                  <a:pt x="875398" y="159092"/>
                </a:lnTo>
                <a:lnTo>
                  <a:pt x="871766" y="173215"/>
                </a:lnTo>
                <a:lnTo>
                  <a:pt x="860907" y="184518"/>
                </a:lnTo>
                <a:lnTo>
                  <a:pt x="842949" y="192024"/>
                </a:lnTo>
                <a:lnTo>
                  <a:pt x="817994" y="194741"/>
                </a:lnTo>
                <a:lnTo>
                  <a:pt x="793038" y="192024"/>
                </a:lnTo>
                <a:lnTo>
                  <a:pt x="775081" y="184518"/>
                </a:lnTo>
                <a:lnTo>
                  <a:pt x="764222" y="173215"/>
                </a:lnTo>
                <a:lnTo>
                  <a:pt x="760577" y="159092"/>
                </a:lnTo>
                <a:lnTo>
                  <a:pt x="764222" y="144919"/>
                </a:lnTo>
                <a:lnTo>
                  <a:pt x="775081" y="133489"/>
                </a:lnTo>
                <a:lnTo>
                  <a:pt x="793038" y="125844"/>
                </a:lnTo>
                <a:lnTo>
                  <a:pt x="817994" y="123075"/>
                </a:lnTo>
                <a:lnTo>
                  <a:pt x="842949" y="125844"/>
                </a:lnTo>
                <a:lnTo>
                  <a:pt x="860907" y="133489"/>
                </a:lnTo>
                <a:lnTo>
                  <a:pt x="871766" y="144919"/>
                </a:lnTo>
                <a:lnTo>
                  <a:pt x="875398" y="159092"/>
                </a:lnTo>
                <a:lnTo>
                  <a:pt x="875398" y="105943"/>
                </a:lnTo>
                <a:lnTo>
                  <a:pt x="856373" y="97307"/>
                </a:lnTo>
                <a:lnTo>
                  <a:pt x="817994" y="92671"/>
                </a:lnTo>
                <a:lnTo>
                  <a:pt x="779602" y="97307"/>
                </a:lnTo>
                <a:lnTo>
                  <a:pt x="750404" y="110553"/>
                </a:lnTo>
                <a:lnTo>
                  <a:pt x="731824" y="131457"/>
                </a:lnTo>
                <a:lnTo>
                  <a:pt x="725309" y="159092"/>
                </a:lnTo>
                <a:lnTo>
                  <a:pt x="730415" y="183743"/>
                </a:lnTo>
                <a:lnTo>
                  <a:pt x="745058" y="203225"/>
                </a:lnTo>
                <a:lnTo>
                  <a:pt x="768210" y="216877"/>
                </a:lnTo>
                <a:lnTo>
                  <a:pt x="798855" y="224002"/>
                </a:lnTo>
                <a:lnTo>
                  <a:pt x="798855" y="271665"/>
                </a:lnTo>
                <a:lnTo>
                  <a:pt x="710298" y="271665"/>
                </a:lnTo>
                <a:lnTo>
                  <a:pt x="710298" y="304685"/>
                </a:lnTo>
                <a:lnTo>
                  <a:pt x="832624" y="304685"/>
                </a:lnTo>
                <a:lnTo>
                  <a:pt x="865136" y="303834"/>
                </a:lnTo>
                <a:lnTo>
                  <a:pt x="894257" y="301307"/>
                </a:lnTo>
                <a:lnTo>
                  <a:pt x="918743" y="297078"/>
                </a:lnTo>
                <a:lnTo>
                  <a:pt x="937310" y="291172"/>
                </a:lnTo>
                <a:lnTo>
                  <a:pt x="937310" y="257403"/>
                </a:lnTo>
                <a:close/>
              </a:path>
              <a:path w="1379854" h="323850">
                <a:moveTo>
                  <a:pt x="1045375" y="130200"/>
                </a:moveTo>
                <a:lnTo>
                  <a:pt x="1001102" y="130200"/>
                </a:lnTo>
                <a:lnTo>
                  <a:pt x="1001102" y="3378"/>
                </a:lnTo>
                <a:lnTo>
                  <a:pt x="963955" y="3378"/>
                </a:lnTo>
                <a:lnTo>
                  <a:pt x="963955" y="323811"/>
                </a:lnTo>
                <a:lnTo>
                  <a:pt x="1001102" y="323811"/>
                </a:lnTo>
                <a:lnTo>
                  <a:pt x="1001102" y="165849"/>
                </a:lnTo>
                <a:lnTo>
                  <a:pt x="1045375" y="165849"/>
                </a:lnTo>
                <a:lnTo>
                  <a:pt x="1045375" y="130200"/>
                </a:lnTo>
                <a:close/>
              </a:path>
              <a:path w="1379854" h="323850">
                <a:moveTo>
                  <a:pt x="1248752" y="256654"/>
                </a:moveTo>
                <a:lnTo>
                  <a:pt x="1239672" y="260527"/>
                </a:lnTo>
                <a:lnTo>
                  <a:pt x="1229855" y="263779"/>
                </a:lnTo>
                <a:lnTo>
                  <a:pt x="1219263" y="266471"/>
                </a:lnTo>
                <a:lnTo>
                  <a:pt x="1207858" y="268655"/>
                </a:lnTo>
                <a:lnTo>
                  <a:pt x="1207858" y="47650"/>
                </a:lnTo>
                <a:lnTo>
                  <a:pt x="1236370" y="47650"/>
                </a:lnTo>
                <a:lnTo>
                  <a:pt x="1236370" y="15011"/>
                </a:lnTo>
                <a:lnTo>
                  <a:pt x="1174457" y="15011"/>
                </a:lnTo>
                <a:lnTo>
                  <a:pt x="1174457" y="47650"/>
                </a:lnTo>
                <a:lnTo>
                  <a:pt x="1174457" y="271665"/>
                </a:lnTo>
                <a:lnTo>
                  <a:pt x="1167917" y="271881"/>
                </a:lnTo>
                <a:lnTo>
                  <a:pt x="1161237" y="271995"/>
                </a:lnTo>
                <a:lnTo>
                  <a:pt x="1131303" y="272008"/>
                </a:lnTo>
                <a:lnTo>
                  <a:pt x="1131303" y="47650"/>
                </a:lnTo>
                <a:lnTo>
                  <a:pt x="1174457" y="47650"/>
                </a:lnTo>
                <a:lnTo>
                  <a:pt x="1174457" y="15011"/>
                </a:lnTo>
                <a:lnTo>
                  <a:pt x="1071651" y="15011"/>
                </a:lnTo>
                <a:lnTo>
                  <a:pt x="1071651" y="47650"/>
                </a:lnTo>
                <a:lnTo>
                  <a:pt x="1097915" y="47650"/>
                </a:lnTo>
                <a:lnTo>
                  <a:pt x="1097915" y="272034"/>
                </a:lnTo>
                <a:lnTo>
                  <a:pt x="1069390" y="272034"/>
                </a:lnTo>
                <a:lnTo>
                  <a:pt x="1069390" y="304685"/>
                </a:lnTo>
                <a:lnTo>
                  <a:pt x="1146314" y="304685"/>
                </a:lnTo>
                <a:lnTo>
                  <a:pt x="1178255" y="303758"/>
                </a:lnTo>
                <a:lnTo>
                  <a:pt x="1206538" y="300977"/>
                </a:lnTo>
                <a:lnTo>
                  <a:pt x="1230325" y="296291"/>
                </a:lnTo>
                <a:lnTo>
                  <a:pt x="1248752" y="289674"/>
                </a:lnTo>
                <a:lnTo>
                  <a:pt x="1248752" y="268655"/>
                </a:lnTo>
                <a:lnTo>
                  <a:pt x="1248752" y="256654"/>
                </a:lnTo>
                <a:close/>
              </a:path>
              <a:path w="1379854" h="323850">
                <a:moveTo>
                  <a:pt x="1308417" y="5245"/>
                </a:moveTo>
                <a:lnTo>
                  <a:pt x="1275016" y="5245"/>
                </a:lnTo>
                <a:lnTo>
                  <a:pt x="1275016" y="91173"/>
                </a:lnTo>
                <a:lnTo>
                  <a:pt x="1234122" y="91173"/>
                </a:lnTo>
                <a:lnTo>
                  <a:pt x="1234122" y="125691"/>
                </a:lnTo>
                <a:lnTo>
                  <a:pt x="1275016" y="125691"/>
                </a:lnTo>
                <a:lnTo>
                  <a:pt x="1275016" y="180479"/>
                </a:lnTo>
                <a:lnTo>
                  <a:pt x="1234122" y="180479"/>
                </a:lnTo>
                <a:lnTo>
                  <a:pt x="1234122" y="214998"/>
                </a:lnTo>
                <a:lnTo>
                  <a:pt x="1275016" y="214998"/>
                </a:lnTo>
                <a:lnTo>
                  <a:pt x="1275016" y="318185"/>
                </a:lnTo>
                <a:lnTo>
                  <a:pt x="1308417" y="318185"/>
                </a:lnTo>
                <a:lnTo>
                  <a:pt x="1308417" y="5245"/>
                </a:lnTo>
                <a:close/>
              </a:path>
              <a:path w="1379854" h="323850">
                <a:moveTo>
                  <a:pt x="1379334" y="3378"/>
                </a:moveTo>
                <a:lnTo>
                  <a:pt x="1345565" y="3378"/>
                </a:lnTo>
                <a:lnTo>
                  <a:pt x="1345565" y="323811"/>
                </a:lnTo>
                <a:lnTo>
                  <a:pt x="1379334" y="323811"/>
                </a:lnTo>
                <a:lnTo>
                  <a:pt x="1379334" y="33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5150" y="2748385"/>
            <a:ext cx="49530" cy="85090"/>
          </a:xfrm>
          <a:custGeom>
            <a:avLst/>
            <a:gdLst/>
            <a:ahLst/>
            <a:cxnLst/>
            <a:rect l="l" t="t" r="r" b="b"/>
            <a:pathLst>
              <a:path w="49529" h="85089">
                <a:moveTo>
                  <a:pt x="30768" y="84801"/>
                </a:moveTo>
                <a:lnTo>
                  <a:pt x="0" y="84801"/>
                </a:lnTo>
                <a:lnTo>
                  <a:pt x="12007" y="0"/>
                </a:lnTo>
                <a:lnTo>
                  <a:pt x="49530" y="0"/>
                </a:lnTo>
                <a:lnTo>
                  <a:pt x="30768" y="8480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2010" y="2478607"/>
            <a:ext cx="1390015" cy="325120"/>
          </a:xfrm>
          <a:custGeom>
            <a:avLst/>
            <a:gdLst/>
            <a:ahLst/>
            <a:cxnLst/>
            <a:rect l="l" t="t" r="r" b="b"/>
            <a:pathLst>
              <a:path w="1390014" h="325119">
                <a:moveTo>
                  <a:pt x="197739" y="88925"/>
                </a:moveTo>
                <a:lnTo>
                  <a:pt x="190817" y="55943"/>
                </a:lnTo>
                <a:lnTo>
                  <a:pt x="177253" y="38265"/>
                </a:lnTo>
                <a:lnTo>
                  <a:pt x="171056" y="30200"/>
                </a:lnTo>
                <a:lnTo>
                  <a:pt x="160591" y="24574"/>
                </a:lnTo>
                <a:lnTo>
                  <a:pt x="160591" y="88925"/>
                </a:lnTo>
                <a:lnTo>
                  <a:pt x="156146" y="110299"/>
                </a:lnTo>
                <a:lnTo>
                  <a:pt x="143611" y="126212"/>
                </a:lnTo>
                <a:lnTo>
                  <a:pt x="124193" y="136144"/>
                </a:lnTo>
                <a:lnTo>
                  <a:pt x="99060" y="139585"/>
                </a:lnTo>
                <a:lnTo>
                  <a:pt x="73875" y="136144"/>
                </a:lnTo>
                <a:lnTo>
                  <a:pt x="54317" y="126212"/>
                </a:lnTo>
                <a:lnTo>
                  <a:pt x="41643" y="110299"/>
                </a:lnTo>
                <a:lnTo>
                  <a:pt x="37147" y="88925"/>
                </a:lnTo>
                <a:lnTo>
                  <a:pt x="41643" y="67551"/>
                </a:lnTo>
                <a:lnTo>
                  <a:pt x="54317" y="51638"/>
                </a:lnTo>
                <a:lnTo>
                  <a:pt x="73875" y="41694"/>
                </a:lnTo>
                <a:lnTo>
                  <a:pt x="99060" y="38265"/>
                </a:lnTo>
                <a:lnTo>
                  <a:pt x="124193" y="41694"/>
                </a:lnTo>
                <a:lnTo>
                  <a:pt x="143611" y="51638"/>
                </a:lnTo>
                <a:lnTo>
                  <a:pt x="156146" y="67551"/>
                </a:lnTo>
                <a:lnTo>
                  <a:pt x="160591" y="88925"/>
                </a:lnTo>
                <a:lnTo>
                  <a:pt x="160591" y="24574"/>
                </a:lnTo>
                <a:lnTo>
                  <a:pt x="139966" y="13462"/>
                </a:lnTo>
                <a:lnTo>
                  <a:pt x="99060" y="7505"/>
                </a:lnTo>
                <a:lnTo>
                  <a:pt x="57937" y="13462"/>
                </a:lnTo>
                <a:lnTo>
                  <a:pt x="26733" y="30200"/>
                </a:lnTo>
                <a:lnTo>
                  <a:pt x="6934" y="55943"/>
                </a:lnTo>
                <a:lnTo>
                  <a:pt x="0" y="88925"/>
                </a:lnTo>
                <a:lnTo>
                  <a:pt x="6934" y="122072"/>
                </a:lnTo>
                <a:lnTo>
                  <a:pt x="26733" y="147789"/>
                </a:lnTo>
                <a:lnTo>
                  <a:pt x="57937" y="164426"/>
                </a:lnTo>
                <a:lnTo>
                  <a:pt x="99060" y="170345"/>
                </a:lnTo>
                <a:lnTo>
                  <a:pt x="139966" y="164426"/>
                </a:lnTo>
                <a:lnTo>
                  <a:pt x="171056" y="147789"/>
                </a:lnTo>
                <a:lnTo>
                  <a:pt x="177368" y="139585"/>
                </a:lnTo>
                <a:lnTo>
                  <a:pt x="190817" y="122072"/>
                </a:lnTo>
                <a:lnTo>
                  <a:pt x="197739" y="88925"/>
                </a:lnTo>
                <a:close/>
              </a:path>
              <a:path w="1390014" h="325119">
                <a:moveTo>
                  <a:pt x="288925" y="195859"/>
                </a:moveTo>
                <a:lnTo>
                  <a:pt x="251777" y="195859"/>
                </a:lnTo>
                <a:lnTo>
                  <a:pt x="251777" y="227380"/>
                </a:lnTo>
                <a:lnTo>
                  <a:pt x="251777" y="288925"/>
                </a:lnTo>
                <a:lnTo>
                  <a:pt x="61912" y="288925"/>
                </a:lnTo>
                <a:lnTo>
                  <a:pt x="61912" y="227380"/>
                </a:lnTo>
                <a:lnTo>
                  <a:pt x="251777" y="227380"/>
                </a:lnTo>
                <a:lnTo>
                  <a:pt x="251777" y="195859"/>
                </a:lnTo>
                <a:lnTo>
                  <a:pt x="24765" y="195859"/>
                </a:lnTo>
                <a:lnTo>
                  <a:pt x="24765" y="320433"/>
                </a:lnTo>
                <a:lnTo>
                  <a:pt x="288925" y="320433"/>
                </a:lnTo>
                <a:lnTo>
                  <a:pt x="288925" y="288925"/>
                </a:lnTo>
                <a:lnTo>
                  <a:pt x="288925" y="227380"/>
                </a:lnTo>
                <a:lnTo>
                  <a:pt x="288925" y="195859"/>
                </a:lnTo>
                <a:close/>
              </a:path>
              <a:path w="1390014" h="325119">
                <a:moveTo>
                  <a:pt x="333946" y="69786"/>
                </a:moveTo>
                <a:lnTo>
                  <a:pt x="288925" y="69786"/>
                </a:lnTo>
                <a:lnTo>
                  <a:pt x="288925" y="4127"/>
                </a:lnTo>
                <a:lnTo>
                  <a:pt x="251777" y="4127"/>
                </a:lnTo>
                <a:lnTo>
                  <a:pt x="251777" y="178231"/>
                </a:lnTo>
                <a:lnTo>
                  <a:pt x="288925" y="178231"/>
                </a:lnTo>
                <a:lnTo>
                  <a:pt x="288925" y="105435"/>
                </a:lnTo>
                <a:lnTo>
                  <a:pt x="333946" y="105435"/>
                </a:lnTo>
                <a:lnTo>
                  <a:pt x="333946" y="69786"/>
                </a:lnTo>
                <a:close/>
              </a:path>
              <a:path w="1390014" h="325119">
                <a:moveTo>
                  <a:pt x="668274" y="45021"/>
                </a:moveTo>
                <a:lnTo>
                  <a:pt x="538454" y="45021"/>
                </a:lnTo>
                <a:lnTo>
                  <a:pt x="538454" y="0"/>
                </a:lnTo>
                <a:lnTo>
                  <a:pt x="500176" y="0"/>
                </a:lnTo>
                <a:lnTo>
                  <a:pt x="500176" y="45021"/>
                </a:lnTo>
                <a:lnTo>
                  <a:pt x="371094" y="45021"/>
                </a:lnTo>
                <a:lnTo>
                  <a:pt x="371094" y="78422"/>
                </a:lnTo>
                <a:lnTo>
                  <a:pt x="668274" y="78422"/>
                </a:lnTo>
                <a:lnTo>
                  <a:pt x="668274" y="45021"/>
                </a:lnTo>
                <a:close/>
              </a:path>
              <a:path w="1390014" h="325119">
                <a:moveTo>
                  <a:pt x="679907" y="275793"/>
                </a:moveTo>
                <a:lnTo>
                  <a:pt x="538454" y="275793"/>
                </a:lnTo>
                <a:lnTo>
                  <a:pt x="538454" y="226631"/>
                </a:lnTo>
                <a:lnTo>
                  <a:pt x="584466" y="221373"/>
                </a:lnTo>
                <a:lnTo>
                  <a:pt x="620953" y="209651"/>
                </a:lnTo>
                <a:lnTo>
                  <a:pt x="638009" y="196240"/>
                </a:lnTo>
                <a:lnTo>
                  <a:pt x="644982" y="190754"/>
                </a:lnTo>
                <a:lnTo>
                  <a:pt x="653643" y="163969"/>
                </a:lnTo>
                <a:lnTo>
                  <a:pt x="643369" y="134848"/>
                </a:lnTo>
                <a:lnTo>
                  <a:pt x="638340" y="131330"/>
                </a:lnTo>
                <a:lnTo>
                  <a:pt x="615746" y="115519"/>
                </a:lnTo>
                <a:lnTo>
                  <a:pt x="615746" y="163969"/>
                </a:lnTo>
                <a:lnTo>
                  <a:pt x="608393" y="178828"/>
                </a:lnTo>
                <a:lnTo>
                  <a:pt x="588124" y="188823"/>
                </a:lnTo>
                <a:lnTo>
                  <a:pt x="557657" y="194475"/>
                </a:lnTo>
                <a:lnTo>
                  <a:pt x="519684" y="196240"/>
                </a:lnTo>
                <a:lnTo>
                  <a:pt x="481888" y="194475"/>
                </a:lnTo>
                <a:lnTo>
                  <a:pt x="451396" y="188823"/>
                </a:lnTo>
                <a:lnTo>
                  <a:pt x="431038" y="178828"/>
                </a:lnTo>
                <a:lnTo>
                  <a:pt x="423633" y="163969"/>
                </a:lnTo>
                <a:lnTo>
                  <a:pt x="431038" y="148894"/>
                </a:lnTo>
                <a:lnTo>
                  <a:pt x="481888" y="133096"/>
                </a:lnTo>
                <a:lnTo>
                  <a:pt x="557657" y="133096"/>
                </a:lnTo>
                <a:lnTo>
                  <a:pt x="608393" y="148894"/>
                </a:lnTo>
                <a:lnTo>
                  <a:pt x="615746" y="163969"/>
                </a:lnTo>
                <a:lnTo>
                  <a:pt x="615746" y="115519"/>
                </a:lnTo>
                <a:lnTo>
                  <a:pt x="615086" y="115049"/>
                </a:lnTo>
                <a:lnTo>
                  <a:pt x="572592" y="103759"/>
                </a:lnTo>
                <a:lnTo>
                  <a:pt x="519684" y="100177"/>
                </a:lnTo>
                <a:lnTo>
                  <a:pt x="466788" y="103759"/>
                </a:lnTo>
                <a:lnTo>
                  <a:pt x="424281" y="115049"/>
                </a:lnTo>
                <a:lnTo>
                  <a:pt x="395998" y="134848"/>
                </a:lnTo>
                <a:lnTo>
                  <a:pt x="385737" y="163969"/>
                </a:lnTo>
                <a:lnTo>
                  <a:pt x="394398" y="190754"/>
                </a:lnTo>
                <a:lnTo>
                  <a:pt x="418426" y="209651"/>
                </a:lnTo>
                <a:lnTo>
                  <a:pt x="454914" y="221373"/>
                </a:lnTo>
                <a:lnTo>
                  <a:pt x="500926" y="226631"/>
                </a:lnTo>
                <a:lnTo>
                  <a:pt x="500926" y="275793"/>
                </a:lnTo>
                <a:lnTo>
                  <a:pt x="359841" y="275793"/>
                </a:lnTo>
                <a:lnTo>
                  <a:pt x="359841" y="309181"/>
                </a:lnTo>
                <a:lnTo>
                  <a:pt x="679907" y="309181"/>
                </a:lnTo>
                <a:lnTo>
                  <a:pt x="679907" y="275793"/>
                </a:lnTo>
                <a:close/>
              </a:path>
              <a:path w="1390014" h="325119">
                <a:moveTo>
                  <a:pt x="936561" y="41275"/>
                </a:moveTo>
                <a:lnTo>
                  <a:pt x="846886" y="41275"/>
                </a:lnTo>
                <a:lnTo>
                  <a:pt x="846886" y="749"/>
                </a:lnTo>
                <a:lnTo>
                  <a:pt x="808990" y="749"/>
                </a:lnTo>
                <a:lnTo>
                  <a:pt x="808990" y="41275"/>
                </a:lnTo>
                <a:lnTo>
                  <a:pt x="719315" y="41275"/>
                </a:lnTo>
                <a:lnTo>
                  <a:pt x="719315" y="73914"/>
                </a:lnTo>
                <a:lnTo>
                  <a:pt x="936561" y="73914"/>
                </a:lnTo>
                <a:lnTo>
                  <a:pt x="936561" y="41275"/>
                </a:lnTo>
                <a:close/>
              </a:path>
              <a:path w="1390014" h="325119">
                <a:moveTo>
                  <a:pt x="947826" y="258152"/>
                </a:moveTo>
                <a:lnTo>
                  <a:pt x="928611" y="264604"/>
                </a:lnTo>
                <a:lnTo>
                  <a:pt x="904760" y="268935"/>
                </a:lnTo>
                <a:lnTo>
                  <a:pt x="877112" y="271449"/>
                </a:lnTo>
                <a:lnTo>
                  <a:pt x="846518" y="272415"/>
                </a:lnTo>
                <a:lnTo>
                  <a:pt x="846518" y="225132"/>
                </a:lnTo>
                <a:lnTo>
                  <a:pt x="877646" y="217995"/>
                </a:lnTo>
                <a:lnTo>
                  <a:pt x="901153" y="204304"/>
                </a:lnTo>
                <a:lnTo>
                  <a:pt x="907834" y="195491"/>
                </a:lnTo>
                <a:lnTo>
                  <a:pt x="916000" y="184708"/>
                </a:lnTo>
                <a:lnTo>
                  <a:pt x="921181" y="159842"/>
                </a:lnTo>
                <a:lnTo>
                  <a:pt x="914666" y="132207"/>
                </a:lnTo>
                <a:lnTo>
                  <a:pt x="907211" y="123825"/>
                </a:lnTo>
                <a:lnTo>
                  <a:pt x="896086" y="111302"/>
                </a:lnTo>
                <a:lnTo>
                  <a:pt x="885913" y="106692"/>
                </a:lnTo>
                <a:lnTo>
                  <a:pt x="885913" y="159842"/>
                </a:lnTo>
                <a:lnTo>
                  <a:pt x="882269" y="173964"/>
                </a:lnTo>
                <a:lnTo>
                  <a:pt x="871423" y="185267"/>
                </a:lnTo>
                <a:lnTo>
                  <a:pt x="853465" y="192773"/>
                </a:lnTo>
                <a:lnTo>
                  <a:pt x="828497" y="195491"/>
                </a:lnTo>
                <a:lnTo>
                  <a:pt x="803541" y="192773"/>
                </a:lnTo>
                <a:lnTo>
                  <a:pt x="785583" y="185267"/>
                </a:lnTo>
                <a:lnTo>
                  <a:pt x="774738" y="173964"/>
                </a:lnTo>
                <a:lnTo>
                  <a:pt x="771093" y="159842"/>
                </a:lnTo>
                <a:lnTo>
                  <a:pt x="774738" y="145669"/>
                </a:lnTo>
                <a:lnTo>
                  <a:pt x="785583" y="134239"/>
                </a:lnTo>
                <a:lnTo>
                  <a:pt x="803541" y="126593"/>
                </a:lnTo>
                <a:lnTo>
                  <a:pt x="828497" y="123825"/>
                </a:lnTo>
                <a:lnTo>
                  <a:pt x="853465" y="126593"/>
                </a:lnTo>
                <a:lnTo>
                  <a:pt x="871423" y="134239"/>
                </a:lnTo>
                <a:lnTo>
                  <a:pt x="882269" y="145669"/>
                </a:lnTo>
                <a:lnTo>
                  <a:pt x="885913" y="159842"/>
                </a:lnTo>
                <a:lnTo>
                  <a:pt x="885913" y="106692"/>
                </a:lnTo>
                <a:lnTo>
                  <a:pt x="866889" y="98056"/>
                </a:lnTo>
                <a:lnTo>
                  <a:pt x="828497" y="93421"/>
                </a:lnTo>
                <a:lnTo>
                  <a:pt x="790117" y="98056"/>
                </a:lnTo>
                <a:lnTo>
                  <a:pt x="760907" y="111302"/>
                </a:lnTo>
                <a:lnTo>
                  <a:pt x="742340" y="132207"/>
                </a:lnTo>
                <a:lnTo>
                  <a:pt x="735825" y="159842"/>
                </a:lnTo>
                <a:lnTo>
                  <a:pt x="740930" y="184492"/>
                </a:lnTo>
                <a:lnTo>
                  <a:pt x="755561" y="203974"/>
                </a:lnTo>
                <a:lnTo>
                  <a:pt x="778725" y="217627"/>
                </a:lnTo>
                <a:lnTo>
                  <a:pt x="809371" y="224751"/>
                </a:lnTo>
                <a:lnTo>
                  <a:pt x="809371" y="272415"/>
                </a:lnTo>
                <a:lnTo>
                  <a:pt x="720813" y="272415"/>
                </a:lnTo>
                <a:lnTo>
                  <a:pt x="720813" y="305435"/>
                </a:lnTo>
                <a:lnTo>
                  <a:pt x="843140" y="305435"/>
                </a:lnTo>
                <a:lnTo>
                  <a:pt x="875639" y="304584"/>
                </a:lnTo>
                <a:lnTo>
                  <a:pt x="904760" y="302056"/>
                </a:lnTo>
                <a:lnTo>
                  <a:pt x="929246" y="297827"/>
                </a:lnTo>
                <a:lnTo>
                  <a:pt x="947826" y="291922"/>
                </a:lnTo>
                <a:lnTo>
                  <a:pt x="947826" y="258152"/>
                </a:lnTo>
                <a:close/>
              </a:path>
              <a:path w="1390014" h="325119">
                <a:moveTo>
                  <a:pt x="1055890" y="130949"/>
                </a:moveTo>
                <a:lnTo>
                  <a:pt x="1011618" y="130949"/>
                </a:lnTo>
                <a:lnTo>
                  <a:pt x="1011618" y="4127"/>
                </a:lnTo>
                <a:lnTo>
                  <a:pt x="974471" y="4127"/>
                </a:lnTo>
                <a:lnTo>
                  <a:pt x="974471" y="324561"/>
                </a:lnTo>
                <a:lnTo>
                  <a:pt x="1011618" y="324561"/>
                </a:lnTo>
                <a:lnTo>
                  <a:pt x="1011618" y="166598"/>
                </a:lnTo>
                <a:lnTo>
                  <a:pt x="1055890" y="166598"/>
                </a:lnTo>
                <a:lnTo>
                  <a:pt x="1055890" y="130949"/>
                </a:lnTo>
                <a:close/>
              </a:path>
              <a:path w="1390014" h="325119">
                <a:moveTo>
                  <a:pt x="1259268" y="257403"/>
                </a:moveTo>
                <a:lnTo>
                  <a:pt x="1250188" y="261277"/>
                </a:lnTo>
                <a:lnTo>
                  <a:pt x="1240358" y="264528"/>
                </a:lnTo>
                <a:lnTo>
                  <a:pt x="1229766" y="267220"/>
                </a:lnTo>
                <a:lnTo>
                  <a:pt x="1218361" y="269405"/>
                </a:lnTo>
                <a:lnTo>
                  <a:pt x="1218361" y="48399"/>
                </a:lnTo>
                <a:lnTo>
                  <a:pt x="1246886" y="48399"/>
                </a:lnTo>
                <a:lnTo>
                  <a:pt x="1246886" y="15760"/>
                </a:lnTo>
                <a:lnTo>
                  <a:pt x="1184973" y="15760"/>
                </a:lnTo>
                <a:lnTo>
                  <a:pt x="1184973" y="48399"/>
                </a:lnTo>
                <a:lnTo>
                  <a:pt x="1184973" y="272415"/>
                </a:lnTo>
                <a:lnTo>
                  <a:pt x="1178420" y="272630"/>
                </a:lnTo>
                <a:lnTo>
                  <a:pt x="1171740" y="272745"/>
                </a:lnTo>
                <a:lnTo>
                  <a:pt x="1141818" y="272757"/>
                </a:lnTo>
                <a:lnTo>
                  <a:pt x="1141818" y="48399"/>
                </a:lnTo>
                <a:lnTo>
                  <a:pt x="1184973" y="48399"/>
                </a:lnTo>
                <a:lnTo>
                  <a:pt x="1184973" y="15760"/>
                </a:lnTo>
                <a:lnTo>
                  <a:pt x="1082154" y="15760"/>
                </a:lnTo>
                <a:lnTo>
                  <a:pt x="1082154" y="48399"/>
                </a:lnTo>
                <a:lnTo>
                  <a:pt x="1108417" y="48399"/>
                </a:lnTo>
                <a:lnTo>
                  <a:pt x="1108417" y="272783"/>
                </a:lnTo>
                <a:lnTo>
                  <a:pt x="1079906" y="272783"/>
                </a:lnTo>
                <a:lnTo>
                  <a:pt x="1079906" y="305435"/>
                </a:lnTo>
                <a:lnTo>
                  <a:pt x="1156830" y="305435"/>
                </a:lnTo>
                <a:lnTo>
                  <a:pt x="1188770" y="304507"/>
                </a:lnTo>
                <a:lnTo>
                  <a:pt x="1217053" y="301726"/>
                </a:lnTo>
                <a:lnTo>
                  <a:pt x="1240828" y="297040"/>
                </a:lnTo>
                <a:lnTo>
                  <a:pt x="1259268" y="290423"/>
                </a:lnTo>
                <a:lnTo>
                  <a:pt x="1259268" y="269405"/>
                </a:lnTo>
                <a:lnTo>
                  <a:pt x="1259268" y="257403"/>
                </a:lnTo>
                <a:close/>
              </a:path>
              <a:path w="1390014" h="325119">
                <a:moveTo>
                  <a:pt x="1318920" y="5994"/>
                </a:moveTo>
                <a:lnTo>
                  <a:pt x="1285532" y="5994"/>
                </a:lnTo>
                <a:lnTo>
                  <a:pt x="1285532" y="91922"/>
                </a:lnTo>
                <a:lnTo>
                  <a:pt x="1244625" y="91922"/>
                </a:lnTo>
                <a:lnTo>
                  <a:pt x="1244625" y="126441"/>
                </a:lnTo>
                <a:lnTo>
                  <a:pt x="1285532" y="126441"/>
                </a:lnTo>
                <a:lnTo>
                  <a:pt x="1285532" y="181229"/>
                </a:lnTo>
                <a:lnTo>
                  <a:pt x="1244625" y="181229"/>
                </a:lnTo>
                <a:lnTo>
                  <a:pt x="1244625" y="215747"/>
                </a:lnTo>
                <a:lnTo>
                  <a:pt x="1285532" y="215747"/>
                </a:lnTo>
                <a:lnTo>
                  <a:pt x="1285532" y="318935"/>
                </a:lnTo>
                <a:lnTo>
                  <a:pt x="1318920" y="318935"/>
                </a:lnTo>
                <a:lnTo>
                  <a:pt x="1318920" y="5994"/>
                </a:lnTo>
                <a:close/>
              </a:path>
              <a:path w="1390014" h="325119">
                <a:moveTo>
                  <a:pt x="1389837" y="4127"/>
                </a:moveTo>
                <a:lnTo>
                  <a:pt x="1356067" y="4127"/>
                </a:lnTo>
                <a:lnTo>
                  <a:pt x="1356067" y="324561"/>
                </a:lnTo>
                <a:lnTo>
                  <a:pt x="1389837" y="324561"/>
                </a:lnTo>
                <a:lnTo>
                  <a:pt x="1389837" y="412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4766" y="2482724"/>
            <a:ext cx="300355" cy="320675"/>
          </a:xfrm>
          <a:custGeom>
            <a:avLst/>
            <a:gdLst/>
            <a:ahLst/>
            <a:cxnLst/>
            <a:rect l="l" t="t" r="r" b="b"/>
            <a:pathLst>
              <a:path w="300354" h="320675">
                <a:moveTo>
                  <a:pt x="300182" y="320444"/>
                </a:moveTo>
                <a:lnTo>
                  <a:pt x="263034" y="320444"/>
                </a:lnTo>
                <a:lnTo>
                  <a:pt x="263034" y="0"/>
                </a:lnTo>
                <a:lnTo>
                  <a:pt x="300182" y="0"/>
                </a:lnTo>
                <a:lnTo>
                  <a:pt x="300182" y="320444"/>
                </a:lnTo>
                <a:close/>
              </a:path>
              <a:path w="300354" h="320675">
                <a:moveTo>
                  <a:pt x="109941" y="208626"/>
                </a:moveTo>
                <a:lnTo>
                  <a:pt x="70085" y="201245"/>
                </a:lnTo>
                <a:lnTo>
                  <a:pt x="38742" y="180531"/>
                </a:lnTo>
                <a:lnTo>
                  <a:pt x="18233" y="148631"/>
                </a:lnTo>
                <a:lnTo>
                  <a:pt x="10881" y="107690"/>
                </a:lnTo>
                <a:lnTo>
                  <a:pt x="18233" y="66749"/>
                </a:lnTo>
                <a:lnTo>
                  <a:pt x="38742" y="34849"/>
                </a:lnTo>
                <a:lnTo>
                  <a:pt x="70085" y="14135"/>
                </a:lnTo>
                <a:lnTo>
                  <a:pt x="109941" y="6754"/>
                </a:lnTo>
                <a:lnTo>
                  <a:pt x="149639" y="14135"/>
                </a:lnTo>
                <a:lnTo>
                  <a:pt x="181000" y="34849"/>
                </a:lnTo>
                <a:lnTo>
                  <a:pt x="184422" y="40149"/>
                </a:lnTo>
                <a:lnTo>
                  <a:pt x="109941" y="40149"/>
                </a:lnTo>
                <a:lnTo>
                  <a:pt x="84004" y="45320"/>
                </a:lnTo>
                <a:lnTo>
                  <a:pt x="64257" y="59567"/>
                </a:lnTo>
                <a:lnTo>
                  <a:pt x="51687" y="80990"/>
                </a:lnTo>
                <a:lnTo>
                  <a:pt x="47278" y="107690"/>
                </a:lnTo>
                <a:lnTo>
                  <a:pt x="51687" y="134331"/>
                </a:lnTo>
                <a:lnTo>
                  <a:pt x="64257" y="155625"/>
                </a:lnTo>
                <a:lnTo>
                  <a:pt x="84004" y="169743"/>
                </a:lnTo>
                <a:lnTo>
                  <a:pt x="109941" y="174856"/>
                </a:lnTo>
                <a:lnTo>
                  <a:pt x="184664" y="174856"/>
                </a:lnTo>
                <a:lnTo>
                  <a:pt x="181000" y="180531"/>
                </a:lnTo>
                <a:lnTo>
                  <a:pt x="149639" y="201245"/>
                </a:lnTo>
                <a:lnTo>
                  <a:pt x="109941" y="208626"/>
                </a:lnTo>
                <a:close/>
              </a:path>
              <a:path w="300354" h="320675">
                <a:moveTo>
                  <a:pt x="184664" y="174856"/>
                </a:moveTo>
                <a:lnTo>
                  <a:pt x="109941" y="174856"/>
                </a:lnTo>
                <a:lnTo>
                  <a:pt x="135721" y="169743"/>
                </a:lnTo>
                <a:lnTo>
                  <a:pt x="155485" y="155625"/>
                </a:lnTo>
                <a:lnTo>
                  <a:pt x="168143" y="134331"/>
                </a:lnTo>
                <a:lnTo>
                  <a:pt x="172604" y="107690"/>
                </a:lnTo>
                <a:lnTo>
                  <a:pt x="168143" y="80990"/>
                </a:lnTo>
                <a:lnTo>
                  <a:pt x="155485" y="59567"/>
                </a:lnTo>
                <a:lnTo>
                  <a:pt x="135721" y="45320"/>
                </a:lnTo>
                <a:lnTo>
                  <a:pt x="109941" y="40149"/>
                </a:lnTo>
                <a:lnTo>
                  <a:pt x="184422" y="40149"/>
                </a:lnTo>
                <a:lnTo>
                  <a:pt x="201597" y="66749"/>
                </a:lnTo>
                <a:lnTo>
                  <a:pt x="209001" y="107690"/>
                </a:lnTo>
                <a:lnTo>
                  <a:pt x="201597" y="148631"/>
                </a:lnTo>
                <a:lnTo>
                  <a:pt x="184664" y="174856"/>
                </a:lnTo>
                <a:close/>
              </a:path>
              <a:path w="300354" h="320675">
                <a:moveTo>
                  <a:pt x="128703" y="301307"/>
                </a:moveTo>
                <a:lnTo>
                  <a:pt x="0" y="301307"/>
                </a:lnTo>
                <a:lnTo>
                  <a:pt x="0" y="266411"/>
                </a:lnTo>
                <a:lnTo>
                  <a:pt x="130954" y="266411"/>
                </a:lnTo>
                <a:lnTo>
                  <a:pt x="162831" y="265491"/>
                </a:lnTo>
                <a:lnTo>
                  <a:pt x="191788" y="262706"/>
                </a:lnTo>
                <a:lnTo>
                  <a:pt x="216594" y="258021"/>
                </a:lnTo>
                <a:lnTo>
                  <a:pt x="236018" y="251402"/>
                </a:lnTo>
                <a:lnTo>
                  <a:pt x="236018" y="285923"/>
                </a:lnTo>
                <a:lnTo>
                  <a:pt x="216717" y="292443"/>
                </a:lnTo>
                <a:lnTo>
                  <a:pt x="191647" y="297274"/>
                </a:lnTo>
                <a:lnTo>
                  <a:pt x="161934" y="300276"/>
                </a:lnTo>
                <a:lnTo>
                  <a:pt x="128703" y="30130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13272" y="2482724"/>
            <a:ext cx="304800" cy="316865"/>
          </a:xfrm>
          <a:custGeom>
            <a:avLst/>
            <a:gdLst/>
            <a:ahLst/>
            <a:cxnLst/>
            <a:rect l="l" t="t" r="r" b="b"/>
            <a:pathLst>
              <a:path w="304800" h="316864">
                <a:moveTo>
                  <a:pt x="296054" y="237894"/>
                </a:moveTo>
                <a:lnTo>
                  <a:pt x="258907" y="237894"/>
                </a:lnTo>
                <a:lnTo>
                  <a:pt x="258907" y="0"/>
                </a:lnTo>
                <a:lnTo>
                  <a:pt x="296054" y="0"/>
                </a:lnTo>
                <a:lnTo>
                  <a:pt x="296054" y="237894"/>
                </a:lnTo>
                <a:close/>
              </a:path>
              <a:path w="304800" h="316864">
                <a:moveTo>
                  <a:pt x="101686" y="189490"/>
                </a:moveTo>
                <a:lnTo>
                  <a:pt x="59362" y="182495"/>
                </a:lnTo>
                <a:lnTo>
                  <a:pt x="27344" y="163083"/>
                </a:lnTo>
                <a:lnTo>
                  <a:pt x="7076" y="133610"/>
                </a:lnTo>
                <a:lnTo>
                  <a:pt x="0" y="96433"/>
                </a:lnTo>
                <a:lnTo>
                  <a:pt x="7076" y="59256"/>
                </a:lnTo>
                <a:lnTo>
                  <a:pt x="27344" y="29783"/>
                </a:lnTo>
                <a:lnTo>
                  <a:pt x="59362" y="10371"/>
                </a:lnTo>
                <a:lnTo>
                  <a:pt x="101686" y="3377"/>
                </a:lnTo>
                <a:lnTo>
                  <a:pt x="143952" y="10371"/>
                </a:lnTo>
                <a:lnTo>
                  <a:pt x="175841" y="29783"/>
                </a:lnTo>
                <a:lnTo>
                  <a:pt x="179078" y="34520"/>
                </a:lnTo>
                <a:lnTo>
                  <a:pt x="101686" y="34520"/>
                </a:lnTo>
                <a:lnTo>
                  <a:pt x="75455" y="38865"/>
                </a:lnTo>
                <a:lnTo>
                  <a:pt x="55064" y="51265"/>
                </a:lnTo>
                <a:lnTo>
                  <a:pt x="41849" y="70771"/>
                </a:lnTo>
                <a:lnTo>
                  <a:pt x="37147" y="96433"/>
                </a:lnTo>
                <a:lnTo>
                  <a:pt x="41849" y="122036"/>
                </a:lnTo>
                <a:lnTo>
                  <a:pt x="55064" y="141414"/>
                </a:lnTo>
                <a:lnTo>
                  <a:pt x="75455" y="153685"/>
                </a:lnTo>
                <a:lnTo>
                  <a:pt x="101686" y="157970"/>
                </a:lnTo>
                <a:lnTo>
                  <a:pt x="179334" y="157970"/>
                </a:lnTo>
                <a:lnTo>
                  <a:pt x="175841" y="163083"/>
                </a:lnTo>
                <a:lnTo>
                  <a:pt x="143952" y="182495"/>
                </a:lnTo>
                <a:lnTo>
                  <a:pt x="101686" y="189490"/>
                </a:lnTo>
                <a:close/>
              </a:path>
              <a:path w="304800" h="316864">
                <a:moveTo>
                  <a:pt x="179334" y="157970"/>
                </a:moveTo>
                <a:lnTo>
                  <a:pt x="101686" y="157970"/>
                </a:lnTo>
                <a:lnTo>
                  <a:pt x="127700" y="153685"/>
                </a:lnTo>
                <a:lnTo>
                  <a:pt x="147980" y="141414"/>
                </a:lnTo>
                <a:lnTo>
                  <a:pt x="161154" y="122036"/>
                </a:lnTo>
                <a:lnTo>
                  <a:pt x="165850" y="96433"/>
                </a:lnTo>
                <a:lnTo>
                  <a:pt x="161154" y="70771"/>
                </a:lnTo>
                <a:lnTo>
                  <a:pt x="147980" y="51265"/>
                </a:lnTo>
                <a:lnTo>
                  <a:pt x="127700" y="38865"/>
                </a:lnTo>
                <a:lnTo>
                  <a:pt x="101686" y="34520"/>
                </a:lnTo>
                <a:lnTo>
                  <a:pt x="179078" y="34520"/>
                </a:lnTo>
                <a:lnTo>
                  <a:pt x="195980" y="59256"/>
                </a:lnTo>
                <a:lnTo>
                  <a:pt x="202998" y="96433"/>
                </a:lnTo>
                <a:lnTo>
                  <a:pt x="195980" y="133610"/>
                </a:lnTo>
                <a:lnTo>
                  <a:pt x="179334" y="157970"/>
                </a:lnTo>
                <a:close/>
              </a:path>
              <a:path w="304800" h="316864">
                <a:moveTo>
                  <a:pt x="304685" y="316317"/>
                </a:moveTo>
                <a:lnTo>
                  <a:pt x="28142" y="316317"/>
                </a:lnTo>
                <a:lnTo>
                  <a:pt x="28142" y="211628"/>
                </a:lnTo>
                <a:lnTo>
                  <a:pt x="66040" y="211628"/>
                </a:lnTo>
                <a:lnTo>
                  <a:pt x="66040" y="282546"/>
                </a:lnTo>
                <a:lnTo>
                  <a:pt x="304685" y="282546"/>
                </a:lnTo>
                <a:lnTo>
                  <a:pt x="304685" y="316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6117" y="2482724"/>
            <a:ext cx="294640" cy="320675"/>
          </a:xfrm>
          <a:custGeom>
            <a:avLst/>
            <a:gdLst/>
            <a:ahLst/>
            <a:cxnLst/>
            <a:rect l="l" t="t" r="r" b="b"/>
            <a:pathLst>
              <a:path w="294640" h="320675">
                <a:moveTo>
                  <a:pt x="294178" y="191366"/>
                </a:moveTo>
                <a:lnTo>
                  <a:pt x="257031" y="191366"/>
                </a:lnTo>
                <a:lnTo>
                  <a:pt x="257031" y="0"/>
                </a:lnTo>
                <a:lnTo>
                  <a:pt x="294178" y="0"/>
                </a:lnTo>
                <a:lnTo>
                  <a:pt x="294178" y="191366"/>
                </a:lnTo>
                <a:close/>
              </a:path>
              <a:path w="294640" h="320675">
                <a:moveTo>
                  <a:pt x="0" y="181985"/>
                </a:moveTo>
                <a:lnTo>
                  <a:pt x="0" y="147464"/>
                </a:lnTo>
                <a:lnTo>
                  <a:pt x="41075" y="130379"/>
                </a:lnTo>
                <a:lnTo>
                  <a:pt x="72231" y="98028"/>
                </a:lnTo>
                <a:lnTo>
                  <a:pt x="92130" y="54279"/>
                </a:lnTo>
                <a:lnTo>
                  <a:pt x="99435" y="3001"/>
                </a:lnTo>
                <a:lnTo>
                  <a:pt x="136582" y="5253"/>
                </a:lnTo>
                <a:lnTo>
                  <a:pt x="135680" y="24782"/>
                </a:lnTo>
                <a:lnTo>
                  <a:pt x="133018" y="43854"/>
                </a:lnTo>
                <a:lnTo>
                  <a:pt x="128667" y="62293"/>
                </a:lnTo>
                <a:lnTo>
                  <a:pt x="122699" y="79923"/>
                </a:lnTo>
                <a:lnTo>
                  <a:pt x="165970" y="109941"/>
                </a:lnTo>
                <a:lnTo>
                  <a:pt x="107690" y="109941"/>
                </a:lnTo>
                <a:lnTo>
                  <a:pt x="87222" y="136659"/>
                </a:lnTo>
                <a:lnTo>
                  <a:pt x="62147" y="158205"/>
                </a:lnTo>
                <a:lnTo>
                  <a:pt x="32920" y="173630"/>
                </a:lnTo>
                <a:lnTo>
                  <a:pt x="0" y="181985"/>
                </a:lnTo>
                <a:close/>
              </a:path>
              <a:path w="294640" h="320675">
                <a:moveTo>
                  <a:pt x="203373" y="177482"/>
                </a:moveTo>
                <a:lnTo>
                  <a:pt x="107690" y="109941"/>
                </a:lnTo>
                <a:lnTo>
                  <a:pt x="165970" y="109941"/>
                </a:lnTo>
                <a:lnTo>
                  <a:pt x="224386" y="150466"/>
                </a:lnTo>
                <a:lnTo>
                  <a:pt x="203373" y="177482"/>
                </a:lnTo>
                <a:close/>
              </a:path>
              <a:path w="294640" h="320675">
                <a:moveTo>
                  <a:pt x="294178" y="320444"/>
                </a:moveTo>
                <a:lnTo>
                  <a:pt x="256655" y="320444"/>
                </a:lnTo>
                <a:lnTo>
                  <a:pt x="256655" y="241271"/>
                </a:lnTo>
                <a:lnTo>
                  <a:pt x="19511" y="241271"/>
                </a:lnTo>
                <a:lnTo>
                  <a:pt x="19511" y="209001"/>
                </a:lnTo>
                <a:lnTo>
                  <a:pt x="294178" y="209001"/>
                </a:lnTo>
                <a:lnTo>
                  <a:pt x="294178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2209" y="2482724"/>
            <a:ext cx="335280" cy="320675"/>
          </a:xfrm>
          <a:custGeom>
            <a:avLst/>
            <a:gdLst/>
            <a:ahLst/>
            <a:cxnLst/>
            <a:rect l="l" t="t" r="r" b="b"/>
            <a:pathLst>
              <a:path w="335279" h="320675">
                <a:moveTo>
                  <a:pt x="290801" y="320444"/>
                </a:moveTo>
                <a:lnTo>
                  <a:pt x="253654" y="320444"/>
                </a:lnTo>
                <a:lnTo>
                  <a:pt x="253654" y="0"/>
                </a:lnTo>
                <a:lnTo>
                  <a:pt x="290801" y="0"/>
                </a:lnTo>
                <a:lnTo>
                  <a:pt x="290801" y="126827"/>
                </a:lnTo>
                <a:lnTo>
                  <a:pt x="335078" y="126827"/>
                </a:lnTo>
                <a:lnTo>
                  <a:pt x="335078" y="162473"/>
                </a:lnTo>
                <a:lnTo>
                  <a:pt x="290801" y="162473"/>
                </a:lnTo>
                <a:lnTo>
                  <a:pt x="290801" y="320444"/>
                </a:lnTo>
                <a:close/>
              </a:path>
              <a:path w="335279" h="320675">
                <a:moveTo>
                  <a:pt x="195118" y="216506"/>
                </a:moveTo>
                <a:lnTo>
                  <a:pt x="157595" y="216506"/>
                </a:lnTo>
                <a:lnTo>
                  <a:pt x="157595" y="46903"/>
                </a:lnTo>
                <a:lnTo>
                  <a:pt x="11632" y="46903"/>
                </a:lnTo>
                <a:lnTo>
                  <a:pt x="11632" y="12382"/>
                </a:lnTo>
                <a:lnTo>
                  <a:pt x="195118" y="12382"/>
                </a:lnTo>
                <a:lnTo>
                  <a:pt x="195118" y="216506"/>
                </a:lnTo>
                <a:close/>
              </a:path>
              <a:path w="335279" h="320675">
                <a:moveTo>
                  <a:pt x="93431" y="266411"/>
                </a:moveTo>
                <a:lnTo>
                  <a:pt x="55908" y="266411"/>
                </a:lnTo>
                <a:lnTo>
                  <a:pt x="55908" y="130579"/>
                </a:lnTo>
                <a:lnTo>
                  <a:pt x="93431" y="130579"/>
                </a:lnTo>
                <a:lnTo>
                  <a:pt x="93431" y="266411"/>
                </a:lnTo>
                <a:close/>
              </a:path>
              <a:path w="335279" h="320675">
                <a:moveTo>
                  <a:pt x="122324" y="301307"/>
                </a:moveTo>
                <a:lnTo>
                  <a:pt x="0" y="301307"/>
                </a:lnTo>
                <a:lnTo>
                  <a:pt x="0" y="266411"/>
                </a:lnTo>
                <a:lnTo>
                  <a:pt x="121949" y="266411"/>
                </a:lnTo>
                <a:lnTo>
                  <a:pt x="153350" y="265673"/>
                </a:lnTo>
                <a:lnTo>
                  <a:pt x="182079" y="263316"/>
                </a:lnTo>
                <a:lnTo>
                  <a:pt x="207008" y="259130"/>
                </a:lnTo>
                <a:lnTo>
                  <a:pt x="227012" y="252903"/>
                </a:lnTo>
                <a:lnTo>
                  <a:pt x="227012" y="287799"/>
                </a:lnTo>
                <a:lnTo>
                  <a:pt x="207172" y="293867"/>
                </a:lnTo>
                <a:lnTo>
                  <a:pt x="182548" y="298071"/>
                </a:lnTo>
                <a:lnTo>
                  <a:pt x="153984" y="300516"/>
                </a:lnTo>
                <a:lnTo>
                  <a:pt x="122324" y="30130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7838" y="2482735"/>
            <a:ext cx="669290" cy="320675"/>
          </a:xfrm>
          <a:custGeom>
            <a:avLst/>
            <a:gdLst/>
            <a:ahLst/>
            <a:cxnLst/>
            <a:rect l="l" t="t" r="r" b="b"/>
            <a:pathLst>
              <a:path w="669290" h="320675">
                <a:moveTo>
                  <a:pt x="296811" y="3403"/>
                </a:moveTo>
                <a:lnTo>
                  <a:pt x="22898" y="3403"/>
                </a:lnTo>
                <a:lnTo>
                  <a:pt x="22898" y="33883"/>
                </a:lnTo>
                <a:lnTo>
                  <a:pt x="22898" y="101193"/>
                </a:lnTo>
                <a:lnTo>
                  <a:pt x="22898" y="131673"/>
                </a:lnTo>
                <a:lnTo>
                  <a:pt x="296811" y="131673"/>
                </a:lnTo>
                <a:lnTo>
                  <a:pt x="296811" y="101307"/>
                </a:lnTo>
                <a:lnTo>
                  <a:pt x="296811" y="34518"/>
                </a:lnTo>
                <a:lnTo>
                  <a:pt x="259664" y="34518"/>
                </a:lnTo>
                <a:lnTo>
                  <a:pt x="259664" y="101193"/>
                </a:lnTo>
                <a:lnTo>
                  <a:pt x="60045" y="101193"/>
                </a:lnTo>
                <a:lnTo>
                  <a:pt x="60045" y="33883"/>
                </a:lnTo>
                <a:lnTo>
                  <a:pt x="296811" y="33883"/>
                </a:lnTo>
                <a:lnTo>
                  <a:pt x="296811" y="3403"/>
                </a:lnTo>
                <a:close/>
              </a:path>
              <a:path w="669290" h="320675">
                <a:moveTo>
                  <a:pt x="303936" y="285343"/>
                </a:moveTo>
                <a:lnTo>
                  <a:pt x="60045" y="285343"/>
                </a:lnTo>
                <a:lnTo>
                  <a:pt x="60045" y="223113"/>
                </a:lnTo>
                <a:lnTo>
                  <a:pt x="22517" y="223113"/>
                </a:lnTo>
                <a:lnTo>
                  <a:pt x="22517" y="285343"/>
                </a:lnTo>
                <a:lnTo>
                  <a:pt x="22517" y="317093"/>
                </a:lnTo>
                <a:lnTo>
                  <a:pt x="303936" y="317093"/>
                </a:lnTo>
                <a:lnTo>
                  <a:pt x="303936" y="285343"/>
                </a:lnTo>
                <a:close/>
              </a:path>
              <a:path w="669290" h="320675">
                <a:moveTo>
                  <a:pt x="320078" y="164350"/>
                </a:moveTo>
                <a:lnTo>
                  <a:pt x="0" y="164350"/>
                </a:lnTo>
                <a:lnTo>
                  <a:pt x="0" y="195859"/>
                </a:lnTo>
                <a:lnTo>
                  <a:pt x="141084" y="195859"/>
                </a:lnTo>
                <a:lnTo>
                  <a:pt x="141084" y="251028"/>
                </a:lnTo>
                <a:lnTo>
                  <a:pt x="178612" y="251028"/>
                </a:lnTo>
                <a:lnTo>
                  <a:pt x="178612" y="195859"/>
                </a:lnTo>
                <a:lnTo>
                  <a:pt x="320078" y="195859"/>
                </a:lnTo>
                <a:lnTo>
                  <a:pt x="320078" y="164350"/>
                </a:lnTo>
                <a:close/>
              </a:path>
              <a:path w="669290" h="320675">
                <a:moveTo>
                  <a:pt x="535825" y="279539"/>
                </a:moveTo>
                <a:lnTo>
                  <a:pt x="486778" y="193243"/>
                </a:lnTo>
                <a:lnTo>
                  <a:pt x="457784" y="142201"/>
                </a:lnTo>
                <a:lnTo>
                  <a:pt x="460032" y="120116"/>
                </a:lnTo>
                <a:lnTo>
                  <a:pt x="461721" y="96621"/>
                </a:lnTo>
                <a:lnTo>
                  <a:pt x="462851" y="71716"/>
                </a:lnTo>
                <a:lnTo>
                  <a:pt x="463410" y="45402"/>
                </a:lnTo>
                <a:lnTo>
                  <a:pt x="519696" y="45402"/>
                </a:lnTo>
                <a:lnTo>
                  <a:pt x="519696" y="11633"/>
                </a:lnTo>
                <a:lnTo>
                  <a:pt x="368846" y="11633"/>
                </a:lnTo>
                <a:lnTo>
                  <a:pt x="368846" y="45402"/>
                </a:lnTo>
                <a:lnTo>
                  <a:pt x="427761" y="45402"/>
                </a:lnTo>
                <a:lnTo>
                  <a:pt x="424878" y="114376"/>
                </a:lnTo>
                <a:lnTo>
                  <a:pt x="417068" y="172478"/>
                </a:lnTo>
                <a:lnTo>
                  <a:pt x="404291" y="218059"/>
                </a:lnTo>
                <a:lnTo>
                  <a:pt x="386486" y="249428"/>
                </a:lnTo>
                <a:lnTo>
                  <a:pt x="363601" y="264909"/>
                </a:lnTo>
                <a:lnTo>
                  <a:pt x="363601" y="301307"/>
                </a:lnTo>
                <a:lnTo>
                  <a:pt x="391883" y="290537"/>
                </a:lnTo>
                <a:lnTo>
                  <a:pt x="415429" y="268935"/>
                </a:lnTo>
                <a:lnTo>
                  <a:pt x="434251" y="236512"/>
                </a:lnTo>
                <a:lnTo>
                  <a:pt x="448398" y="193243"/>
                </a:lnTo>
                <a:lnTo>
                  <a:pt x="505434" y="296799"/>
                </a:lnTo>
                <a:lnTo>
                  <a:pt x="535825" y="279539"/>
                </a:lnTo>
                <a:close/>
              </a:path>
              <a:path w="669290" h="320675">
                <a:moveTo>
                  <a:pt x="586105" y="1866"/>
                </a:moveTo>
                <a:lnTo>
                  <a:pt x="550837" y="1866"/>
                </a:lnTo>
                <a:lnTo>
                  <a:pt x="550837" y="121945"/>
                </a:lnTo>
                <a:lnTo>
                  <a:pt x="500176" y="121945"/>
                </a:lnTo>
                <a:lnTo>
                  <a:pt x="500176" y="156845"/>
                </a:lnTo>
                <a:lnTo>
                  <a:pt x="550837" y="156845"/>
                </a:lnTo>
                <a:lnTo>
                  <a:pt x="550837" y="314807"/>
                </a:lnTo>
                <a:lnTo>
                  <a:pt x="586105" y="314807"/>
                </a:lnTo>
                <a:lnTo>
                  <a:pt x="586105" y="1866"/>
                </a:lnTo>
                <a:close/>
              </a:path>
              <a:path w="669290" h="320675">
                <a:moveTo>
                  <a:pt x="669036" y="0"/>
                </a:moveTo>
                <a:lnTo>
                  <a:pt x="633768" y="0"/>
                </a:lnTo>
                <a:lnTo>
                  <a:pt x="633768" y="320433"/>
                </a:lnTo>
                <a:lnTo>
                  <a:pt x="669036" y="320433"/>
                </a:lnTo>
                <a:lnTo>
                  <a:pt x="66903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2778" y="8510299"/>
            <a:ext cx="6172199" cy="6711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90461" y="783908"/>
            <a:ext cx="2695283" cy="6172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6670" y="3212998"/>
            <a:ext cx="9268945" cy="65004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5606" y="7367311"/>
            <a:ext cx="6172200" cy="9280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54293" y="724214"/>
            <a:ext cx="185923" cy="23621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86443" y="724214"/>
            <a:ext cx="182621" cy="24332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7003354" y="724214"/>
            <a:ext cx="678815" cy="236220"/>
            <a:chOff x="17003354" y="724214"/>
            <a:chExt cx="678815" cy="23622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46225" y="724214"/>
              <a:ext cx="186885" cy="23621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03354" y="724214"/>
              <a:ext cx="219704" cy="23621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465357" y="740981"/>
              <a:ext cx="216535" cy="189865"/>
            </a:xfrm>
            <a:custGeom>
              <a:avLst/>
              <a:gdLst/>
              <a:ahLst/>
              <a:cxnLst/>
              <a:rect l="l" t="t" r="r" b="b"/>
              <a:pathLst>
                <a:path w="216534" h="189865">
                  <a:moveTo>
                    <a:pt x="187198" y="254"/>
                  </a:moveTo>
                  <a:lnTo>
                    <a:pt x="155194" y="254"/>
                  </a:lnTo>
                  <a:lnTo>
                    <a:pt x="155194" y="38100"/>
                  </a:lnTo>
                  <a:lnTo>
                    <a:pt x="61214" y="38100"/>
                  </a:lnTo>
                  <a:lnTo>
                    <a:pt x="61214" y="0"/>
                  </a:lnTo>
                  <a:lnTo>
                    <a:pt x="29210" y="0"/>
                  </a:lnTo>
                  <a:lnTo>
                    <a:pt x="29210" y="38100"/>
                  </a:lnTo>
                  <a:lnTo>
                    <a:pt x="29210" y="66040"/>
                  </a:lnTo>
                  <a:lnTo>
                    <a:pt x="29210" y="99060"/>
                  </a:lnTo>
                  <a:lnTo>
                    <a:pt x="29210" y="125730"/>
                  </a:lnTo>
                  <a:lnTo>
                    <a:pt x="187198" y="125730"/>
                  </a:lnTo>
                  <a:lnTo>
                    <a:pt x="187198" y="99060"/>
                  </a:lnTo>
                  <a:lnTo>
                    <a:pt x="61214" y="99060"/>
                  </a:lnTo>
                  <a:lnTo>
                    <a:pt x="61214" y="66040"/>
                  </a:lnTo>
                  <a:lnTo>
                    <a:pt x="155194" y="66040"/>
                  </a:lnTo>
                  <a:lnTo>
                    <a:pt x="155194" y="98552"/>
                  </a:lnTo>
                  <a:lnTo>
                    <a:pt x="187198" y="98552"/>
                  </a:lnTo>
                  <a:lnTo>
                    <a:pt x="187198" y="66040"/>
                  </a:lnTo>
                  <a:lnTo>
                    <a:pt x="187198" y="65786"/>
                  </a:lnTo>
                  <a:lnTo>
                    <a:pt x="187198" y="38608"/>
                  </a:lnTo>
                  <a:lnTo>
                    <a:pt x="187198" y="38100"/>
                  </a:lnTo>
                  <a:lnTo>
                    <a:pt x="187198" y="254"/>
                  </a:lnTo>
                  <a:close/>
                </a:path>
                <a:path w="216534" h="189865">
                  <a:moveTo>
                    <a:pt x="216408" y="162560"/>
                  </a:moveTo>
                  <a:lnTo>
                    <a:pt x="0" y="162560"/>
                  </a:lnTo>
                  <a:lnTo>
                    <a:pt x="0" y="189738"/>
                  </a:lnTo>
                  <a:lnTo>
                    <a:pt x="216408" y="189738"/>
                  </a:lnTo>
                  <a:lnTo>
                    <a:pt x="216408" y="162560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81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81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81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81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5177" y="597216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64832" y="597216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2564" y="597216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3786" y="598499"/>
            <a:ext cx="125095" cy="324485"/>
          </a:xfrm>
          <a:custGeom>
            <a:avLst/>
            <a:gdLst/>
            <a:ahLst/>
            <a:cxnLst/>
            <a:rect l="l" t="t" r="r" b="b"/>
            <a:pathLst>
              <a:path w="125094" h="324484">
                <a:moveTo>
                  <a:pt x="124587" y="165214"/>
                </a:moveTo>
                <a:lnTo>
                  <a:pt x="88773" y="165214"/>
                </a:lnTo>
                <a:lnTo>
                  <a:pt x="88773" y="324091"/>
                </a:lnTo>
                <a:lnTo>
                  <a:pt x="124587" y="324091"/>
                </a:lnTo>
                <a:lnTo>
                  <a:pt x="124587" y="165214"/>
                </a:lnTo>
                <a:close/>
              </a:path>
              <a:path w="125094" h="324484">
                <a:moveTo>
                  <a:pt x="124587" y="129540"/>
                </a:moveTo>
                <a:lnTo>
                  <a:pt x="35814" y="129540"/>
                </a:lnTo>
                <a:lnTo>
                  <a:pt x="35814" y="0"/>
                </a:lnTo>
                <a:lnTo>
                  <a:pt x="0" y="0"/>
                </a:lnTo>
                <a:lnTo>
                  <a:pt x="0" y="129540"/>
                </a:lnTo>
                <a:lnTo>
                  <a:pt x="0" y="165100"/>
                </a:lnTo>
                <a:lnTo>
                  <a:pt x="0" y="318770"/>
                </a:lnTo>
                <a:lnTo>
                  <a:pt x="35814" y="318770"/>
                </a:lnTo>
                <a:lnTo>
                  <a:pt x="35814" y="165100"/>
                </a:lnTo>
                <a:lnTo>
                  <a:pt x="124587" y="165100"/>
                </a:lnTo>
                <a:lnTo>
                  <a:pt x="124587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5478" y="606119"/>
            <a:ext cx="139700" cy="297180"/>
          </a:xfrm>
          <a:custGeom>
            <a:avLst/>
            <a:gdLst/>
            <a:ahLst/>
            <a:cxnLst/>
            <a:rect l="l" t="t" r="r" b="b"/>
            <a:pathLst>
              <a:path w="139700" h="297180">
                <a:moveTo>
                  <a:pt x="139446" y="622"/>
                </a:moveTo>
                <a:lnTo>
                  <a:pt x="104394" y="622"/>
                </a:lnTo>
                <a:lnTo>
                  <a:pt x="104394" y="113030"/>
                </a:lnTo>
                <a:lnTo>
                  <a:pt x="35052" y="113030"/>
                </a:lnTo>
                <a:lnTo>
                  <a:pt x="35052" y="0"/>
                </a:lnTo>
                <a:lnTo>
                  <a:pt x="0" y="0"/>
                </a:lnTo>
                <a:lnTo>
                  <a:pt x="0" y="113030"/>
                </a:lnTo>
                <a:lnTo>
                  <a:pt x="0" y="147320"/>
                </a:lnTo>
                <a:lnTo>
                  <a:pt x="0" y="262890"/>
                </a:lnTo>
                <a:lnTo>
                  <a:pt x="0" y="297180"/>
                </a:lnTo>
                <a:lnTo>
                  <a:pt x="139446" y="297180"/>
                </a:lnTo>
                <a:lnTo>
                  <a:pt x="139446" y="262890"/>
                </a:lnTo>
                <a:lnTo>
                  <a:pt x="35052" y="262890"/>
                </a:lnTo>
                <a:lnTo>
                  <a:pt x="35052" y="147320"/>
                </a:lnTo>
                <a:lnTo>
                  <a:pt x="104394" y="147320"/>
                </a:lnTo>
                <a:lnTo>
                  <a:pt x="104394" y="262750"/>
                </a:lnTo>
                <a:lnTo>
                  <a:pt x="139446" y="262750"/>
                </a:lnTo>
                <a:lnTo>
                  <a:pt x="139446" y="147320"/>
                </a:lnTo>
                <a:lnTo>
                  <a:pt x="139446" y="113398"/>
                </a:lnTo>
                <a:lnTo>
                  <a:pt x="139446" y="113030"/>
                </a:lnTo>
                <a:lnTo>
                  <a:pt x="139446" y="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2383" y="597216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89" h="325755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89" h="325755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89" h="325755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89" h="325755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2507" y="589597"/>
            <a:ext cx="241935" cy="340360"/>
          </a:xfrm>
          <a:custGeom>
            <a:avLst/>
            <a:gdLst/>
            <a:ahLst/>
            <a:cxnLst/>
            <a:rect l="l" t="t" r="r" b="b"/>
            <a:pathLst>
              <a:path w="241935" h="340359">
                <a:moveTo>
                  <a:pt x="113157" y="0"/>
                </a:moveTo>
                <a:lnTo>
                  <a:pt x="70866" y="0"/>
                </a:lnTo>
                <a:lnTo>
                  <a:pt x="41948" y="36093"/>
                </a:lnTo>
                <a:lnTo>
                  <a:pt x="19570" y="76111"/>
                </a:lnTo>
                <a:lnTo>
                  <a:pt x="5130" y="120548"/>
                </a:lnTo>
                <a:lnTo>
                  <a:pt x="0" y="169926"/>
                </a:lnTo>
                <a:lnTo>
                  <a:pt x="5130" y="219303"/>
                </a:lnTo>
                <a:lnTo>
                  <a:pt x="19570" y="263740"/>
                </a:lnTo>
                <a:lnTo>
                  <a:pt x="41948" y="303758"/>
                </a:lnTo>
                <a:lnTo>
                  <a:pt x="70866" y="339852"/>
                </a:lnTo>
                <a:lnTo>
                  <a:pt x="113157" y="339852"/>
                </a:lnTo>
                <a:lnTo>
                  <a:pt x="83058" y="303974"/>
                </a:lnTo>
                <a:lnTo>
                  <a:pt x="59575" y="263461"/>
                </a:lnTo>
                <a:lnTo>
                  <a:pt x="44310" y="218655"/>
                </a:lnTo>
                <a:lnTo>
                  <a:pt x="38862" y="169926"/>
                </a:lnTo>
                <a:lnTo>
                  <a:pt x="44310" y="121196"/>
                </a:lnTo>
                <a:lnTo>
                  <a:pt x="59575" y="76390"/>
                </a:lnTo>
                <a:lnTo>
                  <a:pt x="83058" y="35877"/>
                </a:lnTo>
                <a:lnTo>
                  <a:pt x="113157" y="0"/>
                </a:lnTo>
                <a:close/>
              </a:path>
              <a:path w="241935" h="340359">
                <a:moveTo>
                  <a:pt x="241935" y="20332"/>
                </a:moveTo>
                <a:lnTo>
                  <a:pt x="138684" y="20332"/>
                </a:lnTo>
                <a:lnTo>
                  <a:pt x="138684" y="54622"/>
                </a:lnTo>
                <a:lnTo>
                  <a:pt x="201930" y="54622"/>
                </a:lnTo>
                <a:lnTo>
                  <a:pt x="201930" y="325132"/>
                </a:lnTo>
                <a:lnTo>
                  <a:pt x="241935" y="325132"/>
                </a:lnTo>
                <a:lnTo>
                  <a:pt x="241935" y="54622"/>
                </a:lnTo>
                <a:lnTo>
                  <a:pt x="241935" y="203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5020" y="589596"/>
            <a:ext cx="113030" cy="340360"/>
          </a:xfrm>
          <a:custGeom>
            <a:avLst/>
            <a:gdLst/>
            <a:ahLst/>
            <a:cxnLst/>
            <a:rect l="l" t="t" r="r" b="b"/>
            <a:pathLst>
              <a:path w="113029" h="340359">
                <a:moveTo>
                  <a:pt x="41908" y="339843"/>
                </a:moveTo>
                <a:lnTo>
                  <a:pt x="0" y="339843"/>
                </a:lnTo>
                <a:lnTo>
                  <a:pt x="30032" y="303970"/>
                </a:lnTo>
                <a:lnTo>
                  <a:pt x="53386" y="263454"/>
                </a:lnTo>
                <a:lnTo>
                  <a:pt x="68524" y="218652"/>
                </a:lnTo>
                <a:lnTo>
                  <a:pt x="73912" y="169921"/>
                </a:lnTo>
                <a:lnTo>
                  <a:pt x="68524" y="121190"/>
                </a:lnTo>
                <a:lnTo>
                  <a:pt x="53386" y="76388"/>
                </a:lnTo>
                <a:lnTo>
                  <a:pt x="30032" y="35872"/>
                </a:lnTo>
                <a:lnTo>
                  <a:pt x="0" y="0"/>
                </a:lnTo>
                <a:lnTo>
                  <a:pt x="41908" y="0"/>
                </a:lnTo>
                <a:lnTo>
                  <a:pt x="70983" y="36086"/>
                </a:lnTo>
                <a:lnTo>
                  <a:pt x="93342" y="76102"/>
                </a:lnTo>
                <a:lnTo>
                  <a:pt x="107701" y="120547"/>
                </a:lnTo>
                <a:lnTo>
                  <a:pt x="112773" y="169921"/>
                </a:lnTo>
                <a:lnTo>
                  <a:pt x="107701" y="219295"/>
                </a:lnTo>
                <a:lnTo>
                  <a:pt x="93342" y="263740"/>
                </a:lnTo>
                <a:lnTo>
                  <a:pt x="70983" y="303756"/>
                </a:lnTo>
                <a:lnTo>
                  <a:pt x="41908" y="339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7024" y="598360"/>
            <a:ext cx="388620" cy="327025"/>
          </a:xfrm>
          <a:custGeom>
            <a:avLst/>
            <a:gdLst/>
            <a:ahLst/>
            <a:cxnLst/>
            <a:rect l="l" t="t" r="r" b="b"/>
            <a:pathLst>
              <a:path w="38861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388619" h="327025">
                <a:moveTo>
                  <a:pt x="388226" y="7759"/>
                </a:moveTo>
                <a:lnTo>
                  <a:pt x="264414" y="7759"/>
                </a:lnTo>
                <a:lnTo>
                  <a:pt x="264414" y="68719"/>
                </a:lnTo>
                <a:lnTo>
                  <a:pt x="319265" y="68719"/>
                </a:lnTo>
                <a:lnTo>
                  <a:pt x="319265" y="318909"/>
                </a:lnTo>
                <a:lnTo>
                  <a:pt x="388226" y="318909"/>
                </a:lnTo>
                <a:lnTo>
                  <a:pt x="388226" y="68719"/>
                </a:lnTo>
                <a:lnTo>
                  <a:pt x="388226" y="775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22578" y="1681616"/>
            <a:ext cx="574040" cy="548640"/>
          </a:xfrm>
          <a:custGeom>
            <a:avLst/>
            <a:gdLst/>
            <a:ahLst/>
            <a:cxnLst/>
            <a:rect l="l" t="t" r="r" b="b"/>
            <a:pathLst>
              <a:path w="574039" h="548639">
                <a:moveTo>
                  <a:pt x="573467" y="548563"/>
                </a:moveTo>
                <a:lnTo>
                  <a:pt x="450966" y="548563"/>
                </a:lnTo>
                <a:lnTo>
                  <a:pt x="450966" y="247694"/>
                </a:lnTo>
                <a:lnTo>
                  <a:pt x="323753" y="458370"/>
                </a:lnTo>
                <a:lnTo>
                  <a:pt x="249714" y="458370"/>
                </a:lnTo>
                <a:lnTo>
                  <a:pt x="122501" y="247694"/>
                </a:lnTo>
                <a:lnTo>
                  <a:pt x="122501" y="548563"/>
                </a:lnTo>
                <a:lnTo>
                  <a:pt x="0" y="548563"/>
                </a:lnTo>
                <a:lnTo>
                  <a:pt x="0" y="0"/>
                </a:lnTo>
                <a:lnTo>
                  <a:pt x="97597" y="0"/>
                </a:lnTo>
                <a:lnTo>
                  <a:pt x="286733" y="306926"/>
                </a:lnTo>
                <a:lnTo>
                  <a:pt x="475870" y="0"/>
                </a:lnTo>
                <a:lnTo>
                  <a:pt x="573467" y="0"/>
                </a:lnTo>
                <a:lnTo>
                  <a:pt x="573467" y="54856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0758" y="1682289"/>
            <a:ext cx="452755" cy="548005"/>
          </a:xfrm>
          <a:custGeom>
            <a:avLst/>
            <a:gdLst/>
            <a:ahLst/>
            <a:cxnLst/>
            <a:rect l="l" t="t" r="r" b="b"/>
            <a:pathLst>
              <a:path w="452755" h="548005">
                <a:moveTo>
                  <a:pt x="452312" y="547890"/>
                </a:moveTo>
                <a:lnTo>
                  <a:pt x="0" y="547890"/>
                </a:lnTo>
                <a:lnTo>
                  <a:pt x="0" y="467120"/>
                </a:lnTo>
                <a:lnTo>
                  <a:pt x="272599" y="106347"/>
                </a:lnTo>
                <a:lnTo>
                  <a:pt x="13461" y="106347"/>
                </a:lnTo>
                <a:lnTo>
                  <a:pt x="13461" y="0"/>
                </a:lnTo>
                <a:lnTo>
                  <a:pt x="438850" y="0"/>
                </a:lnTo>
                <a:lnTo>
                  <a:pt x="438850" y="80770"/>
                </a:lnTo>
                <a:lnTo>
                  <a:pt x="166251" y="441543"/>
                </a:lnTo>
                <a:lnTo>
                  <a:pt x="452312" y="441543"/>
                </a:lnTo>
                <a:lnTo>
                  <a:pt x="452312" y="54789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9298" y="1645957"/>
            <a:ext cx="227965" cy="246379"/>
          </a:xfrm>
          <a:custGeom>
            <a:avLst/>
            <a:gdLst/>
            <a:ahLst/>
            <a:cxnLst/>
            <a:rect l="l" t="t" r="r" b="b"/>
            <a:pathLst>
              <a:path w="227964" h="246380">
                <a:moveTo>
                  <a:pt x="148386" y="30086"/>
                </a:moveTo>
                <a:lnTo>
                  <a:pt x="119761" y="30086"/>
                </a:lnTo>
                <a:lnTo>
                  <a:pt x="119761" y="89090"/>
                </a:lnTo>
                <a:lnTo>
                  <a:pt x="148386" y="89090"/>
                </a:lnTo>
                <a:lnTo>
                  <a:pt x="148386" y="30086"/>
                </a:lnTo>
                <a:close/>
              </a:path>
              <a:path w="227964" h="246380">
                <a:moveTo>
                  <a:pt x="148386" y="5727"/>
                </a:moveTo>
                <a:lnTo>
                  <a:pt x="0" y="5727"/>
                </a:lnTo>
                <a:lnTo>
                  <a:pt x="0" y="29857"/>
                </a:lnTo>
                <a:lnTo>
                  <a:pt x="0" y="89547"/>
                </a:lnTo>
                <a:lnTo>
                  <a:pt x="0" y="113677"/>
                </a:lnTo>
                <a:lnTo>
                  <a:pt x="148386" y="113677"/>
                </a:lnTo>
                <a:lnTo>
                  <a:pt x="148386" y="89547"/>
                </a:lnTo>
                <a:lnTo>
                  <a:pt x="28625" y="89547"/>
                </a:lnTo>
                <a:lnTo>
                  <a:pt x="28625" y="29857"/>
                </a:lnTo>
                <a:lnTo>
                  <a:pt x="148386" y="29857"/>
                </a:lnTo>
                <a:lnTo>
                  <a:pt x="148386" y="5727"/>
                </a:lnTo>
                <a:close/>
              </a:path>
              <a:path w="227964" h="246380">
                <a:moveTo>
                  <a:pt x="221411" y="0"/>
                </a:moveTo>
                <a:lnTo>
                  <a:pt x="192493" y="0"/>
                </a:lnTo>
                <a:lnTo>
                  <a:pt x="192493" y="122097"/>
                </a:lnTo>
                <a:lnTo>
                  <a:pt x="221411" y="122097"/>
                </a:lnTo>
                <a:lnTo>
                  <a:pt x="221411" y="0"/>
                </a:lnTo>
                <a:close/>
              </a:path>
              <a:path w="227964" h="246380">
                <a:moveTo>
                  <a:pt x="227545" y="222897"/>
                </a:moveTo>
                <a:lnTo>
                  <a:pt x="38849" y="222897"/>
                </a:lnTo>
                <a:lnTo>
                  <a:pt x="38849" y="201307"/>
                </a:lnTo>
                <a:lnTo>
                  <a:pt x="221411" y="201307"/>
                </a:lnTo>
                <a:lnTo>
                  <a:pt x="221411" y="179717"/>
                </a:lnTo>
                <a:lnTo>
                  <a:pt x="221411" y="158127"/>
                </a:lnTo>
                <a:lnTo>
                  <a:pt x="221411" y="135267"/>
                </a:lnTo>
                <a:lnTo>
                  <a:pt x="9639" y="135267"/>
                </a:lnTo>
                <a:lnTo>
                  <a:pt x="9639" y="158127"/>
                </a:lnTo>
                <a:lnTo>
                  <a:pt x="192786" y="158127"/>
                </a:lnTo>
                <a:lnTo>
                  <a:pt x="192786" y="179717"/>
                </a:lnTo>
                <a:lnTo>
                  <a:pt x="10223" y="179717"/>
                </a:lnTo>
                <a:lnTo>
                  <a:pt x="10223" y="201307"/>
                </a:lnTo>
                <a:lnTo>
                  <a:pt x="10223" y="222897"/>
                </a:lnTo>
                <a:lnTo>
                  <a:pt x="10223" y="245757"/>
                </a:lnTo>
                <a:lnTo>
                  <a:pt x="227545" y="245757"/>
                </a:lnTo>
                <a:lnTo>
                  <a:pt x="227545" y="2228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8375" y="1645956"/>
            <a:ext cx="218486" cy="2497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3584" y="1645956"/>
            <a:ext cx="232214" cy="2494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5933" y="1645956"/>
            <a:ext cx="237180" cy="2462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920" y="1645956"/>
            <a:ext cx="237764" cy="24944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84543" y="1640115"/>
            <a:ext cx="448945" cy="260985"/>
            <a:chOff x="4184543" y="1640115"/>
            <a:chExt cx="448945" cy="2609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4543" y="1645956"/>
              <a:ext cx="232214" cy="2494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50346" y="1640115"/>
              <a:ext cx="182880" cy="260985"/>
            </a:xfrm>
            <a:custGeom>
              <a:avLst/>
              <a:gdLst/>
              <a:ahLst/>
              <a:cxnLst/>
              <a:rect l="l" t="t" r="r" b="b"/>
              <a:pathLst>
                <a:path w="182879" h="260985">
                  <a:moveTo>
                    <a:pt x="86741" y="0"/>
                  </a:moveTo>
                  <a:lnTo>
                    <a:pt x="54330" y="0"/>
                  </a:lnTo>
                  <a:lnTo>
                    <a:pt x="32156" y="27673"/>
                  </a:lnTo>
                  <a:lnTo>
                    <a:pt x="14998" y="58356"/>
                  </a:lnTo>
                  <a:lnTo>
                    <a:pt x="3924" y="92430"/>
                  </a:lnTo>
                  <a:lnTo>
                    <a:pt x="0" y="130276"/>
                  </a:lnTo>
                  <a:lnTo>
                    <a:pt x="3924" y="168135"/>
                  </a:lnTo>
                  <a:lnTo>
                    <a:pt x="14998" y="202209"/>
                  </a:lnTo>
                  <a:lnTo>
                    <a:pt x="32156" y="232879"/>
                  </a:lnTo>
                  <a:lnTo>
                    <a:pt x="54330" y="260553"/>
                  </a:lnTo>
                  <a:lnTo>
                    <a:pt x="86741" y="260553"/>
                  </a:lnTo>
                  <a:lnTo>
                    <a:pt x="63677" y="233045"/>
                  </a:lnTo>
                  <a:lnTo>
                    <a:pt x="45669" y="201993"/>
                  </a:lnTo>
                  <a:lnTo>
                    <a:pt x="33959" y="167640"/>
                  </a:lnTo>
                  <a:lnTo>
                    <a:pt x="29794" y="130276"/>
                  </a:lnTo>
                  <a:lnTo>
                    <a:pt x="33959" y="92913"/>
                  </a:lnTo>
                  <a:lnTo>
                    <a:pt x="45669" y="58572"/>
                  </a:lnTo>
                  <a:lnTo>
                    <a:pt x="63677" y="27508"/>
                  </a:lnTo>
                  <a:lnTo>
                    <a:pt x="86741" y="0"/>
                  </a:lnTo>
                  <a:close/>
                </a:path>
                <a:path w="182879" h="260985">
                  <a:moveTo>
                    <a:pt x="182549" y="15379"/>
                  </a:moveTo>
                  <a:lnTo>
                    <a:pt x="103390" y="15379"/>
                  </a:lnTo>
                  <a:lnTo>
                    <a:pt x="103390" y="42049"/>
                  </a:lnTo>
                  <a:lnTo>
                    <a:pt x="151879" y="42049"/>
                  </a:lnTo>
                  <a:lnTo>
                    <a:pt x="151879" y="249059"/>
                  </a:lnTo>
                  <a:lnTo>
                    <a:pt x="182549" y="249059"/>
                  </a:lnTo>
                  <a:lnTo>
                    <a:pt x="182549" y="42049"/>
                  </a:lnTo>
                  <a:lnTo>
                    <a:pt x="182549" y="1537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78473" y="1649754"/>
            <a:ext cx="1514475" cy="245110"/>
            <a:chOff x="4678473" y="1649754"/>
            <a:chExt cx="1514475" cy="24511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8473" y="1649754"/>
              <a:ext cx="169706" cy="2392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0963" y="1649754"/>
              <a:ext cx="165617" cy="244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1700" y="1649754"/>
              <a:ext cx="172627" cy="2447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64121" y="1747897"/>
              <a:ext cx="132715" cy="48260"/>
            </a:xfrm>
            <a:custGeom>
              <a:avLst/>
              <a:gdLst/>
              <a:ahLst/>
              <a:cxnLst/>
              <a:rect l="l" t="t" r="r" b="b"/>
              <a:pathLst>
                <a:path w="132714" h="48260">
                  <a:moveTo>
                    <a:pt x="97267" y="47903"/>
                  </a:moveTo>
                  <a:lnTo>
                    <a:pt x="79572" y="44617"/>
                  </a:lnTo>
                  <a:lnTo>
                    <a:pt x="63493" y="37387"/>
                  </a:lnTo>
                  <a:lnTo>
                    <a:pt x="48017" y="30158"/>
                  </a:lnTo>
                  <a:lnTo>
                    <a:pt x="32130" y="26872"/>
                  </a:lnTo>
                  <a:lnTo>
                    <a:pt x="22591" y="27890"/>
                  </a:lnTo>
                  <a:lnTo>
                    <a:pt x="14312" y="30852"/>
                  </a:lnTo>
                  <a:lnTo>
                    <a:pt x="6909" y="35621"/>
                  </a:lnTo>
                  <a:lnTo>
                    <a:pt x="0" y="42061"/>
                  </a:lnTo>
                  <a:lnTo>
                    <a:pt x="0" y="12852"/>
                  </a:lnTo>
                  <a:lnTo>
                    <a:pt x="7001" y="7393"/>
                  </a:lnTo>
                  <a:lnTo>
                    <a:pt x="15261" y="3359"/>
                  </a:lnTo>
                  <a:lnTo>
                    <a:pt x="24727" y="858"/>
                  </a:lnTo>
                  <a:lnTo>
                    <a:pt x="35343" y="0"/>
                  </a:lnTo>
                  <a:lnTo>
                    <a:pt x="53033" y="3286"/>
                  </a:lnTo>
                  <a:lnTo>
                    <a:pt x="69080" y="10515"/>
                  </a:lnTo>
                  <a:lnTo>
                    <a:pt x="84469" y="17744"/>
                  </a:lnTo>
                  <a:lnTo>
                    <a:pt x="100188" y="21030"/>
                  </a:lnTo>
                  <a:lnTo>
                    <a:pt x="109854" y="19666"/>
                  </a:lnTo>
                  <a:lnTo>
                    <a:pt x="118151" y="15809"/>
                  </a:lnTo>
                  <a:lnTo>
                    <a:pt x="125572" y="9817"/>
                  </a:lnTo>
                  <a:lnTo>
                    <a:pt x="132610" y="2044"/>
                  </a:lnTo>
                  <a:lnTo>
                    <a:pt x="132610" y="31546"/>
                  </a:lnTo>
                  <a:lnTo>
                    <a:pt x="125691" y="38414"/>
                  </a:lnTo>
                  <a:lnTo>
                    <a:pt x="117567" y="43558"/>
                  </a:lnTo>
                  <a:lnTo>
                    <a:pt x="108129" y="46785"/>
                  </a:lnTo>
                  <a:lnTo>
                    <a:pt x="97267" y="4790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3312" y="1649754"/>
              <a:ext cx="165325" cy="2395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5217" y="1649754"/>
              <a:ext cx="172627" cy="2447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4717" y="1649754"/>
              <a:ext cx="172627" cy="24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06915" y="1655303"/>
              <a:ext cx="185479" cy="233967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00607" y="1645956"/>
            <a:ext cx="229877" cy="24623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647285" y="1636025"/>
            <a:ext cx="918844" cy="264795"/>
            <a:chOff x="6647285" y="1636025"/>
            <a:chExt cx="918844" cy="264795"/>
          </a:xfrm>
        </p:grpSpPr>
        <p:sp>
          <p:nvSpPr>
            <p:cNvPr id="24" name="object 24"/>
            <p:cNvSpPr/>
            <p:nvPr/>
          </p:nvSpPr>
          <p:spPr>
            <a:xfrm>
              <a:off x="6647285" y="1636025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4" h="256539">
                  <a:moveTo>
                    <a:pt x="139328" y="22783"/>
                  </a:moveTo>
                  <a:lnTo>
                    <a:pt x="109827" y="22783"/>
                  </a:lnTo>
                  <a:lnTo>
                    <a:pt x="109827" y="0"/>
                  </a:lnTo>
                  <a:lnTo>
                    <a:pt x="139328" y="0"/>
                  </a:lnTo>
                  <a:lnTo>
                    <a:pt x="139328" y="22783"/>
                  </a:lnTo>
                  <a:close/>
                </a:path>
                <a:path w="249554" h="256539">
                  <a:moveTo>
                    <a:pt x="234259" y="44398"/>
                  </a:moveTo>
                  <a:lnTo>
                    <a:pt x="14604" y="44398"/>
                  </a:lnTo>
                  <a:lnTo>
                    <a:pt x="14604" y="22783"/>
                  </a:lnTo>
                  <a:lnTo>
                    <a:pt x="234259" y="22783"/>
                  </a:lnTo>
                  <a:lnTo>
                    <a:pt x="234259" y="44398"/>
                  </a:lnTo>
                  <a:close/>
                </a:path>
                <a:path w="249554" h="256539">
                  <a:moveTo>
                    <a:pt x="9931" y="104277"/>
                  </a:moveTo>
                  <a:lnTo>
                    <a:pt x="9931" y="82370"/>
                  </a:lnTo>
                  <a:lnTo>
                    <a:pt x="40769" y="79517"/>
                  </a:lnTo>
                  <a:lnTo>
                    <a:pt x="70431" y="72475"/>
                  </a:lnTo>
                  <a:lnTo>
                    <a:pt x="94670" y="60887"/>
                  </a:lnTo>
                  <a:lnTo>
                    <a:pt x="109243" y="44398"/>
                  </a:lnTo>
                  <a:lnTo>
                    <a:pt x="139620" y="44398"/>
                  </a:lnTo>
                  <a:lnTo>
                    <a:pt x="138452" y="48779"/>
                  </a:lnTo>
                  <a:lnTo>
                    <a:pt x="136699" y="52868"/>
                  </a:lnTo>
                  <a:lnTo>
                    <a:pt x="134363" y="56666"/>
                  </a:lnTo>
                  <a:lnTo>
                    <a:pt x="204654" y="74483"/>
                  </a:lnTo>
                  <a:lnTo>
                    <a:pt x="118005" y="74483"/>
                  </a:lnTo>
                  <a:lnTo>
                    <a:pt x="95943" y="87148"/>
                  </a:lnTo>
                  <a:lnTo>
                    <a:pt x="69226" y="96281"/>
                  </a:lnTo>
                  <a:lnTo>
                    <a:pt x="39879" y="101963"/>
                  </a:lnTo>
                  <a:lnTo>
                    <a:pt x="9931" y="104277"/>
                  </a:lnTo>
                  <a:close/>
                </a:path>
                <a:path w="249554" h="256539">
                  <a:moveTo>
                    <a:pt x="232798" y="104569"/>
                  </a:moveTo>
                  <a:lnTo>
                    <a:pt x="118005" y="74483"/>
                  </a:lnTo>
                  <a:lnTo>
                    <a:pt x="204654" y="74483"/>
                  </a:lnTo>
                  <a:lnTo>
                    <a:pt x="239224" y="83246"/>
                  </a:lnTo>
                  <a:lnTo>
                    <a:pt x="232798" y="104569"/>
                  </a:lnTo>
                  <a:close/>
                </a:path>
                <a:path w="249554" h="256539">
                  <a:moveTo>
                    <a:pt x="249155" y="141373"/>
                  </a:moveTo>
                  <a:lnTo>
                    <a:pt x="0" y="141373"/>
                  </a:lnTo>
                  <a:lnTo>
                    <a:pt x="0" y="119174"/>
                  </a:lnTo>
                  <a:lnTo>
                    <a:pt x="249155" y="119174"/>
                  </a:lnTo>
                  <a:lnTo>
                    <a:pt x="249155" y="141373"/>
                  </a:lnTo>
                  <a:close/>
                </a:path>
                <a:path w="249554" h="256539">
                  <a:moveTo>
                    <a:pt x="139036" y="162404"/>
                  </a:moveTo>
                  <a:lnTo>
                    <a:pt x="109827" y="162404"/>
                  </a:lnTo>
                  <a:lnTo>
                    <a:pt x="109827" y="141373"/>
                  </a:lnTo>
                  <a:lnTo>
                    <a:pt x="139036" y="141373"/>
                  </a:lnTo>
                  <a:lnTo>
                    <a:pt x="139036" y="162404"/>
                  </a:lnTo>
                  <a:close/>
                </a:path>
                <a:path w="249554" h="256539">
                  <a:moveTo>
                    <a:pt x="236303" y="256458"/>
                  </a:moveTo>
                  <a:lnTo>
                    <a:pt x="17233" y="256458"/>
                  </a:lnTo>
                  <a:lnTo>
                    <a:pt x="17233" y="199207"/>
                  </a:lnTo>
                  <a:lnTo>
                    <a:pt x="203589" y="199207"/>
                  </a:lnTo>
                  <a:lnTo>
                    <a:pt x="203589" y="183434"/>
                  </a:lnTo>
                  <a:lnTo>
                    <a:pt x="16649" y="183434"/>
                  </a:lnTo>
                  <a:lnTo>
                    <a:pt x="16649" y="162404"/>
                  </a:lnTo>
                  <a:lnTo>
                    <a:pt x="231922" y="162404"/>
                  </a:lnTo>
                  <a:lnTo>
                    <a:pt x="231922" y="219362"/>
                  </a:lnTo>
                  <a:lnTo>
                    <a:pt x="45566" y="219362"/>
                  </a:lnTo>
                  <a:lnTo>
                    <a:pt x="45566" y="235427"/>
                  </a:lnTo>
                  <a:lnTo>
                    <a:pt x="236303" y="235427"/>
                  </a:lnTo>
                  <a:lnTo>
                    <a:pt x="236303" y="256458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25358" y="1645956"/>
              <a:ext cx="243606" cy="2494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194080" y="1640115"/>
              <a:ext cx="372110" cy="260985"/>
            </a:xfrm>
            <a:custGeom>
              <a:avLst/>
              <a:gdLst/>
              <a:ahLst/>
              <a:cxnLst/>
              <a:rect l="l" t="t" r="r" b="b"/>
              <a:pathLst>
                <a:path w="372109" h="260985">
                  <a:moveTo>
                    <a:pt x="86461" y="130276"/>
                  </a:moveTo>
                  <a:lnTo>
                    <a:pt x="82575" y="92430"/>
                  </a:lnTo>
                  <a:lnTo>
                    <a:pt x="71564" y="58356"/>
                  </a:lnTo>
                  <a:lnTo>
                    <a:pt x="54419" y="27673"/>
                  </a:lnTo>
                  <a:lnTo>
                    <a:pt x="32131" y="0"/>
                  </a:lnTo>
                  <a:lnTo>
                    <a:pt x="0" y="0"/>
                  </a:lnTo>
                  <a:lnTo>
                    <a:pt x="23025" y="27508"/>
                  </a:lnTo>
                  <a:lnTo>
                    <a:pt x="40932" y="58572"/>
                  </a:lnTo>
                  <a:lnTo>
                    <a:pt x="52539" y="92913"/>
                  </a:lnTo>
                  <a:lnTo>
                    <a:pt x="56667" y="130276"/>
                  </a:lnTo>
                  <a:lnTo>
                    <a:pt x="52539" y="167640"/>
                  </a:lnTo>
                  <a:lnTo>
                    <a:pt x="40932" y="201993"/>
                  </a:lnTo>
                  <a:lnTo>
                    <a:pt x="23025" y="233045"/>
                  </a:lnTo>
                  <a:lnTo>
                    <a:pt x="0" y="260553"/>
                  </a:lnTo>
                  <a:lnTo>
                    <a:pt x="32131" y="260553"/>
                  </a:lnTo>
                  <a:lnTo>
                    <a:pt x="54419" y="232879"/>
                  </a:lnTo>
                  <a:lnTo>
                    <a:pt x="71564" y="202209"/>
                  </a:lnTo>
                  <a:lnTo>
                    <a:pt x="82575" y="168135"/>
                  </a:lnTo>
                  <a:lnTo>
                    <a:pt x="86461" y="130276"/>
                  </a:lnTo>
                  <a:close/>
                </a:path>
                <a:path w="372109" h="260985">
                  <a:moveTo>
                    <a:pt x="287705" y="202717"/>
                  </a:moveTo>
                  <a:lnTo>
                    <a:pt x="272364" y="207568"/>
                  </a:lnTo>
                  <a:lnTo>
                    <a:pt x="253212" y="210820"/>
                  </a:lnTo>
                  <a:lnTo>
                    <a:pt x="231152" y="212661"/>
                  </a:lnTo>
                  <a:lnTo>
                    <a:pt x="207098" y="213233"/>
                  </a:lnTo>
                  <a:lnTo>
                    <a:pt x="207098" y="164452"/>
                  </a:lnTo>
                  <a:lnTo>
                    <a:pt x="232168" y="155663"/>
                  </a:lnTo>
                  <a:lnTo>
                    <a:pt x="251358" y="139623"/>
                  </a:lnTo>
                  <a:lnTo>
                    <a:pt x="251752" y="139293"/>
                  </a:lnTo>
                  <a:lnTo>
                    <a:pt x="264477" y="116522"/>
                  </a:lnTo>
                  <a:lnTo>
                    <a:pt x="269011" y="88506"/>
                  </a:lnTo>
                  <a:lnTo>
                    <a:pt x="263271" y="57188"/>
                  </a:lnTo>
                  <a:lnTo>
                    <a:pt x="250177" y="37096"/>
                  </a:lnTo>
                  <a:lnTo>
                    <a:pt x="247332" y="32715"/>
                  </a:lnTo>
                  <a:lnTo>
                    <a:pt x="240677" y="28333"/>
                  </a:lnTo>
                  <a:lnTo>
                    <a:pt x="240677" y="88506"/>
                  </a:lnTo>
                  <a:lnTo>
                    <a:pt x="237261" y="108699"/>
                  </a:lnTo>
                  <a:lnTo>
                    <a:pt x="227571" y="124917"/>
                  </a:lnTo>
                  <a:lnTo>
                    <a:pt x="212471" y="135699"/>
                  </a:lnTo>
                  <a:lnTo>
                    <a:pt x="192786" y="139623"/>
                  </a:lnTo>
                  <a:lnTo>
                    <a:pt x="173062" y="135699"/>
                  </a:lnTo>
                  <a:lnTo>
                    <a:pt x="158165" y="124917"/>
                  </a:lnTo>
                  <a:lnTo>
                    <a:pt x="148742" y="108699"/>
                  </a:lnTo>
                  <a:lnTo>
                    <a:pt x="145465" y="88506"/>
                  </a:lnTo>
                  <a:lnTo>
                    <a:pt x="148742" y="68148"/>
                  </a:lnTo>
                  <a:lnTo>
                    <a:pt x="158165" y="51854"/>
                  </a:lnTo>
                  <a:lnTo>
                    <a:pt x="173062" y="41021"/>
                  </a:lnTo>
                  <a:lnTo>
                    <a:pt x="192786" y="37096"/>
                  </a:lnTo>
                  <a:lnTo>
                    <a:pt x="212471" y="41021"/>
                  </a:lnTo>
                  <a:lnTo>
                    <a:pt x="227571" y="51854"/>
                  </a:lnTo>
                  <a:lnTo>
                    <a:pt x="237261" y="68148"/>
                  </a:lnTo>
                  <a:lnTo>
                    <a:pt x="240677" y="88506"/>
                  </a:lnTo>
                  <a:lnTo>
                    <a:pt x="240677" y="28333"/>
                  </a:lnTo>
                  <a:lnTo>
                    <a:pt x="223177" y="16789"/>
                  </a:lnTo>
                  <a:lnTo>
                    <a:pt x="192786" y="11099"/>
                  </a:lnTo>
                  <a:lnTo>
                    <a:pt x="162356" y="16789"/>
                  </a:lnTo>
                  <a:lnTo>
                    <a:pt x="138417" y="32715"/>
                  </a:lnTo>
                  <a:lnTo>
                    <a:pt x="122745" y="57188"/>
                  </a:lnTo>
                  <a:lnTo>
                    <a:pt x="117132" y="88506"/>
                  </a:lnTo>
                  <a:lnTo>
                    <a:pt x="121577" y="116522"/>
                  </a:lnTo>
                  <a:lnTo>
                    <a:pt x="134112" y="139293"/>
                  </a:lnTo>
                  <a:lnTo>
                    <a:pt x="153479" y="155663"/>
                  </a:lnTo>
                  <a:lnTo>
                    <a:pt x="178473" y="164452"/>
                  </a:lnTo>
                  <a:lnTo>
                    <a:pt x="178473" y="213233"/>
                  </a:lnTo>
                  <a:lnTo>
                    <a:pt x="110998" y="213233"/>
                  </a:lnTo>
                  <a:lnTo>
                    <a:pt x="110998" y="240398"/>
                  </a:lnTo>
                  <a:lnTo>
                    <a:pt x="206222" y="240398"/>
                  </a:lnTo>
                  <a:lnTo>
                    <a:pt x="230860" y="239776"/>
                  </a:lnTo>
                  <a:lnTo>
                    <a:pt x="253098" y="237883"/>
                  </a:lnTo>
                  <a:lnTo>
                    <a:pt x="272262" y="234607"/>
                  </a:lnTo>
                  <a:lnTo>
                    <a:pt x="287705" y="229882"/>
                  </a:lnTo>
                  <a:lnTo>
                    <a:pt x="287705" y="202717"/>
                  </a:lnTo>
                  <a:close/>
                </a:path>
                <a:path w="372109" h="260985">
                  <a:moveTo>
                    <a:pt x="371830" y="104571"/>
                  </a:moveTo>
                  <a:lnTo>
                    <a:pt x="337362" y="104571"/>
                  </a:lnTo>
                  <a:lnTo>
                    <a:pt x="337362" y="5842"/>
                  </a:lnTo>
                  <a:lnTo>
                    <a:pt x="308444" y="5842"/>
                  </a:lnTo>
                  <a:lnTo>
                    <a:pt x="308444" y="255295"/>
                  </a:lnTo>
                  <a:lnTo>
                    <a:pt x="337362" y="255295"/>
                  </a:lnTo>
                  <a:lnTo>
                    <a:pt x="337362" y="132321"/>
                  </a:lnTo>
                  <a:lnTo>
                    <a:pt x="371830" y="132321"/>
                  </a:lnTo>
                  <a:lnTo>
                    <a:pt x="371830" y="104571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660336" y="1645956"/>
            <a:ext cx="448945" cy="249554"/>
            <a:chOff x="7660336" y="1645956"/>
            <a:chExt cx="448945" cy="249554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60336" y="1655595"/>
              <a:ext cx="185771" cy="2336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228" y="1645956"/>
              <a:ext cx="237764" cy="24944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154851" y="1640115"/>
            <a:ext cx="448945" cy="260985"/>
            <a:chOff x="8154851" y="1640115"/>
            <a:chExt cx="448945" cy="26098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4851" y="1645956"/>
              <a:ext cx="232214" cy="24944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420646" y="1640115"/>
              <a:ext cx="182880" cy="260985"/>
            </a:xfrm>
            <a:custGeom>
              <a:avLst/>
              <a:gdLst/>
              <a:ahLst/>
              <a:cxnLst/>
              <a:rect l="l" t="t" r="r" b="b"/>
              <a:pathLst>
                <a:path w="182879" h="260985">
                  <a:moveTo>
                    <a:pt x="86753" y="0"/>
                  </a:moveTo>
                  <a:lnTo>
                    <a:pt x="54330" y="0"/>
                  </a:lnTo>
                  <a:lnTo>
                    <a:pt x="32169" y="27673"/>
                  </a:lnTo>
                  <a:lnTo>
                    <a:pt x="15011" y="58356"/>
                  </a:lnTo>
                  <a:lnTo>
                    <a:pt x="3937" y="92430"/>
                  </a:lnTo>
                  <a:lnTo>
                    <a:pt x="0" y="130276"/>
                  </a:lnTo>
                  <a:lnTo>
                    <a:pt x="3937" y="168135"/>
                  </a:lnTo>
                  <a:lnTo>
                    <a:pt x="15011" y="202209"/>
                  </a:lnTo>
                  <a:lnTo>
                    <a:pt x="32169" y="232879"/>
                  </a:lnTo>
                  <a:lnTo>
                    <a:pt x="54330" y="260553"/>
                  </a:lnTo>
                  <a:lnTo>
                    <a:pt x="86753" y="260553"/>
                  </a:lnTo>
                  <a:lnTo>
                    <a:pt x="63690" y="233045"/>
                  </a:lnTo>
                  <a:lnTo>
                    <a:pt x="45681" y="201993"/>
                  </a:lnTo>
                  <a:lnTo>
                    <a:pt x="33972" y="167640"/>
                  </a:lnTo>
                  <a:lnTo>
                    <a:pt x="29794" y="130276"/>
                  </a:lnTo>
                  <a:lnTo>
                    <a:pt x="33972" y="92913"/>
                  </a:lnTo>
                  <a:lnTo>
                    <a:pt x="45681" y="58572"/>
                  </a:lnTo>
                  <a:lnTo>
                    <a:pt x="63690" y="27508"/>
                  </a:lnTo>
                  <a:lnTo>
                    <a:pt x="86753" y="0"/>
                  </a:lnTo>
                  <a:close/>
                </a:path>
                <a:path w="182879" h="260985">
                  <a:moveTo>
                    <a:pt x="182562" y="15379"/>
                  </a:moveTo>
                  <a:lnTo>
                    <a:pt x="103403" y="15379"/>
                  </a:lnTo>
                  <a:lnTo>
                    <a:pt x="103403" y="42049"/>
                  </a:lnTo>
                  <a:lnTo>
                    <a:pt x="151892" y="42049"/>
                  </a:lnTo>
                  <a:lnTo>
                    <a:pt x="151892" y="249059"/>
                  </a:lnTo>
                  <a:lnTo>
                    <a:pt x="182562" y="249059"/>
                  </a:lnTo>
                  <a:lnTo>
                    <a:pt x="182562" y="42049"/>
                  </a:lnTo>
                  <a:lnTo>
                    <a:pt x="182562" y="1537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648781" y="1649754"/>
            <a:ext cx="1503045" cy="245110"/>
            <a:chOff x="8648781" y="1649754"/>
            <a:chExt cx="1503045" cy="24511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48781" y="1649754"/>
              <a:ext cx="357814" cy="2392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28795" y="1655303"/>
              <a:ext cx="165325" cy="2392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223329" y="1747897"/>
              <a:ext cx="132715" cy="48260"/>
            </a:xfrm>
            <a:custGeom>
              <a:avLst/>
              <a:gdLst/>
              <a:ahLst/>
              <a:cxnLst/>
              <a:rect l="l" t="t" r="r" b="b"/>
              <a:pathLst>
                <a:path w="132715" h="48260">
                  <a:moveTo>
                    <a:pt x="97267" y="47903"/>
                  </a:moveTo>
                  <a:lnTo>
                    <a:pt x="79572" y="44617"/>
                  </a:lnTo>
                  <a:lnTo>
                    <a:pt x="63493" y="37387"/>
                  </a:lnTo>
                  <a:lnTo>
                    <a:pt x="48017" y="30158"/>
                  </a:lnTo>
                  <a:lnTo>
                    <a:pt x="32130" y="26872"/>
                  </a:lnTo>
                  <a:lnTo>
                    <a:pt x="22591" y="27890"/>
                  </a:lnTo>
                  <a:lnTo>
                    <a:pt x="14312" y="30852"/>
                  </a:lnTo>
                  <a:lnTo>
                    <a:pt x="6909" y="35621"/>
                  </a:lnTo>
                  <a:lnTo>
                    <a:pt x="0" y="42061"/>
                  </a:lnTo>
                  <a:lnTo>
                    <a:pt x="0" y="12852"/>
                  </a:lnTo>
                  <a:lnTo>
                    <a:pt x="7001" y="7393"/>
                  </a:lnTo>
                  <a:lnTo>
                    <a:pt x="15261" y="3359"/>
                  </a:lnTo>
                  <a:lnTo>
                    <a:pt x="24727" y="858"/>
                  </a:lnTo>
                  <a:lnTo>
                    <a:pt x="35343" y="0"/>
                  </a:lnTo>
                  <a:lnTo>
                    <a:pt x="53033" y="3286"/>
                  </a:lnTo>
                  <a:lnTo>
                    <a:pt x="69080" y="10515"/>
                  </a:lnTo>
                  <a:lnTo>
                    <a:pt x="84469" y="17744"/>
                  </a:lnTo>
                  <a:lnTo>
                    <a:pt x="100188" y="21030"/>
                  </a:lnTo>
                  <a:lnTo>
                    <a:pt x="109854" y="19666"/>
                  </a:lnTo>
                  <a:lnTo>
                    <a:pt x="118151" y="15809"/>
                  </a:lnTo>
                  <a:lnTo>
                    <a:pt x="125572" y="9817"/>
                  </a:lnTo>
                  <a:lnTo>
                    <a:pt x="132610" y="2044"/>
                  </a:lnTo>
                  <a:lnTo>
                    <a:pt x="132610" y="31546"/>
                  </a:lnTo>
                  <a:lnTo>
                    <a:pt x="125691" y="38414"/>
                  </a:lnTo>
                  <a:lnTo>
                    <a:pt x="117567" y="43558"/>
                  </a:lnTo>
                  <a:lnTo>
                    <a:pt x="108129" y="46785"/>
                  </a:lnTo>
                  <a:lnTo>
                    <a:pt x="97267" y="4790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82520" y="1649754"/>
              <a:ext cx="165325" cy="2395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74426" y="1649754"/>
              <a:ext cx="172627" cy="24477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73926" y="1649754"/>
              <a:ext cx="172627" cy="2447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66123" y="1655303"/>
              <a:ext cx="185479" cy="233967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259607" y="1645956"/>
            <a:ext cx="229877" cy="246234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0606285" y="1636025"/>
            <a:ext cx="907415" cy="264795"/>
            <a:chOff x="10606285" y="1636025"/>
            <a:chExt cx="907415" cy="264795"/>
          </a:xfrm>
        </p:grpSpPr>
        <p:sp>
          <p:nvSpPr>
            <p:cNvPr id="43" name="object 43"/>
            <p:cNvSpPr/>
            <p:nvPr/>
          </p:nvSpPr>
          <p:spPr>
            <a:xfrm>
              <a:off x="10606285" y="1636025"/>
              <a:ext cx="249554" cy="256540"/>
            </a:xfrm>
            <a:custGeom>
              <a:avLst/>
              <a:gdLst/>
              <a:ahLst/>
              <a:cxnLst/>
              <a:rect l="l" t="t" r="r" b="b"/>
              <a:pathLst>
                <a:path w="249554" h="256539">
                  <a:moveTo>
                    <a:pt x="139328" y="22783"/>
                  </a:moveTo>
                  <a:lnTo>
                    <a:pt x="109827" y="22783"/>
                  </a:lnTo>
                  <a:lnTo>
                    <a:pt x="109827" y="0"/>
                  </a:lnTo>
                  <a:lnTo>
                    <a:pt x="139328" y="0"/>
                  </a:lnTo>
                  <a:lnTo>
                    <a:pt x="139328" y="22783"/>
                  </a:lnTo>
                  <a:close/>
                </a:path>
                <a:path w="249554" h="256539">
                  <a:moveTo>
                    <a:pt x="234259" y="44398"/>
                  </a:moveTo>
                  <a:lnTo>
                    <a:pt x="14604" y="44398"/>
                  </a:lnTo>
                  <a:lnTo>
                    <a:pt x="14604" y="22783"/>
                  </a:lnTo>
                  <a:lnTo>
                    <a:pt x="234259" y="22783"/>
                  </a:lnTo>
                  <a:lnTo>
                    <a:pt x="234259" y="44398"/>
                  </a:lnTo>
                  <a:close/>
                </a:path>
                <a:path w="249554" h="256539">
                  <a:moveTo>
                    <a:pt x="9931" y="104277"/>
                  </a:moveTo>
                  <a:lnTo>
                    <a:pt x="9931" y="82370"/>
                  </a:lnTo>
                  <a:lnTo>
                    <a:pt x="40769" y="79517"/>
                  </a:lnTo>
                  <a:lnTo>
                    <a:pt x="70431" y="72475"/>
                  </a:lnTo>
                  <a:lnTo>
                    <a:pt x="94670" y="60887"/>
                  </a:lnTo>
                  <a:lnTo>
                    <a:pt x="109243" y="44398"/>
                  </a:lnTo>
                  <a:lnTo>
                    <a:pt x="139620" y="44398"/>
                  </a:lnTo>
                  <a:lnTo>
                    <a:pt x="138452" y="48779"/>
                  </a:lnTo>
                  <a:lnTo>
                    <a:pt x="136699" y="52868"/>
                  </a:lnTo>
                  <a:lnTo>
                    <a:pt x="134363" y="56666"/>
                  </a:lnTo>
                  <a:lnTo>
                    <a:pt x="204654" y="74483"/>
                  </a:lnTo>
                  <a:lnTo>
                    <a:pt x="118005" y="74483"/>
                  </a:lnTo>
                  <a:lnTo>
                    <a:pt x="95943" y="87148"/>
                  </a:lnTo>
                  <a:lnTo>
                    <a:pt x="69226" y="96281"/>
                  </a:lnTo>
                  <a:lnTo>
                    <a:pt x="39879" y="101963"/>
                  </a:lnTo>
                  <a:lnTo>
                    <a:pt x="9931" y="104277"/>
                  </a:lnTo>
                  <a:close/>
                </a:path>
                <a:path w="249554" h="256539">
                  <a:moveTo>
                    <a:pt x="232798" y="104569"/>
                  </a:moveTo>
                  <a:lnTo>
                    <a:pt x="118005" y="74483"/>
                  </a:lnTo>
                  <a:lnTo>
                    <a:pt x="204654" y="74483"/>
                  </a:lnTo>
                  <a:lnTo>
                    <a:pt x="239224" y="83246"/>
                  </a:lnTo>
                  <a:lnTo>
                    <a:pt x="232798" y="104569"/>
                  </a:lnTo>
                  <a:close/>
                </a:path>
                <a:path w="249554" h="256539">
                  <a:moveTo>
                    <a:pt x="249155" y="141373"/>
                  </a:moveTo>
                  <a:lnTo>
                    <a:pt x="0" y="141373"/>
                  </a:lnTo>
                  <a:lnTo>
                    <a:pt x="0" y="119174"/>
                  </a:lnTo>
                  <a:lnTo>
                    <a:pt x="249155" y="119174"/>
                  </a:lnTo>
                  <a:lnTo>
                    <a:pt x="249155" y="141373"/>
                  </a:lnTo>
                  <a:close/>
                </a:path>
                <a:path w="249554" h="256539">
                  <a:moveTo>
                    <a:pt x="139036" y="162404"/>
                  </a:moveTo>
                  <a:lnTo>
                    <a:pt x="109827" y="162404"/>
                  </a:lnTo>
                  <a:lnTo>
                    <a:pt x="109827" y="141373"/>
                  </a:lnTo>
                  <a:lnTo>
                    <a:pt x="139036" y="141373"/>
                  </a:lnTo>
                  <a:lnTo>
                    <a:pt x="139036" y="162404"/>
                  </a:lnTo>
                  <a:close/>
                </a:path>
                <a:path w="249554" h="256539">
                  <a:moveTo>
                    <a:pt x="236303" y="256458"/>
                  </a:moveTo>
                  <a:lnTo>
                    <a:pt x="17233" y="256458"/>
                  </a:lnTo>
                  <a:lnTo>
                    <a:pt x="17233" y="199207"/>
                  </a:lnTo>
                  <a:lnTo>
                    <a:pt x="203589" y="199207"/>
                  </a:lnTo>
                  <a:lnTo>
                    <a:pt x="203589" y="183434"/>
                  </a:lnTo>
                  <a:lnTo>
                    <a:pt x="16649" y="183434"/>
                  </a:lnTo>
                  <a:lnTo>
                    <a:pt x="16649" y="162404"/>
                  </a:lnTo>
                  <a:lnTo>
                    <a:pt x="231922" y="162404"/>
                  </a:lnTo>
                  <a:lnTo>
                    <a:pt x="231922" y="219362"/>
                  </a:lnTo>
                  <a:lnTo>
                    <a:pt x="45566" y="219362"/>
                  </a:lnTo>
                  <a:lnTo>
                    <a:pt x="45566" y="235427"/>
                  </a:lnTo>
                  <a:lnTo>
                    <a:pt x="236303" y="235427"/>
                  </a:lnTo>
                  <a:lnTo>
                    <a:pt x="236303" y="256458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84358" y="1645956"/>
              <a:ext cx="243606" cy="2494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153076" y="1640115"/>
              <a:ext cx="360680" cy="260985"/>
            </a:xfrm>
            <a:custGeom>
              <a:avLst/>
              <a:gdLst/>
              <a:ahLst/>
              <a:cxnLst/>
              <a:rect l="l" t="t" r="r" b="b"/>
              <a:pathLst>
                <a:path w="360679" h="260985">
                  <a:moveTo>
                    <a:pt x="86461" y="130276"/>
                  </a:moveTo>
                  <a:lnTo>
                    <a:pt x="82575" y="92430"/>
                  </a:lnTo>
                  <a:lnTo>
                    <a:pt x="71564" y="58356"/>
                  </a:lnTo>
                  <a:lnTo>
                    <a:pt x="54419" y="27673"/>
                  </a:lnTo>
                  <a:lnTo>
                    <a:pt x="32131" y="0"/>
                  </a:lnTo>
                  <a:lnTo>
                    <a:pt x="0" y="0"/>
                  </a:lnTo>
                  <a:lnTo>
                    <a:pt x="23025" y="27508"/>
                  </a:lnTo>
                  <a:lnTo>
                    <a:pt x="40932" y="58572"/>
                  </a:lnTo>
                  <a:lnTo>
                    <a:pt x="52539" y="92913"/>
                  </a:lnTo>
                  <a:lnTo>
                    <a:pt x="56667" y="130276"/>
                  </a:lnTo>
                  <a:lnTo>
                    <a:pt x="52539" y="167640"/>
                  </a:lnTo>
                  <a:lnTo>
                    <a:pt x="40932" y="201993"/>
                  </a:lnTo>
                  <a:lnTo>
                    <a:pt x="23025" y="233045"/>
                  </a:lnTo>
                  <a:lnTo>
                    <a:pt x="0" y="260553"/>
                  </a:lnTo>
                  <a:lnTo>
                    <a:pt x="32131" y="260553"/>
                  </a:lnTo>
                  <a:lnTo>
                    <a:pt x="54419" y="232879"/>
                  </a:lnTo>
                  <a:lnTo>
                    <a:pt x="71564" y="202209"/>
                  </a:lnTo>
                  <a:lnTo>
                    <a:pt x="82575" y="168135"/>
                  </a:lnTo>
                  <a:lnTo>
                    <a:pt x="86461" y="130276"/>
                  </a:lnTo>
                  <a:close/>
                </a:path>
                <a:path w="360679" h="260985">
                  <a:moveTo>
                    <a:pt x="345846" y="82689"/>
                  </a:moveTo>
                  <a:lnTo>
                    <a:pt x="157149" y="82689"/>
                  </a:lnTo>
                  <a:lnTo>
                    <a:pt x="157149" y="64909"/>
                  </a:lnTo>
                  <a:lnTo>
                    <a:pt x="342341" y="64909"/>
                  </a:lnTo>
                  <a:lnTo>
                    <a:pt x="342341" y="45859"/>
                  </a:lnTo>
                  <a:lnTo>
                    <a:pt x="342341" y="29349"/>
                  </a:lnTo>
                  <a:lnTo>
                    <a:pt x="342341" y="9029"/>
                  </a:lnTo>
                  <a:lnTo>
                    <a:pt x="129108" y="9029"/>
                  </a:lnTo>
                  <a:lnTo>
                    <a:pt x="129108" y="29349"/>
                  </a:lnTo>
                  <a:lnTo>
                    <a:pt x="314299" y="29349"/>
                  </a:lnTo>
                  <a:lnTo>
                    <a:pt x="314299" y="45859"/>
                  </a:lnTo>
                  <a:lnTo>
                    <a:pt x="129108" y="45859"/>
                  </a:lnTo>
                  <a:lnTo>
                    <a:pt x="129108" y="64909"/>
                  </a:lnTo>
                  <a:lnTo>
                    <a:pt x="129108" y="82689"/>
                  </a:lnTo>
                  <a:lnTo>
                    <a:pt x="129108" y="103009"/>
                  </a:lnTo>
                  <a:lnTo>
                    <a:pt x="345846" y="103009"/>
                  </a:lnTo>
                  <a:lnTo>
                    <a:pt x="345846" y="82689"/>
                  </a:lnTo>
                  <a:close/>
                </a:path>
                <a:path w="360679" h="260985">
                  <a:moveTo>
                    <a:pt x="347306" y="232549"/>
                  </a:moveTo>
                  <a:lnTo>
                    <a:pt x="156273" y="232549"/>
                  </a:lnTo>
                  <a:lnTo>
                    <a:pt x="156273" y="216039"/>
                  </a:lnTo>
                  <a:lnTo>
                    <a:pt x="342925" y="216039"/>
                  </a:lnTo>
                  <a:lnTo>
                    <a:pt x="342925" y="195719"/>
                  </a:lnTo>
                  <a:lnTo>
                    <a:pt x="342925" y="180479"/>
                  </a:lnTo>
                  <a:lnTo>
                    <a:pt x="342925" y="160159"/>
                  </a:lnTo>
                  <a:lnTo>
                    <a:pt x="127647" y="160159"/>
                  </a:lnTo>
                  <a:lnTo>
                    <a:pt x="127647" y="180479"/>
                  </a:lnTo>
                  <a:lnTo>
                    <a:pt x="314883" y="180479"/>
                  </a:lnTo>
                  <a:lnTo>
                    <a:pt x="314883" y="195719"/>
                  </a:lnTo>
                  <a:lnTo>
                    <a:pt x="128231" y="195719"/>
                  </a:lnTo>
                  <a:lnTo>
                    <a:pt x="128231" y="216039"/>
                  </a:lnTo>
                  <a:lnTo>
                    <a:pt x="128231" y="232549"/>
                  </a:lnTo>
                  <a:lnTo>
                    <a:pt x="128231" y="252869"/>
                  </a:lnTo>
                  <a:lnTo>
                    <a:pt x="347306" y="252869"/>
                  </a:lnTo>
                  <a:lnTo>
                    <a:pt x="347306" y="232549"/>
                  </a:lnTo>
                  <a:close/>
                </a:path>
                <a:path w="360679" h="260985">
                  <a:moveTo>
                    <a:pt x="360159" y="120637"/>
                  </a:moveTo>
                  <a:lnTo>
                    <a:pt x="110998" y="120637"/>
                  </a:lnTo>
                  <a:lnTo>
                    <a:pt x="110998" y="141668"/>
                  </a:lnTo>
                  <a:lnTo>
                    <a:pt x="360159" y="141668"/>
                  </a:lnTo>
                  <a:lnTo>
                    <a:pt x="360159" y="120637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1621079" y="1641575"/>
            <a:ext cx="514984" cy="255270"/>
            <a:chOff x="11621079" y="1641575"/>
            <a:chExt cx="514984" cy="255270"/>
          </a:xfrm>
        </p:grpSpPr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21079" y="1648877"/>
              <a:ext cx="249155" cy="2474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05286" y="1641575"/>
              <a:ext cx="230461" cy="253829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12182768" y="1645335"/>
            <a:ext cx="521970" cy="250190"/>
          </a:xfrm>
          <a:custGeom>
            <a:avLst/>
            <a:gdLst/>
            <a:ahLst/>
            <a:cxnLst/>
            <a:rect l="l" t="t" r="r" b="b"/>
            <a:pathLst>
              <a:path w="521970" h="250189">
                <a:moveTo>
                  <a:pt x="150139" y="161861"/>
                </a:moveTo>
                <a:lnTo>
                  <a:pt x="145034" y="130606"/>
                </a:lnTo>
                <a:lnTo>
                  <a:pt x="133248" y="110744"/>
                </a:lnTo>
                <a:lnTo>
                  <a:pt x="130746" y="106553"/>
                </a:lnTo>
                <a:lnTo>
                  <a:pt x="122097" y="100444"/>
                </a:lnTo>
                <a:lnTo>
                  <a:pt x="122097" y="161861"/>
                </a:lnTo>
                <a:lnTo>
                  <a:pt x="118910" y="183286"/>
                </a:lnTo>
                <a:lnTo>
                  <a:pt x="110159" y="199364"/>
                </a:lnTo>
                <a:lnTo>
                  <a:pt x="97078" y="209473"/>
                </a:lnTo>
                <a:lnTo>
                  <a:pt x="80911" y="212979"/>
                </a:lnTo>
                <a:lnTo>
                  <a:pt x="64566" y="209473"/>
                </a:lnTo>
                <a:lnTo>
                  <a:pt x="51409" y="199364"/>
                </a:lnTo>
                <a:lnTo>
                  <a:pt x="42633" y="183286"/>
                </a:lnTo>
                <a:lnTo>
                  <a:pt x="39433" y="161861"/>
                </a:lnTo>
                <a:lnTo>
                  <a:pt x="42633" y="140449"/>
                </a:lnTo>
                <a:lnTo>
                  <a:pt x="51409" y="124371"/>
                </a:lnTo>
                <a:lnTo>
                  <a:pt x="64566" y="114261"/>
                </a:lnTo>
                <a:lnTo>
                  <a:pt x="80911" y="110744"/>
                </a:lnTo>
                <a:lnTo>
                  <a:pt x="97078" y="114261"/>
                </a:lnTo>
                <a:lnTo>
                  <a:pt x="110159" y="124371"/>
                </a:lnTo>
                <a:lnTo>
                  <a:pt x="118910" y="140449"/>
                </a:lnTo>
                <a:lnTo>
                  <a:pt x="122097" y="161861"/>
                </a:lnTo>
                <a:lnTo>
                  <a:pt x="122097" y="100444"/>
                </a:lnTo>
                <a:lnTo>
                  <a:pt x="108851" y="91084"/>
                </a:lnTo>
                <a:lnTo>
                  <a:pt x="80911" y="85623"/>
                </a:lnTo>
                <a:lnTo>
                  <a:pt x="52920" y="91084"/>
                </a:lnTo>
                <a:lnTo>
                  <a:pt x="30924" y="106553"/>
                </a:lnTo>
                <a:lnTo>
                  <a:pt x="16548" y="130606"/>
                </a:lnTo>
                <a:lnTo>
                  <a:pt x="11391" y="161861"/>
                </a:lnTo>
                <a:lnTo>
                  <a:pt x="16548" y="193116"/>
                </a:lnTo>
                <a:lnTo>
                  <a:pt x="30924" y="217182"/>
                </a:lnTo>
                <a:lnTo>
                  <a:pt x="52920" y="232638"/>
                </a:lnTo>
                <a:lnTo>
                  <a:pt x="80911" y="238099"/>
                </a:lnTo>
                <a:lnTo>
                  <a:pt x="108851" y="232638"/>
                </a:lnTo>
                <a:lnTo>
                  <a:pt x="130746" y="217182"/>
                </a:lnTo>
                <a:lnTo>
                  <a:pt x="133248" y="212979"/>
                </a:lnTo>
                <a:lnTo>
                  <a:pt x="145034" y="193116"/>
                </a:lnTo>
                <a:lnTo>
                  <a:pt x="150139" y="161861"/>
                </a:lnTo>
                <a:close/>
              </a:path>
              <a:path w="521970" h="250189">
                <a:moveTo>
                  <a:pt x="161823" y="40055"/>
                </a:moveTo>
                <a:lnTo>
                  <a:pt x="95516" y="40055"/>
                </a:lnTo>
                <a:lnTo>
                  <a:pt x="95516" y="38"/>
                </a:lnTo>
                <a:lnTo>
                  <a:pt x="66014" y="38"/>
                </a:lnTo>
                <a:lnTo>
                  <a:pt x="66014" y="40055"/>
                </a:lnTo>
                <a:lnTo>
                  <a:pt x="0" y="40055"/>
                </a:lnTo>
                <a:lnTo>
                  <a:pt x="0" y="65760"/>
                </a:lnTo>
                <a:lnTo>
                  <a:pt x="161823" y="65760"/>
                </a:lnTo>
                <a:lnTo>
                  <a:pt x="161823" y="40055"/>
                </a:lnTo>
                <a:close/>
              </a:path>
              <a:path w="521970" h="250189">
                <a:moveTo>
                  <a:pt x="255295" y="101688"/>
                </a:moveTo>
                <a:lnTo>
                  <a:pt x="220243" y="101688"/>
                </a:lnTo>
                <a:lnTo>
                  <a:pt x="220243" y="622"/>
                </a:lnTo>
                <a:lnTo>
                  <a:pt x="191325" y="622"/>
                </a:lnTo>
                <a:lnTo>
                  <a:pt x="191325" y="250075"/>
                </a:lnTo>
                <a:lnTo>
                  <a:pt x="220243" y="250075"/>
                </a:lnTo>
                <a:lnTo>
                  <a:pt x="220243" y="129438"/>
                </a:lnTo>
                <a:lnTo>
                  <a:pt x="255295" y="129438"/>
                </a:lnTo>
                <a:lnTo>
                  <a:pt x="255295" y="101688"/>
                </a:lnTo>
                <a:close/>
              </a:path>
              <a:path w="521970" h="250189">
                <a:moveTo>
                  <a:pt x="506196" y="71120"/>
                </a:moveTo>
                <a:lnTo>
                  <a:pt x="319557" y="71120"/>
                </a:lnTo>
                <a:lnTo>
                  <a:pt x="319557" y="0"/>
                </a:lnTo>
                <a:lnTo>
                  <a:pt x="290347" y="0"/>
                </a:lnTo>
                <a:lnTo>
                  <a:pt x="290347" y="71120"/>
                </a:lnTo>
                <a:lnTo>
                  <a:pt x="290347" y="97790"/>
                </a:lnTo>
                <a:lnTo>
                  <a:pt x="506196" y="97790"/>
                </a:lnTo>
                <a:lnTo>
                  <a:pt x="506196" y="71120"/>
                </a:lnTo>
                <a:close/>
              </a:path>
              <a:path w="521970" h="250189">
                <a:moveTo>
                  <a:pt x="508825" y="220980"/>
                </a:moveTo>
                <a:lnTo>
                  <a:pt x="319265" y="220980"/>
                </a:lnTo>
                <a:lnTo>
                  <a:pt x="319265" y="172720"/>
                </a:lnTo>
                <a:lnTo>
                  <a:pt x="289763" y="172720"/>
                </a:lnTo>
                <a:lnTo>
                  <a:pt x="289763" y="220980"/>
                </a:lnTo>
                <a:lnTo>
                  <a:pt x="289763" y="247650"/>
                </a:lnTo>
                <a:lnTo>
                  <a:pt x="508825" y="247650"/>
                </a:lnTo>
                <a:lnTo>
                  <a:pt x="508825" y="220980"/>
                </a:lnTo>
                <a:close/>
              </a:path>
              <a:path w="521970" h="250189">
                <a:moveTo>
                  <a:pt x="521677" y="124764"/>
                </a:moveTo>
                <a:lnTo>
                  <a:pt x="272529" y="124764"/>
                </a:lnTo>
                <a:lnTo>
                  <a:pt x="272529" y="150469"/>
                </a:lnTo>
                <a:lnTo>
                  <a:pt x="521677" y="150469"/>
                </a:lnTo>
                <a:lnTo>
                  <a:pt x="521677" y="12476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2812266" y="1644496"/>
            <a:ext cx="513080" cy="252095"/>
            <a:chOff x="12812266" y="1644496"/>
            <a:chExt cx="513080" cy="252095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812266" y="1644496"/>
              <a:ext cx="249155" cy="25149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099686" y="1645956"/>
              <a:ext cx="225496" cy="249447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718432" y="2054893"/>
            <a:ext cx="222575" cy="24944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990955" y="2054893"/>
            <a:ext cx="235135" cy="24623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44802" y="2054893"/>
            <a:ext cx="237764" cy="249447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3628425" y="2054893"/>
            <a:ext cx="510540" cy="249554"/>
            <a:chOff x="3628425" y="2054893"/>
            <a:chExt cx="510540" cy="249554"/>
          </a:xfrm>
        </p:grpSpPr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28425" y="2054893"/>
              <a:ext cx="232214" cy="2494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02117" y="2054893"/>
              <a:ext cx="236595" cy="249447"/>
            </a:xfrm>
            <a:prstGeom prst="rect">
              <a:avLst/>
            </a:prstGeom>
          </p:spPr>
        </p:pic>
      </p:grpSp>
      <p:sp>
        <p:nvSpPr>
          <p:cNvPr id="59" name="object 59"/>
          <p:cNvSpPr/>
          <p:nvPr/>
        </p:nvSpPr>
        <p:spPr>
          <a:xfrm>
            <a:off x="4459658" y="2054893"/>
            <a:ext cx="29209" cy="249554"/>
          </a:xfrm>
          <a:custGeom>
            <a:avLst/>
            <a:gdLst/>
            <a:ahLst/>
            <a:cxnLst/>
            <a:rect l="l" t="t" r="r" b="b"/>
            <a:pathLst>
              <a:path w="29210" h="249555">
                <a:moveTo>
                  <a:pt x="28917" y="249447"/>
                </a:moveTo>
                <a:lnTo>
                  <a:pt x="0" y="249447"/>
                </a:lnTo>
                <a:lnTo>
                  <a:pt x="0" y="0"/>
                </a:lnTo>
                <a:lnTo>
                  <a:pt x="28917" y="0"/>
                </a:lnTo>
                <a:lnTo>
                  <a:pt x="28917" y="2494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70083" y="2061895"/>
            <a:ext cx="141605" cy="227329"/>
          </a:xfrm>
          <a:custGeom>
            <a:avLst/>
            <a:gdLst/>
            <a:ahLst/>
            <a:cxnLst/>
            <a:rect l="l" t="t" r="r" b="b"/>
            <a:pathLst>
              <a:path w="141604" h="227330">
                <a:moveTo>
                  <a:pt x="141376" y="86360"/>
                </a:moveTo>
                <a:lnTo>
                  <a:pt x="112750" y="86360"/>
                </a:lnTo>
                <a:lnTo>
                  <a:pt x="112750" y="113030"/>
                </a:lnTo>
                <a:lnTo>
                  <a:pt x="112750" y="200660"/>
                </a:lnTo>
                <a:lnTo>
                  <a:pt x="28625" y="200660"/>
                </a:lnTo>
                <a:lnTo>
                  <a:pt x="28625" y="113030"/>
                </a:lnTo>
                <a:lnTo>
                  <a:pt x="112750" y="113030"/>
                </a:lnTo>
                <a:lnTo>
                  <a:pt x="112750" y="86360"/>
                </a:lnTo>
                <a:lnTo>
                  <a:pt x="28625" y="86360"/>
                </a:lnTo>
                <a:lnTo>
                  <a:pt x="28625" y="0"/>
                </a:lnTo>
                <a:lnTo>
                  <a:pt x="0" y="0"/>
                </a:lnTo>
                <a:lnTo>
                  <a:pt x="0" y="86360"/>
                </a:lnTo>
                <a:lnTo>
                  <a:pt x="0" y="113030"/>
                </a:lnTo>
                <a:lnTo>
                  <a:pt x="0" y="200660"/>
                </a:lnTo>
                <a:lnTo>
                  <a:pt x="0" y="227330"/>
                </a:lnTo>
                <a:lnTo>
                  <a:pt x="141376" y="227330"/>
                </a:lnTo>
                <a:lnTo>
                  <a:pt x="141376" y="200977"/>
                </a:lnTo>
                <a:lnTo>
                  <a:pt x="141376" y="200660"/>
                </a:lnTo>
                <a:lnTo>
                  <a:pt x="141376" y="113030"/>
                </a:lnTo>
                <a:lnTo>
                  <a:pt x="141376" y="112763"/>
                </a:lnTo>
                <a:lnTo>
                  <a:pt x="141376" y="86360"/>
                </a:lnTo>
                <a:close/>
              </a:path>
              <a:path w="141604" h="227330">
                <a:moveTo>
                  <a:pt x="141376" y="304"/>
                </a:moveTo>
                <a:lnTo>
                  <a:pt x="112750" y="304"/>
                </a:lnTo>
                <a:lnTo>
                  <a:pt x="112750" y="86182"/>
                </a:lnTo>
                <a:lnTo>
                  <a:pt x="141376" y="86182"/>
                </a:lnTo>
                <a:lnTo>
                  <a:pt x="141376" y="3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892901" y="2054893"/>
            <a:ext cx="237764" cy="249447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528300" y="2054309"/>
            <a:ext cx="245358" cy="25003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176524" y="2054893"/>
            <a:ext cx="232214" cy="24944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5446992" y="2054897"/>
            <a:ext cx="539115" cy="249554"/>
          </a:xfrm>
          <a:custGeom>
            <a:avLst/>
            <a:gdLst/>
            <a:ahLst/>
            <a:cxnLst/>
            <a:rect l="l" t="t" r="r" b="b"/>
            <a:pathLst>
              <a:path w="539114" h="249555">
                <a:moveTo>
                  <a:pt x="230759" y="9537"/>
                </a:moveTo>
                <a:lnTo>
                  <a:pt x="16065" y="9537"/>
                </a:lnTo>
                <a:lnTo>
                  <a:pt x="16065" y="36207"/>
                </a:lnTo>
                <a:lnTo>
                  <a:pt x="201549" y="36207"/>
                </a:lnTo>
                <a:lnTo>
                  <a:pt x="201549" y="100977"/>
                </a:lnTo>
                <a:lnTo>
                  <a:pt x="16065" y="100977"/>
                </a:lnTo>
                <a:lnTo>
                  <a:pt x="16065" y="127647"/>
                </a:lnTo>
                <a:lnTo>
                  <a:pt x="201549" y="127647"/>
                </a:lnTo>
                <a:lnTo>
                  <a:pt x="201549" y="186067"/>
                </a:lnTo>
                <a:lnTo>
                  <a:pt x="230759" y="186067"/>
                </a:lnTo>
                <a:lnTo>
                  <a:pt x="230759" y="127647"/>
                </a:lnTo>
                <a:lnTo>
                  <a:pt x="230759" y="100977"/>
                </a:lnTo>
                <a:lnTo>
                  <a:pt x="230759" y="36207"/>
                </a:lnTo>
                <a:lnTo>
                  <a:pt x="230759" y="9537"/>
                </a:lnTo>
                <a:close/>
              </a:path>
              <a:path w="539114" h="249555">
                <a:moveTo>
                  <a:pt x="249161" y="210312"/>
                </a:moveTo>
                <a:lnTo>
                  <a:pt x="0" y="210312"/>
                </a:lnTo>
                <a:lnTo>
                  <a:pt x="0" y="237477"/>
                </a:lnTo>
                <a:lnTo>
                  <a:pt x="249161" y="237477"/>
                </a:lnTo>
                <a:lnTo>
                  <a:pt x="249161" y="210312"/>
                </a:lnTo>
                <a:close/>
              </a:path>
              <a:path w="539114" h="249555">
                <a:moveTo>
                  <a:pt x="454799" y="196875"/>
                </a:moveTo>
                <a:lnTo>
                  <a:pt x="439445" y="201714"/>
                </a:lnTo>
                <a:lnTo>
                  <a:pt x="420293" y="204978"/>
                </a:lnTo>
                <a:lnTo>
                  <a:pt x="398233" y="206819"/>
                </a:lnTo>
                <a:lnTo>
                  <a:pt x="374180" y="207391"/>
                </a:lnTo>
                <a:lnTo>
                  <a:pt x="374180" y="158610"/>
                </a:lnTo>
                <a:lnTo>
                  <a:pt x="399249" y="149821"/>
                </a:lnTo>
                <a:lnTo>
                  <a:pt x="418439" y="133781"/>
                </a:lnTo>
                <a:lnTo>
                  <a:pt x="418833" y="133451"/>
                </a:lnTo>
                <a:lnTo>
                  <a:pt x="431558" y="110667"/>
                </a:lnTo>
                <a:lnTo>
                  <a:pt x="436105" y="82664"/>
                </a:lnTo>
                <a:lnTo>
                  <a:pt x="430352" y="51346"/>
                </a:lnTo>
                <a:lnTo>
                  <a:pt x="417271" y="31254"/>
                </a:lnTo>
                <a:lnTo>
                  <a:pt x="414413" y="26873"/>
                </a:lnTo>
                <a:lnTo>
                  <a:pt x="407771" y="22504"/>
                </a:lnTo>
                <a:lnTo>
                  <a:pt x="407771" y="82664"/>
                </a:lnTo>
                <a:lnTo>
                  <a:pt x="404355" y="102844"/>
                </a:lnTo>
                <a:lnTo>
                  <a:pt x="394665" y="119062"/>
                </a:lnTo>
                <a:lnTo>
                  <a:pt x="379552" y="129857"/>
                </a:lnTo>
                <a:lnTo>
                  <a:pt x="359867" y="133781"/>
                </a:lnTo>
                <a:lnTo>
                  <a:pt x="340144" y="129857"/>
                </a:lnTo>
                <a:lnTo>
                  <a:pt x="325247" y="119062"/>
                </a:lnTo>
                <a:lnTo>
                  <a:pt x="315836" y="102844"/>
                </a:lnTo>
                <a:lnTo>
                  <a:pt x="312547" y="82664"/>
                </a:lnTo>
                <a:lnTo>
                  <a:pt x="315836" y="62306"/>
                </a:lnTo>
                <a:lnTo>
                  <a:pt x="325247" y="46012"/>
                </a:lnTo>
                <a:lnTo>
                  <a:pt x="340144" y="35179"/>
                </a:lnTo>
                <a:lnTo>
                  <a:pt x="359867" y="31254"/>
                </a:lnTo>
                <a:lnTo>
                  <a:pt x="379552" y="35179"/>
                </a:lnTo>
                <a:lnTo>
                  <a:pt x="394665" y="46012"/>
                </a:lnTo>
                <a:lnTo>
                  <a:pt x="404355" y="62306"/>
                </a:lnTo>
                <a:lnTo>
                  <a:pt x="407771" y="82664"/>
                </a:lnTo>
                <a:lnTo>
                  <a:pt x="407771" y="22504"/>
                </a:lnTo>
                <a:lnTo>
                  <a:pt x="390258" y="10947"/>
                </a:lnTo>
                <a:lnTo>
                  <a:pt x="359867" y="5257"/>
                </a:lnTo>
                <a:lnTo>
                  <a:pt x="329438" y="10947"/>
                </a:lnTo>
                <a:lnTo>
                  <a:pt x="305498" y="26873"/>
                </a:lnTo>
                <a:lnTo>
                  <a:pt x="289826" y="51346"/>
                </a:lnTo>
                <a:lnTo>
                  <a:pt x="284213" y="82664"/>
                </a:lnTo>
                <a:lnTo>
                  <a:pt x="288658" y="110667"/>
                </a:lnTo>
                <a:lnTo>
                  <a:pt x="301193" y="133451"/>
                </a:lnTo>
                <a:lnTo>
                  <a:pt x="320560" y="149821"/>
                </a:lnTo>
                <a:lnTo>
                  <a:pt x="345554" y="158610"/>
                </a:lnTo>
                <a:lnTo>
                  <a:pt x="345554" y="207391"/>
                </a:lnTo>
                <a:lnTo>
                  <a:pt x="278079" y="207391"/>
                </a:lnTo>
                <a:lnTo>
                  <a:pt x="278079" y="234556"/>
                </a:lnTo>
                <a:lnTo>
                  <a:pt x="373303" y="234556"/>
                </a:lnTo>
                <a:lnTo>
                  <a:pt x="397941" y="233934"/>
                </a:lnTo>
                <a:lnTo>
                  <a:pt x="420179" y="232029"/>
                </a:lnTo>
                <a:lnTo>
                  <a:pt x="439343" y="228765"/>
                </a:lnTo>
                <a:lnTo>
                  <a:pt x="454799" y="224040"/>
                </a:lnTo>
                <a:lnTo>
                  <a:pt x="454799" y="196875"/>
                </a:lnTo>
                <a:close/>
              </a:path>
              <a:path w="539114" h="249555">
                <a:moveTo>
                  <a:pt x="538911" y="98729"/>
                </a:moveTo>
                <a:lnTo>
                  <a:pt x="504456" y="98729"/>
                </a:lnTo>
                <a:lnTo>
                  <a:pt x="504456" y="0"/>
                </a:lnTo>
                <a:lnTo>
                  <a:pt x="475538" y="0"/>
                </a:lnTo>
                <a:lnTo>
                  <a:pt x="475538" y="249453"/>
                </a:lnTo>
                <a:lnTo>
                  <a:pt x="504456" y="249453"/>
                </a:lnTo>
                <a:lnTo>
                  <a:pt x="504456" y="126479"/>
                </a:lnTo>
                <a:lnTo>
                  <a:pt x="538911" y="126479"/>
                </a:lnTo>
                <a:lnTo>
                  <a:pt x="538911" y="9872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6082043" y="2053433"/>
            <a:ext cx="527685" cy="252095"/>
            <a:chOff x="6082043" y="2053433"/>
            <a:chExt cx="527685" cy="252095"/>
          </a:xfrm>
        </p:grpSpPr>
        <p:sp>
          <p:nvSpPr>
            <p:cNvPr id="66" name="object 66"/>
            <p:cNvSpPr/>
            <p:nvPr/>
          </p:nvSpPr>
          <p:spPr>
            <a:xfrm>
              <a:off x="6082042" y="2058085"/>
              <a:ext cx="249554" cy="243840"/>
            </a:xfrm>
            <a:custGeom>
              <a:avLst/>
              <a:gdLst/>
              <a:ahLst/>
              <a:cxnLst/>
              <a:rect l="l" t="t" r="r" b="b"/>
              <a:pathLst>
                <a:path w="249554" h="243839">
                  <a:moveTo>
                    <a:pt x="230746" y="0"/>
                  </a:moveTo>
                  <a:lnTo>
                    <a:pt x="16649" y="0"/>
                  </a:lnTo>
                  <a:lnTo>
                    <a:pt x="16649" y="24130"/>
                  </a:lnTo>
                  <a:lnTo>
                    <a:pt x="201536" y="24130"/>
                  </a:lnTo>
                  <a:lnTo>
                    <a:pt x="201536" y="83820"/>
                  </a:lnTo>
                  <a:lnTo>
                    <a:pt x="230746" y="83820"/>
                  </a:lnTo>
                  <a:lnTo>
                    <a:pt x="230746" y="24130"/>
                  </a:lnTo>
                  <a:lnTo>
                    <a:pt x="230746" y="0"/>
                  </a:lnTo>
                  <a:close/>
                </a:path>
                <a:path w="249554" h="243839">
                  <a:moveTo>
                    <a:pt x="231622" y="171780"/>
                  </a:moveTo>
                  <a:lnTo>
                    <a:pt x="202996" y="171780"/>
                  </a:lnTo>
                  <a:lnTo>
                    <a:pt x="202996" y="219684"/>
                  </a:lnTo>
                  <a:lnTo>
                    <a:pt x="231622" y="219684"/>
                  </a:lnTo>
                  <a:lnTo>
                    <a:pt x="231622" y="171780"/>
                  </a:lnTo>
                  <a:close/>
                </a:path>
                <a:path w="249554" h="243839">
                  <a:moveTo>
                    <a:pt x="231622" y="148590"/>
                  </a:moveTo>
                  <a:lnTo>
                    <a:pt x="17233" y="148590"/>
                  </a:lnTo>
                  <a:lnTo>
                    <a:pt x="17233" y="171450"/>
                  </a:lnTo>
                  <a:lnTo>
                    <a:pt x="17233" y="219710"/>
                  </a:lnTo>
                  <a:lnTo>
                    <a:pt x="17233" y="243840"/>
                  </a:lnTo>
                  <a:lnTo>
                    <a:pt x="231622" y="243840"/>
                  </a:lnTo>
                  <a:lnTo>
                    <a:pt x="231622" y="219710"/>
                  </a:lnTo>
                  <a:lnTo>
                    <a:pt x="46139" y="219710"/>
                  </a:lnTo>
                  <a:lnTo>
                    <a:pt x="46139" y="171450"/>
                  </a:lnTo>
                  <a:lnTo>
                    <a:pt x="231622" y="171450"/>
                  </a:lnTo>
                  <a:lnTo>
                    <a:pt x="231622" y="148590"/>
                  </a:lnTo>
                  <a:close/>
                </a:path>
                <a:path w="249554" h="243839">
                  <a:moveTo>
                    <a:pt x="249148" y="98463"/>
                  </a:moveTo>
                  <a:lnTo>
                    <a:pt x="0" y="98463"/>
                  </a:lnTo>
                  <a:lnTo>
                    <a:pt x="0" y="122707"/>
                  </a:lnTo>
                  <a:lnTo>
                    <a:pt x="249148" y="122707"/>
                  </a:lnTo>
                  <a:lnTo>
                    <a:pt x="249148" y="9846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60116" y="2053433"/>
              <a:ext cx="249155" cy="251492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9158" y="2054893"/>
            <a:ext cx="232798" cy="24944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7199068" y="2054893"/>
            <a:ext cx="29209" cy="249554"/>
          </a:xfrm>
          <a:custGeom>
            <a:avLst/>
            <a:gdLst/>
            <a:ahLst/>
            <a:cxnLst/>
            <a:rect l="l" t="t" r="r" b="b"/>
            <a:pathLst>
              <a:path w="29209" h="249555">
                <a:moveTo>
                  <a:pt x="28917" y="249447"/>
                </a:moveTo>
                <a:lnTo>
                  <a:pt x="0" y="249447"/>
                </a:lnTo>
                <a:lnTo>
                  <a:pt x="0" y="0"/>
                </a:lnTo>
                <a:lnTo>
                  <a:pt x="28917" y="0"/>
                </a:lnTo>
                <a:lnTo>
                  <a:pt x="28917" y="24944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09498" y="2061895"/>
            <a:ext cx="141605" cy="227329"/>
          </a:xfrm>
          <a:custGeom>
            <a:avLst/>
            <a:gdLst/>
            <a:ahLst/>
            <a:cxnLst/>
            <a:rect l="l" t="t" r="r" b="b"/>
            <a:pathLst>
              <a:path w="141604" h="227330">
                <a:moveTo>
                  <a:pt x="141363" y="86360"/>
                </a:moveTo>
                <a:lnTo>
                  <a:pt x="112737" y="86360"/>
                </a:lnTo>
                <a:lnTo>
                  <a:pt x="112737" y="113030"/>
                </a:lnTo>
                <a:lnTo>
                  <a:pt x="112737" y="200660"/>
                </a:lnTo>
                <a:lnTo>
                  <a:pt x="28625" y="200660"/>
                </a:lnTo>
                <a:lnTo>
                  <a:pt x="28625" y="113030"/>
                </a:lnTo>
                <a:lnTo>
                  <a:pt x="112737" y="113030"/>
                </a:lnTo>
                <a:lnTo>
                  <a:pt x="112737" y="86360"/>
                </a:lnTo>
                <a:lnTo>
                  <a:pt x="28625" y="86360"/>
                </a:lnTo>
                <a:lnTo>
                  <a:pt x="28625" y="0"/>
                </a:lnTo>
                <a:lnTo>
                  <a:pt x="0" y="0"/>
                </a:lnTo>
                <a:lnTo>
                  <a:pt x="0" y="86360"/>
                </a:lnTo>
                <a:lnTo>
                  <a:pt x="0" y="113030"/>
                </a:lnTo>
                <a:lnTo>
                  <a:pt x="0" y="200660"/>
                </a:lnTo>
                <a:lnTo>
                  <a:pt x="0" y="227330"/>
                </a:lnTo>
                <a:lnTo>
                  <a:pt x="141363" y="227330"/>
                </a:lnTo>
                <a:lnTo>
                  <a:pt x="141363" y="200977"/>
                </a:lnTo>
                <a:lnTo>
                  <a:pt x="141363" y="200660"/>
                </a:lnTo>
                <a:lnTo>
                  <a:pt x="141363" y="113030"/>
                </a:lnTo>
                <a:lnTo>
                  <a:pt x="141363" y="112763"/>
                </a:lnTo>
                <a:lnTo>
                  <a:pt x="141363" y="86360"/>
                </a:lnTo>
                <a:close/>
              </a:path>
              <a:path w="141604" h="227330">
                <a:moveTo>
                  <a:pt x="141363" y="304"/>
                </a:moveTo>
                <a:lnTo>
                  <a:pt x="112737" y="304"/>
                </a:lnTo>
                <a:lnTo>
                  <a:pt x="112737" y="86182"/>
                </a:lnTo>
                <a:lnTo>
                  <a:pt x="141363" y="86182"/>
                </a:lnTo>
                <a:lnTo>
                  <a:pt x="141363" y="30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7273259" y="2054893"/>
            <a:ext cx="518159" cy="249554"/>
            <a:chOff x="7273259" y="2054893"/>
            <a:chExt cx="518159" cy="249554"/>
          </a:xfrm>
        </p:grpSpPr>
        <p:pic>
          <p:nvPicPr>
            <p:cNvPr id="72" name="object 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73259" y="2056062"/>
              <a:ext cx="249155" cy="2363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54546" y="2054893"/>
              <a:ext cx="236595" cy="249447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7908310" y="2053433"/>
            <a:ext cx="527685" cy="248920"/>
            <a:chOff x="7908310" y="2053433"/>
            <a:chExt cx="527685" cy="248920"/>
          </a:xfrm>
        </p:grpSpPr>
        <p:sp>
          <p:nvSpPr>
            <p:cNvPr id="75" name="object 75"/>
            <p:cNvSpPr/>
            <p:nvPr/>
          </p:nvSpPr>
          <p:spPr>
            <a:xfrm>
              <a:off x="7908303" y="2054275"/>
              <a:ext cx="249554" cy="248285"/>
            </a:xfrm>
            <a:custGeom>
              <a:avLst/>
              <a:gdLst/>
              <a:ahLst/>
              <a:cxnLst/>
              <a:rect l="l" t="t" r="r" b="b"/>
              <a:pathLst>
                <a:path w="249554" h="248285">
                  <a:moveTo>
                    <a:pt x="234264" y="62230"/>
                  </a:moveTo>
                  <a:lnTo>
                    <a:pt x="47028" y="62230"/>
                  </a:lnTo>
                  <a:lnTo>
                    <a:pt x="47028" y="0"/>
                  </a:lnTo>
                  <a:lnTo>
                    <a:pt x="17818" y="0"/>
                  </a:lnTo>
                  <a:lnTo>
                    <a:pt x="17818" y="62230"/>
                  </a:lnTo>
                  <a:lnTo>
                    <a:pt x="17818" y="85090"/>
                  </a:lnTo>
                  <a:lnTo>
                    <a:pt x="234264" y="85090"/>
                  </a:lnTo>
                  <a:lnTo>
                    <a:pt x="234264" y="62230"/>
                  </a:lnTo>
                  <a:close/>
                </a:path>
                <a:path w="249554" h="248285">
                  <a:moveTo>
                    <a:pt x="234556" y="224955"/>
                  </a:moveTo>
                  <a:lnTo>
                    <a:pt x="188696" y="224955"/>
                  </a:lnTo>
                  <a:lnTo>
                    <a:pt x="188696" y="179387"/>
                  </a:lnTo>
                  <a:lnTo>
                    <a:pt x="231635" y="179387"/>
                  </a:lnTo>
                  <a:lnTo>
                    <a:pt x="231635" y="156311"/>
                  </a:lnTo>
                  <a:lnTo>
                    <a:pt x="160070" y="156311"/>
                  </a:lnTo>
                  <a:lnTo>
                    <a:pt x="160070" y="179387"/>
                  </a:lnTo>
                  <a:lnTo>
                    <a:pt x="160070" y="224955"/>
                  </a:lnTo>
                  <a:lnTo>
                    <a:pt x="88506" y="224955"/>
                  </a:lnTo>
                  <a:lnTo>
                    <a:pt x="88506" y="179387"/>
                  </a:lnTo>
                  <a:lnTo>
                    <a:pt x="160070" y="179387"/>
                  </a:lnTo>
                  <a:lnTo>
                    <a:pt x="160070" y="156311"/>
                  </a:lnTo>
                  <a:lnTo>
                    <a:pt x="16941" y="156311"/>
                  </a:lnTo>
                  <a:lnTo>
                    <a:pt x="16941" y="179387"/>
                  </a:lnTo>
                  <a:lnTo>
                    <a:pt x="59880" y="179387"/>
                  </a:lnTo>
                  <a:lnTo>
                    <a:pt x="59880" y="224955"/>
                  </a:lnTo>
                  <a:lnTo>
                    <a:pt x="14020" y="224955"/>
                  </a:lnTo>
                  <a:lnTo>
                    <a:pt x="14020" y="247738"/>
                  </a:lnTo>
                  <a:lnTo>
                    <a:pt x="234556" y="247738"/>
                  </a:lnTo>
                  <a:lnTo>
                    <a:pt x="234556" y="224955"/>
                  </a:lnTo>
                  <a:close/>
                </a:path>
                <a:path w="249554" h="248285">
                  <a:moveTo>
                    <a:pt x="249161" y="110159"/>
                  </a:moveTo>
                  <a:lnTo>
                    <a:pt x="138747" y="110159"/>
                  </a:lnTo>
                  <a:lnTo>
                    <a:pt x="138747" y="85623"/>
                  </a:lnTo>
                  <a:lnTo>
                    <a:pt x="110121" y="85623"/>
                  </a:lnTo>
                  <a:lnTo>
                    <a:pt x="110121" y="110159"/>
                  </a:lnTo>
                  <a:lnTo>
                    <a:pt x="0" y="110159"/>
                  </a:lnTo>
                  <a:lnTo>
                    <a:pt x="0" y="133527"/>
                  </a:lnTo>
                  <a:lnTo>
                    <a:pt x="249161" y="133527"/>
                  </a:lnTo>
                  <a:lnTo>
                    <a:pt x="249161" y="11015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186383" y="2053433"/>
              <a:ext cx="249155" cy="247987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8543151" y="2054893"/>
            <a:ext cx="511175" cy="246379"/>
            <a:chOff x="8543151" y="2054893"/>
            <a:chExt cx="511175" cy="246379"/>
          </a:xfrm>
        </p:grpSpPr>
        <p:sp>
          <p:nvSpPr>
            <p:cNvPr id="78" name="object 78"/>
            <p:cNvSpPr/>
            <p:nvPr/>
          </p:nvSpPr>
          <p:spPr>
            <a:xfrm>
              <a:off x="8543151" y="2054893"/>
              <a:ext cx="260985" cy="246379"/>
            </a:xfrm>
            <a:custGeom>
              <a:avLst/>
              <a:gdLst/>
              <a:ahLst/>
              <a:cxnLst/>
              <a:rect l="l" t="t" r="r" b="b"/>
              <a:pathLst>
                <a:path w="260984" h="246380">
                  <a:moveTo>
                    <a:pt x="226372" y="189568"/>
                  </a:moveTo>
                  <a:lnTo>
                    <a:pt x="197455" y="189568"/>
                  </a:lnTo>
                  <a:lnTo>
                    <a:pt x="197455" y="0"/>
                  </a:lnTo>
                  <a:lnTo>
                    <a:pt x="226372" y="0"/>
                  </a:lnTo>
                  <a:lnTo>
                    <a:pt x="226372" y="67473"/>
                  </a:lnTo>
                  <a:lnTo>
                    <a:pt x="260839" y="67473"/>
                  </a:lnTo>
                  <a:lnTo>
                    <a:pt x="260839" y="94638"/>
                  </a:lnTo>
                  <a:lnTo>
                    <a:pt x="226372" y="94638"/>
                  </a:lnTo>
                  <a:lnTo>
                    <a:pt x="226372" y="189568"/>
                  </a:lnTo>
                  <a:close/>
                </a:path>
                <a:path w="260984" h="246380">
                  <a:moveTo>
                    <a:pt x="152764" y="100772"/>
                  </a:moveTo>
                  <a:lnTo>
                    <a:pt x="123847" y="100772"/>
                  </a:lnTo>
                  <a:lnTo>
                    <a:pt x="123847" y="29209"/>
                  </a:lnTo>
                  <a:lnTo>
                    <a:pt x="11975" y="29209"/>
                  </a:lnTo>
                  <a:lnTo>
                    <a:pt x="11975" y="4089"/>
                  </a:lnTo>
                  <a:lnTo>
                    <a:pt x="152764" y="4089"/>
                  </a:lnTo>
                  <a:lnTo>
                    <a:pt x="152764" y="100772"/>
                  </a:lnTo>
                  <a:close/>
                </a:path>
                <a:path w="260984" h="246380">
                  <a:moveTo>
                    <a:pt x="77404" y="123263"/>
                  </a:moveTo>
                  <a:lnTo>
                    <a:pt x="48779" y="123263"/>
                  </a:lnTo>
                  <a:lnTo>
                    <a:pt x="48779" y="63968"/>
                  </a:lnTo>
                  <a:lnTo>
                    <a:pt x="77404" y="63968"/>
                  </a:lnTo>
                  <a:lnTo>
                    <a:pt x="77404" y="123263"/>
                  </a:lnTo>
                  <a:close/>
                </a:path>
                <a:path w="260984" h="246380">
                  <a:moveTo>
                    <a:pt x="94054" y="148091"/>
                  </a:moveTo>
                  <a:lnTo>
                    <a:pt x="0" y="148091"/>
                  </a:lnTo>
                  <a:lnTo>
                    <a:pt x="0" y="123263"/>
                  </a:lnTo>
                  <a:lnTo>
                    <a:pt x="94930" y="123263"/>
                  </a:lnTo>
                  <a:lnTo>
                    <a:pt x="119703" y="122784"/>
                  </a:lnTo>
                  <a:lnTo>
                    <a:pt x="142176" y="121182"/>
                  </a:lnTo>
                  <a:lnTo>
                    <a:pt x="161473" y="118211"/>
                  </a:lnTo>
                  <a:lnTo>
                    <a:pt x="176716" y="113624"/>
                  </a:lnTo>
                  <a:lnTo>
                    <a:pt x="176716" y="138452"/>
                  </a:lnTo>
                  <a:lnTo>
                    <a:pt x="162157" y="142915"/>
                  </a:lnTo>
                  <a:lnTo>
                    <a:pt x="142833" y="145900"/>
                  </a:lnTo>
                  <a:lnTo>
                    <a:pt x="119785" y="147571"/>
                  </a:lnTo>
                  <a:lnTo>
                    <a:pt x="94054" y="148091"/>
                  </a:lnTo>
                  <a:close/>
                </a:path>
                <a:path w="260984" h="246380">
                  <a:moveTo>
                    <a:pt x="233090" y="246234"/>
                  </a:moveTo>
                  <a:lnTo>
                    <a:pt x="17525" y="246234"/>
                  </a:lnTo>
                  <a:lnTo>
                    <a:pt x="17525" y="172919"/>
                  </a:lnTo>
                  <a:lnTo>
                    <a:pt x="46734" y="172919"/>
                  </a:lnTo>
                  <a:lnTo>
                    <a:pt x="46734" y="221114"/>
                  </a:lnTo>
                  <a:lnTo>
                    <a:pt x="233090" y="221114"/>
                  </a:lnTo>
                  <a:lnTo>
                    <a:pt x="233090" y="246234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825021" y="2054893"/>
              <a:ext cx="229001" cy="246234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3756170" y="2949935"/>
            <a:ext cx="256540" cy="267970"/>
          </a:xfrm>
          <a:custGeom>
            <a:avLst/>
            <a:gdLst/>
            <a:ahLst/>
            <a:cxnLst/>
            <a:rect l="l" t="t" r="r" b="b"/>
            <a:pathLst>
              <a:path w="256539" h="267969">
                <a:moveTo>
                  <a:pt x="248917" y="201292"/>
                </a:moveTo>
                <a:lnTo>
                  <a:pt x="217485" y="201292"/>
                </a:lnTo>
                <a:lnTo>
                  <a:pt x="217485" y="0"/>
                </a:lnTo>
                <a:lnTo>
                  <a:pt x="248917" y="0"/>
                </a:lnTo>
                <a:lnTo>
                  <a:pt x="248917" y="201292"/>
                </a:lnTo>
                <a:close/>
              </a:path>
              <a:path w="256539" h="267969">
                <a:moveTo>
                  <a:pt x="0" y="160335"/>
                </a:moveTo>
                <a:lnTo>
                  <a:pt x="0" y="130808"/>
                </a:lnTo>
                <a:lnTo>
                  <a:pt x="34706" y="115767"/>
                </a:lnTo>
                <a:lnTo>
                  <a:pt x="60959" y="86914"/>
                </a:lnTo>
                <a:lnTo>
                  <a:pt x="77687" y="47942"/>
                </a:lnTo>
                <a:lnTo>
                  <a:pt x="83819" y="2539"/>
                </a:lnTo>
                <a:lnTo>
                  <a:pt x="115251" y="4444"/>
                </a:lnTo>
                <a:lnTo>
                  <a:pt x="114487" y="21684"/>
                </a:lnTo>
                <a:lnTo>
                  <a:pt x="112235" y="38536"/>
                </a:lnTo>
                <a:lnTo>
                  <a:pt x="108554" y="54852"/>
                </a:lnTo>
                <a:lnTo>
                  <a:pt x="103503" y="70484"/>
                </a:lnTo>
                <a:lnTo>
                  <a:pt x="139249" y="96836"/>
                </a:lnTo>
                <a:lnTo>
                  <a:pt x="91121" y="96836"/>
                </a:lnTo>
                <a:lnTo>
                  <a:pt x="73803" y="120375"/>
                </a:lnTo>
                <a:lnTo>
                  <a:pt x="52585" y="139420"/>
                </a:lnTo>
                <a:lnTo>
                  <a:pt x="27855" y="153048"/>
                </a:lnTo>
                <a:lnTo>
                  <a:pt x="0" y="160335"/>
                </a:lnTo>
                <a:close/>
              </a:path>
              <a:path w="256539" h="267969">
                <a:moveTo>
                  <a:pt x="171765" y="157478"/>
                </a:moveTo>
                <a:lnTo>
                  <a:pt x="91121" y="96836"/>
                </a:lnTo>
                <a:lnTo>
                  <a:pt x="139249" y="96836"/>
                </a:lnTo>
                <a:lnTo>
                  <a:pt x="190498" y="134618"/>
                </a:lnTo>
                <a:lnTo>
                  <a:pt x="171765" y="157478"/>
                </a:lnTo>
                <a:close/>
              </a:path>
              <a:path w="256539" h="267969">
                <a:moveTo>
                  <a:pt x="256219" y="267649"/>
                </a:moveTo>
                <a:lnTo>
                  <a:pt x="19049" y="267649"/>
                </a:lnTo>
                <a:lnTo>
                  <a:pt x="19049" y="181290"/>
                </a:lnTo>
                <a:lnTo>
                  <a:pt x="50799" y="181290"/>
                </a:lnTo>
                <a:lnTo>
                  <a:pt x="50799" y="239710"/>
                </a:lnTo>
                <a:lnTo>
                  <a:pt x="256219" y="239710"/>
                </a:lnTo>
                <a:lnTo>
                  <a:pt x="256219" y="2676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57472" y="2955657"/>
            <a:ext cx="271145" cy="271780"/>
          </a:xfrm>
          <a:custGeom>
            <a:avLst/>
            <a:gdLst/>
            <a:ahLst/>
            <a:cxnLst/>
            <a:rect l="l" t="t" r="r" b="b"/>
            <a:pathLst>
              <a:path w="271145" h="271780">
                <a:moveTo>
                  <a:pt x="251460" y="0"/>
                </a:moveTo>
                <a:lnTo>
                  <a:pt x="17780" y="0"/>
                </a:lnTo>
                <a:lnTo>
                  <a:pt x="17780" y="30480"/>
                </a:lnTo>
                <a:lnTo>
                  <a:pt x="218757" y="30480"/>
                </a:lnTo>
                <a:lnTo>
                  <a:pt x="218757" y="124460"/>
                </a:lnTo>
                <a:lnTo>
                  <a:pt x="251460" y="124460"/>
                </a:lnTo>
                <a:lnTo>
                  <a:pt x="251460" y="30480"/>
                </a:lnTo>
                <a:lnTo>
                  <a:pt x="251460" y="0"/>
                </a:lnTo>
                <a:close/>
              </a:path>
              <a:path w="271145" h="271780">
                <a:moveTo>
                  <a:pt x="270827" y="146685"/>
                </a:moveTo>
                <a:lnTo>
                  <a:pt x="0" y="146685"/>
                </a:lnTo>
                <a:lnTo>
                  <a:pt x="0" y="175577"/>
                </a:lnTo>
                <a:lnTo>
                  <a:pt x="65722" y="175577"/>
                </a:lnTo>
                <a:lnTo>
                  <a:pt x="65722" y="271780"/>
                </a:lnTo>
                <a:lnTo>
                  <a:pt x="97155" y="271780"/>
                </a:lnTo>
                <a:lnTo>
                  <a:pt x="97155" y="175577"/>
                </a:lnTo>
                <a:lnTo>
                  <a:pt x="173355" y="175577"/>
                </a:lnTo>
                <a:lnTo>
                  <a:pt x="173355" y="271780"/>
                </a:lnTo>
                <a:lnTo>
                  <a:pt x="204787" y="271780"/>
                </a:lnTo>
                <a:lnTo>
                  <a:pt x="204787" y="175577"/>
                </a:lnTo>
                <a:lnTo>
                  <a:pt x="270827" y="175577"/>
                </a:lnTo>
                <a:lnTo>
                  <a:pt x="270827" y="14668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51756" y="2949943"/>
            <a:ext cx="566420" cy="271145"/>
          </a:xfrm>
          <a:custGeom>
            <a:avLst/>
            <a:gdLst/>
            <a:ahLst/>
            <a:cxnLst/>
            <a:rect l="l" t="t" r="r" b="b"/>
            <a:pathLst>
              <a:path w="566420" h="271144">
                <a:moveTo>
                  <a:pt x="252730" y="9525"/>
                </a:moveTo>
                <a:lnTo>
                  <a:pt x="16510" y="9525"/>
                </a:lnTo>
                <a:lnTo>
                  <a:pt x="16510" y="38735"/>
                </a:lnTo>
                <a:lnTo>
                  <a:pt x="220027" y="38735"/>
                </a:lnTo>
                <a:lnTo>
                  <a:pt x="220027" y="188595"/>
                </a:lnTo>
                <a:lnTo>
                  <a:pt x="252730" y="188595"/>
                </a:lnTo>
                <a:lnTo>
                  <a:pt x="252730" y="38735"/>
                </a:lnTo>
                <a:lnTo>
                  <a:pt x="252730" y="9525"/>
                </a:lnTo>
                <a:close/>
              </a:path>
              <a:path w="566420" h="271144">
                <a:moveTo>
                  <a:pt x="270827" y="228600"/>
                </a:moveTo>
                <a:lnTo>
                  <a:pt x="133350" y="228600"/>
                </a:lnTo>
                <a:lnTo>
                  <a:pt x="133350" y="107632"/>
                </a:lnTo>
                <a:lnTo>
                  <a:pt x="100965" y="107632"/>
                </a:lnTo>
                <a:lnTo>
                  <a:pt x="100965" y="228600"/>
                </a:lnTo>
                <a:lnTo>
                  <a:pt x="0" y="228600"/>
                </a:lnTo>
                <a:lnTo>
                  <a:pt x="0" y="258127"/>
                </a:lnTo>
                <a:lnTo>
                  <a:pt x="270827" y="258127"/>
                </a:lnTo>
                <a:lnTo>
                  <a:pt x="270827" y="228600"/>
                </a:lnTo>
                <a:close/>
              </a:path>
              <a:path w="566420" h="271144">
                <a:moveTo>
                  <a:pt x="428307" y="6667"/>
                </a:moveTo>
                <a:lnTo>
                  <a:pt x="311467" y="6667"/>
                </a:lnTo>
                <a:lnTo>
                  <a:pt x="311467" y="33337"/>
                </a:lnTo>
                <a:lnTo>
                  <a:pt x="397827" y="33337"/>
                </a:lnTo>
                <a:lnTo>
                  <a:pt x="397827" y="54610"/>
                </a:lnTo>
                <a:lnTo>
                  <a:pt x="391528" y="86461"/>
                </a:lnTo>
                <a:lnTo>
                  <a:pt x="373824" y="110172"/>
                </a:lnTo>
                <a:lnTo>
                  <a:pt x="346532" y="125056"/>
                </a:lnTo>
                <a:lnTo>
                  <a:pt x="311467" y="130492"/>
                </a:lnTo>
                <a:lnTo>
                  <a:pt x="311467" y="157797"/>
                </a:lnTo>
                <a:lnTo>
                  <a:pt x="357581" y="150710"/>
                </a:lnTo>
                <a:lnTo>
                  <a:pt x="394652" y="130365"/>
                </a:lnTo>
                <a:lnTo>
                  <a:pt x="419341" y="97472"/>
                </a:lnTo>
                <a:lnTo>
                  <a:pt x="428307" y="52705"/>
                </a:lnTo>
                <a:lnTo>
                  <a:pt x="428307" y="6667"/>
                </a:lnTo>
                <a:close/>
              </a:path>
              <a:path w="566420" h="271144">
                <a:moveTo>
                  <a:pt x="566102" y="181927"/>
                </a:moveTo>
                <a:lnTo>
                  <a:pt x="328612" y="181927"/>
                </a:lnTo>
                <a:lnTo>
                  <a:pt x="328612" y="208915"/>
                </a:lnTo>
                <a:lnTo>
                  <a:pt x="534987" y="208915"/>
                </a:lnTo>
                <a:lnTo>
                  <a:pt x="534987" y="271145"/>
                </a:lnTo>
                <a:lnTo>
                  <a:pt x="566102" y="271145"/>
                </a:lnTo>
                <a:lnTo>
                  <a:pt x="566102" y="181927"/>
                </a:lnTo>
                <a:close/>
              </a:path>
              <a:path w="566420" h="271144">
                <a:moveTo>
                  <a:pt x="566102" y="0"/>
                </a:moveTo>
                <a:lnTo>
                  <a:pt x="535940" y="0"/>
                </a:lnTo>
                <a:lnTo>
                  <a:pt x="535940" y="61912"/>
                </a:lnTo>
                <a:lnTo>
                  <a:pt x="490220" y="61912"/>
                </a:lnTo>
                <a:lnTo>
                  <a:pt x="490220" y="1587"/>
                </a:lnTo>
                <a:lnTo>
                  <a:pt x="460057" y="1587"/>
                </a:lnTo>
                <a:lnTo>
                  <a:pt x="460057" y="164147"/>
                </a:lnTo>
                <a:lnTo>
                  <a:pt x="490220" y="164147"/>
                </a:lnTo>
                <a:lnTo>
                  <a:pt x="490220" y="91122"/>
                </a:lnTo>
                <a:lnTo>
                  <a:pt x="535940" y="91122"/>
                </a:lnTo>
                <a:lnTo>
                  <a:pt x="535940" y="167005"/>
                </a:lnTo>
                <a:lnTo>
                  <a:pt x="566102" y="167005"/>
                </a:lnTo>
                <a:lnTo>
                  <a:pt x="566102" y="91122"/>
                </a:lnTo>
                <a:lnTo>
                  <a:pt x="566102" y="61912"/>
                </a:lnTo>
                <a:lnTo>
                  <a:pt x="566102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51488" y="2942322"/>
            <a:ext cx="576580" cy="278765"/>
          </a:xfrm>
          <a:custGeom>
            <a:avLst/>
            <a:gdLst/>
            <a:ahLst/>
            <a:cxnLst/>
            <a:rect l="l" t="t" r="r" b="b"/>
            <a:pathLst>
              <a:path w="576579" h="278764">
                <a:moveTo>
                  <a:pt x="182245" y="27622"/>
                </a:moveTo>
                <a:lnTo>
                  <a:pt x="106680" y="27622"/>
                </a:lnTo>
                <a:lnTo>
                  <a:pt x="106680" y="0"/>
                </a:lnTo>
                <a:lnTo>
                  <a:pt x="74295" y="0"/>
                </a:lnTo>
                <a:lnTo>
                  <a:pt x="74295" y="27622"/>
                </a:lnTo>
                <a:lnTo>
                  <a:pt x="952" y="27622"/>
                </a:lnTo>
                <a:lnTo>
                  <a:pt x="952" y="51117"/>
                </a:lnTo>
                <a:lnTo>
                  <a:pt x="182245" y="51117"/>
                </a:lnTo>
                <a:lnTo>
                  <a:pt x="182245" y="27622"/>
                </a:lnTo>
                <a:close/>
              </a:path>
              <a:path w="576579" h="278764">
                <a:moveTo>
                  <a:pt x="192087" y="153035"/>
                </a:moveTo>
                <a:lnTo>
                  <a:pt x="176631" y="157759"/>
                </a:lnTo>
                <a:lnTo>
                  <a:pt x="156362" y="161048"/>
                </a:lnTo>
                <a:lnTo>
                  <a:pt x="132524" y="163029"/>
                </a:lnTo>
                <a:lnTo>
                  <a:pt x="106362" y="163830"/>
                </a:lnTo>
                <a:lnTo>
                  <a:pt x="106362" y="144462"/>
                </a:lnTo>
                <a:lnTo>
                  <a:pt x="132791" y="140119"/>
                </a:lnTo>
                <a:lnTo>
                  <a:pt x="152552" y="131686"/>
                </a:lnTo>
                <a:lnTo>
                  <a:pt x="161544" y="122872"/>
                </a:lnTo>
                <a:lnTo>
                  <a:pt x="164934" y="119545"/>
                </a:lnTo>
                <a:lnTo>
                  <a:pt x="169227" y="104140"/>
                </a:lnTo>
                <a:lnTo>
                  <a:pt x="163855" y="87160"/>
                </a:lnTo>
                <a:lnTo>
                  <a:pt x="162509" y="86042"/>
                </a:lnTo>
                <a:lnTo>
                  <a:pt x="148386" y="74256"/>
                </a:lnTo>
                <a:lnTo>
                  <a:pt x="139382" y="71259"/>
                </a:lnTo>
                <a:lnTo>
                  <a:pt x="139382" y="104140"/>
                </a:lnTo>
                <a:lnTo>
                  <a:pt x="136347" y="111620"/>
                </a:lnTo>
                <a:lnTo>
                  <a:pt x="127279" y="117551"/>
                </a:lnTo>
                <a:lnTo>
                  <a:pt x="112191" y="121462"/>
                </a:lnTo>
                <a:lnTo>
                  <a:pt x="91122" y="122872"/>
                </a:lnTo>
                <a:lnTo>
                  <a:pt x="69875" y="121462"/>
                </a:lnTo>
                <a:lnTo>
                  <a:pt x="54686" y="117551"/>
                </a:lnTo>
                <a:lnTo>
                  <a:pt x="45580" y="111620"/>
                </a:lnTo>
                <a:lnTo>
                  <a:pt x="42545" y="104140"/>
                </a:lnTo>
                <a:lnTo>
                  <a:pt x="45580" y="96888"/>
                </a:lnTo>
                <a:lnTo>
                  <a:pt x="54686" y="91160"/>
                </a:lnTo>
                <a:lnTo>
                  <a:pt x="69875" y="87388"/>
                </a:lnTo>
                <a:lnTo>
                  <a:pt x="91122" y="86042"/>
                </a:lnTo>
                <a:lnTo>
                  <a:pt x="112191" y="87388"/>
                </a:lnTo>
                <a:lnTo>
                  <a:pt x="127279" y="91160"/>
                </a:lnTo>
                <a:lnTo>
                  <a:pt x="136347" y="96888"/>
                </a:lnTo>
                <a:lnTo>
                  <a:pt x="139382" y="104140"/>
                </a:lnTo>
                <a:lnTo>
                  <a:pt x="139382" y="71259"/>
                </a:lnTo>
                <a:lnTo>
                  <a:pt x="123825" y="66052"/>
                </a:lnTo>
                <a:lnTo>
                  <a:pt x="91122" y="63182"/>
                </a:lnTo>
                <a:lnTo>
                  <a:pt x="58420" y="66052"/>
                </a:lnTo>
                <a:lnTo>
                  <a:pt x="33858" y="74256"/>
                </a:lnTo>
                <a:lnTo>
                  <a:pt x="18389" y="87160"/>
                </a:lnTo>
                <a:lnTo>
                  <a:pt x="13017" y="104140"/>
                </a:lnTo>
                <a:lnTo>
                  <a:pt x="17246" y="119507"/>
                </a:lnTo>
                <a:lnTo>
                  <a:pt x="29489" y="131559"/>
                </a:lnTo>
                <a:lnTo>
                  <a:pt x="49047" y="139992"/>
                </a:lnTo>
                <a:lnTo>
                  <a:pt x="75247" y="144462"/>
                </a:lnTo>
                <a:lnTo>
                  <a:pt x="75247" y="163830"/>
                </a:lnTo>
                <a:lnTo>
                  <a:pt x="0" y="163830"/>
                </a:lnTo>
                <a:lnTo>
                  <a:pt x="0" y="187960"/>
                </a:lnTo>
                <a:lnTo>
                  <a:pt x="101917" y="187960"/>
                </a:lnTo>
                <a:lnTo>
                  <a:pt x="129806" y="187350"/>
                </a:lnTo>
                <a:lnTo>
                  <a:pt x="154978" y="185458"/>
                </a:lnTo>
                <a:lnTo>
                  <a:pt x="176161" y="182194"/>
                </a:lnTo>
                <a:lnTo>
                  <a:pt x="192087" y="177482"/>
                </a:lnTo>
                <a:lnTo>
                  <a:pt x="192087" y="153035"/>
                </a:lnTo>
                <a:close/>
              </a:path>
              <a:path w="576579" h="278764">
                <a:moveTo>
                  <a:pt x="246062" y="208280"/>
                </a:moveTo>
                <a:lnTo>
                  <a:pt x="17462" y="208280"/>
                </a:lnTo>
                <a:lnTo>
                  <a:pt x="17462" y="232727"/>
                </a:lnTo>
                <a:lnTo>
                  <a:pt x="214630" y="232727"/>
                </a:lnTo>
                <a:lnTo>
                  <a:pt x="214630" y="278765"/>
                </a:lnTo>
                <a:lnTo>
                  <a:pt x="246062" y="278765"/>
                </a:lnTo>
                <a:lnTo>
                  <a:pt x="246062" y="208280"/>
                </a:lnTo>
                <a:close/>
              </a:path>
              <a:path w="576579" h="278764">
                <a:moveTo>
                  <a:pt x="283527" y="80010"/>
                </a:moveTo>
                <a:lnTo>
                  <a:pt x="246062" y="80010"/>
                </a:lnTo>
                <a:lnTo>
                  <a:pt x="246062" y="7620"/>
                </a:lnTo>
                <a:lnTo>
                  <a:pt x="214630" y="7620"/>
                </a:lnTo>
                <a:lnTo>
                  <a:pt x="214630" y="193675"/>
                </a:lnTo>
                <a:lnTo>
                  <a:pt x="246062" y="193675"/>
                </a:lnTo>
                <a:lnTo>
                  <a:pt x="246062" y="109220"/>
                </a:lnTo>
                <a:lnTo>
                  <a:pt x="283527" y="109220"/>
                </a:lnTo>
                <a:lnTo>
                  <a:pt x="283527" y="80010"/>
                </a:lnTo>
                <a:close/>
              </a:path>
              <a:path w="576579" h="278764">
                <a:moveTo>
                  <a:pt x="558165" y="15557"/>
                </a:moveTo>
                <a:lnTo>
                  <a:pt x="527050" y="15557"/>
                </a:lnTo>
                <a:lnTo>
                  <a:pt x="527050" y="64135"/>
                </a:lnTo>
                <a:lnTo>
                  <a:pt x="354330" y="64135"/>
                </a:lnTo>
                <a:lnTo>
                  <a:pt x="354330" y="15875"/>
                </a:lnTo>
                <a:lnTo>
                  <a:pt x="323215" y="15875"/>
                </a:lnTo>
                <a:lnTo>
                  <a:pt x="323215" y="64135"/>
                </a:lnTo>
                <a:lnTo>
                  <a:pt x="323215" y="92075"/>
                </a:lnTo>
                <a:lnTo>
                  <a:pt x="323215" y="146685"/>
                </a:lnTo>
                <a:lnTo>
                  <a:pt x="323215" y="174625"/>
                </a:lnTo>
                <a:lnTo>
                  <a:pt x="558165" y="174625"/>
                </a:lnTo>
                <a:lnTo>
                  <a:pt x="558165" y="147002"/>
                </a:lnTo>
                <a:lnTo>
                  <a:pt x="558165" y="146685"/>
                </a:lnTo>
                <a:lnTo>
                  <a:pt x="558165" y="92392"/>
                </a:lnTo>
                <a:lnTo>
                  <a:pt x="527050" y="92392"/>
                </a:lnTo>
                <a:lnTo>
                  <a:pt x="527050" y="146685"/>
                </a:lnTo>
                <a:lnTo>
                  <a:pt x="354330" y="146685"/>
                </a:lnTo>
                <a:lnTo>
                  <a:pt x="354330" y="92075"/>
                </a:lnTo>
                <a:lnTo>
                  <a:pt x="558165" y="92075"/>
                </a:lnTo>
                <a:lnTo>
                  <a:pt x="558165" y="64135"/>
                </a:lnTo>
                <a:lnTo>
                  <a:pt x="558165" y="15557"/>
                </a:lnTo>
                <a:close/>
              </a:path>
              <a:path w="576579" h="278764">
                <a:moveTo>
                  <a:pt x="576262" y="236220"/>
                </a:moveTo>
                <a:lnTo>
                  <a:pt x="456565" y="236220"/>
                </a:lnTo>
                <a:lnTo>
                  <a:pt x="456565" y="175260"/>
                </a:lnTo>
                <a:lnTo>
                  <a:pt x="424497" y="175260"/>
                </a:lnTo>
                <a:lnTo>
                  <a:pt x="424497" y="236220"/>
                </a:lnTo>
                <a:lnTo>
                  <a:pt x="305435" y="236220"/>
                </a:lnTo>
                <a:lnTo>
                  <a:pt x="305435" y="265747"/>
                </a:lnTo>
                <a:lnTo>
                  <a:pt x="576262" y="265747"/>
                </a:lnTo>
                <a:lnTo>
                  <a:pt x="576262" y="2362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62358" y="2953118"/>
            <a:ext cx="271145" cy="264160"/>
          </a:xfrm>
          <a:custGeom>
            <a:avLst/>
            <a:gdLst/>
            <a:ahLst/>
            <a:cxnLst/>
            <a:rect l="l" t="t" r="r" b="b"/>
            <a:pathLst>
              <a:path w="271145" h="264160">
                <a:moveTo>
                  <a:pt x="255257" y="80010"/>
                </a:moveTo>
                <a:lnTo>
                  <a:pt x="50152" y="80010"/>
                </a:lnTo>
                <a:lnTo>
                  <a:pt x="50152" y="60960"/>
                </a:lnTo>
                <a:lnTo>
                  <a:pt x="251447" y="60960"/>
                </a:lnTo>
                <a:lnTo>
                  <a:pt x="251447" y="40640"/>
                </a:lnTo>
                <a:lnTo>
                  <a:pt x="251447" y="21590"/>
                </a:lnTo>
                <a:lnTo>
                  <a:pt x="251447" y="0"/>
                </a:lnTo>
                <a:lnTo>
                  <a:pt x="19685" y="0"/>
                </a:lnTo>
                <a:lnTo>
                  <a:pt x="19685" y="21590"/>
                </a:lnTo>
                <a:lnTo>
                  <a:pt x="220967" y="21590"/>
                </a:lnTo>
                <a:lnTo>
                  <a:pt x="220967" y="40640"/>
                </a:lnTo>
                <a:lnTo>
                  <a:pt x="19685" y="40640"/>
                </a:lnTo>
                <a:lnTo>
                  <a:pt x="19685" y="60960"/>
                </a:lnTo>
                <a:lnTo>
                  <a:pt x="19685" y="80010"/>
                </a:lnTo>
                <a:lnTo>
                  <a:pt x="19685" y="101600"/>
                </a:lnTo>
                <a:lnTo>
                  <a:pt x="255257" y="101600"/>
                </a:lnTo>
                <a:lnTo>
                  <a:pt x="255257" y="80010"/>
                </a:lnTo>
                <a:close/>
              </a:path>
              <a:path w="271145" h="264160">
                <a:moveTo>
                  <a:pt x="256844" y="242570"/>
                </a:moveTo>
                <a:lnTo>
                  <a:pt x="49199" y="242570"/>
                </a:lnTo>
                <a:lnTo>
                  <a:pt x="49199" y="224790"/>
                </a:lnTo>
                <a:lnTo>
                  <a:pt x="252082" y="224790"/>
                </a:lnTo>
                <a:lnTo>
                  <a:pt x="252082" y="203200"/>
                </a:lnTo>
                <a:lnTo>
                  <a:pt x="252082" y="186690"/>
                </a:lnTo>
                <a:lnTo>
                  <a:pt x="252082" y="163830"/>
                </a:lnTo>
                <a:lnTo>
                  <a:pt x="18097" y="163830"/>
                </a:lnTo>
                <a:lnTo>
                  <a:pt x="18097" y="186690"/>
                </a:lnTo>
                <a:lnTo>
                  <a:pt x="221602" y="186690"/>
                </a:lnTo>
                <a:lnTo>
                  <a:pt x="221602" y="203200"/>
                </a:lnTo>
                <a:lnTo>
                  <a:pt x="18732" y="203200"/>
                </a:lnTo>
                <a:lnTo>
                  <a:pt x="18732" y="224790"/>
                </a:lnTo>
                <a:lnTo>
                  <a:pt x="18732" y="242570"/>
                </a:lnTo>
                <a:lnTo>
                  <a:pt x="18732" y="264160"/>
                </a:lnTo>
                <a:lnTo>
                  <a:pt x="256844" y="264160"/>
                </a:lnTo>
                <a:lnTo>
                  <a:pt x="256844" y="242570"/>
                </a:lnTo>
                <a:close/>
              </a:path>
              <a:path w="271145" h="264160">
                <a:moveTo>
                  <a:pt x="270814" y="121602"/>
                </a:moveTo>
                <a:lnTo>
                  <a:pt x="0" y="121602"/>
                </a:lnTo>
                <a:lnTo>
                  <a:pt x="0" y="144462"/>
                </a:lnTo>
                <a:lnTo>
                  <a:pt x="270814" y="144462"/>
                </a:lnTo>
                <a:lnTo>
                  <a:pt x="270814" y="12160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56553" y="2949935"/>
            <a:ext cx="254000" cy="271145"/>
          </a:xfrm>
          <a:custGeom>
            <a:avLst/>
            <a:gdLst/>
            <a:ahLst/>
            <a:cxnLst/>
            <a:rect l="l" t="t" r="r" b="b"/>
            <a:pathLst>
              <a:path w="254000" h="271144">
                <a:moveTo>
                  <a:pt x="253997" y="271142"/>
                </a:moveTo>
                <a:lnTo>
                  <a:pt x="222565" y="271142"/>
                </a:lnTo>
                <a:lnTo>
                  <a:pt x="222565" y="0"/>
                </a:lnTo>
                <a:lnTo>
                  <a:pt x="253997" y="0"/>
                </a:lnTo>
                <a:lnTo>
                  <a:pt x="253997" y="271142"/>
                </a:lnTo>
                <a:close/>
              </a:path>
              <a:path w="254000" h="271144">
                <a:moveTo>
                  <a:pt x="93026" y="143826"/>
                </a:moveTo>
                <a:lnTo>
                  <a:pt x="60517" y="138721"/>
                </a:lnTo>
                <a:lnTo>
                  <a:pt x="35123" y="124419"/>
                </a:lnTo>
                <a:lnTo>
                  <a:pt x="18598" y="102437"/>
                </a:lnTo>
                <a:lnTo>
                  <a:pt x="12699" y="74294"/>
                </a:lnTo>
                <a:lnTo>
                  <a:pt x="18598" y="46151"/>
                </a:lnTo>
                <a:lnTo>
                  <a:pt x="35123" y="24169"/>
                </a:lnTo>
                <a:lnTo>
                  <a:pt x="60517" y="9867"/>
                </a:lnTo>
                <a:lnTo>
                  <a:pt x="93026" y="4762"/>
                </a:lnTo>
                <a:lnTo>
                  <a:pt x="125401" y="9867"/>
                </a:lnTo>
                <a:lnTo>
                  <a:pt x="150810" y="24169"/>
                </a:lnTo>
                <a:lnTo>
                  <a:pt x="155815" y="30797"/>
                </a:lnTo>
                <a:lnTo>
                  <a:pt x="93026" y="30797"/>
                </a:lnTo>
                <a:lnTo>
                  <a:pt x="72329" y="34111"/>
                </a:lnTo>
                <a:lnTo>
                  <a:pt x="56514" y="43258"/>
                </a:lnTo>
                <a:lnTo>
                  <a:pt x="46414" y="57050"/>
                </a:lnTo>
                <a:lnTo>
                  <a:pt x="42862" y="74294"/>
                </a:lnTo>
                <a:lnTo>
                  <a:pt x="46414" y="91538"/>
                </a:lnTo>
                <a:lnTo>
                  <a:pt x="56514" y="105329"/>
                </a:lnTo>
                <a:lnTo>
                  <a:pt x="72329" y="114477"/>
                </a:lnTo>
                <a:lnTo>
                  <a:pt x="93026" y="117791"/>
                </a:lnTo>
                <a:lnTo>
                  <a:pt x="155815" y="117791"/>
                </a:lnTo>
                <a:lnTo>
                  <a:pt x="150810" y="124419"/>
                </a:lnTo>
                <a:lnTo>
                  <a:pt x="125401" y="138721"/>
                </a:lnTo>
                <a:lnTo>
                  <a:pt x="93026" y="143826"/>
                </a:lnTo>
                <a:close/>
              </a:path>
              <a:path w="254000" h="271144">
                <a:moveTo>
                  <a:pt x="155815" y="117791"/>
                </a:moveTo>
                <a:lnTo>
                  <a:pt x="93026" y="117791"/>
                </a:lnTo>
                <a:lnTo>
                  <a:pt x="113539" y="114477"/>
                </a:lnTo>
                <a:lnTo>
                  <a:pt x="129260" y="105329"/>
                </a:lnTo>
                <a:lnTo>
                  <a:pt x="139326" y="91538"/>
                </a:lnTo>
                <a:lnTo>
                  <a:pt x="142873" y="74294"/>
                </a:lnTo>
                <a:lnTo>
                  <a:pt x="139326" y="57050"/>
                </a:lnTo>
                <a:lnTo>
                  <a:pt x="129260" y="43258"/>
                </a:lnTo>
                <a:lnTo>
                  <a:pt x="113539" y="34111"/>
                </a:lnTo>
                <a:lnTo>
                  <a:pt x="93026" y="30797"/>
                </a:lnTo>
                <a:lnTo>
                  <a:pt x="155815" y="30797"/>
                </a:lnTo>
                <a:lnTo>
                  <a:pt x="167410" y="46151"/>
                </a:lnTo>
                <a:lnTo>
                  <a:pt x="173353" y="74294"/>
                </a:lnTo>
                <a:lnTo>
                  <a:pt x="167410" y="102437"/>
                </a:lnTo>
                <a:lnTo>
                  <a:pt x="155815" y="117791"/>
                </a:lnTo>
                <a:close/>
              </a:path>
              <a:path w="254000" h="271144">
                <a:moveTo>
                  <a:pt x="111123" y="197800"/>
                </a:moveTo>
                <a:lnTo>
                  <a:pt x="0" y="197800"/>
                </a:lnTo>
                <a:lnTo>
                  <a:pt x="0" y="169225"/>
                </a:lnTo>
                <a:lnTo>
                  <a:pt x="110806" y="169225"/>
                </a:lnTo>
                <a:lnTo>
                  <a:pt x="137376" y="168660"/>
                </a:lnTo>
                <a:lnTo>
                  <a:pt x="161685" y="166844"/>
                </a:lnTo>
                <a:lnTo>
                  <a:pt x="182778" y="163600"/>
                </a:lnTo>
                <a:lnTo>
                  <a:pt x="199705" y="158748"/>
                </a:lnTo>
                <a:lnTo>
                  <a:pt x="199705" y="187323"/>
                </a:lnTo>
                <a:lnTo>
                  <a:pt x="182917" y="192040"/>
                </a:lnTo>
                <a:lnTo>
                  <a:pt x="162082" y="195300"/>
                </a:lnTo>
                <a:lnTo>
                  <a:pt x="137912" y="197190"/>
                </a:lnTo>
                <a:lnTo>
                  <a:pt x="111123" y="197800"/>
                </a:lnTo>
                <a:close/>
              </a:path>
              <a:path w="254000" h="271144">
                <a:moveTo>
                  <a:pt x="108583" y="271142"/>
                </a:moveTo>
                <a:lnTo>
                  <a:pt x="77151" y="271142"/>
                </a:lnTo>
                <a:lnTo>
                  <a:pt x="77151" y="197800"/>
                </a:lnTo>
                <a:lnTo>
                  <a:pt x="108583" y="197800"/>
                </a:lnTo>
                <a:lnTo>
                  <a:pt x="108583" y="2711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61033" y="2945172"/>
            <a:ext cx="284480" cy="272415"/>
          </a:xfrm>
          <a:custGeom>
            <a:avLst/>
            <a:gdLst/>
            <a:ahLst/>
            <a:cxnLst/>
            <a:rect l="l" t="t" r="r" b="b"/>
            <a:pathLst>
              <a:path w="284479" h="272414">
                <a:moveTo>
                  <a:pt x="107948" y="30479"/>
                </a:moveTo>
                <a:lnTo>
                  <a:pt x="76199" y="30479"/>
                </a:lnTo>
                <a:lnTo>
                  <a:pt x="76199" y="0"/>
                </a:lnTo>
                <a:lnTo>
                  <a:pt x="107948" y="0"/>
                </a:lnTo>
                <a:lnTo>
                  <a:pt x="107948" y="30479"/>
                </a:lnTo>
                <a:close/>
              </a:path>
              <a:path w="284479" h="272414">
                <a:moveTo>
                  <a:pt x="184148" y="56196"/>
                </a:moveTo>
                <a:lnTo>
                  <a:pt x="0" y="56196"/>
                </a:lnTo>
                <a:lnTo>
                  <a:pt x="0" y="30479"/>
                </a:lnTo>
                <a:lnTo>
                  <a:pt x="184148" y="30479"/>
                </a:lnTo>
                <a:lnTo>
                  <a:pt x="184148" y="56196"/>
                </a:lnTo>
                <a:close/>
              </a:path>
              <a:path w="284479" h="272414">
                <a:moveTo>
                  <a:pt x="246377" y="207960"/>
                </a:moveTo>
                <a:lnTo>
                  <a:pt x="214945" y="207960"/>
                </a:lnTo>
                <a:lnTo>
                  <a:pt x="214945" y="4762"/>
                </a:lnTo>
                <a:lnTo>
                  <a:pt x="246377" y="4762"/>
                </a:lnTo>
                <a:lnTo>
                  <a:pt x="246377" y="79056"/>
                </a:lnTo>
                <a:lnTo>
                  <a:pt x="284477" y="79056"/>
                </a:lnTo>
                <a:lnTo>
                  <a:pt x="284477" y="109218"/>
                </a:lnTo>
                <a:lnTo>
                  <a:pt x="246377" y="109218"/>
                </a:lnTo>
                <a:lnTo>
                  <a:pt x="246377" y="207960"/>
                </a:lnTo>
                <a:close/>
              </a:path>
              <a:path w="284479" h="272414">
                <a:moveTo>
                  <a:pt x="92074" y="182560"/>
                </a:moveTo>
                <a:lnTo>
                  <a:pt x="60502" y="178879"/>
                </a:lnTo>
                <a:lnTo>
                  <a:pt x="35004" y="168114"/>
                </a:lnTo>
                <a:lnTo>
                  <a:pt x="17958" y="150682"/>
                </a:lnTo>
                <a:lnTo>
                  <a:pt x="11747" y="126998"/>
                </a:lnTo>
                <a:lnTo>
                  <a:pt x="17958" y="103315"/>
                </a:lnTo>
                <a:lnTo>
                  <a:pt x="35004" y="85882"/>
                </a:lnTo>
                <a:lnTo>
                  <a:pt x="60502" y="75117"/>
                </a:lnTo>
                <a:lnTo>
                  <a:pt x="92074" y="71436"/>
                </a:lnTo>
                <a:lnTo>
                  <a:pt x="123595" y="75117"/>
                </a:lnTo>
                <a:lnTo>
                  <a:pt x="148985" y="85882"/>
                </a:lnTo>
                <a:lnTo>
                  <a:pt x="158393" y="95566"/>
                </a:lnTo>
                <a:lnTo>
                  <a:pt x="92074" y="95566"/>
                </a:lnTo>
                <a:lnTo>
                  <a:pt x="71426" y="97932"/>
                </a:lnTo>
                <a:lnTo>
                  <a:pt x="55720" y="104496"/>
                </a:lnTo>
                <a:lnTo>
                  <a:pt x="45729" y="114452"/>
                </a:lnTo>
                <a:lnTo>
                  <a:pt x="42227" y="126998"/>
                </a:lnTo>
                <a:lnTo>
                  <a:pt x="45729" y="139678"/>
                </a:lnTo>
                <a:lnTo>
                  <a:pt x="55720" y="149620"/>
                </a:lnTo>
                <a:lnTo>
                  <a:pt x="71426" y="156109"/>
                </a:lnTo>
                <a:lnTo>
                  <a:pt x="92074" y="158430"/>
                </a:lnTo>
                <a:lnTo>
                  <a:pt x="158393" y="158430"/>
                </a:lnTo>
                <a:lnTo>
                  <a:pt x="148985" y="168114"/>
                </a:lnTo>
                <a:lnTo>
                  <a:pt x="123595" y="178879"/>
                </a:lnTo>
                <a:lnTo>
                  <a:pt x="92074" y="182560"/>
                </a:lnTo>
                <a:close/>
              </a:path>
              <a:path w="284479" h="272414">
                <a:moveTo>
                  <a:pt x="158393" y="158430"/>
                </a:moveTo>
                <a:lnTo>
                  <a:pt x="92074" y="158430"/>
                </a:lnTo>
                <a:lnTo>
                  <a:pt x="112721" y="156109"/>
                </a:lnTo>
                <a:lnTo>
                  <a:pt x="128427" y="149620"/>
                </a:lnTo>
                <a:lnTo>
                  <a:pt x="138418" y="139678"/>
                </a:lnTo>
                <a:lnTo>
                  <a:pt x="141921" y="126998"/>
                </a:lnTo>
                <a:lnTo>
                  <a:pt x="138418" y="114452"/>
                </a:lnTo>
                <a:lnTo>
                  <a:pt x="128427" y="104496"/>
                </a:lnTo>
                <a:lnTo>
                  <a:pt x="112721" y="97932"/>
                </a:lnTo>
                <a:lnTo>
                  <a:pt x="92074" y="95566"/>
                </a:lnTo>
                <a:lnTo>
                  <a:pt x="158393" y="95566"/>
                </a:lnTo>
                <a:lnTo>
                  <a:pt x="165921" y="103315"/>
                </a:lnTo>
                <a:lnTo>
                  <a:pt x="172083" y="126998"/>
                </a:lnTo>
                <a:lnTo>
                  <a:pt x="165921" y="150682"/>
                </a:lnTo>
                <a:lnTo>
                  <a:pt x="158393" y="158430"/>
                </a:lnTo>
                <a:close/>
              </a:path>
              <a:path w="284479" h="272414">
                <a:moveTo>
                  <a:pt x="253679" y="272412"/>
                </a:moveTo>
                <a:lnTo>
                  <a:pt x="19684" y="272412"/>
                </a:lnTo>
                <a:lnTo>
                  <a:pt x="19684" y="198118"/>
                </a:lnTo>
                <a:lnTo>
                  <a:pt x="51434" y="198118"/>
                </a:lnTo>
                <a:lnTo>
                  <a:pt x="51434" y="244472"/>
                </a:lnTo>
                <a:lnTo>
                  <a:pt x="253679" y="244472"/>
                </a:lnTo>
                <a:lnTo>
                  <a:pt x="253679" y="2724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98736" y="3340467"/>
            <a:ext cx="86360" cy="255270"/>
          </a:xfrm>
          <a:custGeom>
            <a:avLst/>
            <a:gdLst/>
            <a:ahLst/>
            <a:cxnLst/>
            <a:rect l="l" t="t" r="r" b="b"/>
            <a:pathLst>
              <a:path w="86360" h="255270">
                <a:moveTo>
                  <a:pt x="86042" y="0"/>
                </a:moveTo>
                <a:lnTo>
                  <a:pt x="0" y="0"/>
                </a:lnTo>
                <a:lnTo>
                  <a:pt x="0" y="29210"/>
                </a:lnTo>
                <a:lnTo>
                  <a:pt x="52705" y="29210"/>
                </a:lnTo>
                <a:lnTo>
                  <a:pt x="52705" y="255270"/>
                </a:lnTo>
                <a:lnTo>
                  <a:pt x="86042" y="255270"/>
                </a:lnTo>
                <a:lnTo>
                  <a:pt x="86042" y="29210"/>
                </a:lnTo>
                <a:lnTo>
                  <a:pt x="86042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44151" y="3330930"/>
            <a:ext cx="481965" cy="271145"/>
          </a:xfrm>
          <a:custGeom>
            <a:avLst/>
            <a:gdLst/>
            <a:ahLst/>
            <a:cxnLst/>
            <a:rect l="l" t="t" r="r" b="b"/>
            <a:pathLst>
              <a:path w="481964" h="271145">
                <a:moveTo>
                  <a:pt x="187642" y="137160"/>
                </a:moveTo>
                <a:lnTo>
                  <a:pt x="180517" y="78867"/>
                </a:lnTo>
                <a:lnTo>
                  <a:pt x="160820" y="37312"/>
                </a:lnTo>
                <a:lnTo>
                  <a:pt x="156464" y="33655"/>
                </a:lnTo>
                <a:lnTo>
                  <a:pt x="155575" y="32918"/>
                </a:lnTo>
                <a:lnTo>
                  <a:pt x="155575" y="137160"/>
                </a:lnTo>
                <a:lnTo>
                  <a:pt x="150774" y="182537"/>
                </a:lnTo>
                <a:lnTo>
                  <a:pt x="137642" y="214871"/>
                </a:lnTo>
                <a:lnTo>
                  <a:pt x="118071" y="234226"/>
                </a:lnTo>
                <a:lnTo>
                  <a:pt x="93980" y="240665"/>
                </a:lnTo>
                <a:lnTo>
                  <a:pt x="69710" y="234226"/>
                </a:lnTo>
                <a:lnTo>
                  <a:pt x="50050" y="214871"/>
                </a:lnTo>
                <a:lnTo>
                  <a:pt x="36880" y="182537"/>
                </a:lnTo>
                <a:lnTo>
                  <a:pt x="32067" y="137160"/>
                </a:lnTo>
                <a:lnTo>
                  <a:pt x="36880" y="91922"/>
                </a:lnTo>
                <a:lnTo>
                  <a:pt x="50050" y="59575"/>
                </a:lnTo>
                <a:lnTo>
                  <a:pt x="69710" y="40144"/>
                </a:lnTo>
                <a:lnTo>
                  <a:pt x="93980" y="33655"/>
                </a:lnTo>
                <a:lnTo>
                  <a:pt x="118071" y="40144"/>
                </a:lnTo>
                <a:lnTo>
                  <a:pt x="137642" y="59575"/>
                </a:lnTo>
                <a:lnTo>
                  <a:pt x="150774" y="91922"/>
                </a:lnTo>
                <a:lnTo>
                  <a:pt x="155575" y="137160"/>
                </a:lnTo>
                <a:lnTo>
                  <a:pt x="155575" y="32918"/>
                </a:lnTo>
                <a:lnTo>
                  <a:pt x="131114" y="12407"/>
                </a:lnTo>
                <a:lnTo>
                  <a:pt x="93980" y="4127"/>
                </a:lnTo>
                <a:lnTo>
                  <a:pt x="56667" y="12407"/>
                </a:lnTo>
                <a:lnTo>
                  <a:pt x="26873" y="37312"/>
                </a:lnTo>
                <a:lnTo>
                  <a:pt x="7137" y="78867"/>
                </a:lnTo>
                <a:lnTo>
                  <a:pt x="0" y="137160"/>
                </a:lnTo>
                <a:lnTo>
                  <a:pt x="7137" y="195453"/>
                </a:lnTo>
                <a:lnTo>
                  <a:pt x="26873" y="237007"/>
                </a:lnTo>
                <a:lnTo>
                  <a:pt x="56667" y="261912"/>
                </a:lnTo>
                <a:lnTo>
                  <a:pt x="93980" y="270192"/>
                </a:lnTo>
                <a:lnTo>
                  <a:pt x="131114" y="261912"/>
                </a:lnTo>
                <a:lnTo>
                  <a:pt x="156464" y="240665"/>
                </a:lnTo>
                <a:lnTo>
                  <a:pt x="160820" y="237007"/>
                </a:lnTo>
                <a:lnTo>
                  <a:pt x="180517" y="195453"/>
                </a:lnTo>
                <a:lnTo>
                  <a:pt x="187642" y="137160"/>
                </a:lnTo>
                <a:close/>
              </a:path>
              <a:path w="481964" h="271145">
                <a:moveTo>
                  <a:pt x="358457" y="216535"/>
                </a:moveTo>
                <a:lnTo>
                  <a:pt x="344881" y="220980"/>
                </a:lnTo>
                <a:lnTo>
                  <a:pt x="329361" y="224269"/>
                </a:lnTo>
                <a:lnTo>
                  <a:pt x="312610" y="226314"/>
                </a:lnTo>
                <a:lnTo>
                  <a:pt x="295275" y="227012"/>
                </a:lnTo>
                <a:lnTo>
                  <a:pt x="260350" y="227012"/>
                </a:lnTo>
                <a:lnTo>
                  <a:pt x="260350" y="37782"/>
                </a:lnTo>
                <a:lnTo>
                  <a:pt x="346710" y="37782"/>
                </a:lnTo>
                <a:lnTo>
                  <a:pt x="346710" y="9842"/>
                </a:lnTo>
                <a:lnTo>
                  <a:pt x="229552" y="9842"/>
                </a:lnTo>
                <a:lnTo>
                  <a:pt x="229552" y="254952"/>
                </a:lnTo>
                <a:lnTo>
                  <a:pt x="291782" y="254952"/>
                </a:lnTo>
                <a:lnTo>
                  <a:pt x="310235" y="254241"/>
                </a:lnTo>
                <a:lnTo>
                  <a:pt x="328218" y="252171"/>
                </a:lnTo>
                <a:lnTo>
                  <a:pt x="344652" y="248793"/>
                </a:lnTo>
                <a:lnTo>
                  <a:pt x="358457" y="244157"/>
                </a:lnTo>
                <a:lnTo>
                  <a:pt x="358457" y="227012"/>
                </a:lnTo>
                <a:lnTo>
                  <a:pt x="358457" y="216535"/>
                </a:lnTo>
                <a:close/>
              </a:path>
              <a:path w="481964" h="271145">
                <a:moveTo>
                  <a:pt x="481965" y="0"/>
                </a:moveTo>
                <a:lnTo>
                  <a:pt x="452120" y="0"/>
                </a:lnTo>
                <a:lnTo>
                  <a:pt x="452120" y="109220"/>
                </a:lnTo>
                <a:lnTo>
                  <a:pt x="407987" y="109220"/>
                </a:lnTo>
                <a:lnTo>
                  <a:pt x="407987" y="1587"/>
                </a:lnTo>
                <a:lnTo>
                  <a:pt x="378142" y="1587"/>
                </a:lnTo>
                <a:lnTo>
                  <a:pt x="378142" y="266382"/>
                </a:lnTo>
                <a:lnTo>
                  <a:pt x="407987" y="266382"/>
                </a:lnTo>
                <a:lnTo>
                  <a:pt x="407987" y="138747"/>
                </a:lnTo>
                <a:lnTo>
                  <a:pt x="452120" y="138747"/>
                </a:lnTo>
                <a:lnTo>
                  <a:pt x="452120" y="271145"/>
                </a:lnTo>
                <a:lnTo>
                  <a:pt x="481965" y="271145"/>
                </a:lnTo>
                <a:lnTo>
                  <a:pt x="481965" y="138747"/>
                </a:lnTo>
                <a:lnTo>
                  <a:pt x="481965" y="109220"/>
                </a:lnTo>
                <a:lnTo>
                  <a:pt x="481965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72794" y="3441732"/>
            <a:ext cx="144145" cy="52069"/>
          </a:xfrm>
          <a:custGeom>
            <a:avLst/>
            <a:gdLst/>
            <a:ahLst/>
            <a:cxnLst/>
            <a:rect l="l" t="t" r="r" b="b"/>
            <a:pathLst>
              <a:path w="144145" h="52070">
                <a:moveTo>
                  <a:pt x="105726" y="52069"/>
                </a:moveTo>
                <a:lnTo>
                  <a:pt x="86493" y="48497"/>
                </a:lnTo>
                <a:lnTo>
                  <a:pt x="69015" y="40639"/>
                </a:lnTo>
                <a:lnTo>
                  <a:pt x="52193" y="32781"/>
                </a:lnTo>
                <a:lnTo>
                  <a:pt x="34924" y="29209"/>
                </a:lnTo>
                <a:lnTo>
                  <a:pt x="24556" y="30315"/>
                </a:lnTo>
                <a:lnTo>
                  <a:pt x="15557" y="33535"/>
                </a:lnTo>
                <a:lnTo>
                  <a:pt x="7510" y="38719"/>
                </a:lnTo>
                <a:lnTo>
                  <a:pt x="0" y="45719"/>
                </a:lnTo>
                <a:lnTo>
                  <a:pt x="0" y="13969"/>
                </a:lnTo>
                <a:lnTo>
                  <a:pt x="7610" y="8036"/>
                </a:lnTo>
                <a:lnTo>
                  <a:pt x="16589" y="3651"/>
                </a:lnTo>
                <a:lnTo>
                  <a:pt x="26878" y="932"/>
                </a:lnTo>
                <a:lnTo>
                  <a:pt x="38417" y="0"/>
                </a:lnTo>
                <a:lnTo>
                  <a:pt x="57645" y="3571"/>
                </a:lnTo>
                <a:lnTo>
                  <a:pt x="75087" y="11429"/>
                </a:lnTo>
                <a:lnTo>
                  <a:pt x="91816" y="19287"/>
                </a:lnTo>
                <a:lnTo>
                  <a:pt x="108901" y="22859"/>
                </a:lnTo>
                <a:lnTo>
                  <a:pt x="119408" y="21376"/>
                </a:lnTo>
                <a:lnTo>
                  <a:pt x="128427" y="17184"/>
                </a:lnTo>
                <a:lnTo>
                  <a:pt x="136493" y="10670"/>
                </a:lnTo>
                <a:lnTo>
                  <a:pt x="144143" y="2222"/>
                </a:lnTo>
                <a:lnTo>
                  <a:pt x="144143" y="34289"/>
                </a:lnTo>
                <a:lnTo>
                  <a:pt x="136622" y="41755"/>
                </a:lnTo>
                <a:lnTo>
                  <a:pt x="127792" y="47346"/>
                </a:lnTo>
                <a:lnTo>
                  <a:pt x="117533" y="50854"/>
                </a:lnTo>
                <a:lnTo>
                  <a:pt x="105726" y="520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3963610" y="3330925"/>
            <a:ext cx="788035" cy="271145"/>
            <a:chOff x="3963610" y="3330925"/>
            <a:chExt cx="788035" cy="271145"/>
          </a:xfrm>
        </p:grpSpPr>
        <p:sp>
          <p:nvSpPr>
            <p:cNvPr id="91" name="object 91"/>
            <p:cNvSpPr/>
            <p:nvPr/>
          </p:nvSpPr>
          <p:spPr>
            <a:xfrm>
              <a:off x="3963610" y="334108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254632" y="254314"/>
                  </a:moveTo>
                  <a:lnTo>
                    <a:pt x="221295" y="254314"/>
                  </a:lnTo>
                  <a:lnTo>
                    <a:pt x="221295" y="66674"/>
                  </a:lnTo>
                  <a:lnTo>
                    <a:pt x="139381" y="211452"/>
                  </a:lnTo>
                  <a:lnTo>
                    <a:pt x="115251" y="211452"/>
                  </a:lnTo>
                  <a:lnTo>
                    <a:pt x="33337" y="66674"/>
                  </a:lnTo>
                  <a:lnTo>
                    <a:pt x="33337" y="254314"/>
                  </a:lnTo>
                  <a:lnTo>
                    <a:pt x="0" y="254314"/>
                  </a:lnTo>
                  <a:lnTo>
                    <a:pt x="0" y="0"/>
                  </a:lnTo>
                  <a:lnTo>
                    <a:pt x="29209" y="0"/>
                  </a:lnTo>
                  <a:lnTo>
                    <a:pt x="127316" y="172718"/>
                  </a:lnTo>
                  <a:lnTo>
                    <a:pt x="225422" y="0"/>
                  </a:lnTo>
                  <a:lnTo>
                    <a:pt x="254632" y="0"/>
                  </a:lnTo>
                  <a:lnTo>
                    <a:pt x="254632" y="254314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260787" y="3341403"/>
              <a:ext cx="201927" cy="253997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493195" y="3330925"/>
              <a:ext cx="258445" cy="271145"/>
            </a:xfrm>
            <a:custGeom>
              <a:avLst/>
              <a:gdLst/>
              <a:ahLst/>
              <a:cxnLst/>
              <a:rect l="l" t="t" r="r" b="b"/>
              <a:pathLst>
                <a:path w="258445" h="271145">
                  <a:moveTo>
                    <a:pt x="258442" y="271142"/>
                  </a:moveTo>
                  <a:lnTo>
                    <a:pt x="228597" y="271142"/>
                  </a:lnTo>
                  <a:lnTo>
                    <a:pt x="228597" y="0"/>
                  </a:lnTo>
                  <a:lnTo>
                    <a:pt x="258442" y="0"/>
                  </a:lnTo>
                  <a:lnTo>
                    <a:pt x="258442" y="271142"/>
                  </a:lnTo>
                  <a:close/>
                </a:path>
                <a:path w="258445" h="271145">
                  <a:moveTo>
                    <a:pt x="190180" y="266379"/>
                  </a:moveTo>
                  <a:lnTo>
                    <a:pt x="160335" y="266379"/>
                  </a:lnTo>
                  <a:lnTo>
                    <a:pt x="160335" y="122553"/>
                  </a:lnTo>
                  <a:lnTo>
                    <a:pt x="117473" y="122553"/>
                  </a:lnTo>
                  <a:lnTo>
                    <a:pt x="117473" y="92709"/>
                  </a:lnTo>
                  <a:lnTo>
                    <a:pt x="160335" y="92709"/>
                  </a:lnTo>
                  <a:lnTo>
                    <a:pt x="160335" y="1587"/>
                  </a:lnTo>
                  <a:lnTo>
                    <a:pt x="190180" y="1587"/>
                  </a:lnTo>
                  <a:lnTo>
                    <a:pt x="190180" y="266379"/>
                  </a:lnTo>
                  <a:close/>
                </a:path>
                <a:path w="258445" h="271145">
                  <a:moveTo>
                    <a:pt x="0" y="254949"/>
                  </a:moveTo>
                  <a:lnTo>
                    <a:pt x="0" y="223200"/>
                  </a:lnTo>
                  <a:lnTo>
                    <a:pt x="22438" y="206929"/>
                  </a:lnTo>
                  <a:lnTo>
                    <a:pt x="38765" y="175784"/>
                  </a:lnTo>
                  <a:lnTo>
                    <a:pt x="49651" y="131121"/>
                  </a:lnTo>
                  <a:lnTo>
                    <a:pt x="55767" y="74296"/>
                  </a:lnTo>
                  <a:lnTo>
                    <a:pt x="57784" y="6667"/>
                  </a:lnTo>
                  <a:lnTo>
                    <a:pt x="87946" y="7937"/>
                  </a:lnTo>
                  <a:lnTo>
                    <a:pt x="87539" y="38546"/>
                  </a:lnTo>
                  <a:lnTo>
                    <a:pt x="86359" y="67071"/>
                  </a:lnTo>
                  <a:lnTo>
                    <a:pt x="84464" y="93572"/>
                  </a:lnTo>
                  <a:lnTo>
                    <a:pt x="81914" y="118108"/>
                  </a:lnTo>
                  <a:lnTo>
                    <a:pt x="106385" y="162558"/>
                  </a:lnTo>
                  <a:lnTo>
                    <a:pt x="73659" y="162558"/>
                  </a:lnTo>
                  <a:lnTo>
                    <a:pt x="61480" y="198827"/>
                  </a:lnTo>
                  <a:lnTo>
                    <a:pt x="45282" y="226256"/>
                  </a:lnTo>
                  <a:lnTo>
                    <a:pt x="24859" y="244933"/>
                  </a:lnTo>
                  <a:lnTo>
                    <a:pt x="0" y="254949"/>
                  </a:lnTo>
                  <a:close/>
                </a:path>
                <a:path w="258445" h="271145">
                  <a:moveTo>
                    <a:pt x="121283" y="251457"/>
                  </a:moveTo>
                  <a:lnTo>
                    <a:pt x="73659" y="162558"/>
                  </a:lnTo>
                  <a:lnTo>
                    <a:pt x="106385" y="162558"/>
                  </a:lnTo>
                  <a:lnTo>
                    <a:pt x="147636" y="237487"/>
                  </a:lnTo>
                  <a:lnTo>
                    <a:pt x="121283" y="251457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4804659" y="3330925"/>
            <a:ext cx="252729" cy="271145"/>
          </a:xfrm>
          <a:custGeom>
            <a:avLst/>
            <a:gdLst/>
            <a:ahLst/>
            <a:cxnLst/>
            <a:rect l="l" t="t" r="r" b="b"/>
            <a:pathLst>
              <a:path w="252729" h="271145">
                <a:moveTo>
                  <a:pt x="252409" y="109218"/>
                </a:moveTo>
                <a:lnTo>
                  <a:pt x="222565" y="109218"/>
                </a:lnTo>
                <a:lnTo>
                  <a:pt x="222565" y="0"/>
                </a:lnTo>
                <a:lnTo>
                  <a:pt x="252409" y="0"/>
                </a:lnTo>
                <a:lnTo>
                  <a:pt x="252409" y="109218"/>
                </a:lnTo>
                <a:close/>
              </a:path>
              <a:path w="252729" h="271145">
                <a:moveTo>
                  <a:pt x="178433" y="266379"/>
                </a:moveTo>
                <a:lnTo>
                  <a:pt x="148588" y="266379"/>
                </a:lnTo>
                <a:lnTo>
                  <a:pt x="148588" y="1587"/>
                </a:lnTo>
                <a:lnTo>
                  <a:pt x="178433" y="1587"/>
                </a:lnTo>
                <a:lnTo>
                  <a:pt x="178433" y="109218"/>
                </a:lnTo>
                <a:lnTo>
                  <a:pt x="252409" y="109218"/>
                </a:lnTo>
                <a:lnTo>
                  <a:pt x="252409" y="138746"/>
                </a:lnTo>
                <a:lnTo>
                  <a:pt x="178433" y="138746"/>
                </a:lnTo>
                <a:lnTo>
                  <a:pt x="178433" y="266379"/>
                </a:lnTo>
                <a:close/>
              </a:path>
              <a:path w="252729" h="271145">
                <a:moveTo>
                  <a:pt x="252409" y="271142"/>
                </a:moveTo>
                <a:lnTo>
                  <a:pt x="222565" y="271142"/>
                </a:lnTo>
                <a:lnTo>
                  <a:pt x="222565" y="138746"/>
                </a:lnTo>
                <a:lnTo>
                  <a:pt x="252409" y="138746"/>
                </a:lnTo>
                <a:lnTo>
                  <a:pt x="252409" y="271142"/>
                </a:lnTo>
                <a:close/>
              </a:path>
              <a:path w="252729" h="271145">
                <a:moveTo>
                  <a:pt x="62229" y="254949"/>
                </a:moveTo>
                <a:lnTo>
                  <a:pt x="0" y="254949"/>
                </a:lnTo>
                <a:lnTo>
                  <a:pt x="0" y="9842"/>
                </a:lnTo>
                <a:lnTo>
                  <a:pt x="117156" y="9842"/>
                </a:lnTo>
                <a:lnTo>
                  <a:pt x="117156" y="37782"/>
                </a:lnTo>
                <a:lnTo>
                  <a:pt x="30797" y="37782"/>
                </a:lnTo>
                <a:lnTo>
                  <a:pt x="30797" y="227010"/>
                </a:lnTo>
                <a:lnTo>
                  <a:pt x="128903" y="227010"/>
                </a:lnTo>
                <a:lnTo>
                  <a:pt x="128903" y="244155"/>
                </a:lnTo>
                <a:lnTo>
                  <a:pt x="115092" y="248788"/>
                </a:lnTo>
                <a:lnTo>
                  <a:pt x="98662" y="252171"/>
                </a:lnTo>
                <a:lnTo>
                  <a:pt x="80683" y="254245"/>
                </a:lnTo>
                <a:lnTo>
                  <a:pt x="62229" y="254949"/>
                </a:lnTo>
                <a:close/>
              </a:path>
              <a:path w="252729" h="271145">
                <a:moveTo>
                  <a:pt x="128903" y="227010"/>
                </a:moveTo>
                <a:lnTo>
                  <a:pt x="65721" y="227010"/>
                </a:lnTo>
                <a:lnTo>
                  <a:pt x="83050" y="226310"/>
                </a:lnTo>
                <a:lnTo>
                  <a:pt x="99813" y="224271"/>
                </a:lnTo>
                <a:lnTo>
                  <a:pt x="115325" y="220982"/>
                </a:lnTo>
                <a:lnTo>
                  <a:pt x="128903" y="216532"/>
                </a:lnTo>
                <a:lnTo>
                  <a:pt x="128903" y="2270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90668" y="3330930"/>
            <a:ext cx="566420" cy="271145"/>
          </a:xfrm>
          <a:custGeom>
            <a:avLst/>
            <a:gdLst/>
            <a:ahLst/>
            <a:cxnLst/>
            <a:rect l="l" t="t" r="r" b="b"/>
            <a:pathLst>
              <a:path w="566420" h="271145">
                <a:moveTo>
                  <a:pt x="252730" y="9537"/>
                </a:moveTo>
                <a:lnTo>
                  <a:pt x="16510" y="9537"/>
                </a:lnTo>
                <a:lnTo>
                  <a:pt x="16510" y="38747"/>
                </a:lnTo>
                <a:lnTo>
                  <a:pt x="220027" y="38747"/>
                </a:lnTo>
                <a:lnTo>
                  <a:pt x="220027" y="188607"/>
                </a:lnTo>
                <a:lnTo>
                  <a:pt x="252730" y="188607"/>
                </a:lnTo>
                <a:lnTo>
                  <a:pt x="252730" y="38747"/>
                </a:lnTo>
                <a:lnTo>
                  <a:pt x="252730" y="9537"/>
                </a:lnTo>
                <a:close/>
              </a:path>
              <a:path w="566420" h="271145">
                <a:moveTo>
                  <a:pt x="270827" y="228600"/>
                </a:moveTo>
                <a:lnTo>
                  <a:pt x="133350" y="228600"/>
                </a:lnTo>
                <a:lnTo>
                  <a:pt x="133350" y="107632"/>
                </a:lnTo>
                <a:lnTo>
                  <a:pt x="100965" y="107632"/>
                </a:lnTo>
                <a:lnTo>
                  <a:pt x="100965" y="228600"/>
                </a:lnTo>
                <a:lnTo>
                  <a:pt x="0" y="228600"/>
                </a:lnTo>
                <a:lnTo>
                  <a:pt x="0" y="258127"/>
                </a:lnTo>
                <a:lnTo>
                  <a:pt x="270827" y="258127"/>
                </a:lnTo>
                <a:lnTo>
                  <a:pt x="270827" y="228600"/>
                </a:lnTo>
                <a:close/>
              </a:path>
              <a:path w="566420" h="271145">
                <a:moveTo>
                  <a:pt x="428307" y="6667"/>
                </a:moveTo>
                <a:lnTo>
                  <a:pt x="311467" y="6667"/>
                </a:lnTo>
                <a:lnTo>
                  <a:pt x="311467" y="33337"/>
                </a:lnTo>
                <a:lnTo>
                  <a:pt x="397827" y="33337"/>
                </a:lnTo>
                <a:lnTo>
                  <a:pt x="397827" y="54610"/>
                </a:lnTo>
                <a:lnTo>
                  <a:pt x="391528" y="86474"/>
                </a:lnTo>
                <a:lnTo>
                  <a:pt x="373824" y="110172"/>
                </a:lnTo>
                <a:lnTo>
                  <a:pt x="346532" y="125069"/>
                </a:lnTo>
                <a:lnTo>
                  <a:pt x="311467" y="130492"/>
                </a:lnTo>
                <a:lnTo>
                  <a:pt x="311467" y="157797"/>
                </a:lnTo>
                <a:lnTo>
                  <a:pt x="357581" y="150710"/>
                </a:lnTo>
                <a:lnTo>
                  <a:pt x="394652" y="130378"/>
                </a:lnTo>
                <a:lnTo>
                  <a:pt x="419341" y="97472"/>
                </a:lnTo>
                <a:lnTo>
                  <a:pt x="428307" y="52705"/>
                </a:lnTo>
                <a:lnTo>
                  <a:pt x="428307" y="6667"/>
                </a:lnTo>
                <a:close/>
              </a:path>
              <a:path w="566420" h="271145">
                <a:moveTo>
                  <a:pt x="566102" y="181927"/>
                </a:moveTo>
                <a:lnTo>
                  <a:pt x="328612" y="181927"/>
                </a:lnTo>
                <a:lnTo>
                  <a:pt x="328612" y="208915"/>
                </a:lnTo>
                <a:lnTo>
                  <a:pt x="534987" y="208915"/>
                </a:lnTo>
                <a:lnTo>
                  <a:pt x="534987" y="271145"/>
                </a:lnTo>
                <a:lnTo>
                  <a:pt x="566102" y="271145"/>
                </a:lnTo>
                <a:lnTo>
                  <a:pt x="566102" y="181927"/>
                </a:lnTo>
                <a:close/>
              </a:path>
              <a:path w="566420" h="271145">
                <a:moveTo>
                  <a:pt x="566102" y="0"/>
                </a:moveTo>
                <a:lnTo>
                  <a:pt x="535940" y="0"/>
                </a:lnTo>
                <a:lnTo>
                  <a:pt x="535940" y="61912"/>
                </a:lnTo>
                <a:lnTo>
                  <a:pt x="490220" y="61912"/>
                </a:lnTo>
                <a:lnTo>
                  <a:pt x="490220" y="1587"/>
                </a:lnTo>
                <a:lnTo>
                  <a:pt x="460057" y="1587"/>
                </a:lnTo>
                <a:lnTo>
                  <a:pt x="460057" y="164147"/>
                </a:lnTo>
                <a:lnTo>
                  <a:pt x="490220" y="164147"/>
                </a:lnTo>
                <a:lnTo>
                  <a:pt x="490220" y="91122"/>
                </a:lnTo>
                <a:lnTo>
                  <a:pt x="535940" y="91122"/>
                </a:lnTo>
                <a:lnTo>
                  <a:pt x="535940" y="167005"/>
                </a:lnTo>
                <a:lnTo>
                  <a:pt x="566102" y="167005"/>
                </a:lnTo>
                <a:lnTo>
                  <a:pt x="566102" y="91122"/>
                </a:lnTo>
                <a:lnTo>
                  <a:pt x="566102" y="61912"/>
                </a:lnTo>
                <a:lnTo>
                  <a:pt x="566102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3100" y="3330930"/>
            <a:ext cx="561975" cy="271145"/>
          </a:xfrm>
          <a:custGeom>
            <a:avLst/>
            <a:gdLst/>
            <a:ahLst/>
            <a:cxnLst/>
            <a:rect l="l" t="t" r="r" b="b"/>
            <a:pathLst>
              <a:path w="561975" h="271145">
                <a:moveTo>
                  <a:pt x="177800" y="213360"/>
                </a:moveTo>
                <a:lnTo>
                  <a:pt x="163487" y="218554"/>
                </a:lnTo>
                <a:lnTo>
                  <a:pt x="146164" y="222567"/>
                </a:lnTo>
                <a:lnTo>
                  <a:pt x="127127" y="225145"/>
                </a:lnTo>
                <a:lnTo>
                  <a:pt x="107632" y="226060"/>
                </a:lnTo>
                <a:lnTo>
                  <a:pt x="31432" y="226060"/>
                </a:lnTo>
                <a:lnTo>
                  <a:pt x="31432" y="144780"/>
                </a:lnTo>
                <a:lnTo>
                  <a:pt x="151765" y="144780"/>
                </a:lnTo>
                <a:lnTo>
                  <a:pt x="151765" y="115887"/>
                </a:lnTo>
                <a:lnTo>
                  <a:pt x="31432" y="115887"/>
                </a:lnTo>
                <a:lnTo>
                  <a:pt x="31432" y="38735"/>
                </a:lnTo>
                <a:lnTo>
                  <a:pt x="156527" y="38735"/>
                </a:lnTo>
                <a:lnTo>
                  <a:pt x="156527" y="9842"/>
                </a:lnTo>
                <a:lnTo>
                  <a:pt x="0" y="9842"/>
                </a:lnTo>
                <a:lnTo>
                  <a:pt x="0" y="254952"/>
                </a:lnTo>
                <a:lnTo>
                  <a:pt x="106680" y="254952"/>
                </a:lnTo>
                <a:lnTo>
                  <a:pt x="126453" y="254076"/>
                </a:lnTo>
                <a:lnTo>
                  <a:pt x="145808" y="251536"/>
                </a:lnTo>
                <a:lnTo>
                  <a:pt x="163385" y="247446"/>
                </a:lnTo>
                <a:lnTo>
                  <a:pt x="177800" y="241935"/>
                </a:lnTo>
                <a:lnTo>
                  <a:pt x="177800" y="226060"/>
                </a:lnTo>
                <a:lnTo>
                  <a:pt x="177800" y="213360"/>
                </a:lnTo>
                <a:close/>
              </a:path>
              <a:path w="561975" h="271145">
                <a:moveTo>
                  <a:pt x="270827" y="109855"/>
                </a:moveTo>
                <a:lnTo>
                  <a:pt x="232727" y="109855"/>
                </a:lnTo>
                <a:lnTo>
                  <a:pt x="232727" y="0"/>
                </a:lnTo>
                <a:lnTo>
                  <a:pt x="201295" y="0"/>
                </a:lnTo>
                <a:lnTo>
                  <a:pt x="201295" y="271145"/>
                </a:lnTo>
                <a:lnTo>
                  <a:pt x="232727" y="271145"/>
                </a:lnTo>
                <a:lnTo>
                  <a:pt x="232727" y="140017"/>
                </a:lnTo>
                <a:lnTo>
                  <a:pt x="270827" y="140017"/>
                </a:lnTo>
                <a:lnTo>
                  <a:pt x="270827" y="109855"/>
                </a:lnTo>
                <a:close/>
              </a:path>
              <a:path w="561975" h="271145">
                <a:moveTo>
                  <a:pt x="484505" y="1587"/>
                </a:moveTo>
                <a:lnTo>
                  <a:pt x="454977" y="1587"/>
                </a:lnTo>
                <a:lnTo>
                  <a:pt x="454977" y="69850"/>
                </a:lnTo>
                <a:lnTo>
                  <a:pt x="413702" y="69850"/>
                </a:lnTo>
                <a:lnTo>
                  <a:pt x="414020" y="66357"/>
                </a:lnTo>
                <a:lnTo>
                  <a:pt x="414020" y="6667"/>
                </a:lnTo>
                <a:lnTo>
                  <a:pt x="298132" y="6667"/>
                </a:lnTo>
                <a:lnTo>
                  <a:pt x="298132" y="33337"/>
                </a:lnTo>
                <a:lnTo>
                  <a:pt x="384175" y="33337"/>
                </a:lnTo>
                <a:lnTo>
                  <a:pt x="384175" y="63500"/>
                </a:lnTo>
                <a:lnTo>
                  <a:pt x="383540" y="72072"/>
                </a:lnTo>
                <a:lnTo>
                  <a:pt x="298132" y="72072"/>
                </a:lnTo>
                <a:lnTo>
                  <a:pt x="298132" y="98425"/>
                </a:lnTo>
                <a:lnTo>
                  <a:pt x="377825" y="98425"/>
                </a:lnTo>
                <a:lnTo>
                  <a:pt x="365950" y="119341"/>
                </a:lnTo>
                <a:lnTo>
                  <a:pt x="348335" y="133781"/>
                </a:lnTo>
                <a:lnTo>
                  <a:pt x="325539" y="142227"/>
                </a:lnTo>
                <a:lnTo>
                  <a:pt x="298132" y="145097"/>
                </a:lnTo>
                <a:lnTo>
                  <a:pt x="298132" y="172402"/>
                </a:lnTo>
                <a:lnTo>
                  <a:pt x="335076" y="167817"/>
                </a:lnTo>
                <a:lnTo>
                  <a:pt x="367030" y="154025"/>
                </a:lnTo>
                <a:lnTo>
                  <a:pt x="392074" y="131013"/>
                </a:lnTo>
                <a:lnTo>
                  <a:pt x="408305" y="98742"/>
                </a:lnTo>
                <a:lnTo>
                  <a:pt x="454977" y="98742"/>
                </a:lnTo>
                <a:lnTo>
                  <a:pt x="454977" y="151447"/>
                </a:lnTo>
                <a:lnTo>
                  <a:pt x="484505" y="151447"/>
                </a:lnTo>
                <a:lnTo>
                  <a:pt x="484505" y="98742"/>
                </a:lnTo>
                <a:lnTo>
                  <a:pt x="484505" y="69850"/>
                </a:lnTo>
                <a:lnTo>
                  <a:pt x="484505" y="1587"/>
                </a:lnTo>
                <a:close/>
              </a:path>
              <a:path w="561975" h="271145">
                <a:moveTo>
                  <a:pt x="553402" y="0"/>
                </a:moveTo>
                <a:lnTo>
                  <a:pt x="523557" y="0"/>
                </a:lnTo>
                <a:lnTo>
                  <a:pt x="523557" y="193040"/>
                </a:lnTo>
                <a:lnTo>
                  <a:pt x="553402" y="193040"/>
                </a:lnTo>
                <a:lnTo>
                  <a:pt x="553402" y="0"/>
                </a:lnTo>
                <a:close/>
              </a:path>
              <a:path w="561975" h="271145">
                <a:moveTo>
                  <a:pt x="561975" y="243522"/>
                </a:moveTo>
                <a:lnTo>
                  <a:pt x="500824" y="217805"/>
                </a:lnTo>
                <a:lnTo>
                  <a:pt x="447992" y="195580"/>
                </a:lnTo>
                <a:lnTo>
                  <a:pt x="452221" y="188201"/>
                </a:lnTo>
                <a:lnTo>
                  <a:pt x="455891" y="180378"/>
                </a:lnTo>
                <a:lnTo>
                  <a:pt x="459016" y="172135"/>
                </a:lnTo>
                <a:lnTo>
                  <a:pt x="461645" y="163512"/>
                </a:lnTo>
                <a:lnTo>
                  <a:pt x="429577" y="156527"/>
                </a:lnTo>
                <a:lnTo>
                  <a:pt x="412978" y="190703"/>
                </a:lnTo>
                <a:lnTo>
                  <a:pt x="385127" y="216369"/>
                </a:lnTo>
                <a:lnTo>
                  <a:pt x="348932" y="232524"/>
                </a:lnTo>
                <a:lnTo>
                  <a:pt x="307340" y="238125"/>
                </a:lnTo>
                <a:lnTo>
                  <a:pt x="307340" y="267652"/>
                </a:lnTo>
                <a:lnTo>
                  <a:pt x="342404" y="264414"/>
                </a:lnTo>
                <a:lnTo>
                  <a:pt x="375678" y="254876"/>
                </a:lnTo>
                <a:lnTo>
                  <a:pt x="405739" y="239255"/>
                </a:lnTo>
                <a:lnTo>
                  <a:pt x="431165" y="217805"/>
                </a:lnTo>
                <a:lnTo>
                  <a:pt x="550862" y="270827"/>
                </a:lnTo>
                <a:lnTo>
                  <a:pt x="561975" y="2435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13652" y="3330925"/>
            <a:ext cx="245110" cy="271145"/>
          </a:xfrm>
          <a:custGeom>
            <a:avLst/>
            <a:gdLst/>
            <a:ahLst/>
            <a:cxnLst/>
            <a:rect l="l" t="t" r="r" b="b"/>
            <a:pathLst>
              <a:path w="245109" h="271145">
                <a:moveTo>
                  <a:pt x="240662" y="161605"/>
                </a:moveTo>
                <a:lnTo>
                  <a:pt x="209230" y="161605"/>
                </a:lnTo>
                <a:lnTo>
                  <a:pt x="209230" y="0"/>
                </a:lnTo>
                <a:lnTo>
                  <a:pt x="240662" y="0"/>
                </a:lnTo>
                <a:lnTo>
                  <a:pt x="240662" y="161605"/>
                </a:lnTo>
                <a:close/>
              </a:path>
              <a:path w="245109" h="271145">
                <a:moveTo>
                  <a:pt x="100011" y="149223"/>
                </a:moveTo>
                <a:lnTo>
                  <a:pt x="0" y="149223"/>
                </a:lnTo>
                <a:lnTo>
                  <a:pt x="0" y="6667"/>
                </a:lnTo>
                <a:lnTo>
                  <a:pt x="168273" y="6667"/>
                </a:lnTo>
                <a:lnTo>
                  <a:pt x="168273" y="32384"/>
                </a:lnTo>
                <a:lnTo>
                  <a:pt x="31114" y="32384"/>
                </a:lnTo>
                <a:lnTo>
                  <a:pt x="31114" y="65086"/>
                </a:lnTo>
                <a:lnTo>
                  <a:pt x="162875" y="65086"/>
                </a:lnTo>
                <a:lnTo>
                  <a:pt x="162875" y="90169"/>
                </a:lnTo>
                <a:lnTo>
                  <a:pt x="31114" y="90169"/>
                </a:lnTo>
                <a:lnTo>
                  <a:pt x="31114" y="123506"/>
                </a:lnTo>
                <a:lnTo>
                  <a:pt x="187958" y="123506"/>
                </a:lnTo>
                <a:lnTo>
                  <a:pt x="187958" y="137158"/>
                </a:lnTo>
                <a:lnTo>
                  <a:pt x="172519" y="142124"/>
                </a:lnTo>
                <a:lnTo>
                  <a:pt x="152080" y="145929"/>
                </a:lnTo>
                <a:lnTo>
                  <a:pt x="127594" y="148365"/>
                </a:lnTo>
                <a:lnTo>
                  <a:pt x="100011" y="149223"/>
                </a:lnTo>
                <a:close/>
              </a:path>
              <a:path w="245109" h="271145">
                <a:moveTo>
                  <a:pt x="187958" y="123506"/>
                </a:moveTo>
                <a:lnTo>
                  <a:pt x="102551" y="123506"/>
                </a:lnTo>
                <a:lnTo>
                  <a:pt x="128978" y="122692"/>
                </a:lnTo>
                <a:lnTo>
                  <a:pt x="152517" y="120331"/>
                </a:lnTo>
                <a:lnTo>
                  <a:pt x="172425" y="116541"/>
                </a:lnTo>
                <a:lnTo>
                  <a:pt x="187958" y="111441"/>
                </a:lnTo>
                <a:lnTo>
                  <a:pt x="187958" y="123506"/>
                </a:lnTo>
                <a:close/>
              </a:path>
              <a:path w="245109" h="271145">
                <a:moveTo>
                  <a:pt x="126998" y="271142"/>
                </a:moveTo>
                <a:lnTo>
                  <a:pt x="80867" y="268522"/>
                </a:lnTo>
                <a:lnTo>
                  <a:pt x="43457" y="259950"/>
                </a:lnTo>
                <a:lnTo>
                  <a:pt x="18370" y="244353"/>
                </a:lnTo>
                <a:lnTo>
                  <a:pt x="9207" y="220660"/>
                </a:lnTo>
                <a:lnTo>
                  <a:pt x="18370" y="196833"/>
                </a:lnTo>
                <a:lnTo>
                  <a:pt x="43457" y="181251"/>
                </a:lnTo>
                <a:lnTo>
                  <a:pt x="80867" y="172753"/>
                </a:lnTo>
                <a:lnTo>
                  <a:pt x="126998" y="170178"/>
                </a:lnTo>
                <a:lnTo>
                  <a:pt x="173263" y="172753"/>
                </a:lnTo>
                <a:lnTo>
                  <a:pt x="210659" y="181251"/>
                </a:lnTo>
                <a:lnTo>
                  <a:pt x="233147" y="195260"/>
                </a:lnTo>
                <a:lnTo>
                  <a:pt x="126998" y="195260"/>
                </a:lnTo>
                <a:lnTo>
                  <a:pt x="93979" y="196639"/>
                </a:lnTo>
                <a:lnTo>
                  <a:pt x="67150" y="201054"/>
                </a:lnTo>
                <a:lnTo>
                  <a:pt x="49132" y="208922"/>
                </a:lnTo>
                <a:lnTo>
                  <a:pt x="42544" y="220660"/>
                </a:lnTo>
                <a:lnTo>
                  <a:pt x="49132" y="232397"/>
                </a:lnTo>
                <a:lnTo>
                  <a:pt x="67150" y="240265"/>
                </a:lnTo>
                <a:lnTo>
                  <a:pt x="93979" y="244680"/>
                </a:lnTo>
                <a:lnTo>
                  <a:pt x="126998" y="246060"/>
                </a:lnTo>
                <a:lnTo>
                  <a:pt x="232935" y="246060"/>
                </a:lnTo>
                <a:lnTo>
                  <a:pt x="210659" y="259950"/>
                </a:lnTo>
                <a:lnTo>
                  <a:pt x="173263" y="268522"/>
                </a:lnTo>
                <a:lnTo>
                  <a:pt x="126998" y="271142"/>
                </a:lnTo>
                <a:close/>
              </a:path>
              <a:path w="245109" h="271145">
                <a:moveTo>
                  <a:pt x="232935" y="246060"/>
                </a:moveTo>
                <a:lnTo>
                  <a:pt x="126998" y="246060"/>
                </a:lnTo>
                <a:lnTo>
                  <a:pt x="160152" y="244680"/>
                </a:lnTo>
                <a:lnTo>
                  <a:pt x="186965" y="240265"/>
                </a:lnTo>
                <a:lnTo>
                  <a:pt x="204909" y="232397"/>
                </a:lnTo>
                <a:lnTo>
                  <a:pt x="211452" y="220660"/>
                </a:lnTo>
                <a:lnTo>
                  <a:pt x="204909" y="208922"/>
                </a:lnTo>
                <a:lnTo>
                  <a:pt x="186965" y="201054"/>
                </a:lnTo>
                <a:lnTo>
                  <a:pt x="160152" y="196639"/>
                </a:lnTo>
                <a:lnTo>
                  <a:pt x="126998" y="195260"/>
                </a:lnTo>
                <a:lnTo>
                  <a:pt x="233147" y="195260"/>
                </a:lnTo>
                <a:lnTo>
                  <a:pt x="235671" y="196833"/>
                </a:lnTo>
                <a:lnTo>
                  <a:pt x="244790" y="220660"/>
                </a:lnTo>
                <a:lnTo>
                  <a:pt x="235671" y="244353"/>
                </a:lnTo>
                <a:lnTo>
                  <a:pt x="232935" y="24606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98649" y="3330925"/>
            <a:ext cx="256540" cy="267970"/>
          </a:xfrm>
          <a:custGeom>
            <a:avLst/>
            <a:gdLst/>
            <a:ahLst/>
            <a:cxnLst/>
            <a:rect l="l" t="t" r="r" b="b"/>
            <a:pathLst>
              <a:path w="256540" h="267970">
                <a:moveTo>
                  <a:pt x="249870" y="135888"/>
                </a:moveTo>
                <a:lnTo>
                  <a:pt x="218437" y="135888"/>
                </a:lnTo>
                <a:lnTo>
                  <a:pt x="218437" y="0"/>
                </a:lnTo>
                <a:lnTo>
                  <a:pt x="249870" y="0"/>
                </a:lnTo>
                <a:lnTo>
                  <a:pt x="249870" y="135888"/>
                </a:lnTo>
                <a:close/>
              </a:path>
              <a:path w="256540" h="267970">
                <a:moveTo>
                  <a:pt x="187005" y="31749"/>
                </a:moveTo>
                <a:lnTo>
                  <a:pt x="952" y="31749"/>
                </a:lnTo>
                <a:lnTo>
                  <a:pt x="952" y="6667"/>
                </a:lnTo>
                <a:lnTo>
                  <a:pt x="187005" y="6667"/>
                </a:lnTo>
                <a:lnTo>
                  <a:pt x="187005" y="31749"/>
                </a:lnTo>
                <a:close/>
              </a:path>
              <a:path w="256540" h="267970">
                <a:moveTo>
                  <a:pt x="65404" y="100963"/>
                </a:moveTo>
                <a:lnTo>
                  <a:pt x="34924" y="100963"/>
                </a:lnTo>
                <a:lnTo>
                  <a:pt x="34924" y="31749"/>
                </a:lnTo>
                <a:lnTo>
                  <a:pt x="65404" y="31749"/>
                </a:lnTo>
                <a:lnTo>
                  <a:pt x="65404" y="100963"/>
                </a:lnTo>
                <a:close/>
              </a:path>
              <a:path w="256540" h="267970">
                <a:moveTo>
                  <a:pt x="111441" y="126046"/>
                </a:moveTo>
                <a:lnTo>
                  <a:pt x="0" y="126046"/>
                </a:lnTo>
                <a:lnTo>
                  <a:pt x="0" y="100963"/>
                </a:lnTo>
                <a:lnTo>
                  <a:pt x="122236" y="100963"/>
                </a:lnTo>
                <a:lnTo>
                  <a:pt x="122236" y="31749"/>
                </a:lnTo>
                <a:lnTo>
                  <a:pt x="152715" y="31749"/>
                </a:lnTo>
                <a:lnTo>
                  <a:pt x="152715" y="99376"/>
                </a:lnTo>
                <a:lnTo>
                  <a:pt x="198753" y="99376"/>
                </a:lnTo>
                <a:lnTo>
                  <a:pt x="198753" y="113981"/>
                </a:lnTo>
                <a:lnTo>
                  <a:pt x="183592" y="118947"/>
                </a:lnTo>
                <a:lnTo>
                  <a:pt x="163431" y="122752"/>
                </a:lnTo>
                <a:lnTo>
                  <a:pt x="139103" y="125188"/>
                </a:lnTo>
                <a:lnTo>
                  <a:pt x="111441" y="126046"/>
                </a:lnTo>
                <a:close/>
              </a:path>
              <a:path w="256540" h="267970">
                <a:moveTo>
                  <a:pt x="198753" y="99376"/>
                </a:moveTo>
                <a:lnTo>
                  <a:pt x="152715" y="99376"/>
                </a:lnTo>
                <a:lnTo>
                  <a:pt x="166293" y="97645"/>
                </a:lnTo>
                <a:lnTo>
                  <a:pt x="178472" y="95288"/>
                </a:lnTo>
                <a:lnTo>
                  <a:pt x="189282" y="92277"/>
                </a:lnTo>
                <a:lnTo>
                  <a:pt x="198753" y="88581"/>
                </a:lnTo>
                <a:lnTo>
                  <a:pt x="198753" y="99376"/>
                </a:lnTo>
                <a:close/>
              </a:path>
              <a:path w="256540" h="267970">
                <a:moveTo>
                  <a:pt x="256537" y="267649"/>
                </a:moveTo>
                <a:lnTo>
                  <a:pt x="20319" y="267649"/>
                </a:lnTo>
                <a:lnTo>
                  <a:pt x="20319" y="197483"/>
                </a:lnTo>
                <a:lnTo>
                  <a:pt x="218755" y="197483"/>
                </a:lnTo>
                <a:lnTo>
                  <a:pt x="218755" y="175258"/>
                </a:lnTo>
                <a:lnTo>
                  <a:pt x="19684" y="175258"/>
                </a:lnTo>
                <a:lnTo>
                  <a:pt x="19684" y="150810"/>
                </a:lnTo>
                <a:lnTo>
                  <a:pt x="249870" y="150810"/>
                </a:lnTo>
                <a:lnTo>
                  <a:pt x="249870" y="220660"/>
                </a:lnTo>
                <a:lnTo>
                  <a:pt x="51434" y="220660"/>
                </a:lnTo>
                <a:lnTo>
                  <a:pt x="51434" y="243202"/>
                </a:lnTo>
                <a:lnTo>
                  <a:pt x="256537" y="243202"/>
                </a:lnTo>
                <a:lnTo>
                  <a:pt x="256537" y="2676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00906" y="3335688"/>
            <a:ext cx="271145" cy="253365"/>
          </a:xfrm>
          <a:custGeom>
            <a:avLst/>
            <a:gdLst/>
            <a:ahLst/>
            <a:cxnLst/>
            <a:rect l="l" t="t" r="r" b="b"/>
            <a:pathLst>
              <a:path w="271145" h="253364">
                <a:moveTo>
                  <a:pt x="93661" y="224470"/>
                </a:moveTo>
                <a:lnTo>
                  <a:pt x="62229" y="224470"/>
                </a:lnTo>
                <a:lnTo>
                  <a:pt x="62229" y="151128"/>
                </a:lnTo>
                <a:lnTo>
                  <a:pt x="41413" y="138671"/>
                </a:lnTo>
                <a:lnTo>
                  <a:pt x="25955" y="122910"/>
                </a:lnTo>
                <a:lnTo>
                  <a:pt x="16331" y="104114"/>
                </a:lnTo>
                <a:lnTo>
                  <a:pt x="13017" y="82549"/>
                </a:lnTo>
                <a:lnTo>
                  <a:pt x="21713" y="48487"/>
                </a:lnTo>
                <a:lnTo>
                  <a:pt x="46394" y="22462"/>
                </a:lnTo>
                <a:lnTo>
                  <a:pt x="84945" y="5843"/>
                </a:lnTo>
                <a:lnTo>
                  <a:pt x="135253" y="0"/>
                </a:lnTo>
                <a:lnTo>
                  <a:pt x="185562" y="5843"/>
                </a:lnTo>
                <a:lnTo>
                  <a:pt x="224113" y="22462"/>
                </a:lnTo>
                <a:lnTo>
                  <a:pt x="229909" y="28574"/>
                </a:lnTo>
                <a:lnTo>
                  <a:pt x="135253" y="28574"/>
                </a:lnTo>
                <a:lnTo>
                  <a:pt x="98860" y="32364"/>
                </a:lnTo>
                <a:lnTo>
                  <a:pt x="70801" y="43179"/>
                </a:lnTo>
                <a:lnTo>
                  <a:pt x="52744" y="60185"/>
                </a:lnTo>
                <a:lnTo>
                  <a:pt x="46354" y="82549"/>
                </a:lnTo>
                <a:lnTo>
                  <a:pt x="52744" y="104595"/>
                </a:lnTo>
                <a:lnTo>
                  <a:pt x="70801" y="121521"/>
                </a:lnTo>
                <a:lnTo>
                  <a:pt x="98860" y="132376"/>
                </a:lnTo>
                <a:lnTo>
                  <a:pt x="135253" y="136206"/>
                </a:lnTo>
                <a:lnTo>
                  <a:pt x="231459" y="136206"/>
                </a:lnTo>
                <a:lnTo>
                  <a:pt x="229227" y="138493"/>
                </a:lnTo>
                <a:lnTo>
                  <a:pt x="208595" y="150810"/>
                </a:lnTo>
                <a:lnTo>
                  <a:pt x="208595" y="160970"/>
                </a:lnTo>
                <a:lnTo>
                  <a:pt x="93661" y="160970"/>
                </a:lnTo>
                <a:lnTo>
                  <a:pt x="93661" y="224470"/>
                </a:lnTo>
                <a:close/>
              </a:path>
              <a:path w="271145" h="253364">
                <a:moveTo>
                  <a:pt x="231459" y="136206"/>
                </a:moveTo>
                <a:lnTo>
                  <a:pt x="135253" y="136206"/>
                </a:lnTo>
                <a:lnTo>
                  <a:pt x="171696" y="132376"/>
                </a:lnTo>
                <a:lnTo>
                  <a:pt x="199864" y="121521"/>
                </a:lnTo>
                <a:lnTo>
                  <a:pt x="218031" y="104595"/>
                </a:lnTo>
                <a:lnTo>
                  <a:pt x="224470" y="82549"/>
                </a:lnTo>
                <a:lnTo>
                  <a:pt x="218031" y="60185"/>
                </a:lnTo>
                <a:lnTo>
                  <a:pt x="199864" y="43179"/>
                </a:lnTo>
                <a:lnTo>
                  <a:pt x="171696" y="32364"/>
                </a:lnTo>
                <a:lnTo>
                  <a:pt x="135253" y="28574"/>
                </a:lnTo>
                <a:lnTo>
                  <a:pt x="229909" y="28574"/>
                </a:lnTo>
                <a:lnTo>
                  <a:pt x="248793" y="48487"/>
                </a:lnTo>
                <a:lnTo>
                  <a:pt x="257489" y="82549"/>
                </a:lnTo>
                <a:lnTo>
                  <a:pt x="254181" y="103975"/>
                </a:lnTo>
                <a:lnTo>
                  <a:pt x="244591" y="122752"/>
                </a:lnTo>
                <a:lnTo>
                  <a:pt x="231459" y="136206"/>
                </a:lnTo>
                <a:close/>
              </a:path>
              <a:path w="271145" h="253364">
                <a:moveTo>
                  <a:pt x="135253" y="164780"/>
                </a:moveTo>
                <a:lnTo>
                  <a:pt x="124245" y="164542"/>
                </a:lnTo>
                <a:lnTo>
                  <a:pt x="113624" y="163828"/>
                </a:lnTo>
                <a:lnTo>
                  <a:pt x="103419" y="162637"/>
                </a:lnTo>
                <a:lnTo>
                  <a:pt x="93661" y="160970"/>
                </a:lnTo>
                <a:lnTo>
                  <a:pt x="177163" y="160970"/>
                </a:lnTo>
                <a:lnTo>
                  <a:pt x="167400" y="162637"/>
                </a:lnTo>
                <a:lnTo>
                  <a:pt x="157160" y="163828"/>
                </a:lnTo>
                <a:lnTo>
                  <a:pt x="146445" y="164542"/>
                </a:lnTo>
                <a:lnTo>
                  <a:pt x="135253" y="164780"/>
                </a:lnTo>
                <a:close/>
              </a:path>
              <a:path w="271145" h="253364">
                <a:moveTo>
                  <a:pt x="208595" y="224470"/>
                </a:moveTo>
                <a:lnTo>
                  <a:pt x="177163" y="224470"/>
                </a:lnTo>
                <a:lnTo>
                  <a:pt x="177163" y="160970"/>
                </a:lnTo>
                <a:lnTo>
                  <a:pt x="208595" y="160970"/>
                </a:lnTo>
                <a:lnTo>
                  <a:pt x="208595" y="224470"/>
                </a:lnTo>
                <a:close/>
              </a:path>
              <a:path w="271145" h="253364">
                <a:moveTo>
                  <a:pt x="270824" y="253362"/>
                </a:moveTo>
                <a:lnTo>
                  <a:pt x="0" y="253362"/>
                </a:lnTo>
                <a:lnTo>
                  <a:pt x="0" y="224470"/>
                </a:lnTo>
                <a:lnTo>
                  <a:pt x="270824" y="224470"/>
                </a:lnTo>
                <a:lnTo>
                  <a:pt x="270824" y="25336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12232992" y="2949935"/>
            <a:ext cx="788035" cy="271145"/>
            <a:chOff x="12232992" y="2949935"/>
            <a:chExt cx="788035" cy="271145"/>
          </a:xfrm>
        </p:grpSpPr>
        <p:sp>
          <p:nvSpPr>
            <p:cNvPr id="101" name="object 101"/>
            <p:cNvSpPr/>
            <p:nvPr/>
          </p:nvSpPr>
          <p:spPr>
            <a:xfrm>
              <a:off x="12232992" y="296009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254632" y="254314"/>
                  </a:moveTo>
                  <a:lnTo>
                    <a:pt x="221295" y="254314"/>
                  </a:lnTo>
                  <a:lnTo>
                    <a:pt x="221295" y="66674"/>
                  </a:lnTo>
                  <a:lnTo>
                    <a:pt x="139381" y="211452"/>
                  </a:lnTo>
                  <a:lnTo>
                    <a:pt x="115251" y="211452"/>
                  </a:lnTo>
                  <a:lnTo>
                    <a:pt x="33337" y="66674"/>
                  </a:lnTo>
                  <a:lnTo>
                    <a:pt x="33337" y="254314"/>
                  </a:lnTo>
                  <a:lnTo>
                    <a:pt x="0" y="254314"/>
                  </a:lnTo>
                  <a:lnTo>
                    <a:pt x="0" y="0"/>
                  </a:lnTo>
                  <a:lnTo>
                    <a:pt x="29209" y="0"/>
                  </a:lnTo>
                  <a:lnTo>
                    <a:pt x="127316" y="172718"/>
                  </a:lnTo>
                  <a:lnTo>
                    <a:pt x="225422" y="0"/>
                  </a:lnTo>
                  <a:lnTo>
                    <a:pt x="254632" y="0"/>
                  </a:lnTo>
                  <a:lnTo>
                    <a:pt x="254632" y="254314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530169" y="2960412"/>
              <a:ext cx="201927" cy="25399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2762576" y="2949935"/>
              <a:ext cx="258445" cy="271145"/>
            </a:xfrm>
            <a:custGeom>
              <a:avLst/>
              <a:gdLst/>
              <a:ahLst/>
              <a:cxnLst/>
              <a:rect l="l" t="t" r="r" b="b"/>
              <a:pathLst>
                <a:path w="258444" h="271144">
                  <a:moveTo>
                    <a:pt x="258442" y="271142"/>
                  </a:moveTo>
                  <a:lnTo>
                    <a:pt x="228597" y="271142"/>
                  </a:lnTo>
                  <a:lnTo>
                    <a:pt x="228597" y="0"/>
                  </a:lnTo>
                  <a:lnTo>
                    <a:pt x="258442" y="0"/>
                  </a:lnTo>
                  <a:lnTo>
                    <a:pt x="258442" y="271142"/>
                  </a:lnTo>
                  <a:close/>
                </a:path>
                <a:path w="258444" h="271144">
                  <a:moveTo>
                    <a:pt x="190180" y="266379"/>
                  </a:moveTo>
                  <a:lnTo>
                    <a:pt x="160335" y="266379"/>
                  </a:lnTo>
                  <a:lnTo>
                    <a:pt x="160335" y="122553"/>
                  </a:lnTo>
                  <a:lnTo>
                    <a:pt x="117473" y="122553"/>
                  </a:lnTo>
                  <a:lnTo>
                    <a:pt x="117473" y="92709"/>
                  </a:lnTo>
                  <a:lnTo>
                    <a:pt x="160335" y="92709"/>
                  </a:lnTo>
                  <a:lnTo>
                    <a:pt x="160335" y="1587"/>
                  </a:lnTo>
                  <a:lnTo>
                    <a:pt x="190180" y="1587"/>
                  </a:lnTo>
                  <a:lnTo>
                    <a:pt x="190180" y="266379"/>
                  </a:lnTo>
                  <a:close/>
                </a:path>
                <a:path w="258444" h="271144">
                  <a:moveTo>
                    <a:pt x="0" y="254949"/>
                  </a:moveTo>
                  <a:lnTo>
                    <a:pt x="0" y="223200"/>
                  </a:lnTo>
                  <a:lnTo>
                    <a:pt x="22438" y="206929"/>
                  </a:lnTo>
                  <a:lnTo>
                    <a:pt x="38765" y="175784"/>
                  </a:lnTo>
                  <a:lnTo>
                    <a:pt x="49651" y="131121"/>
                  </a:lnTo>
                  <a:lnTo>
                    <a:pt x="55767" y="74296"/>
                  </a:lnTo>
                  <a:lnTo>
                    <a:pt x="57784" y="6667"/>
                  </a:lnTo>
                  <a:lnTo>
                    <a:pt x="87946" y="7937"/>
                  </a:lnTo>
                  <a:lnTo>
                    <a:pt x="87539" y="38546"/>
                  </a:lnTo>
                  <a:lnTo>
                    <a:pt x="86359" y="67071"/>
                  </a:lnTo>
                  <a:lnTo>
                    <a:pt x="84464" y="93572"/>
                  </a:lnTo>
                  <a:lnTo>
                    <a:pt x="81914" y="118108"/>
                  </a:lnTo>
                  <a:lnTo>
                    <a:pt x="106385" y="162558"/>
                  </a:lnTo>
                  <a:lnTo>
                    <a:pt x="73659" y="162558"/>
                  </a:lnTo>
                  <a:lnTo>
                    <a:pt x="61480" y="198827"/>
                  </a:lnTo>
                  <a:lnTo>
                    <a:pt x="45282" y="226256"/>
                  </a:lnTo>
                  <a:lnTo>
                    <a:pt x="24859" y="244933"/>
                  </a:lnTo>
                  <a:lnTo>
                    <a:pt x="0" y="254949"/>
                  </a:lnTo>
                  <a:close/>
                </a:path>
                <a:path w="258444" h="271144">
                  <a:moveTo>
                    <a:pt x="121283" y="251457"/>
                  </a:moveTo>
                  <a:lnTo>
                    <a:pt x="73659" y="162558"/>
                  </a:lnTo>
                  <a:lnTo>
                    <a:pt x="106385" y="162558"/>
                  </a:lnTo>
                  <a:lnTo>
                    <a:pt x="147636" y="237487"/>
                  </a:lnTo>
                  <a:lnTo>
                    <a:pt x="121283" y="251457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/>
          <p:nvPr/>
        </p:nvSpPr>
        <p:spPr>
          <a:xfrm>
            <a:off x="13074040" y="2949935"/>
            <a:ext cx="252729" cy="271145"/>
          </a:xfrm>
          <a:custGeom>
            <a:avLst/>
            <a:gdLst/>
            <a:ahLst/>
            <a:cxnLst/>
            <a:rect l="l" t="t" r="r" b="b"/>
            <a:pathLst>
              <a:path w="252730" h="271144">
                <a:moveTo>
                  <a:pt x="252409" y="109218"/>
                </a:moveTo>
                <a:lnTo>
                  <a:pt x="222565" y="109218"/>
                </a:lnTo>
                <a:lnTo>
                  <a:pt x="222565" y="0"/>
                </a:lnTo>
                <a:lnTo>
                  <a:pt x="252409" y="0"/>
                </a:lnTo>
                <a:lnTo>
                  <a:pt x="252409" y="109218"/>
                </a:lnTo>
                <a:close/>
              </a:path>
              <a:path w="252730" h="271144">
                <a:moveTo>
                  <a:pt x="178433" y="266379"/>
                </a:moveTo>
                <a:lnTo>
                  <a:pt x="148588" y="266379"/>
                </a:lnTo>
                <a:lnTo>
                  <a:pt x="148588" y="1587"/>
                </a:lnTo>
                <a:lnTo>
                  <a:pt x="178433" y="1587"/>
                </a:lnTo>
                <a:lnTo>
                  <a:pt x="178433" y="109218"/>
                </a:lnTo>
                <a:lnTo>
                  <a:pt x="252409" y="109218"/>
                </a:lnTo>
                <a:lnTo>
                  <a:pt x="252409" y="138746"/>
                </a:lnTo>
                <a:lnTo>
                  <a:pt x="178433" y="138746"/>
                </a:lnTo>
                <a:lnTo>
                  <a:pt x="178433" y="266379"/>
                </a:lnTo>
                <a:close/>
              </a:path>
              <a:path w="252730" h="271144">
                <a:moveTo>
                  <a:pt x="252409" y="271142"/>
                </a:moveTo>
                <a:lnTo>
                  <a:pt x="222565" y="271142"/>
                </a:lnTo>
                <a:lnTo>
                  <a:pt x="222565" y="138746"/>
                </a:lnTo>
                <a:lnTo>
                  <a:pt x="252409" y="138746"/>
                </a:lnTo>
                <a:lnTo>
                  <a:pt x="252409" y="271142"/>
                </a:lnTo>
                <a:close/>
              </a:path>
              <a:path w="252730" h="271144">
                <a:moveTo>
                  <a:pt x="62229" y="254949"/>
                </a:moveTo>
                <a:lnTo>
                  <a:pt x="0" y="254949"/>
                </a:lnTo>
                <a:lnTo>
                  <a:pt x="0" y="9842"/>
                </a:lnTo>
                <a:lnTo>
                  <a:pt x="117156" y="9842"/>
                </a:lnTo>
                <a:lnTo>
                  <a:pt x="117156" y="37782"/>
                </a:lnTo>
                <a:lnTo>
                  <a:pt x="30797" y="37782"/>
                </a:lnTo>
                <a:lnTo>
                  <a:pt x="30797" y="227010"/>
                </a:lnTo>
                <a:lnTo>
                  <a:pt x="128903" y="227010"/>
                </a:lnTo>
                <a:lnTo>
                  <a:pt x="128903" y="244155"/>
                </a:lnTo>
                <a:lnTo>
                  <a:pt x="115092" y="248788"/>
                </a:lnTo>
                <a:lnTo>
                  <a:pt x="98662" y="252171"/>
                </a:lnTo>
                <a:lnTo>
                  <a:pt x="80683" y="254245"/>
                </a:lnTo>
                <a:lnTo>
                  <a:pt x="62229" y="254949"/>
                </a:lnTo>
                <a:close/>
              </a:path>
              <a:path w="252730" h="271144">
                <a:moveTo>
                  <a:pt x="128903" y="227010"/>
                </a:moveTo>
                <a:lnTo>
                  <a:pt x="65721" y="227010"/>
                </a:lnTo>
                <a:lnTo>
                  <a:pt x="83050" y="226310"/>
                </a:lnTo>
                <a:lnTo>
                  <a:pt x="99813" y="224271"/>
                </a:lnTo>
                <a:lnTo>
                  <a:pt x="115325" y="220982"/>
                </a:lnTo>
                <a:lnTo>
                  <a:pt x="128903" y="216532"/>
                </a:lnTo>
                <a:lnTo>
                  <a:pt x="128903" y="2270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459879" y="2949943"/>
            <a:ext cx="558800" cy="271780"/>
          </a:xfrm>
          <a:custGeom>
            <a:avLst/>
            <a:gdLst/>
            <a:ahLst/>
            <a:cxnLst/>
            <a:rect l="l" t="t" r="r" b="b"/>
            <a:pathLst>
              <a:path w="558800" h="271780">
                <a:moveTo>
                  <a:pt x="259397" y="79692"/>
                </a:moveTo>
                <a:lnTo>
                  <a:pt x="222186" y="69215"/>
                </a:lnTo>
                <a:lnTo>
                  <a:pt x="148907" y="48577"/>
                </a:lnTo>
                <a:lnTo>
                  <a:pt x="152717" y="42545"/>
                </a:lnTo>
                <a:lnTo>
                  <a:pt x="155257" y="35877"/>
                </a:lnTo>
                <a:lnTo>
                  <a:pt x="156210" y="28575"/>
                </a:lnTo>
                <a:lnTo>
                  <a:pt x="252095" y="28575"/>
                </a:lnTo>
                <a:lnTo>
                  <a:pt x="252095" y="3175"/>
                </a:lnTo>
                <a:lnTo>
                  <a:pt x="18415" y="3175"/>
                </a:lnTo>
                <a:lnTo>
                  <a:pt x="18415" y="28575"/>
                </a:lnTo>
                <a:lnTo>
                  <a:pt x="124142" y="28575"/>
                </a:lnTo>
                <a:lnTo>
                  <a:pt x="109829" y="49288"/>
                </a:lnTo>
                <a:lnTo>
                  <a:pt x="83464" y="64325"/>
                </a:lnTo>
                <a:lnTo>
                  <a:pt x="49885" y="73710"/>
                </a:lnTo>
                <a:lnTo>
                  <a:pt x="13970" y="77470"/>
                </a:lnTo>
                <a:lnTo>
                  <a:pt x="13970" y="103187"/>
                </a:lnTo>
                <a:lnTo>
                  <a:pt x="46824" y="100596"/>
                </a:lnTo>
                <a:lnTo>
                  <a:pt x="78460" y="94170"/>
                </a:lnTo>
                <a:lnTo>
                  <a:pt x="107061" y="83769"/>
                </a:lnTo>
                <a:lnTo>
                  <a:pt x="130810" y="69215"/>
                </a:lnTo>
                <a:lnTo>
                  <a:pt x="251142" y="104457"/>
                </a:lnTo>
                <a:lnTo>
                  <a:pt x="259397" y="79692"/>
                </a:lnTo>
                <a:close/>
              </a:path>
              <a:path w="558800" h="271780">
                <a:moveTo>
                  <a:pt x="270827" y="122555"/>
                </a:moveTo>
                <a:lnTo>
                  <a:pt x="0" y="122555"/>
                </a:lnTo>
                <a:lnTo>
                  <a:pt x="0" y="147955"/>
                </a:lnTo>
                <a:lnTo>
                  <a:pt x="119697" y="147955"/>
                </a:lnTo>
                <a:lnTo>
                  <a:pt x="119697" y="173672"/>
                </a:lnTo>
                <a:lnTo>
                  <a:pt x="79146" y="177279"/>
                </a:lnTo>
                <a:lnTo>
                  <a:pt x="46278" y="185928"/>
                </a:lnTo>
                <a:lnTo>
                  <a:pt x="24244" y="200596"/>
                </a:lnTo>
                <a:lnTo>
                  <a:pt x="16192" y="222250"/>
                </a:lnTo>
                <a:lnTo>
                  <a:pt x="25692" y="245656"/>
                </a:lnTo>
                <a:lnTo>
                  <a:pt x="51435" y="260946"/>
                </a:lnTo>
                <a:lnTo>
                  <a:pt x="89331" y="269265"/>
                </a:lnTo>
                <a:lnTo>
                  <a:pt x="135255" y="271780"/>
                </a:lnTo>
                <a:lnTo>
                  <a:pt x="181178" y="269265"/>
                </a:lnTo>
                <a:lnTo>
                  <a:pt x="219075" y="260946"/>
                </a:lnTo>
                <a:lnTo>
                  <a:pt x="242544" y="247015"/>
                </a:lnTo>
                <a:lnTo>
                  <a:pt x="244817" y="245656"/>
                </a:lnTo>
                <a:lnTo>
                  <a:pt x="254317" y="222250"/>
                </a:lnTo>
                <a:lnTo>
                  <a:pt x="246265" y="200596"/>
                </a:lnTo>
                <a:lnTo>
                  <a:pt x="242544" y="198120"/>
                </a:lnTo>
                <a:lnTo>
                  <a:pt x="224231" y="185928"/>
                </a:lnTo>
                <a:lnTo>
                  <a:pt x="221297" y="185166"/>
                </a:lnTo>
                <a:lnTo>
                  <a:pt x="221297" y="222250"/>
                </a:lnTo>
                <a:lnTo>
                  <a:pt x="214007" y="234022"/>
                </a:lnTo>
                <a:lnTo>
                  <a:pt x="194703" y="241655"/>
                </a:lnTo>
                <a:lnTo>
                  <a:pt x="167182" y="245770"/>
                </a:lnTo>
                <a:lnTo>
                  <a:pt x="135255" y="247015"/>
                </a:lnTo>
                <a:lnTo>
                  <a:pt x="103378" y="245770"/>
                </a:lnTo>
                <a:lnTo>
                  <a:pt x="75958" y="241655"/>
                </a:lnTo>
                <a:lnTo>
                  <a:pt x="56756" y="234022"/>
                </a:lnTo>
                <a:lnTo>
                  <a:pt x="49530" y="222250"/>
                </a:lnTo>
                <a:lnTo>
                  <a:pt x="56756" y="210705"/>
                </a:lnTo>
                <a:lnTo>
                  <a:pt x="75958" y="203276"/>
                </a:lnTo>
                <a:lnTo>
                  <a:pt x="103378" y="199301"/>
                </a:lnTo>
                <a:lnTo>
                  <a:pt x="135255" y="198120"/>
                </a:lnTo>
                <a:lnTo>
                  <a:pt x="167182" y="199301"/>
                </a:lnTo>
                <a:lnTo>
                  <a:pt x="194703" y="203276"/>
                </a:lnTo>
                <a:lnTo>
                  <a:pt x="214007" y="210705"/>
                </a:lnTo>
                <a:lnTo>
                  <a:pt x="221297" y="222250"/>
                </a:lnTo>
                <a:lnTo>
                  <a:pt x="221297" y="185166"/>
                </a:lnTo>
                <a:lnTo>
                  <a:pt x="191363" y="177279"/>
                </a:lnTo>
                <a:lnTo>
                  <a:pt x="150812" y="173672"/>
                </a:lnTo>
                <a:lnTo>
                  <a:pt x="150812" y="147955"/>
                </a:lnTo>
                <a:lnTo>
                  <a:pt x="270827" y="147955"/>
                </a:lnTo>
                <a:lnTo>
                  <a:pt x="270827" y="122555"/>
                </a:lnTo>
                <a:close/>
              </a:path>
              <a:path w="558800" h="271780">
                <a:moveTo>
                  <a:pt x="500380" y="114617"/>
                </a:moveTo>
                <a:lnTo>
                  <a:pt x="453085" y="84137"/>
                </a:lnTo>
                <a:lnTo>
                  <a:pt x="414655" y="59372"/>
                </a:lnTo>
                <a:lnTo>
                  <a:pt x="419049" y="46456"/>
                </a:lnTo>
                <a:lnTo>
                  <a:pt x="422236" y="32981"/>
                </a:lnTo>
                <a:lnTo>
                  <a:pt x="424154" y="18961"/>
                </a:lnTo>
                <a:lnTo>
                  <a:pt x="424815" y="4445"/>
                </a:lnTo>
                <a:lnTo>
                  <a:pt x="393382" y="2540"/>
                </a:lnTo>
                <a:lnTo>
                  <a:pt x="387375" y="41770"/>
                </a:lnTo>
                <a:lnTo>
                  <a:pt x="370636" y="74891"/>
                </a:lnTo>
                <a:lnTo>
                  <a:pt x="344309" y="99377"/>
                </a:lnTo>
                <a:lnTo>
                  <a:pt x="309562" y="112712"/>
                </a:lnTo>
                <a:lnTo>
                  <a:pt x="309562" y="141287"/>
                </a:lnTo>
                <a:lnTo>
                  <a:pt x="337870" y="134366"/>
                </a:lnTo>
                <a:lnTo>
                  <a:pt x="362978" y="122110"/>
                </a:lnTo>
                <a:lnTo>
                  <a:pt x="384390" y="105168"/>
                </a:lnTo>
                <a:lnTo>
                  <a:pt x="401637" y="84137"/>
                </a:lnTo>
                <a:lnTo>
                  <a:pt x="484187" y="137795"/>
                </a:lnTo>
                <a:lnTo>
                  <a:pt x="500380" y="114617"/>
                </a:lnTo>
                <a:close/>
              </a:path>
              <a:path w="558800" h="271780">
                <a:moveTo>
                  <a:pt x="558482" y="162242"/>
                </a:moveTo>
                <a:lnTo>
                  <a:pt x="527050" y="162242"/>
                </a:lnTo>
                <a:lnTo>
                  <a:pt x="527050" y="188912"/>
                </a:lnTo>
                <a:lnTo>
                  <a:pt x="527050" y="241300"/>
                </a:lnTo>
                <a:lnTo>
                  <a:pt x="360045" y="241300"/>
                </a:lnTo>
                <a:lnTo>
                  <a:pt x="360045" y="188912"/>
                </a:lnTo>
                <a:lnTo>
                  <a:pt x="527050" y="188912"/>
                </a:lnTo>
                <a:lnTo>
                  <a:pt x="527050" y="162242"/>
                </a:lnTo>
                <a:lnTo>
                  <a:pt x="328612" y="162242"/>
                </a:lnTo>
                <a:lnTo>
                  <a:pt x="328612" y="267652"/>
                </a:lnTo>
                <a:lnTo>
                  <a:pt x="558482" y="267652"/>
                </a:lnTo>
                <a:lnTo>
                  <a:pt x="558482" y="241300"/>
                </a:lnTo>
                <a:lnTo>
                  <a:pt x="558482" y="188912"/>
                </a:lnTo>
                <a:lnTo>
                  <a:pt x="558482" y="162242"/>
                </a:lnTo>
                <a:close/>
              </a:path>
              <a:path w="558800" h="271780">
                <a:moveTo>
                  <a:pt x="558482" y="0"/>
                </a:moveTo>
                <a:lnTo>
                  <a:pt x="527050" y="0"/>
                </a:lnTo>
                <a:lnTo>
                  <a:pt x="527050" y="147320"/>
                </a:lnTo>
                <a:lnTo>
                  <a:pt x="558482" y="147320"/>
                </a:lnTo>
                <a:lnTo>
                  <a:pt x="558482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070748" y="2955650"/>
            <a:ext cx="271145" cy="252729"/>
          </a:xfrm>
          <a:custGeom>
            <a:avLst/>
            <a:gdLst/>
            <a:ahLst/>
            <a:cxnLst/>
            <a:rect l="l" t="t" r="r" b="b"/>
            <a:pathLst>
              <a:path w="271144" h="252730">
                <a:moveTo>
                  <a:pt x="135253" y="172083"/>
                </a:moveTo>
                <a:lnTo>
                  <a:pt x="84994" y="165961"/>
                </a:lnTo>
                <a:lnTo>
                  <a:pt x="46552" y="148588"/>
                </a:lnTo>
                <a:lnTo>
                  <a:pt x="21981" y="121452"/>
                </a:lnTo>
                <a:lnTo>
                  <a:pt x="13334" y="86041"/>
                </a:lnTo>
                <a:lnTo>
                  <a:pt x="21981" y="50630"/>
                </a:lnTo>
                <a:lnTo>
                  <a:pt x="46552" y="23494"/>
                </a:lnTo>
                <a:lnTo>
                  <a:pt x="84994" y="6121"/>
                </a:lnTo>
                <a:lnTo>
                  <a:pt x="135253" y="0"/>
                </a:lnTo>
                <a:lnTo>
                  <a:pt x="185512" y="6121"/>
                </a:lnTo>
                <a:lnTo>
                  <a:pt x="223954" y="23494"/>
                </a:lnTo>
                <a:lnTo>
                  <a:pt x="228554" y="28574"/>
                </a:lnTo>
                <a:lnTo>
                  <a:pt x="135253" y="28574"/>
                </a:lnTo>
                <a:lnTo>
                  <a:pt x="98860" y="32731"/>
                </a:lnTo>
                <a:lnTo>
                  <a:pt x="70801" y="44449"/>
                </a:lnTo>
                <a:lnTo>
                  <a:pt x="52744" y="62596"/>
                </a:lnTo>
                <a:lnTo>
                  <a:pt x="46354" y="86041"/>
                </a:lnTo>
                <a:lnTo>
                  <a:pt x="52744" y="109486"/>
                </a:lnTo>
                <a:lnTo>
                  <a:pt x="70801" y="127633"/>
                </a:lnTo>
                <a:lnTo>
                  <a:pt x="98860" y="139351"/>
                </a:lnTo>
                <a:lnTo>
                  <a:pt x="135253" y="143508"/>
                </a:lnTo>
                <a:lnTo>
                  <a:pt x="228554" y="143508"/>
                </a:lnTo>
                <a:lnTo>
                  <a:pt x="223954" y="148588"/>
                </a:lnTo>
                <a:lnTo>
                  <a:pt x="185512" y="165961"/>
                </a:lnTo>
                <a:lnTo>
                  <a:pt x="135253" y="172083"/>
                </a:lnTo>
                <a:close/>
              </a:path>
              <a:path w="271144" h="252730">
                <a:moveTo>
                  <a:pt x="228554" y="143508"/>
                </a:moveTo>
                <a:lnTo>
                  <a:pt x="135253" y="143508"/>
                </a:lnTo>
                <a:lnTo>
                  <a:pt x="171646" y="139351"/>
                </a:lnTo>
                <a:lnTo>
                  <a:pt x="199705" y="127633"/>
                </a:lnTo>
                <a:lnTo>
                  <a:pt x="217763" y="109486"/>
                </a:lnTo>
                <a:lnTo>
                  <a:pt x="224152" y="86041"/>
                </a:lnTo>
                <a:lnTo>
                  <a:pt x="217763" y="62596"/>
                </a:lnTo>
                <a:lnTo>
                  <a:pt x="199705" y="44449"/>
                </a:lnTo>
                <a:lnTo>
                  <a:pt x="171646" y="32731"/>
                </a:lnTo>
                <a:lnTo>
                  <a:pt x="135253" y="28574"/>
                </a:lnTo>
                <a:lnTo>
                  <a:pt x="228554" y="28574"/>
                </a:lnTo>
                <a:lnTo>
                  <a:pt x="248525" y="50630"/>
                </a:lnTo>
                <a:lnTo>
                  <a:pt x="257172" y="86041"/>
                </a:lnTo>
                <a:lnTo>
                  <a:pt x="248525" y="121452"/>
                </a:lnTo>
                <a:lnTo>
                  <a:pt x="228554" y="143508"/>
                </a:lnTo>
                <a:close/>
              </a:path>
              <a:path w="271144" h="252730">
                <a:moveTo>
                  <a:pt x="270824" y="252409"/>
                </a:moveTo>
                <a:lnTo>
                  <a:pt x="0" y="252409"/>
                </a:lnTo>
                <a:lnTo>
                  <a:pt x="0" y="222882"/>
                </a:lnTo>
                <a:lnTo>
                  <a:pt x="270824" y="222882"/>
                </a:lnTo>
                <a:lnTo>
                  <a:pt x="270824" y="25240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376172" y="2959468"/>
            <a:ext cx="271145" cy="248920"/>
          </a:xfrm>
          <a:custGeom>
            <a:avLst/>
            <a:gdLst/>
            <a:ahLst/>
            <a:cxnLst/>
            <a:rect l="l" t="t" r="r" b="b"/>
            <a:pathLst>
              <a:path w="271144" h="248919">
                <a:moveTo>
                  <a:pt x="270827" y="219710"/>
                </a:moveTo>
                <a:lnTo>
                  <a:pt x="150812" y="219710"/>
                </a:lnTo>
                <a:lnTo>
                  <a:pt x="150812" y="168910"/>
                </a:lnTo>
                <a:lnTo>
                  <a:pt x="257175" y="168910"/>
                </a:lnTo>
                <a:lnTo>
                  <a:pt x="257175" y="140970"/>
                </a:lnTo>
                <a:lnTo>
                  <a:pt x="49530" y="140970"/>
                </a:lnTo>
                <a:lnTo>
                  <a:pt x="49530" y="97790"/>
                </a:lnTo>
                <a:lnTo>
                  <a:pt x="253047" y="97790"/>
                </a:lnTo>
                <a:lnTo>
                  <a:pt x="253047" y="71120"/>
                </a:lnTo>
                <a:lnTo>
                  <a:pt x="253047" y="27940"/>
                </a:lnTo>
                <a:lnTo>
                  <a:pt x="253047" y="0"/>
                </a:lnTo>
                <a:lnTo>
                  <a:pt x="18097" y="0"/>
                </a:lnTo>
                <a:lnTo>
                  <a:pt x="18097" y="27940"/>
                </a:lnTo>
                <a:lnTo>
                  <a:pt x="221932" y="27940"/>
                </a:lnTo>
                <a:lnTo>
                  <a:pt x="221932" y="71120"/>
                </a:lnTo>
                <a:lnTo>
                  <a:pt x="18097" y="71120"/>
                </a:lnTo>
                <a:lnTo>
                  <a:pt x="18097" y="97790"/>
                </a:lnTo>
                <a:lnTo>
                  <a:pt x="18097" y="140970"/>
                </a:lnTo>
                <a:lnTo>
                  <a:pt x="18097" y="168910"/>
                </a:lnTo>
                <a:lnTo>
                  <a:pt x="118745" y="168910"/>
                </a:lnTo>
                <a:lnTo>
                  <a:pt x="118745" y="219710"/>
                </a:lnTo>
                <a:lnTo>
                  <a:pt x="0" y="219710"/>
                </a:lnTo>
                <a:lnTo>
                  <a:pt x="0" y="248920"/>
                </a:lnTo>
                <a:lnTo>
                  <a:pt x="270827" y="248920"/>
                </a:lnTo>
                <a:lnTo>
                  <a:pt x="270827" y="2197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044466" y="3330925"/>
            <a:ext cx="237490" cy="271780"/>
          </a:xfrm>
          <a:custGeom>
            <a:avLst/>
            <a:gdLst/>
            <a:ahLst/>
            <a:cxnLst/>
            <a:rect l="l" t="t" r="r" b="b"/>
            <a:pathLst>
              <a:path w="237490" h="271779">
                <a:moveTo>
                  <a:pt x="205737" y="271459"/>
                </a:moveTo>
                <a:lnTo>
                  <a:pt x="205737" y="0"/>
                </a:lnTo>
                <a:lnTo>
                  <a:pt x="237170" y="0"/>
                </a:lnTo>
                <a:lnTo>
                  <a:pt x="237170" y="271142"/>
                </a:lnTo>
                <a:lnTo>
                  <a:pt x="205737" y="271459"/>
                </a:lnTo>
                <a:close/>
              </a:path>
              <a:path w="237490" h="271779">
                <a:moveTo>
                  <a:pt x="109536" y="254949"/>
                </a:moveTo>
                <a:lnTo>
                  <a:pt x="0" y="254949"/>
                </a:lnTo>
                <a:lnTo>
                  <a:pt x="0" y="9842"/>
                </a:lnTo>
                <a:lnTo>
                  <a:pt x="159383" y="9842"/>
                </a:lnTo>
                <a:lnTo>
                  <a:pt x="159383" y="38734"/>
                </a:lnTo>
                <a:lnTo>
                  <a:pt x="31749" y="38734"/>
                </a:lnTo>
                <a:lnTo>
                  <a:pt x="31749" y="226057"/>
                </a:lnTo>
                <a:lnTo>
                  <a:pt x="180655" y="226057"/>
                </a:lnTo>
                <a:lnTo>
                  <a:pt x="180655" y="241932"/>
                </a:lnTo>
                <a:lnTo>
                  <a:pt x="166239" y="247315"/>
                </a:lnTo>
                <a:lnTo>
                  <a:pt x="148667" y="251417"/>
                </a:lnTo>
                <a:lnTo>
                  <a:pt x="129310" y="254032"/>
                </a:lnTo>
                <a:lnTo>
                  <a:pt x="109536" y="254949"/>
                </a:lnTo>
                <a:close/>
              </a:path>
              <a:path w="237490" h="271779">
                <a:moveTo>
                  <a:pt x="180655" y="226057"/>
                </a:moveTo>
                <a:lnTo>
                  <a:pt x="110488" y="226057"/>
                </a:lnTo>
                <a:lnTo>
                  <a:pt x="129980" y="225139"/>
                </a:lnTo>
                <a:lnTo>
                  <a:pt x="149025" y="222525"/>
                </a:lnTo>
                <a:lnTo>
                  <a:pt x="166343" y="218422"/>
                </a:lnTo>
                <a:lnTo>
                  <a:pt x="180655" y="213040"/>
                </a:lnTo>
                <a:lnTo>
                  <a:pt x="180655" y="22605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340055" y="3330925"/>
            <a:ext cx="247015" cy="271145"/>
          </a:xfrm>
          <a:custGeom>
            <a:avLst/>
            <a:gdLst/>
            <a:ahLst/>
            <a:cxnLst/>
            <a:rect l="l" t="t" r="r" b="b"/>
            <a:pathLst>
              <a:path w="247015" h="271145">
                <a:moveTo>
                  <a:pt x="247012" y="271142"/>
                </a:moveTo>
                <a:lnTo>
                  <a:pt x="215580" y="271142"/>
                </a:lnTo>
                <a:lnTo>
                  <a:pt x="215580" y="0"/>
                </a:lnTo>
                <a:lnTo>
                  <a:pt x="247012" y="0"/>
                </a:lnTo>
                <a:lnTo>
                  <a:pt x="247012" y="271142"/>
                </a:lnTo>
                <a:close/>
              </a:path>
              <a:path w="247015" h="271145">
                <a:moveTo>
                  <a:pt x="179385" y="38734"/>
                </a:moveTo>
                <a:lnTo>
                  <a:pt x="6349" y="38734"/>
                </a:lnTo>
                <a:lnTo>
                  <a:pt x="6349" y="9842"/>
                </a:lnTo>
                <a:lnTo>
                  <a:pt x="179385" y="9842"/>
                </a:lnTo>
                <a:lnTo>
                  <a:pt x="179385" y="38734"/>
                </a:lnTo>
                <a:close/>
              </a:path>
              <a:path w="247015" h="271145">
                <a:moveTo>
                  <a:pt x="0" y="254949"/>
                </a:moveTo>
                <a:lnTo>
                  <a:pt x="0" y="223835"/>
                </a:lnTo>
                <a:lnTo>
                  <a:pt x="26532" y="210833"/>
                </a:lnTo>
                <a:lnTo>
                  <a:pt x="47975" y="183825"/>
                </a:lnTo>
                <a:lnTo>
                  <a:pt x="63961" y="144809"/>
                </a:lnTo>
                <a:lnTo>
                  <a:pt x="74126" y="95779"/>
                </a:lnTo>
                <a:lnTo>
                  <a:pt x="78104" y="38734"/>
                </a:lnTo>
                <a:lnTo>
                  <a:pt x="109853" y="38734"/>
                </a:lnTo>
                <a:lnTo>
                  <a:pt x="109094" y="61817"/>
                </a:lnTo>
                <a:lnTo>
                  <a:pt x="107353" y="83858"/>
                </a:lnTo>
                <a:lnTo>
                  <a:pt x="104719" y="104768"/>
                </a:lnTo>
                <a:lnTo>
                  <a:pt x="101281" y="124458"/>
                </a:lnTo>
                <a:lnTo>
                  <a:pt x="129781" y="159700"/>
                </a:lnTo>
                <a:lnTo>
                  <a:pt x="92074" y="159700"/>
                </a:lnTo>
                <a:lnTo>
                  <a:pt x="75544" y="197889"/>
                </a:lnTo>
                <a:lnTo>
                  <a:pt x="54371" y="226851"/>
                </a:lnTo>
                <a:lnTo>
                  <a:pt x="29031" y="246050"/>
                </a:lnTo>
                <a:lnTo>
                  <a:pt x="0" y="254949"/>
                </a:lnTo>
                <a:close/>
              </a:path>
              <a:path w="247015" h="271145">
                <a:moveTo>
                  <a:pt x="165098" y="252727"/>
                </a:moveTo>
                <a:lnTo>
                  <a:pt x="92074" y="159700"/>
                </a:lnTo>
                <a:lnTo>
                  <a:pt x="129781" y="159700"/>
                </a:lnTo>
                <a:lnTo>
                  <a:pt x="189863" y="233995"/>
                </a:lnTo>
                <a:lnTo>
                  <a:pt x="165098" y="25272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650567" y="3330925"/>
            <a:ext cx="250190" cy="267970"/>
          </a:xfrm>
          <a:custGeom>
            <a:avLst/>
            <a:gdLst/>
            <a:ahLst/>
            <a:cxnLst/>
            <a:rect l="l" t="t" r="r" b="b"/>
            <a:pathLst>
              <a:path w="250190" h="267970">
                <a:moveTo>
                  <a:pt x="244155" y="138746"/>
                </a:moveTo>
                <a:lnTo>
                  <a:pt x="212722" y="138746"/>
                </a:lnTo>
                <a:lnTo>
                  <a:pt x="212722" y="73659"/>
                </a:lnTo>
                <a:lnTo>
                  <a:pt x="167638" y="73659"/>
                </a:lnTo>
                <a:lnTo>
                  <a:pt x="167638" y="47307"/>
                </a:lnTo>
                <a:lnTo>
                  <a:pt x="212722" y="47307"/>
                </a:lnTo>
                <a:lnTo>
                  <a:pt x="212722" y="0"/>
                </a:lnTo>
                <a:lnTo>
                  <a:pt x="244155" y="0"/>
                </a:lnTo>
                <a:lnTo>
                  <a:pt x="244155" y="138746"/>
                </a:lnTo>
                <a:close/>
              </a:path>
              <a:path w="250190" h="267970">
                <a:moveTo>
                  <a:pt x="90804" y="131443"/>
                </a:moveTo>
                <a:lnTo>
                  <a:pt x="0" y="131443"/>
                </a:lnTo>
                <a:lnTo>
                  <a:pt x="0" y="6667"/>
                </a:lnTo>
                <a:lnTo>
                  <a:pt x="159383" y="6667"/>
                </a:lnTo>
                <a:lnTo>
                  <a:pt x="159383" y="30162"/>
                </a:lnTo>
                <a:lnTo>
                  <a:pt x="31114" y="30162"/>
                </a:lnTo>
                <a:lnTo>
                  <a:pt x="31114" y="57466"/>
                </a:lnTo>
                <a:lnTo>
                  <a:pt x="147953" y="57466"/>
                </a:lnTo>
                <a:lnTo>
                  <a:pt x="147953" y="80009"/>
                </a:lnTo>
                <a:lnTo>
                  <a:pt x="31114" y="80009"/>
                </a:lnTo>
                <a:lnTo>
                  <a:pt x="31114" y="107948"/>
                </a:lnTo>
                <a:lnTo>
                  <a:pt x="178750" y="107948"/>
                </a:lnTo>
                <a:lnTo>
                  <a:pt x="178750" y="119696"/>
                </a:lnTo>
                <a:lnTo>
                  <a:pt x="163312" y="124612"/>
                </a:lnTo>
                <a:lnTo>
                  <a:pt x="142873" y="128308"/>
                </a:lnTo>
                <a:lnTo>
                  <a:pt x="118386" y="130635"/>
                </a:lnTo>
                <a:lnTo>
                  <a:pt x="90804" y="131443"/>
                </a:lnTo>
                <a:close/>
              </a:path>
              <a:path w="250190" h="267970">
                <a:moveTo>
                  <a:pt x="178750" y="107948"/>
                </a:moveTo>
                <a:lnTo>
                  <a:pt x="93344" y="107948"/>
                </a:lnTo>
                <a:lnTo>
                  <a:pt x="119770" y="107140"/>
                </a:lnTo>
                <a:lnTo>
                  <a:pt x="143310" y="104813"/>
                </a:lnTo>
                <a:lnTo>
                  <a:pt x="163218" y="101117"/>
                </a:lnTo>
                <a:lnTo>
                  <a:pt x="178750" y="96201"/>
                </a:lnTo>
                <a:lnTo>
                  <a:pt x="178750" y="107948"/>
                </a:lnTo>
                <a:close/>
              </a:path>
              <a:path w="250190" h="267970">
                <a:moveTo>
                  <a:pt x="249870" y="267649"/>
                </a:moveTo>
                <a:lnTo>
                  <a:pt x="13652" y="267649"/>
                </a:lnTo>
                <a:lnTo>
                  <a:pt x="13652" y="199388"/>
                </a:lnTo>
                <a:lnTo>
                  <a:pt x="212405" y="199388"/>
                </a:lnTo>
                <a:lnTo>
                  <a:pt x="212405" y="177163"/>
                </a:lnTo>
                <a:lnTo>
                  <a:pt x="13017" y="177163"/>
                </a:lnTo>
                <a:lnTo>
                  <a:pt x="13017" y="153668"/>
                </a:lnTo>
                <a:lnTo>
                  <a:pt x="243202" y="153668"/>
                </a:lnTo>
                <a:lnTo>
                  <a:pt x="243202" y="221612"/>
                </a:lnTo>
                <a:lnTo>
                  <a:pt x="44767" y="221612"/>
                </a:lnTo>
                <a:lnTo>
                  <a:pt x="44767" y="244155"/>
                </a:lnTo>
                <a:lnTo>
                  <a:pt x="249870" y="244155"/>
                </a:lnTo>
                <a:lnTo>
                  <a:pt x="249870" y="2676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033644" y="3330930"/>
            <a:ext cx="578485" cy="271145"/>
          </a:xfrm>
          <a:custGeom>
            <a:avLst/>
            <a:gdLst/>
            <a:ahLst/>
            <a:cxnLst/>
            <a:rect l="l" t="t" r="r" b="b"/>
            <a:pathLst>
              <a:path w="578484" h="271145">
                <a:moveTo>
                  <a:pt x="254952" y="71755"/>
                </a:moveTo>
                <a:lnTo>
                  <a:pt x="207010" y="71755"/>
                </a:lnTo>
                <a:lnTo>
                  <a:pt x="207010" y="26987"/>
                </a:lnTo>
                <a:lnTo>
                  <a:pt x="252095" y="26987"/>
                </a:lnTo>
                <a:lnTo>
                  <a:pt x="252095" y="3175"/>
                </a:lnTo>
                <a:lnTo>
                  <a:pt x="175577" y="3175"/>
                </a:lnTo>
                <a:lnTo>
                  <a:pt x="175577" y="26987"/>
                </a:lnTo>
                <a:lnTo>
                  <a:pt x="175577" y="71755"/>
                </a:lnTo>
                <a:lnTo>
                  <a:pt x="94932" y="71755"/>
                </a:lnTo>
                <a:lnTo>
                  <a:pt x="94932" y="26987"/>
                </a:lnTo>
                <a:lnTo>
                  <a:pt x="175577" y="26987"/>
                </a:lnTo>
                <a:lnTo>
                  <a:pt x="175577" y="3175"/>
                </a:lnTo>
                <a:lnTo>
                  <a:pt x="18415" y="3175"/>
                </a:lnTo>
                <a:lnTo>
                  <a:pt x="18415" y="26987"/>
                </a:lnTo>
                <a:lnTo>
                  <a:pt x="63500" y="26987"/>
                </a:lnTo>
                <a:lnTo>
                  <a:pt x="63500" y="71755"/>
                </a:lnTo>
                <a:lnTo>
                  <a:pt x="15557" y="71755"/>
                </a:lnTo>
                <a:lnTo>
                  <a:pt x="15557" y="95567"/>
                </a:lnTo>
                <a:lnTo>
                  <a:pt x="254952" y="95567"/>
                </a:lnTo>
                <a:lnTo>
                  <a:pt x="254952" y="71755"/>
                </a:lnTo>
                <a:close/>
              </a:path>
              <a:path w="578484" h="271145">
                <a:moveTo>
                  <a:pt x="256857" y="244487"/>
                </a:moveTo>
                <a:lnTo>
                  <a:pt x="49530" y="244487"/>
                </a:lnTo>
                <a:lnTo>
                  <a:pt x="49530" y="226707"/>
                </a:lnTo>
                <a:lnTo>
                  <a:pt x="252095" y="226707"/>
                </a:lnTo>
                <a:lnTo>
                  <a:pt x="252095" y="205117"/>
                </a:lnTo>
                <a:lnTo>
                  <a:pt x="252095" y="187337"/>
                </a:lnTo>
                <a:lnTo>
                  <a:pt x="252095" y="164477"/>
                </a:lnTo>
                <a:lnTo>
                  <a:pt x="18097" y="164477"/>
                </a:lnTo>
                <a:lnTo>
                  <a:pt x="18097" y="187337"/>
                </a:lnTo>
                <a:lnTo>
                  <a:pt x="221297" y="187337"/>
                </a:lnTo>
                <a:lnTo>
                  <a:pt x="221297" y="205117"/>
                </a:lnTo>
                <a:lnTo>
                  <a:pt x="18732" y="205117"/>
                </a:lnTo>
                <a:lnTo>
                  <a:pt x="18732" y="226707"/>
                </a:lnTo>
                <a:lnTo>
                  <a:pt x="18732" y="244487"/>
                </a:lnTo>
                <a:lnTo>
                  <a:pt x="18732" y="267347"/>
                </a:lnTo>
                <a:lnTo>
                  <a:pt x="256857" y="267347"/>
                </a:lnTo>
                <a:lnTo>
                  <a:pt x="256857" y="244487"/>
                </a:lnTo>
                <a:close/>
              </a:path>
              <a:path w="578484" h="271145">
                <a:moveTo>
                  <a:pt x="270827" y="118110"/>
                </a:moveTo>
                <a:lnTo>
                  <a:pt x="0" y="118110"/>
                </a:lnTo>
                <a:lnTo>
                  <a:pt x="0" y="142557"/>
                </a:lnTo>
                <a:lnTo>
                  <a:pt x="270827" y="142557"/>
                </a:lnTo>
                <a:lnTo>
                  <a:pt x="270827" y="118110"/>
                </a:lnTo>
                <a:close/>
              </a:path>
              <a:path w="578484" h="271145">
                <a:moveTo>
                  <a:pt x="443865" y="125095"/>
                </a:moveTo>
                <a:lnTo>
                  <a:pt x="428993" y="129578"/>
                </a:lnTo>
                <a:lnTo>
                  <a:pt x="411353" y="132638"/>
                </a:lnTo>
                <a:lnTo>
                  <a:pt x="391401" y="134378"/>
                </a:lnTo>
                <a:lnTo>
                  <a:pt x="369570" y="134937"/>
                </a:lnTo>
                <a:lnTo>
                  <a:pt x="342900" y="134937"/>
                </a:lnTo>
                <a:lnTo>
                  <a:pt x="342900" y="95567"/>
                </a:lnTo>
                <a:lnTo>
                  <a:pt x="428625" y="95567"/>
                </a:lnTo>
                <a:lnTo>
                  <a:pt x="428625" y="6667"/>
                </a:lnTo>
                <a:lnTo>
                  <a:pt x="313690" y="6667"/>
                </a:lnTo>
                <a:lnTo>
                  <a:pt x="313690" y="33020"/>
                </a:lnTo>
                <a:lnTo>
                  <a:pt x="399097" y="33020"/>
                </a:lnTo>
                <a:lnTo>
                  <a:pt x="399097" y="69850"/>
                </a:lnTo>
                <a:lnTo>
                  <a:pt x="313690" y="69850"/>
                </a:lnTo>
                <a:lnTo>
                  <a:pt x="313690" y="161290"/>
                </a:lnTo>
                <a:lnTo>
                  <a:pt x="367347" y="161290"/>
                </a:lnTo>
                <a:lnTo>
                  <a:pt x="389928" y="160731"/>
                </a:lnTo>
                <a:lnTo>
                  <a:pt x="410603" y="158953"/>
                </a:lnTo>
                <a:lnTo>
                  <a:pt x="428777" y="155803"/>
                </a:lnTo>
                <a:lnTo>
                  <a:pt x="443865" y="151130"/>
                </a:lnTo>
                <a:lnTo>
                  <a:pt x="443865" y="134937"/>
                </a:lnTo>
                <a:lnTo>
                  <a:pt x="443865" y="125095"/>
                </a:lnTo>
                <a:close/>
              </a:path>
              <a:path w="578484" h="271145">
                <a:moveTo>
                  <a:pt x="566102" y="0"/>
                </a:moveTo>
                <a:lnTo>
                  <a:pt x="536257" y="0"/>
                </a:lnTo>
                <a:lnTo>
                  <a:pt x="536257" y="64770"/>
                </a:lnTo>
                <a:lnTo>
                  <a:pt x="492125" y="64770"/>
                </a:lnTo>
                <a:lnTo>
                  <a:pt x="492125" y="1587"/>
                </a:lnTo>
                <a:lnTo>
                  <a:pt x="462280" y="1587"/>
                </a:lnTo>
                <a:lnTo>
                  <a:pt x="462280" y="166370"/>
                </a:lnTo>
                <a:lnTo>
                  <a:pt x="492125" y="166370"/>
                </a:lnTo>
                <a:lnTo>
                  <a:pt x="492125" y="93662"/>
                </a:lnTo>
                <a:lnTo>
                  <a:pt x="536257" y="93662"/>
                </a:lnTo>
                <a:lnTo>
                  <a:pt x="536257" y="191452"/>
                </a:lnTo>
                <a:lnTo>
                  <a:pt x="566102" y="191452"/>
                </a:lnTo>
                <a:lnTo>
                  <a:pt x="566102" y="93662"/>
                </a:lnTo>
                <a:lnTo>
                  <a:pt x="566102" y="64770"/>
                </a:lnTo>
                <a:lnTo>
                  <a:pt x="566102" y="0"/>
                </a:lnTo>
                <a:close/>
              </a:path>
              <a:path w="578484" h="271145">
                <a:moveTo>
                  <a:pt x="578485" y="245110"/>
                </a:moveTo>
                <a:lnTo>
                  <a:pt x="522592" y="225107"/>
                </a:lnTo>
                <a:lnTo>
                  <a:pt x="462280" y="203517"/>
                </a:lnTo>
                <a:lnTo>
                  <a:pt x="465607" y="197688"/>
                </a:lnTo>
                <a:lnTo>
                  <a:pt x="468464" y="191604"/>
                </a:lnTo>
                <a:lnTo>
                  <a:pt x="470852" y="185305"/>
                </a:lnTo>
                <a:lnTo>
                  <a:pt x="472757" y="178752"/>
                </a:lnTo>
                <a:lnTo>
                  <a:pt x="441642" y="172085"/>
                </a:lnTo>
                <a:lnTo>
                  <a:pt x="426516" y="201460"/>
                </a:lnTo>
                <a:lnTo>
                  <a:pt x="399288" y="222808"/>
                </a:lnTo>
                <a:lnTo>
                  <a:pt x="364261" y="235927"/>
                </a:lnTo>
                <a:lnTo>
                  <a:pt x="325755" y="240665"/>
                </a:lnTo>
                <a:lnTo>
                  <a:pt x="325755" y="267652"/>
                </a:lnTo>
                <a:lnTo>
                  <a:pt x="359359" y="264795"/>
                </a:lnTo>
                <a:lnTo>
                  <a:pt x="391515" y="256743"/>
                </a:lnTo>
                <a:lnTo>
                  <a:pt x="420624" y="243497"/>
                </a:lnTo>
                <a:lnTo>
                  <a:pt x="445135" y="225107"/>
                </a:lnTo>
                <a:lnTo>
                  <a:pt x="566420" y="271145"/>
                </a:lnTo>
                <a:lnTo>
                  <a:pt x="578485" y="2451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644514" y="3334105"/>
            <a:ext cx="271145" cy="264795"/>
          </a:xfrm>
          <a:custGeom>
            <a:avLst/>
            <a:gdLst/>
            <a:ahLst/>
            <a:cxnLst/>
            <a:rect l="l" t="t" r="r" b="b"/>
            <a:pathLst>
              <a:path w="271145" h="264795">
                <a:moveTo>
                  <a:pt x="251764" y="179082"/>
                </a:moveTo>
                <a:lnTo>
                  <a:pt x="18719" y="179082"/>
                </a:lnTo>
                <a:lnTo>
                  <a:pt x="18719" y="203212"/>
                </a:lnTo>
                <a:lnTo>
                  <a:pt x="18719" y="240042"/>
                </a:lnTo>
                <a:lnTo>
                  <a:pt x="18719" y="264172"/>
                </a:lnTo>
                <a:lnTo>
                  <a:pt x="251764" y="264172"/>
                </a:lnTo>
                <a:lnTo>
                  <a:pt x="251764" y="240042"/>
                </a:lnTo>
                <a:lnTo>
                  <a:pt x="50152" y="240042"/>
                </a:lnTo>
                <a:lnTo>
                  <a:pt x="50152" y="203212"/>
                </a:lnTo>
                <a:lnTo>
                  <a:pt x="220649" y="203212"/>
                </a:lnTo>
                <a:lnTo>
                  <a:pt x="220649" y="240030"/>
                </a:lnTo>
                <a:lnTo>
                  <a:pt x="251764" y="240030"/>
                </a:lnTo>
                <a:lnTo>
                  <a:pt x="251764" y="203212"/>
                </a:lnTo>
                <a:lnTo>
                  <a:pt x="251764" y="179082"/>
                </a:lnTo>
                <a:close/>
              </a:path>
              <a:path w="271145" h="264795">
                <a:moveTo>
                  <a:pt x="270814" y="128905"/>
                </a:moveTo>
                <a:lnTo>
                  <a:pt x="150799" y="128905"/>
                </a:lnTo>
                <a:lnTo>
                  <a:pt x="150799" y="101600"/>
                </a:lnTo>
                <a:lnTo>
                  <a:pt x="254939" y="101600"/>
                </a:lnTo>
                <a:lnTo>
                  <a:pt x="254939" y="76835"/>
                </a:lnTo>
                <a:lnTo>
                  <a:pt x="206997" y="76835"/>
                </a:lnTo>
                <a:lnTo>
                  <a:pt x="206997" y="24765"/>
                </a:lnTo>
                <a:lnTo>
                  <a:pt x="252082" y="24765"/>
                </a:lnTo>
                <a:lnTo>
                  <a:pt x="252082" y="0"/>
                </a:lnTo>
                <a:lnTo>
                  <a:pt x="175564" y="0"/>
                </a:lnTo>
                <a:lnTo>
                  <a:pt x="175564" y="24765"/>
                </a:lnTo>
                <a:lnTo>
                  <a:pt x="175564" y="76835"/>
                </a:lnTo>
                <a:lnTo>
                  <a:pt x="94919" y="76835"/>
                </a:lnTo>
                <a:lnTo>
                  <a:pt x="94919" y="24765"/>
                </a:lnTo>
                <a:lnTo>
                  <a:pt x="175564" y="24765"/>
                </a:lnTo>
                <a:lnTo>
                  <a:pt x="175564" y="0"/>
                </a:lnTo>
                <a:lnTo>
                  <a:pt x="18402" y="0"/>
                </a:lnTo>
                <a:lnTo>
                  <a:pt x="18402" y="24765"/>
                </a:lnTo>
                <a:lnTo>
                  <a:pt x="63487" y="24765"/>
                </a:lnTo>
                <a:lnTo>
                  <a:pt x="63487" y="76835"/>
                </a:lnTo>
                <a:lnTo>
                  <a:pt x="15544" y="76835"/>
                </a:lnTo>
                <a:lnTo>
                  <a:pt x="15544" y="101600"/>
                </a:lnTo>
                <a:lnTo>
                  <a:pt x="119684" y="101600"/>
                </a:lnTo>
                <a:lnTo>
                  <a:pt x="119684" y="128905"/>
                </a:lnTo>
                <a:lnTo>
                  <a:pt x="0" y="128905"/>
                </a:lnTo>
                <a:lnTo>
                  <a:pt x="0" y="153987"/>
                </a:lnTo>
                <a:lnTo>
                  <a:pt x="270814" y="153987"/>
                </a:lnTo>
                <a:lnTo>
                  <a:pt x="270814" y="1289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051418" y="3330925"/>
            <a:ext cx="240665" cy="271145"/>
          </a:xfrm>
          <a:custGeom>
            <a:avLst/>
            <a:gdLst/>
            <a:ahLst/>
            <a:cxnLst/>
            <a:rect l="l" t="t" r="r" b="b"/>
            <a:pathLst>
              <a:path w="240665" h="271145">
                <a:moveTo>
                  <a:pt x="240345" y="271142"/>
                </a:moveTo>
                <a:lnTo>
                  <a:pt x="208912" y="271142"/>
                </a:lnTo>
                <a:lnTo>
                  <a:pt x="208912" y="0"/>
                </a:lnTo>
                <a:lnTo>
                  <a:pt x="240345" y="0"/>
                </a:lnTo>
                <a:lnTo>
                  <a:pt x="240345" y="271142"/>
                </a:lnTo>
                <a:close/>
              </a:path>
              <a:path w="240665" h="271145">
                <a:moveTo>
                  <a:pt x="0" y="254314"/>
                </a:moveTo>
                <a:lnTo>
                  <a:pt x="0" y="224470"/>
                </a:lnTo>
                <a:lnTo>
                  <a:pt x="40723" y="217612"/>
                </a:lnTo>
                <a:lnTo>
                  <a:pt x="73644" y="198181"/>
                </a:lnTo>
                <a:lnTo>
                  <a:pt x="98045" y="167320"/>
                </a:lnTo>
                <a:lnTo>
                  <a:pt x="113211" y="126173"/>
                </a:lnTo>
                <a:lnTo>
                  <a:pt x="118426" y="75881"/>
                </a:lnTo>
                <a:lnTo>
                  <a:pt x="118426" y="38734"/>
                </a:lnTo>
                <a:lnTo>
                  <a:pt x="0" y="38734"/>
                </a:lnTo>
                <a:lnTo>
                  <a:pt x="0" y="9842"/>
                </a:lnTo>
                <a:lnTo>
                  <a:pt x="150493" y="9842"/>
                </a:lnTo>
                <a:lnTo>
                  <a:pt x="150434" y="75881"/>
                </a:lnTo>
                <a:lnTo>
                  <a:pt x="145783" y="126213"/>
                </a:lnTo>
                <a:lnTo>
                  <a:pt x="132078" y="169931"/>
                </a:lnTo>
                <a:lnTo>
                  <a:pt x="110012" y="205499"/>
                </a:lnTo>
                <a:lnTo>
                  <a:pt x="80220" y="232019"/>
                </a:lnTo>
                <a:lnTo>
                  <a:pt x="43338" y="248591"/>
                </a:lnTo>
                <a:lnTo>
                  <a:pt x="0" y="25431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558139" y="3330307"/>
            <a:ext cx="69850" cy="201930"/>
          </a:xfrm>
          <a:custGeom>
            <a:avLst/>
            <a:gdLst/>
            <a:ahLst/>
            <a:cxnLst/>
            <a:rect l="l" t="t" r="r" b="b"/>
            <a:pathLst>
              <a:path w="69850" h="201929">
                <a:moveTo>
                  <a:pt x="69532" y="66040"/>
                </a:moveTo>
                <a:lnTo>
                  <a:pt x="31432" y="66040"/>
                </a:lnTo>
                <a:lnTo>
                  <a:pt x="31432" y="0"/>
                </a:lnTo>
                <a:lnTo>
                  <a:pt x="0" y="0"/>
                </a:lnTo>
                <a:lnTo>
                  <a:pt x="0" y="66040"/>
                </a:lnTo>
                <a:lnTo>
                  <a:pt x="0" y="96520"/>
                </a:lnTo>
                <a:lnTo>
                  <a:pt x="0" y="201930"/>
                </a:lnTo>
                <a:lnTo>
                  <a:pt x="31432" y="201930"/>
                </a:lnTo>
                <a:lnTo>
                  <a:pt x="31432" y="96520"/>
                </a:lnTo>
                <a:lnTo>
                  <a:pt x="69532" y="96520"/>
                </a:lnTo>
                <a:lnTo>
                  <a:pt x="69532" y="6604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353670" y="3335387"/>
            <a:ext cx="243204" cy="262890"/>
          </a:xfrm>
          <a:custGeom>
            <a:avLst/>
            <a:gdLst/>
            <a:ahLst/>
            <a:cxnLst/>
            <a:rect l="l" t="t" r="r" b="b"/>
            <a:pathLst>
              <a:path w="243205" h="262889">
                <a:moveTo>
                  <a:pt x="158432" y="304"/>
                </a:moveTo>
                <a:lnTo>
                  <a:pt x="127635" y="304"/>
                </a:lnTo>
                <a:lnTo>
                  <a:pt x="127635" y="46990"/>
                </a:lnTo>
                <a:lnTo>
                  <a:pt x="30797" y="46990"/>
                </a:lnTo>
                <a:lnTo>
                  <a:pt x="30797" y="0"/>
                </a:lnTo>
                <a:lnTo>
                  <a:pt x="0" y="0"/>
                </a:lnTo>
                <a:lnTo>
                  <a:pt x="0" y="46990"/>
                </a:lnTo>
                <a:lnTo>
                  <a:pt x="0" y="73660"/>
                </a:lnTo>
                <a:lnTo>
                  <a:pt x="0" y="125730"/>
                </a:lnTo>
                <a:lnTo>
                  <a:pt x="0" y="152400"/>
                </a:lnTo>
                <a:lnTo>
                  <a:pt x="158432" y="152400"/>
                </a:lnTo>
                <a:lnTo>
                  <a:pt x="158432" y="126034"/>
                </a:lnTo>
                <a:lnTo>
                  <a:pt x="158432" y="125730"/>
                </a:lnTo>
                <a:lnTo>
                  <a:pt x="158432" y="74282"/>
                </a:lnTo>
                <a:lnTo>
                  <a:pt x="127635" y="74282"/>
                </a:lnTo>
                <a:lnTo>
                  <a:pt x="127635" y="125730"/>
                </a:lnTo>
                <a:lnTo>
                  <a:pt x="30797" y="125730"/>
                </a:lnTo>
                <a:lnTo>
                  <a:pt x="30797" y="73660"/>
                </a:lnTo>
                <a:lnTo>
                  <a:pt x="158432" y="73660"/>
                </a:lnTo>
                <a:lnTo>
                  <a:pt x="158432" y="47612"/>
                </a:lnTo>
                <a:lnTo>
                  <a:pt x="158432" y="46990"/>
                </a:lnTo>
                <a:lnTo>
                  <a:pt x="158432" y="304"/>
                </a:lnTo>
                <a:close/>
              </a:path>
              <a:path w="243205" h="262889">
                <a:moveTo>
                  <a:pt x="243205" y="234950"/>
                </a:moveTo>
                <a:lnTo>
                  <a:pt x="40957" y="234950"/>
                </a:lnTo>
                <a:lnTo>
                  <a:pt x="40957" y="176530"/>
                </a:lnTo>
                <a:lnTo>
                  <a:pt x="9207" y="176530"/>
                </a:lnTo>
                <a:lnTo>
                  <a:pt x="9207" y="234950"/>
                </a:lnTo>
                <a:lnTo>
                  <a:pt x="9207" y="262890"/>
                </a:lnTo>
                <a:lnTo>
                  <a:pt x="243205" y="262890"/>
                </a:lnTo>
                <a:lnTo>
                  <a:pt x="243205" y="23495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649582" y="3330925"/>
            <a:ext cx="254000" cy="271145"/>
          </a:xfrm>
          <a:custGeom>
            <a:avLst/>
            <a:gdLst/>
            <a:ahLst/>
            <a:cxnLst/>
            <a:rect l="l" t="t" r="r" b="b"/>
            <a:pathLst>
              <a:path w="254000" h="271145">
                <a:moveTo>
                  <a:pt x="253997" y="271142"/>
                </a:moveTo>
                <a:lnTo>
                  <a:pt x="222565" y="271142"/>
                </a:lnTo>
                <a:lnTo>
                  <a:pt x="222565" y="0"/>
                </a:lnTo>
                <a:lnTo>
                  <a:pt x="253997" y="0"/>
                </a:lnTo>
                <a:lnTo>
                  <a:pt x="253997" y="271142"/>
                </a:lnTo>
                <a:close/>
              </a:path>
              <a:path w="254000" h="271145">
                <a:moveTo>
                  <a:pt x="93026" y="176528"/>
                </a:moveTo>
                <a:lnTo>
                  <a:pt x="59302" y="170282"/>
                </a:lnTo>
                <a:lnTo>
                  <a:pt x="32781" y="152755"/>
                </a:lnTo>
                <a:lnTo>
                  <a:pt x="15428" y="125763"/>
                </a:lnTo>
                <a:lnTo>
                  <a:pt x="9207" y="91121"/>
                </a:lnTo>
                <a:lnTo>
                  <a:pt x="15428" y="56479"/>
                </a:lnTo>
                <a:lnTo>
                  <a:pt x="32781" y="29487"/>
                </a:lnTo>
                <a:lnTo>
                  <a:pt x="59302" y="11960"/>
                </a:lnTo>
                <a:lnTo>
                  <a:pt x="93026" y="5714"/>
                </a:lnTo>
                <a:lnTo>
                  <a:pt x="126616" y="11960"/>
                </a:lnTo>
                <a:lnTo>
                  <a:pt x="153152" y="29487"/>
                </a:lnTo>
                <a:lnTo>
                  <a:pt x="156048" y="33972"/>
                </a:lnTo>
                <a:lnTo>
                  <a:pt x="93026" y="33972"/>
                </a:lnTo>
                <a:lnTo>
                  <a:pt x="71079" y="38347"/>
                </a:lnTo>
                <a:lnTo>
                  <a:pt x="54371" y="50402"/>
                </a:lnTo>
                <a:lnTo>
                  <a:pt x="43735" y="68529"/>
                </a:lnTo>
                <a:lnTo>
                  <a:pt x="40004" y="91121"/>
                </a:lnTo>
                <a:lnTo>
                  <a:pt x="43735" y="113663"/>
                </a:lnTo>
                <a:lnTo>
                  <a:pt x="54371" y="131681"/>
                </a:lnTo>
                <a:lnTo>
                  <a:pt x="71079" y="143627"/>
                </a:lnTo>
                <a:lnTo>
                  <a:pt x="93026" y="147953"/>
                </a:lnTo>
                <a:lnTo>
                  <a:pt x="156253" y="147953"/>
                </a:lnTo>
                <a:lnTo>
                  <a:pt x="153152" y="152755"/>
                </a:lnTo>
                <a:lnTo>
                  <a:pt x="126616" y="170282"/>
                </a:lnTo>
                <a:lnTo>
                  <a:pt x="93026" y="176528"/>
                </a:lnTo>
                <a:close/>
              </a:path>
              <a:path w="254000" h="271145">
                <a:moveTo>
                  <a:pt x="156253" y="147953"/>
                </a:moveTo>
                <a:lnTo>
                  <a:pt x="93026" y="147953"/>
                </a:lnTo>
                <a:lnTo>
                  <a:pt x="114839" y="143627"/>
                </a:lnTo>
                <a:lnTo>
                  <a:pt x="131562" y="131681"/>
                </a:lnTo>
                <a:lnTo>
                  <a:pt x="142273" y="113663"/>
                </a:lnTo>
                <a:lnTo>
                  <a:pt x="146048" y="91121"/>
                </a:lnTo>
                <a:lnTo>
                  <a:pt x="142273" y="68529"/>
                </a:lnTo>
                <a:lnTo>
                  <a:pt x="131562" y="50402"/>
                </a:lnTo>
                <a:lnTo>
                  <a:pt x="114839" y="38347"/>
                </a:lnTo>
                <a:lnTo>
                  <a:pt x="93026" y="33972"/>
                </a:lnTo>
                <a:lnTo>
                  <a:pt x="156048" y="33972"/>
                </a:lnTo>
                <a:lnTo>
                  <a:pt x="170580" y="56479"/>
                </a:lnTo>
                <a:lnTo>
                  <a:pt x="176845" y="91121"/>
                </a:lnTo>
                <a:lnTo>
                  <a:pt x="170580" y="125763"/>
                </a:lnTo>
                <a:lnTo>
                  <a:pt x="156253" y="147953"/>
                </a:lnTo>
                <a:close/>
              </a:path>
              <a:path w="254000" h="271145">
                <a:moveTo>
                  <a:pt x="108901" y="254949"/>
                </a:moveTo>
                <a:lnTo>
                  <a:pt x="0" y="254949"/>
                </a:lnTo>
                <a:lnTo>
                  <a:pt x="0" y="225422"/>
                </a:lnTo>
                <a:lnTo>
                  <a:pt x="110806" y="225422"/>
                </a:lnTo>
                <a:lnTo>
                  <a:pt x="137778" y="224643"/>
                </a:lnTo>
                <a:lnTo>
                  <a:pt x="162280" y="222287"/>
                </a:lnTo>
                <a:lnTo>
                  <a:pt x="183270" y="218323"/>
                </a:lnTo>
                <a:lnTo>
                  <a:pt x="199705" y="212722"/>
                </a:lnTo>
                <a:lnTo>
                  <a:pt x="199705" y="241932"/>
                </a:lnTo>
                <a:lnTo>
                  <a:pt x="183374" y="247449"/>
                </a:lnTo>
                <a:lnTo>
                  <a:pt x="162161" y="251536"/>
                </a:lnTo>
                <a:lnTo>
                  <a:pt x="137019" y="254076"/>
                </a:lnTo>
                <a:lnTo>
                  <a:pt x="108901" y="25494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046248" y="3330925"/>
            <a:ext cx="258445" cy="271145"/>
          </a:xfrm>
          <a:custGeom>
            <a:avLst/>
            <a:gdLst/>
            <a:ahLst/>
            <a:cxnLst/>
            <a:rect l="l" t="t" r="r" b="b"/>
            <a:pathLst>
              <a:path w="258444" h="271145">
                <a:moveTo>
                  <a:pt x="258442" y="109218"/>
                </a:moveTo>
                <a:lnTo>
                  <a:pt x="228597" y="109218"/>
                </a:lnTo>
                <a:lnTo>
                  <a:pt x="228597" y="0"/>
                </a:lnTo>
                <a:lnTo>
                  <a:pt x="258442" y="0"/>
                </a:lnTo>
                <a:lnTo>
                  <a:pt x="258442" y="109218"/>
                </a:lnTo>
                <a:close/>
              </a:path>
              <a:path w="258444" h="271145">
                <a:moveTo>
                  <a:pt x="184465" y="266379"/>
                </a:moveTo>
                <a:lnTo>
                  <a:pt x="154620" y="266379"/>
                </a:lnTo>
                <a:lnTo>
                  <a:pt x="154620" y="1587"/>
                </a:lnTo>
                <a:lnTo>
                  <a:pt x="184465" y="1587"/>
                </a:lnTo>
                <a:lnTo>
                  <a:pt x="184465" y="109218"/>
                </a:lnTo>
                <a:lnTo>
                  <a:pt x="258442" y="109218"/>
                </a:lnTo>
                <a:lnTo>
                  <a:pt x="258442" y="139063"/>
                </a:lnTo>
                <a:lnTo>
                  <a:pt x="184465" y="139063"/>
                </a:lnTo>
                <a:lnTo>
                  <a:pt x="184465" y="266379"/>
                </a:lnTo>
                <a:close/>
              </a:path>
              <a:path w="258444" h="271145">
                <a:moveTo>
                  <a:pt x="258442" y="271142"/>
                </a:moveTo>
                <a:lnTo>
                  <a:pt x="228597" y="271142"/>
                </a:lnTo>
                <a:lnTo>
                  <a:pt x="228597" y="139063"/>
                </a:lnTo>
                <a:lnTo>
                  <a:pt x="258442" y="139063"/>
                </a:lnTo>
                <a:lnTo>
                  <a:pt x="258442" y="271142"/>
                </a:lnTo>
                <a:close/>
              </a:path>
              <a:path w="258444" h="271145">
                <a:moveTo>
                  <a:pt x="131761" y="38417"/>
                </a:moveTo>
                <a:lnTo>
                  <a:pt x="4127" y="38417"/>
                </a:lnTo>
                <a:lnTo>
                  <a:pt x="4127" y="9842"/>
                </a:lnTo>
                <a:lnTo>
                  <a:pt x="131761" y="9842"/>
                </a:lnTo>
                <a:lnTo>
                  <a:pt x="131761" y="38417"/>
                </a:lnTo>
                <a:close/>
              </a:path>
              <a:path w="258444" h="271145">
                <a:moveTo>
                  <a:pt x="0" y="254949"/>
                </a:moveTo>
                <a:lnTo>
                  <a:pt x="0" y="224152"/>
                </a:lnTo>
                <a:lnTo>
                  <a:pt x="23529" y="205623"/>
                </a:lnTo>
                <a:lnTo>
                  <a:pt x="40361" y="166646"/>
                </a:lnTo>
                <a:lnTo>
                  <a:pt x="50586" y="109987"/>
                </a:lnTo>
                <a:lnTo>
                  <a:pt x="54291" y="38417"/>
                </a:lnTo>
                <a:lnTo>
                  <a:pt x="84454" y="38417"/>
                </a:lnTo>
                <a:lnTo>
                  <a:pt x="83977" y="60681"/>
                </a:lnTo>
                <a:lnTo>
                  <a:pt x="83025" y="81755"/>
                </a:lnTo>
                <a:lnTo>
                  <a:pt x="81596" y="101638"/>
                </a:lnTo>
                <a:lnTo>
                  <a:pt x="79691" y="120331"/>
                </a:lnTo>
                <a:lnTo>
                  <a:pt x="104230" y="163510"/>
                </a:lnTo>
                <a:lnTo>
                  <a:pt x="71754" y="163510"/>
                </a:lnTo>
                <a:lnTo>
                  <a:pt x="59783" y="200122"/>
                </a:lnTo>
                <a:lnTo>
                  <a:pt x="43854" y="227565"/>
                </a:lnTo>
                <a:lnTo>
                  <a:pt x="23936" y="245841"/>
                </a:lnTo>
                <a:lnTo>
                  <a:pt x="0" y="254949"/>
                </a:lnTo>
                <a:close/>
              </a:path>
              <a:path w="258444" h="271145">
                <a:moveTo>
                  <a:pt x="120013" y="251139"/>
                </a:moveTo>
                <a:lnTo>
                  <a:pt x="71754" y="163510"/>
                </a:lnTo>
                <a:lnTo>
                  <a:pt x="104230" y="163510"/>
                </a:lnTo>
                <a:lnTo>
                  <a:pt x="145731" y="236535"/>
                </a:lnTo>
                <a:lnTo>
                  <a:pt x="120013" y="25113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357711" y="3330925"/>
            <a:ext cx="252729" cy="271145"/>
          </a:xfrm>
          <a:custGeom>
            <a:avLst/>
            <a:gdLst/>
            <a:ahLst/>
            <a:cxnLst/>
            <a:rect l="l" t="t" r="r" b="b"/>
            <a:pathLst>
              <a:path w="252730" h="271145">
                <a:moveTo>
                  <a:pt x="252409" y="271142"/>
                </a:moveTo>
                <a:lnTo>
                  <a:pt x="222565" y="271142"/>
                </a:lnTo>
                <a:lnTo>
                  <a:pt x="222565" y="0"/>
                </a:lnTo>
                <a:lnTo>
                  <a:pt x="252409" y="0"/>
                </a:lnTo>
                <a:lnTo>
                  <a:pt x="252409" y="271142"/>
                </a:lnTo>
                <a:close/>
              </a:path>
              <a:path w="252730" h="271145">
                <a:moveTo>
                  <a:pt x="187005" y="266379"/>
                </a:moveTo>
                <a:lnTo>
                  <a:pt x="157160" y="266379"/>
                </a:lnTo>
                <a:lnTo>
                  <a:pt x="157160" y="141921"/>
                </a:lnTo>
                <a:lnTo>
                  <a:pt x="119696" y="141921"/>
                </a:lnTo>
                <a:lnTo>
                  <a:pt x="119696" y="113028"/>
                </a:lnTo>
                <a:lnTo>
                  <a:pt x="157160" y="113028"/>
                </a:lnTo>
                <a:lnTo>
                  <a:pt x="157160" y="1587"/>
                </a:lnTo>
                <a:lnTo>
                  <a:pt x="187005" y="1587"/>
                </a:lnTo>
                <a:lnTo>
                  <a:pt x="187005" y="266379"/>
                </a:lnTo>
                <a:close/>
              </a:path>
              <a:path w="252730" h="271145">
                <a:moveTo>
                  <a:pt x="52069" y="254949"/>
                </a:moveTo>
                <a:lnTo>
                  <a:pt x="0" y="254949"/>
                </a:lnTo>
                <a:lnTo>
                  <a:pt x="0" y="9842"/>
                </a:lnTo>
                <a:lnTo>
                  <a:pt x="118743" y="9842"/>
                </a:lnTo>
                <a:lnTo>
                  <a:pt x="118743" y="37782"/>
                </a:lnTo>
                <a:lnTo>
                  <a:pt x="30162" y="37782"/>
                </a:lnTo>
                <a:lnTo>
                  <a:pt x="30162" y="116203"/>
                </a:lnTo>
                <a:lnTo>
                  <a:pt x="105408" y="116203"/>
                </a:lnTo>
                <a:lnTo>
                  <a:pt x="105408" y="144143"/>
                </a:lnTo>
                <a:lnTo>
                  <a:pt x="30162" y="144143"/>
                </a:lnTo>
                <a:lnTo>
                  <a:pt x="30162" y="227010"/>
                </a:lnTo>
                <a:lnTo>
                  <a:pt x="132078" y="227010"/>
                </a:lnTo>
                <a:lnTo>
                  <a:pt x="132078" y="242885"/>
                </a:lnTo>
                <a:lnTo>
                  <a:pt x="116764" y="248118"/>
                </a:lnTo>
                <a:lnTo>
                  <a:pt x="97908" y="251894"/>
                </a:lnTo>
                <a:lnTo>
                  <a:pt x="76134" y="254181"/>
                </a:lnTo>
                <a:lnTo>
                  <a:pt x="52069" y="254949"/>
                </a:lnTo>
                <a:close/>
              </a:path>
              <a:path w="252730" h="271145">
                <a:moveTo>
                  <a:pt x="132078" y="227010"/>
                </a:moveTo>
                <a:lnTo>
                  <a:pt x="53656" y="227010"/>
                </a:lnTo>
                <a:lnTo>
                  <a:pt x="76893" y="226280"/>
                </a:lnTo>
                <a:lnTo>
                  <a:pt x="97630" y="224033"/>
                </a:lnTo>
                <a:lnTo>
                  <a:pt x="115985" y="220179"/>
                </a:lnTo>
                <a:lnTo>
                  <a:pt x="132078" y="214627"/>
                </a:lnTo>
                <a:lnTo>
                  <a:pt x="132078" y="2270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654886" y="3330930"/>
            <a:ext cx="589280" cy="271145"/>
          </a:xfrm>
          <a:custGeom>
            <a:avLst/>
            <a:gdLst/>
            <a:ahLst/>
            <a:cxnLst/>
            <a:rect l="l" t="t" r="r" b="b"/>
            <a:pathLst>
              <a:path w="589280" h="271145">
                <a:moveTo>
                  <a:pt x="250825" y="9537"/>
                </a:moveTo>
                <a:lnTo>
                  <a:pt x="17462" y="9537"/>
                </a:lnTo>
                <a:lnTo>
                  <a:pt x="17462" y="38747"/>
                </a:lnTo>
                <a:lnTo>
                  <a:pt x="219075" y="38747"/>
                </a:lnTo>
                <a:lnTo>
                  <a:pt x="219075" y="109867"/>
                </a:lnTo>
                <a:lnTo>
                  <a:pt x="17462" y="109867"/>
                </a:lnTo>
                <a:lnTo>
                  <a:pt x="17462" y="139077"/>
                </a:lnTo>
                <a:lnTo>
                  <a:pt x="219075" y="139077"/>
                </a:lnTo>
                <a:lnTo>
                  <a:pt x="219075" y="202577"/>
                </a:lnTo>
                <a:lnTo>
                  <a:pt x="250825" y="202577"/>
                </a:lnTo>
                <a:lnTo>
                  <a:pt x="250825" y="139077"/>
                </a:lnTo>
                <a:lnTo>
                  <a:pt x="250825" y="109867"/>
                </a:lnTo>
                <a:lnTo>
                  <a:pt x="250825" y="38747"/>
                </a:lnTo>
                <a:lnTo>
                  <a:pt x="250825" y="9537"/>
                </a:lnTo>
                <a:close/>
              </a:path>
              <a:path w="589280" h="271145">
                <a:moveTo>
                  <a:pt x="270827" y="228600"/>
                </a:moveTo>
                <a:lnTo>
                  <a:pt x="0" y="228600"/>
                </a:lnTo>
                <a:lnTo>
                  <a:pt x="0" y="258127"/>
                </a:lnTo>
                <a:lnTo>
                  <a:pt x="270827" y="258127"/>
                </a:lnTo>
                <a:lnTo>
                  <a:pt x="270827" y="228600"/>
                </a:lnTo>
                <a:close/>
              </a:path>
              <a:path w="589280" h="271145">
                <a:moveTo>
                  <a:pt x="462902" y="9842"/>
                </a:moveTo>
                <a:lnTo>
                  <a:pt x="315277" y="9842"/>
                </a:lnTo>
                <a:lnTo>
                  <a:pt x="315277" y="38735"/>
                </a:lnTo>
                <a:lnTo>
                  <a:pt x="430834" y="38735"/>
                </a:lnTo>
                <a:lnTo>
                  <a:pt x="430834" y="75882"/>
                </a:lnTo>
                <a:lnTo>
                  <a:pt x="425894" y="126174"/>
                </a:lnTo>
                <a:lnTo>
                  <a:pt x="411378" y="167322"/>
                </a:lnTo>
                <a:lnTo>
                  <a:pt x="387769" y="198183"/>
                </a:lnTo>
                <a:lnTo>
                  <a:pt x="315277" y="224472"/>
                </a:lnTo>
                <a:lnTo>
                  <a:pt x="315277" y="254317"/>
                </a:lnTo>
                <a:lnTo>
                  <a:pt x="358178" y="248551"/>
                </a:lnTo>
                <a:lnTo>
                  <a:pt x="394474" y="231876"/>
                </a:lnTo>
                <a:lnTo>
                  <a:pt x="423621" y="205257"/>
                </a:lnTo>
                <a:lnTo>
                  <a:pt x="445096" y="169646"/>
                </a:lnTo>
                <a:lnTo>
                  <a:pt x="458368" y="125996"/>
                </a:lnTo>
                <a:lnTo>
                  <a:pt x="462851" y="75882"/>
                </a:lnTo>
                <a:lnTo>
                  <a:pt x="462902" y="9842"/>
                </a:lnTo>
                <a:close/>
              </a:path>
              <a:path w="589280" h="271145">
                <a:moveTo>
                  <a:pt x="588949" y="109855"/>
                </a:moveTo>
                <a:lnTo>
                  <a:pt x="550849" y="109855"/>
                </a:lnTo>
                <a:lnTo>
                  <a:pt x="550849" y="0"/>
                </a:lnTo>
                <a:lnTo>
                  <a:pt x="519417" y="0"/>
                </a:lnTo>
                <a:lnTo>
                  <a:pt x="519417" y="271145"/>
                </a:lnTo>
                <a:lnTo>
                  <a:pt x="550849" y="271145"/>
                </a:lnTo>
                <a:lnTo>
                  <a:pt x="550849" y="140017"/>
                </a:lnTo>
                <a:lnTo>
                  <a:pt x="588949" y="140017"/>
                </a:lnTo>
                <a:lnTo>
                  <a:pt x="588949" y="10985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5354681" y="3323310"/>
            <a:ext cx="589280" cy="278765"/>
          </a:xfrm>
          <a:custGeom>
            <a:avLst/>
            <a:gdLst/>
            <a:ahLst/>
            <a:cxnLst/>
            <a:rect l="l" t="t" r="r" b="b"/>
            <a:pathLst>
              <a:path w="589280" h="278764">
                <a:moveTo>
                  <a:pt x="182245" y="27622"/>
                </a:moveTo>
                <a:lnTo>
                  <a:pt x="106680" y="27622"/>
                </a:lnTo>
                <a:lnTo>
                  <a:pt x="106680" y="0"/>
                </a:lnTo>
                <a:lnTo>
                  <a:pt x="74295" y="0"/>
                </a:lnTo>
                <a:lnTo>
                  <a:pt x="74295" y="27622"/>
                </a:lnTo>
                <a:lnTo>
                  <a:pt x="952" y="27622"/>
                </a:lnTo>
                <a:lnTo>
                  <a:pt x="952" y="51117"/>
                </a:lnTo>
                <a:lnTo>
                  <a:pt x="182245" y="51117"/>
                </a:lnTo>
                <a:lnTo>
                  <a:pt x="182245" y="27622"/>
                </a:lnTo>
                <a:close/>
              </a:path>
              <a:path w="589280" h="278764">
                <a:moveTo>
                  <a:pt x="192087" y="153035"/>
                </a:moveTo>
                <a:lnTo>
                  <a:pt x="176631" y="157759"/>
                </a:lnTo>
                <a:lnTo>
                  <a:pt x="156362" y="161048"/>
                </a:lnTo>
                <a:lnTo>
                  <a:pt x="132524" y="163029"/>
                </a:lnTo>
                <a:lnTo>
                  <a:pt x="106362" y="163830"/>
                </a:lnTo>
                <a:lnTo>
                  <a:pt x="106362" y="144462"/>
                </a:lnTo>
                <a:lnTo>
                  <a:pt x="132791" y="140131"/>
                </a:lnTo>
                <a:lnTo>
                  <a:pt x="152552" y="131686"/>
                </a:lnTo>
                <a:lnTo>
                  <a:pt x="161544" y="122872"/>
                </a:lnTo>
                <a:lnTo>
                  <a:pt x="164934" y="119545"/>
                </a:lnTo>
                <a:lnTo>
                  <a:pt x="169227" y="104140"/>
                </a:lnTo>
                <a:lnTo>
                  <a:pt x="163855" y="87160"/>
                </a:lnTo>
                <a:lnTo>
                  <a:pt x="162509" y="86042"/>
                </a:lnTo>
                <a:lnTo>
                  <a:pt x="148386" y="74256"/>
                </a:lnTo>
                <a:lnTo>
                  <a:pt x="139382" y="71259"/>
                </a:lnTo>
                <a:lnTo>
                  <a:pt x="139382" y="104140"/>
                </a:lnTo>
                <a:lnTo>
                  <a:pt x="136347" y="111620"/>
                </a:lnTo>
                <a:lnTo>
                  <a:pt x="127279" y="117551"/>
                </a:lnTo>
                <a:lnTo>
                  <a:pt x="112191" y="121462"/>
                </a:lnTo>
                <a:lnTo>
                  <a:pt x="91122" y="122872"/>
                </a:lnTo>
                <a:lnTo>
                  <a:pt x="69862" y="121462"/>
                </a:lnTo>
                <a:lnTo>
                  <a:pt x="54686" y="117551"/>
                </a:lnTo>
                <a:lnTo>
                  <a:pt x="45580" y="111620"/>
                </a:lnTo>
                <a:lnTo>
                  <a:pt x="42545" y="104140"/>
                </a:lnTo>
                <a:lnTo>
                  <a:pt x="45580" y="96888"/>
                </a:lnTo>
                <a:lnTo>
                  <a:pt x="54686" y="91160"/>
                </a:lnTo>
                <a:lnTo>
                  <a:pt x="69862" y="87401"/>
                </a:lnTo>
                <a:lnTo>
                  <a:pt x="91122" y="86042"/>
                </a:lnTo>
                <a:lnTo>
                  <a:pt x="112191" y="87401"/>
                </a:lnTo>
                <a:lnTo>
                  <a:pt x="127279" y="91160"/>
                </a:lnTo>
                <a:lnTo>
                  <a:pt x="136347" y="96888"/>
                </a:lnTo>
                <a:lnTo>
                  <a:pt x="139382" y="104140"/>
                </a:lnTo>
                <a:lnTo>
                  <a:pt x="139382" y="71259"/>
                </a:lnTo>
                <a:lnTo>
                  <a:pt x="123812" y="66052"/>
                </a:lnTo>
                <a:lnTo>
                  <a:pt x="91122" y="63182"/>
                </a:lnTo>
                <a:lnTo>
                  <a:pt x="58420" y="66052"/>
                </a:lnTo>
                <a:lnTo>
                  <a:pt x="33845" y="74256"/>
                </a:lnTo>
                <a:lnTo>
                  <a:pt x="18389" y="87160"/>
                </a:lnTo>
                <a:lnTo>
                  <a:pt x="13017" y="104140"/>
                </a:lnTo>
                <a:lnTo>
                  <a:pt x="17246" y="119507"/>
                </a:lnTo>
                <a:lnTo>
                  <a:pt x="29489" y="131559"/>
                </a:lnTo>
                <a:lnTo>
                  <a:pt x="49047" y="139992"/>
                </a:lnTo>
                <a:lnTo>
                  <a:pt x="75247" y="144462"/>
                </a:lnTo>
                <a:lnTo>
                  <a:pt x="75247" y="163830"/>
                </a:lnTo>
                <a:lnTo>
                  <a:pt x="0" y="163830"/>
                </a:lnTo>
                <a:lnTo>
                  <a:pt x="0" y="187960"/>
                </a:lnTo>
                <a:lnTo>
                  <a:pt x="101917" y="187960"/>
                </a:lnTo>
                <a:lnTo>
                  <a:pt x="129794" y="187350"/>
                </a:lnTo>
                <a:lnTo>
                  <a:pt x="154978" y="185458"/>
                </a:lnTo>
                <a:lnTo>
                  <a:pt x="176161" y="182194"/>
                </a:lnTo>
                <a:lnTo>
                  <a:pt x="192087" y="177482"/>
                </a:lnTo>
                <a:lnTo>
                  <a:pt x="192087" y="153035"/>
                </a:lnTo>
                <a:close/>
              </a:path>
              <a:path w="589280" h="278764">
                <a:moveTo>
                  <a:pt x="246062" y="208280"/>
                </a:moveTo>
                <a:lnTo>
                  <a:pt x="17462" y="208280"/>
                </a:lnTo>
                <a:lnTo>
                  <a:pt x="17462" y="232727"/>
                </a:lnTo>
                <a:lnTo>
                  <a:pt x="214630" y="232727"/>
                </a:lnTo>
                <a:lnTo>
                  <a:pt x="214630" y="278765"/>
                </a:lnTo>
                <a:lnTo>
                  <a:pt x="246062" y="278765"/>
                </a:lnTo>
                <a:lnTo>
                  <a:pt x="246062" y="208280"/>
                </a:lnTo>
                <a:close/>
              </a:path>
              <a:path w="589280" h="278764">
                <a:moveTo>
                  <a:pt x="283527" y="80010"/>
                </a:moveTo>
                <a:lnTo>
                  <a:pt x="246062" y="80010"/>
                </a:lnTo>
                <a:lnTo>
                  <a:pt x="246062" y="7620"/>
                </a:lnTo>
                <a:lnTo>
                  <a:pt x="214630" y="7620"/>
                </a:lnTo>
                <a:lnTo>
                  <a:pt x="214630" y="193675"/>
                </a:lnTo>
                <a:lnTo>
                  <a:pt x="246062" y="193675"/>
                </a:lnTo>
                <a:lnTo>
                  <a:pt x="246062" y="109220"/>
                </a:lnTo>
                <a:lnTo>
                  <a:pt x="283527" y="109220"/>
                </a:lnTo>
                <a:lnTo>
                  <a:pt x="283527" y="80010"/>
                </a:lnTo>
                <a:close/>
              </a:path>
              <a:path w="589280" h="278764">
                <a:moveTo>
                  <a:pt x="494334" y="142557"/>
                </a:moveTo>
                <a:lnTo>
                  <a:pt x="443496" y="104140"/>
                </a:lnTo>
                <a:lnTo>
                  <a:pt x="408609" y="77787"/>
                </a:lnTo>
                <a:lnTo>
                  <a:pt x="413435" y="62204"/>
                </a:lnTo>
                <a:lnTo>
                  <a:pt x="416915" y="45999"/>
                </a:lnTo>
                <a:lnTo>
                  <a:pt x="419023" y="29260"/>
                </a:lnTo>
                <a:lnTo>
                  <a:pt x="419722" y="12065"/>
                </a:lnTo>
                <a:lnTo>
                  <a:pt x="388289" y="10160"/>
                </a:lnTo>
                <a:lnTo>
                  <a:pt x="382409" y="55562"/>
                </a:lnTo>
                <a:lnTo>
                  <a:pt x="366229" y="94538"/>
                </a:lnTo>
                <a:lnTo>
                  <a:pt x="340525" y="123393"/>
                </a:lnTo>
                <a:lnTo>
                  <a:pt x="306070" y="138430"/>
                </a:lnTo>
                <a:lnTo>
                  <a:pt x="306070" y="167957"/>
                </a:lnTo>
                <a:lnTo>
                  <a:pt x="333997" y="160667"/>
                </a:lnTo>
                <a:lnTo>
                  <a:pt x="358533" y="147002"/>
                </a:lnTo>
                <a:lnTo>
                  <a:pt x="379374" y="127863"/>
                </a:lnTo>
                <a:lnTo>
                  <a:pt x="396227" y="104140"/>
                </a:lnTo>
                <a:lnTo>
                  <a:pt x="475284" y="165100"/>
                </a:lnTo>
                <a:lnTo>
                  <a:pt x="494334" y="142557"/>
                </a:lnTo>
                <a:close/>
              </a:path>
              <a:path w="589280" h="278764">
                <a:moveTo>
                  <a:pt x="558152" y="246697"/>
                </a:moveTo>
                <a:lnTo>
                  <a:pt x="355904" y="246697"/>
                </a:lnTo>
                <a:lnTo>
                  <a:pt x="355904" y="188912"/>
                </a:lnTo>
                <a:lnTo>
                  <a:pt x="324154" y="188912"/>
                </a:lnTo>
                <a:lnTo>
                  <a:pt x="324154" y="275272"/>
                </a:lnTo>
                <a:lnTo>
                  <a:pt x="558152" y="275272"/>
                </a:lnTo>
                <a:lnTo>
                  <a:pt x="558152" y="246697"/>
                </a:lnTo>
                <a:close/>
              </a:path>
              <a:path w="589280" h="278764">
                <a:moveTo>
                  <a:pt x="588949" y="69215"/>
                </a:moveTo>
                <a:lnTo>
                  <a:pt x="550849" y="69215"/>
                </a:lnTo>
                <a:lnTo>
                  <a:pt x="550849" y="7620"/>
                </a:lnTo>
                <a:lnTo>
                  <a:pt x="519417" y="7620"/>
                </a:lnTo>
                <a:lnTo>
                  <a:pt x="519417" y="208915"/>
                </a:lnTo>
                <a:lnTo>
                  <a:pt x="550849" y="208915"/>
                </a:lnTo>
                <a:lnTo>
                  <a:pt x="550849" y="99377"/>
                </a:lnTo>
                <a:lnTo>
                  <a:pt x="588949" y="99377"/>
                </a:lnTo>
                <a:lnTo>
                  <a:pt x="588949" y="6921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121"/>
          <p:cNvGrpSpPr/>
          <p:nvPr/>
        </p:nvGrpSpPr>
        <p:grpSpPr>
          <a:xfrm>
            <a:off x="11092627" y="3887952"/>
            <a:ext cx="4770755" cy="4959350"/>
            <a:chOff x="11092627" y="3887952"/>
            <a:chExt cx="4770755" cy="4959350"/>
          </a:xfrm>
        </p:grpSpPr>
        <p:pic>
          <p:nvPicPr>
            <p:cNvPr id="122" name="object 12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092627" y="4551454"/>
              <a:ext cx="4770477" cy="429525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092627" y="3887952"/>
              <a:ext cx="4757275" cy="855607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1174116" y="3697001"/>
            <a:ext cx="8296909" cy="5629910"/>
            <a:chOff x="1174116" y="3697001"/>
            <a:chExt cx="8296909" cy="5629910"/>
          </a:xfrm>
        </p:grpSpPr>
        <p:pic>
          <p:nvPicPr>
            <p:cNvPr id="125" name="object 12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74116" y="6545207"/>
              <a:ext cx="8251000" cy="278138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267627" y="3697001"/>
              <a:ext cx="5203210" cy="3484860"/>
            </a:xfrm>
            <a:prstGeom prst="rect">
              <a:avLst/>
            </a:prstGeom>
          </p:spPr>
        </p:pic>
      </p:grpSp>
      <p:pic>
        <p:nvPicPr>
          <p:cNvPr id="127" name="object 12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735609" y="707955"/>
            <a:ext cx="195829" cy="216910"/>
          </a:xfrm>
          <a:prstGeom prst="rect">
            <a:avLst/>
          </a:prstGeom>
        </p:spPr>
      </p:pic>
      <p:grpSp>
        <p:nvGrpSpPr>
          <p:cNvPr id="129" name="object 129"/>
          <p:cNvGrpSpPr/>
          <p:nvPr/>
        </p:nvGrpSpPr>
        <p:grpSpPr>
          <a:xfrm>
            <a:off x="16972331" y="707955"/>
            <a:ext cx="445134" cy="217170"/>
            <a:chOff x="16972331" y="707955"/>
            <a:chExt cx="445134" cy="217170"/>
          </a:xfrm>
        </p:grpSpPr>
        <p:pic>
          <p:nvPicPr>
            <p:cNvPr id="130" name="object 13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</p:grpSp>
      <p:sp>
        <p:nvSpPr>
          <p:cNvPr id="132" name="object 132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94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94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94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94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05177" y="597217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64832" y="597217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02564" y="597217"/>
            <a:ext cx="36195" cy="131445"/>
          </a:xfrm>
          <a:custGeom>
            <a:avLst/>
            <a:gdLst/>
            <a:ahLst/>
            <a:cxnLst/>
            <a:rect l="l" t="t" r="r" b="b"/>
            <a:pathLst>
              <a:path w="36194" h="131445">
                <a:moveTo>
                  <a:pt x="35813" y="131060"/>
                </a:moveTo>
                <a:lnTo>
                  <a:pt x="0" y="131060"/>
                </a:lnTo>
                <a:lnTo>
                  <a:pt x="0" y="0"/>
                </a:lnTo>
                <a:lnTo>
                  <a:pt x="35813" y="0"/>
                </a:lnTo>
                <a:lnTo>
                  <a:pt x="35813" y="13106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13786" y="598499"/>
            <a:ext cx="125095" cy="324485"/>
          </a:xfrm>
          <a:custGeom>
            <a:avLst/>
            <a:gdLst/>
            <a:ahLst/>
            <a:cxnLst/>
            <a:rect l="l" t="t" r="r" b="b"/>
            <a:pathLst>
              <a:path w="125094" h="324484">
                <a:moveTo>
                  <a:pt x="124587" y="165214"/>
                </a:moveTo>
                <a:lnTo>
                  <a:pt x="88773" y="165214"/>
                </a:lnTo>
                <a:lnTo>
                  <a:pt x="88773" y="324091"/>
                </a:lnTo>
                <a:lnTo>
                  <a:pt x="124587" y="324091"/>
                </a:lnTo>
                <a:lnTo>
                  <a:pt x="124587" y="165214"/>
                </a:lnTo>
                <a:close/>
              </a:path>
              <a:path w="125094" h="324484">
                <a:moveTo>
                  <a:pt x="124587" y="129540"/>
                </a:moveTo>
                <a:lnTo>
                  <a:pt x="35814" y="129540"/>
                </a:lnTo>
                <a:lnTo>
                  <a:pt x="35814" y="0"/>
                </a:lnTo>
                <a:lnTo>
                  <a:pt x="0" y="0"/>
                </a:lnTo>
                <a:lnTo>
                  <a:pt x="0" y="129540"/>
                </a:lnTo>
                <a:lnTo>
                  <a:pt x="0" y="165100"/>
                </a:lnTo>
                <a:lnTo>
                  <a:pt x="0" y="318770"/>
                </a:lnTo>
                <a:lnTo>
                  <a:pt x="35814" y="318770"/>
                </a:lnTo>
                <a:lnTo>
                  <a:pt x="35814" y="165100"/>
                </a:lnTo>
                <a:lnTo>
                  <a:pt x="124587" y="165100"/>
                </a:lnTo>
                <a:lnTo>
                  <a:pt x="124587" y="1295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935478" y="606119"/>
            <a:ext cx="139700" cy="297180"/>
          </a:xfrm>
          <a:custGeom>
            <a:avLst/>
            <a:gdLst/>
            <a:ahLst/>
            <a:cxnLst/>
            <a:rect l="l" t="t" r="r" b="b"/>
            <a:pathLst>
              <a:path w="139700" h="297180">
                <a:moveTo>
                  <a:pt x="139446" y="622"/>
                </a:moveTo>
                <a:lnTo>
                  <a:pt x="104394" y="622"/>
                </a:lnTo>
                <a:lnTo>
                  <a:pt x="104394" y="113030"/>
                </a:lnTo>
                <a:lnTo>
                  <a:pt x="35052" y="113030"/>
                </a:lnTo>
                <a:lnTo>
                  <a:pt x="35052" y="0"/>
                </a:lnTo>
                <a:lnTo>
                  <a:pt x="0" y="0"/>
                </a:lnTo>
                <a:lnTo>
                  <a:pt x="0" y="113030"/>
                </a:lnTo>
                <a:lnTo>
                  <a:pt x="0" y="147320"/>
                </a:lnTo>
                <a:lnTo>
                  <a:pt x="0" y="262890"/>
                </a:lnTo>
                <a:lnTo>
                  <a:pt x="0" y="297180"/>
                </a:lnTo>
                <a:lnTo>
                  <a:pt x="139446" y="297180"/>
                </a:lnTo>
                <a:lnTo>
                  <a:pt x="139446" y="262890"/>
                </a:lnTo>
                <a:lnTo>
                  <a:pt x="35052" y="262890"/>
                </a:lnTo>
                <a:lnTo>
                  <a:pt x="35052" y="147320"/>
                </a:lnTo>
                <a:lnTo>
                  <a:pt x="104394" y="147320"/>
                </a:lnTo>
                <a:lnTo>
                  <a:pt x="104394" y="262750"/>
                </a:lnTo>
                <a:lnTo>
                  <a:pt x="139446" y="262750"/>
                </a:lnTo>
                <a:lnTo>
                  <a:pt x="139446" y="147320"/>
                </a:lnTo>
                <a:lnTo>
                  <a:pt x="139446" y="113398"/>
                </a:lnTo>
                <a:lnTo>
                  <a:pt x="139446" y="113030"/>
                </a:lnTo>
                <a:lnTo>
                  <a:pt x="139446" y="6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02383" y="597217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89" h="325755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89" h="325755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89" h="325755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89" h="325755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52507" y="589597"/>
            <a:ext cx="493395" cy="340360"/>
          </a:xfrm>
          <a:custGeom>
            <a:avLst/>
            <a:gdLst/>
            <a:ahLst/>
            <a:cxnLst/>
            <a:rect l="l" t="t" r="r" b="b"/>
            <a:pathLst>
              <a:path w="493395" h="340359">
                <a:moveTo>
                  <a:pt x="113157" y="0"/>
                </a:moveTo>
                <a:lnTo>
                  <a:pt x="70866" y="0"/>
                </a:lnTo>
                <a:lnTo>
                  <a:pt x="41948" y="36093"/>
                </a:lnTo>
                <a:lnTo>
                  <a:pt x="19570" y="76111"/>
                </a:lnTo>
                <a:lnTo>
                  <a:pt x="5130" y="120548"/>
                </a:lnTo>
                <a:lnTo>
                  <a:pt x="0" y="169926"/>
                </a:lnTo>
                <a:lnTo>
                  <a:pt x="5130" y="219303"/>
                </a:lnTo>
                <a:lnTo>
                  <a:pt x="19570" y="263740"/>
                </a:lnTo>
                <a:lnTo>
                  <a:pt x="41948" y="303758"/>
                </a:lnTo>
                <a:lnTo>
                  <a:pt x="70866" y="339852"/>
                </a:lnTo>
                <a:lnTo>
                  <a:pt x="113157" y="339852"/>
                </a:lnTo>
                <a:lnTo>
                  <a:pt x="83058" y="303974"/>
                </a:lnTo>
                <a:lnTo>
                  <a:pt x="59575" y="263461"/>
                </a:lnTo>
                <a:lnTo>
                  <a:pt x="44310" y="218655"/>
                </a:lnTo>
                <a:lnTo>
                  <a:pt x="38862" y="169926"/>
                </a:lnTo>
                <a:lnTo>
                  <a:pt x="44310" y="121196"/>
                </a:lnTo>
                <a:lnTo>
                  <a:pt x="59575" y="76390"/>
                </a:lnTo>
                <a:lnTo>
                  <a:pt x="83058" y="35877"/>
                </a:lnTo>
                <a:lnTo>
                  <a:pt x="113157" y="0"/>
                </a:lnTo>
                <a:close/>
              </a:path>
              <a:path w="493395" h="340359">
                <a:moveTo>
                  <a:pt x="352412" y="290322"/>
                </a:moveTo>
                <a:lnTo>
                  <a:pt x="197739" y="290322"/>
                </a:lnTo>
                <a:lnTo>
                  <a:pt x="277736" y="211836"/>
                </a:lnTo>
                <a:lnTo>
                  <a:pt x="307086" y="179882"/>
                </a:lnTo>
                <a:lnTo>
                  <a:pt x="327075" y="152831"/>
                </a:lnTo>
                <a:lnTo>
                  <a:pt x="338493" y="128422"/>
                </a:lnTo>
                <a:lnTo>
                  <a:pt x="342125" y="104394"/>
                </a:lnTo>
                <a:lnTo>
                  <a:pt x="334860" y="66903"/>
                </a:lnTo>
                <a:lnTo>
                  <a:pt x="314274" y="37909"/>
                </a:lnTo>
                <a:lnTo>
                  <a:pt x="282181" y="19215"/>
                </a:lnTo>
                <a:lnTo>
                  <a:pt x="240411" y="12573"/>
                </a:lnTo>
                <a:lnTo>
                  <a:pt x="197370" y="20523"/>
                </a:lnTo>
                <a:lnTo>
                  <a:pt x="164731" y="42151"/>
                </a:lnTo>
                <a:lnTo>
                  <a:pt x="144018" y="74142"/>
                </a:lnTo>
                <a:lnTo>
                  <a:pt x="136779" y="113157"/>
                </a:lnTo>
                <a:lnTo>
                  <a:pt x="176784" y="113157"/>
                </a:lnTo>
                <a:lnTo>
                  <a:pt x="180873" y="88671"/>
                </a:lnTo>
                <a:lnTo>
                  <a:pt x="192976" y="67868"/>
                </a:lnTo>
                <a:lnTo>
                  <a:pt x="212788" y="53416"/>
                </a:lnTo>
                <a:lnTo>
                  <a:pt x="240030" y="48006"/>
                </a:lnTo>
                <a:lnTo>
                  <a:pt x="265861" y="51841"/>
                </a:lnTo>
                <a:lnTo>
                  <a:pt x="285546" y="62966"/>
                </a:lnTo>
                <a:lnTo>
                  <a:pt x="298107" y="80797"/>
                </a:lnTo>
                <a:lnTo>
                  <a:pt x="302501" y="104775"/>
                </a:lnTo>
                <a:lnTo>
                  <a:pt x="299516" y="121818"/>
                </a:lnTo>
                <a:lnTo>
                  <a:pt x="290029" y="141071"/>
                </a:lnTo>
                <a:lnTo>
                  <a:pt x="273253" y="163601"/>
                </a:lnTo>
                <a:lnTo>
                  <a:pt x="248412" y="190500"/>
                </a:lnTo>
                <a:lnTo>
                  <a:pt x="140208" y="299085"/>
                </a:lnTo>
                <a:lnTo>
                  <a:pt x="140208" y="324993"/>
                </a:lnTo>
                <a:lnTo>
                  <a:pt x="352412" y="324993"/>
                </a:lnTo>
                <a:lnTo>
                  <a:pt x="352412" y="290322"/>
                </a:lnTo>
                <a:close/>
              </a:path>
              <a:path w="493395" h="340359">
                <a:moveTo>
                  <a:pt x="493001" y="169926"/>
                </a:moveTo>
                <a:lnTo>
                  <a:pt x="487934" y="120548"/>
                </a:lnTo>
                <a:lnTo>
                  <a:pt x="473570" y="76111"/>
                </a:lnTo>
                <a:lnTo>
                  <a:pt x="451218" y="36093"/>
                </a:lnTo>
                <a:lnTo>
                  <a:pt x="422135" y="0"/>
                </a:lnTo>
                <a:lnTo>
                  <a:pt x="380225" y="0"/>
                </a:lnTo>
                <a:lnTo>
                  <a:pt x="410260" y="35877"/>
                </a:lnTo>
                <a:lnTo>
                  <a:pt x="433616" y="76390"/>
                </a:lnTo>
                <a:lnTo>
                  <a:pt x="448754" y="121196"/>
                </a:lnTo>
                <a:lnTo>
                  <a:pt x="454139" y="169926"/>
                </a:lnTo>
                <a:lnTo>
                  <a:pt x="448754" y="218655"/>
                </a:lnTo>
                <a:lnTo>
                  <a:pt x="433616" y="263461"/>
                </a:lnTo>
                <a:lnTo>
                  <a:pt x="410260" y="303974"/>
                </a:lnTo>
                <a:lnTo>
                  <a:pt x="380225" y="339852"/>
                </a:lnTo>
                <a:lnTo>
                  <a:pt x="422135" y="339852"/>
                </a:lnTo>
                <a:lnTo>
                  <a:pt x="451218" y="303758"/>
                </a:lnTo>
                <a:lnTo>
                  <a:pt x="473570" y="263740"/>
                </a:lnTo>
                <a:lnTo>
                  <a:pt x="487934" y="219303"/>
                </a:lnTo>
                <a:lnTo>
                  <a:pt x="493001" y="16992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7024" y="598360"/>
            <a:ext cx="388620" cy="327025"/>
          </a:xfrm>
          <a:custGeom>
            <a:avLst/>
            <a:gdLst/>
            <a:ahLst/>
            <a:cxnLst/>
            <a:rect l="l" t="t" r="r" b="b"/>
            <a:pathLst>
              <a:path w="38861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388619" h="327025">
                <a:moveTo>
                  <a:pt x="388226" y="7759"/>
                </a:moveTo>
                <a:lnTo>
                  <a:pt x="264414" y="7759"/>
                </a:lnTo>
                <a:lnTo>
                  <a:pt x="264414" y="68719"/>
                </a:lnTo>
                <a:lnTo>
                  <a:pt x="319265" y="68719"/>
                </a:lnTo>
                <a:lnTo>
                  <a:pt x="319265" y="318909"/>
                </a:lnTo>
                <a:lnTo>
                  <a:pt x="388226" y="318909"/>
                </a:lnTo>
                <a:lnTo>
                  <a:pt x="388226" y="68719"/>
                </a:lnTo>
                <a:lnTo>
                  <a:pt x="388226" y="775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91419" y="1775230"/>
            <a:ext cx="439420" cy="445770"/>
          </a:xfrm>
          <a:custGeom>
            <a:avLst/>
            <a:gdLst/>
            <a:ahLst/>
            <a:cxnLst/>
            <a:rect l="l" t="t" r="r" b="b"/>
            <a:pathLst>
              <a:path w="439420" h="445769">
                <a:moveTo>
                  <a:pt x="219450" y="242817"/>
                </a:moveTo>
                <a:lnTo>
                  <a:pt x="162682" y="238904"/>
                </a:lnTo>
                <a:lnTo>
                  <a:pt x="113958" y="227597"/>
                </a:lnTo>
                <a:lnTo>
                  <a:pt x="74293" y="209544"/>
                </a:lnTo>
                <a:lnTo>
                  <a:pt x="44702" y="185396"/>
                </a:lnTo>
                <a:lnTo>
                  <a:pt x="19811" y="121408"/>
                </a:lnTo>
                <a:lnTo>
                  <a:pt x="26203" y="87016"/>
                </a:lnTo>
                <a:lnTo>
                  <a:pt x="74293" y="33273"/>
                </a:lnTo>
                <a:lnTo>
                  <a:pt x="113958" y="15220"/>
                </a:lnTo>
                <a:lnTo>
                  <a:pt x="162682" y="3913"/>
                </a:lnTo>
                <a:lnTo>
                  <a:pt x="219450" y="0"/>
                </a:lnTo>
                <a:lnTo>
                  <a:pt x="276218" y="3913"/>
                </a:lnTo>
                <a:lnTo>
                  <a:pt x="324942" y="15220"/>
                </a:lnTo>
                <a:lnTo>
                  <a:pt x="364607" y="33273"/>
                </a:lnTo>
                <a:lnTo>
                  <a:pt x="394198" y="57421"/>
                </a:lnTo>
                <a:lnTo>
                  <a:pt x="406252" y="76706"/>
                </a:lnTo>
                <a:lnTo>
                  <a:pt x="219450" y="76706"/>
                </a:lnTo>
                <a:lnTo>
                  <a:pt x="176239" y="79547"/>
                </a:lnTo>
                <a:lnTo>
                  <a:pt x="141601" y="88008"/>
                </a:lnTo>
                <a:lnTo>
                  <a:pt x="118583" y="101994"/>
                </a:lnTo>
                <a:lnTo>
                  <a:pt x="110233" y="121408"/>
                </a:lnTo>
                <a:lnTo>
                  <a:pt x="118583" y="140609"/>
                </a:lnTo>
                <a:lnTo>
                  <a:pt x="141601" y="154618"/>
                </a:lnTo>
                <a:lnTo>
                  <a:pt x="176239" y="163198"/>
                </a:lnTo>
                <a:lnTo>
                  <a:pt x="219450" y="166111"/>
                </a:lnTo>
                <a:lnTo>
                  <a:pt x="406252" y="166111"/>
                </a:lnTo>
                <a:lnTo>
                  <a:pt x="394198" y="185396"/>
                </a:lnTo>
                <a:lnTo>
                  <a:pt x="364607" y="209544"/>
                </a:lnTo>
                <a:lnTo>
                  <a:pt x="324942" y="227597"/>
                </a:lnTo>
                <a:lnTo>
                  <a:pt x="276218" y="238904"/>
                </a:lnTo>
                <a:lnTo>
                  <a:pt x="219450" y="242817"/>
                </a:lnTo>
                <a:close/>
              </a:path>
              <a:path w="439420" h="445769">
                <a:moveTo>
                  <a:pt x="406252" y="166111"/>
                </a:moveTo>
                <a:lnTo>
                  <a:pt x="219450" y="166111"/>
                </a:lnTo>
                <a:lnTo>
                  <a:pt x="262661" y="163198"/>
                </a:lnTo>
                <a:lnTo>
                  <a:pt x="297299" y="154618"/>
                </a:lnTo>
                <a:lnTo>
                  <a:pt x="320317" y="140609"/>
                </a:lnTo>
                <a:lnTo>
                  <a:pt x="328667" y="121408"/>
                </a:lnTo>
                <a:lnTo>
                  <a:pt x="320317" y="101994"/>
                </a:lnTo>
                <a:lnTo>
                  <a:pt x="297299" y="88008"/>
                </a:lnTo>
                <a:lnTo>
                  <a:pt x="262661" y="79547"/>
                </a:lnTo>
                <a:lnTo>
                  <a:pt x="219450" y="76706"/>
                </a:lnTo>
                <a:lnTo>
                  <a:pt x="406252" y="76706"/>
                </a:lnTo>
                <a:lnTo>
                  <a:pt x="412697" y="87016"/>
                </a:lnTo>
                <a:lnTo>
                  <a:pt x="419089" y="121408"/>
                </a:lnTo>
                <a:lnTo>
                  <a:pt x="412697" y="155801"/>
                </a:lnTo>
                <a:lnTo>
                  <a:pt x="406252" y="166111"/>
                </a:lnTo>
                <a:close/>
              </a:path>
              <a:path w="439420" h="445769">
                <a:moveTo>
                  <a:pt x="438901" y="347971"/>
                </a:moveTo>
                <a:lnTo>
                  <a:pt x="0" y="347971"/>
                </a:lnTo>
                <a:lnTo>
                  <a:pt x="0" y="268725"/>
                </a:lnTo>
                <a:lnTo>
                  <a:pt x="438901" y="268725"/>
                </a:lnTo>
                <a:lnTo>
                  <a:pt x="438901" y="347971"/>
                </a:lnTo>
                <a:close/>
              </a:path>
              <a:path w="439420" h="445769">
                <a:moveTo>
                  <a:pt x="263645" y="445504"/>
                </a:moveTo>
                <a:lnTo>
                  <a:pt x="175255" y="445504"/>
                </a:lnTo>
                <a:lnTo>
                  <a:pt x="175255" y="347971"/>
                </a:lnTo>
                <a:lnTo>
                  <a:pt x="263645" y="347971"/>
                </a:lnTo>
                <a:lnTo>
                  <a:pt x="263645" y="44550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8390" y="1776754"/>
            <a:ext cx="401320" cy="434340"/>
          </a:xfrm>
          <a:custGeom>
            <a:avLst/>
            <a:gdLst/>
            <a:ahLst/>
            <a:cxnLst/>
            <a:rect l="l" t="t" r="r" b="b"/>
            <a:pathLst>
              <a:path w="401320" h="434339">
                <a:moveTo>
                  <a:pt x="401309" y="433821"/>
                </a:moveTo>
                <a:lnTo>
                  <a:pt x="315460" y="433821"/>
                </a:lnTo>
                <a:lnTo>
                  <a:pt x="315460" y="0"/>
                </a:lnTo>
                <a:lnTo>
                  <a:pt x="401309" y="0"/>
                </a:lnTo>
                <a:lnTo>
                  <a:pt x="401309" y="433821"/>
                </a:lnTo>
                <a:close/>
              </a:path>
              <a:path w="401320" h="434339">
                <a:moveTo>
                  <a:pt x="176779" y="413501"/>
                </a:moveTo>
                <a:lnTo>
                  <a:pt x="1015" y="413501"/>
                </a:lnTo>
                <a:lnTo>
                  <a:pt x="1015" y="172715"/>
                </a:lnTo>
                <a:lnTo>
                  <a:pt x="167127" y="172715"/>
                </a:lnTo>
                <a:lnTo>
                  <a:pt x="167127" y="87373"/>
                </a:lnTo>
                <a:lnTo>
                  <a:pt x="0" y="87373"/>
                </a:lnTo>
                <a:lnTo>
                  <a:pt x="0" y="10159"/>
                </a:lnTo>
                <a:lnTo>
                  <a:pt x="252469" y="10159"/>
                </a:lnTo>
                <a:lnTo>
                  <a:pt x="252469" y="248913"/>
                </a:lnTo>
                <a:lnTo>
                  <a:pt x="86357" y="248913"/>
                </a:lnTo>
                <a:lnTo>
                  <a:pt x="86357" y="336287"/>
                </a:lnTo>
                <a:lnTo>
                  <a:pt x="292600" y="336287"/>
                </a:lnTo>
                <a:lnTo>
                  <a:pt x="292600" y="392674"/>
                </a:lnTo>
                <a:lnTo>
                  <a:pt x="269431" y="401500"/>
                </a:lnTo>
                <a:lnTo>
                  <a:pt x="240976" y="408040"/>
                </a:lnTo>
                <a:lnTo>
                  <a:pt x="209378" y="412104"/>
                </a:lnTo>
                <a:lnTo>
                  <a:pt x="176779" y="413501"/>
                </a:lnTo>
                <a:close/>
              </a:path>
              <a:path w="401320" h="434339">
                <a:moveTo>
                  <a:pt x="292600" y="336287"/>
                </a:moveTo>
                <a:lnTo>
                  <a:pt x="180335" y="336287"/>
                </a:lnTo>
                <a:lnTo>
                  <a:pt x="211521" y="334747"/>
                </a:lnTo>
                <a:lnTo>
                  <a:pt x="241992" y="330445"/>
                </a:lnTo>
                <a:lnTo>
                  <a:pt x="269701" y="323857"/>
                </a:lnTo>
                <a:lnTo>
                  <a:pt x="292600" y="315460"/>
                </a:lnTo>
                <a:lnTo>
                  <a:pt x="292600" y="33628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8786" y="1776754"/>
            <a:ext cx="439420" cy="434340"/>
          </a:xfrm>
          <a:custGeom>
            <a:avLst/>
            <a:gdLst/>
            <a:ahLst/>
            <a:cxnLst/>
            <a:rect l="l" t="t" r="r" b="b"/>
            <a:pathLst>
              <a:path w="439420" h="434339">
                <a:moveTo>
                  <a:pt x="417563" y="88900"/>
                </a:moveTo>
                <a:lnTo>
                  <a:pt x="111747" y="88900"/>
                </a:lnTo>
                <a:lnTo>
                  <a:pt x="111747" y="60960"/>
                </a:lnTo>
                <a:lnTo>
                  <a:pt x="412483" y="60960"/>
                </a:lnTo>
                <a:lnTo>
                  <a:pt x="412483" y="0"/>
                </a:lnTo>
                <a:lnTo>
                  <a:pt x="26403" y="0"/>
                </a:lnTo>
                <a:lnTo>
                  <a:pt x="26403" y="60960"/>
                </a:lnTo>
                <a:lnTo>
                  <a:pt x="26403" y="88900"/>
                </a:lnTo>
                <a:lnTo>
                  <a:pt x="26403" y="149860"/>
                </a:lnTo>
                <a:lnTo>
                  <a:pt x="417563" y="149860"/>
                </a:lnTo>
                <a:lnTo>
                  <a:pt x="417563" y="88900"/>
                </a:lnTo>
                <a:close/>
              </a:path>
              <a:path w="439420" h="434339">
                <a:moveTo>
                  <a:pt x="418071" y="379730"/>
                </a:moveTo>
                <a:lnTo>
                  <a:pt x="109715" y="379730"/>
                </a:lnTo>
                <a:lnTo>
                  <a:pt x="109715" y="363220"/>
                </a:lnTo>
                <a:lnTo>
                  <a:pt x="413499" y="363220"/>
                </a:lnTo>
                <a:lnTo>
                  <a:pt x="413499" y="318770"/>
                </a:lnTo>
                <a:lnTo>
                  <a:pt x="413499" y="302260"/>
                </a:lnTo>
                <a:lnTo>
                  <a:pt x="413499" y="248920"/>
                </a:lnTo>
                <a:lnTo>
                  <a:pt x="24879" y="248920"/>
                </a:lnTo>
                <a:lnTo>
                  <a:pt x="24879" y="302260"/>
                </a:lnTo>
                <a:lnTo>
                  <a:pt x="329679" y="302260"/>
                </a:lnTo>
                <a:lnTo>
                  <a:pt x="329679" y="318770"/>
                </a:lnTo>
                <a:lnTo>
                  <a:pt x="25895" y="318770"/>
                </a:lnTo>
                <a:lnTo>
                  <a:pt x="25895" y="363220"/>
                </a:lnTo>
                <a:lnTo>
                  <a:pt x="25895" y="379730"/>
                </a:lnTo>
                <a:lnTo>
                  <a:pt x="25895" y="434340"/>
                </a:lnTo>
                <a:lnTo>
                  <a:pt x="418071" y="434340"/>
                </a:lnTo>
                <a:lnTo>
                  <a:pt x="418071" y="379730"/>
                </a:lnTo>
                <a:close/>
              </a:path>
              <a:path w="439420" h="434339">
                <a:moveTo>
                  <a:pt x="438899" y="168656"/>
                </a:moveTo>
                <a:lnTo>
                  <a:pt x="0" y="168656"/>
                </a:lnTo>
                <a:lnTo>
                  <a:pt x="0" y="231140"/>
                </a:lnTo>
                <a:lnTo>
                  <a:pt x="438899" y="231140"/>
                </a:lnTo>
                <a:lnTo>
                  <a:pt x="438899" y="16865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7470" y="1776754"/>
            <a:ext cx="421005" cy="434340"/>
          </a:xfrm>
          <a:custGeom>
            <a:avLst/>
            <a:gdLst/>
            <a:ahLst/>
            <a:cxnLst/>
            <a:rect l="l" t="t" r="r" b="b"/>
            <a:pathLst>
              <a:path w="421004" h="434339">
                <a:moveTo>
                  <a:pt x="420613" y="433821"/>
                </a:moveTo>
                <a:lnTo>
                  <a:pt x="334763" y="433821"/>
                </a:lnTo>
                <a:lnTo>
                  <a:pt x="334763" y="0"/>
                </a:lnTo>
                <a:lnTo>
                  <a:pt x="420613" y="0"/>
                </a:lnTo>
                <a:lnTo>
                  <a:pt x="420613" y="433821"/>
                </a:lnTo>
                <a:close/>
              </a:path>
              <a:path w="421004" h="434339">
                <a:moveTo>
                  <a:pt x="150364" y="284472"/>
                </a:moveTo>
                <a:lnTo>
                  <a:pt x="104925" y="277982"/>
                </a:lnTo>
                <a:lnTo>
                  <a:pt x="66656" y="259374"/>
                </a:lnTo>
                <a:lnTo>
                  <a:pt x="37237" y="229939"/>
                </a:lnTo>
                <a:lnTo>
                  <a:pt x="18352" y="190970"/>
                </a:lnTo>
                <a:lnTo>
                  <a:pt x="11683" y="143760"/>
                </a:lnTo>
                <a:lnTo>
                  <a:pt x="18352" y="96550"/>
                </a:lnTo>
                <a:lnTo>
                  <a:pt x="37237" y="57581"/>
                </a:lnTo>
                <a:lnTo>
                  <a:pt x="66656" y="28146"/>
                </a:lnTo>
                <a:lnTo>
                  <a:pt x="104925" y="9537"/>
                </a:lnTo>
                <a:lnTo>
                  <a:pt x="150364" y="3047"/>
                </a:lnTo>
                <a:lnTo>
                  <a:pt x="195554" y="9537"/>
                </a:lnTo>
                <a:lnTo>
                  <a:pt x="233674" y="28146"/>
                </a:lnTo>
                <a:lnTo>
                  <a:pt x="263015" y="57581"/>
                </a:lnTo>
                <a:lnTo>
                  <a:pt x="273744" y="79754"/>
                </a:lnTo>
                <a:lnTo>
                  <a:pt x="150364" y="79754"/>
                </a:lnTo>
                <a:lnTo>
                  <a:pt x="127060" y="84611"/>
                </a:lnTo>
                <a:lnTo>
                  <a:pt x="109471" y="98041"/>
                </a:lnTo>
                <a:lnTo>
                  <a:pt x="98359" y="118329"/>
                </a:lnTo>
                <a:lnTo>
                  <a:pt x="94485" y="143760"/>
                </a:lnTo>
                <a:lnTo>
                  <a:pt x="98359" y="169405"/>
                </a:lnTo>
                <a:lnTo>
                  <a:pt x="109471" y="189669"/>
                </a:lnTo>
                <a:lnTo>
                  <a:pt x="127060" y="202980"/>
                </a:lnTo>
                <a:lnTo>
                  <a:pt x="150364" y="207766"/>
                </a:lnTo>
                <a:lnTo>
                  <a:pt x="273744" y="207766"/>
                </a:lnTo>
                <a:lnTo>
                  <a:pt x="263015" y="229939"/>
                </a:lnTo>
                <a:lnTo>
                  <a:pt x="233674" y="259374"/>
                </a:lnTo>
                <a:lnTo>
                  <a:pt x="195554" y="277982"/>
                </a:lnTo>
                <a:lnTo>
                  <a:pt x="150364" y="284472"/>
                </a:lnTo>
                <a:close/>
              </a:path>
              <a:path w="421004" h="434339">
                <a:moveTo>
                  <a:pt x="273744" y="207766"/>
                </a:moveTo>
                <a:lnTo>
                  <a:pt x="150364" y="207766"/>
                </a:lnTo>
                <a:lnTo>
                  <a:pt x="173453" y="202980"/>
                </a:lnTo>
                <a:lnTo>
                  <a:pt x="191066" y="189669"/>
                </a:lnTo>
                <a:lnTo>
                  <a:pt x="202298" y="169405"/>
                </a:lnTo>
                <a:lnTo>
                  <a:pt x="206242" y="143760"/>
                </a:lnTo>
                <a:lnTo>
                  <a:pt x="202298" y="118329"/>
                </a:lnTo>
                <a:lnTo>
                  <a:pt x="191066" y="98041"/>
                </a:lnTo>
                <a:lnTo>
                  <a:pt x="173453" y="84611"/>
                </a:lnTo>
                <a:lnTo>
                  <a:pt x="150364" y="79754"/>
                </a:lnTo>
                <a:lnTo>
                  <a:pt x="273744" y="79754"/>
                </a:lnTo>
                <a:lnTo>
                  <a:pt x="281872" y="96550"/>
                </a:lnTo>
                <a:lnTo>
                  <a:pt x="288536" y="143760"/>
                </a:lnTo>
                <a:lnTo>
                  <a:pt x="281872" y="190970"/>
                </a:lnTo>
                <a:lnTo>
                  <a:pt x="273744" y="207766"/>
                </a:lnTo>
                <a:close/>
              </a:path>
              <a:path w="421004" h="434339">
                <a:moveTo>
                  <a:pt x="194051" y="413501"/>
                </a:moveTo>
                <a:lnTo>
                  <a:pt x="0" y="413501"/>
                </a:lnTo>
                <a:lnTo>
                  <a:pt x="0" y="333239"/>
                </a:lnTo>
                <a:lnTo>
                  <a:pt x="197607" y="333239"/>
                </a:lnTo>
                <a:lnTo>
                  <a:pt x="228292" y="332255"/>
                </a:lnTo>
                <a:lnTo>
                  <a:pt x="258692" y="329175"/>
                </a:lnTo>
                <a:lnTo>
                  <a:pt x="286615" y="323810"/>
                </a:lnTo>
                <a:lnTo>
                  <a:pt x="309872" y="315968"/>
                </a:lnTo>
                <a:lnTo>
                  <a:pt x="309872" y="395214"/>
                </a:lnTo>
                <a:lnTo>
                  <a:pt x="286488" y="403214"/>
                </a:lnTo>
                <a:lnTo>
                  <a:pt x="258057" y="408929"/>
                </a:lnTo>
                <a:lnTo>
                  <a:pt x="226578" y="412358"/>
                </a:lnTo>
                <a:lnTo>
                  <a:pt x="194051" y="41350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0220" y="1776754"/>
            <a:ext cx="421640" cy="434340"/>
          </a:xfrm>
          <a:custGeom>
            <a:avLst/>
            <a:gdLst/>
            <a:ahLst/>
            <a:cxnLst/>
            <a:rect l="l" t="t" r="r" b="b"/>
            <a:pathLst>
              <a:path w="421639" h="434339">
                <a:moveTo>
                  <a:pt x="417057" y="212338"/>
                </a:moveTo>
                <a:lnTo>
                  <a:pt x="331207" y="212338"/>
                </a:lnTo>
                <a:lnTo>
                  <a:pt x="331207" y="0"/>
                </a:lnTo>
                <a:lnTo>
                  <a:pt x="417057" y="0"/>
                </a:lnTo>
                <a:lnTo>
                  <a:pt x="417057" y="212338"/>
                </a:lnTo>
                <a:close/>
              </a:path>
              <a:path w="421639" h="434339">
                <a:moveTo>
                  <a:pt x="139696" y="210814"/>
                </a:moveTo>
                <a:lnTo>
                  <a:pt x="81865" y="203242"/>
                </a:lnTo>
                <a:lnTo>
                  <a:pt x="37845" y="181859"/>
                </a:lnTo>
                <a:lnTo>
                  <a:pt x="9826" y="148665"/>
                </a:lnTo>
                <a:lnTo>
                  <a:pt x="0" y="105661"/>
                </a:lnTo>
                <a:lnTo>
                  <a:pt x="9826" y="62871"/>
                </a:lnTo>
                <a:lnTo>
                  <a:pt x="37845" y="29653"/>
                </a:lnTo>
                <a:lnTo>
                  <a:pt x="81865" y="8151"/>
                </a:lnTo>
                <a:lnTo>
                  <a:pt x="139696" y="507"/>
                </a:lnTo>
                <a:lnTo>
                  <a:pt x="197527" y="8151"/>
                </a:lnTo>
                <a:lnTo>
                  <a:pt x="241547" y="29653"/>
                </a:lnTo>
                <a:lnTo>
                  <a:pt x="269566" y="62871"/>
                </a:lnTo>
                <a:lnTo>
                  <a:pt x="270760" y="68070"/>
                </a:lnTo>
                <a:lnTo>
                  <a:pt x="139696" y="68070"/>
                </a:lnTo>
                <a:lnTo>
                  <a:pt x="117194" y="70729"/>
                </a:lnTo>
                <a:lnTo>
                  <a:pt x="99883" y="78293"/>
                </a:lnTo>
                <a:lnTo>
                  <a:pt x="88762" y="90143"/>
                </a:lnTo>
                <a:lnTo>
                  <a:pt x="84833" y="105661"/>
                </a:lnTo>
                <a:lnTo>
                  <a:pt x="88762" y="121178"/>
                </a:lnTo>
                <a:lnTo>
                  <a:pt x="99883" y="133029"/>
                </a:lnTo>
                <a:lnTo>
                  <a:pt x="117194" y="140593"/>
                </a:lnTo>
                <a:lnTo>
                  <a:pt x="139696" y="143252"/>
                </a:lnTo>
                <a:lnTo>
                  <a:pt x="270803" y="143252"/>
                </a:lnTo>
                <a:lnTo>
                  <a:pt x="269566" y="148665"/>
                </a:lnTo>
                <a:lnTo>
                  <a:pt x="241547" y="181859"/>
                </a:lnTo>
                <a:lnTo>
                  <a:pt x="197527" y="203242"/>
                </a:lnTo>
                <a:lnTo>
                  <a:pt x="139696" y="210814"/>
                </a:lnTo>
                <a:close/>
              </a:path>
              <a:path w="421639" h="434339">
                <a:moveTo>
                  <a:pt x="270803" y="143252"/>
                </a:moveTo>
                <a:lnTo>
                  <a:pt x="139696" y="143252"/>
                </a:lnTo>
                <a:lnTo>
                  <a:pt x="162198" y="140593"/>
                </a:lnTo>
                <a:lnTo>
                  <a:pt x="179510" y="133029"/>
                </a:lnTo>
                <a:lnTo>
                  <a:pt x="190630" y="121178"/>
                </a:lnTo>
                <a:lnTo>
                  <a:pt x="194559" y="105661"/>
                </a:lnTo>
                <a:lnTo>
                  <a:pt x="190630" y="90143"/>
                </a:lnTo>
                <a:lnTo>
                  <a:pt x="179510" y="78293"/>
                </a:lnTo>
                <a:lnTo>
                  <a:pt x="162198" y="70729"/>
                </a:lnTo>
                <a:lnTo>
                  <a:pt x="139696" y="68070"/>
                </a:lnTo>
                <a:lnTo>
                  <a:pt x="270760" y="68070"/>
                </a:lnTo>
                <a:lnTo>
                  <a:pt x="279393" y="105661"/>
                </a:lnTo>
                <a:lnTo>
                  <a:pt x="270803" y="143252"/>
                </a:lnTo>
                <a:close/>
              </a:path>
              <a:path w="421639" h="434339">
                <a:moveTo>
                  <a:pt x="421629" y="433821"/>
                </a:moveTo>
                <a:lnTo>
                  <a:pt x="34543" y="433821"/>
                </a:lnTo>
                <a:lnTo>
                  <a:pt x="34543" y="304284"/>
                </a:lnTo>
                <a:lnTo>
                  <a:pt x="332223" y="304284"/>
                </a:lnTo>
                <a:lnTo>
                  <a:pt x="332223" y="287012"/>
                </a:lnTo>
                <a:lnTo>
                  <a:pt x="33527" y="287012"/>
                </a:lnTo>
                <a:lnTo>
                  <a:pt x="33527" y="227578"/>
                </a:lnTo>
                <a:lnTo>
                  <a:pt x="417057" y="227578"/>
                </a:lnTo>
                <a:lnTo>
                  <a:pt x="417057" y="357115"/>
                </a:lnTo>
                <a:lnTo>
                  <a:pt x="119377" y="357115"/>
                </a:lnTo>
                <a:lnTo>
                  <a:pt x="119377" y="374386"/>
                </a:lnTo>
                <a:lnTo>
                  <a:pt x="421629" y="374386"/>
                </a:lnTo>
                <a:lnTo>
                  <a:pt x="421629" y="43382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6352" y="1769642"/>
            <a:ext cx="927735" cy="446405"/>
          </a:xfrm>
          <a:custGeom>
            <a:avLst/>
            <a:gdLst/>
            <a:ahLst/>
            <a:cxnLst/>
            <a:rect l="l" t="t" r="r" b="b"/>
            <a:pathLst>
              <a:path w="927734" h="446405">
                <a:moveTo>
                  <a:pt x="305816" y="170688"/>
                </a:moveTo>
                <a:lnTo>
                  <a:pt x="290576" y="161036"/>
                </a:lnTo>
                <a:lnTo>
                  <a:pt x="187960" y="96012"/>
                </a:lnTo>
                <a:lnTo>
                  <a:pt x="193967" y="76301"/>
                </a:lnTo>
                <a:lnTo>
                  <a:pt x="198247" y="56070"/>
                </a:lnTo>
                <a:lnTo>
                  <a:pt x="200825" y="35369"/>
                </a:lnTo>
                <a:lnTo>
                  <a:pt x="201676" y="14224"/>
                </a:lnTo>
                <a:lnTo>
                  <a:pt x="115316" y="9144"/>
                </a:lnTo>
                <a:lnTo>
                  <a:pt x="109321" y="57962"/>
                </a:lnTo>
                <a:lnTo>
                  <a:pt x="93814" y="99720"/>
                </a:lnTo>
                <a:lnTo>
                  <a:pt x="69786" y="132880"/>
                </a:lnTo>
                <a:lnTo>
                  <a:pt x="38188" y="155867"/>
                </a:lnTo>
                <a:lnTo>
                  <a:pt x="0" y="167132"/>
                </a:lnTo>
                <a:lnTo>
                  <a:pt x="0" y="243840"/>
                </a:lnTo>
                <a:lnTo>
                  <a:pt x="45694" y="236118"/>
                </a:lnTo>
                <a:lnTo>
                  <a:pt x="86995" y="219011"/>
                </a:lnTo>
                <a:lnTo>
                  <a:pt x="123164" y="193624"/>
                </a:lnTo>
                <a:lnTo>
                  <a:pt x="153416" y="161036"/>
                </a:lnTo>
                <a:lnTo>
                  <a:pt x="262128" y="232664"/>
                </a:lnTo>
                <a:lnTo>
                  <a:pt x="305816" y="170688"/>
                </a:lnTo>
                <a:close/>
              </a:path>
              <a:path w="927734" h="446405">
                <a:moveTo>
                  <a:pt x="411480" y="348996"/>
                </a:moveTo>
                <a:lnTo>
                  <a:pt x="401624" y="311200"/>
                </a:lnTo>
                <a:lnTo>
                  <a:pt x="374091" y="283679"/>
                </a:lnTo>
                <a:lnTo>
                  <a:pt x="331927" y="265341"/>
                </a:lnTo>
                <a:lnTo>
                  <a:pt x="319024" y="262890"/>
                </a:lnTo>
                <a:lnTo>
                  <a:pt x="319024" y="348996"/>
                </a:lnTo>
                <a:lnTo>
                  <a:pt x="310984" y="362229"/>
                </a:lnTo>
                <a:lnTo>
                  <a:pt x="288988" y="371030"/>
                </a:lnTo>
                <a:lnTo>
                  <a:pt x="256235" y="375920"/>
                </a:lnTo>
                <a:lnTo>
                  <a:pt x="215900" y="377444"/>
                </a:lnTo>
                <a:lnTo>
                  <a:pt x="175577" y="375920"/>
                </a:lnTo>
                <a:lnTo>
                  <a:pt x="142811" y="371030"/>
                </a:lnTo>
                <a:lnTo>
                  <a:pt x="120815" y="362229"/>
                </a:lnTo>
                <a:lnTo>
                  <a:pt x="112776" y="348996"/>
                </a:lnTo>
                <a:lnTo>
                  <a:pt x="120815" y="335978"/>
                </a:lnTo>
                <a:lnTo>
                  <a:pt x="142811" y="327152"/>
                </a:lnTo>
                <a:lnTo>
                  <a:pt x="175577" y="322135"/>
                </a:lnTo>
                <a:lnTo>
                  <a:pt x="215900" y="320548"/>
                </a:lnTo>
                <a:lnTo>
                  <a:pt x="256235" y="322135"/>
                </a:lnTo>
                <a:lnTo>
                  <a:pt x="288988" y="327152"/>
                </a:lnTo>
                <a:lnTo>
                  <a:pt x="310984" y="335978"/>
                </a:lnTo>
                <a:lnTo>
                  <a:pt x="319024" y="348996"/>
                </a:lnTo>
                <a:lnTo>
                  <a:pt x="319024" y="262890"/>
                </a:lnTo>
                <a:lnTo>
                  <a:pt x="278180" y="255130"/>
                </a:lnTo>
                <a:lnTo>
                  <a:pt x="215900" y="251968"/>
                </a:lnTo>
                <a:lnTo>
                  <a:pt x="153619" y="255130"/>
                </a:lnTo>
                <a:lnTo>
                  <a:pt x="99872" y="265341"/>
                </a:lnTo>
                <a:lnTo>
                  <a:pt x="57708" y="283679"/>
                </a:lnTo>
                <a:lnTo>
                  <a:pt x="30175" y="311200"/>
                </a:lnTo>
                <a:lnTo>
                  <a:pt x="20320" y="348996"/>
                </a:lnTo>
                <a:lnTo>
                  <a:pt x="30175" y="386778"/>
                </a:lnTo>
                <a:lnTo>
                  <a:pt x="57708" y="414312"/>
                </a:lnTo>
                <a:lnTo>
                  <a:pt x="99872" y="432638"/>
                </a:lnTo>
                <a:lnTo>
                  <a:pt x="153619" y="442849"/>
                </a:lnTo>
                <a:lnTo>
                  <a:pt x="215900" y="446024"/>
                </a:lnTo>
                <a:lnTo>
                  <a:pt x="278180" y="442849"/>
                </a:lnTo>
                <a:lnTo>
                  <a:pt x="331927" y="432638"/>
                </a:lnTo>
                <a:lnTo>
                  <a:pt x="374091" y="414312"/>
                </a:lnTo>
                <a:lnTo>
                  <a:pt x="401624" y="386778"/>
                </a:lnTo>
                <a:lnTo>
                  <a:pt x="404063" y="377444"/>
                </a:lnTo>
                <a:lnTo>
                  <a:pt x="411480" y="348996"/>
                </a:lnTo>
                <a:close/>
              </a:path>
              <a:path w="927734" h="446405">
                <a:moveTo>
                  <a:pt x="458216" y="73660"/>
                </a:moveTo>
                <a:lnTo>
                  <a:pt x="407416" y="73660"/>
                </a:lnTo>
                <a:lnTo>
                  <a:pt x="407416" y="7112"/>
                </a:lnTo>
                <a:lnTo>
                  <a:pt x="321564" y="7112"/>
                </a:lnTo>
                <a:lnTo>
                  <a:pt x="321564" y="245872"/>
                </a:lnTo>
                <a:lnTo>
                  <a:pt x="407416" y="245872"/>
                </a:lnTo>
                <a:lnTo>
                  <a:pt x="407416" y="155448"/>
                </a:lnTo>
                <a:lnTo>
                  <a:pt x="458216" y="155448"/>
                </a:lnTo>
                <a:lnTo>
                  <a:pt x="458216" y="73660"/>
                </a:lnTo>
                <a:close/>
              </a:path>
              <a:path w="927734" h="446405">
                <a:moveTo>
                  <a:pt x="905243" y="81788"/>
                </a:moveTo>
                <a:lnTo>
                  <a:pt x="868629" y="26885"/>
                </a:lnTo>
                <a:lnTo>
                  <a:pt x="826681" y="11379"/>
                </a:lnTo>
                <a:lnTo>
                  <a:pt x="814311" y="9410"/>
                </a:lnTo>
                <a:lnTo>
                  <a:pt x="814311" y="81788"/>
                </a:lnTo>
                <a:lnTo>
                  <a:pt x="806792" y="91186"/>
                </a:lnTo>
                <a:lnTo>
                  <a:pt x="785418" y="97472"/>
                </a:lnTo>
                <a:lnTo>
                  <a:pt x="751941" y="101003"/>
                </a:lnTo>
                <a:lnTo>
                  <a:pt x="708139" y="102108"/>
                </a:lnTo>
                <a:lnTo>
                  <a:pt x="664337" y="101003"/>
                </a:lnTo>
                <a:lnTo>
                  <a:pt x="630859" y="97472"/>
                </a:lnTo>
                <a:lnTo>
                  <a:pt x="609485" y="91186"/>
                </a:lnTo>
                <a:lnTo>
                  <a:pt x="601967" y="81788"/>
                </a:lnTo>
                <a:lnTo>
                  <a:pt x="609485" y="72618"/>
                </a:lnTo>
                <a:lnTo>
                  <a:pt x="630859" y="66294"/>
                </a:lnTo>
                <a:lnTo>
                  <a:pt x="664337" y="62649"/>
                </a:lnTo>
                <a:lnTo>
                  <a:pt x="708139" y="61468"/>
                </a:lnTo>
                <a:lnTo>
                  <a:pt x="751941" y="62649"/>
                </a:lnTo>
                <a:lnTo>
                  <a:pt x="785418" y="66294"/>
                </a:lnTo>
                <a:lnTo>
                  <a:pt x="806792" y="72618"/>
                </a:lnTo>
                <a:lnTo>
                  <a:pt x="814311" y="81788"/>
                </a:lnTo>
                <a:lnTo>
                  <a:pt x="814311" y="9410"/>
                </a:lnTo>
                <a:lnTo>
                  <a:pt x="772337" y="2705"/>
                </a:lnTo>
                <a:lnTo>
                  <a:pt x="708139" y="0"/>
                </a:lnTo>
                <a:lnTo>
                  <a:pt x="643940" y="2705"/>
                </a:lnTo>
                <a:lnTo>
                  <a:pt x="589610" y="11379"/>
                </a:lnTo>
                <a:lnTo>
                  <a:pt x="547649" y="26885"/>
                </a:lnTo>
                <a:lnTo>
                  <a:pt x="520611" y="50076"/>
                </a:lnTo>
                <a:lnTo>
                  <a:pt x="511035" y="81788"/>
                </a:lnTo>
                <a:lnTo>
                  <a:pt x="520611" y="113512"/>
                </a:lnTo>
                <a:lnTo>
                  <a:pt x="547649" y="136690"/>
                </a:lnTo>
                <a:lnTo>
                  <a:pt x="589610" y="152196"/>
                </a:lnTo>
                <a:lnTo>
                  <a:pt x="643940" y="160870"/>
                </a:lnTo>
                <a:lnTo>
                  <a:pt x="708139" y="163576"/>
                </a:lnTo>
                <a:lnTo>
                  <a:pt x="772337" y="160870"/>
                </a:lnTo>
                <a:lnTo>
                  <a:pt x="826681" y="152196"/>
                </a:lnTo>
                <a:lnTo>
                  <a:pt x="868629" y="136690"/>
                </a:lnTo>
                <a:lnTo>
                  <a:pt x="895667" y="113512"/>
                </a:lnTo>
                <a:lnTo>
                  <a:pt x="899109" y="102108"/>
                </a:lnTo>
                <a:lnTo>
                  <a:pt x="905243" y="81788"/>
                </a:lnTo>
                <a:close/>
              </a:path>
              <a:path w="927734" h="446405">
                <a:moveTo>
                  <a:pt x="906767" y="385064"/>
                </a:moveTo>
                <a:lnTo>
                  <a:pt x="598411" y="385064"/>
                </a:lnTo>
                <a:lnTo>
                  <a:pt x="598411" y="370332"/>
                </a:lnTo>
                <a:lnTo>
                  <a:pt x="902195" y="370332"/>
                </a:lnTo>
                <a:lnTo>
                  <a:pt x="902195" y="257048"/>
                </a:lnTo>
                <a:lnTo>
                  <a:pt x="513575" y="257048"/>
                </a:lnTo>
                <a:lnTo>
                  <a:pt x="513575" y="310896"/>
                </a:lnTo>
                <a:lnTo>
                  <a:pt x="818375" y="310896"/>
                </a:lnTo>
                <a:lnTo>
                  <a:pt x="818375" y="325628"/>
                </a:lnTo>
                <a:lnTo>
                  <a:pt x="514591" y="325628"/>
                </a:lnTo>
                <a:lnTo>
                  <a:pt x="514591" y="440944"/>
                </a:lnTo>
                <a:lnTo>
                  <a:pt x="906767" y="440944"/>
                </a:lnTo>
                <a:lnTo>
                  <a:pt x="906767" y="385064"/>
                </a:lnTo>
                <a:close/>
              </a:path>
              <a:path w="927734" h="446405">
                <a:moveTo>
                  <a:pt x="927595" y="177800"/>
                </a:moveTo>
                <a:lnTo>
                  <a:pt x="488696" y="177800"/>
                </a:lnTo>
                <a:lnTo>
                  <a:pt x="488696" y="240284"/>
                </a:lnTo>
                <a:lnTo>
                  <a:pt x="927595" y="240284"/>
                </a:lnTo>
                <a:lnTo>
                  <a:pt x="927595" y="17780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5590" y="178183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9087" y="185420"/>
                </a:moveTo>
                <a:lnTo>
                  <a:pt x="110236" y="185420"/>
                </a:lnTo>
                <a:lnTo>
                  <a:pt x="110236" y="160020"/>
                </a:lnTo>
                <a:lnTo>
                  <a:pt x="406895" y="160020"/>
                </a:lnTo>
                <a:lnTo>
                  <a:pt x="406895" y="95250"/>
                </a:lnTo>
                <a:lnTo>
                  <a:pt x="110236" y="95250"/>
                </a:lnTo>
                <a:lnTo>
                  <a:pt x="110236" y="69850"/>
                </a:lnTo>
                <a:lnTo>
                  <a:pt x="414007" y="69850"/>
                </a:lnTo>
                <a:lnTo>
                  <a:pt x="414007" y="0"/>
                </a:lnTo>
                <a:lnTo>
                  <a:pt x="25400" y="0"/>
                </a:lnTo>
                <a:lnTo>
                  <a:pt x="25400" y="69850"/>
                </a:lnTo>
                <a:lnTo>
                  <a:pt x="25400" y="95250"/>
                </a:lnTo>
                <a:lnTo>
                  <a:pt x="25400" y="160020"/>
                </a:lnTo>
                <a:lnTo>
                  <a:pt x="25400" y="185420"/>
                </a:lnTo>
                <a:lnTo>
                  <a:pt x="25400" y="255270"/>
                </a:lnTo>
                <a:lnTo>
                  <a:pt x="419087" y="255270"/>
                </a:lnTo>
                <a:lnTo>
                  <a:pt x="419087" y="185420"/>
                </a:lnTo>
                <a:close/>
              </a:path>
              <a:path w="439420" h="439419">
                <a:moveTo>
                  <a:pt x="438899" y="282448"/>
                </a:moveTo>
                <a:lnTo>
                  <a:pt x="0" y="282448"/>
                </a:lnTo>
                <a:lnTo>
                  <a:pt x="0" y="359664"/>
                </a:lnTo>
                <a:lnTo>
                  <a:pt x="175260" y="359664"/>
                </a:lnTo>
                <a:lnTo>
                  <a:pt x="175260" y="438912"/>
                </a:lnTo>
                <a:lnTo>
                  <a:pt x="263639" y="438912"/>
                </a:lnTo>
                <a:lnTo>
                  <a:pt x="263639" y="359664"/>
                </a:lnTo>
                <a:lnTo>
                  <a:pt x="438899" y="359664"/>
                </a:lnTo>
                <a:lnTo>
                  <a:pt x="438899" y="28244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7328" y="1776754"/>
            <a:ext cx="455295" cy="434340"/>
          </a:xfrm>
          <a:custGeom>
            <a:avLst/>
            <a:gdLst/>
            <a:ahLst/>
            <a:cxnLst/>
            <a:rect l="l" t="t" r="r" b="b"/>
            <a:pathLst>
              <a:path w="455295" h="434339">
                <a:moveTo>
                  <a:pt x="404357" y="433821"/>
                </a:moveTo>
                <a:lnTo>
                  <a:pt x="318508" y="433821"/>
                </a:lnTo>
                <a:lnTo>
                  <a:pt x="318508" y="0"/>
                </a:lnTo>
                <a:lnTo>
                  <a:pt x="404357" y="0"/>
                </a:lnTo>
                <a:lnTo>
                  <a:pt x="404357" y="158492"/>
                </a:lnTo>
                <a:lnTo>
                  <a:pt x="455156" y="158492"/>
                </a:lnTo>
                <a:lnTo>
                  <a:pt x="455156" y="241801"/>
                </a:lnTo>
                <a:lnTo>
                  <a:pt x="404357" y="241801"/>
                </a:lnTo>
                <a:lnTo>
                  <a:pt x="404357" y="433821"/>
                </a:lnTo>
                <a:close/>
              </a:path>
              <a:path w="455295" h="434339">
                <a:moveTo>
                  <a:pt x="285488" y="88897"/>
                </a:moveTo>
                <a:lnTo>
                  <a:pt x="12191" y="88897"/>
                </a:lnTo>
                <a:lnTo>
                  <a:pt x="12191" y="10159"/>
                </a:lnTo>
                <a:lnTo>
                  <a:pt x="285488" y="10159"/>
                </a:lnTo>
                <a:lnTo>
                  <a:pt x="285488" y="88897"/>
                </a:lnTo>
                <a:close/>
              </a:path>
              <a:path w="455295" h="434339">
                <a:moveTo>
                  <a:pt x="0" y="413501"/>
                </a:moveTo>
                <a:lnTo>
                  <a:pt x="0" y="327143"/>
                </a:lnTo>
                <a:lnTo>
                  <a:pt x="29851" y="316692"/>
                </a:lnTo>
                <a:lnTo>
                  <a:pt x="55596" y="293146"/>
                </a:lnTo>
                <a:lnTo>
                  <a:pt x="76769" y="257549"/>
                </a:lnTo>
                <a:lnTo>
                  <a:pt x="92905" y="210946"/>
                </a:lnTo>
                <a:lnTo>
                  <a:pt x="103537" y="154381"/>
                </a:lnTo>
                <a:lnTo>
                  <a:pt x="108201" y="88897"/>
                </a:lnTo>
                <a:lnTo>
                  <a:pt x="194559" y="88897"/>
                </a:lnTo>
                <a:lnTo>
                  <a:pt x="193320" y="117741"/>
                </a:lnTo>
                <a:lnTo>
                  <a:pt x="191130" y="145538"/>
                </a:lnTo>
                <a:lnTo>
                  <a:pt x="187987" y="172191"/>
                </a:lnTo>
                <a:lnTo>
                  <a:pt x="183891" y="197607"/>
                </a:lnTo>
                <a:lnTo>
                  <a:pt x="257028" y="294124"/>
                </a:lnTo>
                <a:lnTo>
                  <a:pt x="154428" y="294124"/>
                </a:lnTo>
                <a:lnTo>
                  <a:pt x="124655" y="344637"/>
                </a:lnTo>
                <a:lnTo>
                  <a:pt x="88453" y="382006"/>
                </a:lnTo>
                <a:lnTo>
                  <a:pt x="46631" y="405278"/>
                </a:lnTo>
                <a:lnTo>
                  <a:pt x="0" y="413501"/>
                </a:lnTo>
                <a:close/>
              </a:path>
              <a:path w="455295" h="434339">
                <a:moveTo>
                  <a:pt x="239770" y="411469"/>
                </a:moveTo>
                <a:lnTo>
                  <a:pt x="154428" y="294124"/>
                </a:lnTo>
                <a:lnTo>
                  <a:pt x="257028" y="294124"/>
                </a:lnTo>
                <a:lnTo>
                  <a:pt x="307840" y="361178"/>
                </a:lnTo>
                <a:lnTo>
                  <a:pt x="239770" y="4114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2957" y="1786914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20" h="408939">
                <a:moveTo>
                  <a:pt x="438899" y="330200"/>
                </a:moveTo>
                <a:lnTo>
                  <a:pt x="263131" y="330200"/>
                </a:lnTo>
                <a:lnTo>
                  <a:pt x="263131" y="281940"/>
                </a:lnTo>
                <a:lnTo>
                  <a:pt x="420103" y="281940"/>
                </a:lnTo>
                <a:lnTo>
                  <a:pt x="420103" y="205740"/>
                </a:lnTo>
                <a:lnTo>
                  <a:pt x="109220" y="205740"/>
                </a:lnTo>
                <a:lnTo>
                  <a:pt x="109220" y="176530"/>
                </a:lnTo>
                <a:lnTo>
                  <a:pt x="415023" y="176530"/>
                </a:lnTo>
                <a:lnTo>
                  <a:pt x="415023" y="104140"/>
                </a:lnTo>
                <a:lnTo>
                  <a:pt x="415023" y="74930"/>
                </a:lnTo>
                <a:lnTo>
                  <a:pt x="415023" y="0"/>
                </a:lnTo>
                <a:lnTo>
                  <a:pt x="23368" y="0"/>
                </a:lnTo>
                <a:lnTo>
                  <a:pt x="23368" y="74930"/>
                </a:lnTo>
                <a:lnTo>
                  <a:pt x="330187" y="74930"/>
                </a:lnTo>
                <a:lnTo>
                  <a:pt x="330187" y="104140"/>
                </a:lnTo>
                <a:lnTo>
                  <a:pt x="24384" y="104140"/>
                </a:lnTo>
                <a:lnTo>
                  <a:pt x="24384" y="176530"/>
                </a:lnTo>
                <a:lnTo>
                  <a:pt x="24384" y="205740"/>
                </a:lnTo>
                <a:lnTo>
                  <a:pt x="24384" y="281940"/>
                </a:lnTo>
                <a:lnTo>
                  <a:pt x="175768" y="281940"/>
                </a:lnTo>
                <a:lnTo>
                  <a:pt x="175768" y="330200"/>
                </a:lnTo>
                <a:lnTo>
                  <a:pt x="0" y="330200"/>
                </a:lnTo>
                <a:lnTo>
                  <a:pt x="0" y="408940"/>
                </a:lnTo>
                <a:lnTo>
                  <a:pt x="438899" y="408940"/>
                </a:lnTo>
                <a:lnTo>
                  <a:pt x="438899" y="33020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62155" y="1789453"/>
            <a:ext cx="109855" cy="421640"/>
          </a:xfrm>
          <a:custGeom>
            <a:avLst/>
            <a:gdLst/>
            <a:ahLst/>
            <a:cxnLst/>
            <a:rect l="l" t="t" r="r" b="b"/>
            <a:pathLst>
              <a:path w="109854" h="421639">
                <a:moveTo>
                  <a:pt x="86357" y="276853"/>
                </a:moveTo>
                <a:lnTo>
                  <a:pt x="23367" y="276853"/>
                </a:lnTo>
                <a:lnTo>
                  <a:pt x="0" y="0"/>
                </a:lnTo>
                <a:lnTo>
                  <a:pt x="109725" y="0"/>
                </a:lnTo>
                <a:lnTo>
                  <a:pt x="86357" y="276853"/>
                </a:lnTo>
                <a:close/>
              </a:path>
              <a:path w="109854" h="421639">
                <a:moveTo>
                  <a:pt x="54862" y="421121"/>
                </a:moveTo>
                <a:lnTo>
                  <a:pt x="33376" y="417144"/>
                </a:lnTo>
                <a:lnTo>
                  <a:pt x="16319" y="406072"/>
                </a:lnTo>
                <a:lnTo>
                  <a:pt x="5071" y="389189"/>
                </a:lnTo>
                <a:lnTo>
                  <a:pt x="1015" y="367782"/>
                </a:lnTo>
                <a:lnTo>
                  <a:pt x="5071" y="346296"/>
                </a:lnTo>
                <a:lnTo>
                  <a:pt x="16319" y="329239"/>
                </a:lnTo>
                <a:lnTo>
                  <a:pt x="33376" y="317992"/>
                </a:lnTo>
                <a:lnTo>
                  <a:pt x="54862" y="313936"/>
                </a:lnTo>
                <a:lnTo>
                  <a:pt x="76348" y="317992"/>
                </a:lnTo>
                <a:lnTo>
                  <a:pt x="93406" y="329239"/>
                </a:lnTo>
                <a:lnTo>
                  <a:pt x="104653" y="346296"/>
                </a:lnTo>
                <a:lnTo>
                  <a:pt x="108709" y="367782"/>
                </a:lnTo>
                <a:lnTo>
                  <a:pt x="104653" y="389189"/>
                </a:lnTo>
                <a:lnTo>
                  <a:pt x="93406" y="406072"/>
                </a:lnTo>
                <a:lnTo>
                  <a:pt x="76348" y="417144"/>
                </a:lnTo>
                <a:lnTo>
                  <a:pt x="54862" y="42112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6191" y="1778786"/>
            <a:ext cx="1219200" cy="434975"/>
          </a:xfrm>
          <a:custGeom>
            <a:avLst/>
            <a:gdLst/>
            <a:ahLst/>
            <a:cxnLst/>
            <a:rect l="l" t="t" r="r" b="b"/>
            <a:pathLst>
              <a:path w="1219200" h="434975">
                <a:moveTo>
                  <a:pt x="347967" y="307340"/>
                </a:moveTo>
                <a:lnTo>
                  <a:pt x="341401" y="263817"/>
                </a:lnTo>
                <a:lnTo>
                  <a:pt x="319773" y="227012"/>
                </a:lnTo>
                <a:lnTo>
                  <a:pt x="280250" y="198107"/>
                </a:lnTo>
                <a:lnTo>
                  <a:pt x="219964" y="178308"/>
                </a:lnTo>
                <a:lnTo>
                  <a:pt x="168262" y="166471"/>
                </a:lnTo>
                <a:lnTo>
                  <a:pt x="133286" y="154432"/>
                </a:lnTo>
                <a:lnTo>
                  <a:pt x="113449" y="139738"/>
                </a:lnTo>
                <a:lnTo>
                  <a:pt x="107188" y="119888"/>
                </a:lnTo>
                <a:lnTo>
                  <a:pt x="111594" y="102806"/>
                </a:lnTo>
                <a:lnTo>
                  <a:pt x="124523" y="89471"/>
                </a:lnTo>
                <a:lnTo>
                  <a:pt x="145542" y="80810"/>
                </a:lnTo>
                <a:lnTo>
                  <a:pt x="174244" y="77724"/>
                </a:lnTo>
                <a:lnTo>
                  <a:pt x="204089" y="81699"/>
                </a:lnTo>
                <a:lnTo>
                  <a:pt x="227076" y="93154"/>
                </a:lnTo>
                <a:lnTo>
                  <a:pt x="242811" y="111379"/>
                </a:lnTo>
                <a:lnTo>
                  <a:pt x="250939" y="135636"/>
                </a:lnTo>
                <a:lnTo>
                  <a:pt x="346443" y="135636"/>
                </a:lnTo>
                <a:lnTo>
                  <a:pt x="336296" y="91351"/>
                </a:lnTo>
                <a:lnTo>
                  <a:pt x="312623" y="54063"/>
                </a:lnTo>
                <a:lnTo>
                  <a:pt x="277431" y="25400"/>
                </a:lnTo>
                <a:lnTo>
                  <a:pt x="232676" y="7010"/>
                </a:lnTo>
                <a:lnTo>
                  <a:pt x="180340" y="508"/>
                </a:lnTo>
                <a:lnTo>
                  <a:pt x="127012" y="5765"/>
                </a:lnTo>
                <a:lnTo>
                  <a:pt x="80949" y="21031"/>
                </a:lnTo>
                <a:lnTo>
                  <a:pt x="44792" y="45605"/>
                </a:lnTo>
                <a:lnTo>
                  <a:pt x="21158" y="78803"/>
                </a:lnTo>
                <a:lnTo>
                  <a:pt x="12700" y="119888"/>
                </a:lnTo>
                <a:lnTo>
                  <a:pt x="18491" y="161810"/>
                </a:lnTo>
                <a:lnTo>
                  <a:pt x="63715" y="220294"/>
                </a:lnTo>
                <a:lnTo>
                  <a:pt x="102425" y="238798"/>
                </a:lnTo>
                <a:lnTo>
                  <a:pt x="151384" y="251460"/>
                </a:lnTo>
                <a:lnTo>
                  <a:pt x="198323" y="261962"/>
                </a:lnTo>
                <a:lnTo>
                  <a:pt x="229793" y="274193"/>
                </a:lnTo>
                <a:lnTo>
                  <a:pt x="247459" y="290029"/>
                </a:lnTo>
                <a:lnTo>
                  <a:pt x="252971" y="311404"/>
                </a:lnTo>
                <a:lnTo>
                  <a:pt x="248018" y="329907"/>
                </a:lnTo>
                <a:lnTo>
                  <a:pt x="234302" y="344360"/>
                </a:lnTo>
                <a:lnTo>
                  <a:pt x="213550" y="353758"/>
                </a:lnTo>
                <a:lnTo>
                  <a:pt x="187452" y="357124"/>
                </a:lnTo>
                <a:lnTo>
                  <a:pt x="151422" y="352374"/>
                </a:lnTo>
                <a:lnTo>
                  <a:pt x="123317" y="338963"/>
                </a:lnTo>
                <a:lnTo>
                  <a:pt x="104152" y="318122"/>
                </a:lnTo>
                <a:lnTo>
                  <a:pt x="94996" y="291084"/>
                </a:lnTo>
                <a:lnTo>
                  <a:pt x="0" y="291084"/>
                </a:lnTo>
                <a:lnTo>
                  <a:pt x="7721" y="332422"/>
                </a:lnTo>
                <a:lnTo>
                  <a:pt x="25996" y="367639"/>
                </a:lnTo>
                <a:lnTo>
                  <a:pt x="53657" y="396113"/>
                </a:lnTo>
                <a:lnTo>
                  <a:pt x="89484" y="417207"/>
                </a:lnTo>
                <a:lnTo>
                  <a:pt x="132270" y="430326"/>
                </a:lnTo>
                <a:lnTo>
                  <a:pt x="180848" y="434848"/>
                </a:lnTo>
                <a:lnTo>
                  <a:pt x="233730" y="429183"/>
                </a:lnTo>
                <a:lnTo>
                  <a:pt x="279615" y="412788"/>
                </a:lnTo>
                <a:lnTo>
                  <a:pt x="315772" y="386448"/>
                </a:lnTo>
                <a:lnTo>
                  <a:pt x="339471" y="351028"/>
                </a:lnTo>
                <a:lnTo>
                  <a:pt x="347967" y="307340"/>
                </a:lnTo>
                <a:close/>
              </a:path>
              <a:path w="1219200" h="434975">
                <a:moveTo>
                  <a:pt x="740638" y="10668"/>
                </a:moveTo>
                <a:lnTo>
                  <a:pt x="378955" y="10668"/>
                </a:lnTo>
                <a:lnTo>
                  <a:pt x="378955" y="91948"/>
                </a:lnTo>
                <a:lnTo>
                  <a:pt x="513575" y="91948"/>
                </a:lnTo>
                <a:lnTo>
                  <a:pt x="513575" y="424688"/>
                </a:lnTo>
                <a:lnTo>
                  <a:pt x="606031" y="424688"/>
                </a:lnTo>
                <a:lnTo>
                  <a:pt x="606031" y="91948"/>
                </a:lnTo>
                <a:lnTo>
                  <a:pt x="740638" y="91948"/>
                </a:lnTo>
                <a:lnTo>
                  <a:pt x="740638" y="10668"/>
                </a:lnTo>
                <a:close/>
              </a:path>
              <a:path w="1219200" h="434975">
                <a:moveTo>
                  <a:pt x="1219174" y="217424"/>
                </a:moveTo>
                <a:lnTo>
                  <a:pt x="1214831" y="172059"/>
                </a:lnTo>
                <a:lnTo>
                  <a:pt x="1202321" y="130517"/>
                </a:lnTo>
                <a:lnTo>
                  <a:pt x="1182331" y="93497"/>
                </a:lnTo>
                <a:lnTo>
                  <a:pt x="1155611" y="61658"/>
                </a:lnTo>
                <a:lnTo>
                  <a:pt x="1126718" y="38773"/>
                </a:lnTo>
                <a:lnTo>
                  <a:pt x="1126718" y="217424"/>
                </a:lnTo>
                <a:lnTo>
                  <a:pt x="1120305" y="261213"/>
                </a:lnTo>
                <a:lnTo>
                  <a:pt x="1102233" y="298208"/>
                </a:lnTo>
                <a:lnTo>
                  <a:pt x="1074267" y="326707"/>
                </a:lnTo>
                <a:lnTo>
                  <a:pt x="1038148" y="345046"/>
                </a:lnTo>
                <a:lnTo>
                  <a:pt x="995654" y="351536"/>
                </a:lnTo>
                <a:lnTo>
                  <a:pt x="953160" y="345046"/>
                </a:lnTo>
                <a:lnTo>
                  <a:pt x="917041" y="326707"/>
                </a:lnTo>
                <a:lnTo>
                  <a:pt x="889076" y="298208"/>
                </a:lnTo>
                <a:lnTo>
                  <a:pt x="871004" y="261213"/>
                </a:lnTo>
                <a:lnTo>
                  <a:pt x="864590" y="217424"/>
                </a:lnTo>
                <a:lnTo>
                  <a:pt x="871004" y="173431"/>
                </a:lnTo>
                <a:lnTo>
                  <a:pt x="889076" y="136423"/>
                </a:lnTo>
                <a:lnTo>
                  <a:pt x="917041" y="107988"/>
                </a:lnTo>
                <a:lnTo>
                  <a:pt x="953160" y="89750"/>
                </a:lnTo>
                <a:lnTo>
                  <a:pt x="995654" y="83312"/>
                </a:lnTo>
                <a:lnTo>
                  <a:pt x="1038148" y="89750"/>
                </a:lnTo>
                <a:lnTo>
                  <a:pt x="1074267" y="107988"/>
                </a:lnTo>
                <a:lnTo>
                  <a:pt x="1102233" y="136423"/>
                </a:lnTo>
                <a:lnTo>
                  <a:pt x="1120305" y="173431"/>
                </a:lnTo>
                <a:lnTo>
                  <a:pt x="1126718" y="217424"/>
                </a:lnTo>
                <a:lnTo>
                  <a:pt x="1126718" y="38773"/>
                </a:lnTo>
                <a:lnTo>
                  <a:pt x="1122857" y="35712"/>
                </a:lnTo>
                <a:lnTo>
                  <a:pt x="1084795" y="16332"/>
                </a:lnTo>
                <a:lnTo>
                  <a:pt x="1042162" y="4203"/>
                </a:lnTo>
                <a:lnTo>
                  <a:pt x="995654" y="0"/>
                </a:lnTo>
                <a:lnTo>
                  <a:pt x="949147" y="4203"/>
                </a:lnTo>
                <a:lnTo>
                  <a:pt x="906513" y="16332"/>
                </a:lnTo>
                <a:lnTo>
                  <a:pt x="868451" y="35712"/>
                </a:lnTo>
                <a:lnTo>
                  <a:pt x="835698" y="61658"/>
                </a:lnTo>
                <a:lnTo>
                  <a:pt x="808977" y="93497"/>
                </a:lnTo>
                <a:lnTo>
                  <a:pt x="788987" y="130517"/>
                </a:lnTo>
                <a:lnTo>
                  <a:pt x="776478" y="172059"/>
                </a:lnTo>
                <a:lnTo>
                  <a:pt x="772134" y="217424"/>
                </a:lnTo>
                <a:lnTo>
                  <a:pt x="776478" y="262788"/>
                </a:lnTo>
                <a:lnTo>
                  <a:pt x="788987" y="304330"/>
                </a:lnTo>
                <a:lnTo>
                  <a:pt x="808977" y="341350"/>
                </a:lnTo>
                <a:lnTo>
                  <a:pt x="835698" y="373189"/>
                </a:lnTo>
                <a:lnTo>
                  <a:pt x="868451" y="399135"/>
                </a:lnTo>
                <a:lnTo>
                  <a:pt x="906513" y="418515"/>
                </a:lnTo>
                <a:lnTo>
                  <a:pt x="949147" y="430644"/>
                </a:lnTo>
                <a:lnTo>
                  <a:pt x="995654" y="434848"/>
                </a:lnTo>
                <a:lnTo>
                  <a:pt x="1042162" y="430644"/>
                </a:lnTo>
                <a:lnTo>
                  <a:pt x="1084795" y="418515"/>
                </a:lnTo>
                <a:lnTo>
                  <a:pt x="1122857" y="399135"/>
                </a:lnTo>
                <a:lnTo>
                  <a:pt x="1155611" y="373189"/>
                </a:lnTo>
                <a:lnTo>
                  <a:pt x="1182331" y="341350"/>
                </a:lnTo>
                <a:lnTo>
                  <a:pt x="1202321" y="304330"/>
                </a:lnTo>
                <a:lnTo>
                  <a:pt x="1214831" y="262788"/>
                </a:lnTo>
                <a:lnTo>
                  <a:pt x="1219174" y="21742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18534" y="1786914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20" h="408939">
                <a:moveTo>
                  <a:pt x="438912" y="330200"/>
                </a:moveTo>
                <a:lnTo>
                  <a:pt x="263144" y="330200"/>
                </a:lnTo>
                <a:lnTo>
                  <a:pt x="263144" y="281940"/>
                </a:lnTo>
                <a:lnTo>
                  <a:pt x="420116" y="281940"/>
                </a:lnTo>
                <a:lnTo>
                  <a:pt x="420116" y="205740"/>
                </a:lnTo>
                <a:lnTo>
                  <a:pt x="109220" y="205740"/>
                </a:lnTo>
                <a:lnTo>
                  <a:pt x="109220" y="176530"/>
                </a:lnTo>
                <a:lnTo>
                  <a:pt x="415036" y="176530"/>
                </a:lnTo>
                <a:lnTo>
                  <a:pt x="415036" y="104140"/>
                </a:lnTo>
                <a:lnTo>
                  <a:pt x="415036" y="74930"/>
                </a:lnTo>
                <a:lnTo>
                  <a:pt x="415036" y="0"/>
                </a:lnTo>
                <a:lnTo>
                  <a:pt x="23368" y="0"/>
                </a:lnTo>
                <a:lnTo>
                  <a:pt x="23368" y="74930"/>
                </a:lnTo>
                <a:lnTo>
                  <a:pt x="330200" y="74930"/>
                </a:lnTo>
                <a:lnTo>
                  <a:pt x="330200" y="104140"/>
                </a:lnTo>
                <a:lnTo>
                  <a:pt x="24384" y="104140"/>
                </a:lnTo>
                <a:lnTo>
                  <a:pt x="24384" y="176530"/>
                </a:lnTo>
                <a:lnTo>
                  <a:pt x="24384" y="205740"/>
                </a:lnTo>
                <a:lnTo>
                  <a:pt x="24384" y="281940"/>
                </a:lnTo>
                <a:lnTo>
                  <a:pt x="175768" y="281940"/>
                </a:lnTo>
                <a:lnTo>
                  <a:pt x="175768" y="330200"/>
                </a:lnTo>
                <a:lnTo>
                  <a:pt x="0" y="330200"/>
                </a:lnTo>
                <a:lnTo>
                  <a:pt x="0" y="408940"/>
                </a:lnTo>
                <a:lnTo>
                  <a:pt x="438912" y="408940"/>
                </a:lnTo>
                <a:lnTo>
                  <a:pt x="438912" y="33020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49195" y="1786913"/>
            <a:ext cx="439420" cy="408940"/>
          </a:xfrm>
          <a:custGeom>
            <a:avLst/>
            <a:gdLst/>
            <a:ahLst/>
            <a:cxnLst/>
            <a:rect l="l" t="t" r="r" b="b"/>
            <a:pathLst>
              <a:path w="439420" h="408939">
                <a:moveTo>
                  <a:pt x="416549" y="78230"/>
                </a:moveTo>
                <a:lnTo>
                  <a:pt x="22351" y="78230"/>
                </a:lnTo>
                <a:lnTo>
                  <a:pt x="22351" y="0"/>
                </a:lnTo>
                <a:lnTo>
                  <a:pt x="416549" y="0"/>
                </a:lnTo>
                <a:lnTo>
                  <a:pt x="416549" y="78230"/>
                </a:lnTo>
                <a:close/>
              </a:path>
              <a:path w="439420" h="408939">
                <a:moveTo>
                  <a:pt x="14731" y="260089"/>
                </a:moveTo>
                <a:lnTo>
                  <a:pt x="14731" y="181351"/>
                </a:lnTo>
                <a:lnTo>
                  <a:pt x="66705" y="173525"/>
                </a:lnTo>
                <a:lnTo>
                  <a:pt x="113535" y="153031"/>
                </a:lnTo>
                <a:lnTo>
                  <a:pt x="151602" y="120916"/>
                </a:lnTo>
                <a:lnTo>
                  <a:pt x="177287" y="78230"/>
                </a:lnTo>
                <a:lnTo>
                  <a:pt x="270249" y="78230"/>
                </a:lnTo>
                <a:lnTo>
                  <a:pt x="268161" y="86064"/>
                </a:lnTo>
                <a:lnTo>
                  <a:pt x="265740" y="93660"/>
                </a:lnTo>
                <a:lnTo>
                  <a:pt x="263034" y="101160"/>
                </a:lnTo>
                <a:lnTo>
                  <a:pt x="260089" y="108709"/>
                </a:lnTo>
                <a:lnTo>
                  <a:pt x="393476" y="174239"/>
                </a:lnTo>
                <a:lnTo>
                  <a:pt x="217926" y="174239"/>
                </a:lnTo>
                <a:lnTo>
                  <a:pt x="185529" y="203406"/>
                </a:lnTo>
                <a:lnTo>
                  <a:pt x="148084" y="227135"/>
                </a:lnTo>
                <a:lnTo>
                  <a:pt x="106518" y="244866"/>
                </a:lnTo>
                <a:lnTo>
                  <a:pt x="61759" y="256037"/>
                </a:lnTo>
                <a:lnTo>
                  <a:pt x="14731" y="260089"/>
                </a:lnTo>
                <a:close/>
              </a:path>
              <a:path w="439420" h="408939">
                <a:moveTo>
                  <a:pt x="395722" y="263645"/>
                </a:moveTo>
                <a:lnTo>
                  <a:pt x="217926" y="174239"/>
                </a:lnTo>
                <a:lnTo>
                  <a:pt x="393476" y="174239"/>
                </a:lnTo>
                <a:lnTo>
                  <a:pt x="434837" y="194559"/>
                </a:lnTo>
                <a:lnTo>
                  <a:pt x="395722" y="263645"/>
                </a:lnTo>
                <a:close/>
              </a:path>
              <a:path w="439420" h="408939">
                <a:moveTo>
                  <a:pt x="262629" y="328159"/>
                </a:moveTo>
                <a:lnTo>
                  <a:pt x="176271" y="328159"/>
                </a:lnTo>
                <a:lnTo>
                  <a:pt x="176271" y="243325"/>
                </a:lnTo>
                <a:lnTo>
                  <a:pt x="262629" y="243325"/>
                </a:lnTo>
                <a:lnTo>
                  <a:pt x="262629" y="328159"/>
                </a:lnTo>
                <a:close/>
              </a:path>
              <a:path w="439420" h="408939">
                <a:moveTo>
                  <a:pt x="438901" y="408421"/>
                </a:moveTo>
                <a:lnTo>
                  <a:pt x="0" y="408421"/>
                </a:lnTo>
                <a:lnTo>
                  <a:pt x="0" y="328159"/>
                </a:lnTo>
                <a:lnTo>
                  <a:pt x="438901" y="328159"/>
                </a:lnTo>
                <a:lnTo>
                  <a:pt x="438901" y="40842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45499" y="1776754"/>
            <a:ext cx="450850" cy="439420"/>
          </a:xfrm>
          <a:custGeom>
            <a:avLst/>
            <a:gdLst/>
            <a:ahLst/>
            <a:cxnLst/>
            <a:rect l="l" t="t" r="r" b="b"/>
            <a:pathLst>
              <a:path w="450850" h="439419">
                <a:moveTo>
                  <a:pt x="399786" y="258057"/>
                </a:moveTo>
                <a:lnTo>
                  <a:pt x="313936" y="258057"/>
                </a:lnTo>
                <a:lnTo>
                  <a:pt x="313936" y="0"/>
                </a:lnTo>
                <a:lnTo>
                  <a:pt x="399786" y="0"/>
                </a:lnTo>
                <a:lnTo>
                  <a:pt x="399786" y="79246"/>
                </a:lnTo>
                <a:lnTo>
                  <a:pt x="450584" y="79246"/>
                </a:lnTo>
                <a:lnTo>
                  <a:pt x="450584" y="162555"/>
                </a:lnTo>
                <a:lnTo>
                  <a:pt x="399786" y="162555"/>
                </a:lnTo>
                <a:lnTo>
                  <a:pt x="399786" y="258057"/>
                </a:lnTo>
                <a:close/>
              </a:path>
              <a:path w="450850" h="439419">
                <a:moveTo>
                  <a:pt x="0" y="250437"/>
                </a:moveTo>
                <a:lnTo>
                  <a:pt x="0" y="175763"/>
                </a:lnTo>
                <a:lnTo>
                  <a:pt x="57402" y="171476"/>
                </a:lnTo>
                <a:lnTo>
                  <a:pt x="104807" y="159995"/>
                </a:lnTo>
                <a:lnTo>
                  <a:pt x="140631" y="141565"/>
                </a:lnTo>
                <a:lnTo>
                  <a:pt x="163287" y="116430"/>
                </a:lnTo>
                <a:lnTo>
                  <a:pt x="171191" y="84833"/>
                </a:lnTo>
                <a:lnTo>
                  <a:pt x="171191" y="78230"/>
                </a:lnTo>
                <a:lnTo>
                  <a:pt x="0" y="78230"/>
                </a:lnTo>
                <a:lnTo>
                  <a:pt x="0" y="5079"/>
                </a:lnTo>
                <a:lnTo>
                  <a:pt x="258565" y="5079"/>
                </a:lnTo>
                <a:lnTo>
                  <a:pt x="258565" y="68070"/>
                </a:lnTo>
                <a:lnTo>
                  <a:pt x="253580" y="112368"/>
                </a:lnTo>
                <a:lnTo>
                  <a:pt x="239166" y="150142"/>
                </a:lnTo>
                <a:lnTo>
                  <a:pt x="216132" y="181581"/>
                </a:lnTo>
                <a:lnTo>
                  <a:pt x="185288" y="206877"/>
                </a:lnTo>
                <a:lnTo>
                  <a:pt x="147443" y="226221"/>
                </a:lnTo>
                <a:lnTo>
                  <a:pt x="103407" y="239801"/>
                </a:lnTo>
                <a:lnTo>
                  <a:pt x="53989" y="247810"/>
                </a:lnTo>
                <a:lnTo>
                  <a:pt x="0" y="250437"/>
                </a:lnTo>
                <a:close/>
              </a:path>
              <a:path w="450850" h="439419">
                <a:moveTo>
                  <a:pt x="399786" y="438901"/>
                </a:moveTo>
                <a:lnTo>
                  <a:pt x="312412" y="438901"/>
                </a:lnTo>
                <a:lnTo>
                  <a:pt x="312412" y="346955"/>
                </a:lnTo>
                <a:lnTo>
                  <a:pt x="14731" y="346955"/>
                </a:lnTo>
                <a:lnTo>
                  <a:pt x="14731" y="273297"/>
                </a:lnTo>
                <a:lnTo>
                  <a:pt x="399786" y="273297"/>
                </a:lnTo>
                <a:lnTo>
                  <a:pt x="399786" y="43890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26557" y="1781835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19">
                <a:moveTo>
                  <a:pt x="419087" y="185420"/>
                </a:moveTo>
                <a:lnTo>
                  <a:pt x="110236" y="185420"/>
                </a:lnTo>
                <a:lnTo>
                  <a:pt x="110236" y="160020"/>
                </a:lnTo>
                <a:lnTo>
                  <a:pt x="406895" y="160020"/>
                </a:lnTo>
                <a:lnTo>
                  <a:pt x="406895" y="95250"/>
                </a:lnTo>
                <a:lnTo>
                  <a:pt x="110236" y="95250"/>
                </a:lnTo>
                <a:lnTo>
                  <a:pt x="110236" y="69850"/>
                </a:lnTo>
                <a:lnTo>
                  <a:pt x="414007" y="69850"/>
                </a:lnTo>
                <a:lnTo>
                  <a:pt x="414007" y="0"/>
                </a:lnTo>
                <a:lnTo>
                  <a:pt x="25400" y="0"/>
                </a:lnTo>
                <a:lnTo>
                  <a:pt x="25400" y="69850"/>
                </a:lnTo>
                <a:lnTo>
                  <a:pt x="25400" y="95250"/>
                </a:lnTo>
                <a:lnTo>
                  <a:pt x="25400" y="160020"/>
                </a:lnTo>
                <a:lnTo>
                  <a:pt x="25400" y="185420"/>
                </a:lnTo>
                <a:lnTo>
                  <a:pt x="25400" y="255270"/>
                </a:lnTo>
                <a:lnTo>
                  <a:pt x="419087" y="255270"/>
                </a:lnTo>
                <a:lnTo>
                  <a:pt x="419087" y="185420"/>
                </a:lnTo>
                <a:close/>
              </a:path>
              <a:path w="439420" h="439419">
                <a:moveTo>
                  <a:pt x="438899" y="282448"/>
                </a:moveTo>
                <a:lnTo>
                  <a:pt x="0" y="282448"/>
                </a:lnTo>
                <a:lnTo>
                  <a:pt x="0" y="359664"/>
                </a:lnTo>
                <a:lnTo>
                  <a:pt x="175260" y="359664"/>
                </a:lnTo>
                <a:lnTo>
                  <a:pt x="175260" y="438912"/>
                </a:lnTo>
                <a:lnTo>
                  <a:pt x="263652" y="438912"/>
                </a:lnTo>
                <a:lnTo>
                  <a:pt x="263652" y="359664"/>
                </a:lnTo>
                <a:lnTo>
                  <a:pt x="438899" y="359664"/>
                </a:lnTo>
                <a:lnTo>
                  <a:pt x="438899" y="28244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18288" y="1775230"/>
            <a:ext cx="1432560" cy="435609"/>
          </a:xfrm>
          <a:custGeom>
            <a:avLst/>
            <a:gdLst/>
            <a:ahLst/>
            <a:cxnLst/>
            <a:rect l="l" t="t" r="r" b="b"/>
            <a:pathLst>
              <a:path w="1432559" h="435610">
                <a:moveTo>
                  <a:pt x="307835" y="362712"/>
                </a:moveTo>
                <a:lnTo>
                  <a:pt x="257035" y="295656"/>
                </a:lnTo>
                <a:lnTo>
                  <a:pt x="183896" y="199136"/>
                </a:lnTo>
                <a:lnTo>
                  <a:pt x="187985" y="173723"/>
                </a:lnTo>
                <a:lnTo>
                  <a:pt x="191135" y="147066"/>
                </a:lnTo>
                <a:lnTo>
                  <a:pt x="193319" y="119265"/>
                </a:lnTo>
                <a:lnTo>
                  <a:pt x="194564" y="90424"/>
                </a:lnTo>
                <a:lnTo>
                  <a:pt x="285496" y="90424"/>
                </a:lnTo>
                <a:lnTo>
                  <a:pt x="285496" y="11684"/>
                </a:lnTo>
                <a:lnTo>
                  <a:pt x="12192" y="11684"/>
                </a:lnTo>
                <a:lnTo>
                  <a:pt x="12192" y="90424"/>
                </a:lnTo>
                <a:lnTo>
                  <a:pt x="108204" y="90424"/>
                </a:lnTo>
                <a:lnTo>
                  <a:pt x="103543" y="155905"/>
                </a:lnTo>
                <a:lnTo>
                  <a:pt x="92900" y="212471"/>
                </a:lnTo>
                <a:lnTo>
                  <a:pt x="76771" y="259080"/>
                </a:lnTo>
                <a:lnTo>
                  <a:pt x="55600" y="294678"/>
                </a:lnTo>
                <a:lnTo>
                  <a:pt x="0" y="328676"/>
                </a:lnTo>
                <a:lnTo>
                  <a:pt x="0" y="415036"/>
                </a:lnTo>
                <a:lnTo>
                  <a:pt x="46634" y="406806"/>
                </a:lnTo>
                <a:lnTo>
                  <a:pt x="88455" y="383540"/>
                </a:lnTo>
                <a:lnTo>
                  <a:pt x="124650" y="346163"/>
                </a:lnTo>
                <a:lnTo>
                  <a:pt x="154432" y="295656"/>
                </a:lnTo>
                <a:lnTo>
                  <a:pt x="239776" y="413004"/>
                </a:lnTo>
                <a:lnTo>
                  <a:pt x="307835" y="362712"/>
                </a:lnTo>
                <a:close/>
              </a:path>
              <a:path w="1432559" h="435610">
                <a:moveTo>
                  <a:pt x="455155" y="160020"/>
                </a:moveTo>
                <a:lnTo>
                  <a:pt x="404355" y="160020"/>
                </a:lnTo>
                <a:lnTo>
                  <a:pt x="404355" y="1524"/>
                </a:lnTo>
                <a:lnTo>
                  <a:pt x="318503" y="1524"/>
                </a:lnTo>
                <a:lnTo>
                  <a:pt x="318503" y="435356"/>
                </a:lnTo>
                <a:lnTo>
                  <a:pt x="404355" y="435356"/>
                </a:lnTo>
                <a:lnTo>
                  <a:pt x="404355" y="243332"/>
                </a:lnTo>
                <a:lnTo>
                  <a:pt x="455155" y="243332"/>
                </a:lnTo>
                <a:lnTo>
                  <a:pt x="455155" y="160020"/>
                </a:lnTo>
                <a:close/>
              </a:path>
              <a:path w="1432559" h="435610">
                <a:moveTo>
                  <a:pt x="761479" y="284988"/>
                </a:moveTo>
                <a:lnTo>
                  <a:pt x="755878" y="241477"/>
                </a:lnTo>
                <a:lnTo>
                  <a:pt x="748042" y="223520"/>
                </a:lnTo>
                <a:lnTo>
                  <a:pt x="739660" y="204279"/>
                </a:lnTo>
                <a:lnTo>
                  <a:pt x="713638" y="175336"/>
                </a:lnTo>
                <a:lnTo>
                  <a:pt x="679691" y="157124"/>
                </a:lnTo>
                <a:lnTo>
                  <a:pt x="679691" y="284988"/>
                </a:lnTo>
                <a:lnTo>
                  <a:pt x="676706" y="310235"/>
                </a:lnTo>
                <a:lnTo>
                  <a:pt x="668070" y="329628"/>
                </a:lnTo>
                <a:lnTo>
                  <a:pt x="654189" y="342061"/>
                </a:lnTo>
                <a:lnTo>
                  <a:pt x="635495" y="346456"/>
                </a:lnTo>
                <a:lnTo>
                  <a:pt x="616800" y="342061"/>
                </a:lnTo>
                <a:lnTo>
                  <a:pt x="602919" y="329628"/>
                </a:lnTo>
                <a:lnTo>
                  <a:pt x="594271" y="310235"/>
                </a:lnTo>
                <a:lnTo>
                  <a:pt x="591299" y="284988"/>
                </a:lnTo>
                <a:lnTo>
                  <a:pt x="594271" y="259740"/>
                </a:lnTo>
                <a:lnTo>
                  <a:pt x="602919" y="240347"/>
                </a:lnTo>
                <a:lnTo>
                  <a:pt x="616800" y="227914"/>
                </a:lnTo>
                <a:lnTo>
                  <a:pt x="635495" y="223520"/>
                </a:lnTo>
                <a:lnTo>
                  <a:pt x="654189" y="227914"/>
                </a:lnTo>
                <a:lnTo>
                  <a:pt x="668070" y="240347"/>
                </a:lnTo>
                <a:lnTo>
                  <a:pt x="676706" y="259740"/>
                </a:lnTo>
                <a:lnTo>
                  <a:pt x="679691" y="284988"/>
                </a:lnTo>
                <a:lnTo>
                  <a:pt x="679691" y="157124"/>
                </a:lnTo>
                <a:lnTo>
                  <a:pt x="678637" y="156552"/>
                </a:lnTo>
                <a:lnTo>
                  <a:pt x="635495" y="149860"/>
                </a:lnTo>
                <a:lnTo>
                  <a:pt x="592353" y="156552"/>
                </a:lnTo>
                <a:lnTo>
                  <a:pt x="557352" y="175336"/>
                </a:lnTo>
                <a:lnTo>
                  <a:pt x="531329" y="204279"/>
                </a:lnTo>
                <a:lnTo>
                  <a:pt x="515099" y="241477"/>
                </a:lnTo>
                <a:lnTo>
                  <a:pt x="509511" y="284988"/>
                </a:lnTo>
                <a:lnTo>
                  <a:pt x="515099" y="328688"/>
                </a:lnTo>
                <a:lnTo>
                  <a:pt x="531329" y="365912"/>
                </a:lnTo>
                <a:lnTo>
                  <a:pt x="557352" y="394779"/>
                </a:lnTo>
                <a:lnTo>
                  <a:pt x="592353" y="413473"/>
                </a:lnTo>
                <a:lnTo>
                  <a:pt x="635495" y="420116"/>
                </a:lnTo>
                <a:lnTo>
                  <a:pt x="678637" y="413473"/>
                </a:lnTo>
                <a:lnTo>
                  <a:pt x="713638" y="394779"/>
                </a:lnTo>
                <a:lnTo>
                  <a:pt x="739660" y="365912"/>
                </a:lnTo>
                <a:lnTo>
                  <a:pt x="748144" y="346456"/>
                </a:lnTo>
                <a:lnTo>
                  <a:pt x="755878" y="328688"/>
                </a:lnTo>
                <a:lnTo>
                  <a:pt x="761479" y="284988"/>
                </a:lnTo>
                <a:close/>
              </a:path>
              <a:path w="1432559" h="435610">
                <a:moveTo>
                  <a:pt x="776211" y="53848"/>
                </a:moveTo>
                <a:lnTo>
                  <a:pt x="679691" y="53848"/>
                </a:lnTo>
                <a:lnTo>
                  <a:pt x="679691" y="0"/>
                </a:lnTo>
                <a:lnTo>
                  <a:pt x="591807" y="0"/>
                </a:lnTo>
                <a:lnTo>
                  <a:pt x="591807" y="53848"/>
                </a:lnTo>
                <a:lnTo>
                  <a:pt x="494779" y="53848"/>
                </a:lnTo>
                <a:lnTo>
                  <a:pt x="494779" y="132080"/>
                </a:lnTo>
                <a:lnTo>
                  <a:pt x="776211" y="132080"/>
                </a:lnTo>
                <a:lnTo>
                  <a:pt x="776211" y="53848"/>
                </a:lnTo>
                <a:close/>
              </a:path>
              <a:path w="1432559" h="435610">
                <a:moveTo>
                  <a:pt x="943838" y="160020"/>
                </a:moveTo>
                <a:lnTo>
                  <a:pt x="893038" y="160020"/>
                </a:lnTo>
                <a:lnTo>
                  <a:pt x="893038" y="1524"/>
                </a:lnTo>
                <a:lnTo>
                  <a:pt x="807186" y="1524"/>
                </a:lnTo>
                <a:lnTo>
                  <a:pt x="807186" y="435356"/>
                </a:lnTo>
                <a:lnTo>
                  <a:pt x="893038" y="435356"/>
                </a:lnTo>
                <a:lnTo>
                  <a:pt x="893038" y="243332"/>
                </a:lnTo>
                <a:lnTo>
                  <a:pt x="943838" y="243332"/>
                </a:lnTo>
                <a:lnTo>
                  <a:pt x="943838" y="160020"/>
                </a:lnTo>
                <a:close/>
              </a:path>
              <a:path w="1432559" h="435610">
                <a:moveTo>
                  <a:pt x="1285214" y="362712"/>
                </a:moveTo>
                <a:lnTo>
                  <a:pt x="1234401" y="295656"/>
                </a:lnTo>
                <a:lnTo>
                  <a:pt x="1161262" y="199136"/>
                </a:lnTo>
                <a:lnTo>
                  <a:pt x="1165352" y="173723"/>
                </a:lnTo>
                <a:lnTo>
                  <a:pt x="1168501" y="147066"/>
                </a:lnTo>
                <a:lnTo>
                  <a:pt x="1170686" y="119265"/>
                </a:lnTo>
                <a:lnTo>
                  <a:pt x="1171930" y="90424"/>
                </a:lnTo>
                <a:lnTo>
                  <a:pt x="1262862" y="90424"/>
                </a:lnTo>
                <a:lnTo>
                  <a:pt x="1262862" y="11684"/>
                </a:lnTo>
                <a:lnTo>
                  <a:pt x="989558" y="11684"/>
                </a:lnTo>
                <a:lnTo>
                  <a:pt x="989558" y="90424"/>
                </a:lnTo>
                <a:lnTo>
                  <a:pt x="1085570" y="90424"/>
                </a:lnTo>
                <a:lnTo>
                  <a:pt x="1080909" y="155905"/>
                </a:lnTo>
                <a:lnTo>
                  <a:pt x="1070279" y="212471"/>
                </a:lnTo>
                <a:lnTo>
                  <a:pt x="1054138" y="259080"/>
                </a:lnTo>
                <a:lnTo>
                  <a:pt x="1032967" y="294678"/>
                </a:lnTo>
                <a:lnTo>
                  <a:pt x="977366" y="328676"/>
                </a:lnTo>
                <a:lnTo>
                  <a:pt x="977366" y="415036"/>
                </a:lnTo>
                <a:lnTo>
                  <a:pt x="1024001" y="406806"/>
                </a:lnTo>
                <a:lnTo>
                  <a:pt x="1065822" y="383540"/>
                </a:lnTo>
                <a:lnTo>
                  <a:pt x="1102029" y="346163"/>
                </a:lnTo>
                <a:lnTo>
                  <a:pt x="1131798" y="295656"/>
                </a:lnTo>
                <a:lnTo>
                  <a:pt x="1217142" y="413004"/>
                </a:lnTo>
                <a:lnTo>
                  <a:pt x="1285214" y="362712"/>
                </a:lnTo>
                <a:close/>
              </a:path>
              <a:path w="1432559" h="435610">
                <a:moveTo>
                  <a:pt x="1432521" y="160020"/>
                </a:moveTo>
                <a:lnTo>
                  <a:pt x="1381721" y="160020"/>
                </a:lnTo>
                <a:lnTo>
                  <a:pt x="1381721" y="1524"/>
                </a:lnTo>
                <a:lnTo>
                  <a:pt x="1295882" y="1524"/>
                </a:lnTo>
                <a:lnTo>
                  <a:pt x="1295882" y="435356"/>
                </a:lnTo>
                <a:lnTo>
                  <a:pt x="1381721" y="435356"/>
                </a:lnTo>
                <a:lnTo>
                  <a:pt x="1381721" y="243332"/>
                </a:lnTo>
                <a:lnTo>
                  <a:pt x="1432521" y="243332"/>
                </a:lnTo>
                <a:lnTo>
                  <a:pt x="1432521" y="1600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601741" y="2477189"/>
            <a:ext cx="257175" cy="285750"/>
            <a:chOff x="5601741" y="2477189"/>
            <a:chExt cx="257175" cy="285750"/>
          </a:xfrm>
        </p:grpSpPr>
        <p:sp>
          <p:nvSpPr>
            <p:cNvPr id="20" name="object 20"/>
            <p:cNvSpPr/>
            <p:nvPr/>
          </p:nvSpPr>
          <p:spPr>
            <a:xfrm>
              <a:off x="5605180" y="2480629"/>
              <a:ext cx="250825" cy="278765"/>
            </a:xfrm>
            <a:custGeom>
              <a:avLst/>
              <a:gdLst/>
              <a:ahLst/>
              <a:cxnLst/>
              <a:rect l="l" t="t" r="r" b="b"/>
              <a:pathLst>
                <a:path w="250825" h="278764">
                  <a:moveTo>
                    <a:pt x="250286" y="144624"/>
                  </a:moveTo>
                  <a:lnTo>
                    <a:pt x="217597" y="144624"/>
                  </a:lnTo>
                  <a:lnTo>
                    <a:pt x="217597" y="0"/>
                  </a:lnTo>
                  <a:lnTo>
                    <a:pt x="250286" y="0"/>
                  </a:lnTo>
                  <a:lnTo>
                    <a:pt x="250286" y="144624"/>
                  </a:lnTo>
                  <a:close/>
                </a:path>
                <a:path w="250825" h="278764">
                  <a:moveTo>
                    <a:pt x="106982" y="136369"/>
                  </a:moveTo>
                  <a:lnTo>
                    <a:pt x="0" y="136369"/>
                  </a:lnTo>
                  <a:lnTo>
                    <a:pt x="0" y="6934"/>
                  </a:lnTo>
                  <a:lnTo>
                    <a:pt x="176983" y="6934"/>
                  </a:lnTo>
                  <a:lnTo>
                    <a:pt x="176983" y="34670"/>
                  </a:lnTo>
                  <a:lnTo>
                    <a:pt x="33019" y="34670"/>
                  </a:lnTo>
                  <a:lnTo>
                    <a:pt x="33019" y="108633"/>
                  </a:lnTo>
                  <a:lnTo>
                    <a:pt x="197125" y="108633"/>
                  </a:lnTo>
                  <a:lnTo>
                    <a:pt x="197125" y="123822"/>
                  </a:lnTo>
                  <a:lnTo>
                    <a:pt x="181415" y="128987"/>
                  </a:lnTo>
                  <a:lnTo>
                    <a:pt x="160597" y="132944"/>
                  </a:lnTo>
                  <a:lnTo>
                    <a:pt x="135508" y="135477"/>
                  </a:lnTo>
                  <a:lnTo>
                    <a:pt x="106982" y="136369"/>
                  </a:lnTo>
                  <a:close/>
                </a:path>
                <a:path w="250825" h="278764">
                  <a:moveTo>
                    <a:pt x="197125" y="108633"/>
                  </a:moveTo>
                  <a:lnTo>
                    <a:pt x="108303" y="108633"/>
                  </a:lnTo>
                  <a:lnTo>
                    <a:pt x="135786" y="107782"/>
                  </a:lnTo>
                  <a:lnTo>
                    <a:pt x="160267" y="105290"/>
                  </a:lnTo>
                  <a:lnTo>
                    <a:pt x="180971" y="101250"/>
                  </a:lnTo>
                  <a:lnTo>
                    <a:pt x="197125" y="95756"/>
                  </a:lnTo>
                  <a:lnTo>
                    <a:pt x="197125" y="108633"/>
                  </a:lnTo>
                  <a:close/>
                </a:path>
                <a:path w="250825" h="278764">
                  <a:moveTo>
                    <a:pt x="250286" y="278353"/>
                  </a:moveTo>
                  <a:lnTo>
                    <a:pt x="11226" y="278353"/>
                  </a:lnTo>
                  <a:lnTo>
                    <a:pt x="11226" y="160143"/>
                  </a:lnTo>
                  <a:lnTo>
                    <a:pt x="43255" y="160143"/>
                  </a:lnTo>
                  <a:lnTo>
                    <a:pt x="43255" y="189861"/>
                  </a:lnTo>
                  <a:lnTo>
                    <a:pt x="250286" y="189861"/>
                  </a:lnTo>
                  <a:lnTo>
                    <a:pt x="250286" y="215946"/>
                  </a:lnTo>
                  <a:lnTo>
                    <a:pt x="43255" y="215946"/>
                  </a:lnTo>
                  <a:lnTo>
                    <a:pt x="43255" y="251607"/>
                  </a:lnTo>
                  <a:lnTo>
                    <a:pt x="250286" y="251607"/>
                  </a:lnTo>
                  <a:lnTo>
                    <a:pt x="250286" y="278353"/>
                  </a:lnTo>
                  <a:close/>
                </a:path>
                <a:path w="250825" h="278764">
                  <a:moveTo>
                    <a:pt x="250286" y="189861"/>
                  </a:moveTo>
                  <a:lnTo>
                    <a:pt x="218258" y="189861"/>
                  </a:lnTo>
                  <a:lnTo>
                    <a:pt x="218258" y="160143"/>
                  </a:lnTo>
                  <a:lnTo>
                    <a:pt x="250286" y="160143"/>
                  </a:lnTo>
                  <a:lnTo>
                    <a:pt x="250286" y="189861"/>
                  </a:lnTo>
                  <a:close/>
                </a:path>
                <a:path w="250825" h="278764">
                  <a:moveTo>
                    <a:pt x="250286" y="251607"/>
                  </a:moveTo>
                  <a:lnTo>
                    <a:pt x="218258" y="251607"/>
                  </a:lnTo>
                  <a:lnTo>
                    <a:pt x="218258" y="215946"/>
                  </a:lnTo>
                  <a:lnTo>
                    <a:pt x="250286" y="215946"/>
                  </a:lnTo>
                  <a:lnTo>
                    <a:pt x="250286" y="251607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1741" y="2477189"/>
              <a:ext cx="257165" cy="28523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917406" y="2477189"/>
            <a:ext cx="258445" cy="288925"/>
            <a:chOff x="5917406" y="2477189"/>
            <a:chExt cx="258445" cy="288925"/>
          </a:xfrm>
        </p:grpSpPr>
        <p:sp>
          <p:nvSpPr>
            <p:cNvPr id="23" name="object 23"/>
            <p:cNvSpPr/>
            <p:nvPr/>
          </p:nvSpPr>
          <p:spPr>
            <a:xfrm>
              <a:off x="5920845" y="2480629"/>
              <a:ext cx="251460" cy="282575"/>
            </a:xfrm>
            <a:custGeom>
              <a:avLst/>
              <a:gdLst/>
              <a:ahLst/>
              <a:cxnLst/>
              <a:rect l="l" t="t" r="r" b="b"/>
              <a:pathLst>
                <a:path w="251460" h="282575">
                  <a:moveTo>
                    <a:pt x="251277" y="281985"/>
                  </a:moveTo>
                  <a:lnTo>
                    <a:pt x="218258" y="281985"/>
                  </a:lnTo>
                  <a:lnTo>
                    <a:pt x="218258" y="145945"/>
                  </a:lnTo>
                  <a:lnTo>
                    <a:pt x="164106" y="145945"/>
                  </a:lnTo>
                  <a:lnTo>
                    <a:pt x="164106" y="114247"/>
                  </a:lnTo>
                  <a:lnTo>
                    <a:pt x="218258" y="114247"/>
                  </a:lnTo>
                  <a:lnTo>
                    <a:pt x="218258" y="0"/>
                  </a:lnTo>
                  <a:lnTo>
                    <a:pt x="251277" y="0"/>
                  </a:lnTo>
                  <a:lnTo>
                    <a:pt x="251277" y="281985"/>
                  </a:lnTo>
                  <a:close/>
                </a:path>
                <a:path w="251460" h="282575">
                  <a:moveTo>
                    <a:pt x="106982" y="265145"/>
                  </a:moveTo>
                  <a:lnTo>
                    <a:pt x="660" y="265145"/>
                  </a:lnTo>
                  <a:lnTo>
                    <a:pt x="660" y="121511"/>
                  </a:lnTo>
                  <a:lnTo>
                    <a:pt x="112596" y="121511"/>
                  </a:lnTo>
                  <a:lnTo>
                    <a:pt x="112596" y="40283"/>
                  </a:lnTo>
                  <a:lnTo>
                    <a:pt x="0" y="40283"/>
                  </a:lnTo>
                  <a:lnTo>
                    <a:pt x="0" y="10236"/>
                  </a:lnTo>
                  <a:lnTo>
                    <a:pt x="144955" y="10236"/>
                  </a:lnTo>
                  <a:lnTo>
                    <a:pt x="144955" y="151558"/>
                  </a:lnTo>
                  <a:lnTo>
                    <a:pt x="33019" y="151558"/>
                  </a:lnTo>
                  <a:lnTo>
                    <a:pt x="33019" y="235097"/>
                  </a:lnTo>
                  <a:lnTo>
                    <a:pt x="181606" y="235097"/>
                  </a:lnTo>
                  <a:lnTo>
                    <a:pt x="181606" y="251607"/>
                  </a:lnTo>
                  <a:lnTo>
                    <a:pt x="166556" y="257344"/>
                  </a:lnTo>
                  <a:lnTo>
                    <a:pt x="148133" y="261595"/>
                  </a:lnTo>
                  <a:lnTo>
                    <a:pt x="127790" y="264237"/>
                  </a:lnTo>
                  <a:lnTo>
                    <a:pt x="106982" y="265145"/>
                  </a:lnTo>
                  <a:close/>
                </a:path>
                <a:path w="251460" h="282575">
                  <a:moveTo>
                    <a:pt x="181606" y="235097"/>
                  </a:moveTo>
                  <a:lnTo>
                    <a:pt x="108633" y="235097"/>
                  </a:lnTo>
                  <a:lnTo>
                    <a:pt x="128904" y="234148"/>
                  </a:lnTo>
                  <a:lnTo>
                    <a:pt x="148710" y="231465"/>
                  </a:lnTo>
                  <a:lnTo>
                    <a:pt x="166722" y="227297"/>
                  </a:lnTo>
                  <a:lnTo>
                    <a:pt x="181606" y="221890"/>
                  </a:lnTo>
                  <a:lnTo>
                    <a:pt x="181606" y="235097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0845" y="2480629"/>
              <a:ext cx="251460" cy="282575"/>
            </a:xfrm>
            <a:custGeom>
              <a:avLst/>
              <a:gdLst/>
              <a:ahLst/>
              <a:cxnLst/>
              <a:rect l="l" t="t" r="r" b="b"/>
              <a:pathLst>
                <a:path w="251460" h="282575">
                  <a:moveTo>
                    <a:pt x="218258" y="0"/>
                  </a:moveTo>
                  <a:lnTo>
                    <a:pt x="218258" y="114247"/>
                  </a:lnTo>
                  <a:lnTo>
                    <a:pt x="164106" y="114247"/>
                  </a:lnTo>
                  <a:lnTo>
                    <a:pt x="164106" y="145945"/>
                  </a:lnTo>
                  <a:lnTo>
                    <a:pt x="218258" y="145945"/>
                  </a:lnTo>
                  <a:lnTo>
                    <a:pt x="218258" y="281985"/>
                  </a:lnTo>
                  <a:lnTo>
                    <a:pt x="251277" y="281985"/>
                  </a:lnTo>
                  <a:lnTo>
                    <a:pt x="251277" y="0"/>
                  </a:lnTo>
                  <a:lnTo>
                    <a:pt x="218258" y="0"/>
                  </a:lnTo>
                  <a:close/>
                </a:path>
                <a:path w="251460" h="282575">
                  <a:moveTo>
                    <a:pt x="33019" y="235097"/>
                  </a:moveTo>
                  <a:lnTo>
                    <a:pt x="33019" y="151558"/>
                  </a:lnTo>
                  <a:lnTo>
                    <a:pt x="144955" y="151558"/>
                  </a:lnTo>
                  <a:lnTo>
                    <a:pt x="144955" y="10236"/>
                  </a:lnTo>
                  <a:lnTo>
                    <a:pt x="0" y="10236"/>
                  </a:lnTo>
                  <a:lnTo>
                    <a:pt x="0" y="40283"/>
                  </a:lnTo>
                  <a:lnTo>
                    <a:pt x="112596" y="40283"/>
                  </a:lnTo>
                  <a:lnTo>
                    <a:pt x="112596" y="121511"/>
                  </a:lnTo>
                  <a:lnTo>
                    <a:pt x="660" y="121511"/>
                  </a:lnTo>
                  <a:lnTo>
                    <a:pt x="660" y="265145"/>
                  </a:lnTo>
                  <a:lnTo>
                    <a:pt x="106982" y="265145"/>
                  </a:lnTo>
                  <a:lnTo>
                    <a:pt x="127790" y="264237"/>
                  </a:lnTo>
                  <a:lnTo>
                    <a:pt x="148133" y="261595"/>
                  </a:lnTo>
                  <a:lnTo>
                    <a:pt x="166556" y="257344"/>
                  </a:lnTo>
                  <a:lnTo>
                    <a:pt x="181606" y="251607"/>
                  </a:lnTo>
                  <a:lnTo>
                    <a:pt x="181606" y="221890"/>
                  </a:lnTo>
                  <a:lnTo>
                    <a:pt x="166721" y="227297"/>
                  </a:lnTo>
                  <a:lnTo>
                    <a:pt x="148710" y="231465"/>
                  </a:lnTo>
                  <a:lnTo>
                    <a:pt x="128904" y="234148"/>
                  </a:lnTo>
                  <a:lnTo>
                    <a:pt x="108633" y="235097"/>
                  </a:lnTo>
                  <a:lnTo>
                    <a:pt x="33019" y="235097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230429" y="2476199"/>
            <a:ext cx="590550" cy="290195"/>
            <a:chOff x="6230429" y="2476199"/>
            <a:chExt cx="590550" cy="290195"/>
          </a:xfrm>
        </p:grpSpPr>
        <p:sp>
          <p:nvSpPr>
            <p:cNvPr id="26" name="object 26"/>
            <p:cNvSpPr/>
            <p:nvPr/>
          </p:nvSpPr>
          <p:spPr>
            <a:xfrm>
              <a:off x="6233869" y="2480629"/>
              <a:ext cx="254635" cy="282575"/>
            </a:xfrm>
            <a:custGeom>
              <a:avLst/>
              <a:gdLst/>
              <a:ahLst/>
              <a:cxnLst/>
              <a:rect l="l" t="t" r="r" b="b"/>
              <a:pathLst>
                <a:path w="254635" h="282575">
                  <a:moveTo>
                    <a:pt x="250286" y="153209"/>
                  </a:moveTo>
                  <a:lnTo>
                    <a:pt x="217597" y="153209"/>
                  </a:lnTo>
                  <a:lnTo>
                    <a:pt x="217597" y="0"/>
                  </a:lnTo>
                  <a:lnTo>
                    <a:pt x="250286" y="0"/>
                  </a:lnTo>
                  <a:lnTo>
                    <a:pt x="250286" y="153209"/>
                  </a:lnTo>
                  <a:close/>
                </a:path>
                <a:path w="254635" h="282575">
                  <a:moveTo>
                    <a:pt x="106982" y="136369"/>
                  </a:moveTo>
                  <a:lnTo>
                    <a:pt x="0" y="136369"/>
                  </a:lnTo>
                  <a:lnTo>
                    <a:pt x="0" y="5283"/>
                  </a:lnTo>
                  <a:lnTo>
                    <a:pt x="33019" y="5283"/>
                  </a:lnTo>
                  <a:lnTo>
                    <a:pt x="33019" y="107973"/>
                  </a:lnTo>
                  <a:lnTo>
                    <a:pt x="197125" y="107973"/>
                  </a:lnTo>
                  <a:lnTo>
                    <a:pt x="197125" y="123822"/>
                  </a:lnTo>
                  <a:lnTo>
                    <a:pt x="181415" y="128987"/>
                  </a:lnTo>
                  <a:lnTo>
                    <a:pt x="160597" y="132944"/>
                  </a:lnTo>
                  <a:lnTo>
                    <a:pt x="135508" y="135477"/>
                  </a:lnTo>
                  <a:lnTo>
                    <a:pt x="106982" y="136369"/>
                  </a:lnTo>
                  <a:close/>
                </a:path>
                <a:path w="254635" h="282575">
                  <a:moveTo>
                    <a:pt x="197125" y="107973"/>
                  </a:moveTo>
                  <a:lnTo>
                    <a:pt x="108303" y="107973"/>
                  </a:lnTo>
                  <a:lnTo>
                    <a:pt x="135786" y="107127"/>
                  </a:lnTo>
                  <a:lnTo>
                    <a:pt x="160267" y="104671"/>
                  </a:lnTo>
                  <a:lnTo>
                    <a:pt x="180971" y="100729"/>
                  </a:lnTo>
                  <a:lnTo>
                    <a:pt x="197125" y="95425"/>
                  </a:lnTo>
                  <a:lnTo>
                    <a:pt x="197125" y="107973"/>
                  </a:lnTo>
                  <a:close/>
                </a:path>
                <a:path w="254635" h="282575">
                  <a:moveTo>
                    <a:pt x="132077" y="281985"/>
                  </a:moveTo>
                  <a:lnTo>
                    <a:pt x="84240" y="278678"/>
                  </a:lnTo>
                  <a:lnTo>
                    <a:pt x="45319" y="268158"/>
                  </a:lnTo>
                  <a:lnTo>
                    <a:pt x="19151" y="249528"/>
                  </a:lnTo>
                  <a:lnTo>
                    <a:pt x="9575" y="221890"/>
                  </a:lnTo>
                  <a:lnTo>
                    <a:pt x="19151" y="194251"/>
                  </a:lnTo>
                  <a:lnTo>
                    <a:pt x="45319" y="175621"/>
                  </a:lnTo>
                  <a:lnTo>
                    <a:pt x="84240" y="165101"/>
                  </a:lnTo>
                  <a:lnTo>
                    <a:pt x="132077" y="161794"/>
                  </a:lnTo>
                  <a:lnTo>
                    <a:pt x="180053" y="165101"/>
                  </a:lnTo>
                  <a:lnTo>
                    <a:pt x="218959" y="175621"/>
                  </a:lnTo>
                  <a:lnTo>
                    <a:pt x="237514" y="188870"/>
                  </a:lnTo>
                  <a:lnTo>
                    <a:pt x="132077" y="188870"/>
                  </a:lnTo>
                  <a:lnTo>
                    <a:pt x="97928" y="190872"/>
                  </a:lnTo>
                  <a:lnTo>
                    <a:pt x="70124" y="196960"/>
                  </a:lnTo>
                  <a:lnTo>
                    <a:pt x="51422" y="207258"/>
                  </a:lnTo>
                  <a:lnTo>
                    <a:pt x="44576" y="221890"/>
                  </a:lnTo>
                  <a:lnTo>
                    <a:pt x="51422" y="236470"/>
                  </a:lnTo>
                  <a:lnTo>
                    <a:pt x="70124" y="246654"/>
                  </a:lnTo>
                  <a:lnTo>
                    <a:pt x="97928" y="252629"/>
                  </a:lnTo>
                  <a:lnTo>
                    <a:pt x="132077" y="254579"/>
                  </a:lnTo>
                  <a:lnTo>
                    <a:pt x="237976" y="254579"/>
                  </a:lnTo>
                  <a:lnTo>
                    <a:pt x="218959" y="268158"/>
                  </a:lnTo>
                  <a:lnTo>
                    <a:pt x="180053" y="278678"/>
                  </a:lnTo>
                  <a:lnTo>
                    <a:pt x="132077" y="281985"/>
                  </a:lnTo>
                  <a:close/>
                </a:path>
                <a:path w="254635" h="282575">
                  <a:moveTo>
                    <a:pt x="237976" y="254579"/>
                  </a:moveTo>
                  <a:lnTo>
                    <a:pt x="132077" y="254579"/>
                  </a:lnTo>
                  <a:lnTo>
                    <a:pt x="166366" y="252629"/>
                  </a:lnTo>
                  <a:lnTo>
                    <a:pt x="194153" y="246654"/>
                  </a:lnTo>
                  <a:lnTo>
                    <a:pt x="212778" y="236470"/>
                  </a:lnTo>
                  <a:lnTo>
                    <a:pt x="219578" y="221890"/>
                  </a:lnTo>
                  <a:lnTo>
                    <a:pt x="212778" y="207258"/>
                  </a:lnTo>
                  <a:lnTo>
                    <a:pt x="194153" y="196960"/>
                  </a:lnTo>
                  <a:lnTo>
                    <a:pt x="166366" y="190872"/>
                  </a:lnTo>
                  <a:lnTo>
                    <a:pt x="132077" y="188870"/>
                  </a:lnTo>
                  <a:lnTo>
                    <a:pt x="237514" y="188870"/>
                  </a:lnTo>
                  <a:lnTo>
                    <a:pt x="245050" y="194251"/>
                  </a:lnTo>
                  <a:lnTo>
                    <a:pt x="254579" y="221890"/>
                  </a:lnTo>
                  <a:lnTo>
                    <a:pt x="245050" y="249528"/>
                  </a:lnTo>
                  <a:lnTo>
                    <a:pt x="237976" y="25457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429" y="2477189"/>
              <a:ext cx="261458" cy="2888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35336" y="2479638"/>
              <a:ext cx="281940" cy="280035"/>
            </a:xfrm>
            <a:custGeom>
              <a:avLst/>
              <a:gdLst/>
              <a:ahLst/>
              <a:cxnLst/>
              <a:rect l="l" t="t" r="r" b="b"/>
              <a:pathLst>
                <a:path w="281940" h="280035">
                  <a:moveTo>
                    <a:pt x="140662" y="102690"/>
                  </a:moveTo>
                  <a:lnTo>
                    <a:pt x="92619" y="99935"/>
                  </a:lnTo>
                  <a:lnTo>
                    <a:pt x="53243" y="91050"/>
                  </a:lnTo>
                  <a:lnTo>
                    <a:pt x="26621" y="75108"/>
                  </a:lnTo>
                  <a:lnTo>
                    <a:pt x="16839" y="51180"/>
                  </a:lnTo>
                  <a:lnTo>
                    <a:pt x="26621" y="27442"/>
                  </a:lnTo>
                  <a:lnTo>
                    <a:pt x="53243" y="11598"/>
                  </a:lnTo>
                  <a:lnTo>
                    <a:pt x="92619" y="2749"/>
                  </a:lnTo>
                  <a:lnTo>
                    <a:pt x="140662" y="0"/>
                  </a:lnTo>
                  <a:lnTo>
                    <a:pt x="188705" y="2749"/>
                  </a:lnTo>
                  <a:lnTo>
                    <a:pt x="228081" y="11598"/>
                  </a:lnTo>
                  <a:lnTo>
                    <a:pt x="250204" y="24764"/>
                  </a:lnTo>
                  <a:lnTo>
                    <a:pt x="140662" y="24764"/>
                  </a:lnTo>
                  <a:lnTo>
                    <a:pt x="105821" y="26291"/>
                  </a:lnTo>
                  <a:lnTo>
                    <a:pt x="77141" y="31038"/>
                  </a:lnTo>
                  <a:lnTo>
                    <a:pt x="57685" y="39251"/>
                  </a:lnTo>
                  <a:lnTo>
                    <a:pt x="50519" y="51180"/>
                  </a:lnTo>
                  <a:lnTo>
                    <a:pt x="57685" y="63247"/>
                  </a:lnTo>
                  <a:lnTo>
                    <a:pt x="77141" y="71445"/>
                  </a:lnTo>
                  <a:lnTo>
                    <a:pt x="105821" y="76114"/>
                  </a:lnTo>
                  <a:lnTo>
                    <a:pt x="140662" y="77595"/>
                  </a:lnTo>
                  <a:lnTo>
                    <a:pt x="250550" y="77595"/>
                  </a:lnTo>
                  <a:lnTo>
                    <a:pt x="228081" y="91050"/>
                  </a:lnTo>
                  <a:lnTo>
                    <a:pt x="188705" y="99935"/>
                  </a:lnTo>
                  <a:lnTo>
                    <a:pt x="140662" y="102690"/>
                  </a:lnTo>
                  <a:close/>
                </a:path>
                <a:path w="281940" h="280035">
                  <a:moveTo>
                    <a:pt x="250550" y="77595"/>
                  </a:moveTo>
                  <a:lnTo>
                    <a:pt x="140662" y="77595"/>
                  </a:lnTo>
                  <a:lnTo>
                    <a:pt x="175503" y="76114"/>
                  </a:lnTo>
                  <a:lnTo>
                    <a:pt x="204183" y="71445"/>
                  </a:lnTo>
                  <a:lnTo>
                    <a:pt x="223639" y="63247"/>
                  </a:lnTo>
                  <a:lnTo>
                    <a:pt x="230805" y="51180"/>
                  </a:lnTo>
                  <a:lnTo>
                    <a:pt x="223639" y="39251"/>
                  </a:lnTo>
                  <a:lnTo>
                    <a:pt x="204183" y="31038"/>
                  </a:lnTo>
                  <a:lnTo>
                    <a:pt x="175503" y="26291"/>
                  </a:lnTo>
                  <a:lnTo>
                    <a:pt x="140662" y="24764"/>
                  </a:lnTo>
                  <a:lnTo>
                    <a:pt x="250204" y="24764"/>
                  </a:lnTo>
                  <a:lnTo>
                    <a:pt x="254703" y="27442"/>
                  </a:lnTo>
                  <a:lnTo>
                    <a:pt x="264485" y="51180"/>
                  </a:lnTo>
                  <a:lnTo>
                    <a:pt x="254703" y="75108"/>
                  </a:lnTo>
                  <a:lnTo>
                    <a:pt x="250550" y="77595"/>
                  </a:lnTo>
                  <a:close/>
                </a:path>
                <a:path w="281940" h="280035">
                  <a:moveTo>
                    <a:pt x="281655" y="145615"/>
                  </a:moveTo>
                  <a:lnTo>
                    <a:pt x="0" y="145615"/>
                  </a:lnTo>
                  <a:lnTo>
                    <a:pt x="0" y="120190"/>
                  </a:lnTo>
                  <a:lnTo>
                    <a:pt x="281655" y="120190"/>
                  </a:lnTo>
                  <a:lnTo>
                    <a:pt x="281655" y="145615"/>
                  </a:lnTo>
                  <a:close/>
                </a:path>
                <a:path w="281940" h="280035">
                  <a:moveTo>
                    <a:pt x="267126" y="279674"/>
                  </a:moveTo>
                  <a:lnTo>
                    <a:pt x="19481" y="279674"/>
                  </a:lnTo>
                  <a:lnTo>
                    <a:pt x="19481" y="212314"/>
                  </a:lnTo>
                  <a:lnTo>
                    <a:pt x="230144" y="212314"/>
                  </a:lnTo>
                  <a:lnTo>
                    <a:pt x="230144" y="192502"/>
                  </a:lnTo>
                  <a:lnTo>
                    <a:pt x="18821" y="192502"/>
                  </a:lnTo>
                  <a:lnTo>
                    <a:pt x="18821" y="168068"/>
                  </a:lnTo>
                  <a:lnTo>
                    <a:pt x="262173" y="168068"/>
                  </a:lnTo>
                  <a:lnTo>
                    <a:pt x="262173" y="235428"/>
                  </a:lnTo>
                  <a:lnTo>
                    <a:pt x="51510" y="235428"/>
                  </a:lnTo>
                  <a:lnTo>
                    <a:pt x="51510" y="255239"/>
                  </a:lnTo>
                  <a:lnTo>
                    <a:pt x="267126" y="255239"/>
                  </a:lnTo>
                  <a:lnTo>
                    <a:pt x="267126" y="279674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35336" y="2479638"/>
              <a:ext cx="281940" cy="280035"/>
            </a:xfrm>
            <a:custGeom>
              <a:avLst/>
              <a:gdLst/>
              <a:ahLst/>
              <a:cxnLst/>
              <a:rect l="l" t="t" r="r" b="b"/>
              <a:pathLst>
                <a:path w="281940" h="280035">
                  <a:moveTo>
                    <a:pt x="140662" y="102690"/>
                  </a:moveTo>
                  <a:lnTo>
                    <a:pt x="188705" y="99935"/>
                  </a:lnTo>
                  <a:lnTo>
                    <a:pt x="228081" y="91050"/>
                  </a:lnTo>
                  <a:lnTo>
                    <a:pt x="254703" y="75108"/>
                  </a:lnTo>
                  <a:lnTo>
                    <a:pt x="264485" y="51180"/>
                  </a:lnTo>
                  <a:lnTo>
                    <a:pt x="254703" y="27442"/>
                  </a:lnTo>
                  <a:lnTo>
                    <a:pt x="228081" y="11598"/>
                  </a:lnTo>
                  <a:lnTo>
                    <a:pt x="188705" y="2749"/>
                  </a:lnTo>
                  <a:lnTo>
                    <a:pt x="140662" y="0"/>
                  </a:lnTo>
                  <a:lnTo>
                    <a:pt x="92619" y="2749"/>
                  </a:lnTo>
                  <a:lnTo>
                    <a:pt x="53243" y="11598"/>
                  </a:lnTo>
                  <a:lnTo>
                    <a:pt x="26621" y="27442"/>
                  </a:lnTo>
                  <a:lnTo>
                    <a:pt x="16839" y="51180"/>
                  </a:lnTo>
                  <a:lnTo>
                    <a:pt x="26621" y="75108"/>
                  </a:lnTo>
                  <a:lnTo>
                    <a:pt x="53243" y="91050"/>
                  </a:lnTo>
                  <a:lnTo>
                    <a:pt x="92619" y="99935"/>
                  </a:lnTo>
                  <a:lnTo>
                    <a:pt x="140662" y="102690"/>
                  </a:lnTo>
                  <a:close/>
                </a:path>
                <a:path w="281940" h="280035">
                  <a:moveTo>
                    <a:pt x="140662" y="77595"/>
                  </a:moveTo>
                  <a:lnTo>
                    <a:pt x="105821" y="76114"/>
                  </a:lnTo>
                  <a:lnTo>
                    <a:pt x="77141" y="71445"/>
                  </a:lnTo>
                  <a:lnTo>
                    <a:pt x="57685" y="63247"/>
                  </a:lnTo>
                  <a:lnTo>
                    <a:pt x="50519" y="51180"/>
                  </a:lnTo>
                  <a:lnTo>
                    <a:pt x="57685" y="39251"/>
                  </a:lnTo>
                  <a:lnTo>
                    <a:pt x="77141" y="31038"/>
                  </a:lnTo>
                  <a:lnTo>
                    <a:pt x="105821" y="26291"/>
                  </a:lnTo>
                  <a:lnTo>
                    <a:pt x="140662" y="24764"/>
                  </a:lnTo>
                  <a:lnTo>
                    <a:pt x="175503" y="26291"/>
                  </a:lnTo>
                  <a:lnTo>
                    <a:pt x="204183" y="31038"/>
                  </a:lnTo>
                  <a:lnTo>
                    <a:pt x="223639" y="39251"/>
                  </a:lnTo>
                  <a:lnTo>
                    <a:pt x="230805" y="51180"/>
                  </a:lnTo>
                  <a:lnTo>
                    <a:pt x="223639" y="63247"/>
                  </a:lnTo>
                  <a:lnTo>
                    <a:pt x="204183" y="71445"/>
                  </a:lnTo>
                  <a:lnTo>
                    <a:pt x="175503" y="76114"/>
                  </a:lnTo>
                  <a:lnTo>
                    <a:pt x="140662" y="77595"/>
                  </a:lnTo>
                  <a:close/>
                </a:path>
                <a:path w="281940" h="280035">
                  <a:moveTo>
                    <a:pt x="0" y="145615"/>
                  </a:moveTo>
                  <a:lnTo>
                    <a:pt x="281655" y="145615"/>
                  </a:lnTo>
                  <a:lnTo>
                    <a:pt x="281655" y="120190"/>
                  </a:lnTo>
                  <a:lnTo>
                    <a:pt x="0" y="120190"/>
                  </a:lnTo>
                  <a:lnTo>
                    <a:pt x="0" y="145615"/>
                  </a:lnTo>
                  <a:close/>
                </a:path>
                <a:path w="281940" h="280035">
                  <a:moveTo>
                    <a:pt x="19481" y="279674"/>
                  </a:moveTo>
                  <a:lnTo>
                    <a:pt x="267126" y="279674"/>
                  </a:lnTo>
                  <a:lnTo>
                    <a:pt x="267126" y="255239"/>
                  </a:lnTo>
                  <a:lnTo>
                    <a:pt x="51510" y="255239"/>
                  </a:lnTo>
                  <a:lnTo>
                    <a:pt x="51510" y="235428"/>
                  </a:lnTo>
                  <a:lnTo>
                    <a:pt x="262173" y="235428"/>
                  </a:lnTo>
                  <a:lnTo>
                    <a:pt x="262173" y="168068"/>
                  </a:lnTo>
                  <a:lnTo>
                    <a:pt x="18821" y="168068"/>
                  </a:lnTo>
                  <a:lnTo>
                    <a:pt x="18821" y="192502"/>
                  </a:lnTo>
                  <a:lnTo>
                    <a:pt x="230144" y="192502"/>
                  </a:lnTo>
                  <a:lnTo>
                    <a:pt x="230144" y="212314"/>
                  </a:lnTo>
                  <a:lnTo>
                    <a:pt x="19481" y="212314"/>
                  </a:lnTo>
                  <a:lnTo>
                    <a:pt x="19481" y="279674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35165" y="2469264"/>
            <a:ext cx="930910" cy="297815"/>
            <a:chOff x="6935165" y="2469264"/>
            <a:chExt cx="930910" cy="297815"/>
          </a:xfrm>
        </p:grpSpPr>
        <p:sp>
          <p:nvSpPr>
            <p:cNvPr id="31" name="object 31"/>
            <p:cNvSpPr/>
            <p:nvPr/>
          </p:nvSpPr>
          <p:spPr>
            <a:xfrm>
              <a:off x="6938604" y="2472704"/>
              <a:ext cx="295275" cy="286385"/>
            </a:xfrm>
            <a:custGeom>
              <a:avLst/>
              <a:gdLst/>
              <a:ahLst/>
              <a:cxnLst/>
              <a:rect l="l" t="t" r="r" b="b"/>
              <a:pathLst>
                <a:path w="295275" h="286385">
                  <a:moveTo>
                    <a:pt x="110945" y="22453"/>
                  </a:moveTo>
                  <a:lnTo>
                    <a:pt x="77595" y="22453"/>
                  </a:lnTo>
                  <a:lnTo>
                    <a:pt x="77595" y="0"/>
                  </a:lnTo>
                  <a:lnTo>
                    <a:pt x="110945" y="0"/>
                  </a:lnTo>
                  <a:lnTo>
                    <a:pt x="110945" y="22453"/>
                  </a:lnTo>
                  <a:close/>
                </a:path>
                <a:path w="295275" h="286385">
                  <a:moveTo>
                    <a:pt x="189531" y="45566"/>
                  </a:moveTo>
                  <a:lnTo>
                    <a:pt x="990" y="45566"/>
                  </a:lnTo>
                  <a:lnTo>
                    <a:pt x="990" y="22453"/>
                  </a:lnTo>
                  <a:lnTo>
                    <a:pt x="189531" y="22453"/>
                  </a:lnTo>
                  <a:lnTo>
                    <a:pt x="189531" y="45566"/>
                  </a:lnTo>
                  <a:close/>
                </a:path>
                <a:path w="295275" h="286385">
                  <a:moveTo>
                    <a:pt x="255900" y="172361"/>
                  </a:moveTo>
                  <a:lnTo>
                    <a:pt x="223210" y="172361"/>
                  </a:lnTo>
                  <a:lnTo>
                    <a:pt x="223210" y="7924"/>
                  </a:lnTo>
                  <a:lnTo>
                    <a:pt x="255900" y="7924"/>
                  </a:lnTo>
                  <a:lnTo>
                    <a:pt x="255900" y="67359"/>
                  </a:lnTo>
                  <a:lnTo>
                    <a:pt x="294862" y="67359"/>
                  </a:lnTo>
                  <a:lnTo>
                    <a:pt x="294862" y="95756"/>
                  </a:lnTo>
                  <a:lnTo>
                    <a:pt x="255900" y="95756"/>
                  </a:lnTo>
                  <a:lnTo>
                    <a:pt x="255900" y="172361"/>
                  </a:lnTo>
                  <a:close/>
                </a:path>
                <a:path w="295275" h="286385">
                  <a:moveTo>
                    <a:pt x="110614" y="147596"/>
                  </a:moveTo>
                  <a:lnTo>
                    <a:pt x="78255" y="147596"/>
                  </a:lnTo>
                  <a:lnTo>
                    <a:pt x="78255" y="130426"/>
                  </a:lnTo>
                  <a:lnTo>
                    <a:pt x="51009" y="126562"/>
                  </a:lnTo>
                  <a:lnTo>
                    <a:pt x="30666" y="119076"/>
                  </a:lnTo>
                  <a:lnTo>
                    <a:pt x="17938" y="108184"/>
                  </a:lnTo>
                  <a:lnTo>
                    <a:pt x="13537" y="94105"/>
                  </a:lnTo>
                  <a:lnTo>
                    <a:pt x="19125" y="78436"/>
                  </a:lnTo>
                  <a:lnTo>
                    <a:pt x="35206" y="66822"/>
                  </a:lnTo>
                  <a:lnTo>
                    <a:pt x="60760" y="59605"/>
                  </a:lnTo>
                  <a:lnTo>
                    <a:pt x="94765" y="57123"/>
                  </a:lnTo>
                  <a:lnTo>
                    <a:pt x="128631" y="59605"/>
                  </a:lnTo>
                  <a:lnTo>
                    <a:pt x="154200" y="66822"/>
                  </a:lnTo>
                  <a:lnTo>
                    <a:pt x="170359" y="78436"/>
                  </a:lnTo>
                  <a:lnTo>
                    <a:pt x="170650" y="79246"/>
                  </a:lnTo>
                  <a:lnTo>
                    <a:pt x="94765" y="79246"/>
                  </a:lnTo>
                  <a:lnTo>
                    <a:pt x="72663" y="80407"/>
                  </a:lnTo>
                  <a:lnTo>
                    <a:pt x="56875" y="83580"/>
                  </a:lnTo>
                  <a:lnTo>
                    <a:pt x="47403" y="88301"/>
                  </a:lnTo>
                  <a:lnTo>
                    <a:pt x="44245" y="94105"/>
                  </a:lnTo>
                  <a:lnTo>
                    <a:pt x="47403" y="99909"/>
                  </a:lnTo>
                  <a:lnTo>
                    <a:pt x="56875" y="104630"/>
                  </a:lnTo>
                  <a:lnTo>
                    <a:pt x="72663" y="107803"/>
                  </a:lnTo>
                  <a:lnTo>
                    <a:pt x="94765" y="108963"/>
                  </a:lnTo>
                  <a:lnTo>
                    <a:pt x="170684" y="108963"/>
                  </a:lnTo>
                  <a:lnTo>
                    <a:pt x="158658" y="119241"/>
                  </a:lnTo>
                  <a:lnTo>
                    <a:pt x="138103" y="126840"/>
                  </a:lnTo>
                  <a:lnTo>
                    <a:pt x="110614" y="130756"/>
                  </a:lnTo>
                  <a:lnTo>
                    <a:pt x="110614" y="147596"/>
                  </a:lnTo>
                  <a:close/>
                </a:path>
                <a:path w="295275" h="286385">
                  <a:moveTo>
                    <a:pt x="170684" y="108963"/>
                  </a:moveTo>
                  <a:lnTo>
                    <a:pt x="94765" y="108963"/>
                  </a:lnTo>
                  <a:lnTo>
                    <a:pt x="116867" y="107803"/>
                  </a:lnTo>
                  <a:lnTo>
                    <a:pt x="132655" y="104630"/>
                  </a:lnTo>
                  <a:lnTo>
                    <a:pt x="142127" y="99909"/>
                  </a:lnTo>
                  <a:lnTo>
                    <a:pt x="145285" y="94105"/>
                  </a:lnTo>
                  <a:lnTo>
                    <a:pt x="142127" y="88301"/>
                  </a:lnTo>
                  <a:lnTo>
                    <a:pt x="132655" y="83580"/>
                  </a:lnTo>
                  <a:lnTo>
                    <a:pt x="116867" y="80407"/>
                  </a:lnTo>
                  <a:lnTo>
                    <a:pt x="94765" y="79246"/>
                  </a:lnTo>
                  <a:lnTo>
                    <a:pt x="170650" y="79246"/>
                  </a:lnTo>
                  <a:lnTo>
                    <a:pt x="175993" y="94105"/>
                  </a:lnTo>
                  <a:lnTo>
                    <a:pt x="171535" y="108236"/>
                  </a:lnTo>
                  <a:lnTo>
                    <a:pt x="170684" y="108963"/>
                  </a:lnTo>
                  <a:close/>
                </a:path>
                <a:path w="295275" h="286385">
                  <a:moveTo>
                    <a:pt x="105992" y="171370"/>
                  </a:moveTo>
                  <a:lnTo>
                    <a:pt x="0" y="171370"/>
                  </a:lnTo>
                  <a:lnTo>
                    <a:pt x="0" y="147596"/>
                  </a:lnTo>
                  <a:lnTo>
                    <a:pt x="110614" y="147596"/>
                  </a:lnTo>
                  <a:lnTo>
                    <a:pt x="137824" y="146776"/>
                  </a:lnTo>
                  <a:lnTo>
                    <a:pt x="162620" y="144748"/>
                  </a:lnTo>
                  <a:lnTo>
                    <a:pt x="183701" y="141420"/>
                  </a:lnTo>
                  <a:lnTo>
                    <a:pt x="199767" y="136700"/>
                  </a:lnTo>
                  <a:lnTo>
                    <a:pt x="199767" y="160143"/>
                  </a:lnTo>
                  <a:lnTo>
                    <a:pt x="183211" y="165241"/>
                  </a:lnTo>
                  <a:lnTo>
                    <a:pt x="161175" y="168728"/>
                  </a:lnTo>
                  <a:lnTo>
                    <a:pt x="134992" y="170730"/>
                  </a:lnTo>
                  <a:lnTo>
                    <a:pt x="105992" y="171370"/>
                  </a:lnTo>
                  <a:close/>
                </a:path>
                <a:path w="295275" h="286385">
                  <a:moveTo>
                    <a:pt x="263164" y="286277"/>
                  </a:moveTo>
                  <a:lnTo>
                    <a:pt x="16839" y="286277"/>
                  </a:lnTo>
                  <a:lnTo>
                    <a:pt x="16839" y="225852"/>
                  </a:lnTo>
                  <a:lnTo>
                    <a:pt x="223871" y="225852"/>
                  </a:lnTo>
                  <a:lnTo>
                    <a:pt x="223871" y="210333"/>
                  </a:lnTo>
                  <a:lnTo>
                    <a:pt x="16179" y="210333"/>
                  </a:lnTo>
                  <a:lnTo>
                    <a:pt x="16179" y="187549"/>
                  </a:lnTo>
                  <a:lnTo>
                    <a:pt x="255900" y="187549"/>
                  </a:lnTo>
                  <a:lnTo>
                    <a:pt x="255900" y="247975"/>
                  </a:lnTo>
                  <a:lnTo>
                    <a:pt x="48868" y="247975"/>
                  </a:lnTo>
                  <a:lnTo>
                    <a:pt x="48868" y="263494"/>
                  </a:lnTo>
                  <a:lnTo>
                    <a:pt x="263164" y="263494"/>
                  </a:lnTo>
                  <a:lnTo>
                    <a:pt x="263164" y="286277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5165" y="2469264"/>
              <a:ext cx="301741" cy="2931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52949" y="2478978"/>
              <a:ext cx="281940" cy="284480"/>
            </a:xfrm>
            <a:custGeom>
              <a:avLst/>
              <a:gdLst/>
              <a:ahLst/>
              <a:cxnLst/>
              <a:rect l="l" t="t" r="r" b="b"/>
              <a:pathLst>
                <a:path w="281940" h="284480">
                  <a:moveTo>
                    <a:pt x="94105" y="133728"/>
                  </a:moveTo>
                  <a:lnTo>
                    <a:pt x="61746" y="133728"/>
                  </a:lnTo>
                  <a:lnTo>
                    <a:pt x="61746" y="98397"/>
                  </a:lnTo>
                  <a:lnTo>
                    <a:pt x="42925" y="91014"/>
                  </a:lnTo>
                  <a:lnTo>
                    <a:pt x="28561" y="81186"/>
                  </a:lnTo>
                  <a:lnTo>
                    <a:pt x="19398" y="68819"/>
                  </a:lnTo>
                  <a:lnTo>
                    <a:pt x="16179" y="53821"/>
                  </a:lnTo>
                  <a:lnTo>
                    <a:pt x="26018" y="29253"/>
                  </a:lnTo>
                  <a:lnTo>
                    <a:pt x="52789" y="12547"/>
                  </a:lnTo>
                  <a:lnTo>
                    <a:pt x="92376" y="3023"/>
                  </a:lnTo>
                  <a:lnTo>
                    <a:pt x="140662" y="0"/>
                  </a:lnTo>
                  <a:lnTo>
                    <a:pt x="188948" y="3023"/>
                  </a:lnTo>
                  <a:lnTo>
                    <a:pt x="228535" y="12547"/>
                  </a:lnTo>
                  <a:lnTo>
                    <a:pt x="249701" y="25755"/>
                  </a:lnTo>
                  <a:lnTo>
                    <a:pt x="140662" y="25755"/>
                  </a:lnTo>
                  <a:lnTo>
                    <a:pt x="105873" y="27400"/>
                  </a:lnTo>
                  <a:lnTo>
                    <a:pt x="77306" y="32482"/>
                  </a:lnTo>
                  <a:lnTo>
                    <a:pt x="57964" y="41217"/>
                  </a:lnTo>
                  <a:lnTo>
                    <a:pt x="50849" y="53821"/>
                  </a:lnTo>
                  <a:lnTo>
                    <a:pt x="57964" y="66616"/>
                  </a:lnTo>
                  <a:lnTo>
                    <a:pt x="77306" y="75449"/>
                  </a:lnTo>
                  <a:lnTo>
                    <a:pt x="105873" y="80567"/>
                  </a:lnTo>
                  <a:lnTo>
                    <a:pt x="140662" y="82218"/>
                  </a:lnTo>
                  <a:lnTo>
                    <a:pt x="251255" y="82218"/>
                  </a:lnTo>
                  <a:lnTo>
                    <a:pt x="238399" y="91014"/>
                  </a:lnTo>
                  <a:lnTo>
                    <a:pt x="219578" y="98397"/>
                  </a:lnTo>
                  <a:lnTo>
                    <a:pt x="219578" y="105331"/>
                  </a:lnTo>
                  <a:lnTo>
                    <a:pt x="94105" y="105331"/>
                  </a:lnTo>
                  <a:lnTo>
                    <a:pt x="94105" y="133728"/>
                  </a:lnTo>
                  <a:close/>
                </a:path>
                <a:path w="281940" h="284480">
                  <a:moveTo>
                    <a:pt x="251255" y="82218"/>
                  </a:moveTo>
                  <a:lnTo>
                    <a:pt x="140662" y="82218"/>
                  </a:lnTo>
                  <a:lnTo>
                    <a:pt x="175451" y="80567"/>
                  </a:lnTo>
                  <a:lnTo>
                    <a:pt x="204018" y="75449"/>
                  </a:lnTo>
                  <a:lnTo>
                    <a:pt x="223360" y="66616"/>
                  </a:lnTo>
                  <a:lnTo>
                    <a:pt x="230475" y="53821"/>
                  </a:lnTo>
                  <a:lnTo>
                    <a:pt x="223360" y="41217"/>
                  </a:lnTo>
                  <a:lnTo>
                    <a:pt x="204018" y="32482"/>
                  </a:lnTo>
                  <a:lnTo>
                    <a:pt x="175451" y="27400"/>
                  </a:lnTo>
                  <a:lnTo>
                    <a:pt x="140662" y="25755"/>
                  </a:lnTo>
                  <a:lnTo>
                    <a:pt x="249701" y="25755"/>
                  </a:lnTo>
                  <a:lnTo>
                    <a:pt x="255306" y="29253"/>
                  </a:lnTo>
                  <a:lnTo>
                    <a:pt x="265145" y="53821"/>
                  </a:lnTo>
                  <a:lnTo>
                    <a:pt x="261926" y="68819"/>
                  </a:lnTo>
                  <a:lnTo>
                    <a:pt x="252763" y="81186"/>
                  </a:lnTo>
                  <a:lnTo>
                    <a:pt x="251255" y="82218"/>
                  </a:lnTo>
                  <a:close/>
                </a:path>
                <a:path w="281940" h="284480">
                  <a:moveTo>
                    <a:pt x="140662" y="107973"/>
                  </a:moveTo>
                  <a:lnTo>
                    <a:pt x="128465" y="107792"/>
                  </a:lnTo>
                  <a:lnTo>
                    <a:pt x="116640" y="107271"/>
                  </a:lnTo>
                  <a:lnTo>
                    <a:pt x="105187" y="106441"/>
                  </a:lnTo>
                  <a:lnTo>
                    <a:pt x="94105" y="105331"/>
                  </a:lnTo>
                  <a:lnTo>
                    <a:pt x="187219" y="105331"/>
                  </a:lnTo>
                  <a:lnTo>
                    <a:pt x="176137" y="106441"/>
                  </a:lnTo>
                  <a:lnTo>
                    <a:pt x="164684" y="107271"/>
                  </a:lnTo>
                  <a:lnTo>
                    <a:pt x="152859" y="107792"/>
                  </a:lnTo>
                  <a:lnTo>
                    <a:pt x="140662" y="107973"/>
                  </a:lnTo>
                  <a:close/>
                </a:path>
                <a:path w="281940" h="284480">
                  <a:moveTo>
                    <a:pt x="219578" y="133728"/>
                  </a:moveTo>
                  <a:lnTo>
                    <a:pt x="187219" y="133728"/>
                  </a:lnTo>
                  <a:lnTo>
                    <a:pt x="187219" y="105331"/>
                  </a:lnTo>
                  <a:lnTo>
                    <a:pt x="219578" y="105331"/>
                  </a:lnTo>
                  <a:lnTo>
                    <a:pt x="219578" y="133728"/>
                  </a:lnTo>
                  <a:close/>
                </a:path>
                <a:path w="281940" h="284480">
                  <a:moveTo>
                    <a:pt x="281655" y="160143"/>
                  </a:moveTo>
                  <a:lnTo>
                    <a:pt x="0" y="160143"/>
                  </a:lnTo>
                  <a:lnTo>
                    <a:pt x="0" y="133728"/>
                  </a:lnTo>
                  <a:lnTo>
                    <a:pt x="281655" y="133728"/>
                  </a:lnTo>
                  <a:lnTo>
                    <a:pt x="281655" y="160143"/>
                  </a:lnTo>
                  <a:close/>
                </a:path>
                <a:path w="281940" h="284480">
                  <a:moveTo>
                    <a:pt x="140662" y="284296"/>
                  </a:moveTo>
                  <a:lnTo>
                    <a:pt x="92897" y="281680"/>
                  </a:lnTo>
                  <a:lnTo>
                    <a:pt x="53491" y="273028"/>
                  </a:lnTo>
                  <a:lnTo>
                    <a:pt x="26714" y="257133"/>
                  </a:lnTo>
                  <a:lnTo>
                    <a:pt x="16839" y="232786"/>
                  </a:lnTo>
                  <a:lnTo>
                    <a:pt x="26714" y="208543"/>
                  </a:lnTo>
                  <a:lnTo>
                    <a:pt x="53491" y="192874"/>
                  </a:lnTo>
                  <a:lnTo>
                    <a:pt x="92897" y="184449"/>
                  </a:lnTo>
                  <a:lnTo>
                    <a:pt x="140662" y="181936"/>
                  </a:lnTo>
                  <a:lnTo>
                    <a:pt x="188427" y="184449"/>
                  </a:lnTo>
                  <a:lnTo>
                    <a:pt x="227833" y="192874"/>
                  </a:lnTo>
                  <a:lnTo>
                    <a:pt x="253155" y="207691"/>
                  </a:lnTo>
                  <a:lnTo>
                    <a:pt x="140662" y="207691"/>
                  </a:lnTo>
                  <a:lnTo>
                    <a:pt x="107508" y="208919"/>
                  </a:lnTo>
                  <a:lnTo>
                    <a:pt x="78998" y="213057"/>
                  </a:lnTo>
                  <a:lnTo>
                    <a:pt x="59032" y="220786"/>
                  </a:lnTo>
                  <a:lnTo>
                    <a:pt x="51510" y="232786"/>
                  </a:lnTo>
                  <a:lnTo>
                    <a:pt x="59032" y="245029"/>
                  </a:lnTo>
                  <a:lnTo>
                    <a:pt x="78998" y="252969"/>
                  </a:lnTo>
                  <a:lnTo>
                    <a:pt x="107508" y="257256"/>
                  </a:lnTo>
                  <a:lnTo>
                    <a:pt x="140662" y="258541"/>
                  </a:lnTo>
                  <a:lnTo>
                    <a:pt x="252237" y="258541"/>
                  </a:lnTo>
                  <a:lnTo>
                    <a:pt x="227833" y="273028"/>
                  </a:lnTo>
                  <a:lnTo>
                    <a:pt x="188427" y="281680"/>
                  </a:lnTo>
                  <a:lnTo>
                    <a:pt x="140662" y="284296"/>
                  </a:lnTo>
                  <a:close/>
                </a:path>
                <a:path w="281940" h="284480">
                  <a:moveTo>
                    <a:pt x="252237" y="258541"/>
                  </a:moveTo>
                  <a:lnTo>
                    <a:pt x="140662" y="258541"/>
                  </a:lnTo>
                  <a:lnTo>
                    <a:pt x="173867" y="257256"/>
                  </a:lnTo>
                  <a:lnTo>
                    <a:pt x="202491" y="252969"/>
                  </a:lnTo>
                  <a:lnTo>
                    <a:pt x="222571" y="245029"/>
                  </a:lnTo>
                  <a:lnTo>
                    <a:pt x="230144" y="232786"/>
                  </a:lnTo>
                  <a:lnTo>
                    <a:pt x="222571" y="220786"/>
                  </a:lnTo>
                  <a:lnTo>
                    <a:pt x="202491" y="213057"/>
                  </a:lnTo>
                  <a:lnTo>
                    <a:pt x="173867" y="208919"/>
                  </a:lnTo>
                  <a:lnTo>
                    <a:pt x="140662" y="207691"/>
                  </a:lnTo>
                  <a:lnTo>
                    <a:pt x="253155" y="207691"/>
                  </a:lnTo>
                  <a:lnTo>
                    <a:pt x="254610" y="208543"/>
                  </a:lnTo>
                  <a:lnTo>
                    <a:pt x="264485" y="232786"/>
                  </a:lnTo>
                  <a:lnTo>
                    <a:pt x="254610" y="257133"/>
                  </a:lnTo>
                  <a:lnTo>
                    <a:pt x="252237" y="258541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2948" y="2478978"/>
              <a:ext cx="281940" cy="160655"/>
            </a:xfrm>
            <a:custGeom>
              <a:avLst/>
              <a:gdLst/>
              <a:ahLst/>
              <a:cxnLst/>
              <a:rect l="l" t="t" r="r" b="b"/>
              <a:pathLst>
                <a:path w="281940" h="160655">
                  <a:moveTo>
                    <a:pt x="219578" y="133728"/>
                  </a:moveTo>
                  <a:lnTo>
                    <a:pt x="219578" y="98397"/>
                  </a:lnTo>
                  <a:lnTo>
                    <a:pt x="238399" y="91014"/>
                  </a:lnTo>
                  <a:lnTo>
                    <a:pt x="252763" y="81186"/>
                  </a:lnTo>
                  <a:lnTo>
                    <a:pt x="261926" y="68819"/>
                  </a:lnTo>
                  <a:lnTo>
                    <a:pt x="265145" y="53821"/>
                  </a:lnTo>
                  <a:lnTo>
                    <a:pt x="255306" y="29253"/>
                  </a:lnTo>
                  <a:lnTo>
                    <a:pt x="228535" y="12547"/>
                  </a:lnTo>
                  <a:lnTo>
                    <a:pt x="188948" y="3023"/>
                  </a:lnTo>
                  <a:lnTo>
                    <a:pt x="140662" y="0"/>
                  </a:lnTo>
                  <a:lnTo>
                    <a:pt x="92376" y="3023"/>
                  </a:lnTo>
                  <a:lnTo>
                    <a:pt x="52789" y="12547"/>
                  </a:lnTo>
                  <a:lnTo>
                    <a:pt x="26018" y="29253"/>
                  </a:lnTo>
                  <a:lnTo>
                    <a:pt x="16179" y="53821"/>
                  </a:lnTo>
                  <a:lnTo>
                    <a:pt x="19398" y="68819"/>
                  </a:lnTo>
                  <a:lnTo>
                    <a:pt x="28561" y="81186"/>
                  </a:lnTo>
                  <a:lnTo>
                    <a:pt x="42925" y="91014"/>
                  </a:lnTo>
                  <a:lnTo>
                    <a:pt x="61746" y="98397"/>
                  </a:lnTo>
                  <a:lnTo>
                    <a:pt x="61746" y="133728"/>
                  </a:lnTo>
                  <a:lnTo>
                    <a:pt x="0" y="133728"/>
                  </a:lnTo>
                  <a:lnTo>
                    <a:pt x="0" y="160143"/>
                  </a:lnTo>
                  <a:lnTo>
                    <a:pt x="281655" y="160143"/>
                  </a:lnTo>
                  <a:lnTo>
                    <a:pt x="281655" y="133728"/>
                  </a:lnTo>
                  <a:lnTo>
                    <a:pt x="219578" y="133728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0359" y="2501293"/>
              <a:ext cx="186504" cy="1148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69788" y="2660914"/>
              <a:ext cx="247650" cy="102870"/>
            </a:xfrm>
            <a:custGeom>
              <a:avLst/>
              <a:gdLst/>
              <a:ahLst/>
              <a:cxnLst/>
              <a:rect l="l" t="t" r="r" b="b"/>
              <a:pathLst>
                <a:path w="247650" h="102869">
                  <a:moveTo>
                    <a:pt x="123822" y="0"/>
                  </a:moveTo>
                  <a:lnTo>
                    <a:pt x="76058" y="2512"/>
                  </a:lnTo>
                  <a:lnTo>
                    <a:pt x="36651" y="10937"/>
                  </a:lnTo>
                  <a:lnTo>
                    <a:pt x="9874" y="26606"/>
                  </a:lnTo>
                  <a:lnTo>
                    <a:pt x="0" y="50849"/>
                  </a:lnTo>
                  <a:lnTo>
                    <a:pt x="9874" y="75196"/>
                  </a:lnTo>
                  <a:lnTo>
                    <a:pt x="36651" y="91092"/>
                  </a:lnTo>
                  <a:lnTo>
                    <a:pt x="76058" y="99744"/>
                  </a:lnTo>
                  <a:lnTo>
                    <a:pt x="123822" y="102360"/>
                  </a:lnTo>
                  <a:lnTo>
                    <a:pt x="171587" y="99744"/>
                  </a:lnTo>
                  <a:lnTo>
                    <a:pt x="210993" y="91092"/>
                  </a:lnTo>
                  <a:lnTo>
                    <a:pt x="237770" y="75196"/>
                  </a:lnTo>
                  <a:lnTo>
                    <a:pt x="247645" y="50849"/>
                  </a:lnTo>
                  <a:lnTo>
                    <a:pt x="237770" y="26606"/>
                  </a:lnTo>
                  <a:lnTo>
                    <a:pt x="210993" y="10937"/>
                  </a:lnTo>
                  <a:lnTo>
                    <a:pt x="171587" y="2512"/>
                  </a:lnTo>
                  <a:lnTo>
                    <a:pt x="123822" y="0"/>
                  </a:lnTo>
                  <a:close/>
                </a:path>
                <a:path w="247650" h="102869">
                  <a:moveTo>
                    <a:pt x="123822" y="76604"/>
                  </a:moveTo>
                  <a:lnTo>
                    <a:pt x="90669" y="75320"/>
                  </a:lnTo>
                  <a:lnTo>
                    <a:pt x="62158" y="71032"/>
                  </a:lnTo>
                  <a:lnTo>
                    <a:pt x="42192" y="63092"/>
                  </a:lnTo>
                  <a:lnTo>
                    <a:pt x="34670" y="50849"/>
                  </a:lnTo>
                  <a:lnTo>
                    <a:pt x="42192" y="38849"/>
                  </a:lnTo>
                  <a:lnTo>
                    <a:pt x="62158" y="31120"/>
                  </a:lnTo>
                  <a:lnTo>
                    <a:pt x="90669" y="26983"/>
                  </a:lnTo>
                  <a:lnTo>
                    <a:pt x="123822" y="25755"/>
                  </a:lnTo>
                  <a:lnTo>
                    <a:pt x="157027" y="26983"/>
                  </a:lnTo>
                  <a:lnTo>
                    <a:pt x="185651" y="31120"/>
                  </a:lnTo>
                  <a:lnTo>
                    <a:pt x="205731" y="38849"/>
                  </a:lnTo>
                  <a:lnTo>
                    <a:pt x="213305" y="50849"/>
                  </a:lnTo>
                  <a:lnTo>
                    <a:pt x="205731" y="63092"/>
                  </a:lnTo>
                  <a:lnTo>
                    <a:pt x="185651" y="71032"/>
                  </a:lnTo>
                  <a:lnTo>
                    <a:pt x="157027" y="75320"/>
                  </a:lnTo>
                  <a:lnTo>
                    <a:pt x="123822" y="76604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66302" y="2475676"/>
              <a:ext cx="295910" cy="283845"/>
            </a:xfrm>
            <a:custGeom>
              <a:avLst/>
              <a:gdLst/>
              <a:ahLst/>
              <a:cxnLst/>
              <a:rect l="l" t="t" r="r" b="b"/>
              <a:pathLst>
                <a:path w="295909" h="283844">
                  <a:moveTo>
                    <a:pt x="112265" y="31698"/>
                  </a:moveTo>
                  <a:lnTo>
                    <a:pt x="79246" y="31698"/>
                  </a:lnTo>
                  <a:lnTo>
                    <a:pt x="79246" y="0"/>
                  </a:lnTo>
                  <a:lnTo>
                    <a:pt x="112265" y="0"/>
                  </a:lnTo>
                  <a:lnTo>
                    <a:pt x="112265" y="31698"/>
                  </a:lnTo>
                  <a:close/>
                </a:path>
                <a:path w="295909" h="283844">
                  <a:moveTo>
                    <a:pt x="191512" y="58444"/>
                  </a:moveTo>
                  <a:lnTo>
                    <a:pt x="0" y="58444"/>
                  </a:lnTo>
                  <a:lnTo>
                    <a:pt x="0" y="31698"/>
                  </a:lnTo>
                  <a:lnTo>
                    <a:pt x="191512" y="31698"/>
                  </a:lnTo>
                  <a:lnTo>
                    <a:pt x="191512" y="58444"/>
                  </a:lnTo>
                  <a:close/>
                </a:path>
                <a:path w="295909" h="283844">
                  <a:moveTo>
                    <a:pt x="256230" y="216276"/>
                  </a:moveTo>
                  <a:lnTo>
                    <a:pt x="223541" y="216276"/>
                  </a:lnTo>
                  <a:lnTo>
                    <a:pt x="223541" y="4952"/>
                  </a:lnTo>
                  <a:lnTo>
                    <a:pt x="256230" y="4952"/>
                  </a:lnTo>
                  <a:lnTo>
                    <a:pt x="256230" y="82218"/>
                  </a:lnTo>
                  <a:lnTo>
                    <a:pt x="295853" y="82218"/>
                  </a:lnTo>
                  <a:lnTo>
                    <a:pt x="295853" y="113586"/>
                  </a:lnTo>
                  <a:lnTo>
                    <a:pt x="256230" y="113586"/>
                  </a:lnTo>
                  <a:lnTo>
                    <a:pt x="256230" y="216276"/>
                  </a:lnTo>
                  <a:close/>
                </a:path>
                <a:path w="295909" h="283844">
                  <a:moveTo>
                    <a:pt x="95756" y="189861"/>
                  </a:moveTo>
                  <a:lnTo>
                    <a:pt x="62922" y="186033"/>
                  </a:lnTo>
                  <a:lnTo>
                    <a:pt x="36403" y="174837"/>
                  </a:lnTo>
                  <a:lnTo>
                    <a:pt x="18676" y="156707"/>
                  </a:lnTo>
                  <a:lnTo>
                    <a:pt x="12217" y="132077"/>
                  </a:lnTo>
                  <a:lnTo>
                    <a:pt x="18676" y="107447"/>
                  </a:lnTo>
                  <a:lnTo>
                    <a:pt x="36403" y="89317"/>
                  </a:lnTo>
                  <a:lnTo>
                    <a:pt x="62922" y="78121"/>
                  </a:lnTo>
                  <a:lnTo>
                    <a:pt x="95756" y="74293"/>
                  </a:lnTo>
                  <a:lnTo>
                    <a:pt x="128538" y="78121"/>
                  </a:lnTo>
                  <a:lnTo>
                    <a:pt x="154943" y="89317"/>
                  </a:lnTo>
                  <a:lnTo>
                    <a:pt x="164727" y="99388"/>
                  </a:lnTo>
                  <a:lnTo>
                    <a:pt x="95756" y="99388"/>
                  </a:lnTo>
                  <a:lnTo>
                    <a:pt x="74283" y="101849"/>
                  </a:lnTo>
                  <a:lnTo>
                    <a:pt x="57948" y="108674"/>
                  </a:lnTo>
                  <a:lnTo>
                    <a:pt x="47558" y="119029"/>
                  </a:lnTo>
                  <a:lnTo>
                    <a:pt x="43915" y="132077"/>
                  </a:lnTo>
                  <a:lnTo>
                    <a:pt x="47558" y="145264"/>
                  </a:lnTo>
                  <a:lnTo>
                    <a:pt x="57948" y="155603"/>
                  </a:lnTo>
                  <a:lnTo>
                    <a:pt x="74283" y="162352"/>
                  </a:lnTo>
                  <a:lnTo>
                    <a:pt x="95756" y="164766"/>
                  </a:lnTo>
                  <a:lnTo>
                    <a:pt x="164727" y="164766"/>
                  </a:lnTo>
                  <a:lnTo>
                    <a:pt x="154943" y="174837"/>
                  </a:lnTo>
                  <a:lnTo>
                    <a:pt x="128538" y="186033"/>
                  </a:lnTo>
                  <a:lnTo>
                    <a:pt x="95756" y="189861"/>
                  </a:lnTo>
                  <a:close/>
                </a:path>
                <a:path w="295909" h="283844">
                  <a:moveTo>
                    <a:pt x="164727" y="164766"/>
                  </a:moveTo>
                  <a:lnTo>
                    <a:pt x="95756" y="164766"/>
                  </a:lnTo>
                  <a:lnTo>
                    <a:pt x="117229" y="162352"/>
                  </a:lnTo>
                  <a:lnTo>
                    <a:pt x="133563" y="155603"/>
                  </a:lnTo>
                  <a:lnTo>
                    <a:pt x="143954" y="145264"/>
                  </a:lnTo>
                  <a:lnTo>
                    <a:pt x="147596" y="132077"/>
                  </a:lnTo>
                  <a:lnTo>
                    <a:pt x="143954" y="119029"/>
                  </a:lnTo>
                  <a:lnTo>
                    <a:pt x="133563" y="108674"/>
                  </a:lnTo>
                  <a:lnTo>
                    <a:pt x="117229" y="101849"/>
                  </a:lnTo>
                  <a:lnTo>
                    <a:pt x="95756" y="99388"/>
                  </a:lnTo>
                  <a:lnTo>
                    <a:pt x="164727" y="99388"/>
                  </a:lnTo>
                  <a:lnTo>
                    <a:pt x="172557" y="107447"/>
                  </a:lnTo>
                  <a:lnTo>
                    <a:pt x="178964" y="132077"/>
                  </a:lnTo>
                  <a:lnTo>
                    <a:pt x="172557" y="156707"/>
                  </a:lnTo>
                  <a:lnTo>
                    <a:pt x="164727" y="164766"/>
                  </a:lnTo>
                  <a:close/>
                </a:path>
                <a:path w="295909" h="283844">
                  <a:moveTo>
                    <a:pt x="263824" y="283306"/>
                  </a:moveTo>
                  <a:lnTo>
                    <a:pt x="20472" y="283306"/>
                  </a:lnTo>
                  <a:lnTo>
                    <a:pt x="20472" y="206040"/>
                  </a:lnTo>
                  <a:lnTo>
                    <a:pt x="53491" y="206040"/>
                  </a:lnTo>
                  <a:lnTo>
                    <a:pt x="53491" y="254249"/>
                  </a:lnTo>
                  <a:lnTo>
                    <a:pt x="263824" y="254249"/>
                  </a:lnTo>
                  <a:lnTo>
                    <a:pt x="263824" y="283306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2863" y="2472236"/>
              <a:ext cx="302732" cy="29018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967532" y="2487425"/>
            <a:ext cx="288925" cy="265430"/>
            <a:chOff x="7967532" y="2487425"/>
            <a:chExt cx="288925" cy="265430"/>
          </a:xfrm>
        </p:grpSpPr>
        <p:sp>
          <p:nvSpPr>
            <p:cNvPr id="40" name="object 40"/>
            <p:cNvSpPr/>
            <p:nvPr/>
          </p:nvSpPr>
          <p:spPr>
            <a:xfrm>
              <a:off x="7970964" y="2490799"/>
              <a:ext cx="281940" cy="257810"/>
            </a:xfrm>
            <a:custGeom>
              <a:avLst/>
              <a:gdLst/>
              <a:ahLst/>
              <a:cxnLst/>
              <a:rect l="l" t="t" r="r" b="b"/>
              <a:pathLst>
                <a:path w="281940" h="257810">
                  <a:moveTo>
                    <a:pt x="281660" y="228600"/>
                  </a:moveTo>
                  <a:lnTo>
                    <a:pt x="156514" y="228600"/>
                  </a:lnTo>
                  <a:lnTo>
                    <a:pt x="156514" y="176530"/>
                  </a:lnTo>
                  <a:lnTo>
                    <a:pt x="267462" y="176530"/>
                  </a:lnTo>
                  <a:lnTo>
                    <a:pt x="267462" y="147320"/>
                  </a:lnTo>
                  <a:lnTo>
                    <a:pt x="51511" y="147320"/>
                  </a:lnTo>
                  <a:lnTo>
                    <a:pt x="51511" y="101600"/>
                  </a:lnTo>
                  <a:lnTo>
                    <a:pt x="259537" y="101600"/>
                  </a:lnTo>
                  <a:lnTo>
                    <a:pt x="259537" y="73660"/>
                  </a:lnTo>
                  <a:lnTo>
                    <a:pt x="51511" y="73660"/>
                  </a:lnTo>
                  <a:lnTo>
                    <a:pt x="51511" y="29210"/>
                  </a:lnTo>
                  <a:lnTo>
                    <a:pt x="263169" y="29210"/>
                  </a:lnTo>
                  <a:lnTo>
                    <a:pt x="263169" y="0"/>
                  </a:lnTo>
                  <a:lnTo>
                    <a:pt x="18821" y="0"/>
                  </a:lnTo>
                  <a:lnTo>
                    <a:pt x="18821" y="29210"/>
                  </a:lnTo>
                  <a:lnTo>
                    <a:pt x="18821" y="73660"/>
                  </a:lnTo>
                  <a:lnTo>
                    <a:pt x="18821" y="101600"/>
                  </a:lnTo>
                  <a:lnTo>
                    <a:pt x="18821" y="147320"/>
                  </a:lnTo>
                  <a:lnTo>
                    <a:pt x="18821" y="176530"/>
                  </a:lnTo>
                  <a:lnTo>
                    <a:pt x="123494" y="176530"/>
                  </a:lnTo>
                  <a:lnTo>
                    <a:pt x="123494" y="228600"/>
                  </a:lnTo>
                  <a:lnTo>
                    <a:pt x="0" y="228600"/>
                  </a:lnTo>
                  <a:lnTo>
                    <a:pt x="0" y="257810"/>
                  </a:lnTo>
                  <a:lnTo>
                    <a:pt x="281660" y="257810"/>
                  </a:lnTo>
                  <a:lnTo>
                    <a:pt x="281660" y="228600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0971" y="2490865"/>
              <a:ext cx="281940" cy="258445"/>
            </a:xfrm>
            <a:custGeom>
              <a:avLst/>
              <a:gdLst/>
              <a:ahLst/>
              <a:cxnLst/>
              <a:rect l="l" t="t" r="r" b="b"/>
              <a:pathLst>
                <a:path w="281940" h="258444">
                  <a:moveTo>
                    <a:pt x="156511" y="228494"/>
                  </a:moveTo>
                  <a:lnTo>
                    <a:pt x="156511" y="176323"/>
                  </a:lnTo>
                  <a:lnTo>
                    <a:pt x="267456" y="176323"/>
                  </a:lnTo>
                  <a:lnTo>
                    <a:pt x="267456" y="147266"/>
                  </a:lnTo>
                  <a:lnTo>
                    <a:pt x="51510" y="147266"/>
                  </a:lnTo>
                  <a:lnTo>
                    <a:pt x="51510" y="102029"/>
                  </a:lnTo>
                  <a:lnTo>
                    <a:pt x="259532" y="102029"/>
                  </a:lnTo>
                  <a:lnTo>
                    <a:pt x="259532" y="73302"/>
                  </a:lnTo>
                  <a:lnTo>
                    <a:pt x="51510" y="73302"/>
                  </a:lnTo>
                  <a:lnTo>
                    <a:pt x="51510" y="29057"/>
                  </a:lnTo>
                  <a:lnTo>
                    <a:pt x="263164" y="29057"/>
                  </a:lnTo>
                  <a:lnTo>
                    <a:pt x="263164" y="0"/>
                  </a:lnTo>
                  <a:lnTo>
                    <a:pt x="18821" y="0"/>
                  </a:lnTo>
                  <a:lnTo>
                    <a:pt x="18821" y="176323"/>
                  </a:lnTo>
                  <a:lnTo>
                    <a:pt x="123492" y="176323"/>
                  </a:lnTo>
                  <a:lnTo>
                    <a:pt x="123492" y="228494"/>
                  </a:lnTo>
                  <a:lnTo>
                    <a:pt x="0" y="228494"/>
                  </a:lnTo>
                  <a:lnTo>
                    <a:pt x="0" y="258211"/>
                  </a:lnTo>
                  <a:lnTo>
                    <a:pt x="281655" y="258211"/>
                  </a:lnTo>
                  <a:lnTo>
                    <a:pt x="281655" y="228494"/>
                  </a:lnTo>
                  <a:lnTo>
                    <a:pt x="156511" y="228494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281876" y="2477189"/>
            <a:ext cx="908685" cy="289560"/>
            <a:chOff x="8281876" y="2477189"/>
            <a:chExt cx="908685" cy="289560"/>
          </a:xfrm>
        </p:grpSpPr>
        <p:sp>
          <p:nvSpPr>
            <p:cNvPr id="43" name="object 43"/>
            <p:cNvSpPr/>
            <p:nvPr/>
          </p:nvSpPr>
          <p:spPr>
            <a:xfrm>
              <a:off x="8285315" y="2483179"/>
              <a:ext cx="281940" cy="275590"/>
            </a:xfrm>
            <a:custGeom>
              <a:avLst/>
              <a:gdLst/>
              <a:ahLst/>
              <a:cxnLst/>
              <a:rect l="l" t="t" r="r" b="b"/>
              <a:pathLst>
                <a:path w="281940" h="275589">
                  <a:moveTo>
                    <a:pt x="261175" y="0"/>
                  </a:moveTo>
                  <a:lnTo>
                    <a:pt x="19481" y="0"/>
                  </a:lnTo>
                  <a:lnTo>
                    <a:pt x="19481" y="27940"/>
                  </a:lnTo>
                  <a:lnTo>
                    <a:pt x="228485" y="27940"/>
                  </a:lnTo>
                  <a:lnTo>
                    <a:pt x="228485" y="68580"/>
                  </a:lnTo>
                  <a:lnTo>
                    <a:pt x="19481" y="68580"/>
                  </a:lnTo>
                  <a:lnTo>
                    <a:pt x="19481" y="95250"/>
                  </a:lnTo>
                  <a:lnTo>
                    <a:pt x="228485" y="95250"/>
                  </a:lnTo>
                  <a:lnTo>
                    <a:pt x="228485" y="128270"/>
                  </a:lnTo>
                  <a:lnTo>
                    <a:pt x="261175" y="128270"/>
                  </a:lnTo>
                  <a:lnTo>
                    <a:pt x="261175" y="95250"/>
                  </a:lnTo>
                  <a:lnTo>
                    <a:pt x="261175" y="68580"/>
                  </a:lnTo>
                  <a:lnTo>
                    <a:pt x="261175" y="27940"/>
                  </a:lnTo>
                  <a:lnTo>
                    <a:pt x="261175" y="0"/>
                  </a:lnTo>
                  <a:close/>
                </a:path>
                <a:path w="281940" h="275589">
                  <a:moveTo>
                    <a:pt x="267119" y="248920"/>
                  </a:moveTo>
                  <a:lnTo>
                    <a:pt x="52832" y="248920"/>
                  </a:lnTo>
                  <a:lnTo>
                    <a:pt x="52832" y="198120"/>
                  </a:lnTo>
                  <a:lnTo>
                    <a:pt x="19481" y="198120"/>
                  </a:lnTo>
                  <a:lnTo>
                    <a:pt x="19481" y="248920"/>
                  </a:lnTo>
                  <a:lnTo>
                    <a:pt x="19481" y="275590"/>
                  </a:lnTo>
                  <a:lnTo>
                    <a:pt x="267119" y="275590"/>
                  </a:lnTo>
                  <a:lnTo>
                    <a:pt x="267119" y="248920"/>
                  </a:lnTo>
                  <a:close/>
                </a:path>
                <a:path w="281940" h="275589">
                  <a:moveTo>
                    <a:pt x="281647" y="146037"/>
                  </a:moveTo>
                  <a:lnTo>
                    <a:pt x="0" y="146037"/>
                  </a:lnTo>
                  <a:lnTo>
                    <a:pt x="0" y="173774"/>
                  </a:lnTo>
                  <a:lnTo>
                    <a:pt x="281647" y="173774"/>
                  </a:lnTo>
                  <a:lnTo>
                    <a:pt x="281647" y="146037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5316" y="2483270"/>
              <a:ext cx="281940" cy="276225"/>
            </a:xfrm>
            <a:custGeom>
              <a:avLst/>
              <a:gdLst/>
              <a:ahLst/>
              <a:cxnLst/>
              <a:rect l="l" t="t" r="r" b="b"/>
              <a:pathLst>
                <a:path w="281940" h="276225">
                  <a:moveTo>
                    <a:pt x="228494" y="128445"/>
                  </a:moveTo>
                  <a:lnTo>
                    <a:pt x="261183" y="128445"/>
                  </a:lnTo>
                  <a:lnTo>
                    <a:pt x="261183" y="0"/>
                  </a:lnTo>
                  <a:lnTo>
                    <a:pt x="19481" y="0"/>
                  </a:lnTo>
                  <a:lnTo>
                    <a:pt x="19481" y="27406"/>
                  </a:lnTo>
                  <a:lnTo>
                    <a:pt x="228494" y="27406"/>
                  </a:lnTo>
                  <a:lnTo>
                    <a:pt x="228494" y="68350"/>
                  </a:lnTo>
                  <a:lnTo>
                    <a:pt x="19481" y="68350"/>
                  </a:lnTo>
                  <a:lnTo>
                    <a:pt x="19481" y="95756"/>
                  </a:lnTo>
                  <a:lnTo>
                    <a:pt x="228494" y="95756"/>
                  </a:lnTo>
                  <a:lnTo>
                    <a:pt x="228494" y="128445"/>
                  </a:lnTo>
                  <a:close/>
                </a:path>
                <a:path w="281940" h="276225">
                  <a:moveTo>
                    <a:pt x="0" y="145945"/>
                  </a:moveTo>
                  <a:lnTo>
                    <a:pt x="0" y="173681"/>
                  </a:lnTo>
                  <a:lnTo>
                    <a:pt x="281655" y="173681"/>
                  </a:lnTo>
                  <a:lnTo>
                    <a:pt x="281655" y="145945"/>
                  </a:lnTo>
                  <a:lnTo>
                    <a:pt x="0" y="145945"/>
                  </a:lnTo>
                  <a:close/>
                </a:path>
                <a:path w="281940" h="276225">
                  <a:moveTo>
                    <a:pt x="52830" y="198446"/>
                  </a:moveTo>
                  <a:lnTo>
                    <a:pt x="19481" y="198446"/>
                  </a:lnTo>
                  <a:lnTo>
                    <a:pt x="19481" y="276041"/>
                  </a:lnTo>
                  <a:lnTo>
                    <a:pt x="267126" y="276041"/>
                  </a:lnTo>
                  <a:lnTo>
                    <a:pt x="267126" y="248305"/>
                  </a:lnTo>
                  <a:lnTo>
                    <a:pt x="52830" y="248305"/>
                  </a:lnTo>
                  <a:lnTo>
                    <a:pt x="52830" y="198446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99660" y="2483930"/>
              <a:ext cx="281940" cy="279400"/>
            </a:xfrm>
            <a:custGeom>
              <a:avLst/>
              <a:gdLst/>
              <a:ahLst/>
              <a:cxnLst/>
              <a:rect l="l" t="t" r="r" b="b"/>
              <a:pathLst>
                <a:path w="281940" h="279400">
                  <a:moveTo>
                    <a:pt x="262173" y="26415"/>
                  </a:moveTo>
                  <a:lnTo>
                    <a:pt x="19151" y="26415"/>
                  </a:lnTo>
                  <a:lnTo>
                    <a:pt x="19151" y="0"/>
                  </a:lnTo>
                  <a:lnTo>
                    <a:pt x="262173" y="0"/>
                  </a:lnTo>
                  <a:lnTo>
                    <a:pt x="262173" y="26415"/>
                  </a:lnTo>
                  <a:close/>
                </a:path>
                <a:path w="281940" h="279400">
                  <a:moveTo>
                    <a:pt x="14528" y="104011"/>
                  </a:moveTo>
                  <a:lnTo>
                    <a:pt x="14528" y="77265"/>
                  </a:lnTo>
                  <a:lnTo>
                    <a:pt x="51886" y="73359"/>
                  </a:lnTo>
                  <a:lnTo>
                    <a:pt x="86799" y="63603"/>
                  </a:lnTo>
                  <a:lnTo>
                    <a:pt x="114221" y="47965"/>
                  </a:lnTo>
                  <a:lnTo>
                    <a:pt x="129105" y="26415"/>
                  </a:lnTo>
                  <a:lnTo>
                    <a:pt x="162455" y="26415"/>
                  </a:lnTo>
                  <a:lnTo>
                    <a:pt x="161464" y="34009"/>
                  </a:lnTo>
                  <a:lnTo>
                    <a:pt x="158823" y="40944"/>
                  </a:lnTo>
                  <a:lnTo>
                    <a:pt x="154860" y="47217"/>
                  </a:lnTo>
                  <a:lnTo>
                    <a:pt x="231074" y="68680"/>
                  </a:lnTo>
                  <a:lnTo>
                    <a:pt x="136039" y="68680"/>
                  </a:lnTo>
                  <a:lnTo>
                    <a:pt x="111342" y="83812"/>
                  </a:lnTo>
                  <a:lnTo>
                    <a:pt x="81599" y="94641"/>
                  </a:lnTo>
                  <a:lnTo>
                    <a:pt x="48698" y="101323"/>
                  </a:lnTo>
                  <a:lnTo>
                    <a:pt x="14528" y="104011"/>
                  </a:lnTo>
                  <a:close/>
                </a:path>
                <a:path w="281940" h="279400">
                  <a:moveTo>
                    <a:pt x="261183" y="105331"/>
                  </a:moveTo>
                  <a:lnTo>
                    <a:pt x="136039" y="68680"/>
                  </a:lnTo>
                  <a:lnTo>
                    <a:pt x="231074" y="68680"/>
                  </a:lnTo>
                  <a:lnTo>
                    <a:pt x="269768" y="79576"/>
                  </a:lnTo>
                  <a:lnTo>
                    <a:pt x="261183" y="105331"/>
                  </a:lnTo>
                  <a:close/>
                </a:path>
                <a:path w="281940" h="279400">
                  <a:moveTo>
                    <a:pt x="281655" y="152219"/>
                  </a:moveTo>
                  <a:lnTo>
                    <a:pt x="0" y="152219"/>
                  </a:lnTo>
                  <a:lnTo>
                    <a:pt x="0" y="125803"/>
                  </a:lnTo>
                  <a:lnTo>
                    <a:pt x="281655" y="125803"/>
                  </a:lnTo>
                  <a:lnTo>
                    <a:pt x="281655" y="152219"/>
                  </a:lnTo>
                  <a:close/>
                </a:path>
                <a:path w="281940" h="279400">
                  <a:moveTo>
                    <a:pt x="140662" y="279343"/>
                  </a:moveTo>
                  <a:lnTo>
                    <a:pt x="92897" y="276728"/>
                  </a:lnTo>
                  <a:lnTo>
                    <a:pt x="53491" y="268075"/>
                  </a:lnTo>
                  <a:lnTo>
                    <a:pt x="26714" y="252180"/>
                  </a:lnTo>
                  <a:lnTo>
                    <a:pt x="16839" y="227833"/>
                  </a:lnTo>
                  <a:lnTo>
                    <a:pt x="26714" y="203590"/>
                  </a:lnTo>
                  <a:lnTo>
                    <a:pt x="53491" y="187921"/>
                  </a:lnTo>
                  <a:lnTo>
                    <a:pt x="92897" y="179496"/>
                  </a:lnTo>
                  <a:lnTo>
                    <a:pt x="140662" y="176983"/>
                  </a:lnTo>
                  <a:lnTo>
                    <a:pt x="188427" y="179496"/>
                  </a:lnTo>
                  <a:lnTo>
                    <a:pt x="227833" y="187921"/>
                  </a:lnTo>
                  <a:lnTo>
                    <a:pt x="253155" y="202738"/>
                  </a:lnTo>
                  <a:lnTo>
                    <a:pt x="140662" y="202738"/>
                  </a:lnTo>
                  <a:lnTo>
                    <a:pt x="107508" y="203966"/>
                  </a:lnTo>
                  <a:lnTo>
                    <a:pt x="78998" y="208104"/>
                  </a:lnTo>
                  <a:lnTo>
                    <a:pt x="59032" y="215833"/>
                  </a:lnTo>
                  <a:lnTo>
                    <a:pt x="51510" y="227833"/>
                  </a:lnTo>
                  <a:lnTo>
                    <a:pt x="59032" y="240076"/>
                  </a:lnTo>
                  <a:lnTo>
                    <a:pt x="78998" y="248016"/>
                  </a:lnTo>
                  <a:lnTo>
                    <a:pt x="107508" y="252304"/>
                  </a:lnTo>
                  <a:lnTo>
                    <a:pt x="140662" y="253588"/>
                  </a:lnTo>
                  <a:lnTo>
                    <a:pt x="252237" y="253588"/>
                  </a:lnTo>
                  <a:lnTo>
                    <a:pt x="227833" y="268075"/>
                  </a:lnTo>
                  <a:lnTo>
                    <a:pt x="188427" y="276728"/>
                  </a:lnTo>
                  <a:lnTo>
                    <a:pt x="140662" y="279343"/>
                  </a:lnTo>
                  <a:close/>
                </a:path>
                <a:path w="281940" h="279400">
                  <a:moveTo>
                    <a:pt x="252237" y="253588"/>
                  </a:moveTo>
                  <a:lnTo>
                    <a:pt x="140662" y="253588"/>
                  </a:lnTo>
                  <a:lnTo>
                    <a:pt x="173867" y="252304"/>
                  </a:lnTo>
                  <a:lnTo>
                    <a:pt x="202491" y="248016"/>
                  </a:lnTo>
                  <a:lnTo>
                    <a:pt x="222571" y="240076"/>
                  </a:lnTo>
                  <a:lnTo>
                    <a:pt x="230144" y="227833"/>
                  </a:lnTo>
                  <a:lnTo>
                    <a:pt x="222571" y="215833"/>
                  </a:lnTo>
                  <a:lnTo>
                    <a:pt x="202491" y="208104"/>
                  </a:lnTo>
                  <a:lnTo>
                    <a:pt x="173867" y="203966"/>
                  </a:lnTo>
                  <a:lnTo>
                    <a:pt x="140662" y="202738"/>
                  </a:lnTo>
                  <a:lnTo>
                    <a:pt x="253155" y="202738"/>
                  </a:lnTo>
                  <a:lnTo>
                    <a:pt x="254610" y="203590"/>
                  </a:lnTo>
                  <a:lnTo>
                    <a:pt x="264485" y="227833"/>
                  </a:lnTo>
                  <a:lnTo>
                    <a:pt x="254610" y="252180"/>
                  </a:lnTo>
                  <a:lnTo>
                    <a:pt x="252237" y="253588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99660" y="2483930"/>
              <a:ext cx="281940" cy="279400"/>
            </a:xfrm>
            <a:custGeom>
              <a:avLst/>
              <a:gdLst/>
              <a:ahLst/>
              <a:cxnLst/>
              <a:rect l="l" t="t" r="r" b="b"/>
              <a:pathLst>
                <a:path w="281940" h="279400">
                  <a:moveTo>
                    <a:pt x="261183" y="105331"/>
                  </a:moveTo>
                  <a:lnTo>
                    <a:pt x="269768" y="79576"/>
                  </a:lnTo>
                  <a:lnTo>
                    <a:pt x="154860" y="47217"/>
                  </a:lnTo>
                  <a:lnTo>
                    <a:pt x="158823" y="40944"/>
                  </a:lnTo>
                  <a:lnTo>
                    <a:pt x="161464" y="34009"/>
                  </a:lnTo>
                  <a:lnTo>
                    <a:pt x="162455" y="26415"/>
                  </a:lnTo>
                  <a:lnTo>
                    <a:pt x="262173" y="26415"/>
                  </a:lnTo>
                  <a:lnTo>
                    <a:pt x="262173" y="0"/>
                  </a:lnTo>
                  <a:lnTo>
                    <a:pt x="19151" y="0"/>
                  </a:lnTo>
                  <a:lnTo>
                    <a:pt x="19151" y="26415"/>
                  </a:lnTo>
                  <a:lnTo>
                    <a:pt x="129105" y="26415"/>
                  </a:lnTo>
                  <a:lnTo>
                    <a:pt x="114221" y="47965"/>
                  </a:lnTo>
                  <a:lnTo>
                    <a:pt x="86799" y="63603"/>
                  </a:lnTo>
                  <a:lnTo>
                    <a:pt x="51886" y="73359"/>
                  </a:lnTo>
                  <a:lnTo>
                    <a:pt x="14528" y="77265"/>
                  </a:lnTo>
                  <a:lnTo>
                    <a:pt x="14528" y="104010"/>
                  </a:lnTo>
                  <a:lnTo>
                    <a:pt x="48698" y="101323"/>
                  </a:lnTo>
                  <a:lnTo>
                    <a:pt x="81599" y="94641"/>
                  </a:lnTo>
                  <a:lnTo>
                    <a:pt x="111342" y="83812"/>
                  </a:lnTo>
                  <a:lnTo>
                    <a:pt x="136039" y="68680"/>
                  </a:lnTo>
                  <a:lnTo>
                    <a:pt x="261183" y="105331"/>
                  </a:lnTo>
                  <a:close/>
                </a:path>
                <a:path w="281940" h="279400">
                  <a:moveTo>
                    <a:pt x="0" y="125803"/>
                  </a:moveTo>
                  <a:lnTo>
                    <a:pt x="0" y="152219"/>
                  </a:lnTo>
                  <a:lnTo>
                    <a:pt x="281655" y="152219"/>
                  </a:lnTo>
                  <a:lnTo>
                    <a:pt x="281655" y="125803"/>
                  </a:lnTo>
                  <a:lnTo>
                    <a:pt x="0" y="125803"/>
                  </a:lnTo>
                  <a:close/>
                </a:path>
                <a:path w="281940" h="279400">
                  <a:moveTo>
                    <a:pt x="140662" y="176983"/>
                  </a:moveTo>
                  <a:lnTo>
                    <a:pt x="92897" y="179496"/>
                  </a:lnTo>
                  <a:lnTo>
                    <a:pt x="53491" y="187921"/>
                  </a:lnTo>
                  <a:lnTo>
                    <a:pt x="26714" y="203590"/>
                  </a:lnTo>
                  <a:lnTo>
                    <a:pt x="16839" y="227833"/>
                  </a:lnTo>
                  <a:lnTo>
                    <a:pt x="26714" y="252180"/>
                  </a:lnTo>
                  <a:lnTo>
                    <a:pt x="53491" y="268075"/>
                  </a:lnTo>
                  <a:lnTo>
                    <a:pt x="92897" y="276728"/>
                  </a:lnTo>
                  <a:lnTo>
                    <a:pt x="140662" y="279343"/>
                  </a:lnTo>
                  <a:lnTo>
                    <a:pt x="188427" y="276728"/>
                  </a:lnTo>
                  <a:lnTo>
                    <a:pt x="227833" y="268075"/>
                  </a:lnTo>
                  <a:lnTo>
                    <a:pt x="254610" y="252180"/>
                  </a:lnTo>
                  <a:lnTo>
                    <a:pt x="264485" y="227833"/>
                  </a:lnTo>
                  <a:lnTo>
                    <a:pt x="254610" y="203590"/>
                  </a:lnTo>
                  <a:lnTo>
                    <a:pt x="227833" y="187921"/>
                  </a:lnTo>
                  <a:lnTo>
                    <a:pt x="188427" y="179496"/>
                  </a:lnTo>
                  <a:lnTo>
                    <a:pt x="140662" y="176983"/>
                  </a:lnTo>
                  <a:close/>
                </a:path>
                <a:path w="281940" h="279400">
                  <a:moveTo>
                    <a:pt x="140662" y="253588"/>
                  </a:moveTo>
                  <a:lnTo>
                    <a:pt x="107508" y="252304"/>
                  </a:lnTo>
                  <a:lnTo>
                    <a:pt x="78998" y="248016"/>
                  </a:lnTo>
                  <a:lnTo>
                    <a:pt x="59032" y="240076"/>
                  </a:lnTo>
                  <a:lnTo>
                    <a:pt x="51510" y="227833"/>
                  </a:lnTo>
                  <a:lnTo>
                    <a:pt x="59032" y="215833"/>
                  </a:lnTo>
                  <a:lnTo>
                    <a:pt x="78998" y="208104"/>
                  </a:lnTo>
                  <a:lnTo>
                    <a:pt x="107508" y="203966"/>
                  </a:lnTo>
                  <a:lnTo>
                    <a:pt x="140662" y="202738"/>
                  </a:lnTo>
                  <a:lnTo>
                    <a:pt x="173867" y="203966"/>
                  </a:lnTo>
                  <a:lnTo>
                    <a:pt x="202491" y="208104"/>
                  </a:lnTo>
                  <a:lnTo>
                    <a:pt x="222571" y="215833"/>
                  </a:lnTo>
                  <a:lnTo>
                    <a:pt x="230144" y="227833"/>
                  </a:lnTo>
                  <a:lnTo>
                    <a:pt x="222571" y="240076"/>
                  </a:lnTo>
                  <a:lnTo>
                    <a:pt x="202491" y="248016"/>
                  </a:lnTo>
                  <a:lnTo>
                    <a:pt x="173867" y="252304"/>
                  </a:lnTo>
                  <a:lnTo>
                    <a:pt x="140662" y="253588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14005" y="2480629"/>
              <a:ext cx="273050" cy="278765"/>
            </a:xfrm>
            <a:custGeom>
              <a:avLst/>
              <a:gdLst/>
              <a:ahLst/>
              <a:cxnLst/>
              <a:rect l="l" t="t" r="r" b="b"/>
              <a:pathLst>
                <a:path w="273050" h="278764">
                  <a:moveTo>
                    <a:pt x="265475" y="219908"/>
                  </a:moveTo>
                  <a:lnTo>
                    <a:pt x="232786" y="219908"/>
                  </a:lnTo>
                  <a:lnTo>
                    <a:pt x="232786" y="196465"/>
                  </a:lnTo>
                  <a:lnTo>
                    <a:pt x="147596" y="196465"/>
                  </a:lnTo>
                  <a:lnTo>
                    <a:pt x="147596" y="169389"/>
                  </a:lnTo>
                  <a:lnTo>
                    <a:pt x="232786" y="169389"/>
                  </a:lnTo>
                  <a:lnTo>
                    <a:pt x="232786" y="0"/>
                  </a:lnTo>
                  <a:lnTo>
                    <a:pt x="265475" y="0"/>
                  </a:lnTo>
                  <a:lnTo>
                    <a:pt x="265475" y="219908"/>
                  </a:lnTo>
                  <a:close/>
                </a:path>
                <a:path w="273050" h="278764">
                  <a:moveTo>
                    <a:pt x="178964" y="95425"/>
                  </a:moveTo>
                  <a:lnTo>
                    <a:pt x="146275" y="95425"/>
                  </a:lnTo>
                  <a:lnTo>
                    <a:pt x="146275" y="33349"/>
                  </a:lnTo>
                  <a:lnTo>
                    <a:pt x="20472" y="33349"/>
                  </a:lnTo>
                  <a:lnTo>
                    <a:pt x="20472" y="5613"/>
                  </a:lnTo>
                  <a:lnTo>
                    <a:pt x="178964" y="5613"/>
                  </a:lnTo>
                  <a:lnTo>
                    <a:pt x="178964" y="95425"/>
                  </a:lnTo>
                  <a:close/>
                </a:path>
                <a:path w="273050" h="278764">
                  <a:moveTo>
                    <a:pt x="114247" y="140332"/>
                  </a:moveTo>
                  <a:lnTo>
                    <a:pt x="0" y="140332"/>
                  </a:lnTo>
                  <a:lnTo>
                    <a:pt x="0" y="112926"/>
                  </a:lnTo>
                  <a:lnTo>
                    <a:pt x="116558" y="112926"/>
                  </a:lnTo>
                  <a:lnTo>
                    <a:pt x="144562" y="112338"/>
                  </a:lnTo>
                  <a:lnTo>
                    <a:pt x="169967" y="110449"/>
                  </a:lnTo>
                  <a:lnTo>
                    <a:pt x="191780" y="107075"/>
                  </a:lnTo>
                  <a:lnTo>
                    <a:pt x="209012" y="102029"/>
                  </a:lnTo>
                  <a:lnTo>
                    <a:pt x="209012" y="129105"/>
                  </a:lnTo>
                  <a:lnTo>
                    <a:pt x="192348" y="134203"/>
                  </a:lnTo>
                  <a:lnTo>
                    <a:pt x="170049" y="137690"/>
                  </a:lnTo>
                  <a:lnTo>
                    <a:pt x="143541" y="139692"/>
                  </a:lnTo>
                  <a:lnTo>
                    <a:pt x="114247" y="140332"/>
                  </a:lnTo>
                  <a:close/>
                </a:path>
                <a:path w="273050" h="278764">
                  <a:moveTo>
                    <a:pt x="109954" y="200427"/>
                  </a:moveTo>
                  <a:lnTo>
                    <a:pt x="77265" y="200427"/>
                  </a:lnTo>
                  <a:lnTo>
                    <a:pt x="77265" y="140332"/>
                  </a:lnTo>
                  <a:lnTo>
                    <a:pt x="109954" y="140332"/>
                  </a:lnTo>
                  <a:lnTo>
                    <a:pt x="109954" y="200427"/>
                  </a:lnTo>
                  <a:close/>
                </a:path>
                <a:path w="273050" h="278764">
                  <a:moveTo>
                    <a:pt x="272739" y="278353"/>
                  </a:moveTo>
                  <a:lnTo>
                    <a:pt x="26085" y="278353"/>
                  </a:lnTo>
                  <a:lnTo>
                    <a:pt x="26085" y="184248"/>
                  </a:lnTo>
                  <a:lnTo>
                    <a:pt x="58774" y="184248"/>
                  </a:lnTo>
                  <a:lnTo>
                    <a:pt x="58774" y="249956"/>
                  </a:lnTo>
                  <a:lnTo>
                    <a:pt x="272739" y="249956"/>
                  </a:lnTo>
                  <a:lnTo>
                    <a:pt x="272739" y="27835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0565" y="2477189"/>
              <a:ext cx="279618" cy="285232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9313843" y="2473557"/>
            <a:ext cx="917575" cy="289560"/>
            <a:chOff x="9313843" y="2473557"/>
            <a:chExt cx="917575" cy="289560"/>
          </a:xfrm>
        </p:grpSpPr>
        <p:sp>
          <p:nvSpPr>
            <p:cNvPr id="50" name="object 50"/>
            <p:cNvSpPr/>
            <p:nvPr/>
          </p:nvSpPr>
          <p:spPr>
            <a:xfrm>
              <a:off x="9317279" y="2483179"/>
              <a:ext cx="281940" cy="275590"/>
            </a:xfrm>
            <a:custGeom>
              <a:avLst/>
              <a:gdLst/>
              <a:ahLst/>
              <a:cxnLst/>
              <a:rect l="l" t="t" r="r" b="b"/>
              <a:pathLst>
                <a:path w="281940" h="275589">
                  <a:moveTo>
                    <a:pt x="261175" y="0"/>
                  </a:moveTo>
                  <a:lnTo>
                    <a:pt x="19481" y="0"/>
                  </a:lnTo>
                  <a:lnTo>
                    <a:pt x="19481" y="27940"/>
                  </a:lnTo>
                  <a:lnTo>
                    <a:pt x="228498" y="27940"/>
                  </a:lnTo>
                  <a:lnTo>
                    <a:pt x="228498" y="68580"/>
                  </a:lnTo>
                  <a:lnTo>
                    <a:pt x="19481" y="68580"/>
                  </a:lnTo>
                  <a:lnTo>
                    <a:pt x="19481" y="95250"/>
                  </a:lnTo>
                  <a:lnTo>
                    <a:pt x="228498" y="95250"/>
                  </a:lnTo>
                  <a:lnTo>
                    <a:pt x="228498" y="129540"/>
                  </a:lnTo>
                  <a:lnTo>
                    <a:pt x="261175" y="129540"/>
                  </a:lnTo>
                  <a:lnTo>
                    <a:pt x="261175" y="95250"/>
                  </a:lnTo>
                  <a:lnTo>
                    <a:pt x="261175" y="68580"/>
                  </a:lnTo>
                  <a:lnTo>
                    <a:pt x="261175" y="27940"/>
                  </a:lnTo>
                  <a:lnTo>
                    <a:pt x="261175" y="0"/>
                  </a:lnTo>
                  <a:close/>
                </a:path>
                <a:path w="281940" h="275589">
                  <a:moveTo>
                    <a:pt x="267119" y="248920"/>
                  </a:moveTo>
                  <a:lnTo>
                    <a:pt x="52832" y="248920"/>
                  </a:lnTo>
                  <a:lnTo>
                    <a:pt x="52832" y="199390"/>
                  </a:lnTo>
                  <a:lnTo>
                    <a:pt x="19481" y="199390"/>
                  </a:lnTo>
                  <a:lnTo>
                    <a:pt x="19481" y="248920"/>
                  </a:lnTo>
                  <a:lnTo>
                    <a:pt x="19481" y="275590"/>
                  </a:lnTo>
                  <a:lnTo>
                    <a:pt x="267119" y="275590"/>
                  </a:lnTo>
                  <a:lnTo>
                    <a:pt x="267119" y="248920"/>
                  </a:lnTo>
                  <a:close/>
                </a:path>
                <a:path w="281940" h="275589">
                  <a:moveTo>
                    <a:pt x="281647" y="148018"/>
                  </a:moveTo>
                  <a:lnTo>
                    <a:pt x="139674" y="148018"/>
                  </a:lnTo>
                  <a:lnTo>
                    <a:pt x="139674" y="110045"/>
                  </a:lnTo>
                  <a:lnTo>
                    <a:pt x="106654" y="110045"/>
                  </a:lnTo>
                  <a:lnTo>
                    <a:pt x="106654" y="148018"/>
                  </a:lnTo>
                  <a:lnTo>
                    <a:pt x="0" y="148018"/>
                  </a:lnTo>
                  <a:lnTo>
                    <a:pt x="0" y="175755"/>
                  </a:lnTo>
                  <a:lnTo>
                    <a:pt x="281647" y="175755"/>
                  </a:lnTo>
                  <a:lnTo>
                    <a:pt x="281647" y="148018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317283" y="2483270"/>
              <a:ext cx="281940" cy="276225"/>
            </a:xfrm>
            <a:custGeom>
              <a:avLst/>
              <a:gdLst/>
              <a:ahLst/>
              <a:cxnLst/>
              <a:rect l="l" t="t" r="r" b="b"/>
              <a:pathLst>
                <a:path w="281940" h="276225">
                  <a:moveTo>
                    <a:pt x="228494" y="129435"/>
                  </a:moveTo>
                  <a:lnTo>
                    <a:pt x="261183" y="129435"/>
                  </a:lnTo>
                  <a:lnTo>
                    <a:pt x="261183" y="0"/>
                  </a:lnTo>
                  <a:lnTo>
                    <a:pt x="19481" y="0"/>
                  </a:lnTo>
                  <a:lnTo>
                    <a:pt x="19481" y="27406"/>
                  </a:lnTo>
                  <a:lnTo>
                    <a:pt x="228494" y="27406"/>
                  </a:lnTo>
                  <a:lnTo>
                    <a:pt x="228494" y="68019"/>
                  </a:lnTo>
                  <a:lnTo>
                    <a:pt x="19481" y="68019"/>
                  </a:lnTo>
                  <a:lnTo>
                    <a:pt x="19481" y="94765"/>
                  </a:lnTo>
                  <a:lnTo>
                    <a:pt x="228494" y="94765"/>
                  </a:lnTo>
                  <a:lnTo>
                    <a:pt x="228494" y="129435"/>
                  </a:lnTo>
                  <a:close/>
                </a:path>
                <a:path w="281940" h="276225">
                  <a:moveTo>
                    <a:pt x="139671" y="147926"/>
                  </a:moveTo>
                  <a:lnTo>
                    <a:pt x="139671" y="109954"/>
                  </a:lnTo>
                  <a:lnTo>
                    <a:pt x="106652" y="109954"/>
                  </a:lnTo>
                  <a:lnTo>
                    <a:pt x="106652" y="147926"/>
                  </a:lnTo>
                  <a:lnTo>
                    <a:pt x="0" y="147926"/>
                  </a:lnTo>
                  <a:lnTo>
                    <a:pt x="0" y="175663"/>
                  </a:lnTo>
                  <a:lnTo>
                    <a:pt x="281655" y="175663"/>
                  </a:lnTo>
                  <a:lnTo>
                    <a:pt x="281655" y="147926"/>
                  </a:lnTo>
                  <a:lnTo>
                    <a:pt x="139671" y="147926"/>
                  </a:lnTo>
                  <a:close/>
                </a:path>
                <a:path w="281940" h="276225">
                  <a:moveTo>
                    <a:pt x="52830" y="199106"/>
                  </a:moveTo>
                  <a:lnTo>
                    <a:pt x="19481" y="199106"/>
                  </a:lnTo>
                  <a:lnTo>
                    <a:pt x="19481" y="276041"/>
                  </a:lnTo>
                  <a:lnTo>
                    <a:pt x="267126" y="276041"/>
                  </a:lnTo>
                  <a:lnTo>
                    <a:pt x="267126" y="248305"/>
                  </a:lnTo>
                  <a:lnTo>
                    <a:pt x="52830" y="248305"/>
                  </a:lnTo>
                  <a:lnTo>
                    <a:pt x="52830" y="199106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40212" y="2480628"/>
              <a:ext cx="269875" cy="278765"/>
            </a:xfrm>
            <a:custGeom>
              <a:avLst/>
              <a:gdLst/>
              <a:ahLst/>
              <a:cxnLst/>
              <a:rect l="l" t="t" r="r" b="b"/>
              <a:pathLst>
                <a:path w="269875" h="278764">
                  <a:moveTo>
                    <a:pt x="262503" y="215286"/>
                  </a:moveTo>
                  <a:lnTo>
                    <a:pt x="231465" y="215286"/>
                  </a:lnTo>
                  <a:lnTo>
                    <a:pt x="231465" y="0"/>
                  </a:lnTo>
                  <a:lnTo>
                    <a:pt x="262503" y="0"/>
                  </a:lnTo>
                  <a:lnTo>
                    <a:pt x="262503" y="215286"/>
                  </a:lnTo>
                  <a:close/>
                </a:path>
                <a:path w="269875" h="278764">
                  <a:moveTo>
                    <a:pt x="194153" y="210333"/>
                  </a:moveTo>
                  <a:lnTo>
                    <a:pt x="163445" y="210333"/>
                  </a:lnTo>
                  <a:lnTo>
                    <a:pt x="163445" y="100378"/>
                  </a:lnTo>
                  <a:lnTo>
                    <a:pt x="128115" y="100378"/>
                  </a:lnTo>
                  <a:lnTo>
                    <a:pt x="128115" y="70661"/>
                  </a:lnTo>
                  <a:lnTo>
                    <a:pt x="163445" y="70661"/>
                  </a:lnTo>
                  <a:lnTo>
                    <a:pt x="163445" y="1650"/>
                  </a:lnTo>
                  <a:lnTo>
                    <a:pt x="194153" y="1650"/>
                  </a:lnTo>
                  <a:lnTo>
                    <a:pt x="194153" y="210333"/>
                  </a:lnTo>
                  <a:close/>
                </a:path>
                <a:path w="269875" h="278764">
                  <a:moveTo>
                    <a:pt x="58114" y="176323"/>
                  </a:moveTo>
                  <a:lnTo>
                    <a:pt x="0" y="176323"/>
                  </a:lnTo>
                  <a:lnTo>
                    <a:pt x="0" y="6934"/>
                  </a:lnTo>
                  <a:lnTo>
                    <a:pt x="122501" y="6934"/>
                  </a:lnTo>
                  <a:lnTo>
                    <a:pt x="122501" y="34670"/>
                  </a:lnTo>
                  <a:lnTo>
                    <a:pt x="31038" y="34670"/>
                  </a:lnTo>
                  <a:lnTo>
                    <a:pt x="31038" y="77595"/>
                  </a:lnTo>
                  <a:lnTo>
                    <a:pt x="113586" y="77595"/>
                  </a:lnTo>
                  <a:lnTo>
                    <a:pt x="113586" y="104341"/>
                  </a:lnTo>
                  <a:lnTo>
                    <a:pt x="31038" y="104341"/>
                  </a:lnTo>
                  <a:lnTo>
                    <a:pt x="31038" y="148587"/>
                  </a:lnTo>
                  <a:lnTo>
                    <a:pt x="138020" y="148587"/>
                  </a:lnTo>
                  <a:lnTo>
                    <a:pt x="138020" y="165757"/>
                  </a:lnTo>
                  <a:lnTo>
                    <a:pt x="122285" y="170472"/>
                  </a:lnTo>
                  <a:lnTo>
                    <a:pt x="103268" y="173764"/>
                  </a:lnTo>
                  <a:lnTo>
                    <a:pt x="81650" y="175693"/>
                  </a:lnTo>
                  <a:lnTo>
                    <a:pt x="58114" y="176323"/>
                  </a:lnTo>
                  <a:close/>
                </a:path>
                <a:path w="269875" h="278764">
                  <a:moveTo>
                    <a:pt x="138020" y="148587"/>
                  </a:moveTo>
                  <a:lnTo>
                    <a:pt x="60755" y="148587"/>
                  </a:lnTo>
                  <a:lnTo>
                    <a:pt x="83415" y="148009"/>
                  </a:lnTo>
                  <a:lnTo>
                    <a:pt x="104093" y="146193"/>
                  </a:lnTo>
                  <a:lnTo>
                    <a:pt x="122419" y="143015"/>
                  </a:lnTo>
                  <a:lnTo>
                    <a:pt x="138020" y="138351"/>
                  </a:lnTo>
                  <a:lnTo>
                    <a:pt x="138020" y="148587"/>
                  </a:lnTo>
                  <a:close/>
                </a:path>
                <a:path w="269875" h="278764">
                  <a:moveTo>
                    <a:pt x="269438" y="278353"/>
                  </a:moveTo>
                  <a:lnTo>
                    <a:pt x="17830" y="278353"/>
                  </a:lnTo>
                  <a:lnTo>
                    <a:pt x="17830" y="197786"/>
                  </a:lnTo>
                  <a:lnTo>
                    <a:pt x="51180" y="197786"/>
                  </a:lnTo>
                  <a:lnTo>
                    <a:pt x="51180" y="248635"/>
                  </a:lnTo>
                  <a:lnTo>
                    <a:pt x="269438" y="248635"/>
                  </a:lnTo>
                  <a:lnTo>
                    <a:pt x="269438" y="27835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640212" y="2480628"/>
              <a:ext cx="269875" cy="278765"/>
            </a:xfrm>
            <a:custGeom>
              <a:avLst/>
              <a:gdLst/>
              <a:ahLst/>
              <a:cxnLst/>
              <a:rect l="l" t="t" r="r" b="b"/>
              <a:pathLst>
                <a:path w="269875" h="278764">
                  <a:moveTo>
                    <a:pt x="262503" y="0"/>
                  </a:moveTo>
                  <a:lnTo>
                    <a:pt x="231465" y="0"/>
                  </a:lnTo>
                  <a:lnTo>
                    <a:pt x="231465" y="215286"/>
                  </a:lnTo>
                  <a:lnTo>
                    <a:pt x="262503" y="215286"/>
                  </a:lnTo>
                  <a:lnTo>
                    <a:pt x="262503" y="0"/>
                  </a:lnTo>
                  <a:close/>
                </a:path>
                <a:path w="269875" h="278764">
                  <a:moveTo>
                    <a:pt x="163445" y="210333"/>
                  </a:moveTo>
                  <a:lnTo>
                    <a:pt x="194153" y="210333"/>
                  </a:lnTo>
                  <a:lnTo>
                    <a:pt x="194153" y="1650"/>
                  </a:lnTo>
                  <a:lnTo>
                    <a:pt x="163445" y="1650"/>
                  </a:lnTo>
                  <a:lnTo>
                    <a:pt x="163445" y="70661"/>
                  </a:lnTo>
                  <a:lnTo>
                    <a:pt x="128115" y="70661"/>
                  </a:lnTo>
                  <a:lnTo>
                    <a:pt x="128115" y="100378"/>
                  </a:lnTo>
                  <a:lnTo>
                    <a:pt x="163445" y="100378"/>
                  </a:lnTo>
                  <a:lnTo>
                    <a:pt x="163445" y="210333"/>
                  </a:lnTo>
                  <a:close/>
                </a:path>
                <a:path w="269875" h="278764">
                  <a:moveTo>
                    <a:pt x="138020" y="165757"/>
                  </a:moveTo>
                  <a:lnTo>
                    <a:pt x="138020" y="138351"/>
                  </a:lnTo>
                  <a:lnTo>
                    <a:pt x="122419" y="143015"/>
                  </a:lnTo>
                  <a:lnTo>
                    <a:pt x="104093" y="146193"/>
                  </a:lnTo>
                  <a:lnTo>
                    <a:pt x="83415" y="148009"/>
                  </a:lnTo>
                  <a:lnTo>
                    <a:pt x="60755" y="148587"/>
                  </a:lnTo>
                  <a:lnTo>
                    <a:pt x="31038" y="148587"/>
                  </a:lnTo>
                  <a:lnTo>
                    <a:pt x="31038" y="104341"/>
                  </a:lnTo>
                  <a:lnTo>
                    <a:pt x="113586" y="104341"/>
                  </a:lnTo>
                  <a:lnTo>
                    <a:pt x="113586" y="77595"/>
                  </a:lnTo>
                  <a:lnTo>
                    <a:pt x="31038" y="77595"/>
                  </a:lnTo>
                  <a:lnTo>
                    <a:pt x="31038" y="34670"/>
                  </a:lnTo>
                  <a:lnTo>
                    <a:pt x="122501" y="34670"/>
                  </a:lnTo>
                  <a:lnTo>
                    <a:pt x="122501" y="6934"/>
                  </a:lnTo>
                  <a:lnTo>
                    <a:pt x="0" y="6934"/>
                  </a:lnTo>
                  <a:lnTo>
                    <a:pt x="0" y="176323"/>
                  </a:lnTo>
                  <a:lnTo>
                    <a:pt x="58114" y="176323"/>
                  </a:lnTo>
                  <a:lnTo>
                    <a:pt x="81650" y="175693"/>
                  </a:lnTo>
                  <a:lnTo>
                    <a:pt x="103268" y="173764"/>
                  </a:lnTo>
                  <a:lnTo>
                    <a:pt x="122285" y="170472"/>
                  </a:lnTo>
                  <a:lnTo>
                    <a:pt x="138020" y="165757"/>
                  </a:lnTo>
                  <a:close/>
                </a:path>
                <a:path w="269875" h="278764">
                  <a:moveTo>
                    <a:pt x="51180" y="248635"/>
                  </a:moveTo>
                  <a:lnTo>
                    <a:pt x="51180" y="197785"/>
                  </a:lnTo>
                  <a:lnTo>
                    <a:pt x="17830" y="197785"/>
                  </a:lnTo>
                  <a:lnTo>
                    <a:pt x="17830" y="278353"/>
                  </a:lnTo>
                  <a:lnTo>
                    <a:pt x="269438" y="278353"/>
                  </a:lnTo>
                  <a:lnTo>
                    <a:pt x="269438" y="248635"/>
                  </a:lnTo>
                  <a:lnTo>
                    <a:pt x="51180" y="248635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45972" y="2476996"/>
              <a:ext cx="281940" cy="272415"/>
            </a:xfrm>
            <a:custGeom>
              <a:avLst/>
              <a:gdLst/>
              <a:ahLst/>
              <a:cxnLst/>
              <a:rect l="l" t="t" r="r" b="b"/>
              <a:pathLst>
                <a:path w="281940" h="272414">
                  <a:moveTo>
                    <a:pt x="156841" y="35991"/>
                  </a:moveTo>
                  <a:lnTo>
                    <a:pt x="123162" y="35991"/>
                  </a:lnTo>
                  <a:lnTo>
                    <a:pt x="123162" y="0"/>
                  </a:lnTo>
                  <a:lnTo>
                    <a:pt x="156841" y="0"/>
                  </a:lnTo>
                  <a:lnTo>
                    <a:pt x="156841" y="35991"/>
                  </a:lnTo>
                  <a:close/>
                </a:path>
                <a:path w="281940" h="272414">
                  <a:moveTo>
                    <a:pt x="266136" y="66038"/>
                  </a:moveTo>
                  <a:lnTo>
                    <a:pt x="15188" y="66038"/>
                  </a:lnTo>
                  <a:lnTo>
                    <a:pt x="15188" y="35991"/>
                  </a:lnTo>
                  <a:lnTo>
                    <a:pt x="266136" y="35991"/>
                  </a:lnTo>
                  <a:lnTo>
                    <a:pt x="266136" y="66038"/>
                  </a:lnTo>
                  <a:close/>
                </a:path>
                <a:path w="281940" h="272414">
                  <a:moveTo>
                    <a:pt x="7924" y="187219"/>
                  </a:moveTo>
                  <a:lnTo>
                    <a:pt x="7924" y="157172"/>
                  </a:lnTo>
                  <a:lnTo>
                    <a:pt x="49812" y="148318"/>
                  </a:lnTo>
                  <a:lnTo>
                    <a:pt x="84735" y="129435"/>
                  </a:lnTo>
                  <a:lnTo>
                    <a:pt x="110310" y="101637"/>
                  </a:lnTo>
                  <a:lnTo>
                    <a:pt x="124152" y="66038"/>
                  </a:lnTo>
                  <a:lnTo>
                    <a:pt x="158492" y="66038"/>
                  </a:lnTo>
                  <a:lnTo>
                    <a:pt x="157058" y="74525"/>
                  </a:lnTo>
                  <a:lnTo>
                    <a:pt x="155191" y="82672"/>
                  </a:lnTo>
                  <a:lnTo>
                    <a:pt x="152828" y="90509"/>
                  </a:lnTo>
                  <a:lnTo>
                    <a:pt x="149907" y="98067"/>
                  </a:lnTo>
                  <a:lnTo>
                    <a:pt x="199433" y="123492"/>
                  </a:lnTo>
                  <a:lnTo>
                    <a:pt x="136039" y="123492"/>
                  </a:lnTo>
                  <a:lnTo>
                    <a:pt x="112632" y="148865"/>
                  </a:lnTo>
                  <a:lnTo>
                    <a:pt x="82754" y="168233"/>
                  </a:lnTo>
                  <a:lnTo>
                    <a:pt x="47491" y="181162"/>
                  </a:lnTo>
                  <a:lnTo>
                    <a:pt x="7924" y="187219"/>
                  </a:lnTo>
                  <a:close/>
                </a:path>
                <a:path w="281940" h="272414">
                  <a:moveTo>
                    <a:pt x="258871" y="188540"/>
                  </a:moveTo>
                  <a:lnTo>
                    <a:pt x="136039" y="123492"/>
                  </a:lnTo>
                  <a:lnTo>
                    <a:pt x="199433" y="123492"/>
                  </a:lnTo>
                  <a:lnTo>
                    <a:pt x="273400" y="161464"/>
                  </a:lnTo>
                  <a:lnTo>
                    <a:pt x="258871" y="188540"/>
                  </a:lnTo>
                  <a:close/>
                </a:path>
                <a:path w="281940" h="272414">
                  <a:moveTo>
                    <a:pt x="281655" y="272079"/>
                  </a:moveTo>
                  <a:lnTo>
                    <a:pt x="0" y="272079"/>
                  </a:lnTo>
                  <a:lnTo>
                    <a:pt x="0" y="241701"/>
                  </a:lnTo>
                  <a:lnTo>
                    <a:pt x="281655" y="241701"/>
                  </a:lnTo>
                  <a:lnTo>
                    <a:pt x="281655" y="27207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45972" y="2476996"/>
              <a:ext cx="281940" cy="272415"/>
            </a:xfrm>
            <a:custGeom>
              <a:avLst/>
              <a:gdLst/>
              <a:ahLst/>
              <a:cxnLst/>
              <a:rect l="l" t="t" r="r" b="b"/>
              <a:pathLst>
                <a:path w="281940" h="272414">
                  <a:moveTo>
                    <a:pt x="136039" y="123492"/>
                  </a:moveTo>
                  <a:lnTo>
                    <a:pt x="258871" y="188540"/>
                  </a:lnTo>
                  <a:lnTo>
                    <a:pt x="273400" y="161464"/>
                  </a:lnTo>
                  <a:lnTo>
                    <a:pt x="149907" y="98067"/>
                  </a:lnTo>
                  <a:lnTo>
                    <a:pt x="152828" y="90509"/>
                  </a:lnTo>
                  <a:lnTo>
                    <a:pt x="155191" y="82672"/>
                  </a:lnTo>
                  <a:lnTo>
                    <a:pt x="157058" y="74525"/>
                  </a:lnTo>
                  <a:lnTo>
                    <a:pt x="158492" y="66038"/>
                  </a:lnTo>
                  <a:lnTo>
                    <a:pt x="266136" y="66038"/>
                  </a:lnTo>
                  <a:lnTo>
                    <a:pt x="266136" y="35991"/>
                  </a:lnTo>
                  <a:lnTo>
                    <a:pt x="156841" y="35991"/>
                  </a:lnTo>
                  <a:lnTo>
                    <a:pt x="156841" y="0"/>
                  </a:lnTo>
                  <a:lnTo>
                    <a:pt x="123162" y="0"/>
                  </a:lnTo>
                  <a:lnTo>
                    <a:pt x="123162" y="35991"/>
                  </a:lnTo>
                  <a:lnTo>
                    <a:pt x="15188" y="35991"/>
                  </a:lnTo>
                  <a:lnTo>
                    <a:pt x="15188" y="66038"/>
                  </a:lnTo>
                  <a:lnTo>
                    <a:pt x="124152" y="66038"/>
                  </a:lnTo>
                  <a:lnTo>
                    <a:pt x="110310" y="101637"/>
                  </a:lnTo>
                  <a:lnTo>
                    <a:pt x="84735" y="129435"/>
                  </a:lnTo>
                  <a:lnTo>
                    <a:pt x="49812" y="148318"/>
                  </a:lnTo>
                  <a:lnTo>
                    <a:pt x="7924" y="157172"/>
                  </a:lnTo>
                  <a:lnTo>
                    <a:pt x="7924" y="187219"/>
                  </a:lnTo>
                  <a:lnTo>
                    <a:pt x="47491" y="181162"/>
                  </a:lnTo>
                  <a:lnTo>
                    <a:pt x="82754" y="168233"/>
                  </a:lnTo>
                  <a:lnTo>
                    <a:pt x="112632" y="148865"/>
                  </a:lnTo>
                  <a:lnTo>
                    <a:pt x="136039" y="123492"/>
                  </a:lnTo>
                  <a:close/>
                </a:path>
                <a:path w="281940" h="272414">
                  <a:moveTo>
                    <a:pt x="0" y="241701"/>
                  </a:moveTo>
                  <a:lnTo>
                    <a:pt x="0" y="272079"/>
                  </a:lnTo>
                  <a:lnTo>
                    <a:pt x="281655" y="272079"/>
                  </a:lnTo>
                  <a:lnTo>
                    <a:pt x="281655" y="241701"/>
                  </a:lnTo>
                  <a:lnTo>
                    <a:pt x="0" y="241701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0346201" y="2477189"/>
            <a:ext cx="616585" cy="295910"/>
            <a:chOff x="10346201" y="2477189"/>
            <a:chExt cx="616585" cy="295910"/>
          </a:xfrm>
        </p:grpSpPr>
        <p:sp>
          <p:nvSpPr>
            <p:cNvPr id="57" name="object 57"/>
            <p:cNvSpPr/>
            <p:nvPr/>
          </p:nvSpPr>
          <p:spPr>
            <a:xfrm>
              <a:off x="10349636" y="2488259"/>
              <a:ext cx="281940" cy="281305"/>
            </a:xfrm>
            <a:custGeom>
              <a:avLst/>
              <a:gdLst/>
              <a:ahLst/>
              <a:cxnLst/>
              <a:rect l="l" t="t" r="r" b="b"/>
              <a:pathLst>
                <a:path w="281940" h="281305">
                  <a:moveTo>
                    <a:pt x="266788" y="123190"/>
                  </a:moveTo>
                  <a:lnTo>
                    <a:pt x="52171" y="123190"/>
                  </a:lnTo>
                  <a:lnTo>
                    <a:pt x="52171" y="90170"/>
                  </a:lnTo>
                  <a:lnTo>
                    <a:pt x="258864" y="90170"/>
                  </a:lnTo>
                  <a:lnTo>
                    <a:pt x="258864" y="62230"/>
                  </a:lnTo>
                  <a:lnTo>
                    <a:pt x="52171" y="62230"/>
                  </a:lnTo>
                  <a:lnTo>
                    <a:pt x="52171" y="29210"/>
                  </a:lnTo>
                  <a:lnTo>
                    <a:pt x="262496" y="29210"/>
                  </a:lnTo>
                  <a:lnTo>
                    <a:pt x="262496" y="0"/>
                  </a:lnTo>
                  <a:lnTo>
                    <a:pt x="19481" y="0"/>
                  </a:lnTo>
                  <a:lnTo>
                    <a:pt x="19481" y="29210"/>
                  </a:lnTo>
                  <a:lnTo>
                    <a:pt x="19481" y="62230"/>
                  </a:lnTo>
                  <a:lnTo>
                    <a:pt x="19481" y="90170"/>
                  </a:lnTo>
                  <a:lnTo>
                    <a:pt x="19481" y="123190"/>
                  </a:lnTo>
                  <a:lnTo>
                    <a:pt x="19481" y="152400"/>
                  </a:lnTo>
                  <a:lnTo>
                    <a:pt x="266788" y="152400"/>
                  </a:lnTo>
                  <a:lnTo>
                    <a:pt x="266788" y="123190"/>
                  </a:lnTo>
                  <a:close/>
                </a:path>
                <a:path w="281940" h="281305">
                  <a:moveTo>
                    <a:pt x="281647" y="185204"/>
                  </a:moveTo>
                  <a:lnTo>
                    <a:pt x="0" y="185204"/>
                  </a:lnTo>
                  <a:lnTo>
                    <a:pt x="0" y="214922"/>
                  </a:lnTo>
                  <a:lnTo>
                    <a:pt x="123825" y="214922"/>
                  </a:lnTo>
                  <a:lnTo>
                    <a:pt x="123825" y="280962"/>
                  </a:lnTo>
                  <a:lnTo>
                    <a:pt x="157175" y="280962"/>
                  </a:lnTo>
                  <a:lnTo>
                    <a:pt x="157175" y="214922"/>
                  </a:lnTo>
                  <a:lnTo>
                    <a:pt x="281647" y="214922"/>
                  </a:lnTo>
                  <a:lnTo>
                    <a:pt x="281647" y="185204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349640" y="2488883"/>
              <a:ext cx="281940" cy="280670"/>
            </a:xfrm>
            <a:custGeom>
              <a:avLst/>
              <a:gdLst/>
              <a:ahLst/>
              <a:cxnLst/>
              <a:rect l="l" t="t" r="r" b="b"/>
              <a:pathLst>
                <a:path w="281940" h="280669">
                  <a:moveTo>
                    <a:pt x="266796" y="122501"/>
                  </a:moveTo>
                  <a:lnTo>
                    <a:pt x="52170" y="122501"/>
                  </a:lnTo>
                  <a:lnTo>
                    <a:pt x="52170" y="89482"/>
                  </a:lnTo>
                  <a:lnTo>
                    <a:pt x="258871" y="89482"/>
                  </a:lnTo>
                  <a:lnTo>
                    <a:pt x="258871" y="61746"/>
                  </a:lnTo>
                  <a:lnTo>
                    <a:pt x="52170" y="61746"/>
                  </a:lnTo>
                  <a:lnTo>
                    <a:pt x="52170" y="28726"/>
                  </a:lnTo>
                  <a:lnTo>
                    <a:pt x="262503" y="28726"/>
                  </a:lnTo>
                  <a:lnTo>
                    <a:pt x="262503" y="0"/>
                  </a:lnTo>
                  <a:lnTo>
                    <a:pt x="19481" y="0"/>
                  </a:lnTo>
                  <a:lnTo>
                    <a:pt x="19481" y="151228"/>
                  </a:lnTo>
                  <a:lnTo>
                    <a:pt x="266796" y="151228"/>
                  </a:lnTo>
                  <a:lnTo>
                    <a:pt x="266796" y="122501"/>
                  </a:lnTo>
                  <a:close/>
                </a:path>
                <a:path w="281940" h="280669">
                  <a:moveTo>
                    <a:pt x="281655" y="184578"/>
                  </a:moveTo>
                  <a:lnTo>
                    <a:pt x="0" y="184578"/>
                  </a:lnTo>
                  <a:lnTo>
                    <a:pt x="0" y="214295"/>
                  </a:lnTo>
                  <a:lnTo>
                    <a:pt x="123822" y="214295"/>
                  </a:lnTo>
                  <a:lnTo>
                    <a:pt x="123822" y="280334"/>
                  </a:lnTo>
                  <a:lnTo>
                    <a:pt x="157172" y="280334"/>
                  </a:lnTo>
                  <a:lnTo>
                    <a:pt x="157172" y="214295"/>
                  </a:lnTo>
                  <a:lnTo>
                    <a:pt x="281655" y="214295"/>
                  </a:lnTo>
                  <a:lnTo>
                    <a:pt x="281655" y="184578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667287" y="2480629"/>
              <a:ext cx="292100" cy="282575"/>
            </a:xfrm>
            <a:custGeom>
              <a:avLst/>
              <a:gdLst/>
              <a:ahLst/>
              <a:cxnLst/>
              <a:rect l="l" t="t" r="r" b="b"/>
              <a:pathLst>
                <a:path w="292100" h="282575">
                  <a:moveTo>
                    <a:pt x="251937" y="281985"/>
                  </a:moveTo>
                  <a:lnTo>
                    <a:pt x="219248" y="281985"/>
                  </a:lnTo>
                  <a:lnTo>
                    <a:pt x="219248" y="0"/>
                  </a:lnTo>
                  <a:lnTo>
                    <a:pt x="251937" y="0"/>
                  </a:lnTo>
                  <a:lnTo>
                    <a:pt x="251937" y="114247"/>
                  </a:lnTo>
                  <a:lnTo>
                    <a:pt x="291561" y="114247"/>
                  </a:lnTo>
                  <a:lnTo>
                    <a:pt x="291561" y="145615"/>
                  </a:lnTo>
                  <a:lnTo>
                    <a:pt x="251937" y="145615"/>
                  </a:lnTo>
                  <a:lnTo>
                    <a:pt x="251937" y="281985"/>
                  </a:lnTo>
                  <a:close/>
                </a:path>
                <a:path w="292100" h="282575">
                  <a:moveTo>
                    <a:pt x="183917" y="40283"/>
                  </a:moveTo>
                  <a:lnTo>
                    <a:pt x="6603" y="40283"/>
                  </a:lnTo>
                  <a:lnTo>
                    <a:pt x="6603" y="10236"/>
                  </a:lnTo>
                  <a:lnTo>
                    <a:pt x="183917" y="10236"/>
                  </a:lnTo>
                  <a:lnTo>
                    <a:pt x="183917" y="40283"/>
                  </a:lnTo>
                  <a:close/>
                </a:path>
                <a:path w="292100" h="282575">
                  <a:moveTo>
                    <a:pt x="0" y="265145"/>
                  </a:moveTo>
                  <a:lnTo>
                    <a:pt x="0" y="232786"/>
                  </a:lnTo>
                  <a:lnTo>
                    <a:pt x="27361" y="219264"/>
                  </a:lnTo>
                  <a:lnTo>
                    <a:pt x="49381" y="191176"/>
                  </a:lnTo>
                  <a:lnTo>
                    <a:pt x="65711" y="150600"/>
                  </a:lnTo>
                  <a:lnTo>
                    <a:pt x="76002" y="99610"/>
                  </a:lnTo>
                  <a:lnTo>
                    <a:pt x="79906" y="40283"/>
                  </a:lnTo>
                  <a:lnTo>
                    <a:pt x="112926" y="40283"/>
                  </a:lnTo>
                  <a:lnTo>
                    <a:pt x="112188" y="64480"/>
                  </a:lnTo>
                  <a:lnTo>
                    <a:pt x="110491" y="87501"/>
                  </a:lnTo>
                  <a:lnTo>
                    <a:pt x="107864" y="109283"/>
                  </a:lnTo>
                  <a:lnTo>
                    <a:pt x="104341" y="129766"/>
                  </a:lnTo>
                  <a:lnTo>
                    <a:pt x="133797" y="166747"/>
                  </a:lnTo>
                  <a:lnTo>
                    <a:pt x="94765" y="166747"/>
                  </a:lnTo>
                  <a:lnTo>
                    <a:pt x="77868" y="206082"/>
                  </a:lnTo>
                  <a:lnTo>
                    <a:pt x="56174" y="236005"/>
                  </a:lnTo>
                  <a:lnTo>
                    <a:pt x="30083" y="255900"/>
                  </a:lnTo>
                  <a:lnTo>
                    <a:pt x="0" y="265145"/>
                  </a:lnTo>
                  <a:close/>
                </a:path>
                <a:path w="292100" h="282575">
                  <a:moveTo>
                    <a:pt x="169059" y="262834"/>
                  </a:moveTo>
                  <a:lnTo>
                    <a:pt x="94765" y="166747"/>
                  </a:lnTo>
                  <a:lnTo>
                    <a:pt x="133797" y="166747"/>
                  </a:lnTo>
                  <a:lnTo>
                    <a:pt x="194814" y="243352"/>
                  </a:lnTo>
                  <a:lnTo>
                    <a:pt x="169059" y="262834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67286" y="2480629"/>
              <a:ext cx="292100" cy="282575"/>
            </a:xfrm>
            <a:custGeom>
              <a:avLst/>
              <a:gdLst/>
              <a:ahLst/>
              <a:cxnLst/>
              <a:rect l="l" t="t" r="r" b="b"/>
              <a:pathLst>
                <a:path w="292100" h="282575">
                  <a:moveTo>
                    <a:pt x="291560" y="114247"/>
                  </a:moveTo>
                  <a:lnTo>
                    <a:pt x="251937" y="114247"/>
                  </a:lnTo>
                  <a:lnTo>
                    <a:pt x="251937" y="0"/>
                  </a:lnTo>
                  <a:lnTo>
                    <a:pt x="219248" y="0"/>
                  </a:lnTo>
                  <a:lnTo>
                    <a:pt x="219248" y="281985"/>
                  </a:lnTo>
                  <a:lnTo>
                    <a:pt x="251937" y="281985"/>
                  </a:lnTo>
                  <a:lnTo>
                    <a:pt x="251937" y="145615"/>
                  </a:lnTo>
                  <a:lnTo>
                    <a:pt x="291560" y="145615"/>
                  </a:lnTo>
                  <a:lnTo>
                    <a:pt x="291560" y="114247"/>
                  </a:lnTo>
                  <a:close/>
                </a:path>
                <a:path w="292100" h="282575">
                  <a:moveTo>
                    <a:pt x="112926" y="40283"/>
                  </a:moveTo>
                  <a:lnTo>
                    <a:pt x="183917" y="40283"/>
                  </a:lnTo>
                  <a:lnTo>
                    <a:pt x="183917" y="10236"/>
                  </a:lnTo>
                  <a:lnTo>
                    <a:pt x="6603" y="10236"/>
                  </a:lnTo>
                  <a:lnTo>
                    <a:pt x="6603" y="40283"/>
                  </a:lnTo>
                  <a:lnTo>
                    <a:pt x="79906" y="40283"/>
                  </a:lnTo>
                  <a:lnTo>
                    <a:pt x="76002" y="99610"/>
                  </a:lnTo>
                  <a:lnTo>
                    <a:pt x="65711" y="150600"/>
                  </a:lnTo>
                  <a:lnTo>
                    <a:pt x="49381" y="191176"/>
                  </a:lnTo>
                  <a:lnTo>
                    <a:pt x="27361" y="219264"/>
                  </a:lnTo>
                  <a:lnTo>
                    <a:pt x="0" y="232786"/>
                  </a:lnTo>
                  <a:lnTo>
                    <a:pt x="0" y="265145"/>
                  </a:lnTo>
                  <a:lnTo>
                    <a:pt x="30083" y="255900"/>
                  </a:lnTo>
                  <a:lnTo>
                    <a:pt x="56174" y="236005"/>
                  </a:lnTo>
                  <a:lnTo>
                    <a:pt x="77868" y="206082"/>
                  </a:lnTo>
                  <a:lnTo>
                    <a:pt x="94765" y="166747"/>
                  </a:lnTo>
                  <a:lnTo>
                    <a:pt x="169059" y="262834"/>
                  </a:lnTo>
                  <a:lnTo>
                    <a:pt x="194814" y="243352"/>
                  </a:lnTo>
                  <a:lnTo>
                    <a:pt x="104341" y="129766"/>
                  </a:lnTo>
                  <a:lnTo>
                    <a:pt x="107864" y="109283"/>
                  </a:lnTo>
                  <a:lnTo>
                    <a:pt x="110491" y="87501"/>
                  </a:lnTo>
                  <a:lnTo>
                    <a:pt x="112188" y="64480"/>
                  </a:lnTo>
                  <a:lnTo>
                    <a:pt x="112926" y="40283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1063852" y="2477189"/>
            <a:ext cx="605790" cy="288925"/>
            <a:chOff x="11063852" y="2477189"/>
            <a:chExt cx="605790" cy="288925"/>
          </a:xfrm>
        </p:grpSpPr>
        <p:sp>
          <p:nvSpPr>
            <p:cNvPr id="62" name="object 62"/>
            <p:cNvSpPr/>
            <p:nvPr/>
          </p:nvSpPr>
          <p:spPr>
            <a:xfrm>
              <a:off x="11067288" y="2483941"/>
              <a:ext cx="281940" cy="274955"/>
            </a:xfrm>
            <a:custGeom>
              <a:avLst/>
              <a:gdLst/>
              <a:ahLst/>
              <a:cxnLst/>
              <a:rect l="l" t="t" r="r" b="b"/>
              <a:pathLst>
                <a:path w="281940" h="274955">
                  <a:moveTo>
                    <a:pt x="265137" y="71323"/>
                  </a:moveTo>
                  <a:lnTo>
                    <a:pt x="215290" y="71323"/>
                  </a:lnTo>
                  <a:lnTo>
                    <a:pt x="215290" y="24765"/>
                  </a:lnTo>
                  <a:lnTo>
                    <a:pt x="262166" y="24765"/>
                  </a:lnTo>
                  <a:lnTo>
                    <a:pt x="262166" y="0"/>
                  </a:lnTo>
                  <a:lnTo>
                    <a:pt x="182600" y="0"/>
                  </a:lnTo>
                  <a:lnTo>
                    <a:pt x="182600" y="24765"/>
                  </a:lnTo>
                  <a:lnTo>
                    <a:pt x="182600" y="71323"/>
                  </a:lnTo>
                  <a:lnTo>
                    <a:pt x="98729" y="71323"/>
                  </a:lnTo>
                  <a:lnTo>
                    <a:pt x="98729" y="24765"/>
                  </a:lnTo>
                  <a:lnTo>
                    <a:pt x="182600" y="24765"/>
                  </a:lnTo>
                  <a:lnTo>
                    <a:pt x="182600" y="0"/>
                  </a:lnTo>
                  <a:lnTo>
                    <a:pt x="19151" y="0"/>
                  </a:lnTo>
                  <a:lnTo>
                    <a:pt x="19151" y="24765"/>
                  </a:lnTo>
                  <a:lnTo>
                    <a:pt x="66040" y="24765"/>
                  </a:lnTo>
                  <a:lnTo>
                    <a:pt x="66040" y="71323"/>
                  </a:lnTo>
                  <a:lnTo>
                    <a:pt x="16179" y="71323"/>
                  </a:lnTo>
                  <a:lnTo>
                    <a:pt x="16179" y="96075"/>
                  </a:lnTo>
                  <a:lnTo>
                    <a:pt x="265137" y="96075"/>
                  </a:lnTo>
                  <a:lnTo>
                    <a:pt x="265137" y="71323"/>
                  </a:lnTo>
                  <a:close/>
                </a:path>
                <a:path w="281940" h="274955">
                  <a:moveTo>
                    <a:pt x="267119" y="250698"/>
                  </a:moveTo>
                  <a:lnTo>
                    <a:pt x="51511" y="250698"/>
                  </a:lnTo>
                  <a:lnTo>
                    <a:pt x="51511" y="232918"/>
                  </a:lnTo>
                  <a:lnTo>
                    <a:pt x="262166" y="232918"/>
                  </a:lnTo>
                  <a:lnTo>
                    <a:pt x="262166" y="210058"/>
                  </a:lnTo>
                  <a:lnTo>
                    <a:pt x="262166" y="192278"/>
                  </a:lnTo>
                  <a:lnTo>
                    <a:pt x="262166" y="168148"/>
                  </a:lnTo>
                  <a:lnTo>
                    <a:pt x="18821" y="168148"/>
                  </a:lnTo>
                  <a:lnTo>
                    <a:pt x="18821" y="192278"/>
                  </a:lnTo>
                  <a:lnTo>
                    <a:pt x="230149" y="192278"/>
                  </a:lnTo>
                  <a:lnTo>
                    <a:pt x="230149" y="210058"/>
                  </a:lnTo>
                  <a:lnTo>
                    <a:pt x="19481" y="210058"/>
                  </a:lnTo>
                  <a:lnTo>
                    <a:pt x="19481" y="232918"/>
                  </a:lnTo>
                  <a:lnTo>
                    <a:pt x="19481" y="250698"/>
                  </a:lnTo>
                  <a:lnTo>
                    <a:pt x="19481" y="274828"/>
                  </a:lnTo>
                  <a:lnTo>
                    <a:pt x="267119" y="274828"/>
                  </a:lnTo>
                  <a:lnTo>
                    <a:pt x="267119" y="250698"/>
                  </a:lnTo>
                  <a:close/>
                </a:path>
                <a:path w="281940" h="274955">
                  <a:moveTo>
                    <a:pt x="281647" y="119519"/>
                  </a:moveTo>
                  <a:lnTo>
                    <a:pt x="0" y="119519"/>
                  </a:lnTo>
                  <a:lnTo>
                    <a:pt x="0" y="144945"/>
                  </a:lnTo>
                  <a:lnTo>
                    <a:pt x="281647" y="144945"/>
                  </a:lnTo>
                  <a:lnTo>
                    <a:pt x="281647" y="119519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067292" y="2483930"/>
              <a:ext cx="281940" cy="275590"/>
            </a:xfrm>
            <a:custGeom>
              <a:avLst/>
              <a:gdLst/>
              <a:ahLst/>
              <a:cxnLst/>
              <a:rect l="l" t="t" r="r" b="b"/>
              <a:pathLst>
                <a:path w="281940" h="275589">
                  <a:moveTo>
                    <a:pt x="265145" y="71321"/>
                  </a:moveTo>
                  <a:lnTo>
                    <a:pt x="215286" y="71321"/>
                  </a:lnTo>
                  <a:lnTo>
                    <a:pt x="215286" y="24764"/>
                  </a:lnTo>
                  <a:lnTo>
                    <a:pt x="262173" y="24764"/>
                  </a:lnTo>
                  <a:lnTo>
                    <a:pt x="262173" y="0"/>
                  </a:lnTo>
                  <a:lnTo>
                    <a:pt x="19151" y="0"/>
                  </a:lnTo>
                  <a:lnTo>
                    <a:pt x="19151" y="24764"/>
                  </a:lnTo>
                  <a:lnTo>
                    <a:pt x="66038" y="24764"/>
                  </a:lnTo>
                  <a:lnTo>
                    <a:pt x="66038" y="71321"/>
                  </a:lnTo>
                  <a:lnTo>
                    <a:pt x="16179" y="71321"/>
                  </a:lnTo>
                  <a:lnTo>
                    <a:pt x="16179" y="96086"/>
                  </a:lnTo>
                  <a:lnTo>
                    <a:pt x="265145" y="96086"/>
                  </a:lnTo>
                  <a:lnTo>
                    <a:pt x="265145" y="71321"/>
                  </a:lnTo>
                  <a:close/>
                </a:path>
                <a:path w="281940" h="275589">
                  <a:moveTo>
                    <a:pt x="98727" y="24764"/>
                  </a:moveTo>
                  <a:lnTo>
                    <a:pt x="182597" y="24764"/>
                  </a:lnTo>
                  <a:lnTo>
                    <a:pt x="182597" y="71321"/>
                  </a:lnTo>
                  <a:lnTo>
                    <a:pt x="98727" y="71321"/>
                  </a:lnTo>
                  <a:lnTo>
                    <a:pt x="98727" y="24764"/>
                  </a:lnTo>
                  <a:close/>
                </a:path>
                <a:path w="281940" h="275589">
                  <a:moveTo>
                    <a:pt x="0" y="119530"/>
                  </a:moveTo>
                  <a:lnTo>
                    <a:pt x="0" y="144955"/>
                  </a:lnTo>
                  <a:lnTo>
                    <a:pt x="281655" y="144955"/>
                  </a:lnTo>
                  <a:lnTo>
                    <a:pt x="281655" y="119530"/>
                  </a:lnTo>
                  <a:lnTo>
                    <a:pt x="0" y="119530"/>
                  </a:lnTo>
                  <a:close/>
                </a:path>
                <a:path w="281940" h="275589">
                  <a:moveTo>
                    <a:pt x="51510" y="232786"/>
                  </a:moveTo>
                  <a:lnTo>
                    <a:pt x="262173" y="232786"/>
                  </a:lnTo>
                  <a:lnTo>
                    <a:pt x="262173" y="167738"/>
                  </a:lnTo>
                  <a:lnTo>
                    <a:pt x="18821" y="167738"/>
                  </a:lnTo>
                  <a:lnTo>
                    <a:pt x="18821" y="191842"/>
                  </a:lnTo>
                  <a:lnTo>
                    <a:pt x="230144" y="191842"/>
                  </a:lnTo>
                  <a:lnTo>
                    <a:pt x="230144" y="210003"/>
                  </a:lnTo>
                  <a:lnTo>
                    <a:pt x="19481" y="210003"/>
                  </a:lnTo>
                  <a:lnTo>
                    <a:pt x="19481" y="275381"/>
                  </a:lnTo>
                  <a:lnTo>
                    <a:pt x="267126" y="275381"/>
                  </a:lnTo>
                  <a:lnTo>
                    <a:pt x="267126" y="251277"/>
                  </a:lnTo>
                  <a:lnTo>
                    <a:pt x="51510" y="251277"/>
                  </a:lnTo>
                  <a:lnTo>
                    <a:pt x="51510" y="232786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390221" y="2480629"/>
              <a:ext cx="275590" cy="282575"/>
            </a:xfrm>
            <a:custGeom>
              <a:avLst/>
              <a:gdLst/>
              <a:ahLst/>
              <a:cxnLst/>
              <a:rect l="l" t="t" r="r" b="b"/>
              <a:pathLst>
                <a:path w="275590" h="282575">
                  <a:moveTo>
                    <a:pt x="262503" y="67359"/>
                  </a:moveTo>
                  <a:lnTo>
                    <a:pt x="231465" y="67359"/>
                  </a:lnTo>
                  <a:lnTo>
                    <a:pt x="231465" y="0"/>
                  </a:lnTo>
                  <a:lnTo>
                    <a:pt x="262503" y="0"/>
                  </a:lnTo>
                  <a:lnTo>
                    <a:pt x="262503" y="67359"/>
                  </a:lnTo>
                  <a:close/>
                </a:path>
                <a:path w="275590" h="282575">
                  <a:moveTo>
                    <a:pt x="185568" y="173021"/>
                  </a:moveTo>
                  <a:lnTo>
                    <a:pt x="154530" y="173021"/>
                  </a:lnTo>
                  <a:lnTo>
                    <a:pt x="154530" y="1650"/>
                  </a:lnTo>
                  <a:lnTo>
                    <a:pt x="185568" y="1650"/>
                  </a:lnTo>
                  <a:lnTo>
                    <a:pt x="185568" y="67359"/>
                  </a:lnTo>
                  <a:lnTo>
                    <a:pt x="262503" y="67359"/>
                  </a:lnTo>
                  <a:lnTo>
                    <a:pt x="262503" y="97407"/>
                  </a:lnTo>
                  <a:lnTo>
                    <a:pt x="185568" y="97407"/>
                  </a:lnTo>
                  <a:lnTo>
                    <a:pt x="185568" y="173021"/>
                  </a:lnTo>
                  <a:close/>
                </a:path>
                <a:path w="275590" h="282575">
                  <a:moveTo>
                    <a:pt x="55802" y="167738"/>
                  </a:moveTo>
                  <a:lnTo>
                    <a:pt x="0" y="167738"/>
                  </a:lnTo>
                  <a:lnTo>
                    <a:pt x="0" y="72642"/>
                  </a:lnTo>
                  <a:lnTo>
                    <a:pt x="88822" y="72642"/>
                  </a:lnTo>
                  <a:lnTo>
                    <a:pt x="88822" y="34340"/>
                  </a:lnTo>
                  <a:lnTo>
                    <a:pt x="0" y="34340"/>
                  </a:lnTo>
                  <a:lnTo>
                    <a:pt x="0" y="6934"/>
                  </a:lnTo>
                  <a:lnTo>
                    <a:pt x="119530" y="6934"/>
                  </a:lnTo>
                  <a:lnTo>
                    <a:pt x="119530" y="99388"/>
                  </a:lnTo>
                  <a:lnTo>
                    <a:pt x="30377" y="99388"/>
                  </a:lnTo>
                  <a:lnTo>
                    <a:pt x="30377" y="140332"/>
                  </a:lnTo>
                  <a:lnTo>
                    <a:pt x="135379" y="140332"/>
                  </a:lnTo>
                  <a:lnTo>
                    <a:pt x="135379" y="157172"/>
                  </a:lnTo>
                  <a:lnTo>
                    <a:pt x="119695" y="162027"/>
                  </a:lnTo>
                  <a:lnTo>
                    <a:pt x="100791" y="165303"/>
                  </a:lnTo>
                  <a:lnTo>
                    <a:pt x="79287" y="167155"/>
                  </a:lnTo>
                  <a:lnTo>
                    <a:pt x="55802" y="167738"/>
                  </a:lnTo>
                  <a:close/>
                </a:path>
                <a:path w="275590" h="282575">
                  <a:moveTo>
                    <a:pt x="262503" y="199106"/>
                  </a:moveTo>
                  <a:lnTo>
                    <a:pt x="231465" y="199106"/>
                  </a:lnTo>
                  <a:lnTo>
                    <a:pt x="231465" y="97407"/>
                  </a:lnTo>
                  <a:lnTo>
                    <a:pt x="262503" y="97407"/>
                  </a:lnTo>
                  <a:lnTo>
                    <a:pt x="262503" y="199106"/>
                  </a:lnTo>
                  <a:close/>
                </a:path>
                <a:path w="275590" h="282575">
                  <a:moveTo>
                    <a:pt x="135379" y="140332"/>
                  </a:moveTo>
                  <a:lnTo>
                    <a:pt x="58114" y="140332"/>
                  </a:lnTo>
                  <a:lnTo>
                    <a:pt x="80820" y="139754"/>
                  </a:lnTo>
                  <a:lnTo>
                    <a:pt x="101575" y="137938"/>
                  </a:lnTo>
                  <a:lnTo>
                    <a:pt x="119917" y="134760"/>
                  </a:lnTo>
                  <a:lnTo>
                    <a:pt x="135379" y="130096"/>
                  </a:lnTo>
                  <a:lnTo>
                    <a:pt x="135379" y="140332"/>
                  </a:lnTo>
                  <a:close/>
                </a:path>
                <a:path w="275590" h="282575">
                  <a:moveTo>
                    <a:pt x="12547" y="278353"/>
                  </a:moveTo>
                  <a:lnTo>
                    <a:pt x="12547" y="250286"/>
                  </a:lnTo>
                  <a:lnTo>
                    <a:pt x="52598" y="245364"/>
                  </a:lnTo>
                  <a:lnTo>
                    <a:pt x="89028" y="231713"/>
                  </a:lnTo>
                  <a:lnTo>
                    <a:pt x="117347" y="209518"/>
                  </a:lnTo>
                  <a:lnTo>
                    <a:pt x="133068" y="178964"/>
                  </a:lnTo>
                  <a:lnTo>
                    <a:pt x="165427" y="185899"/>
                  </a:lnTo>
                  <a:lnTo>
                    <a:pt x="163445" y="192709"/>
                  </a:lnTo>
                  <a:lnTo>
                    <a:pt x="160969" y="199271"/>
                  </a:lnTo>
                  <a:lnTo>
                    <a:pt x="157997" y="205586"/>
                  </a:lnTo>
                  <a:lnTo>
                    <a:pt x="154530" y="211654"/>
                  </a:lnTo>
                  <a:lnTo>
                    <a:pt x="217262" y="234107"/>
                  </a:lnTo>
                  <a:lnTo>
                    <a:pt x="136700" y="234107"/>
                  </a:lnTo>
                  <a:lnTo>
                    <a:pt x="111218" y="253232"/>
                  </a:lnTo>
                  <a:lnTo>
                    <a:pt x="80938" y="267002"/>
                  </a:lnTo>
                  <a:lnTo>
                    <a:pt x="47501" y="275386"/>
                  </a:lnTo>
                  <a:lnTo>
                    <a:pt x="12547" y="278353"/>
                  </a:lnTo>
                  <a:close/>
                </a:path>
                <a:path w="275590" h="282575">
                  <a:moveTo>
                    <a:pt x="262834" y="281985"/>
                  </a:moveTo>
                  <a:lnTo>
                    <a:pt x="136700" y="234107"/>
                  </a:lnTo>
                  <a:lnTo>
                    <a:pt x="217262" y="234107"/>
                  </a:lnTo>
                  <a:lnTo>
                    <a:pt x="275381" y="254909"/>
                  </a:lnTo>
                  <a:lnTo>
                    <a:pt x="262834" y="281985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390221" y="2480629"/>
              <a:ext cx="275590" cy="282575"/>
            </a:xfrm>
            <a:custGeom>
              <a:avLst/>
              <a:gdLst/>
              <a:ahLst/>
              <a:cxnLst/>
              <a:rect l="l" t="t" r="r" b="b"/>
              <a:pathLst>
                <a:path w="275590" h="282575">
                  <a:moveTo>
                    <a:pt x="185568" y="97407"/>
                  </a:moveTo>
                  <a:lnTo>
                    <a:pt x="231465" y="97407"/>
                  </a:lnTo>
                  <a:lnTo>
                    <a:pt x="231465" y="199106"/>
                  </a:lnTo>
                  <a:lnTo>
                    <a:pt x="262503" y="199106"/>
                  </a:lnTo>
                  <a:lnTo>
                    <a:pt x="262503" y="0"/>
                  </a:lnTo>
                  <a:lnTo>
                    <a:pt x="231465" y="0"/>
                  </a:lnTo>
                  <a:lnTo>
                    <a:pt x="231465" y="67359"/>
                  </a:lnTo>
                  <a:lnTo>
                    <a:pt x="185568" y="67359"/>
                  </a:lnTo>
                  <a:lnTo>
                    <a:pt x="185568" y="1650"/>
                  </a:lnTo>
                  <a:lnTo>
                    <a:pt x="154530" y="1650"/>
                  </a:lnTo>
                  <a:lnTo>
                    <a:pt x="154530" y="173021"/>
                  </a:lnTo>
                  <a:lnTo>
                    <a:pt x="185568" y="173021"/>
                  </a:lnTo>
                  <a:lnTo>
                    <a:pt x="185568" y="97407"/>
                  </a:lnTo>
                  <a:close/>
                </a:path>
                <a:path w="275590" h="282575">
                  <a:moveTo>
                    <a:pt x="135379" y="157172"/>
                  </a:moveTo>
                  <a:lnTo>
                    <a:pt x="135379" y="130096"/>
                  </a:lnTo>
                  <a:lnTo>
                    <a:pt x="119917" y="134760"/>
                  </a:lnTo>
                  <a:lnTo>
                    <a:pt x="101575" y="137938"/>
                  </a:lnTo>
                  <a:lnTo>
                    <a:pt x="80820" y="139754"/>
                  </a:lnTo>
                  <a:lnTo>
                    <a:pt x="58114" y="140332"/>
                  </a:lnTo>
                  <a:lnTo>
                    <a:pt x="30377" y="140332"/>
                  </a:lnTo>
                  <a:lnTo>
                    <a:pt x="30377" y="99388"/>
                  </a:lnTo>
                  <a:lnTo>
                    <a:pt x="119530" y="99388"/>
                  </a:lnTo>
                  <a:lnTo>
                    <a:pt x="119530" y="6934"/>
                  </a:lnTo>
                  <a:lnTo>
                    <a:pt x="0" y="6934"/>
                  </a:lnTo>
                  <a:lnTo>
                    <a:pt x="0" y="34340"/>
                  </a:lnTo>
                  <a:lnTo>
                    <a:pt x="88822" y="34340"/>
                  </a:lnTo>
                  <a:lnTo>
                    <a:pt x="88822" y="72642"/>
                  </a:lnTo>
                  <a:lnTo>
                    <a:pt x="0" y="72642"/>
                  </a:lnTo>
                  <a:lnTo>
                    <a:pt x="0" y="167738"/>
                  </a:lnTo>
                  <a:lnTo>
                    <a:pt x="55802" y="167738"/>
                  </a:lnTo>
                  <a:lnTo>
                    <a:pt x="79287" y="167155"/>
                  </a:lnTo>
                  <a:lnTo>
                    <a:pt x="100791" y="165303"/>
                  </a:lnTo>
                  <a:lnTo>
                    <a:pt x="119695" y="162027"/>
                  </a:lnTo>
                  <a:lnTo>
                    <a:pt x="135379" y="157172"/>
                  </a:lnTo>
                  <a:close/>
                </a:path>
                <a:path w="275590" h="282575">
                  <a:moveTo>
                    <a:pt x="275381" y="254909"/>
                  </a:moveTo>
                  <a:lnTo>
                    <a:pt x="154530" y="211654"/>
                  </a:lnTo>
                  <a:lnTo>
                    <a:pt x="157997" y="205586"/>
                  </a:lnTo>
                  <a:lnTo>
                    <a:pt x="160969" y="199271"/>
                  </a:lnTo>
                  <a:lnTo>
                    <a:pt x="163445" y="192709"/>
                  </a:lnTo>
                  <a:lnTo>
                    <a:pt x="165427" y="185899"/>
                  </a:lnTo>
                  <a:lnTo>
                    <a:pt x="133068" y="178964"/>
                  </a:lnTo>
                  <a:lnTo>
                    <a:pt x="117347" y="209518"/>
                  </a:lnTo>
                  <a:lnTo>
                    <a:pt x="89028" y="231713"/>
                  </a:lnTo>
                  <a:lnTo>
                    <a:pt x="52598" y="245364"/>
                  </a:lnTo>
                  <a:lnTo>
                    <a:pt x="12547" y="250286"/>
                  </a:lnTo>
                  <a:lnTo>
                    <a:pt x="12547" y="278353"/>
                  </a:lnTo>
                  <a:lnTo>
                    <a:pt x="47501" y="275386"/>
                  </a:lnTo>
                  <a:lnTo>
                    <a:pt x="80938" y="267002"/>
                  </a:lnTo>
                  <a:lnTo>
                    <a:pt x="111218" y="253232"/>
                  </a:lnTo>
                  <a:lnTo>
                    <a:pt x="136700" y="234107"/>
                  </a:lnTo>
                  <a:lnTo>
                    <a:pt x="262834" y="281985"/>
                  </a:lnTo>
                  <a:lnTo>
                    <a:pt x="275381" y="254909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1692541" y="2480491"/>
            <a:ext cx="288925" cy="282575"/>
            <a:chOff x="11692541" y="2480491"/>
            <a:chExt cx="288925" cy="282575"/>
          </a:xfrm>
        </p:grpSpPr>
        <p:sp>
          <p:nvSpPr>
            <p:cNvPr id="67" name="object 67"/>
            <p:cNvSpPr/>
            <p:nvPr/>
          </p:nvSpPr>
          <p:spPr>
            <a:xfrm>
              <a:off x="11695976" y="2483941"/>
              <a:ext cx="281940" cy="274955"/>
            </a:xfrm>
            <a:custGeom>
              <a:avLst/>
              <a:gdLst/>
              <a:ahLst/>
              <a:cxnLst/>
              <a:rect l="l" t="t" r="r" b="b"/>
              <a:pathLst>
                <a:path w="281940" h="274955">
                  <a:moveTo>
                    <a:pt x="261848" y="185928"/>
                  </a:moveTo>
                  <a:lnTo>
                    <a:pt x="229489" y="185928"/>
                  </a:lnTo>
                  <a:lnTo>
                    <a:pt x="229489" y="211328"/>
                  </a:lnTo>
                  <a:lnTo>
                    <a:pt x="229489" y="249428"/>
                  </a:lnTo>
                  <a:lnTo>
                    <a:pt x="52171" y="249428"/>
                  </a:lnTo>
                  <a:lnTo>
                    <a:pt x="52171" y="211328"/>
                  </a:lnTo>
                  <a:lnTo>
                    <a:pt x="229489" y="211328"/>
                  </a:lnTo>
                  <a:lnTo>
                    <a:pt x="229489" y="185928"/>
                  </a:lnTo>
                  <a:lnTo>
                    <a:pt x="19481" y="185928"/>
                  </a:lnTo>
                  <a:lnTo>
                    <a:pt x="19481" y="211328"/>
                  </a:lnTo>
                  <a:lnTo>
                    <a:pt x="19481" y="249428"/>
                  </a:lnTo>
                  <a:lnTo>
                    <a:pt x="19481" y="274828"/>
                  </a:lnTo>
                  <a:lnTo>
                    <a:pt x="261848" y="274828"/>
                  </a:lnTo>
                  <a:lnTo>
                    <a:pt x="261848" y="249618"/>
                  </a:lnTo>
                  <a:lnTo>
                    <a:pt x="261848" y="249428"/>
                  </a:lnTo>
                  <a:lnTo>
                    <a:pt x="261848" y="211328"/>
                  </a:lnTo>
                  <a:lnTo>
                    <a:pt x="261848" y="185928"/>
                  </a:lnTo>
                  <a:close/>
                </a:path>
                <a:path w="281940" h="274955">
                  <a:moveTo>
                    <a:pt x="281647" y="134048"/>
                  </a:moveTo>
                  <a:lnTo>
                    <a:pt x="156845" y="134048"/>
                  </a:lnTo>
                  <a:lnTo>
                    <a:pt x="156845" y="105651"/>
                  </a:lnTo>
                  <a:lnTo>
                    <a:pt x="265150" y="105651"/>
                  </a:lnTo>
                  <a:lnTo>
                    <a:pt x="265150" y="79895"/>
                  </a:lnTo>
                  <a:lnTo>
                    <a:pt x="215290" y="79895"/>
                  </a:lnTo>
                  <a:lnTo>
                    <a:pt x="215290" y="25755"/>
                  </a:lnTo>
                  <a:lnTo>
                    <a:pt x="262178" y="25755"/>
                  </a:lnTo>
                  <a:lnTo>
                    <a:pt x="262178" y="0"/>
                  </a:lnTo>
                  <a:lnTo>
                    <a:pt x="182600" y="0"/>
                  </a:lnTo>
                  <a:lnTo>
                    <a:pt x="182600" y="25755"/>
                  </a:lnTo>
                  <a:lnTo>
                    <a:pt x="182600" y="79895"/>
                  </a:lnTo>
                  <a:lnTo>
                    <a:pt x="98729" y="79895"/>
                  </a:lnTo>
                  <a:lnTo>
                    <a:pt x="98729" y="25755"/>
                  </a:lnTo>
                  <a:lnTo>
                    <a:pt x="182600" y="25755"/>
                  </a:lnTo>
                  <a:lnTo>
                    <a:pt x="182600" y="0"/>
                  </a:lnTo>
                  <a:lnTo>
                    <a:pt x="19151" y="0"/>
                  </a:lnTo>
                  <a:lnTo>
                    <a:pt x="19151" y="25755"/>
                  </a:lnTo>
                  <a:lnTo>
                    <a:pt x="66040" y="25755"/>
                  </a:lnTo>
                  <a:lnTo>
                    <a:pt x="66040" y="79895"/>
                  </a:lnTo>
                  <a:lnTo>
                    <a:pt x="16179" y="79895"/>
                  </a:lnTo>
                  <a:lnTo>
                    <a:pt x="16179" y="105651"/>
                  </a:lnTo>
                  <a:lnTo>
                    <a:pt x="124485" y="105651"/>
                  </a:lnTo>
                  <a:lnTo>
                    <a:pt x="124485" y="134048"/>
                  </a:lnTo>
                  <a:lnTo>
                    <a:pt x="0" y="134048"/>
                  </a:lnTo>
                  <a:lnTo>
                    <a:pt x="0" y="160134"/>
                  </a:lnTo>
                  <a:lnTo>
                    <a:pt x="281647" y="160134"/>
                  </a:lnTo>
                  <a:lnTo>
                    <a:pt x="281647" y="134048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695980" y="2483930"/>
              <a:ext cx="281940" cy="275590"/>
            </a:xfrm>
            <a:custGeom>
              <a:avLst/>
              <a:gdLst/>
              <a:ahLst/>
              <a:cxnLst/>
              <a:rect l="l" t="t" r="r" b="b"/>
              <a:pathLst>
                <a:path w="281940" h="275589">
                  <a:moveTo>
                    <a:pt x="156841" y="134058"/>
                  </a:moveTo>
                  <a:lnTo>
                    <a:pt x="156841" y="105661"/>
                  </a:lnTo>
                  <a:lnTo>
                    <a:pt x="265145" y="105661"/>
                  </a:lnTo>
                  <a:lnTo>
                    <a:pt x="265145" y="79906"/>
                  </a:lnTo>
                  <a:lnTo>
                    <a:pt x="215286" y="79906"/>
                  </a:lnTo>
                  <a:lnTo>
                    <a:pt x="215286" y="25755"/>
                  </a:lnTo>
                  <a:lnTo>
                    <a:pt x="262173" y="25755"/>
                  </a:lnTo>
                  <a:lnTo>
                    <a:pt x="262173" y="0"/>
                  </a:lnTo>
                  <a:lnTo>
                    <a:pt x="19151" y="0"/>
                  </a:lnTo>
                  <a:lnTo>
                    <a:pt x="19151" y="25755"/>
                  </a:lnTo>
                  <a:lnTo>
                    <a:pt x="66038" y="25755"/>
                  </a:lnTo>
                  <a:lnTo>
                    <a:pt x="66038" y="79906"/>
                  </a:lnTo>
                  <a:lnTo>
                    <a:pt x="16179" y="79906"/>
                  </a:lnTo>
                  <a:lnTo>
                    <a:pt x="16179" y="105661"/>
                  </a:lnTo>
                  <a:lnTo>
                    <a:pt x="124483" y="105661"/>
                  </a:lnTo>
                  <a:lnTo>
                    <a:pt x="124483" y="134058"/>
                  </a:lnTo>
                  <a:lnTo>
                    <a:pt x="0" y="134058"/>
                  </a:lnTo>
                  <a:lnTo>
                    <a:pt x="0" y="160143"/>
                  </a:lnTo>
                  <a:lnTo>
                    <a:pt x="281655" y="160143"/>
                  </a:lnTo>
                  <a:lnTo>
                    <a:pt x="281655" y="134058"/>
                  </a:lnTo>
                  <a:lnTo>
                    <a:pt x="156841" y="134058"/>
                  </a:lnTo>
                  <a:close/>
                </a:path>
                <a:path w="281940" h="275589">
                  <a:moveTo>
                    <a:pt x="98727" y="25755"/>
                  </a:moveTo>
                  <a:lnTo>
                    <a:pt x="182597" y="25755"/>
                  </a:lnTo>
                  <a:lnTo>
                    <a:pt x="182597" y="79906"/>
                  </a:lnTo>
                  <a:lnTo>
                    <a:pt x="98727" y="79906"/>
                  </a:lnTo>
                  <a:lnTo>
                    <a:pt x="98727" y="25755"/>
                  </a:lnTo>
                  <a:close/>
                </a:path>
                <a:path w="281940" h="275589">
                  <a:moveTo>
                    <a:pt x="19481" y="275381"/>
                  </a:moveTo>
                  <a:lnTo>
                    <a:pt x="261843" y="275381"/>
                  </a:lnTo>
                  <a:lnTo>
                    <a:pt x="261843" y="185899"/>
                  </a:lnTo>
                  <a:lnTo>
                    <a:pt x="19481" y="185899"/>
                  </a:lnTo>
                  <a:lnTo>
                    <a:pt x="19481" y="275381"/>
                  </a:lnTo>
                  <a:close/>
                </a:path>
                <a:path w="281940" h="275589">
                  <a:moveTo>
                    <a:pt x="52170" y="211323"/>
                  </a:moveTo>
                  <a:lnTo>
                    <a:pt x="229484" y="211323"/>
                  </a:lnTo>
                  <a:lnTo>
                    <a:pt x="229484" y="249626"/>
                  </a:lnTo>
                  <a:lnTo>
                    <a:pt x="52170" y="249626"/>
                  </a:lnTo>
                  <a:lnTo>
                    <a:pt x="52170" y="211323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2098531" y="2477189"/>
            <a:ext cx="614045" cy="288925"/>
            <a:chOff x="12098531" y="2477189"/>
            <a:chExt cx="614045" cy="288925"/>
          </a:xfrm>
        </p:grpSpPr>
        <p:sp>
          <p:nvSpPr>
            <p:cNvPr id="70" name="object 70"/>
            <p:cNvSpPr/>
            <p:nvPr/>
          </p:nvSpPr>
          <p:spPr>
            <a:xfrm>
              <a:off x="12101971" y="2480629"/>
              <a:ext cx="269240" cy="282575"/>
            </a:xfrm>
            <a:custGeom>
              <a:avLst/>
              <a:gdLst/>
              <a:ahLst/>
              <a:cxnLst/>
              <a:rect l="l" t="t" r="r" b="b"/>
              <a:pathLst>
                <a:path w="269240" h="282575">
                  <a:moveTo>
                    <a:pt x="268777" y="281985"/>
                  </a:moveTo>
                  <a:lnTo>
                    <a:pt x="237739" y="281985"/>
                  </a:lnTo>
                  <a:lnTo>
                    <a:pt x="237739" y="0"/>
                  </a:lnTo>
                  <a:lnTo>
                    <a:pt x="268777" y="0"/>
                  </a:lnTo>
                  <a:lnTo>
                    <a:pt x="268777" y="281985"/>
                  </a:lnTo>
                  <a:close/>
                </a:path>
                <a:path w="269240" h="282575">
                  <a:moveTo>
                    <a:pt x="195804" y="277032"/>
                  </a:moveTo>
                  <a:lnTo>
                    <a:pt x="164766" y="277032"/>
                  </a:lnTo>
                  <a:lnTo>
                    <a:pt x="164766" y="138020"/>
                  </a:lnTo>
                  <a:lnTo>
                    <a:pt x="120190" y="138020"/>
                  </a:lnTo>
                  <a:lnTo>
                    <a:pt x="120190" y="107312"/>
                  </a:lnTo>
                  <a:lnTo>
                    <a:pt x="164766" y="107312"/>
                  </a:lnTo>
                  <a:lnTo>
                    <a:pt x="164766" y="1650"/>
                  </a:lnTo>
                  <a:lnTo>
                    <a:pt x="195804" y="1650"/>
                  </a:lnTo>
                  <a:lnTo>
                    <a:pt x="195804" y="277032"/>
                  </a:lnTo>
                  <a:close/>
                </a:path>
                <a:path w="269240" h="282575">
                  <a:moveTo>
                    <a:pt x="137360" y="39953"/>
                  </a:moveTo>
                  <a:lnTo>
                    <a:pt x="4622" y="39953"/>
                  </a:lnTo>
                  <a:lnTo>
                    <a:pt x="4622" y="10236"/>
                  </a:lnTo>
                  <a:lnTo>
                    <a:pt x="137360" y="10236"/>
                  </a:lnTo>
                  <a:lnTo>
                    <a:pt x="137360" y="39953"/>
                  </a:lnTo>
                  <a:close/>
                </a:path>
                <a:path w="269240" h="282575">
                  <a:moveTo>
                    <a:pt x="0" y="265145"/>
                  </a:moveTo>
                  <a:lnTo>
                    <a:pt x="0" y="233116"/>
                  </a:lnTo>
                  <a:lnTo>
                    <a:pt x="24470" y="213846"/>
                  </a:lnTo>
                  <a:lnTo>
                    <a:pt x="41975" y="173310"/>
                  </a:lnTo>
                  <a:lnTo>
                    <a:pt x="52609" y="114386"/>
                  </a:lnTo>
                  <a:lnTo>
                    <a:pt x="56463" y="39953"/>
                  </a:lnTo>
                  <a:lnTo>
                    <a:pt x="87831" y="39953"/>
                  </a:lnTo>
                  <a:lnTo>
                    <a:pt x="87336" y="63108"/>
                  </a:lnTo>
                  <a:lnTo>
                    <a:pt x="86345" y="85024"/>
                  </a:lnTo>
                  <a:lnTo>
                    <a:pt x="84859" y="105703"/>
                  </a:lnTo>
                  <a:lnTo>
                    <a:pt x="82878" y="125143"/>
                  </a:lnTo>
                  <a:lnTo>
                    <a:pt x="108399" y="170049"/>
                  </a:lnTo>
                  <a:lnTo>
                    <a:pt x="74623" y="170049"/>
                  </a:lnTo>
                  <a:lnTo>
                    <a:pt x="62174" y="208125"/>
                  </a:lnTo>
                  <a:lnTo>
                    <a:pt x="45607" y="236666"/>
                  </a:lnTo>
                  <a:lnTo>
                    <a:pt x="24893" y="255673"/>
                  </a:lnTo>
                  <a:lnTo>
                    <a:pt x="0" y="265145"/>
                  </a:lnTo>
                  <a:close/>
                </a:path>
                <a:path w="269240" h="282575">
                  <a:moveTo>
                    <a:pt x="124813" y="261183"/>
                  </a:moveTo>
                  <a:lnTo>
                    <a:pt x="74623" y="170049"/>
                  </a:lnTo>
                  <a:lnTo>
                    <a:pt x="108399" y="170049"/>
                  </a:lnTo>
                  <a:lnTo>
                    <a:pt x="151558" y="245994"/>
                  </a:lnTo>
                  <a:lnTo>
                    <a:pt x="124813" y="26118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101970" y="2480629"/>
              <a:ext cx="269240" cy="282575"/>
            </a:xfrm>
            <a:custGeom>
              <a:avLst/>
              <a:gdLst/>
              <a:ahLst/>
              <a:cxnLst/>
              <a:rect l="l" t="t" r="r" b="b"/>
              <a:pathLst>
                <a:path w="269240" h="282575">
                  <a:moveTo>
                    <a:pt x="237739" y="0"/>
                  </a:moveTo>
                  <a:lnTo>
                    <a:pt x="237739" y="281985"/>
                  </a:lnTo>
                  <a:lnTo>
                    <a:pt x="268777" y="281985"/>
                  </a:lnTo>
                  <a:lnTo>
                    <a:pt x="268777" y="0"/>
                  </a:lnTo>
                  <a:lnTo>
                    <a:pt x="237739" y="0"/>
                  </a:lnTo>
                  <a:close/>
                </a:path>
                <a:path w="269240" h="282575">
                  <a:moveTo>
                    <a:pt x="164766" y="107312"/>
                  </a:moveTo>
                  <a:lnTo>
                    <a:pt x="120190" y="107312"/>
                  </a:lnTo>
                  <a:lnTo>
                    <a:pt x="120190" y="138020"/>
                  </a:lnTo>
                  <a:lnTo>
                    <a:pt x="164766" y="138020"/>
                  </a:lnTo>
                  <a:lnTo>
                    <a:pt x="164766" y="277032"/>
                  </a:lnTo>
                  <a:lnTo>
                    <a:pt x="195804" y="277032"/>
                  </a:lnTo>
                  <a:lnTo>
                    <a:pt x="195804" y="1650"/>
                  </a:lnTo>
                  <a:lnTo>
                    <a:pt x="164766" y="1650"/>
                  </a:lnTo>
                  <a:lnTo>
                    <a:pt x="164766" y="107312"/>
                  </a:lnTo>
                  <a:close/>
                </a:path>
                <a:path w="269240" h="282575">
                  <a:moveTo>
                    <a:pt x="87831" y="39953"/>
                  </a:moveTo>
                  <a:lnTo>
                    <a:pt x="137360" y="39953"/>
                  </a:lnTo>
                  <a:lnTo>
                    <a:pt x="137360" y="10236"/>
                  </a:lnTo>
                  <a:lnTo>
                    <a:pt x="4622" y="10236"/>
                  </a:lnTo>
                  <a:lnTo>
                    <a:pt x="4622" y="39953"/>
                  </a:lnTo>
                  <a:lnTo>
                    <a:pt x="56463" y="39953"/>
                  </a:lnTo>
                  <a:lnTo>
                    <a:pt x="52609" y="114386"/>
                  </a:lnTo>
                  <a:lnTo>
                    <a:pt x="41975" y="173310"/>
                  </a:lnTo>
                  <a:lnTo>
                    <a:pt x="24470" y="213846"/>
                  </a:lnTo>
                  <a:lnTo>
                    <a:pt x="0" y="233116"/>
                  </a:lnTo>
                  <a:lnTo>
                    <a:pt x="0" y="265145"/>
                  </a:lnTo>
                  <a:lnTo>
                    <a:pt x="24893" y="255673"/>
                  </a:lnTo>
                  <a:lnTo>
                    <a:pt x="45607" y="236666"/>
                  </a:lnTo>
                  <a:lnTo>
                    <a:pt x="62174" y="208125"/>
                  </a:lnTo>
                  <a:lnTo>
                    <a:pt x="74623" y="170049"/>
                  </a:lnTo>
                  <a:lnTo>
                    <a:pt x="124813" y="261183"/>
                  </a:lnTo>
                  <a:lnTo>
                    <a:pt x="151558" y="245994"/>
                  </a:lnTo>
                  <a:lnTo>
                    <a:pt x="82878" y="125143"/>
                  </a:lnTo>
                  <a:lnTo>
                    <a:pt x="84859" y="105703"/>
                  </a:lnTo>
                  <a:lnTo>
                    <a:pt x="86345" y="85024"/>
                  </a:lnTo>
                  <a:lnTo>
                    <a:pt x="87336" y="63108"/>
                  </a:lnTo>
                  <a:lnTo>
                    <a:pt x="87831" y="39953"/>
                  </a:lnTo>
                  <a:close/>
                </a:path>
              </a:pathLst>
            </a:custGeom>
            <a:ln w="6879">
              <a:solidFill>
                <a:srgbClr val="3B7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413673" y="2480629"/>
              <a:ext cx="295275" cy="278765"/>
            </a:xfrm>
            <a:custGeom>
              <a:avLst/>
              <a:gdLst/>
              <a:ahLst/>
              <a:cxnLst/>
              <a:rect l="l" t="t" r="r" b="b"/>
              <a:pathLst>
                <a:path w="295275" h="278764">
                  <a:moveTo>
                    <a:pt x="255569" y="209342"/>
                  </a:moveTo>
                  <a:lnTo>
                    <a:pt x="222880" y="209342"/>
                  </a:lnTo>
                  <a:lnTo>
                    <a:pt x="222880" y="0"/>
                  </a:lnTo>
                  <a:lnTo>
                    <a:pt x="255569" y="0"/>
                  </a:lnTo>
                  <a:lnTo>
                    <a:pt x="255569" y="67029"/>
                  </a:lnTo>
                  <a:lnTo>
                    <a:pt x="295193" y="67029"/>
                  </a:lnTo>
                  <a:lnTo>
                    <a:pt x="295193" y="98397"/>
                  </a:lnTo>
                  <a:lnTo>
                    <a:pt x="255569" y="98397"/>
                  </a:lnTo>
                  <a:lnTo>
                    <a:pt x="255569" y="209342"/>
                  </a:lnTo>
                  <a:close/>
                </a:path>
                <a:path w="295275" h="278764">
                  <a:moveTo>
                    <a:pt x="88161" y="166747"/>
                  </a:moveTo>
                  <a:lnTo>
                    <a:pt x="51401" y="160592"/>
                  </a:lnTo>
                  <a:lnTo>
                    <a:pt x="23650" y="143510"/>
                  </a:lnTo>
                  <a:lnTo>
                    <a:pt x="6113" y="117574"/>
                  </a:lnTo>
                  <a:lnTo>
                    <a:pt x="0" y="84859"/>
                  </a:lnTo>
                  <a:lnTo>
                    <a:pt x="6113" y="52144"/>
                  </a:lnTo>
                  <a:lnTo>
                    <a:pt x="23650" y="26209"/>
                  </a:lnTo>
                  <a:lnTo>
                    <a:pt x="51401" y="9126"/>
                  </a:lnTo>
                  <a:lnTo>
                    <a:pt x="88161" y="2971"/>
                  </a:lnTo>
                  <a:lnTo>
                    <a:pt x="124869" y="9126"/>
                  </a:lnTo>
                  <a:lnTo>
                    <a:pt x="152508" y="26209"/>
                  </a:lnTo>
                  <a:lnTo>
                    <a:pt x="155308" y="30377"/>
                  </a:lnTo>
                  <a:lnTo>
                    <a:pt x="88161" y="30377"/>
                  </a:lnTo>
                  <a:lnTo>
                    <a:pt x="65424" y="34200"/>
                  </a:lnTo>
                  <a:lnTo>
                    <a:pt x="47919" y="45112"/>
                  </a:lnTo>
                  <a:lnTo>
                    <a:pt x="36666" y="62277"/>
                  </a:lnTo>
                  <a:lnTo>
                    <a:pt x="32689" y="84859"/>
                  </a:lnTo>
                  <a:lnTo>
                    <a:pt x="36666" y="107390"/>
                  </a:lnTo>
                  <a:lnTo>
                    <a:pt x="47919" y="124441"/>
                  </a:lnTo>
                  <a:lnTo>
                    <a:pt x="65424" y="135240"/>
                  </a:lnTo>
                  <a:lnTo>
                    <a:pt x="88161" y="139011"/>
                  </a:lnTo>
                  <a:lnTo>
                    <a:pt x="155530" y="139011"/>
                  </a:lnTo>
                  <a:lnTo>
                    <a:pt x="152508" y="143510"/>
                  </a:lnTo>
                  <a:lnTo>
                    <a:pt x="124869" y="160592"/>
                  </a:lnTo>
                  <a:lnTo>
                    <a:pt x="88161" y="166747"/>
                  </a:lnTo>
                  <a:close/>
                </a:path>
                <a:path w="295275" h="278764">
                  <a:moveTo>
                    <a:pt x="155530" y="139011"/>
                  </a:moveTo>
                  <a:lnTo>
                    <a:pt x="88161" y="139011"/>
                  </a:lnTo>
                  <a:lnTo>
                    <a:pt x="110707" y="135240"/>
                  </a:lnTo>
                  <a:lnTo>
                    <a:pt x="128115" y="124441"/>
                  </a:lnTo>
                  <a:lnTo>
                    <a:pt x="139331" y="107390"/>
                  </a:lnTo>
                  <a:lnTo>
                    <a:pt x="143304" y="84859"/>
                  </a:lnTo>
                  <a:lnTo>
                    <a:pt x="139331" y="62277"/>
                  </a:lnTo>
                  <a:lnTo>
                    <a:pt x="128115" y="45112"/>
                  </a:lnTo>
                  <a:lnTo>
                    <a:pt x="110707" y="34200"/>
                  </a:lnTo>
                  <a:lnTo>
                    <a:pt x="88161" y="30377"/>
                  </a:lnTo>
                  <a:lnTo>
                    <a:pt x="155308" y="30377"/>
                  </a:lnTo>
                  <a:lnTo>
                    <a:pt x="169931" y="52144"/>
                  </a:lnTo>
                  <a:lnTo>
                    <a:pt x="175993" y="84859"/>
                  </a:lnTo>
                  <a:lnTo>
                    <a:pt x="169931" y="117574"/>
                  </a:lnTo>
                  <a:lnTo>
                    <a:pt x="155530" y="139011"/>
                  </a:lnTo>
                  <a:close/>
                </a:path>
                <a:path w="295275" h="278764">
                  <a:moveTo>
                    <a:pt x="263164" y="278353"/>
                  </a:moveTo>
                  <a:lnTo>
                    <a:pt x="23113" y="278353"/>
                  </a:lnTo>
                  <a:lnTo>
                    <a:pt x="23113" y="186229"/>
                  </a:lnTo>
                  <a:lnTo>
                    <a:pt x="56463" y="186229"/>
                  </a:lnTo>
                  <a:lnTo>
                    <a:pt x="56463" y="248635"/>
                  </a:lnTo>
                  <a:lnTo>
                    <a:pt x="263164" y="248635"/>
                  </a:lnTo>
                  <a:lnTo>
                    <a:pt x="263164" y="278353"/>
                  </a:lnTo>
                  <a:close/>
                </a:path>
              </a:pathLst>
            </a:custGeom>
            <a:solidFill>
              <a:srgbClr val="3B7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10234" y="2477189"/>
              <a:ext cx="302072" cy="285232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1789191" y="4378250"/>
            <a:ext cx="14901544" cy="4670425"/>
            <a:chOff x="1789191" y="4378250"/>
            <a:chExt cx="14901544" cy="4670425"/>
          </a:xfrm>
        </p:grpSpPr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9191" y="4378250"/>
              <a:ext cx="14901411" cy="464386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9191" y="6755977"/>
              <a:ext cx="14901411" cy="229265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495854" y="5209247"/>
              <a:ext cx="7447915" cy="2686050"/>
            </a:xfrm>
            <a:custGeom>
              <a:avLst/>
              <a:gdLst/>
              <a:ahLst/>
              <a:cxnLst/>
              <a:rect l="l" t="t" r="r" b="b"/>
              <a:pathLst>
                <a:path w="7447915" h="2686050">
                  <a:moveTo>
                    <a:pt x="300609" y="2637967"/>
                  </a:moveTo>
                  <a:lnTo>
                    <a:pt x="167741" y="2637967"/>
                  </a:lnTo>
                  <a:lnTo>
                    <a:pt x="167741" y="2566327"/>
                  </a:lnTo>
                  <a:lnTo>
                    <a:pt x="280517" y="2566327"/>
                  </a:lnTo>
                  <a:lnTo>
                    <a:pt x="280517" y="2533307"/>
                  </a:lnTo>
                  <a:lnTo>
                    <a:pt x="280517" y="2427935"/>
                  </a:lnTo>
                  <a:lnTo>
                    <a:pt x="245630" y="2427935"/>
                  </a:lnTo>
                  <a:lnTo>
                    <a:pt x="245630" y="2533307"/>
                  </a:lnTo>
                  <a:lnTo>
                    <a:pt x="54622" y="2533307"/>
                  </a:lnTo>
                  <a:lnTo>
                    <a:pt x="54622" y="2427897"/>
                  </a:lnTo>
                  <a:lnTo>
                    <a:pt x="280517" y="2427897"/>
                  </a:lnTo>
                  <a:lnTo>
                    <a:pt x="280517" y="2394877"/>
                  </a:lnTo>
                  <a:lnTo>
                    <a:pt x="19735" y="2394877"/>
                  </a:lnTo>
                  <a:lnTo>
                    <a:pt x="19735" y="2427897"/>
                  </a:lnTo>
                  <a:lnTo>
                    <a:pt x="19735" y="2533307"/>
                  </a:lnTo>
                  <a:lnTo>
                    <a:pt x="19735" y="2566327"/>
                  </a:lnTo>
                  <a:lnTo>
                    <a:pt x="132156" y="2566327"/>
                  </a:lnTo>
                  <a:lnTo>
                    <a:pt x="132156" y="2637967"/>
                  </a:lnTo>
                  <a:lnTo>
                    <a:pt x="0" y="2637967"/>
                  </a:lnTo>
                  <a:lnTo>
                    <a:pt x="0" y="2670746"/>
                  </a:lnTo>
                  <a:lnTo>
                    <a:pt x="300609" y="2670746"/>
                  </a:lnTo>
                  <a:lnTo>
                    <a:pt x="300609" y="2637967"/>
                  </a:lnTo>
                  <a:close/>
                </a:path>
                <a:path w="7447915" h="2686050">
                  <a:moveTo>
                    <a:pt x="334581" y="1972602"/>
                  </a:moveTo>
                  <a:lnTo>
                    <a:pt x="302158" y="1972602"/>
                  </a:lnTo>
                  <a:lnTo>
                    <a:pt x="193268" y="2164321"/>
                  </a:lnTo>
                  <a:lnTo>
                    <a:pt x="84366" y="1972602"/>
                  </a:lnTo>
                  <a:lnTo>
                    <a:pt x="51943" y="1972602"/>
                  </a:lnTo>
                  <a:lnTo>
                    <a:pt x="51943" y="2254885"/>
                  </a:lnTo>
                  <a:lnTo>
                    <a:pt x="88950" y="2254885"/>
                  </a:lnTo>
                  <a:lnTo>
                    <a:pt x="88950" y="2046605"/>
                  </a:lnTo>
                  <a:lnTo>
                    <a:pt x="179870" y="2207310"/>
                  </a:lnTo>
                  <a:lnTo>
                    <a:pt x="206654" y="2207310"/>
                  </a:lnTo>
                  <a:lnTo>
                    <a:pt x="297573" y="2046605"/>
                  </a:lnTo>
                  <a:lnTo>
                    <a:pt x="297573" y="2254885"/>
                  </a:lnTo>
                  <a:lnTo>
                    <a:pt x="334581" y="2254885"/>
                  </a:lnTo>
                  <a:lnTo>
                    <a:pt x="334581" y="1972602"/>
                  </a:lnTo>
                  <a:close/>
                </a:path>
                <a:path w="7447915" h="2686050">
                  <a:moveTo>
                    <a:pt x="335826" y="844283"/>
                  </a:moveTo>
                  <a:lnTo>
                    <a:pt x="310248" y="826185"/>
                  </a:lnTo>
                  <a:lnTo>
                    <a:pt x="227266" y="767486"/>
                  </a:lnTo>
                  <a:lnTo>
                    <a:pt x="233705" y="746836"/>
                  </a:lnTo>
                  <a:lnTo>
                    <a:pt x="238404" y="725398"/>
                  </a:lnTo>
                  <a:lnTo>
                    <a:pt x="241287" y="703376"/>
                  </a:lnTo>
                  <a:lnTo>
                    <a:pt x="242265" y="680986"/>
                  </a:lnTo>
                  <a:lnTo>
                    <a:pt x="167246" y="676579"/>
                  </a:lnTo>
                  <a:lnTo>
                    <a:pt x="159067" y="735063"/>
                  </a:lnTo>
                  <a:lnTo>
                    <a:pt x="137896" y="783374"/>
                  </a:lnTo>
                  <a:lnTo>
                    <a:pt x="105803" y="817448"/>
                  </a:lnTo>
                  <a:lnTo>
                    <a:pt x="64858" y="833247"/>
                  </a:lnTo>
                  <a:lnTo>
                    <a:pt x="64858" y="902538"/>
                  </a:lnTo>
                  <a:lnTo>
                    <a:pt x="103466" y="895629"/>
                  </a:lnTo>
                  <a:lnTo>
                    <a:pt x="138722" y="879754"/>
                  </a:lnTo>
                  <a:lnTo>
                    <a:pt x="169926" y="856170"/>
                  </a:lnTo>
                  <a:lnTo>
                    <a:pt x="196380" y="826185"/>
                  </a:lnTo>
                  <a:lnTo>
                    <a:pt x="292138" y="897242"/>
                  </a:lnTo>
                  <a:lnTo>
                    <a:pt x="335826" y="844283"/>
                  </a:lnTo>
                  <a:close/>
                </a:path>
                <a:path w="7447915" h="2686050">
                  <a:moveTo>
                    <a:pt x="424535" y="674814"/>
                  </a:moveTo>
                  <a:lnTo>
                    <a:pt x="349948" y="674814"/>
                  </a:lnTo>
                  <a:lnTo>
                    <a:pt x="349948" y="953731"/>
                  </a:lnTo>
                  <a:lnTo>
                    <a:pt x="424535" y="953731"/>
                  </a:lnTo>
                  <a:lnTo>
                    <a:pt x="424535" y="674814"/>
                  </a:lnTo>
                  <a:close/>
                </a:path>
                <a:path w="7447915" h="2686050">
                  <a:moveTo>
                    <a:pt x="429831" y="984618"/>
                  </a:moveTo>
                  <a:lnTo>
                    <a:pt x="163271" y="984618"/>
                  </a:lnTo>
                  <a:lnTo>
                    <a:pt x="163271" y="919746"/>
                  </a:lnTo>
                  <a:lnTo>
                    <a:pt x="87363" y="919746"/>
                  </a:lnTo>
                  <a:lnTo>
                    <a:pt x="87363" y="1051699"/>
                  </a:lnTo>
                  <a:lnTo>
                    <a:pt x="429831" y="1051699"/>
                  </a:lnTo>
                  <a:lnTo>
                    <a:pt x="429831" y="984618"/>
                  </a:lnTo>
                  <a:close/>
                </a:path>
                <a:path w="7447915" h="2686050">
                  <a:moveTo>
                    <a:pt x="520509" y="2393048"/>
                  </a:moveTo>
                  <a:lnTo>
                    <a:pt x="485978" y="2393048"/>
                  </a:lnTo>
                  <a:lnTo>
                    <a:pt x="485978" y="2496477"/>
                  </a:lnTo>
                  <a:lnTo>
                    <a:pt x="387654" y="2496477"/>
                  </a:lnTo>
                  <a:lnTo>
                    <a:pt x="387654" y="2393607"/>
                  </a:lnTo>
                  <a:lnTo>
                    <a:pt x="353110" y="2393607"/>
                  </a:lnTo>
                  <a:lnTo>
                    <a:pt x="353110" y="2496477"/>
                  </a:lnTo>
                  <a:lnTo>
                    <a:pt x="353110" y="2528227"/>
                  </a:lnTo>
                  <a:lnTo>
                    <a:pt x="353110" y="2634907"/>
                  </a:lnTo>
                  <a:lnTo>
                    <a:pt x="353110" y="2666657"/>
                  </a:lnTo>
                  <a:lnTo>
                    <a:pt x="520509" y="2666657"/>
                  </a:lnTo>
                  <a:lnTo>
                    <a:pt x="520509" y="2635148"/>
                  </a:lnTo>
                  <a:lnTo>
                    <a:pt x="520509" y="2634907"/>
                  </a:lnTo>
                  <a:lnTo>
                    <a:pt x="520509" y="2528722"/>
                  </a:lnTo>
                  <a:lnTo>
                    <a:pt x="485978" y="2528722"/>
                  </a:lnTo>
                  <a:lnTo>
                    <a:pt x="485978" y="2634907"/>
                  </a:lnTo>
                  <a:lnTo>
                    <a:pt x="387654" y="2634907"/>
                  </a:lnTo>
                  <a:lnTo>
                    <a:pt x="387654" y="2528227"/>
                  </a:lnTo>
                  <a:lnTo>
                    <a:pt x="520509" y="2528227"/>
                  </a:lnTo>
                  <a:lnTo>
                    <a:pt x="520509" y="2496655"/>
                  </a:lnTo>
                  <a:lnTo>
                    <a:pt x="520509" y="2496477"/>
                  </a:lnTo>
                  <a:lnTo>
                    <a:pt x="520509" y="2393048"/>
                  </a:lnTo>
                  <a:close/>
                </a:path>
                <a:path w="7447915" h="2686050">
                  <a:moveTo>
                    <a:pt x="605942" y="2222106"/>
                  </a:moveTo>
                  <a:lnTo>
                    <a:pt x="432206" y="2222106"/>
                  </a:lnTo>
                  <a:lnTo>
                    <a:pt x="599592" y="1998332"/>
                  </a:lnTo>
                  <a:lnTo>
                    <a:pt x="599592" y="1972957"/>
                  </a:lnTo>
                  <a:lnTo>
                    <a:pt x="388848" y="1972957"/>
                  </a:lnTo>
                  <a:lnTo>
                    <a:pt x="388848" y="2005723"/>
                  </a:lnTo>
                  <a:lnTo>
                    <a:pt x="549198" y="2005723"/>
                  </a:lnTo>
                  <a:lnTo>
                    <a:pt x="381800" y="2229154"/>
                  </a:lnTo>
                  <a:lnTo>
                    <a:pt x="381800" y="2254885"/>
                  </a:lnTo>
                  <a:lnTo>
                    <a:pt x="605942" y="2254885"/>
                  </a:lnTo>
                  <a:lnTo>
                    <a:pt x="605942" y="2222106"/>
                  </a:lnTo>
                  <a:close/>
                </a:path>
                <a:path w="7447915" h="2686050">
                  <a:moveTo>
                    <a:pt x="653732" y="2506637"/>
                  </a:moveTo>
                  <a:lnTo>
                    <a:pt x="611441" y="2506637"/>
                  </a:lnTo>
                  <a:lnTo>
                    <a:pt x="611441" y="2384717"/>
                  </a:lnTo>
                  <a:lnTo>
                    <a:pt x="576541" y="2384717"/>
                  </a:lnTo>
                  <a:lnTo>
                    <a:pt x="576541" y="2506637"/>
                  </a:lnTo>
                  <a:lnTo>
                    <a:pt x="576541" y="2539657"/>
                  </a:lnTo>
                  <a:lnTo>
                    <a:pt x="576541" y="2685707"/>
                  </a:lnTo>
                  <a:lnTo>
                    <a:pt x="611441" y="2685707"/>
                  </a:lnTo>
                  <a:lnTo>
                    <a:pt x="611441" y="2539657"/>
                  </a:lnTo>
                  <a:lnTo>
                    <a:pt x="653732" y="2539657"/>
                  </a:lnTo>
                  <a:lnTo>
                    <a:pt x="653732" y="2506637"/>
                  </a:lnTo>
                  <a:close/>
                </a:path>
                <a:path w="7447915" h="2686050">
                  <a:moveTo>
                    <a:pt x="803643" y="2224925"/>
                  </a:moveTo>
                  <a:lnTo>
                    <a:pt x="757859" y="2141766"/>
                  </a:lnTo>
                  <a:lnTo>
                    <a:pt x="730694" y="2092426"/>
                  </a:lnTo>
                  <a:lnTo>
                    <a:pt x="733526" y="2065185"/>
                  </a:lnTo>
                  <a:lnTo>
                    <a:pt x="735634" y="2035771"/>
                  </a:lnTo>
                  <a:lnTo>
                    <a:pt x="736942" y="2004110"/>
                  </a:lnTo>
                  <a:lnTo>
                    <a:pt x="737387" y="1970138"/>
                  </a:lnTo>
                  <a:lnTo>
                    <a:pt x="703910" y="1968728"/>
                  </a:lnTo>
                  <a:lnTo>
                    <a:pt x="701675" y="2043798"/>
                  </a:lnTo>
                  <a:lnTo>
                    <a:pt x="694880" y="2106866"/>
                  </a:lnTo>
                  <a:lnTo>
                    <a:pt x="682802" y="2156447"/>
                  </a:lnTo>
                  <a:lnTo>
                    <a:pt x="664679" y="2191016"/>
                  </a:lnTo>
                  <a:lnTo>
                    <a:pt x="639775" y="2209076"/>
                  </a:lnTo>
                  <a:lnTo>
                    <a:pt x="639775" y="2244318"/>
                  </a:lnTo>
                  <a:lnTo>
                    <a:pt x="667372" y="2233193"/>
                  </a:lnTo>
                  <a:lnTo>
                    <a:pt x="690041" y="2212467"/>
                  </a:lnTo>
                  <a:lnTo>
                    <a:pt x="708012" y="2182025"/>
                  </a:lnTo>
                  <a:lnTo>
                    <a:pt x="721537" y="2141766"/>
                  </a:lnTo>
                  <a:lnTo>
                    <a:pt x="774395" y="2240432"/>
                  </a:lnTo>
                  <a:lnTo>
                    <a:pt x="803643" y="2224925"/>
                  </a:lnTo>
                  <a:close/>
                </a:path>
                <a:path w="7447915" h="2686050">
                  <a:moveTo>
                    <a:pt x="843788" y="679742"/>
                  </a:moveTo>
                  <a:lnTo>
                    <a:pt x="505739" y="679742"/>
                  </a:lnTo>
                  <a:lnTo>
                    <a:pt x="505739" y="748322"/>
                  </a:lnTo>
                  <a:lnTo>
                    <a:pt x="766559" y="748322"/>
                  </a:lnTo>
                  <a:lnTo>
                    <a:pt x="766559" y="855002"/>
                  </a:lnTo>
                  <a:lnTo>
                    <a:pt x="843788" y="855002"/>
                  </a:lnTo>
                  <a:lnTo>
                    <a:pt x="843788" y="748322"/>
                  </a:lnTo>
                  <a:lnTo>
                    <a:pt x="843788" y="679742"/>
                  </a:lnTo>
                  <a:close/>
                </a:path>
                <a:path w="7447915" h="2686050">
                  <a:moveTo>
                    <a:pt x="850874" y="1963089"/>
                  </a:moveTo>
                  <a:lnTo>
                    <a:pt x="817740" y="1963089"/>
                  </a:lnTo>
                  <a:lnTo>
                    <a:pt x="817740" y="2064232"/>
                  </a:lnTo>
                  <a:lnTo>
                    <a:pt x="770166" y="2064232"/>
                  </a:lnTo>
                  <a:lnTo>
                    <a:pt x="770166" y="2097354"/>
                  </a:lnTo>
                  <a:lnTo>
                    <a:pt x="817740" y="2097354"/>
                  </a:lnTo>
                  <a:lnTo>
                    <a:pt x="817740" y="2257006"/>
                  </a:lnTo>
                  <a:lnTo>
                    <a:pt x="850874" y="2257006"/>
                  </a:lnTo>
                  <a:lnTo>
                    <a:pt x="850874" y="1963089"/>
                  </a:lnTo>
                  <a:close/>
                </a:path>
                <a:path w="7447915" h="2686050">
                  <a:moveTo>
                    <a:pt x="865860" y="877824"/>
                  </a:moveTo>
                  <a:lnTo>
                    <a:pt x="484555" y="877824"/>
                  </a:lnTo>
                  <a:lnTo>
                    <a:pt x="484555" y="946226"/>
                  </a:lnTo>
                  <a:lnTo>
                    <a:pt x="563118" y="946226"/>
                  </a:lnTo>
                  <a:lnTo>
                    <a:pt x="563118" y="1060526"/>
                  </a:lnTo>
                  <a:lnTo>
                    <a:pt x="637692" y="1060526"/>
                  </a:lnTo>
                  <a:lnTo>
                    <a:pt x="637692" y="946226"/>
                  </a:lnTo>
                  <a:lnTo>
                    <a:pt x="712724" y="946226"/>
                  </a:lnTo>
                  <a:lnTo>
                    <a:pt x="712724" y="1060526"/>
                  </a:lnTo>
                  <a:lnTo>
                    <a:pt x="787298" y="1060526"/>
                  </a:lnTo>
                  <a:lnTo>
                    <a:pt x="787298" y="946226"/>
                  </a:lnTo>
                  <a:lnTo>
                    <a:pt x="865860" y="946226"/>
                  </a:lnTo>
                  <a:lnTo>
                    <a:pt x="865860" y="877824"/>
                  </a:lnTo>
                  <a:close/>
                </a:path>
                <a:path w="7447915" h="2686050">
                  <a:moveTo>
                    <a:pt x="870115" y="2457539"/>
                  </a:moveTo>
                  <a:lnTo>
                    <a:pt x="863396" y="2429332"/>
                  </a:lnTo>
                  <a:lnTo>
                    <a:pt x="851687" y="2415603"/>
                  </a:lnTo>
                  <a:lnTo>
                    <a:pt x="844473" y="2407145"/>
                  </a:lnTo>
                  <a:lnTo>
                    <a:pt x="835571" y="2402751"/>
                  </a:lnTo>
                  <a:lnTo>
                    <a:pt x="835571" y="2457539"/>
                  </a:lnTo>
                  <a:lnTo>
                    <a:pt x="831291" y="2474798"/>
                  </a:lnTo>
                  <a:lnTo>
                    <a:pt x="819277" y="2488019"/>
                  </a:lnTo>
                  <a:lnTo>
                    <a:pt x="800785" y="2496489"/>
                  </a:lnTo>
                  <a:lnTo>
                    <a:pt x="777074" y="2499474"/>
                  </a:lnTo>
                  <a:lnTo>
                    <a:pt x="753300" y="2496489"/>
                  </a:lnTo>
                  <a:lnTo>
                    <a:pt x="734695" y="2488019"/>
                  </a:lnTo>
                  <a:lnTo>
                    <a:pt x="722553" y="2474798"/>
                  </a:lnTo>
                  <a:lnTo>
                    <a:pt x="718223" y="2457539"/>
                  </a:lnTo>
                  <a:lnTo>
                    <a:pt x="722553" y="2440279"/>
                  </a:lnTo>
                  <a:lnTo>
                    <a:pt x="734695" y="2427059"/>
                  </a:lnTo>
                  <a:lnTo>
                    <a:pt x="753300" y="2418588"/>
                  </a:lnTo>
                  <a:lnTo>
                    <a:pt x="777074" y="2415603"/>
                  </a:lnTo>
                  <a:lnTo>
                    <a:pt x="800785" y="2418588"/>
                  </a:lnTo>
                  <a:lnTo>
                    <a:pt x="819277" y="2427059"/>
                  </a:lnTo>
                  <a:lnTo>
                    <a:pt x="831291" y="2440279"/>
                  </a:lnTo>
                  <a:lnTo>
                    <a:pt x="835571" y="2457539"/>
                  </a:lnTo>
                  <a:lnTo>
                    <a:pt x="835571" y="2402751"/>
                  </a:lnTo>
                  <a:lnTo>
                    <a:pt x="815098" y="2392616"/>
                  </a:lnTo>
                  <a:lnTo>
                    <a:pt x="777074" y="2387409"/>
                  </a:lnTo>
                  <a:lnTo>
                    <a:pt x="738987" y="2392616"/>
                  </a:lnTo>
                  <a:lnTo>
                    <a:pt x="709498" y="2407145"/>
                  </a:lnTo>
                  <a:lnTo>
                    <a:pt x="690448" y="2429332"/>
                  </a:lnTo>
                  <a:lnTo>
                    <a:pt x="683679" y="2457539"/>
                  </a:lnTo>
                  <a:lnTo>
                    <a:pt x="690448" y="2485745"/>
                  </a:lnTo>
                  <a:lnTo>
                    <a:pt x="709498" y="2507932"/>
                  </a:lnTo>
                  <a:lnTo>
                    <a:pt x="738987" y="2522461"/>
                  </a:lnTo>
                  <a:lnTo>
                    <a:pt x="777074" y="2527668"/>
                  </a:lnTo>
                  <a:lnTo>
                    <a:pt x="815098" y="2522461"/>
                  </a:lnTo>
                  <a:lnTo>
                    <a:pt x="844473" y="2507932"/>
                  </a:lnTo>
                  <a:lnTo>
                    <a:pt x="851687" y="2499474"/>
                  </a:lnTo>
                  <a:lnTo>
                    <a:pt x="863396" y="2485745"/>
                  </a:lnTo>
                  <a:lnTo>
                    <a:pt x="870115" y="2457539"/>
                  </a:lnTo>
                  <a:close/>
                </a:path>
                <a:path w="7447915" h="2686050">
                  <a:moveTo>
                    <a:pt x="926642" y="1961324"/>
                  </a:moveTo>
                  <a:lnTo>
                    <a:pt x="893508" y="1961324"/>
                  </a:lnTo>
                  <a:lnTo>
                    <a:pt x="893508" y="2262289"/>
                  </a:lnTo>
                  <a:lnTo>
                    <a:pt x="926642" y="2262289"/>
                  </a:lnTo>
                  <a:lnTo>
                    <a:pt x="926642" y="1961324"/>
                  </a:lnTo>
                  <a:close/>
                </a:path>
                <a:path w="7447915" h="2686050">
                  <a:moveTo>
                    <a:pt x="958913" y="2384234"/>
                  </a:moveTo>
                  <a:lnTo>
                    <a:pt x="924026" y="2384234"/>
                  </a:lnTo>
                  <a:lnTo>
                    <a:pt x="924026" y="2531541"/>
                  </a:lnTo>
                  <a:lnTo>
                    <a:pt x="958913" y="2531541"/>
                  </a:lnTo>
                  <a:lnTo>
                    <a:pt x="958913" y="2384234"/>
                  </a:lnTo>
                  <a:close/>
                </a:path>
                <a:path w="7447915" h="2686050">
                  <a:moveTo>
                    <a:pt x="966317" y="2653830"/>
                  </a:moveTo>
                  <a:lnTo>
                    <a:pt x="742188" y="2653830"/>
                  </a:lnTo>
                  <a:lnTo>
                    <a:pt x="742188" y="2627757"/>
                  </a:lnTo>
                  <a:lnTo>
                    <a:pt x="958913" y="2627757"/>
                  </a:lnTo>
                  <a:lnTo>
                    <a:pt x="958913" y="2548102"/>
                  </a:lnTo>
                  <a:lnTo>
                    <a:pt x="706945" y="2548102"/>
                  </a:lnTo>
                  <a:lnTo>
                    <a:pt x="706945" y="2575598"/>
                  </a:lnTo>
                  <a:lnTo>
                    <a:pt x="924382" y="2575598"/>
                  </a:lnTo>
                  <a:lnTo>
                    <a:pt x="924382" y="2601671"/>
                  </a:lnTo>
                  <a:lnTo>
                    <a:pt x="707644" y="2601671"/>
                  </a:lnTo>
                  <a:lnTo>
                    <a:pt x="707644" y="2681325"/>
                  </a:lnTo>
                  <a:lnTo>
                    <a:pt x="966317" y="2681325"/>
                  </a:lnTo>
                  <a:lnTo>
                    <a:pt x="966317" y="2653830"/>
                  </a:lnTo>
                  <a:close/>
                </a:path>
                <a:path w="7447915" h="2686050">
                  <a:moveTo>
                    <a:pt x="999172" y="143941"/>
                  </a:moveTo>
                  <a:lnTo>
                    <a:pt x="831799" y="143941"/>
                  </a:lnTo>
                  <a:lnTo>
                    <a:pt x="831799" y="202133"/>
                  </a:lnTo>
                  <a:lnTo>
                    <a:pt x="925868" y="202133"/>
                  </a:lnTo>
                  <a:lnTo>
                    <a:pt x="915771" y="224205"/>
                  </a:lnTo>
                  <a:lnTo>
                    <a:pt x="896962" y="243319"/>
                  </a:lnTo>
                  <a:lnTo>
                    <a:pt x="870508" y="256755"/>
                  </a:lnTo>
                  <a:lnTo>
                    <a:pt x="837463" y="261823"/>
                  </a:lnTo>
                  <a:lnTo>
                    <a:pt x="798639" y="254368"/>
                  </a:lnTo>
                  <a:lnTo>
                    <a:pt x="767753" y="233629"/>
                  </a:lnTo>
                  <a:lnTo>
                    <a:pt x="747356" y="202057"/>
                  </a:lnTo>
                  <a:lnTo>
                    <a:pt x="739990" y="162077"/>
                  </a:lnTo>
                  <a:lnTo>
                    <a:pt x="747356" y="122453"/>
                  </a:lnTo>
                  <a:lnTo>
                    <a:pt x="767753" y="91236"/>
                  </a:lnTo>
                  <a:lnTo>
                    <a:pt x="798639" y="70802"/>
                  </a:lnTo>
                  <a:lnTo>
                    <a:pt x="837463" y="63474"/>
                  </a:lnTo>
                  <a:lnTo>
                    <a:pt x="863828" y="66548"/>
                  </a:lnTo>
                  <a:lnTo>
                    <a:pt x="886345" y="74993"/>
                  </a:lnTo>
                  <a:lnTo>
                    <a:pt x="904252" y="87706"/>
                  </a:lnTo>
                  <a:lnTo>
                    <a:pt x="916800" y="103517"/>
                  </a:lnTo>
                  <a:lnTo>
                    <a:pt x="992365" y="103517"/>
                  </a:lnTo>
                  <a:lnTo>
                    <a:pt x="971753" y="63017"/>
                  </a:lnTo>
                  <a:lnTo>
                    <a:pt x="937679" y="30276"/>
                  </a:lnTo>
                  <a:lnTo>
                    <a:pt x="891844" y="8369"/>
                  </a:lnTo>
                  <a:lnTo>
                    <a:pt x="835952" y="381"/>
                  </a:lnTo>
                  <a:lnTo>
                    <a:pt x="790816" y="5880"/>
                  </a:lnTo>
                  <a:lnTo>
                    <a:pt x="751090" y="21564"/>
                  </a:lnTo>
                  <a:lnTo>
                    <a:pt x="718019" y="46240"/>
                  </a:lnTo>
                  <a:lnTo>
                    <a:pt x="692861" y="78689"/>
                  </a:lnTo>
                  <a:lnTo>
                    <a:pt x="676833" y="117703"/>
                  </a:lnTo>
                  <a:lnTo>
                    <a:pt x="671220" y="162077"/>
                  </a:lnTo>
                  <a:lnTo>
                    <a:pt x="676833" y="206463"/>
                  </a:lnTo>
                  <a:lnTo>
                    <a:pt x="692861" y="245478"/>
                  </a:lnTo>
                  <a:lnTo>
                    <a:pt x="718019" y="277926"/>
                  </a:lnTo>
                  <a:lnTo>
                    <a:pt x="751090" y="302602"/>
                  </a:lnTo>
                  <a:lnTo>
                    <a:pt x="790816" y="318287"/>
                  </a:lnTo>
                  <a:lnTo>
                    <a:pt x="835952" y="323786"/>
                  </a:lnTo>
                  <a:lnTo>
                    <a:pt x="880440" y="318287"/>
                  </a:lnTo>
                  <a:lnTo>
                    <a:pt x="919746" y="302602"/>
                  </a:lnTo>
                  <a:lnTo>
                    <a:pt x="952550" y="277926"/>
                  </a:lnTo>
                  <a:lnTo>
                    <a:pt x="977595" y="245478"/>
                  </a:lnTo>
                  <a:lnTo>
                    <a:pt x="993559" y="206463"/>
                  </a:lnTo>
                  <a:lnTo>
                    <a:pt x="999172" y="162077"/>
                  </a:lnTo>
                  <a:lnTo>
                    <a:pt x="999172" y="143941"/>
                  </a:lnTo>
                  <a:close/>
                </a:path>
                <a:path w="7447915" h="2686050">
                  <a:moveTo>
                    <a:pt x="1128572" y="2201672"/>
                  </a:moveTo>
                  <a:lnTo>
                    <a:pt x="1113497" y="2206612"/>
                  </a:lnTo>
                  <a:lnTo>
                    <a:pt x="1096289" y="2210257"/>
                  </a:lnTo>
                  <a:lnTo>
                    <a:pt x="1077683" y="2212530"/>
                  </a:lnTo>
                  <a:lnTo>
                    <a:pt x="1058443" y="2213305"/>
                  </a:lnTo>
                  <a:lnTo>
                    <a:pt x="1019683" y="2213305"/>
                  </a:lnTo>
                  <a:lnTo>
                    <a:pt x="1019683" y="2003259"/>
                  </a:lnTo>
                  <a:lnTo>
                    <a:pt x="1115529" y="2003259"/>
                  </a:lnTo>
                  <a:lnTo>
                    <a:pt x="1115529" y="1972246"/>
                  </a:lnTo>
                  <a:lnTo>
                    <a:pt x="985494" y="1972246"/>
                  </a:lnTo>
                  <a:lnTo>
                    <a:pt x="985494" y="2244318"/>
                  </a:lnTo>
                  <a:lnTo>
                    <a:pt x="1054569" y="2244318"/>
                  </a:lnTo>
                  <a:lnTo>
                    <a:pt x="1075055" y="2243531"/>
                  </a:lnTo>
                  <a:lnTo>
                    <a:pt x="1095006" y="2241232"/>
                  </a:lnTo>
                  <a:lnTo>
                    <a:pt x="1113243" y="2237473"/>
                  </a:lnTo>
                  <a:lnTo>
                    <a:pt x="1128572" y="2232329"/>
                  </a:lnTo>
                  <a:lnTo>
                    <a:pt x="1128572" y="2213305"/>
                  </a:lnTo>
                  <a:lnTo>
                    <a:pt x="1128572" y="2201672"/>
                  </a:lnTo>
                  <a:close/>
                </a:path>
                <a:path w="7447915" h="2686050">
                  <a:moveTo>
                    <a:pt x="1265669" y="1961324"/>
                  </a:moveTo>
                  <a:lnTo>
                    <a:pt x="1232535" y="1961324"/>
                  </a:lnTo>
                  <a:lnTo>
                    <a:pt x="1232535" y="2082558"/>
                  </a:lnTo>
                  <a:lnTo>
                    <a:pt x="1183551" y="2082558"/>
                  </a:lnTo>
                  <a:lnTo>
                    <a:pt x="1183551" y="1963089"/>
                  </a:lnTo>
                  <a:lnTo>
                    <a:pt x="1150429" y="1963089"/>
                  </a:lnTo>
                  <a:lnTo>
                    <a:pt x="1150429" y="2257006"/>
                  </a:lnTo>
                  <a:lnTo>
                    <a:pt x="1183551" y="2257006"/>
                  </a:lnTo>
                  <a:lnTo>
                    <a:pt x="1183551" y="2115324"/>
                  </a:lnTo>
                  <a:lnTo>
                    <a:pt x="1232535" y="2115324"/>
                  </a:lnTo>
                  <a:lnTo>
                    <a:pt x="1232535" y="2262289"/>
                  </a:lnTo>
                  <a:lnTo>
                    <a:pt x="1265669" y="2262289"/>
                  </a:lnTo>
                  <a:lnTo>
                    <a:pt x="1265669" y="2115324"/>
                  </a:lnTo>
                  <a:lnTo>
                    <a:pt x="1265669" y="2082558"/>
                  </a:lnTo>
                  <a:lnTo>
                    <a:pt x="1265669" y="1961324"/>
                  </a:lnTo>
                  <a:close/>
                </a:path>
                <a:path w="7447915" h="2686050">
                  <a:moveTo>
                    <a:pt x="1326718" y="2648902"/>
                  </a:moveTo>
                  <a:lnTo>
                    <a:pt x="1261681" y="2549512"/>
                  </a:lnTo>
                  <a:lnTo>
                    <a:pt x="1232623" y="2505113"/>
                  </a:lnTo>
                  <a:lnTo>
                    <a:pt x="1236383" y="2479281"/>
                  </a:lnTo>
                  <a:lnTo>
                    <a:pt x="1239139" y="2451989"/>
                  </a:lnTo>
                  <a:lnTo>
                    <a:pt x="1240853" y="2423236"/>
                  </a:lnTo>
                  <a:lnTo>
                    <a:pt x="1241437" y="2393048"/>
                  </a:lnTo>
                  <a:lnTo>
                    <a:pt x="1205839" y="2391638"/>
                  </a:lnTo>
                  <a:lnTo>
                    <a:pt x="1203236" y="2452674"/>
                  </a:lnTo>
                  <a:lnTo>
                    <a:pt x="1195781" y="2507970"/>
                  </a:lnTo>
                  <a:lnTo>
                    <a:pt x="1183500" y="2555506"/>
                  </a:lnTo>
                  <a:lnTo>
                    <a:pt x="1166444" y="2593289"/>
                  </a:lnTo>
                  <a:lnTo>
                    <a:pt x="1144625" y="2619337"/>
                  </a:lnTo>
                  <a:lnTo>
                    <a:pt x="1118082" y="2631630"/>
                  </a:lnTo>
                  <a:lnTo>
                    <a:pt x="1118082" y="2667228"/>
                  </a:lnTo>
                  <a:lnTo>
                    <a:pt x="1151585" y="2657208"/>
                  </a:lnTo>
                  <a:lnTo>
                    <a:pt x="1180426" y="2633611"/>
                  </a:lnTo>
                  <a:lnTo>
                    <a:pt x="1204175" y="2597391"/>
                  </a:lnTo>
                  <a:lnTo>
                    <a:pt x="1222400" y="2549512"/>
                  </a:lnTo>
                  <a:lnTo>
                    <a:pt x="1297470" y="2667927"/>
                  </a:lnTo>
                  <a:lnTo>
                    <a:pt x="1326718" y="2648902"/>
                  </a:lnTo>
                  <a:close/>
                </a:path>
                <a:path w="7447915" h="2686050">
                  <a:moveTo>
                    <a:pt x="1355077" y="162077"/>
                  </a:moveTo>
                  <a:lnTo>
                    <a:pt x="1349400" y="117703"/>
                  </a:lnTo>
                  <a:lnTo>
                    <a:pt x="1333220" y="78689"/>
                  </a:lnTo>
                  <a:lnTo>
                    <a:pt x="1307795" y="46240"/>
                  </a:lnTo>
                  <a:lnTo>
                    <a:pt x="1286306" y="30365"/>
                  </a:lnTo>
                  <a:lnTo>
                    <a:pt x="1286306" y="162077"/>
                  </a:lnTo>
                  <a:lnTo>
                    <a:pt x="1278940" y="202057"/>
                  </a:lnTo>
                  <a:lnTo>
                    <a:pt x="1258544" y="233629"/>
                  </a:lnTo>
                  <a:lnTo>
                    <a:pt x="1227658" y="254368"/>
                  </a:lnTo>
                  <a:lnTo>
                    <a:pt x="1188834" y="261823"/>
                  </a:lnTo>
                  <a:lnTo>
                    <a:pt x="1150010" y="254368"/>
                  </a:lnTo>
                  <a:lnTo>
                    <a:pt x="1119124" y="233629"/>
                  </a:lnTo>
                  <a:lnTo>
                    <a:pt x="1098727" y="202057"/>
                  </a:lnTo>
                  <a:lnTo>
                    <a:pt x="1091361" y="162077"/>
                  </a:lnTo>
                  <a:lnTo>
                    <a:pt x="1098727" y="121958"/>
                  </a:lnTo>
                  <a:lnTo>
                    <a:pt x="1119124" y="90385"/>
                  </a:lnTo>
                  <a:lnTo>
                    <a:pt x="1150010" y="69735"/>
                  </a:lnTo>
                  <a:lnTo>
                    <a:pt x="1188834" y="62344"/>
                  </a:lnTo>
                  <a:lnTo>
                    <a:pt x="1227658" y="69735"/>
                  </a:lnTo>
                  <a:lnTo>
                    <a:pt x="1258544" y="90385"/>
                  </a:lnTo>
                  <a:lnTo>
                    <a:pt x="1278940" y="121958"/>
                  </a:lnTo>
                  <a:lnTo>
                    <a:pt x="1286306" y="162077"/>
                  </a:lnTo>
                  <a:lnTo>
                    <a:pt x="1286306" y="30365"/>
                  </a:lnTo>
                  <a:lnTo>
                    <a:pt x="1274419" y="21564"/>
                  </a:lnTo>
                  <a:lnTo>
                    <a:pt x="1234338" y="5880"/>
                  </a:lnTo>
                  <a:lnTo>
                    <a:pt x="1188834" y="381"/>
                  </a:lnTo>
                  <a:lnTo>
                    <a:pt x="1143330" y="5880"/>
                  </a:lnTo>
                  <a:lnTo>
                    <a:pt x="1103249" y="21564"/>
                  </a:lnTo>
                  <a:lnTo>
                    <a:pt x="1069873" y="46240"/>
                  </a:lnTo>
                  <a:lnTo>
                    <a:pt x="1044448" y="78689"/>
                  </a:lnTo>
                  <a:lnTo>
                    <a:pt x="1028268" y="117703"/>
                  </a:lnTo>
                  <a:lnTo>
                    <a:pt x="1022591" y="162077"/>
                  </a:lnTo>
                  <a:lnTo>
                    <a:pt x="1028268" y="206463"/>
                  </a:lnTo>
                  <a:lnTo>
                    <a:pt x="1044448" y="245478"/>
                  </a:lnTo>
                  <a:lnTo>
                    <a:pt x="1069873" y="277926"/>
                  </a:lnTo>
                  <a:lnTo>
                    <a:pt x="1103249" y="302602"/>
                  </a:lnTo>
                  <a:lnTo>
                    <a:pt x="1143330" y="318287"/>
                  </a:lnTo>
                  <a:lnTo>
                    <a:pt x="1188834" y="323786"/>
                  </a:lnTo>
                  <a:lnTo>
                    <a:pt x="1234338" y="318287"/>
                  </a:lnTo>
                  <a:lnTo>
                    <a:pt x="1274419" y="302602"/>
                  </a:lnTo>
                  <a:lnTo>
                    <a:pt x="1307795" y="277926"/>
                  </a:lnTo>
                  <a:lnTo>
                    <a:pt x="1333220" y="245478"/>
                  </a:lnTo>
                  <a:lnTo>
                    <a:pt x="1349400" y="206463"/>
                  </a:lnTo>
                  <a:lnTo>
                    <a:pt x="1355077" y="162077"/>
                  </a:lnTo>
                  <a:close/>
                </a:path>
                <a:path w="7447915" h="2686050">
                  <a:moveTo>
                    <a:pt x="1392974" y="683552"/>
                  </a:moveTo>
                  <a:lnTo>
                    <a:pt x="1052271" y="683552"/>
                  </a:lnTo>
                  <a:lnTo>
                    <a:pt x="1052271" y="753402"/>
                  </a:lnTo>
                  <a:lnTo>
                    <a:pt x="1315300" y="753402"/>
                  </a:lnTo>
                  <a:lnTo>
                    <a:pt x="1315300" y="932472"/>
                  </a:lnTo>
                  <a:lnTo>
                    <a:pt x="1392974" y="932472"/>
                  </a:lnTo>
                  <a:lnTo>
                    <a:pt x="1392974" y="753402"/>
                  </a:lnTo>
                  <a:lnTo>
                    <a:pt x="1392974" y="683552"/>
                  </a:lnTo>
                  <a:close/>
                </a:path>
                <a:path w="7447915" h="2686050">
                  <a:moveTo>
                    <a:pt x="1398968" y="2384234"/>
                  </a:moveTo>
                  <a:lnTo>
                    <a:pt x="1364068" y="2384234"/>
                  </a:lnTo>
                  <a:lnTo>
                    <a:pt x="1364068" y="2493124"/>
                  </a:lnTo>
                  <a:lnTo>
                    <a:pt x="1286548" y="2493124"/>
                  </a:lnTo>
                  <a:lnTo>
                    <a:pt x="1286548" y="2525903"/>
                  </a:lnTo>
                  <a:lnTo>
                    <a:pt x="1364068" y="2525903"/>
                  </a:lnTo>
                  <a:lnTo>
                    <a:pt x="1364068" y="2685199"/>
                  </a:lnTo>
                  <a:lnTo>
                    <a:pt x="1398968" y="2685199"/>
                  </a:lnTo>
                  <a:lnTo>
                    <a:pt x="1398968" y="2384234"/>
                  </a:lnTo>
                  <a:close/>
                </a:path>
                <a:path w="7447915" h="2686050">
                  <a:moveTo>
                    <a:pt x="1413713" y="968730"/>
                  </a:moveTo>
                  <a:lnTo>
                    <a:pt x="1232331" y="968730"/>
                  </a:lnTo>
                  <a:lnTo>
                    <a:pt x="1232331" y="821334"/>
                  </a:lnTo>
                  <a:lnTo>
                    <a:pt x="1155103" y="821334"/>
                  </a:lnTo>
                  <a:lnTo>
                    <a:pt x="1155103" y="968730"/>
                  </a:lnTo>
                  <a:lnTo>
                    <a:pt x="1032408" y="968730"/>
                  </a:lnTo>
                  <a:lnTo>
                    <a:pt x="1032408" y="1038453"/>
                  </a:lnTo>
                  <a:lnTo>
                    <a:pt x="1413713" y="1038453"/>
                  </a:lnTo>
                  <a:lnTo>
                    <a:pt x="1413713" y="968730"/>
                  </a:lnTo>
                  <a:close/>
                </a:path>
                <a:path w="7447915" h="2686050">
                  <a:moveTo>
                    <a:pt x="1598701" y="2053247"/>
                  </a:moveTo>
                  <a:lnTo>
                    <a:pt x="1371041" y="2053247"/>
                  </a:lnTo>
                  <a:lnTo>
                    <a:pt x="1371041" y="2032927"/>
                  </a:lnTo>
                  <a:lnTo>
                    <a:pt x="1594472" y="2032927"/>
                  </a:lnTo>
                  <a:lnTo>
                    <a:pt x="1594472" y="2010067"/>
                  </a:lnTo>
                  <a:lnTo>
                    <a:pt x="1594472" y="1989747"/>
                  </a:lnTo>
                  <a:lnTo>
                    <a:pt x="1594472" y="1964347"/>
                  </a:lnTo>
                  <a:lnTo>
                    <a:pt x="1337208" y="1964347"/>
                  </a:lnTo>
                  <a:lnTo>
                    <a:pt x="1337208" y="1989747"/>
                  </a:lnTo>
                  <a:lnTo>
                    <a:pt x="1560639" y="1989747"/>
                  </a:lnTo>
                  <a:lnTo>
                    <a:pt x="1560639" y="2010067"/>
                  </a:lnTo>
                  <a:lnTo>
                    <a:pt x="1337208" y="2010067"/>
                  </a:lnTo>
                  <a:lnTo>
                    <a:pt x="1337208" y="2032927"/>
                  </a:lnTo>
                  <a:lnTo>
                    <a:pt x="1337208" y="2053247"/>
                  </a:lnTo>
                  <a:lnTo>
                    <a:pt x="1337208" y="2077377"/>
                  </a:lnTo>
                  <a:lnTo>
                    <a:pt x="1598701" y="2077377"/>
                  </a:lnTo>
                  <a:lnTo>
                    <a:pt x="1598701" y="2053247"/>
                  </a:lnTo>
                  <a:close/>
                </a:path>
                <a:path w="7447915" h="2686050">
                  <a:moveTo>
                    <a:pt x="1600454" y="2233587"/>
                  </a:moveTo>
                  <a:lnTo>
                    <a:pt x="1369974" y="2233587"/>
                  </a:lnTo>
                  <a:lnTo>
                    <a:pt x="1369974" y="2214537"/>
                  </a:lnTo>
                  <a:lnTo>
                    <a:pt x="1595170" y="2214537"/>
                  </a:lnTo>
                  <a:lnTo>
                    <a:pt x="1595170" y="2191677"/>
                  </a:lnTo>
                  <a:lnTo>
                    <a:pt x="1595170" y="2171357"/>
                  </a:lnTo>
                  <a:lnTo>
                    <a:pt x="1595170" y="2147227"/>
                  </a:lnTo>
                  <a:lnTo>
                    <a:pt x="1335443" y="2147227"/>
                  </a:lnTo>
                  <a:lnTo>
                    <a:pt x="1335443" y="2171357"/>
                  </a:lnTo>
                  <a:lnTo>
                    <a:pt x="1561338" y="2171357"/>
                  </a:lnTo>
                  <a:lnTo>
                    <a:pt x="1561338" y="2191677"/>
                  </a:lnTo>
                  <a:lnTo>
                    <a:pt x="1336141" y="2191677"/>
                  </a:lnTo>
                  <a:lnTo>
                    <a:pt x="1336141" y="2214537"/>
                  </a:lnTo>
                  <a:lnTo>
                    <a:pt x="1336141" y="2233587"/>
                  </a:lnTo>
                  <a:lnTo>
                    <a:pt x="1336141" y="2258987"/>
                  </a:lnTo>
                  <a:lnTo>
                    <a:pt x="1600454" y="2258987"/>
                  </a:lnTo>
                  <a:lnTo>
                    <a:pt x="1600454" y="2233587"/>
                  </a:lnTo>
                  <a:close/>
                </a:path>
                <a:path w="7447915" h="2686050">
                  <a:moveTo>
                    <a:pt x="1615960" y="2099818"/>
                  </a:moveTo>
                  <a:lnTo>
                    <a:pt x="1315351" y="2099818"/>
                  </a:lnTo>
                  <a:lnTo>
                    <a:pt x="1315351" y="2125192"/>
                  </a:lnTo>
                  <a:lnTo>
                    <a:pt x="1615960" y="2125192"/>
                  </a:lnTo>
                  <a:lnTo>
                    <a:pt x="1615960" y="2099818"/>
                  </a:lnTo>
                  <a:close/>
                </a:path>
                <a:path w="7447915" h="2686050">
                  <a:moveTo>
                    <a:pt x="1632165" y="679221"/>
                  </a:moveTo>
                  <a:lnTo>
                    <a:pt x="1462265" y="679221"/>
                  </a:lnTo>
                  <a:lnTo>
                    <a:pt x="1462265" y="740562"/>
                  </a:lnTo>
                  <a:lnTo>
                    <a:pt x="1560233" y="740562"/>
                  </a:lnTo>
                  <a:lnTo>
                    <a:pt x="1560233" y="762190"/>
                  </a:lnTo>
                  <a:lnTo>
                    <a:pt x="1553298" y="792708"/>
                  </a:lnTo>
                  <a:lnTo>
                    <a:pt x="1533588" y="815644"/>
                  </a:lnTo>
                  <a:lnTo>
                    <a:pt x="1502702" y="830402"/>
                  </a:lnTo>
                  <a:lnTo>
                    <a:pt x="1462265" y="836333"/>
                  </a:lnTo>
                  <a:lnTo>
                    <a:pt x="1462265" y="899883"/>
                  </a:lnTo>
                  <a:lnTo>
                    <a:pt x="1515008" y="893533"/>
                  </a:lnTo>
                  <a:lnTo>
                    <a:pt x="1561528" y="875741"/>
                  </a:lnTo>
                  <a:lnTo>
                    <a:pt x="1598676" y="846823"/>
                  </a:lnTo>
                  <a:lnTo>
                    <a:pt x="1623263" y="807097"/>
                  </a:lnTo>
                  <a:lnTo>
                    <a:pt x="1632165" y="756894"/>
                  </a:lnTo>
                  <a:lnTo>
                    <a:pt x="1632165" y="679221"/>
                  </a:lnTo>
                  <a:close/>
                </a:path>
                <a:path w="7447915" h="2686050">
                  <a:moveTo>
                    <a:pt x="1642478" y="2393048"/>
                  </a:moveTo>
                  <a:lnTo>
                    <a:pt x="1607947" y="2393048"/>
                  </a:lnTo>
                  <a:lnTo>
                    <a:pt x="1607947" y="2496477"/>
                  </a:lnTo>
                  <a:lnTo>
                    <a:pt x="1506448" y="2496477"/>
                  </a:lnTo>
                  <a:lnTo>
                    <a:pt x="1506448" y="2393607"/>
                  </a:lnTo>
                  <a:lnTo>
                    <a:pt x="1471917" y="2393607"/>
                  </a:lnTo>
                  <a:lnTo>
                    <a:pt x="1471917" y="2496477"/>
                  </a:lnTo>
                  <a:lnTo>
                    <a:pt x="1471917" y="2528227"/>
                  </a:lnTo>
                  <a:lnTo>
                    <a:pt x="1471917" y="2634907"/>
                  </a:lnTo>
                  <a:lnTo>
                    <a:pt x="1471917" y="2666657"/>
                  </a:lnTo>
                  <a:lnTo>
                    <a:pt x="1642478" y="2666657"/>
                  </a:lnTo>
                  <a:lnTo>
                    <a:pt x="1642478" y="2635148"/>
                  </a:lnTo>
                  <a:lnTo>
                    <a:pt x="1642478" y="2634907"/>
                  </a:lnTo>
                  <a:lnTo>
                    <a:pt x="1642478" y="2528722"/>
                  </a:lnTo>
                  <a:lnTo>
                    <a:pt x="1607947" y="2528722"/>
                  </a:lnTo>
                  <a:lnTo>
                    <a:pt x="1607947" y="2634907"/>
                  </a:lnTo>
                  <a:lnTo>
                    <a:pt x="1506448" y="2634907"/>
                  </a:lnTo>
                  <a:lnTo>
                    <a:pt x="1506448" y="2528227"/>
                  </a:lnTo>
                  <a:lnTo>
                    <a:pt x="1642478" y="2528227"/>
                  </a:lnTo>
                  <a:lnTo>
                    <a:pt x="1642478" y="2496655"/>
                  </a:lnTo>
                  <a:lnTo>
                    <a:pt x="1642478" y="2496477"/>
                  </a:lnTo>
                  <a:lnTo>
                    <a:pt x="1642478" y="2393048"/>
                  </a:lnTo>
                  <a:close/>
                </a:path>
                <a:path w="7447915" h="2686050">
                  <a:moveTo>
                    <a:pt x="1678863" y="316230"/>
                  </a:moveTo>
                  <a:lnTo>
                    <a:pt x="1655724" y="256540"/>
                  </a:lnTo>
                  <a:lnTo>
                    <a:pt x="1632572" y="196837"/>
                  </a:lnTo>
                  <a:lnTo>
                    <a:pt x="1590967" y="89547"/>
                  </a:lnTo>
                  <a:lnTo>
                    <a:pt x="1559471" y="8305"/>
                  </a:lnTo>
                  <a:lnTo>
                    <a:pt x="1559471" y="196837"/>
                  </a:lnTo>
                  <a:lnTo>
                    <a:pt x="1482394" y="196837"/>
                  </a:lnTo>
                  <a:lnTo>
                    <a:pt x="1520939" y="89547"/>
                  </a:lnTo>
                  <a:lnTo>
                    <a:pt x="1559471" y="196837"/>
                  </a:lnTo>
                  <a:lnTo>
                    <a:pt x="1559471" y="8305"/>
                  </a:lnTo>
                  <a:lnTo>
                    <a:pt x="1488071" y="8305"/>
                  </a:lnTo>
                  <a:lnTo>
                    <a:pt x="1368679" y="316230"/>
                  </a:lnTo>
                  <a:lnTo>
                    <a:pt x="1439710" y="316230"/>
                  </a:lnTo>
                  <a:lnTo>
                    <a:pt x="1461236" y="256540"/>
                  </a:lnTo>
                  <a:lnTo>
                    <a:pt x="1580629" y="256540"/>
                  </a:lnTo>
                  <a:lnTo>
                    <a:pt x="1602168" y="316230"/>
                  </a:lnTo>
                  <a:lnTo>
                    <a:pt x="1678863" y="316230"/>
                  </a:lnTo>
                  <a:close/>
                </a:path>
                <a:path w="7447915" h="2686050">
                  <a:moveTo>
                    <a:pt x="1735518" y="2384234"/>
                  </a:moveTo>
                  <a:lnTo>
                    <a:pt x="1700631" y="2384234"/>
                  </a:lnTo>
                  <a:lnTo>
                    <a:pt x="1700631" y="2685199"/>
                  </a:lnTo>
                  <a:lnTo>
                    <a:pt x="1735518" y="2685199"/>
                  </a:lnTo>
                  <a:lnTo>
                    <a:pt x="1735518" y="2384234"/>
                  </a:lnTo>
                  <a:close/>
                </a:path>
                <a:path w="7447915" h="2686050">
                  <a:moveTo>
                    <a:pt x="1832089" y="919302"/>
                  </a:moveTo>
                  <a:lnTo>
                    <a:pt x="1483448" y="919302"/>
                  </a:lnTo>
                  <a:lnTo>
                    <a:pt x="1483448" y="982408"/>
                  </a:lnTo>
                  <a:lnTo>
                    <a:pt x="1758391" y="982408"/>
                  </a:lnTo>
                  <a:lnTo>
                    <a:pt x="1758391" y="1056106"/>
                  </a:lnTo>
                  <a:lnTo>
                    <a:pt x="1832089" y="1056106"/>
                  </a:lnTo>
                  <a:lnTo>
                    <a:pt x="1832089" y="919302"/>
                  </a:lnTo>
                  <a:close/>
                </a:path>
                <a:path w="7447915" h="2686050">
                  <a:moveTo>
                    <a:pt x="1832089" y="674814"/>
                  </a:moveTo>
                  <a:lnTo>
                    <a:pt x="1761477" y="674814"/>
                  </a:lnTo>
                  <a:lnTo>
                    <a:pt x="1761477" y="748068"/>
                  </a:lnTo>
                  <a:lnTo>
                    <a:pt x="1728381" y="748068"/>
                  </a:lnTo>
                  <a:lnTo>
                    <a:pt x="1728381" y="676579"/>
                  </a:lnTo>
                  <a:lnTo>
                    <a:pt x="1658645" y="676579"/>
                  </a:lnTo>
                  <a:lnTo>
                    <a:pt x="1658645" y="902093"/>
                  </a:lnTo>
                  <a:lnTo>
                    <a:pt x="1728381" y="902093"/>
                  </a:lnTo>
                  <a:lnTo>
                    <a:pt x="1728381" y="817803"/>
                  </a:lnTo>
                  <a:lnTo>
                    <a:pt x="1761477" y="817803"/>
                  </a:lnTo>
                  <a:lnTo>
                    <a:pt x="1761477" y="906068"/>
                  </a:lnTo>
                  <a:lnTo>
                    <a:pt x="1832089" y="906068"/>
                  </a:lnTo>
                  <a:lnTo>
                    <a:pt x="1832089" y="817803"/>
                  </a:lnTo>
                  <a:lnTo>
                    <a:pt x="1832089" y="748068"/>
                  </a:lnTo>
                  <a:lnTo>
                    <a:pt x="1832089" y="674814"/>
                  </a:lnTo>
                  <a:close/>
                </a:path>
                <a:path w="7447915" h="2686050">
                  <a:moveTo>
                    <a:pt x="1928495" y="1972246"/>
                  </a:moveTo>
                  <a:lnTo>
                    <a:pt x="1765681" y="1972246"/>
                  </a:lnTo>
                  <a:lnTo>
                    <a:pt x="1765681" y="2004314"/>
                  </a:lnTo>
                  <a:lnTo>
                    <a:pt x="1892909" y="2004314"/>
                  </a:lnTo>
                  <a:lnTo>
                    <a:pt x="1892909" y="2045550"/>
                  </a:lnTo>
                  <a:lnTo>
                    <a:pt x="1887486" y="2101380"/>
                  </a:lnTo>
                  <a:lnTo>
                    <a:pt x="1871573" y="2147049"/>
                  </a:lnTo>
                  <a:lnTo>
                    <a:pt x="1845627" y="2181301"/>
                  </a:lnTo>
                  <a:lnTo>
                    <a:pt x="1810169" y="2202865"/>
                  </a:lnTo>
                  <a:lnTo>
                    <a:pt x="1765681" y="2210485"/>
                  </a:lnTo>
                  <a:lnTo>
                    <a:pt x="1765681" y="2243607"/>
                  </a:lnTo>
                  <a:lnTo>
                    <a:pt x="1813102" y="2237206"/>
                  </a:lnTo>
                  <a:lnTo>
                    <a:pt x="1853158" y="2218702"/>
                  </a:lnTo>
                  <a:lnTo>
                    <a:pt x="1885289" y="2189162"/>
                  </a:lnTo>
                  <a:lnTo>
                    <a:pt x="1908924" y="2149627"/>
                  </a:lnTo>
                  <a:lnTo>
                    <a:pt x="1923516" y="2101176"/>
                  </a:lnTo>
                  <a:lnTo>
                    <a:pt x="1928431" y="2045550"/>
                  </a:lnTo>
                  <a:lnTo>
                    <a:pt x="1928495" y="1972246"/>
                  </a:lnTo>
                  <a:close/>
                </a:path>
                <a:path w="7447915" h="2686050">
                  <a:moveTo>
                    <a:pt x="1928596" y="255892"/>
                  </a:moveTo>
                  <a:lnTo>
                    <a:pt x="1774825" y="255892"/>
                  </a:lnTo>
                  <a:lnTo>
                    <a:pt x="1774825" y="8242"/>
                  </a:lnTo>
                  <a:lnTo>
                    <a:pt x="1706067" y="8242"/>
                  </a:lnTo>
                  <a:lnTo>
                    <a:pt x="1706067" y="255892"/>
                  </a:lnTo>
                  <a:lnTo>
                    <a:pt x="1706067" y="316852"/>
                  </a:lnTo>
                  <a:lnTo>
                    <a:pt x="1928596" y="316852"/>
                  </a:lnTo>
                  <a:lnTo>
                    <a:pt x="1928596" y="255892"/>
                  </a:lnTo>
                  <a:close/>
                </a:path>
                <a:path w="7447915" h="2686050">
                  <a:moveTo>
                    <a:pt x="2036343" y="1961324"/>
                  </a:moveTo>
                  <a:lnTo>
                    <a:pt x="2001443" y="1961324"/>
                  </a:lnTo>
                  <a:lnTo>
                    <a:pt x="2001443" y="2030755"/>
                  </a:lnTo>
                  <a:lnTo>
                    <a:pt x="1944712" y="2030755"/>
                  </a:lnTo>
                  <a:lnTo>
                    <a:pt x="1944712" y="2063521"/>
                  </a:lnTo>
                  <a:lnTo>
                    <a:pt x="2001443" y="2063521"/>
                  </a:lnTo>
                  <a:lnTo>
                    <a:pt x="2001443" y="2134006"/>
                  </a:lnTo>
                  <a:lnTo>
                    <a:pt x="1935200" y="2134006"/>
                  </a:lnTo>
                  <a:lnTo>
                    <a:pt x="1935200" y="2166785"/>
                  </a:lnTo>
                  <a:lnTo>
                    <a:pt x="2001443" y="2166785"/>
                  </a:lnTo>
                  <a:lnTo>
                    <a:pt x="2001443" y="2262289"/>
                  </a:lnTo>
                  <a:lnTo>
                    <a:pt x="2036343" y="2262289"/>
                  </a:lnTo>
                  <a:lnTo>
                    <a:pt x="2036343" y="1961324"/>
                  </a:lnTo>
                  <a:close/>
                </a:path>
                <a:path w="7447915" h="2686050">
                  <a:moveTo>
                    <a:pt x="2087587" y="2546693"/>
                  </a:moveTo>
                  <a:lnTo>
                    <a:pt x="1996452" y="2485377"/>
                  </a:lnTo>
                  <a:lnTo>
                    <a:pt x="1955076" y="2457539"/>
                  </a:lnTo>
                  <a:lnTo>
                    <a:pt x="1961946" y="2442095"/>
                  </a:lnTo>
                  <a:lnTo>
                    <a:pt x="1967763" y="2425954"/>
                  </a:lnTo>
                  <a:lnTo>
                    <a:pt x="1972513" y="2409215"/>
                  </a:lnTo>
                  <a:lnTo>
                    <a:pt x="1976221" y="2391981"/>
                  </a:lnTo>
                  <a:lnTo>
                    <a:pt x="1940267" y="2385644"/>
                  </a:lnTo>
                  <a:lnTo>
                    <a:pt x="1925955" y="2434082"/>
                  </a:lnTo>
                  <a:lnTo>
                    <a:pt x="1902853" y="2476487"/>
                  </a:lnTo>
                  <a:lnTo>
                    <a:pt x="1872856" y="2510155"/>
                  </a:lnTo>
                  <a:lnTo>
                    <a:pt x="1837829" y="2532354"/>
                  </a:lnTo>
                  <a:lnTo>
                    <a:pt x="1799653" y="2540355"/>
                  </a:lnTo>
                  <a:lnTo>
                    <a:pt x="1799653" y="2573477"/>
                  </a:lnTo>
                  <a:lnTo>
                    <a:pt x="1840153" y="2567203"/>
                  </a:lnTo>
                  <a:lnTo>
                    <a:pt x="1877847" y="2549385"/>
                  </a:lnTo>
                  <a:lnTo>
                    <a:pt x="1911515" y="2521597"/>
                  </a:lnTo>
                  <a:lnTo>
                    <a:pt x="1939925" y="2485377"/>
                  </a:lnTo>
                  <a:lnTo>
                    <a:pt x="2068550" y="2574544"/>
                  </a:lnTo>
                  <a:lnTo>
                    <a:pt x="2087587" y="2546693"/>
                  </a:lnTo>
                  <a:close/>
                </a:path>
                <a:path w="7447915" h="2686050">
                  <a:moveTo>
                    <a:pt x="2094280" y="2637967"/>
                  </a:moveTo>
                  <a:lnTo>
                    <a:pt x="1793671" y="2637967"/>
                  </a:lnTo>
                  <a:lnTo>
                    <a:pt x="1793671" y="2670746"/>
                  </a:lnTo>
                  <a:lnTo>
                    <a:pt x="2094280" y="2670746"/>
                  </a:lnTo>
                  <a:lnTo>
                    <a:pt x="2094280" y="2637967"/>
                  </a:lnTo>
                  <a:close/>
                </a:path>
                <a:path w="7447915" h="2686050">
                  <a:moveTo>
                    <a:pt x="2167636" y="8242"/>
                  </a:moveTo>
                  <a:lnTo>
                    <a:pt x="2044839" y="8242"/>
                  </a:lnTo>
                  <a:lnTo>
                    <a:pt x="2044839" y="67932"/>
                  </a:lnTo>
                  <a:lnTo>
                    <a:pt x="2099246" y="67932"/>
                  </a:lnTo>
                  <a:lnTo>
                    <a:pt x="2099246" y="316852"/>
                  </a:lnTo>
                  <a:lnTo>
                    <a:pt x="2167636" y="316852"/>
                  </a:lnTo>
                  <a:lnTo>
                    <a:pt x="2167636" y="67932"/>
                  </a:lnTo>
                  <a:lnTo>
                    <a:pt x="2167636" y="8242"/>
                  </a:lnTo>
                  <a:close/>
                </a:path>
                <a:path w="7447915" h="2686050">
                  <a:moveTo>
                    <a:pt x="2307704" y="2063178"/>
                  </a:moveTo>
                  <a:lnTo>
                    <a:pt x="2290457" y="2068830"/>
                  </a:lnTo>
                  <a:lnTo>
                    <a:pt x="2268359" y="2073033"/>
                  </a:lnTo>
                  <a:lnTo>
                    <a:pt x="2242235" y="2075662"/>
                  </a:lnTo>
                  <a:lnTo>
                    <a:pt x="2212898" y="2076564"/>
                  </a:lnTo>
                  <a:lnTo>
                    <a:pt x="2137829" y="2076564"/>
                  </a:lnTo>
                  <a:lnTo>
                    <a:pt x="2137829" y="1966963"/>
                  </a:lnTo>
                  <a:lnTo>
                    <a:pt x="2102586" y="1966963"/>
                  </a:lnTo>
                  <a:lnTo>
                    <a:pt x="2102586" y="2106866"/>
                  </a:lnTo>
                  <a:lnTo>
                    <a:pt x="2210778" y="2106866"/>
                  </a:lnTo>
                  <a:lnTo>
                    <a:pt x="2241334" y="2105914"/>
                  </a:lnTo>
                  <a:lnTo>
                    <a:pt x="2268359" y="2103221"/>
                  </a:lnTo>
                  <a:lnTo>
                    <a:pt x="2290826" y="2098992"/>
                  </a:lnTo>
                  <a:lnTo>
                    <a:pt x="2307704" y="2093480"/>
                  </a:lnTo>
                  <a:lnTo>
                    <a:pt x="2307704" y="2076564"/>
                  </a:lnTo>
                  <a:lnTo>
                    <a:pt x="2307704" y="2063178"/>
                  </a:lnTo>
                  <a:close/>
                </a:path>
                <a:path w="7447915" h="2686050">
                  <a:moveTo>
                    <a:pt x="2369020" y="2198141"/>
                  </a:moveTo>
                  <a:lnTo>
                    <a:pt x="2359025" y="2168652"/>
                  </a:lnTo>
                  <a:lnTo>
                    <a:pt x="2351113" y="2162911"/>
                  </a:lnTo>
                  <a:lnTo>
                    <a:pt x="2331656" y="2148802"/>
                  </a:lnTo>
                  <a:lnTo>
                    <a:pt x="2331656" y="2198141"/>
                  </a:lnTo>
                  <a:lnTo>
                    <a:pt x="2324582" y="2213711"/>
                  </a:lnTo>
                  <a:lnTo>
                    <a:pt x="2305139" y="2224582"/>
                  </a:lnTo>
                  <a:lnTo>
                    <a:pt x="2276056" y="2230958"/>
                  </a:lnTo>
                  <a:lnTo>
                    <a:pt x="2240038" y="2233041"/>
                  </a:lnTo>
                  <a:lnTo>
                    <a:pt x="2204161" y="2230958"/>
                  </a:lnTo>
                  <a:lnTo>
                    <a:pt x="2175052" y="2224582"/>
                  </a:lnTo>
                  <a:lnTo>
                    <a:pt x="2155533" y="2213711"/>
                  </a:lnTo>
                  <a:lnTo>
                    <a:pt x="2148408" y="2198141"/>
                  </a:lnTo>
                  <a:lnTo>
                    <a:pt x="2155533" y="2182533"/>
                  </a:lnTo>
                  <a:lnTo>
                    <a:pt x="2175052" y="2171535"/>
                  </a:lnTo>
                  <a:lnTo>
                    <a:pt x="2204161" y="2165045"/>
                  </a:lnTo>
                  <a:lnTo>
                    <a:pt x="2240038" y="2162911"/>
                  </a:lnTo>
                  <a:lnTo>
                    <a:pt x="2276056" y="2165045"/>
                  </a:lnTo>
                  <a:lnTo>
                    <a:pt x="2305139" y="2171535"/>
                  </a:lnTo>
                  <a:lnTo>
                    <a:pt x="2324582" y="2182533"/>
                  </a:lnTo>
                  <a:lnTo>
                    <a:pt x="2331656" y="2198141"/>
                  </a:lnTo>
                  <a:lnTo>
                    <a:pt x="2331656" y="2148802"/>
                  </a:lnTo>
                  <a:lnTo>
                    <a:pt x="2290661" y="2137537"/>
                  </a:lnTo>
                  <a:lnTo>
                    <a:pt x="2240038" y="2134006"/>
                  </a:lnTo>
                  <a:lnTo>
                    <a:pt x="2189556" y="2137537"/>
                  </a:lnTo>
                  <a:lnTo>
                    <a:pt x="2148586" y="2148763"/>
                  </a:lnTo>
                  <a:lnTo>
                    <a:pt x="2121090" y="2168652"/>
                  </a:lnTo>
                  <a:lnTo>
                    <a:pt x="2111044" y="2198141"/>
                  </a:lnTo>
                  <a:lnTo>
                    <a:pt x="2121090" y="2227643"/>
                  </a:lnTo>
                  <a:lnTo>
                    <a:pt x="2148586" y="2247531"/>
                  </a:lnTo>
                  <a:lnTo>
                    <a:pt x="2189556" y="2258758"/>
                  </a:lnTo>
                  <a:lnTo>
                    <a:pt x="2240038" y="2262289"/>
                  </a:lnTo>
                  <a:lnTo>
                    <a:pt x="2290661" y="2258758"/>
                  </a:lnTo>
                  <a:lnTo>
                    <a:pt x="2331618" y="2247531"/>
                  </a:lnTo>
                  <a:lnTo>
                    <a:pt x="2351595" y="2233041"/>
                  </a:lnTo>
                  <a:lnTo>
                    <a:pt x="2359025" y="2227643"/>
                  </a:lnTo>
                  <a:lnTo>
                    <a:pt x="2369020" y="2198141"/>
                  </a:lnTo>
                  <a:close/>
                </a:path>
                <a:path w="7447915" h="2686050">
                  <a:moveTo>
                    <a:pt x="2369197" y="777633"/>
                  </a:moveTo>
                  <a:lnTo>
                    <a:pt x="2361247" y="742238"/>
                  </a:lnTo>
                  <a:lnTo>
                    <a:pt x="2358872" y="739241"/>
                  </a:lnTo>
                  <a:lnTo>
                    <a:pt x="2338400" y="713333"/>
                  </a:lnTo>
                  <a:lnTo>
                    <a:pt x="2302179" y="691718"/>
                  </a:lnTo>
                  <a:lnTo>
                    <a:pt x="2290635" y="688467"/>
                  </a:lnTo>
                  <a:lnTo>
                    <a:pt x="2290635" y="777633"/>
                  </a:lnTo>
                  <a:lnTo>
                    <a:pt x="2283383" y="794067"/>
                  </a:lnTo>
                  <a:lnTo>
                    <a:pt x="2263394" y="806107"/>
                  </a:lnTo>
                  <a:lnTo>
                    <a:pt x="2233295" y="813511"/>
                  </a:lnTo>
                  <a:lnTo>
                    <a:pt x="2195753" y="816038"/>
                  </a:lnTo>
                  <a:lnTo>
                    <a:pt x="2158212" y="813511"/>
                  </a:lnTo>
                  <a:lnTo>
                    <a:pt x="2128126" y="806107"/>
                  </a:lnTo>
                  <a:lnTo>
                    <a:pt x="2108123" y="794067"/>
                  </a:lnTo>
                  <a:lnTo>
                    <a:pt x="2100872" y="777633"/>
                  </a:lnTo>
                  <a:lnTo>
                    <a:pt x="2108123" y="761022"/>
                  </a:lnTo>
                  <a:lnTo>
                    <a:pt x="2128126" y="749007"/>
                  </a:lnTo>
                  <a:lnTo>
                    <a:pt x="2158212" y="741705"/>
                  </a:lnTo>
                  <a:lnTo>
                    <a:pt x="2195753" y="739241"/>
                  </a:lnTo>
                  <a:lnTo>
                    <a:pt x="2233295" y="741705"/>
                  </a:lnTo>
                  <a:lnTo>
                    <a:pt x="2263394" y="749007"/>
                  </a:lnTo>
                  <a:lnTo>
                    <a:pt x="2283383" y="761022"/>
                  </a:lnTo>
                  <a:lnTo>
                    <a:pt x="2290635" y="777633"/>
                  </a:lnTo>
                  <a:lnTo>
                    <a:pt x="2290635" y="688467"/>
                  </a:lnTo>
                  <a:lnTo>
                    <a:pt x="2254123" y="678180"/>
                  </a:lnTo>
                  <a:lnTo>
                    <a:pt x="2195753" y="673481"/>
                  </a:lnTo>
                  <a:lnTo>
                    <a:pt x="2137384" y="678180"/>
                  </a:lnTo>
                  <a:lnTo>
                    <a:pt x="2089327" y="691718"/>
                  </a:lnTo>
                  <a:lnTo>
                    <a:pt x="2053120" y="713333"/>
                  </a:lnTo>
                  <a:lnTo>
                    <a:pt x="2030272" y="742238"/>
                  </a:lnTo>
                  <a:lnTo>
                    <a:pt x="2022322" y="777633"/>
                  </a:lnTo>
                  <a:lnTo>
                    <a:pt x="2030272" y="813041"/>
                  </a:lnTo>
                  <a:lnTo>
                    <a:pt x="2053120" y="841946"/>
                  </a:lnTo>
                  <a:lnTo>
                    <a:pt x="2089327" y="863561"/>
                  </a:lnTo>
                  <a:lnTo>
                    <a:pt x="2137384" y="877100"/>
                  </a:lnTo>
                  <a:lnTo>
                    <a:pt x="2195753" y="881786"/>
                  </a:lnTo>
                  <a:lnTo>
                    <a:pt x="2254123" y="877100"/>
                  </a:lnTo>
                  <a:lnTo>
                    <a:pt x="2302179" y="863561"/>
                  </a:lnTo>
                  <a:lnTo>
                    <a:pt x="2338400" y="841946"/>
                  </a:lnTo>
                  <a:lnTo>
                    <a:pt x="2358872" y="816038"/>
                  </a:lnTo>
                  <a:lnTo>
                    <a:pt x="2361247" y="813041"/>
                  </a:lnTo>
                  <a:lnTo>
                    <a:pt x="2369197" y="777633"/>
                  </a:lnTo>
                  <a:close/>
                </a:path>
                <a:path w="7447915" h="2686050">
                  <a:moveTo>
                    <a:pt x="2386406" y="904303"/>
                  </a:moveTo>
                  <a:lnTo>
                    <a:pt x="2005101" y="904303"/>
                  </a:lnTo>
                  <a:lnTo>
                    <a:pt x="2005101" y="972261"/>
                  </a:lnTo>
                  <a:lnTo>
                    <a:pt x="2084984" y="972261"/>
                  </a:lnTo>
                  <a:lnTo>
                    <a:pt x="2084984" y="1060526"/>
                  </a:lnTo>
                  <a:lnTo>
                    <a:pt x="2159127" y="1060526"/>
                  </a:lnTo>
                  <a:lnTo>
                    <a:pt x="2159127" y="972261"/>
                  </a:lnTo>
                  <a:lnTo>
                    <a:pt x="2232380" y="972261"/>
                  </a:lnTo>
                  <a:lnTo>
                    <a:pt x="2232380" y="1060526"/>
                  </a:lnTo>
                  <a:lnTo>
                    <a:pt x="2306523" y="1060526"/>
                  </a:lnTo>
                  <a:lnTo>
                    <a:pt x="2306523" y="972261"/>
                  </a:lnTo>
                  <a:lnTo>
                    <a:pt x="2386406" y="972261"/>
                  </a:lnTo>
                  <a:lnTo>
                    <a:pt x="2386406" y="904303"/>
                  </a:lnTo>
                  <a:close/>
                </a:path>
                <a:path w="7447915" h="2686050">
                  <a:moveTo>
                    <a:pt x="2395474" y="2646781"/>
                  </a:moveTo>
                  <a:lnTo>
                    <a:pt x="2349411" y="2565730"/>
                  </a:lnTo>
                  <a:lnTo>
                    <a:pt x="2322169" y="2517800"/>
                  </a:lnTo>
                  <a:lnTo>
                    <a:pt x="2324277" y="2497048"/>
                  </a:lnTo>
                  <a:lnTo>
                    <a:pt x="2325865" y="2474976"/>
                  </a:lnTo>
                  <a:lnTo>
                    <a:pt x="2326932" y="2451595"/>
                  </a:lnTo>
                  <a:lnTo>
                    <a:pt x="2327452" y="2426881"/>
                  </a:lnTo>
                  <a:lnTo>
                    <a:pt x="2380323" y="2426881"/>
                  </a:lnTo>
                  <a:lnTo>
                    <a:pt x="2380323" y="2395156"/>
                  </a:lnTo>
                  <a:lnTo>
                    <a:pt x="2238641" y="2395156"/>
                  </a:lnTo>
                  <a:lnTo>
                    <a:pt x="2238641" y="2426881"/>
                  </a:lnTo>
                  <a:lnTo>
                    <a:pt x="2293975" y="2426881"/>
                  </a:lnTo>
                  <a:lnTo>
                    <a:pt x="2291257" y="2491651"/>
                  </a:lnTo>
                  <a:lnTo>
                    <a:pt x="2283930" y="2546235"/>
                  </a:lnTo>
                  <a:lnTo>
                    <a:pt x="2271928" y="2589047"/>
                  </a:lnTo>
                  <a:lnTo>
                    <a:pt x="2255202" y="2618498"/>
                  </a:lnTo>
                  <a:lnTo>
                    <a:pt x="2233714" y="2633040"/>
                  </a:lnTo>
                  <a:lnTo>
                    <a:pt x="2233714" y="2667228"/>
                  </a:lnTo>
                  <a:lnTo>
                    <a:pt x="2260282" y="2657119"/>
                  </a:lnTo>
                  <a:lnTo>
                    <a:pt x="2282393" y="2636824"/>
                  </a:lnTo>
                  <a:lnTo>
                    <a:pt x="2300071" y="2606370"/>
                  </a:lnTo>
                  <a:lnTo>
                    <a:pt x="2313355" y="2565730"/>
                  </a:lnTo>
                  <a:lnTo>
                    <a:pt x="2366924" y="2662999"/>
                  </a:lnTo>
                  <a:lnTo>
                    <a:pt x="2395474" y="2646781"/>
                  </a:lnTo>
                  <a:close/>
                </a:path>
                <a:path w="7447915" h="2686050">
                  <a:moveTo>
                    <a:pt x="2406726" y="1989162"/>
                  </a:moveTo>
                  <a:lnTo>
                    <a:pt x="2364435" y="1989162"/>
                  </a:lnTo>
                  <a:lnTo>
                    <a:pt x="2364435" y="1961324"/>
                  </a:lnTo>
                  <a:lnTo>
                    <a:pt x="2329548" y="1961324"/>
                  </a:lnTo>
                  <a:lnTo>
                    <a:pt x="2329548" y="2124849"/>
                  </a:lnTo>
                  <a:lnTo>
                    <a:pt x="2364435" y="2124849"/>
                  </a:lnTo>
                  <a:lnTo>
                    <a:pt x="2364435" y="2083257"/>
                  </a:lnTo>
                  <a:lnTo>
                    <a:pt x="2406726" y="2083257"/>
                  </a:lnTo>
                  <a:lnTo>
                    <a:pt x="2406726" y="2053653"/>
                  </a:lnTo>
                  <a:lnTo>
                    <a:pt x="2364435" y="2053653"/>
                  </a:lnTo>
                  <a:lnTo>
                    <a:pt x="2364435" y="2018766"/>
                  </a:lnTo>
                  <a:lnTo>
                    <a:pt x="2406726" y="2018766"/>
                  </a:lnTo>
                  <a:lnTo>
                    <a:pt x="2406726" y="1989162"/>
                  </a:lnTo>
                  <a:close/>
                </a:path>
                <a:path w="7447915" h="2686050">
                  <a:moveTo>
                    <a:pt x="2442692" y="2385999"/>
                  </a:moveTo>
                  <a:lnTo>
                    <a:pt x="2409571" y="2385999"/>
                  </a:lnTo>
                  <a:lnTo>
                    <a:pt x="2409571" y="2498763"/>
                  </a:lnTo>
                  <a:lnTo>
                    <a:pt x="2361996" y="2498763"/>
                  </a:lnTo>
                  <a:lnTo>
                    <a:pt x="2361996" y="2531541"/>
                  </a:lnTo>
                  <a:lnTo>
                    <a:pt x="2409571" y="2531541"/>
                  </a:lnTo>
                  <a:lnTo>
                    <a:pt x="2409571" y="2679916"/>
                  </a:lnTo>
                  <a:lnTo>
                    <a:pt x="2442692" y="2679916"/>
                  </a:lnTo>
                  <a:lnTo>
                    <a:pt x="2442692" y="2385999"/>
                  </a:lnTo>
                  <a:close/>
                </a:path>
                <a:path w="7447915" h="2686050">
                  <a:moveTo>
                    <a:pt x="2520581" y="2384234"/>
                  </a:moveTo>
                  <a:lnTo>
                    <a:pt x="2487447" y="2384234"/>
                  </a:lnTo>
                  <a:lnTo>
                    <a:pt x="2487447" y="2685199"/>
                  </a:lnTo>
                  <a:lnTo>
                    <a:pt x="2520581" y="2685199"/>
                  </a:lnTo>
                  <a:lnTo>
                    <a:pt x="2520581" y="2384234"/>
                  </a:lnTo>
                  <a:close/>
                </a:path>
                <a:path w="7447915" h="2686050">
                  <a:moveTo>
                    <a:pt x="2621000" y="2096998"/>
                  </a:moveTo>
                  <a:lnTo>
                    <a:pt x="2614155" y="2070722"/>
                  </a:lnTo>
                  <a:lnTo>
                    <a:pt x="2605798" y="2062111"/>
                  </a:lnTo>
                  <a:lnTo>
                    <a:pt x="2595359" y="2051367"/>
                  </a:lnTo>
                  <a:lnTo>
                    <a:pt x="2587510" y="2048040"/>
                  </a:lnTo>
                  <a:lnTo>
                    <a:pt x="2587510" y="2096998"/>
                  </a:lnTo>
                  <a:lnTo>
                    <a:pt x="2583624" y="2111083"/>
                  </a:lnTo>
                  <a:lnTo>
                    <a:pt x="2572537" y="2122119"/>
                  </a:lnTo>
                  <a:lnTo>
                    <a:pt x="2555100" y="2129320"/>
                  </a:lnTo>
                  <a:lnTo>
                    <a:pt x="2532189" y="2131898"/>
                  </a:lnTo>
                  <a:lnTo>
                    <a:pt x="2509266" y="2129320"/>
                  </a:lnTo>
                  <a:lnTo>
                    <a:pt x="2491829" y="2122119"/>
                  </a:lnTo>
                  <a:lnTo>
                    <a:pt x="2480741" y="2111083"/>
                  </a:lnTo>
                  <a:lnTo>
                    <a:pt x="2476855" y="2096998"/>
                  </a:lnTo>
                  <a:lnTo>
                    <a:pt x="2480741" y="2083079"/>
                  </a:lnTo>
                  <a:lnTo>
                    <a:pt x="2491829" y="2072030"/>
                  </a:lnTo>
                  <a:lnTo>
                    <a:pt x="2509266" y="2064740"/>
                  </a:lnTo>
                  <a:lnTo>
                    <a:pt x="2532189" y="2062111"/>
                  </a:lnTo>
                  <a:lnTo>
                    <a:pt x="2555100" y="2064740"/>
                  </a:lnTo>
                  <a:lnTo>
                    <a:pt x="2572537" y="2072030"/>
                  </a:lnTo>
                  <a:lnTo>
                    <a:pt x="2583624" y="2083079"/>
                  </a:lnTo>
                  <a:lnTo>
                    <a:pt x="2587510" y="2096998"/>
                  </a:lnTo>
                  <a:lnTo>
                    <a:pt x="2587510" y="2048040"/>
                  </a:lnTo>
                  <a:lnTo>
                    <a:pt x="2567178" y="2039416"/>
                  </a:lnTo>
                  <a:lnTo>
                    <a:pt x="2532189" y="2035327"/>
                  </a:lnTo>
                  <a:lnTo>
                    <a:pt x="2497137" y="2039416"/>
                  </a:lnTo>
                  <a:lnTo>
                    <a:pt x="2468842" y="2051367"/>
                  </a:lnTo>
                  <a:lnTo>
                    <a:pt x="2449919" y="2070722"/>
                  </a:lnTo>
                  <a:lnTo>
                    <a:pt x="2443022" y="2096998"/>
                  </a:lnTo>
                  <a:lnTo>
                    <a:pt x="2449919" y="2123287"/>
                  </a:lnTo>
                  <a:lnTo>
                    <a:pt x="2468842" y="2142642"/>
                  </a:lnTo>
                  <a:lnTo>
                    <a:pt x="2497137" y="2154593"/>
                  </a:lnTo>
                  <a:lnTo>
                    <a:pt x="2532189" y="2158682"/>
                  </a:lnTo>
                  <a:lnTo>
                    <a:pt x="2567178" y="2154593"/>
                  </a:lnTo>
                  <a:lnTo>
                    <a:pt x="2595359" y="2142642"/>
                  </a:lnTo>
                  <a:lnTo>
                    <a:pt x="2605798" y="2131898"/>
                  </a:lnTo>
                  <a:lnTo>
                    <a:pt x="2614155" y="2123287"/>
                  </a:lnTo>
                  <a:lnTo>
                    <a:pt x="2621000" y="2096998"/>
                  </a:lnTo>
                  <a:close/>
                </a:path>
                <a:path w="7447915" h="2686050">
                  <a:moveTo>
                    <a:pt x="2634386" y="1989874"/>
                  </a:moveTo>
                  <a:lnTo>
                    <a:pt x="2549804" y="1989874"/>
                  </a:lnTo>
                  <a:lnTo>
                    <a:pt x="2549804" y="1956041"/>
                  </a:lnTo>
                  <a:lnTo>
                    <a:pt x="2514562" y="1956041"/>
                  </a:lnTo>
                  <a:lnTo>
                    <a:pt x="2514562" y="1989874"/>
                  </a:lnTo>
                  <a:lnTo>
                    <a:pt x="2429980" y="1989874"/>
                  </a:lnTo>
                  <a:lnTo>
                    <a:pt x="2429980" y="2018411"/>
                  </a:lnTo>
                  <a:lnTo>
                    <a:pt x="2634386" y="2018411"/>
                  </a:lnTo>
                  <a:lnTo>
                    <a:pt x="2634386" y="1989874"/>
                  </a:lnTo>
                  <a:close/>
                </a:path>
                <a:path w="7447915" h="2686050">
                  <a:moveTo>
                    <a:pt x="2675471" y="772337"/>
                  </a:moveTo>
                  <a:lnTo>
                    <a:pt x="2666606" y="732409"/>
                  </a:lnTo>
                  <a:lnTo>
                    <a:pt x="2641600" y="701789"/>
                  </a:lnTo>
                  <a:lnTo>
                    <a:pt x="2602865" y="682167"/>
                  </a:lnTo>
                  <a:lnTo>
                    <a:pt x="2601328" y="681964"/>
                  </a:lnTo>
                  <a:lnTo>
                    <a:pt x="2601328" y="772337"/>
                  </a:lnTo>
                  <a:lnTo>
                    <a:pt x="2597899" y="787628"/>
                  </a:lnTo>
                  <a:lnTo>
                    <a:pt x="2588145" y="799312"/>
                  </a:lnTo>
                  <a:lnTo>
                    <a:pt x="2572842" y="806780"/>
                  </a:lnTo>
                  <a:lnTo>
                    <a:pt x="2552789" y="809409"/>
                  </a:lnTo>
                  <a:lnTo>
                    <a:pt x="2532723" y="806780"/>
                  </a:lnTo>
                  <a:lnTo>
                    <a:pt x="2517419" y="799312"/>
                  </a:lnTo>
                  <a:lnTo>
                    <a:pt x="2507665" y="787628"/>
                  </a:lnTo>
                  <a:lnTo>
                    <a:pt x="2504236" y="772337"/>
                  </a:lnTo>
                  <a:lnTo>
                    <a:pt x="2507665" y="757059"/>
                  </a:lnTo>
                  <a:lnTo>
                    <a:pt x="2517419" y="745363"/>
                  </a:lnTo>
                  <a:lnTo>
                    <a:pt x="2532723" y="737895"/>
                  </a:lnTo>
                  <a:lnTo>
                    <a:pt x="2552789" y="735266"/>
                  </a:lnTo>
                  <a:lnTo>
                    <a:pt x="2572842" y="737895"/>
                  </a:lnTo>
                  <a:lnTo>
                    <a:pt x="2588145" y="745363"/>
                  </a:lnTo>
                  <a:lnTo>
                    <a:pt x="2597899" y="757059"/>
                  </a:lnTo>
                  <a:lnTo>
                    <a:pt x="2601328" y="772337"/>
                  </a:lnTo>
                  <a:lnTo>
                    <a:pt x="2601328" y="681964"/>
                  </a:lnTo>
                  <a:lnTo>
                    <a:pt x="2552789" y="675246"/>
                  </a:lnTo>
                  <a:lnTo>
                    <a:pt x="2502712" y="682167"/>
                  </a:lnTo>
                  <a:lnTo>
                    <a:pt x="2463965" y="701789"/>
                  </a:lnTo>
                  <a:lnTo>
                    <a:pt x="2438971" y="732409"/>
                  </a:lnTo>
                  <a:lnTo>
                    <a:pt x="2430094" y="772337"/>
                  </a:lnTo>
                  <a:lnTo>
                    <a:pt x="2438971" y="812457"/>
                  </a:lnTo>
                  <a:lnTo>
                    <a:pt x="2463965" y="843064"/>
                  </a:lnTo>
                  <a:lnTo>
                    <a:pt x="2502712" y="862584"/>
                  </a:lnTo>
                  <a:lnTo>
                    <a:pt x="2552789" y="869429"/>
                  </a:lnTo>
                  <a:lnTo>
                    <a:pt x="2602865" y="862584"/>
                  </a:lnTo>
                  <a:lnTo>
                    <a:pt x="2641600" y="843064"/>
                  </a:lnTo>
                  <a:lnTo>
                    <a:pt x="2666606" y="812457"/>
                  </a:lnTo>
                  <a:lnTo>
                    <a:pt x="2667279" y="809409"/>
                  </a:lnTo>
                  <a:lnTo>
                    <a:pt x="2675471" y="772337"/>
                  </a:lnTo>
                  <a:close/>
                </a:path>
                <a:path w="7447915" h="2686050">
                  <a:moveTo>
                    <a:pt x="2711564" y="2227402"/>
                  </a:moveTo>
                  <a:lnTo>
                    <a:pt x="2487079" y="2227402"/>
                  </a:lnTo>
                  <a:lnTo>
                    <a:pt x="2487079" y="2175941"/>
                  </a:lnTo>
                  <a:lnTo>
                    <a:pt x="2451836" y="2175941"/>
                  </a:lnTo>
                  <a:lnTo>
                    <a:pt x="2451836" y="2258415"/>
                  </a:lnTo>
                  <a:lnTo>
                    <a:pt x="2711564" y="2258415"/>
                  </a:lnTo>
                  <a:lnTo>
                    <a:pt x="2711564" y="2227402"/>
                  </a:lnTo>
                  <a:close/>
                </a:path>
                <a:path w="7447915" h="2686050">
                  <a:moveTo>
                    <a:pt x="2745752" y="2043785"/>
                  </a:moveTo>
                  <a:lnTo>
                    <a:pt x="2703461" y="2043785"/>
                  </a:lnTo>
                  <a:lnTo>
                    <a:pt x="2703461" y="1961324"/>
                  </a:lnTo>
                  <a:lnTo>
                    <a:pt x="2668574" y="1961324"/>
                  </a:lnTo>
                  <a:lnTo>
                    <a:pt x="2668574" y="2186863"/>
                  </a:lnTo>
                  <a:lnTo>
                    <a:pt x="2703461" y="2186863"/>
                  </a:lnTo>
                  <a:lnTo>
                    <a:pt x="2703461" y="2077262"/>
                  </a:lnTo>
                  <a:lnTo>
                    <a:pt x="2745752" y="2077262"/>
                  </a:lnTo>
                  <a:lnTo>
                    <a:pt x="2745752" y="2043785"/>
                  </a:lnTo>
                  <a:close/>
                </a:path>
                <a:path w="7447915" h="2686050">
                  <a:moveTo>
                    <a:pt x="2794190" y="883119"/>
                  </a:moveTo>
                  <a:lnTo>
                    <a:pt x="2720924" y="883119"/>
                  </a:lnTo>
                  <a:lnTo>
                    <a:pt x="2720924" y="907834"/>
                  </a:lnTo>
                  <a:lnTo>
                    <a:pt x="2720924" y="965644"/>
                  </a:lnTo>
                  <a:lnTo>
                    <a:pt x="2720924" y="992568"/>
                  </a:lnTo>
                  <a:lnTo>
                    <a:pt x="2534691" y="992568"/>
                  </a:lnTo>
                  <a:lnTo>
                    <a:pt x="2534691" y="965644"/>
                  </a:lnTo>
                  <a:lnTo>
                    <a:pt x="2720924" y="965644"/>
                  </a:lnTo>
                  <a:lnTo>
                    <a:pt x="2720924" y="907834"/>
                  </a:lnTo>
                  <a:lnTo>
                    <a:pt x="2534691" y="907834"/>
                  </a:lnTo>
                  <a:lnTo>
                    <a:pt x="2534691" y="883119"/>
                  </a:lnTo>
                  <a:lnTo>
                    <a:pt x="2461437" y="883119"/>
                  </a:lnTo>
                  <a:lnTo>
                    <a:pt x="2461437" y="1051699"/>
                  </a:lnTo>
                  <a:lnTo>
                    <a:pt x="2794190" y="1051699"/>
                  </a:lnTo>
                  <a:lnTo>
                    <a:pt x="2794190" y="992568"/>
                  </a:lnTo>
                  <a:lnTo>
                    <a:pt x="2794190" y="965644"/>
                  </a:lnTo>
                  <a:lnTo>
                    <a:pt x="2794190" y="907834"/>
                  </a:lnTo>
                  <a:lnTo>
                    <a:pt x="2794190" y="883119"/>
                  </a:lnTo>
                  <a:close/>
                </a:path>
                <a:path w="7447915" h="2686050">
                  <a:moveTo>
                    <a:pt x="2794190" y="674814"/>
                  </a:moveTo>
                  <a:lnTo>
                    <a:pt x="2719603" y="674814"/>
                  </a:lnTo>
                  <a:lnTo>
                    <a:pt x="2719603" y="869873"/>
                  </a:lnTo>
                  <a:lnTo>
                    <a:pt x="2794190" y="869873"/>
                  </a:lnTo>
                  <a:lnTo>
                    <a:pt x="2794190" y="674814"/>
                  </a:lnTo>
                  <a:close/>
                </a:path>
                <a:path w="7447915" h="2686050">
                  <a:moveTo>
                    <a:pt x="2848673" y="2387752"/>
                  </a:moveTo>
                  <a:lnTo>
                    <a:pt x="2590355" y="2387752"/>
                  </a:lnTo>
                  <a:lnTo>
                    <a:pt x="2590355" y="2417356"/>
                  </a:lnTo>
                  <a:lnTo>
                    <a:pt x="2813786" y="2417356"/>
                  </a:lnTo>
                  <a:lnTo>
                    <a:pt x="2813786" y="2489962"/>
                  </a:lnTo>
                  <a:lnTo>
                    <a:pt x="2848673" y="2489962"/>
                  </a:lnTo>
                  <a:lnTo>
                    <a:pt x="2848673" y="2387752"/>
                  </a:lnTo>
                  <a:close/>
                </a:path>
                <a:path w="7447915" h="2686050">
                  <a:moveTo>
                    <a:pt x="2852559" y="2626690"/>
                  </a:moveTo>
                  <a:lnTo>
                    <a:pt x="2842018" y="2599867"/>
                  </a:lnTo>
                  <a:lnTo>
                    <a:pt x="2835986" y="2596032"/>
                  </a:lnTo>
                  <a:lnTo>
                    <a:pt x="2815907" y="2583294"/>
                  </a:lnTo>
                  <a:lnTo>
                    <a:pt x="2815907" y="2626690"/>
                  </a:lnTo>
                  <a:lnTo>
                    <a:pt x="2807817" y="2640609"/>
                  </a:lnTo>
                  <a:lnTo>
                    <a:pt x="2786392" y="2650261"/>
                  </a:lnTo>
                  <a:lnTo>
                    <a:pt x="2755836" y="2655887"/>
                  </a:lnTo>
                  <a:lnTo>
                    <a:pt x="2720403" y="2657703"/>
                  </a:lnTo>
                  <a:lnTo>
                    <a:pt x="2684957" y="2655887"/>
                  </a:lnTo>
                  <a:lnTo>
                    <a:pt x="2654414" y="2650261"/>
                  </a:lnTo>
                  <a:lnTo>
                    <a:pt x="2632976" y="2640609"/>
                  </a:lnTo>
                  <a:lnTo>
                    <a:pt x="2624899" y="2626690"/>
                  </a:lnTo>
                  <a:lnTo>
                    <a:pt x="2632976" y="2612542"/>
                  </a:lnTo>
                  <a:lnTo>
                    <a:pt x="2654414" y="2603042"/>
                  </a:lnTo>
                  <a:lnTo>
                    <a:pt x="2684957" y="2597708"/>
                  </a:lnTo>
                  <a:lnTo>
                    <a:pt x="2720403" y="2596032"/>
                  </a:lnTo>
                  <a:lnTo>
                    <a:pt x="2755836" y="2597848"/>
                  </a:lnTo>
                  <a:lnTo>
                    <a:pt x="2786392" y="2603436"/>
                  </a:lnTo>
                  <a:lnTo>
                    <a:pt x="2807817" y="2612987"/>
                  </a:lnTo>
                  <a:lnTo>
                    <a:pt x="2815907" y="2626690"/>
                  </a:lnTo>
                  <a:lnTo>
                    <a:pt x="2815907" y="2583294"/>
                  </a:lnTo>
                  <a:lnTo>
                    <a:pt x="2813431" y="2581719"/>
                  </a:lnTo>
                  <a:lnTo>
                    <a:pt x="2771381" y="2571432"/>
                  </a:lnTo>
                  <a:lnTo>
                    <a:pt x="2720403" y="2568194"/>
                  </a:lnTo>
                  <a:lnTo>
                    <a:pt x="2669425" y="2571242"/>
                  </a:lnTo>
                  <a:lnTo>
                    <a:pt x="2627363" y="2581186"/>
                  </a:lnTo>
                  <a:lnTo>
                    <a:pt x="2598788" y="2599271"/>
                  </a:lnTo>
                  <a:lnTo>
                    <a:pt x="2588247" y="2626690"/>
                  </a:lnTo>
                  <a:lnTo>
                    <a:pt x="2598788" y="2653728"/>
                  </a:lnTo>
                  <a:lnTo>
                    <a:pt x="2627363" y="2671978"/>
                  </a:lnTo>
                  <a:lnTo>
                    <a:pt x="2669425" y="2682303"/>
                  </a:lnTo>
                  <a:lnTo>
                    <a:pt x="2720403" y="2685554"/>
                  </a:lnTo>
                  <a:lnTo>
                    <a:pt x="2771381" y="2682303"/>
                  </a:lnTo>
                  <a:lnTo>
                    <a:pt x="2813431" y="2671978"/>
                  </a:lnTo>
                  <a:lnTo>
                    <a:pt x="2835783" y="2657703"/>
                  </a:lnTo>
                  <a:lnTo>
                    <a:pt x="2842018" y="2653728"/>
                  </a:lnTo>
                  <a:lnTo>
                    <a:pt x="2852559" y="2626690"/>
                  </a:lnTo>
                  <a:close/>
                </a:path>
                <a:path w="7447915" h="2686050">
                  <a:moveTo>
                    <a:pt x="2870885" y="2511107"/>
                  </a:moveTo>
                  <a:lnTo>
                    <a:pt x="2718282" y="2511107"/>
                  </a:lnTo>
                  <a:lnTo>
                    <a:pt x="2718282" y="2452255"/>
                  </a:lnTo>
                  <a:lnTo>
                    <a:pt x="2683040" y="2452255"/>
                  </a:lnTo>
                  <a:lnTo>
                    <a:pt x="2683040" y="2511107"/>
                  </a:lnTo>
                  <a:lnTo>
                    <a:pt x="2570264" y="2511107"/>
                  </a:lnTo>
                  <a:lnTo>
                    <a:pt x="2570264" y="2540000"/>
                  </a:lnTo>
                  <a:lnTo>
                    <a:pt x="2870885" y="2540000"/>
                  </a:lnTo>
                  <a:lnTo>
                    <a:pt x="2870885" y="2511107"/>
                  </a:lnTo>
                  <a:close/>
                </a:path>
                <a:path w="7447915" h="2686050">
                  <a:moveTo>
                    <a:pt x="6175375" y="143941"/>
                  </a:moveTo>
                  <a:lnTo>
                    <a:pt x="6008001" y="143941"/>
                  </a:lnTo>
                  <a:lnTo>
                    <a:pt x="6008001" y="202133"/>
                  </a:lnTo>
                  <a:lnTo>
                    <a:pt x="6102083" y="202133"/>
                  </a:lnTo>
                  <a:lnTo>
                    <a:pt x="6091987" y="224205"/>
                  </a:lnTo>
                  <a:lnTo>
                    <a:pt x="6073178" y="243319"/>
                  </a:lnTo>
                  <a:lnTo>
                    <a:pt x="6046724" y="256755"/>
                  </a:lnTo>
                  <a:lnTo>
                    <a:pt x="6013678" y="261823"/>
                  </a:lnTo>
                  <a:lnTo>
                    <a:pt x="5974854" y="254368"/>
                  </a:lnTo>
                  <a:lnTo>
                    <a:pt x="5943968" y="233629"/>
                  </a:lnTo>
                  <a:lnTo>
                    <a:pt x="5923559" y="202057"/>
                  </a:lnTo>
                  <a:lnTo>
                    <a:pt x="5916193" y="162077"/>
                  </a:lnTo>
                  <a:lnTo>
                    <a:pt x="5923559" y="122453"/>
                  </a:lnTo>
                  <a:lnTo>
                    <a:pt x="5943968" y="91236"/>
                  </a:lnTo>
                  <a:lnTo>
                    <a:pt x="5974854" y="70802"/>
                  </a:lnTo>
                  <a:lnTo>
                    <a:pt x="6013678" y="63474"/>
                  </a:lnTo>
                  <a:lnTo>
                    <a:pt x="6040044" y="66548"/>
                  </a:lnTo>
                  <a:lnTo>
                    <a:pt x="6062561" y="74993"/>
                  </a:lnTo>
                  <a:lnTo>
                    <a:pt x="6080455" y="87706"/>
                  </a:lnTo>
                  <a:lnTo>
                    <a:pt x="6093015" y="103517"/>
                  </a:lnTo>
                  <a:lnTo>
                    <a:pt x="6168580" y="103517"/>
                  </a:lnTo>
                  <a:lnTo>
                    <a:pt x="6147968" y="63017"/>
                  </a:lnTo>
                  <a:lnTo>
                    <a:pt x="6113894" y="30276"/>
                  </a:lnTo>
                  <a:lnTo>
                    <a:pt x="6068060" y="8369"/>
                  </a:lnTo>
                  <a:lnTo>
                    <a:pt x="6012167" y="381"/>
                  </a:lnTo>
                  <a:lnTo>
                    <a:pt x="5967031" y="5880"/>
                  </a:lnTo>
                  <a:lnTo>
                    <a:pt x="5927306" y="21564"/>
                  </a:lnTo>
                  <a:lnTo>
                    <a:pt x="5894235" y="46240"/>
                  </a:lnTo>
                  <a:lnTo>
                    <a:pt x="5869063" y="78689"/>
                  </a:lnTo>
                  <a:lnTo>
                    <a:pt x="5853049" y="117703"/>
                  </a:lnTo>
                  <a:lnTo>
                    <a:pt x="5847435" y="162077"/>
                  </a:lnTo>
                  <a:lnTo>
                    <a:pt x="5853049" y="206463"/>
                  </a:lnTo>
                  <a:lnTo>
                    <a:pt x="5869063" y="245478"/>
                  </a:lnTo>
                  <a:lnTo>
                    <a:pt x="5894235" y="277926"/>
                  </a:lnTo>
                  <a:lnTo>
                    <a:pt x="5927306" y="302602"/>
                  </a:lnTo>
                  <a:lnTo>
                    <a:pt x="5967031" y="318287"/>
                  </a:lnTo>
                  <a:lnTo>
                    <a:pt x="6012167" y="323786"/>
                  </a:lnTo>
                  <a:lnTo>
                    <a:pt x="6056655" y="318287"/>
                  </a:lnTo>
                  <a:lnTo>
                    <a:pt x="6095949" y="302602"/>
                  </a:lnTo>
                  <a:lnTo>
                    <a:pt x="6128766" y="277926"/>
                  </a:lnTo>
                  <a:lnTo>
                    <a:pt x="6153797" y="245478"/>
                  </a:lnTo>
                  <a:lnTo>
                    <a:pt x="6169774" y="206463"/>
                  </a:lnTo>
                  <a:lnTo>
                    <a:pt x="6175375" y="162077"/>
                  </a:lnTo>
                  <a:lnTo>
                    <a:pt x="6175375" y="143941"/>
                  </a:lnTo>
                  <a:close/>
                </a:path>
                <a:path w="7447915" h="2686050">
                  <a:moveTo>
                    <a:pt x="6531292" y="162077"/>
                  </a:moveTo>
                  <a:lnTo>
                    <a:pt x="6525615" y="117703"/>
                  </a:lnTo>
                  <a:lnTo>
                    <a:pt x="6509423" y="78689"/>
                  </a:lnTo>
                  <a:lnTo>
                    <a:pt x="6496621" y="62344"/>
                  </a:lnTo>
                  <a:lnTo>
                    <a:pt x="6484010" y="46240"/>
                  </a:lnTo>
                  <a:lnTo>
                    <a:pt x="6462522" y="30365"/>
                  </a:lnTo>
                  <a:lnTo>
                    <a:pt x="6462522" y="162077"/>
                  </a:lnTo>
                  <a:lnTo>
                    <a:pt x="6455156" y="202057"/>
                  </a:lnTo>
                  <a:lnTo>
                    <a:pt x="6434760" y="233629"/>
                  </a:lnTo>
                  <a:lnTo>
                    <a:pt x="6403861" y="254368"/>
                  </a:lnTo>
                  <a:lnTo>
                    <a:pt x="6365049" y="261823"/>
                  </a:lnTo>
                  <a:lnTo>
                    <a:pt x="6326225" y="254368"/>
                  </a:lnTo>
                  <a:lnTo>
                    <a:pt x="6295339" y="233629"/>
                  </a:lnTo>
                  <a:lnTo>
                    <a:pt x="6274930" y="202057"/>
                  </a:lnTo>
                  <a:lnTo>
                    <a:pt x="6267564" y="162077"/>
                  </a:lnTo>
                  <a:lnTo>
                    <a:pt x="6274930" y="121958"/>
                  </a:lnTo>
                  <a:lnTo>
                    <a:pt x="6295339" y="90385"/>
                  </a:lnTo>
                  <a:lnTo>
                    <a:pt x="6326225" y="69735"/>
                  </a:lnTo>
                  <a:lnTo>
                    <a:pt x="6365049" y="62344"/>
                  </a:lnTo>
                  <a:lnTo>
                    <a:pt x="6403861" y="69735"/>
                  </a:lnTo>
                  <a:lnTo>
                    <a:pt x="6434760" y="90385"/>
                  </a:lnTo>
                  <a:lnTo>
                    <a:pt x="6455156" y="121958"/>
                  </a:lnTo>
                  <a:lnTo>
                    <a:pt x="6462522" y="162077"/>
                  </a:lnTo>
                  <a:lnTo>
                    <a:pt x="6462522" y="30365"/>
                  </a:lnTo>
                  <a:lnTo>
                    <a:pt x="6450635" y="21564"/>
                  </a:lnTo>
                  <a:lnTo>
                    <a:pt x="6410553" y="5880"/>
                  </a:lnTo>
                  <a:lnTo>
                    <a:pt x="6365049" y="381"/>
                  </a:lnTo>
                  <a:lnTo>
                    <a:pt x="6319545" y="5880"/>
                  </a:lnTo>
                  <a:lnTo>
                    <a:pt x="6279464" y="21564"/>
                  </a:lnTo>
                  <a:lnTo>
                    <a:pt x="6246076" y="46240"/>
                  </a:lnTo>
                  <a:lnTo>
                    <a:pt x="6220663" y="78689"/>
                  </a:lnTo>
                  <a:lnTo>
                    <a:pt x="6204483" y="117703"/>
                  </a:lnTo>
                  <a:lnTo>
                    <a:pt x="6198806" y="162077"/>
                  </a:lnTo>
                  <a:lnTo>
                    <a:pt x="6204483" y="206463"/>
                  </a:lnTo>
                  <a:lnTo>
                    <a:pt x="6220663" y="245478"/>
                  </a:lnTo>
                  <a:lnTo>
                    <a:pt x="6246076" y="277926"/>
                  </a:lnTo>
                  <a:lnTo>
                    <a:pt x="6279464" y="302602"/>
                  </a:lnTo>
                  <a:lnTo>
                    <a:pt x="6319545" y="318287"/>
                  </a:lnTo>
                  <a:lnTo>
                    <a:pt x="6365049" y="323786"/>
                  </a:lnTo>
                  <a:lnTo>
                    <a:pt x="6410553" y="318287"/>
                  </a:lnTo>
                  <a:lnTo>
                    <a:pt x="6450635" y="302602"/>
                  </a:lnTo>
                  <a:lnTo>
                    <a:pt x="6484010" y="277926"/>
                  </a:lnTo>
                  <a:lnTo>
                    <a:pt x="6496621" y="261823"/>
                  </a:lnTo>
                  <a:lnTo>
                    <a:pt x="6509423" y="245478"/>
                  </a:lnTo>
                  <a:lnTo>
                    <a:pt x="6525615" y="206463"/>
                  </a:lnTo>
                  <a:lnTo>
                    <a:pt x="6531292" y="162077"/>
                  </a:lnTo>
                  <a:close/>
                </a:path>
                <a:path w="7447915" h="2686050">
                  <a:moveTo>
                    <a:pt x="6855079" y="316230"/>
                  </a:moveTo>
                  <a:lnTo>
                    <a:pt x="6831927" y="256540"/>
                  </a:lnTo>
                  <a:lnTo>
                    <a:pt x="6808787" y="196837"/>
                  </a:lnTo>
                  <a:lnTo>
                    <a:pt x="6767182" y="89547"/>
                  </a:lnTo>
                  <a:lnTo>
                    <a:pt x="6735686" y="8305"/>
                  </a:lnTo>
                  <a:lnTo>
                    <a:pt x="6735686" y="196837"/>
                  </a:lnTo>
                  <a:lnTo>
                    <a:pt x="6658610" y="196837"/>
                  </a:lnTo>
                  <a:lnTo>
                    <a:pt x="6697154" y="89547"/>
                  </a:lnTo>
                  <a:lnTo>
                    <a:pt x="6735686" y="196837"/>
                  </a:lnTo>
                  <a:lnTo>
                    <a:pt x="6735686" y="8305"/>
                  </a:lnTo>
                  <a:lnTo>
                    <a:pt x="6664274" y="8305"/>
                  </a:lnTo>
                  <a:lnTo>
                    <a:pt x="6544881" y="316230"/>
                  </a:lnTo>
                  <a:lnTo>
                    <a:pt x="6615912" y="316230"/>
                  </a:lnTo>
                  <a:lnTo>
                    <a:pt x="6637452" y="256540"/>
                  </a:lnTo>
                  <a:lnTo>
                    <a:pt x="6756844" y="256540"/>
                  </a:lnTo>
                  <a:lnTo>
                    <a:pt x="6778384" y="316230"/>
                  </a:lnTo>
                  <a:lnTo>
                    <a:pt x="6855079" y="316230"/>
                  </a:lnTo>
                  <a:close/>
                </a:path>
                <a:path w="7447915" h="2686050">
                  <a:moveTo>
                    <a:pt x="7104812" y="255892"/>
                  </a:moveTo>
                  <a:lnTo>
                    <a:pt x="6951040" y="255892"/>
                  </a:lnTo>
                  <a:lnTo>
                    <a:pt x="6951040" y="8242"/>
                  </a:lnTo>
                  <a:lnTo>
                    <a:pt x="6882282" y="8242"/>
                  </a:lnTo>
                  <a:lnTo>
                    <a:pt x="6882282" y="255892"/>
                  </a:lnTo>
                  <a:lnTo>
                    <a:pt x="6882282" y="316852"/>
                  </a:lnTo>
                  <a:lnTo>
                    <a:pt x="7104812" y="316852"/>
                  </a:lnTo>
                  <a:lnTo>
                    <a:pt x="7104812" y="255892"/>
                  </a:lnTo>
                  <a:close/>
                </a:path>
                <a:path w="7447915" h="2686050">
                  <a:moveTo>
                    <a:pt x="7447369" y="258051"/>
                  </a:moveTo>
                  <a:lnTo>
                    <a:pt x="7327595" y="258051"/>
                  </a:lnTo>
                  <a:lnTo>
                    <a:pt x="7371804" y="212331"/>
                  </a:lnTo>
                  <a:lnTo>
                    <a:pt x="7405459" y="175196"/>
                  </a:lnTo>
                  <a:lnTo>
                    <a:pt x="7426820" y="145605"/>
                  </a:lnTo>
                  <a:lnTo>
                    <a:pt x="7438060" y="120472"/>
                  </a:lnTo>
                  <a:lnTo>
                    <a:pt x="7441324" y="96723"/>
                  </a:lnTo>
                  <a:lnTo>
                    <a:pt x="7433869" y="58013"/>
                  </a:lnTo>
                  <a:lnTo>
                    <a:pt x="7412279" y="27393"/>
                  </a:lnTo>
                  <a:lnTo>
                    <a:pt x="7377722" y="7251"/>
                  </a:lnTo>
                  <a:lnTo>
                    <a:pt x="7331380" y="0"/>
                  </a:lnTo>
                  <a:lnTo>
                    <a:pt x="7286663" y="8026"/>
                  </a:lnTo>
                  <a:lnTo>
                    <a:pt x="7251662" y="30226"/>
                  </a:lnTo>
                  <a:lnTo>
                    <a:pt x="7228840" y="63754"/>
                  </a:lnTo>
                  <a:lnTo>
                    <a:pt x="7220674" y="105791"/>
                  </a:lnTo>
                  <a:lnTo>
                    <a:pt x="7288301" y="105791"/>
                  </a:lnTo>
                  <a:lnTo>
                    <a:pt x="7291108" y="88709"/>
                  </a:lnTo>
                  <a:lnTo>
                    <a:pt x="7299350" y="73952"/>
                  </a:lnTo>
                  <a:lnTo>
                    <a:pt x="7312850" y="63601"/>
                  </a:lnTo>
                  <a:lnTo>
                    <a:pt x="7331380" y="59690"/>
                  </a:lnTo>
                  <a:lnTo>
                    <a:pt x="7350582" y="62407"/>
                  </a:lnTo>
                  <a:lnTo>
                    <a:pt x="7363727" y="70078"/>
                  </a:lnTo>
                  <a:lnTo>
                    <a:pt x="7371283" y="82003"/>
                  </a:lnTo>
                  <a:lnTo>
                    <a:pt x="7373696" y="97472"/>
                  </a:lnTo>
                  <a:lnTo>
                    <a:pt x="7371753" y="111252"/>
                  </a:lnTo>
                  <a:lnTo>
                    <a:pt x="7364717" y="127469"/>
                  </a:lnTo>
                  <a:lnTo>
                    <a:pt x="7350734" y="147574"/>
                  </a:lnTo>
                  <a:lnTo>
                    <a:pt x="7327976" y="173037"/>
                  </a:lnTo>
                  <a:lnTo>
                    <a:pt x="7227100" y="276936"/>
                  </a:lnTo>
                  <a:lnTo>
                    <a:pt x="7227100" y="316230"/>
                  </a:lnTo>
                  <a:lnTo>
                    <a:pt x="7447369" y="316230"/>
                  </a:lnTo>
                  <a:lnTo>
                    <a:pt x="7447369" y="258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30261" y="5209247"/>
              <a:ext cx="3108960" cy="3335654"/>
            </a:xfrm>
            <a:custGeom>
              <a:avLst/>
              <a:gdLst/>
              <a:ahLst/>
              <a:cxnLst/>
              <a:rect l="l" t="t" r="r" b="b"/>
              <a:pathLst>
                <a:path w="3108959" h="3335654">
                  <a:moveTo>
                    <a:pt x="208635" y="2869107"/>
                  </a:moveTo>
                  <a:lnTo>
                    <a:pt x="143598" y="2769730"/>
                  </a:lnTo>
                  <a:lnTo>
                    <a:pt x="114541" y="2725331"/>
                  </a:lnTo>
                  <a:lnTo>
                    <a:pt x="118287" y="2699486"/>
                  </a:lnTo>
                  <a:lnTo>
                    <a:pt x="121056" y="2672194"/>
                  </a:lnTo>
                  <a:lnTo>
                    <a:pt x="122758" y="2643454"/>
                  </a:lnTo>
                  <a:lnTo>
                    <a:pt x="123342" y="2613253"/>
                  </a:lnTo>
                  <a:lnTo>
                    <a:pt x="87757" y="2611844"/>
                  </a:lnTo>
                  <a:lnTo>
                    <a:pt x="85140" y="2672892"/>
                  </a:lnTo>
                  <a:lnTo>
                    <a:pt x="77685" y="2728188"/>
                  </a:lnTo>
                  <a:lnTo>
                    <a:pt x="65417" y="2775724"/>
                  </a:lnTo>
                  <a:lnTo>
                    <a:pt x="48361" y="2813507"/>
                  </a:lnTo>
                  <a:lnTo>
                    <a:pt x="26543" y="2839542"/>
                  </a:lnTo>
                  <a:lnTo>
                    <a:pt x="0" y="2851848"/>
                  </a:lnTo>
                  <a:lnTo>
                    <a:pt x="0" y="2887434"/>
                  </a:lnTo>
                  <a:lnTo>
                    <a:pt x="33502" y="2877426"/>
                  </a:lnTo>
                  <a:lnTo>
                    <a:pt x="62331" y="2853829"/>
                  </a:lnTo>
                  <a:lnTo>
                    <a:pt x="86080" y="2817609"/>
                  </a:lnTo>
                  <a:lnTo>
                    <a:pt x="104317" y="2769730"/>
                  </a:lnTo>
                  <a:lnTo>
                    <a:pt x="179387" y="2888145"/>
                  </a:lnTo>
                  <a:lnTo>
                    <a:pt x="208635" y="2869107"/>
                  </a:lnTo>
                  <a:close/>
                </a:path>
                <a:path w="3108959" h="3335654">
                  <a:moveTo>
                    <a:pt x="280873" y="2604452"/>
                  </a:moveTo>
                  <a:lnTo>
                    <a:pt x="245986" y="2604452"/>
                  </a:lnTo>
                  <a:lnTo>
                    <a:pt x="245986" y="2713342"/>
                  </a:lnTo>
                  <a:lnTo>
                    <a:pt x="168452" y="2713342"/>
                  </a:lnTo>
                  <a:lnTo>
                    <a:pt x="168452" y="2746121"/>
                  </a:lnTo>
                  <a:lnTo>
                    <a:pt x="245986" y="2746121"/>
                  </a:lnTo>
                  <a:lnTo>
                    <a:pt x="245986" y="2905404"/>
                  </a:lnTo>
                  <a:lnTo>
                    <a:pt x="280873" y="2905404"/>
                  </a:lnTo>
                  <a:lnTo>
                    <a:pt x="280873" y="2604452"/>
                  </a:lnTo>
                  <a:close/>
                </a:path>
                <a:path w="3108959" h="3335654">
                  <a:moveTo>
                    <a:pt x="497090" y="483209"/>
                  </a:moveTo>
                  <a:lnTo>
                    <a:pt x="156400" y="483209"/>
                  </a:lnTo>
                  <a:lnTo>
                    <a:pt x="156400" y="553059"/>
                  </a:lnTo>
                  <a:lnTo>
                    <a:pt x="419430" y="553059"/>
                  </a:lnTo>
                  <a:lnTo>
                    <a:pt x="419430" y="732129"/>
                  </a:lnTo>
                  <a:lnTo>
                    <a:pt x="497090" y="732129"/>
                  </a:lnTo>
                  <a:lnTo>
                    <a:pt x="497090" y="553059"/>
                  </a:lnTo>
                  <a:lnTo>
                    <a:pt x="497090" y="483209"/>
                  </a:lnTo>
                  <a:close/>
                </a:path>
                <a:path w="3108959" h="3335654">
                  <a:moveTo>
                    <a:pt x="517842" y="768400"/>
                  </a:moveTo>
                  <a:lnTo>
                    <a:pt x="336461" y="768400"/>
                  </a:lnTo>
                  <a:lnTo>
                    <a:pt x="336461" y="621004"/>
                  </a:lnTo>
                  <a:lnTo>
                    <a:pt x="259232" y="621004"/>
                  </a:lnTo>
                  <a:lnTo>
                    <a:pt x="259232" y="768400"/>
                  </a:lnTo>
                  <a:lnTo>
                    <a:pt x="136537" y="768400"/>
                  </a:lnTo>
                  <a:lnTo>
                    <a:pt x="136537" y="838123"/>
                  </a:lnTo>
                  <a:lnTo>
                    <a:pt x="517842" y="838123"/>
                  </a:lnTo>
                  <a:lnTo>
                    <a:pt x="517842" y="768400"/>
                  </a:lnTo>
                  <a:close/>
                </a:path>
                <a:path w="3108959" h="3335654">
                  <a:moveTo>
                    <a:pt x="524243" y="2418727"/>
                  </a:moveTo>
                  <a:lnTo>
                    <a:pt x="508355" y="2424493"/>
                  </a:lnTo>
                  <a:lnTo>
                    <a:pt x="489127" y="2428938"/>
                  </a:lnTo>
                  <a:lnTo>
                    <a:pt x="467995" y="2431808"/>
                  </a:lnTo>
                  <a:lnTo>
                    <a:pt x="446354" y="2432824"/>
                  </a:lnTo>
                  <a:lnTo>
                    <a:pt x="366712" y="2432824"/>
                  </a:lnTo>
                  <a:lnTo>
                    <a:pt x="366712" y="2224189"/>
                  </a:lnTo>
                  <a:lnTo>
                    <a:pt x="505917" y="2224189"/>
                  </a:lnTo>
                  <a:lnTo>
                    <a:pt x="505917" y="2192477"/>
                  </a:lnTo>
                  <a:lnTo>
                    <a:pt x="331114" y="2192477"/>
                  </a:lnTo>
                  <a:lnTo>
                    <a:pt x="331114" y="2464536"/>
                  </a:lnTo>
                  <a:lnTo>
                    <a:pt x="444601" y="2464536"/>
                  </a:lnTo>
                  <a:lnTo>
                    <a:pt x="466661" y="2463571"/>
                  </a:lnTo>
                  <a:lnTo>
                    <a:pt x="488391" y="2460790"/>
                  </a:lnTo>
                  <a:lnTo>
                    <a:pt x="508127" y="2456357"/>
                  </a:lnTo>
                  <a:lnTo>
                    <a:pt x="524243" y="2450439"/>
                  </a:lnTo>
                  <a:lnTo>
                    <a:pt x="524243" y="2432824"/>
                  </a:lnTo>
                  <a:lnTo>
                    <a:pt x="524243" y="2418727"/>
                  </a:lnTo>
                  <a:close/>
                </a:path>
                <a:path w="3108959" h="3335654">
                  <a:moveTo>
                    <a:pt x="524395" y="2613253"/>
                  </a:moveTo>
                  <a:lnTo>
                    <a:pt x="489864" y="2613253"/>
                  </a:lnTo>
                  <a:lnTo>
                    <a:pt x="489864" y="2716695"/>
                  </a:lnTo>
                  <a:lnTo>
                    <a:pt x="388366" y="2716695"/>
                  </a:lnTo>
                  <a:lnTo>
                    <a:pt x="388366" y="2613825"/>
                  </a:lnTo>
                  <a:lnTo>
                    <a:pt x="353822" y="2613825"/>
                  </a:lnTo>
                  <a:lnTo>
                    <a:pt x="353822" y="2716695"/>
                  </a:lnTo>
                  <a:lnTo>
                    <a:pt x="353822" y="2748445"/>
                  </a:lnTo>
                  <a:lnTo>
                    <a:pt x="353822" y="2855125"/>
                  </a:lnTo>
                  <a:lnTo>
                    <a:pt x="353822" y="2886875"/>
                  </a:lnTo>
                  <a:lnTo>
                    <a:pt x="524395" y="2886875"/>
                  </a:lnTo>
                  <a:lnTo>
                    <a:pt x="524395" y="2855366"/>
                  </a:lnTo>
                  <a:lnTo>
                    <a:pt x="524395" y="2855125"/>
                  </a:lnTo>
                  <a:lnTo>
                    <a:pt x="524395" y="2748940"/>
                  </a:lnTo>
                  <a:lnTo>
                    <a:pt x="489864" y="2748940"/>
                  </a:lnTo>
                  <a:lnTo>
                    <a:pt x="489864" y="2855125"/>
                  </a:lnTo>
                  <a:lnTo>
                    <a:pt x="388366" y="2855125"/>
                  </a:lnTo>
                  <a:lnTo>
                    <a:pt x="388366" y="2748445"/>
                  </a:lnTo>
                  <a:lnTo>
                    <a:pt x="524395" y="2748445"/>
                  </a:lnTo>
                  <a:lnTo>
                    <a:pt x="524395" y="2716873"/>
                  </a:lnTo>
                  <a:lnTo>
                    <a:pt x="524395" y="2716695"/>
                  </a:lnTo>
                  <a:lnTo>
                    <a:pt x="524395" y="2613253"/>
                  </a:lnTo>
                  <a:close/>
                </a:path>
                <a:path w="3108959" h="3335654">
                  <a:moveTo>
                    <a:pt x="598601" y="2181542"/>
                  </a:moveTo>
                  <a:lnTo>
                    <a:pt x="563714" y="2181542"/>
                  </a:lnTo>
                  <a:lnTo>
                    <a:pt x="563714" y="2303830"/>
                  </a:lnTo>
                  <a:lnTo>
                    <a:pt x="452348" y="2303830"/>
                  </a:lnTo>
                  <a:lnTo>
                    <a:pt x="452348" y="2336609"/>
                  </a:lnTo>
                  <a:lnTo>
                    <a:pt x="563714" y="2336609"/>
                  </a:lnTo>
                  <a:lnTo>
                    <a:pt x="563714" y="2482507"/>
                  </a:lnTo>
                  <a:lnTo>
                    <a:pt x="598601" y="2482507"/>
                  </a:lnTo>
                  <a:lnTo>
                    <a:pt x="598601" y="2181542"/>
                  </a:lnTo>
                  <a:close/>
                </a:path>
                <a:path w="3108959" h="3335654">
                  <a:moveTo>
                    <a:pt x="617435" y="2604452"/>
                  </a:moveTo>
                  <a:lnTo>
                    <a:pt x="582549" y="2604452"/>
                  </a:lnTo>
                  <a:lnTo>
                    <a:pt x="582549" y="2905404"/>
                  </a:lnTo>
                  <a:lnTo>
                    <a:pt x="617435" y="2905404"/>
                  </a:lnTo>
                  <a:lnTo>
                    <a:pt x="617435" y="2604452"/>
                  </a:lnTo>
                  <a:close/>
                </a:path>
                <a:path w="3108959" h="3335654">
                  <a:moveTo>
                    <a:pt x="927379" y="474484"/>
                  </a:moveTo>
                  <a:lnTo>
                    <a:pt x="852792" y="474484"/>
                  </a:lnTo>
                  <a:lnTo>
                    <a:pt x="852792" y="532739"/>
                  </a:lnTo>
                  <a:lnTo>
                    <a:pt x="813079" y="532739"/>
                  </a:lnTo>
                  <a:lnTo>
                    <a:pt x="813079" y="478891"/>
                  </a:lnTo>
                  <a:lnTo>
                    <a:pt x="572998" y="478891"/>
                  </a:lnTo>
                  <a:lnTo>
                    <a:pt x="572998" y="540677"/>
                  </a:lnTo>
                  <a:lnTo>
                    <a:pt x="655967" y="540677"/>
                  </a:lnTo>
                  <a:lnTo>
                    <a:pt x="645833" y="566978"/>
                  </a:lnTo>
                  <a:lnTo>
                    <a:pt x="627227" y="590169"/>
                  </a:lnTo>
                  <a:lnTo>
                    <a:pt x="600925" y="607148"/>
                  </a:lnTo>
                  <a:lnTo>
                    <a:pt x="567702" y="614819"/>
                  </a:lnTo>
                  <a:lnTo>
                    <a:pt x="567702" y="680135"/>
                  </a:lnTo>
                  <a:lnTo>
                    <a:pt x="606323" y="674903"/>
                  </a:lnTo>
                  <a:lnTo>
                    <a:pt x="641019" y="662101"/>
                  </a:lnTo>
                  <a:lnTo>
                    <a:pt x="671156" y="643089"/>
                  </a:lnTo>
                  <a:lnTo>
                    <a:pt x="696125" y="619239"/>
                  </a:lnTo>
                  <a:lnTo>
                    <a:pt x="791451" y="676160"/>
                  </a:lnTo>
                  <a:lnTo>
                    <a:pt x="827201" y="621436"/>
                  </a:lnTo>
                  <a:lnTo>
                    <a:pt x="823328" y="619239"/>
                  </a:lnTo>
                  <a:lnTo>
                    <a:pt x="726579" y="564070"/>
                  </a:lnTo>
                  <a:lnTo>
                    <a:pt x="729221" y="556133"/>
                  </a:lnTo>
                  <a:lnTo>
                    <a:pt x="730554" y="548627"/>
                  </a:lnTo>
                  <a:lnTo>
                    <a:pt x="731431" y="540677"/>
                  </a:lnTo>
                  <a:lnTo>
                    <a:pt x="802487" y="540677"/>
                  </a:lnTo>
                  <a:lnTo>
                    <a:pt x="802487" y="596290"/>
                  </a:lnTo>
                  <a:lnTo>
                    <a:pt x="852792" y="596290"/>
                  </a:lnTo>
                  <a:lnTo>
                    <a:pt x="852792" y="685431"/>
                  </a:lnTo>
                  <a:lnTo>
                    <a:pt x="927379" y="685431"/>
                  </a:lnTo>
                  <a:lnTo>
                    <a:pt x="927379" y="532739"/>
                  </a:lnTo>
                  <a:lnTo>
                    <a:pt x="927379" y="474484"/>
                  </a:lnTo>
                  <a:close/>
                </a:path>
                <a:path w="3108959" h="3335654">
                  <a:moveTo>
                    <a:pt x="930910" y="773252"/>
                  </a:moveTo>
                  <a:lnTo>
                    <a:pt x="898029" y="717702"/>
                  </a:lnTo>
                  <a:lnTo>
                    <a:pt x="860933" y="702106"/>
                  </a:lnTo>
                  <a:lnTo>
                    <a:pt x="850582" y="700214"/>
                  </a:lnTo>
                  <a:lnTo>
                    <a:pt x="850582" y="773252"/>
                  </a:lnTo>
                  <a:lnTo>
                    <a:pt x="843381" y="784237"/>
                  </a:lnTo>
                  <a:lnTo>
                    <a:pt x="823722" y="791616"/>
                  </a:lnTo>
                  <a:lnTo>
                    <a:pt x="794550" y="795782"/>
                  </a:lnTo>
                  <a:lnTo>
                    <a:pt x="758799" y="797077"/>
                  </a:lnTo>
                  <a:lnTo>
                    <a:pt x="723036" y="795782"/>
                  </a:lnTo>
                  <a:lnTo>
                    <a:pt x="693864" y="791616"/>
                  </a:lnTo>
                  <a:lnTo>
                    <a:pt x="674204" y="784237"/>
                  </a:lnTo>
                  <a:lnTo>
                    <a:pt x="667004" y="773252"/>
                  </a:lnTo>
                  <a:lnTo>
                    <a:pt x="674204" y="762457"/>
                  </a:lnTo>
                  <a:lnTo>
                    <a:pt x="693864" y="755053"/>
                  </a:lnTo>
                  <a:lnTo>
                    <a:pt x="723036" y="750785"/>
                  </a:lnTo>
                  <a:lnTo>
                    <a:pt x="758799" y="749427"/>
                  </a:lnTo>
                  <a:lnTo>
                    <a:pt x="794550" y="750785"/>
                  </a:lnTo>
                  <a:lnTo>
                    <a:pt x="823722" y="755053"/>
                  </a:lnTo>
                  <a:lnTo>
                    <a:pt x="843381" y="762457"/>
                  </a:lnTo>
                  <a:lnTo>
                    <a:pt x="850582" y="773252"/>
                  </a:lnTo>
                  <a:lnTo>
                    <a:pt x="850582" y="700214"/>
                  </a:lnTo>
                  <a:lnTo>
                    <a:pt x="813638" y="693420"/>
                  </a:lnTo>
                  <a:lnTo>
                    <a:pt x="758799" y="690727"/>
                  </a:lnTo>
                  <a:lnTo>
                    <a:pt x="703948" y="693420"/>
                  </a:lnTo>
                  <a:lnTo>
                    <a:pt x="656653" y="702106"/>
                  </a:lnTo>
                  <a:lnTo>
                    <a:pt x="619556" y="717702"/>
                  </a:lnTo>
                  <a:lnTo>
                    <a:pt x="595350" y="741108"/>
                  </a:lnTo>
                  <a:lnTo>
                    <a:pt x="586676" y="773252"/>
                  </a:lnTo>
                  <a:lnTo>
                    <a:pt x="595350" y="805395"/>
                  </a:lnTo>
                  <a:lnTo>
                    <a:pt x="619556" y="828802"/>
                  </a:lnTo>
                  <a:lnTo>
                    <a:pt x="656653" y="844397"/>
                  </a:lnTo>
                  <a:lnTo>
                    <a:pt x="703948" y="853084"/>
                  </a:lnTo>
                  <a:lnTo>
                    <a:pt x="758799" y="855776"/>
                  </a:lnTo>
                  <a:lnTo>
                    <a:pt x="813638" y="853084"/>
                  </a:lnTo>
                  <a:lnTo>
                    <a:pt x="860933" y="844397"/>
                  </a:lnTo>
                  <a:lnTo>
                    <a:pt x="898029" y="828802"/>
                  </a:lnTo>
                  <a:lnTo>
                    <a:pt x="922235" y="805395"/>
                  </a:lnTo>
                  <a:lnTo>
                    <a:pt x="924483" y="797077"/>
                  </a:lnTo>
                  <a:lnTo>
                    <a:pt x="930910" y="773252"/>
                  </a:lnTo>
                  <a:close/>
                </a:path>
                <a:path w="3108959" h="3335654">
                  <a:moveTo>
                    <a:pt x="969492" y="2766911"/>
                  </a:moveTo>
                  <a:lnTo>
                    <a:pt x="878370" y="2705595"/>
                  </a:lnTo>
                  <a:lnTo>
                    <a:pt x="836993" y="2677744"/>
                  </a:lnTo>
                  <a:lnTo>
                    <a:pt x="843864" y="2662301"/>
                  </a:lnTo>
                  <a:lnTo>
                    <a:pt x="849680" y="2646159"/>
                  </a:lnTo>
                  <a:lnTo>
                    <a:pt x="854430" y="2629433"/>
                  </a:lnTo>
                  <a:lnTo>
                    <a:pt x="858139" y="2612199"/>
                  </a:lnTo>
                  <a:lnTo>
                    <a:pt x="822185" y="2605862"/>
                  </a:lnTo>
                  <a:lnTo>
                    <a:pt x="807872" y="2654287"/>
                  </a:lnTo>
                  <a:lnTo>
                    <a:pt x="784771" y="2696705"/>
                  </a:lnTo>
                  <a:lnTo>
                    <a:pt x="754773" y="2730360"/>
                  </a:lnTo>
                  <a:lnTo>
                    <a:pt x="719747" y="2752560"/>
                  </a:lnTo>
                  <a:lnTo>
                    <a:pt x="681570" y="2760561"/>
                  </a:lnTo>
                  <a:lnTo>
                    <a:pt x="681570" y="2793695"/>
                  </a:lnTo>
                  <a:lnTo>
                    <a:pt x="722071" y="2787408"/>
                  </a:lnTo>
                  <a:lnTo>
                    <a:pt x="759764" y="2769603"/>
                  </a:lnTo>
                  <a:lnTo>
                    <a:pt x="793432" y="2741803"/>
                  </a:lnTo>
                  <a:lnTo>
                    <a:pt x="821829" y="2705595"/>
                  </a:lnTo>
                  <a:lnTo>
                    <a:pt x="950468" y="2794749"/>
                  </a:lnTo>
                  <a:lnTo>
                    <a:pt x="969492" y="2766911"/>
                  </a:lnTo>
                  <a:close/>
                </a:path>
                <a:path w="3108959" h="3335654">
                  <a:moveTo>
                    <a:pt x="976198" y="2858185"/>
                  </a:moveTo>
                  <a:lnTo>
                    <a:pt x="675589" y="2858185"/>
                  </a:lnTo>
                  <a:lnTo>
                    <a:pt x="675589" y="2890964"/>
                  </a:lnTo>
                  <a:lnTo>
                    <a:pt x="976198" y="2890964"/>
                  </a:lnTo>
                  <a:lnTo>
                    <a:pt x="976198" y="2858185"/>
                  </a:lnTo>
                  <a:close/>
                </a:path>
                <a:path w="3108959" h="3335654">
                  <a:moveTo>
                    <a:pt x="1053363" y="2435288"/>
                  </a:moveTo>
                  <a:lnTo>
                    <a:pt x="920508" y="2435288"/>
                  </a:lnTo>
                  <a:lnTo>
                    <a:pt x="920508" y="2371140"/>
                  </a:lnTo>
                  <a:lnTo>
                    <a:pt x="969276" y="2361933"/>
                  </a:lnTo>
                  <a:lnTo>
                    <a:pt x="1006487" y="2342642"/>
                  </a:lnTo>
                  <a:lnTo>
                    <a:pt x="1008621" y="2340127"/>
                  </a:lnTo>
                  <a:lnTo>
                    <a:pt x="1030224" y="2314702"/>
                  </a:lnTo>
                  <a:lnTo>
                    <a:pt x="1038567" y="2279523"/>
                  </a:lnTo>
                  <a:lnTo>
                    <a:pt x="1028865" y="2241550"/>
                  </a:lnTo>
                  <a:lnTo>
                    <a:pt x="1007262" y="2218550"/>
                  </a:lnTo>
                  <a:lnTo>
                    <a:pt x="1001915" y="2212860"/>
                  </a:lnTo>
                  <a:lnTo>
                    <a:pt x="1001915" y="2279523"/>
                  </a:lnTo>
                  <a:lnTo>
                    <a:pt x="994816" y="2304300"/>
                  </a:lnTo>
                  <a:lnTo>
                    <a:pt x="974737" y="2323439"/>
                  </a:lnTo>
                  <a:lnTo>
                    <a:pt x="943483" y="2335771"/>
                  </a:lnTo>
                  <a:lnTo>
                    <a:pt x="902881" y="2340127"/>
                  </a:lnTo>
                  <a:lnTo>
                    <a:pt x="862482" y="2335771"/>
                  </a:lnTo>
                  <a:lnTo>
                    <a:pt x="831342" y="2323439"/>
                  </a:lnTo>
                  <a:lnTo>
                    <a:pt x="811301" y="2304300"/>
                  </a:lnTo>
                  <a:lnTo>
                    <a:pt x="804202" y="2279523"/>
                  </a:lnTo>
                  <a:lnTo>
                    <a:pt x="811301" y="2254529"/>
                  </a:lnTo>
                  <a:lnTo>
                    <a:pt x="831342" y="2235289"/>
                  </a:lnTo>
                  <a:lnTo>
                    <a:pt x="862482" y="2222919"/>
                  </a:lnTo>
                  <a:lnTo>
                    <a:pt x="902881" y="2218550"/>
                  </a:lnTo>
                  <a:lnTo>
                    <a:pt x="943483" y="2222919"/>
                  </a:lnTo>
                  <a:lnTo>
                    <a:pt x="974737" y="2235289"/>
                  </a:lnTo>
                  <a:lnTo>
                    <a:pt x="994816" y="2254529"/>
                  </a:lnTo>
                  <a:lnTo>
                    <a:pt x="1001915" y="2279523"/>
                  </a:lnTo>
                  <a:lnTo>
                    <a:pt x="1001915" y="2212860"/>
                  </a:lnTo>
                  <a:lnTo>
                    <a:pt x="1001382" y="2212289"/>
                  </a:lnTo>
                  <a:lnTo>
                    <a:pt x="958570" y="2193480"/>
                  </a:lnTo>
                  <a:lnTo>
                    <a:pt x="902881" y="2186838"/>
                  </a:lnTo>
                  <a:lnTo>
                    <a:pt x="847191" y="2193480"/>
                  </a:lnTo>
                  <a:lnTo>
                    <a:pt x="804379" y="2212289"/>
                  </a:lnTo>
                  <a:lnTo>
                    <a:pt x="776909" y="2241550"/>
                  </a:lnTo>
                  <a:lnTo>
                    <a:pt x="767207" y="2279523"/>
                  </a:lnTo>
                  <a:lnTo>
                    <a:pt x="775538" y="2314702"/>
                  </a:lnTo>
                  <a:lnTo>
                    <a:pt x="799223" y="2342642"/>
                  </a:lnTo>
                  <a:lnTo>
                    <a:pt x="836333" y="2361933"/>
                  </a:lnTo>
                  <a:lnTo>
                    <a:pt x="884910" y="2371140"/>
                  </a:lnTo>
                  <a:lnTo>
                    <a:pt x="884910" y="2435288"/>
                  </a:lnTo>
                  <a:lnTo>
                    <a:pt x="752754" y="2435288"/>
                  </a:lnTo>
                  <a:lnTo>
                    <a:pt x="752754" y="2468054"/>
                  </a:lnTo>
                  <a:lnTo>
                    <a:pt x="1053363" y="2468054"/>
                  </a:lnTo>
                  <a:lnTo>
                    <a:pt x="1053363" y="2435288"/>
                  </a:lnTo>
                  <a:close/>
                </a:path>
                <a:path w="3108959" h="3335654">
                  <a:moveTo>
                    <a:pt x="1057859" y="2020836"/>
                  </a:moveTo>
                  <a:lnTo>
                    <a:pt x="993267" y="1933435"/>
                  </a:lnTo>
                  <a:lnTo>
                    <a:pt x="963053" y="1892554"/>
                  </a:lnTo>
                  <a:lnTo>
                    <a:pt x="968146" y="1864283"/>
                  </a:lnTo>
                  <a:lnTo>
                    <a:pt x="971816" y="1833968"/>
                  </a:lnTo>
                  <a:lnTo>
                    <a:pt x="974102" y="1801660"/>
                  </a:lnTo>
                  <a:lnTo>
                    <a:pt x="975029" y="1767446"/>
                  </a:lnTo>
                  <a:lnTo>
                    <a:pt x="939444" y="1766036"/>
                  </a:lnTo>
                  <a:lnTo>
                    <a:pt x="936688" y="1827110"/>
                  </a:lnTo>
                  <a:lnTo>
                    <a:pt x="928827" y="1882470"/>
                  </a:lnTo>
                  <a:lnTo>
                    <a:pt x="915911" y="1930082"/>
                  </a:lnTo>
                  <a:lnTo>
                    <a:pt x="898017" y="1967953"/>
                  </a:lnTo>
                  <a:lnTo>
                    <a:pt x="875169" y="1994065"/>
                  </a:lnTo>
                  <a:lnTo>
                    <a:pt x="847458" y="2006384"/>
                  </a:lnTo>
                  <a:lnTo>
                    <a:pt x="847458" y="2041626"/>
                  </a:lnTo>
                  <a:lnTo>
                    <a:pt x="880567" y="2032457"/>
                  </a:lnTo>
                  <a:lnTo>
                    <a:pt x="909307" y="2010791"/>
                  </a:lnTo>
                  <a:lnTo>
                    <a:pt x="933297" y="1977491"/>
                  </a:lnTo>
                  <a:lnTo>
                    <a:pt x="952131" y="1933435"/>
                  </a:lnTo>
                  <a:lnTo>
                    <a:pt x="1029665" y="2040915"/>
                  </a:lnTo>
                  <a:lnTo>
                    <a:pt x="1057859" y="2020836"/>
                  </a:lnTo>
                  <a:close/>
                </a:path>
                <a:path w="3108959" h="3335654">
                  <a:moveTo>
                    <a:pt x="1159700" y="1880577"/>
                  </a:moveTo>
                  <a:lnTo>
                    <a:pt x="1117409" y="1880577"/>
                  </a:lnTo>
                  <a:lnTo>
                    <a:pt x="1117409" y="1758632"/>
                  </a:lnTo>
                  <a:lnTo>
                    <a:pt x="1082522" y="1758632"/>
                  </a:lnTo>
                  <a:lnTo>
                    <a:pt x="1082522" y="2059597"/>
                  </a:lnTo>
                  <a:lnTo>
                    <a:pt x="1117409" y="2059597"/>
                  </a:lnTo>
                  <a:lnTo>
                    <a:pt x="1117409" y="1914055"/>
                  </a:lnTo>
                  <a:lnTo>
                    <a:pt x="1159700" y="1914055"/>
                  </a:lnTo>
                  <a:lnTo>
                    <a:pt x="1159700" y="1880577"/>
                  </a:lnTo>
                  <a:close/>
                </a:path>
                <a:path w="3108959" h="3335654">
                  <a:moveTo>
                    <a:pt x="1244015" y="2419070"/>
                  </a:moveTo>
                  <a:lnTo>
                    <a:pt x="1226159" y="2425496"/>
                  </a:lnTo>
                  <a:lnTo>
                    <a:pt x="1205788" y="2430005"/>
                  </a:lnTo>
                  <a:lnTo>
                    <a:pt x="1182763" y="2432659"/>
                  </a:lnTo>
                  <a:lnTo>
                    <a:pt x="1156970" y="2433523"/>
                  </a:lnTo>
                  <a:lnTo>
                    <a:pt x="1133716" y="2433523"/>
                  </a:lnTo>
                  <a:lnTo>
                    <a:pt x="1133716" y="2341537"/>
                  </a:lnTo>
                  <a:lnTo>
                    <a:pt x="1222870" y="2341537"/>
                  </a:lnTo>
                  <a:lnTo>
                    <a:pt x="1222870" y="2192477"/>
                  </a:lnTo>
                  <a:lnTo>
                    <a:pt x="1100937" y="2192477"/>
                  </a:lnTo>
                  <a:lnTo>
                    <a:pt x="1100937" y="2223478"/>
                  </a:lnTo>
                  <a:lnTo>
                    <a:pt x="1189748" y="2223478"/>
                  </a:lnTo>
                  <a:lnTo>
                    <a:pt x="1189748" y="2310536"/>
                  </a:lnTo>
                  <a:lnTo>
                    <a:pt x="1100937" y="2310536"/>
                  </a:lnTo>
                  <a:lnTo>
                    <a:pt x="1100937" y="2464536"/>
                  </a:lnTo>
                  <a:lnTo>
                    <a:pt x="1156271" y="2464536"/>
                  </a:lnTo>
                  <a:lnTo>
                    <a:pt x="1182966" y="2463685"/>
                  </a:lnTo>
                  <a:lnTo>
                    <a:pt x="1206754" y="2461145"/>
                  </a:lnTo>
                  <a:lnTo>
                    <a:pt x="1227239" y="2456954"/>
                  </a:lnTo>
                  <a:lnTo>
                    <a:pt x="1244015" y="2451138"/>
                  </a:lnTo>
                  <a:lnTo>
                    <a:pt x="1244015" y="2433523"/>
                  </a:lnTo>
                  <a:lnTo>
                    <a:pt x="1244015" y="2419070"/>
                  </a:lnTo>
                  <a:close/>
                </a:path>
                <a:path w="3108959" h="3335654">
                  <a:moveTo>
                    <a:pt x="1297952" y="2696375"/>
                  </a:moveTo>
                  <a:lnTo>
                    <a:pt x="1070292" y="2696375"/>
                  </a:lnTo>
                  <a:lnTo>
                    <a:pt x="1070292" y="2676055"/>
                  </a:lnTo>
                  <a:lnTo>
                    <a:pt x="1293723" y="2676055"/>
                  </a:lnTo>
                  <a:lnTo>
                    <a:pt x="1293723" y="2653195"/>
                  </a:lnTo>
                  <a:lnTo>
                    <a:pt x="1293723" y="2632875"/>
                  </a:lnTo>
                  <a:lnTo>
                    <a:pt x="1293723" y="2607475"/>
                  </a:lnTo>
                  <a:lnTo>
                    <a:pt x="1036459" y="2607475"/>
                  </a:lnTo>
                  <a:lnTo>
                    <a:pt x="1036459" y="2632875"/>
                  </a:lnTo>
                  <a:lnTo>
                    <a:pt x="1259890" y="2632875"/>
                  </a:lnTo>
                  <a:lnTo>
                    <a:pt x="1259890" y="2653195"/>
                  </a:lnTo>
                  <a:lnTo>
                    <a:pt x="1036459" y="2653195"/>
                  </a:lnTo>
                  <a:lnTo>
                    <a:pt x="1036459" y="2676055"/>
                  </a:lnTo>
                  <a:lnTo>
                    <a:pt x="1036459" y="2696375"/>
                  </a:lnTo>
                  <a:lnTo>
                    <a:pt x="1036459" y="2720505"/>
                  </a:lnTo>
                  <a:lnTo>
                    <a:pt x="1297952" y="2720505"/>
                  </a:lnTo>
                  <a:lnTo>
                    <a:pt x="1297952" y="2696375"/>
                  </a:lnTo>
                  <a:close/>
                </a:path>
                <a:path w="3108959" h="3335654">
                  <a:moveTo>
                    <a:pt x="1299705" y="2876715"/>
                  </a:moveTo>
                  <a:lnTo>
                    <a:pt x="1069225" y="2876715"/>
                  </a:lnTo>
                  <a:lnTo>
                    <a:pt x="1069225" y="2857665"/>
                  </a:lnTo>
                  <a:lnTo>
                    <a:pt x="1294422" y="2857665"/>
                  </a:lnTo>
                  <a:lnTo>
                    <a:pt x="1294422" y="2834805"/>
                  </a:lnTo>
                  <a:lnTo>
                    <a:pt x="1294422" y="2814485"/>
                  </a:lnTo>
                  <a:lnTo>
                    <a:pt x="1294422" y="2790355"/>
                  </a:lnTo>
                  <a:lnTo>
                    <a:pt x="1034694" y="2790355"/>
                  </a:lnTo>
                  <a:lnTo>
                    <a:pt x="1034694" y="2814485"/>
                  </a:lnTo>
                  <a:lnTo>
                    <a:pt x="1260589" y="2814485"/>
                  </a:lnTo>
                  <a:lnTo>
                    <a:pt x="1260589" y="2834805"/>
                  </a:lnTo>
                  <a:lnTo>
                    <a:pt x="1035405" y="2834805"/>
                  </a:lnTo>
                  <a:lnTo>
                    <a:pt x="1035405" y="2857665"/>
                  </a:lnTo>
                  <a:lnTo>
                    <a:pt x="1035405" y="2876715"/>
                  </a:lnTo>
                  <a:lnTo>
                    <a:pt x="1035405" y="2902115"/>
                  </a:lnTo>
                  <a:lnTo>
                    <a:pt x="1299705" y="2902115"/>
                  </a:lnTo>
                  <a:lnTo>
                    <a:pt x="1299705" y="2876715"/>
                  </a:lnTo>
                  <a:close/>
                </a:path>
                <a:path w="3108959" h="3335654">
                  <a:moveTo>
                    <a:pt x="1315212" y="2742946"/>
                  </a:moveTo>
                  <a:lnTo>
                    <a:pt x="1014603" y="2742946"/>
                  </a:lnTo>
                  <a:lnTo>
                    <a:pt x="1014603" y="2768320"/>
                  </a:lnTo>
                  <a:lnTo>
                    <a:pt x="1315212" y="2768320"/>
                  </a:lnTo>
                  <a:lnTo>
                    <a:pt x="1315212" y="2742946"/>
                  </a:lnTo>
                  <a:close/>
                </a:path>
                <a:path w="3108959" h="3335654">
                  <a:moveTo>
                    <a:pt x="1381112" y="2181542"/>
                  </a:moveTo>
                  <a:lnTo>
                    <a:pt x="1347978" y="2181542"/>
                  </a:lnTo>
                  <a:lnTo>
                    <a:pt x="1347978" y="2302776"/>
                  </a:lnTo>
                  <a:lnTo>
                    <a:pt x="1298994" y="2302776"/>
                  </a:lnTo>
                  <a:lnTo>
                    <a:pt x="1298994" y="2183307"/>
                  </a:lnTo>
                  <a:lnTo>
                    <a:pt x="1265872" y="2183307"/>
                  </a:lnTo>
                  <a:lnTo>
                    <a:pt x="1265872" y="2477224"/>
                  </a:lnTo>
                  <a:lnTo>
                    <a:pt x="1298994" y="2477224"/>
                  </a:lnTo>
                  <a:lnTo>
                    <a:pt x="1298994" y="2335199"/>
                  </a:lnTo>
                  <a:lnTo>
                    <a:pt x="1347978" y="2335199"/>
                  </a:lnTo>
                  <a:lnTo>
                    <a:pt x="1347978" y="2482507"/>
                  </a:lnTo>
                  <a:lnTo>
                    <a:pt x="1381112" y="2482507"/>
                  </a:lnTo>
                  <a:lnTo>
                    <a:pt x="1381112" y="2335199"/>
                  </a:lnTo>
                  <a:lnTo>
                    <a:pt x="1381112" y="2302776"/>
                  </a:lnTo>
                  <a:lnTo>
                    <a:pt x="1381112" y="2181542"/>
                  </a:lnTo>
                  <a:close/>
                </a:path>
                <a:path w="3108959" h="3335654">
                  <a:moveTo>
                    <a:pt x="1466303" y="2005330"/>
                  </a:moveTo>
                  <a:lnTo>
                    <a:pt x="1455762" y="1979447"/>
                  </a:lnTo>
                  <a:lnTo>
                    <a:pt x="1454213" y="1978545"/>
                  </a:lnTo>
                  <a:lnTo>
                    <a:pt x="1429651" y="1964182"/>
                  </a:lnTo>
                  <a:lnTo>
                    <a:pt x="1429651" y="2005330"/>
                  </a:lnTo>
                  <a:lnTo>
                    <a:pt x="1421561" y="2018398"/>
                  </a:lnTo>
                  <a:lnTo>
                    <a:pt x="1400136" y="2026869"/>
                  </a:lnTo>
                  <a:lnTo>
                    <a:pt x="1369580" y="2031441"/>
                  </a:lnTo>
                  <a:lnTo>
                    <a:pt x="1334147" y="2032812"/>
                  </a:lnTo>
                  <a:lnTo>
                    <a:pt x="1298765" y="2031441"/>
                  </a:lnTo>
                  <a:lnTo>
                    <a:pt x="1268336" y="2026869"/>
                  </a:lnTo>
                  <a:lnTo>
                    <a:pt x="1247025" y="2018398"/>
                  </a:lnTo>
                  <a:lnTo>
                    <a:pt x="1238999" y="2005330"/>
                  </a:lnTo>
                  <a:lnTo>
                    <a:pt x="1247025" y="1992515"/>
                  </a:lnTo>
                  <a:lnTo>
                    <a:pt x="1298765" y="1979853"/>
                  </a:lnTo>
                  <a:lnTo>
                    <a:pt x="1369580" y="1979853"/>
                  </a:lnTo>
                  <a:lnTo>
                    <a:pt x="1421561" y="1992515"/>
                  </a:lnTo>
                  <a:lnTo>
                    <a:pt x="1429651" y="2005330"/>
                  </a:lnTo>
                  <a:lnTo>
                    <a:pt x="1429651" y="1964182"/>
                  </a:lnTo>
                  <a:lnTo>
                    <a:pt x="1427187" y="1962734"/>
                  </a:lnTo>
                  <a:lnTo>
                    <a:pt x="1385125" y="1953742"/>
                  </a:lnTo>
                  <a:lnTo>
                    <a:pt x="1334147" y="1951050"/>
                  </a:lnTo>
                  <a:lnTo>
                    <a:pt x="1283169" y="1953742"/>
                  </a:lnTo>
                  <a:lnTo>
                    <a:pt x="1241107" y="1962734"/>
                  </a:lnTo>
                  <a:lnTo>
                    <a:pt x="1212532" y="1979447"/>
                  </a:lnTo>
                  <a:lnTo>
                    <a:pt x="1201991" y="2005330"/>
                  </a:lnTo>
                  <a:lnTo>
                    <a:pt x="1212532" y="2031314"/>
                  </a:lnTo>
                  <a:lnTo>
                    <a:pt x="1241107" y="2048281"/>
                  </a:lnTo>
                  <a:lnTo>
                    <a:pt x="1283169" y="2057514"/>
                  </a:lnTo>
                  <a:lnTo>
                    <a:pt x="1334147" y="2060308"/>
                  </a:lnTo>
                  <a:lnTo>
                    <a:pt x="1385125" y="2057514"/>
                  </a:lnTo>
                  <a:lnTo>
                    <a:pt x="1427187" y="2048281"/>
                  </a:lnTo>
                  <a:lnTo>
                    <a:pt x="1453235" y="2032812"/>
                  </a:lnTo>
                  <a:lnTo>
                    <a:pt x="1455762" y="2031314"/>
                  </a:lnTo>
                  <a:lnTo>
                    <a:pt x="1466303" y="2005330"/>
                  </a:lnTo>
                  <a:close/>
                </a:path>
                <a:path w="3108959" h="3335654">
                  <a:moveTo>
                    <a:pt x="1469504" y="483209"/>
                  </a:moveTo>
                  <a:lnTo>
                    <a:pt x="1128814" y="483209"/>
                  </a:lnTo>
                  <a:lnTo>
                    <a:pt x="1128814" y="553059"/>
                  </a:lnTo>
                  <a:lnTo>
                    <a:pt x="1391831" y="553059"/>
                  </a:lnTo>
                  <a:lnTo>
                    <a:pt x="1391831" y="732129"/>
                  </a:lnTo>
                  <a:lnTo>
                    <a:pt x="1469504" y="732129"/>
                  </a:lnTo>
                  <a:lnTo>
                    <a:pt x="1469504" y="553059"/>
                  </a:lnTo>
                  <a:lnTo>
                    <a:pt x="1469504" y="483209"/>
                  </a:lnTo>
                  <a:close/>
                </a:path>
                <a:path w="3108959" h="3335654">
                  <a:moveTo>
                    <a:pt x="1477314" y="2431059"/>
                  </a:moveTo>
                  <a:lnTo>
                    <a:pt x="1442072" y="2431059"/>
                  </a:lnTo>
                  <a:lnTo>
                    <a:pt x="1430807" y="2510701"/>
                  </a:lnTo>
                  <a:lnTo>
                    <a:pt x="1459699" y="2510701"/>
                  </a:lnTo>
                  <a:lnTo>
                    <a:pt x="1477314" y="2431059"/>
                  </a:lnTo>
                  <a:close/>
                </a:path>
                <a:path w="3108959" h="3335654">
                  <a:moveTo>
                    <a:pt x="1484630" y="1899602"/>
                  </a:moveTo>
                  <a:lnTo>
                    <a:pt x="1418374" y="1899602"/>
                  </a:lnTo>
                  <a:lnTo>
                    <a:pt x="1418374" y="1869300"/>
                  </a:lnTo>
                  <a:lnTo>
                    <a:pt x="1418374" y="1861896"/>
                  </a:lnTo>
                  <a:lnTo>
                    <a:pt x="1453794" y="1843519"/>
                  </a:lnTo>
                  <a:lnTo>
                    <a:pt x="1467002" y="1814322"/>
                  </a:lnTo>
                  <a:lnTo>
                    <a:pt x="1456512" y="1788096"/>
                  </a:lnTo>
                  <a:lnTo>
                    <a:pt x="1450517" y="1784362"/>
                  </a:lnTo>
                  <a:lnTo>
                    <a:pt x="1430007" y="1771561"/>
                  </a:lnTo>
                  <a:lnTo>
                    <a:pt x="1430007" y="1814322"/>
                  </a:lnTo>
                  <a:lnTo>
                    <a:pt x="1422412" y="1827974"/>
                  </a:lnTo>
                  <a:lnTo>
                    <a:pt x="1401762" y="1837397"/>
                  </a:lnTo>
                  <a:lnTo>
                    <a:pt x="1383842" y="1840611"/>
                  </a:lnTo>
                  <a:lnTo>
                    <a:pt x="1383842" y="1869300"/>
                  </a:lnTo>
                  <a:lnTo>
                    <a:pt x="1383842" y="1899602"/>
                  </a:lnTo>
                  <a:lnTo>
                    <a:pt x="1284452" y="1899602"/>
                  </a:lnTo>
                  <a:lnTo>
                    <a:pt x="1284452" y="1869300"/>
                  </a:lnTo>
                  <a:lnTo>
                    <a:pt x="1296289" y="1870481"/>
                  </a:lnTo>
                  <a:lnTo>
                    <a:pt x="1308506" y="1871370"/>
                  </a:lnTo>
                  <a:lnTo>
                    <a:pt x="1321130" y="1871916"/>
                  </a:lnTo>
                  <a:lnTo>
                    <a:pt x="1334147" y="1872119"/>
                  </a:lnTo>
                  <a:lnTo>
                    <a:pt x="1347165" y="1871916"/>
                  </a:lnTo>
                  <a:lnTo>
                    <a:pt x="1359789" y="1871370"/>
                  </a:lnTo>
                  <a:lnTo>
                    <a:pt x="1372006" y="1870481"/>
                  </a:lnTo>
                  <a:lnTo>
                    <a:pt x="1383842" y="1869300"/>
                  </a:lnTo>
                  <a:lnTo>
                    <a:pt x="1383842" y="1840611"/>
                  </a:lnTo>
                  <a:lnTo>
                    <a:pt x="1371282" y="1842858"/>
                  </a:lnTo>
                  <a:lnTo>
                    <a:pt x="1334147" y="1844624"/>
                  </a:lnTo>
                  <a:lnTo>
                    <a:pt x="1297012" y="1842858"/>
                  </a:lnTo>
                  <a:lnTo>
                    <a:pt x="1266532" y="1837397"/>
                  </a:lnTo>
                  <a:lnTo>
                    <a:pt x="1245882" y="1827974"/>
                  </a:lnTo>
                  <a:lnTo>
                    <a:pt x="1238288" y="1814322"/>
                  </a:lnTo>
                  <a:lnTo>
                    <a:pt x="1245882" y="1800860"/>
                  </a:lnTo>
                  <a:lnTo>
                    <a:pt x="1266532" y="1791538"/>
                  </a:lnTo>
                  <a:lnTo>
                    <a:pt x="1297012" y="1786115"/>
                  </a:lnTo>
                  <a:lnTo>
                    <a:pt x="1334147" y="1784362"/>
                  </a:lnTo>
                  <a:lnTo>
                    <a:pt x="1371282" y="1786115"/>
                  </a:lnTo>
                  <a:lnTo>
                    <a:pt x="1401762" y="1791538"/>
                  </a:lnTo>
                  <a:lnTo>
                    <a:pt x="1422412" y="1800860"/>
                  </a:lnTo>
                  <a:lnTo>
                    <a:pt x="1430007" y="1814322"/>
                  </a:lnTo>
                  <a:lnTo>
                    <a:pt x="1430007" y="1771561"/>
                  </a:lnTo>
                  <a:lnTo>
                    <a:pt x="1427937" y="1770265"/>
                  </a:lnTo>
                  <a:lnTo>
                    <a:pt x="1385684" y="1760105"/>
                  </a:lnTo>
                  <a:lnTo>
                    <a:pt x="1334147" y="1756879"/>
                  </a:lnTo>
                  <a:lnTo>
                    <a:pt x="1282611" y="1760105"/>
                  </a:lnTo>
                  <a:lnTo>
                    <a:pt x="1240358" y="1770265"/>
                  </a:lnTo>
                  <a:lnTo>
                    <a:pt x="1211783" y="1788096"/>
                  </a:lnTo>
                  <a:lnTo>
                    <a:pt x="1201280" y="1814322"/>
                  </a:lnTo>
                  <a:lnTo>
                    <a:pt x="1204722" y="1830324"/>
                  </a:lnTo>
                  <a:lnTo>
                    <a:pt x="1214501" y="1843519"/>
                  </a:lnTo>
                  <a:lnTo>
                    <a:pt x="1229829" y="1854009"/>
                  </a:lnTo>
                  <a:lnTo>
                    <a:pt x="1249921" y="1861896"/>
                  </a:lnTo>
                  <a:lnTo>
                    <a:pt x="1249921" y="1899602"/>
                  </a:lnTo>
                  <a:lnTo>
                    <a:pt x="1184021" y="1899602"/>
                  </a:lnTo>
                  <a:lnTo>
                    <a:pt x="1184021" y="1927796"/>
                  </a:lnTo>
                  <a:lnTo>
                    <a:pt x="1484630" y="1927796"/>
                  </a:lnTo>
                  <a:lnTo>
                    <a:pt x="1484630" y="1899602"/>
                  </a:lnTo>
                  <a:close/>
                </a:path>
                <a:path w="3108959" h="3335654">
                  <a:moveTo>
                    <a:pt x="1490243" y="768400"/>
                  </a:moveTo>
                  <a:lnTo>
                    <a:pt x="1308862" y="768400"/>
                  </a:lnTo>
                  <a:lnTo>
                    <a:pt x="1308862" y="621004"/>
                  </a:lnTo>
                  <a:lnTo>
                    <a:pt x="1231633" y="621004"/>
                  </a:lnTo>
                  <a:lnTo>
                    <a:pt x="1231633" y="768400"/>
                  </a:lnTo>
                  <a:lnTo>
                    <a:pt x="1108951" y="768400"/>
                  </a:lnTo>
                  <a:lnTo>
                    <a:pt x="1108951" y="838123"/>
                  </a:lnTo>
                  <a:lnTo>
                    <a:pt x="1490243" y="838123"/>
                  </a:lnTo>
                  <a:lnTo>
                    <a:pt x="1490243" y="768400"/>
                  </a:lnTo>
                  <a:close/>
                </a:path>
                <a:path w="3108959" h="3335654">
                  <a:moveTo>
                    <a:pt x="1517523" y="3109455"/>
                  </a:moveTo>
                  <a:lnTo>
                    <a:pt x="1507947" y="3075813"/>
                  </a:lnTo>
                  <a:lnTo>
                    <a:pt x="1492008" y="3061182"/>
                  </a:lnTo>
                  <a:lnTo>
                    <a:pt x="1481226" y="3051289"/>
                  </a:lnTo>
                  <a:lnTo>
                    <a:pt x="1481226" y="3109455"/>
                  </a:lnTo>
                  <a:lnTo>
                    <a:pt x="1474000" y="3130029"/>
                  </a:lnTo>
                  <a:lnTo>
                    <a:pt x="1453832" y="3145053"/>
                  </a:lnTo>
                  <a:lnTo>
                    <a:pt x="1422946" y="3154261"/>
                  </a:lnTo>
                  <a:lnTo>
                    <a:pt x="1383614" y="3157385"/>
                  </a:lnTo>
                  <a:lnTo>
                    <a:pt x="1344269" y="3154261"/>
                  </a:lnTo>
                  <a:lnTo>
                    <a:pt x="1313395" y="3145053"/>
                  </a:lnTo>
                  <a:lnTo>
                    <a:pt x="1293215" y="3130029"/>
                  </a:lnTo>
                  <a:lnTo>
                    <a:pt x="1285989" y="3109455"/>
                  </a:lnTo>
                  <a:lnTo>
                    <a:pt x="1293215" y="3088678"/>
                  </a:lnTo>
                  <a:lnTo>
                    <a:pt x="1313395" y="3073552"/>
                  </a:lnTo>
                  <a:lnTo>
                    <a:pt x="1344269" y="3064306"/>
                  </a:lnTo>
                  <a:lnTo>
                    <a:pt x="1383614" y="3061182"/>
                  </a:lnTo>
                  <a:lnTo>
                    <a:pt x="1422946" y="3064306"/>
                  </a:lnTo>
                  <a:lnTo>
                    <a:pt x="1453832" y="3073552"/>
                  </a:lnTo>
                  <a:lnTo>
                    <a:pt x="1474000" y="3088678"/>
                  </a:lnTo>
                  <a:lnTo>
                    <a:pt x="1481226" y="3109455"/>
                  </a:lnTo>
                  <a:lnTo>
                    <a:pt x="1481226" y="3051289"/>
                  </a:lnTo>
                  <a:lnTo>
                    <a:pt x="1480832" y="3050921"/>
                  </a:lnTo>
                  <a:lnTo>
                    <a:pt x="1438579" y="3035465"/>
                  </a:lnTo>
                  <a:lnTo>
                    <a:pt x="1383614" y="3030169"/>
                  </a:lnTo>
                  <a:lnTo>
                    <a:pt x="1328635" y="3035465"/>
                  </a:lnTo>
                  <a:lnTo>
                    <a:pt x="1286383" y="3050921"/>
                  </a:lnTo>
                  <a:lnTo>
                    <a:pt x="1259268" y="3075813"/>
                  </a:lnTo>
                  <a:lnTo>
                    <a:pt x="1249692" y="3109455"/>
                  </a:lnTo>
                  <a:lnTo>
                    <a:pt x="1259268" y="3143110"/>
                  </a:lnTo>
                  <a:lnTo>
                    <a:pt x="1286383" y="3168002"/>
                  </a:lnTo>
                  <a:lnTo>
                    <a:pt x="1328635" y="3183445"/>
                  </a:lnTo>
                  <a:lnTo>
                    <a:pt x="1383614" y="3188754"/>
                  </a:lnTo>
                  <a:lnTo>
                    <a:pt x="1438579" y="3183445"/>
                  </a:lnTo>
                  <a:lnTo>
                    <a:pt x="1480832" y="3168002"/>
                  </a:lnTo>
                  <a:lnTo>
                    <a:pt x="1492402" y="3157385"/>
                  </a:lnTo>
                  <a:lnTo>
                    <a:pt x="1507947" y="3143110"/>
                  </a:lnTo>
                  <a:lnTo>
                    <a:pt x="1517523" y="3109455"/>
                  </a:lnTo>
                  <a:close/>
                </a:path>
                <a:path w="3108959" h="3335654">
                  <a:moveTo>
                    <a:pt x="1534096" y="3217303"/>
                  </a:moveTo>
                  <a:lnTo>
                    <a:pt x="1233474" y="3217303"/>
                  </a:lnTo>
                  <a:lnTo>
                    <a:pt x="1233474" y="3250069"/>
                  </a:lnTo>
                  <a:lnTo>
                    <a:pt x="1307490" y="3250069"/>
                  </a:lnTo>
                  <a:lnTo>
                    <a:pt x="1307490" y="3335363"/>
                  </a:lnTo>
                  <a:lnTo>
                    <a:pt x="1342021" y="3335363"/>
                  </a:lnTo>
                  <a:lnTo>
                    <a:pt x="1342021" y="3250069"/>
                  </a:lnTo>
                  <a:lnTo>
                    <a:pt x="1425194" y="3250069"/>
                  </a:lnTo>
                  <a:lnTo>
                    <a:pt x="1425194" y="3335363"/>
                  </a:lnTo>
                  <a:lnTo>
                    <a:pt x="1459725" y="3335363"/>
                  </a:lnTo>
                  <a:lnTo>
                    <a:pt x="1459725" y="3250069"/>
                  </a:lnTo>
                  <a:lnTo>
                    <a:pt x="1534096" y="3250069"/>
                  </a:lnTo>
                  <a:lnTo>
                    <a:pt x="1534096" y="3217303"/>
                  </a:lnTo>
                  <a:close/>
                </a:path>
                <a:path w="3108959" h="3335654">
                  <a:moveTo>
                    <a:pt x="1646974" y="2751404"/>
                  </a:moveTo>
                  <a:lnTo>
                    <a:pt x="1640255" y="2689250"/>
                  </a:lnTo>
                  <a:lnTo>
                    <a:pt x="1621472" y="2645638"/>
                  </a:lnTo>
                  <a:lnTo>
                    <a:pt x="1619148" y="2643568"/>
                  </a:lnTo>
                  <a:lnTo>
                    <a:pt x="1612087" y="2637256"/>
                  </a:lnTo>
                  <a:lnTo>
                    <a:pt x="1612087" y="2751404"/>
                  </a:lnTo>
                  <a:lnTo>
                    <a:pt x="1607743" y="2800515"/>
                  </a:lnTo>
                  <a:lnTo>
                    <a:pt x="1595831" y="2834005"/>
                  </a:lnTo>
                  <a:lnTo>
                    <a:pt x="1578038" y="2853144"/>
                  </a:lnTo>
                  <a:lnTo>
                    <a:pt x="1556054" y="2859240"/>
                  </a:lnTo>
                  <a:lnTo>
                    <a:pt x="1533715" y="2853144"/>
                  </a:lnTo>
                  <a:lnTo>
                    <a:pt x="1515833" y="2834005"/>
                  </a:lnTo>
                  <a:lnTo>
                    <a:pt x="1503959" y="2800515"/>
                  </a:lnTo>
                  <a:lnTo>
                    <a:pt x="1499666" y="2751404"/>
                  </a:lnTo>
                  <a:lnTo>
                    <a:pt x="1503959" y="2702445"/>
                  </a:lnTo>
                  <a:lnTo>
                    <a:pt x="1533715" y="2649715"/>
                  </a:lnTo>
                  <a:lnTo>
                    <a:pt x="1578038" y="2649715"/>
                  </a:lnTo>
                  <a:lnTo>
                    <a:pt x="1607743" y="2702445"/>
                  </a:lnTo>
                  <a:lnTo>
                    <a:pt x="1612087" y="2751404"/>
                  </a:lnTo>
                  <a:lnTo>
                    <a:pt x="1612087" y="2637256"/>
                  </a:lnTo>
                  <a:lnTo>
                    <a:pt x="1592707" y="2619921"/>
                  </a:lnTo>
                  <a:lnTo>
                    <a:pt x="1556054" y="2611501"/>
                  </a:lnTo>
                  <a:lnTo>
                    <a:pt x="1519186" y="2619921"/>
                  </a:lnTo>
                  <a:lnTo>
                    <a:pt x="1490332" y="2645638"/>
                  </a:lnTo>
                  <a:lnTo>
                    <a:pt x="1471510" y="2689250"/>
                  </a:lnTo>
                  <a:lnTo>
                    <a:pt x="1464779" y="2751404"/>
                  </a:lnTo>
                  <a:lnTo>
                    <a:pt x="1471510" y="2813558"/>
                  </a:lnTo>
                  <a:lnTo>
                    <a:pt x="1490332" y="2857169"/>
                  </a:lnTo>
                  <a:lnTo>
                    <a:pt x="1519186" y="2882887"/>
                  </a:lnTo>
                  <a:lnTo>
                    <a:pt x="1556054" y="2891307"/>
                  </a:lnTo>
                  <a:lnTo>
                    <a:pt x="1592707" y="2882887"/>
                  </a:lnTo>
                  <a:lnTo>
                    <a:pt x="1619148" y="2859240"/>
                  </a:lnTo>
                  <a:lnTo>
                    <a:pt x="1621472" y="2857169"/>
                  </a:lnTo>
                  <a:lnTo>
                    <a:pt x="1640255" y="2813558"/>
                  </a:lnTo>
                  <a:lnTo>
                    <a:pt x="1646974" y="2751404"/>
                  </a:lnTo>
                  <a:close/>
                </a:path>
                <a:path w="3108959" h="3335654">
                  <a:moveTo>
                    <a:pt x="1708696" y="478891"/>
                  </a:moveTo>
                  <a:lnTo>
                    <a:pt x="1538782" y="478891"/>
                  </a:lnTo>
                  <a:lnTo>
                    <a:pt x="1538782" y="540245"/>
                  </a:lnTo>
                  <a:lnTo>
                    <a:pt x="1636763" y="540245"/>
                  </a:lnTo>
                  <a:lnTo>
                    <a:pt x="1636763" y="561860"/>
                  </a:lnTo>
                  <a:lnTo>
                    <a:pt x="1629829" y="592378"/>
                  </a:lnTo>
                  <a:lnTo>
                    <a:pt x="1610118" y="615315"/>
                  </a:lnTo>
                  <a:lnTo>
                    <a:pt x="1579232" y="630072"/>
                  </a:lnTo>
                  <a:lnTo>
                    <a:pt x="1538782" y="636003"/>
                  </a:lnTo>
                  <a:lnTo>
                    <a:pt x="1538782" y="699554"/>
                  </a:lnTo>
                  <a:lnTo>
                    <a:pt x="1591538" y="693204"/>
                  </a:lnTo>
                  <a:lnTo>
                    <a:pt x="1638058" y="675398"/>
                  </a:lnTo>
                  <a:lnTo>
                    <a:pt x="1675193" y="646493"/>
                  </a:lnTo>
                  <a:lnTo>
                    <a:pt x="1699793" y="606767"/>
                  </a:lnTo>
                  <a:lnTo>
                    <a:pt x="1708696" y="556564"/>
                  </a:lnTo>
                  <a:lnTo>
                    <a:pt x="1708696" y="478891"/>
                  </a:lnTo>
                  <a:close/>
                </a:path>
                <a:path w="3108959" h="3335654">
                  <a:moveTo>
                    <a:pt x="1733321" y="2604452"/>
                  </a:moveTo>
                  <a:lnTo>
                    <a:pt x="1698078" y="2604452"/>
                  </a:lnTo>
                  <a:lnTo>
                    <a:pt x="1698078" y="2905404"/>
                  </a:lnTo>
                  <a:lnTo>
                    <a:pt x="1733321" y="2905404"/>
                  </a:lnTo>
                  <a:lnTo>
                    <a:pt x="1733321" y="2604452"/>
                  </a:lnTo>
                  <a:close/>
                </a:path>
                <a:path w="3108959" h="3335654">
                  <a:moveTo>
                    <a:pt x="1734489" y="2018372"/>
                  </a:moveTo>
                  <a:lnTo>
                    <a:pt x="1669364" y="1936610"/>
                  </a:lnTo>
                  <a:lnTo>
                    <a:pt x="1637931" y="1897138"/>
                  </a:lnTo>
                  <a:lnTo>
                    <a:pt x="1641690" y="1875269"/>
                  </a:lnTo>
                  <a:lnTo>
                    <a:pt x="1644497" y="1852028"/>
                  </a:lnTo>
                  <a:lnTo>
                    <a:pt x="1646301" y="1827453"/>
                  </a:lnTo>
                  <a:lnTo>
                    <a:pt x="1647088" y="1801634"/>
                  </a:lnTo>
                  <a:lnTo>
                    <a:pt x="1722856" y="1801634"/>
                  </a:lnTo>
                  <a:lnTo>
                    <a:pt x="1722856" y="1769567"/>
                  </a:lnTo>
                  <a:lnTo>
                    <a:pt x="1533613" y="1769567"/>
                  </a:lnTo>
                  <a:lnTo>
                    <a:pt x="1533613" y="1801634"/>
                  </a:lnTo>
                  <a:lnTo>
                    <a:pt x="1611845" y="1801634"/>
                  </a:lnTo>
                  <a:lnTo>
                    <a:pt x="1607680" y="1864944"/>
                  </a:lnTo>
                  <a:lnTo>
                    <a:pt x="1596694" y="1919376"/>
                  </a:lnTo>
                  <a:lnTo>
                    <a:pt x="1579270" y="1962683"/>
                  </a:lnTo>
                  <a:lnTo>
                    <a:pt x="1555762" y="1992655"/>
                  </a:lnTo>
                  <a:lnTo>
                    <a:pt x="1526565" y="2007095"/>
                  </a:lnTo>
                  <a:lnTo>
                    <a:pt x="1526565" y="2041626"/>
                  </a:lnTo>
                  <a:lnTo>
                    <a:pt x="1558671" y="2031758"/>
                  </a:lnTo>
                  <a:lnTo>
                    <a:pt x="1586522" y="2010524"/>
                  </a:lnTo>
                  <a:lnTo>
                    <a:pt x="1609674" y="1978583"/>
                  </a:lnTo>
                  <a:lnTo>
                    <a:pt x="1627708" y="1936610"/>
                  </a:lnTo>
                  <a:lnTo>
                    <a:pt x="1707007" y="2039162"/>
                  </a:lnTo>
                  <a:lnTo>
                    <a:pt x="1734489" y="2018372"/>
                  </a:lnTo>
                  <a:close/>
                </a:path>
                <a:path w="3108959" h="3335654">
                  <a:moveTo>
                    <a:pt x="1823783" y="2418727"/>
                  </a:moveTo>
                  <a:lnTo>
                    <a:pt x="1807895" y="2424493"/>
                  </a:lnTo>
                  <a:lnTo>
                    <a:pt x="1788680" y="2428938"/>
                  </a:lnTo>
                  <a:lnTo>
                    <a:pt x="1767535" y="2431808"/>
                  </a:lnTo>
                  <a:lnTo>
                    <a:pt x="1745907" y="2432824"/>
                  </a:lnTo>
                  <a:lnTo>
                    <a:pt x="1666252" y="2432824"/>
                  </a:lnTo>
                  <a:lnTo>
                    <a:pt x="1666252" y="2224189"/>
                  </a:lnTo>
                  <a:lnTo>
                    <a:pt x="1805457" y="2224189"/>
                  </a:lnTo>
                  <a:lnTo>
                    <a:pt x="1805457" y="2192477"/>
                  </a:lnTo>
                  <a:lnTo>
                    <a:pt x="1630667" y="2192477"/>
                  </a:lnTo>
                  <a:lnTo>
                    <a:pt x="1630667" y="2464536"/>
                  </a:lnTo>
                  <a:lnTo>
                    <a:pt x="1744141" y="2464536"/>
                  </a:lnTo>
                  <a:lnTo>
                    <a:pt x="1766201" y="2463571"/>
                  </a:lnTo>
                  <a:lnTo>
                    <a:pt x="1787931" y="2460790"/>
                  </a:lnTo>
                  <a:lnTo>
                    <a:pt x="1807679" y="2456357"/>
                  </a:lnTo>
                  <a:lnTo>
                    <a:pt x="1823783" y="2450439"/>
                  </a:lnTo>
                  <a:lnTo>
                    <a:pt x="1823783" y="2432824"/>
                  </a:lnTo>
                  <a:lnTo>
                    <a:pt x="1823783" y="2418727"/>
                  </a:lnTo>
                  <a:close/>
                </a:path>
                <a:path w="3108959" h="3335654">
                  <a:moveTo>
                    <a:pt x="1837753" y="1880577"/>
                  </a:moveTo>
                  <a:lnTo>
                    <a:pt x="1795462" y="1880577"/>
                  </a:lnTo>
                  <a:lnTo>
                    <a:pt x="1795462" y="1758632"/>
                  </a:lnTo>
                  <a:lnTo>
                    <a:pt x="1760575" y="1758632"/>
                  </a:lnTo>
                  <a:lnTo>
                    <a:pt x="1760575" y="2059597"/>
                  </a:lnTo>
                  <a:lnTo>
                    <a:pt x="1795462" y="2059597"/>
                  </a:lnTo>
                  <a:lnTo>
                    <a:pt x="1795462" y="1914055"/>
                  </a:lnTo>
                  <a:lnTo>
                    <a:pt x="1837753" y="1914055"/>
                  </a:lnTo>
                  <a:lnTo>
                    <a:pt x="1837753" y="1880577"/>
                  </a:lnTo>
                  <a:close/>
                </a:path>
                <a:path w="3108959" h="3335654">
                  <a:moveTo>
                    <a:pt x="1853374" y="3038005"/>
                  </a:moveTo>
                  <a:lnTo>
                    <a:pt x="1592237" y="3038005"/>
                  </a:lnTo>
                  <a:lnTo>
                    <a:pt x="1592237" y="3071025"/>
                  </a:lnTo>
                  <a:lnTo>
                    <a:pt x="1592237" y="3176435"/>
                  </a:lnTo>
                  <a:lnTo>
                    <a:pt x="1627835" y="3176435"/>
                  </a:lnTo>
                  <a:lnTo>
                    <a:pt x="1627835" y="3071025"/>
                  </a:lnTo>
                  <a:lnTo>
                    <a:pt x="1853374" y="3071025"/>
                  </a:lnTo>
                  <a:lnTo>
                    <a:pt x="1853374" y="3038005"/>
                  </a:lnTo>
                  <a:close/>
                </a:path>
                <a:path w="3108959" h="3335654">
                  <a:moveTo>
                    <a:pt x="1898142" y="2181542"/>
                  </a:moveTo>
                  <a:lnTo>
                    <a:pt x="1863255" y="2181542"/>
                  </a:lnTo>
                  <a:lnTo>
                    <a:pt x="1863255" y="2303830"/>
                  </a:lnTo>
                  <a:lnTo>
                    <a:pt x="1751888" y="2303830"/>
                  </a:lnTo>
                  <a:lnTo>
                    <a:pt x="1751888" y="2336609"/>
                  </a:lnTo>
                  <a:lnTo>
                    <a:pt x="1863255" y="2336609"/>
                  </a:lnTo>
                  <a:lnTo>
                    <a:pt x="1863255" y="2482507"/>
                  </a:lnTo>
                  <a:lnTo>
                    <a:pt x="1898142" y="2482507"/>
                  </a:lnTo>
                  <a:lnTo>
                    <a:pt x="1898142" y="2181542"/>
                  </a:lnTo>
                  <a:close/>
                </a:path>
                <a:path w="3108959" h="3335654">
                  <a:moveTo>
                    <a:pt x="1908606" y="718972"/>
                  </a:moveTo>
                  <a:lnTo>
                    <a:pt x="1559966" y="718972"/>
                  </a:lnTo>
                  <a:lnTo>
                    <a:pt x="1559966" y="782078"/>
                  </a:lnTo>
                  <a:lnTo>
                    <a:pt x="1834908" y="782078"/>
                  </a:lnTo>
                  <a:lnTo>
                    <a:pt x="1834908" y="855776"/>
                  </a:lnTo>
                  <a:lnTo>
                    <a:pt x="1908606" y="855776"/>
                  </a:lnTo>
                  <a:lnTo>
                    <a:pt x="1908606" y="718972"/>
                  </a:lnTo>
                  <a:close/>
                </a:path>
                <a:path w="3108959" h="3335654">
                  <a:moveTo>
                    <a:pt x="1908606" y="474484"/>
                  </a:moveTo>
                  <a:lnTo>
                    <a:pt x="1837994" y="474484"/>
                  </a:lnTo>
                  <a:lnTo>
                    <a:pt x="1837994" y="547738"/>
                  </a:lnTo>
                  <a:lnTo>
                    <a:pt x="1804898" y="547738"/>
                  </a:lnTo>
                  <a:lnTo>
                    <a:pt x="1804898" y="476250"/>
                  </a:lnTo>
                  <a:lnTo>
                    <a:pt x="1735175" y="476250"/>
                  </a:lnTo>
                  <a:lnTo>
                    <a:pt x="1735175" y="701763"/>
                  </a:lnTo>
                  <a:lnTo>
                    <a:pt x="1804898" y="701763"/>
                  </a:lnTo>
                  <a:lnTo>
                    <a:pt x="1804898" y="617474"/>
                  </a:lnTo>
                  <a:lnTo>
                    <a:pt x="1837994" y="617474"/>
                  </a:lnTo>
                  <a:lnTo>
                    <a:pt x="1837994" y="705726"/>
                  </a:lnTo>
                  <a:lnTo>
                    <a:pt x="1908606" y="705726"/>
                  </a:lnTo>
                  <a:lnTo>
                    <a:pt x="1908606" y="617474"/>
                  </a:lnTo>
                  <a:lnTo>
                    <a:pt x="1908606" y="547738"/>
                  </a:lnTo>
                  <a:lnTo>
                    <a:pt x="1908606" y="474484"/>
                  </a:lnTo>
                  <a:close/>
                </a:path>
                <a:path w="3108959" h="3335654">
                  <a:moveTo>
                    <a:pt x="2036864" y="1769567"/>
                  </a:moveTo>
                  <a:lnTo>
                    <a:pt x="1872996" y="1769567"/>
                  </a:lnTo>
                  <a:lnTo>
                    <a:pt x="1872996" y="1801634"/>
                  </a:lnTo>
                  <a:lnTo>
                    <a:pt x="2001266" y="1801634"/>
                  </a:lnTo>
                  <a:lnTo>
                    <a:pt x="2001266" y="1842858"/>
                  </a:lnTo>
                  <a:lnTo>
                    <a:pt x="1995779" y="1898688"/>
                  </a:lnTo>
                  <a:lnTo>
                    <a:pt x="1979663" y="1944357"/>
                  </a:lnTo>
                  <a:lnTo>
                    <a:pt x="1953463" y="1978609"/>
                  </a:lnTo>
                  <a:lnTo>
                    <a:pt x="1917725" y="2000186"/>
                  </a:lnTo>
                  <a:lnTo>
                    <a:pt x="1872996" y="2007793"/>
                  </a:lnTo>
                  <a:lnTo>
                    <a:pt x="1872996" y="2040915"/>
                  </a:lnTo>
                  <a:lnTo>
                    <a:pt x="1920621" y="2034514"/>
                  </a:lnTo>
                  <a:lnTo>
                    <a:pt x="1960892" y="2016023"/>
                  </a:lnTo>
                  <a:lnTo>
                    <a:pt x="1993252" y="1986470"/>
                  </a:lnTo>
                  <a:lnTo>
                    <a:pt x="2017090" y="1946948"/>
                  </a:lnTo>
                  <a:lnTo>
                    <a:pt x="2031822" y="1898484"/>
                  </a:lnTo>
                  <a:lnTo>
                    <a:pt x="2036800" y="1842858"/>
                  </a:lnTo>
                  <a:lnTo>
                    <a:pt x="2036864" y="1769567"/>
                  </a:lnTo>
                  <a:close/>
                </a:path>
                <a:path w="3108959" h="3335654">
                  <a:moveTo>
                    <a:pt x="2073402" y="2851137"/>
                  </a:moveTo>
                  <a:lnTo>
                    <a:pt x="2062861" y="2825267"/>
                  </a:lnTo>
                  <a:lnTo>
                    <a:pt x="2061311" y="2824353"/>
                  </a:lnTo>
                  <a:lnTo>
                    <a:pt x="2036749" y="2810002"/>
                  </a:lnTo>
                  <a:lnTo>
                    <a:pt x="2036749" y="2851137"/>
                  </a:lnTo>
                  <a:lnTo>
                    <a:pt x="2028659" y="2864205"/>
                  </a:lnTo>
                  <a:lnTo>
                    <a:pt x="2007235" y="2872676"/>
                  </a:lnTo>
                  <a:lnTo>
                    <a:pt x="1976678" y="2877261"/>
                  </a:lnTo>
                  <a:lnTo>
                    <a:pt x="1941245" y="2878620"/>
                  </a:lnTo>
                  <a:lnTo>
                    <a:pt x="1905850" y="2877261"/>
                  </a:lnTo>
                  <a:lnTo>
                    <a:pt x="1875421" y="2872676"/>
                  </a:lnTo>
                  <a:lnTo>
                    <a:pt x="1854123" y="2864205"/>
                  </a:lnTo>
                  <a:lnTo>
                    <a:pt x="1846084" y="2851137"/>
                  </a:lnTo>
                  <a:lnTo>
                    <a:pt x="1854123" y="2838335"/>
                  </a:lnTo>
                  <a:lnTo>
                    <a:pt x="1875421" y="2830080"/>
                  </a:lnTo>
                  <a:lnTo>
                    <a:pt x="1905850" y="2825661"/>
                  </a:lnTo>
                  <a:lnTo>
                    <a:pt x="1941245" y="2824353"/>
                  </a:lnTo>
                  <a:lnTo>
                    <a:pt x="1976678" y="2825661"/>
                  </a:lnTo>
                  <a:lnTo>
                    <a:pt x="2007235" y="2830080"/>
                  </a:lnTo>
                  <a:lnTo>
                    <a:pt x="2028659" y="2838335"/>
                  </a:lnTo>
                  <a:lnTo>
                    <a:pt x="2036749" y="2851137"/>
                  </a:lnTo>
                  <a:lnTo>
                    <a:pt x="2036749" y="2810002"/>
                  </a:lnTo>
                  <a:lnTo>
                    <a:pt x="2034273" y="2808541"/>
                  </a:lnTo>
                  <a:lnTo>
                    <a:pt x="1992223" y="2799550"/>
                  </a:lnTo>
                  <a:lnTo>
                    <a:pt x="1941245" y="2796870"/>
                  </a:lnTo>
                  <a:lnTo>
                    <a:pt x="1890268" y="2799550"/>
                  </a:lnTo>
                  <a:lnTo>
                    <a:pt x="1848205" y="2808541"/>
                  </a:lnTo>
                  <a:lnTo>
                    <a:pt x="1819630" y="2825267"/>
                  </a:lnTo>
                  <a:lnTo>
                    <a:pt x="1809089" y="2851137"/>
                  </a:lnTo>
                  <a:lnTo>
                    <a:pt x="1819630" y="2877121"/>
                  </a:lnTo>
                  <a:lnTo>
                    <a:pt x="1848205" y="2894088"/>
                  </a:lnTo>
                  <a:lnTo>
                    <a:pt x="1890268" y="2903321"/>
                  </a:lnTo>
                  <a:lnTo>
                    <a:pt x="1941245" y="2906115"/>
                  </a:lnTo>
                  <a:lnTo>
                    <a:pt x="1992223" y="2903321"/>
                  </a:lnTo>
                  <a:lnTo>
                    <a:pt x="2034273" y="2894088"/>
                  </a:lnTo>
                  <a:lnTo>
                    <a:pt x="2060321" y="2878620"/>
                  </a:lnTo>
                  <a:lnTo>
                    <a:pt x="2062861" y="2877121"/>
                  </a:lnTo>
                  <a:lnTo>
                    <a:pt x="2073402" y="2851137"/>
                  </a:lnTo>
                  <a:close/>
                </a:path>
                <a:path w="3108959" h="3335654">
                  <a:moveTo>
                    <a:pt x="2091728" y="2745409"/>
                  </a:moveTo>
                  <a:lnTo>
                    <a:pt x="2025472" y="2745409"/>
                  </a:lnTo>
                  <a:lnTo>
                    <a:pt x="2025472" y="2715107"/>
                  </a:lnTo>
                  <a:lnTo>
                    <a:pt x="2025472" y="2707703"/>
                  </a:lnTo>
                  <a:lnTo>
                    <a:pt x="2045550" y="2699829"/>
                  </a:lnTo>
                  <a:lnTo>
                    <a:pt x="2059279" y="2690431"/>
                  </a:lnTo>
                  <a:lnTo>
                    <a:pt x="2060892" y="2689339"/>
                  </a:lnTo>
                  <a:lnTo>
                    <a:pt x="2070671" y="2676131"/>
                  </a:lnTo>
                  <a:lnTo>
                    <a:pt x="2074100" y="2660129"/>
                  </a:lnTo>
                  <a:lnTo>
                    <a:pt x="2063597" y="2633903"/>
                  </a:lnTo>
                  <a:lnTo>
                    <a:pt x="2057615" y="2630170"/>
                  </a:lnTo>
                  <a:lnTo>
                    <a:pt x="2037092" y="2617368"/>
                  </a:lnTo>
                  <a:lnTo>
                    <a:pt x="2037092" y="2660129"/>
                  </a:lnTo>
                  <a:lnTo>
                    <a:pt x="2029510" y="2673781"/>
                  </a:lnTo>
                  <a:lnTo>
                    <a:pt x="2008860" y="2683218"/>
                  </a:lnTo>
                  <a:lnTo>
                    <a:pt x="1990928" y="2686431"/>
                  </a:lnTo>
                  <a:lnTo>
                    <a:pt x="1990928" y="2715107"/>
                  </a:lnTo>
                  <a:lnTo>
                    <a:pt x="1990928" y="2745409"/>
                  </a:lnTo>
                  <a:lnTo>
                    <a:pt x="1891550" y="2745409"/>
                  </a:lnTo>
                  <a:lnTo>
                    <a:pt x="1891550" y="2715107"/>
                  </a:lnTo>
                  <a:lnTo>
                    <a:pt x="1903374" y="2716288"/>
                  </a:lnTo>
                  <a:lnTo>
                    <a:pt x="1915604" y="2717177"/>
                  </a:lnTo>
                  <a:lnTo>
                    <a:pt x="1928228" y="2717736"/>
                  </a:lnTo>
                  <a:lnTo>
                    <a:pt x="1941245" y="2717927"/>
                  </a:lnTo>
                  <a:lnTo>
                    <a:pt x="1954263" y="2717736"/>
                  </a:lnTo>
                  <a:lnTo>
                    <a:pt x="1966874" y="2717177"/>
                  </a:lnTo>
                  <a:lnTo>
                    <a:pt x="1979104" y="2716288"/>
                  </a:lnTo>
                  <a:lnTo>
                    <a:pt x="1990928" y="2715107"/>
                  </a:lnTo>
                  <a:lnTo>
                    <a:pt x="1990928" y="2686431"/>
                  </a:lnTo>
                  <a:lnTo>
                    <a:pt x="1978367" y="2688679"/>
                  </a:lnTo>
                  <a:lnTo>
                    <a:pt x="1941245" y="2690431"/>
                  </a:lnTo>
                  <a:lnTo>
                    <a:pt x="1904111" y="2688679"/>
                  </a:lnTo>
                  <a:lnTo>
                    <a:pt x="1873618" y="2683218"/>
                  </a:lnTo>
                  <a:lnTo>
                    <a:pt x="1852980" y="2673781"/>
                  </a:lnTo>
                  <a:lnTo>
                    <a:pt x="1845386" y="2660129"/>
                  </a:lnTo>
                  <a:lnTo>
                    <a:pt x="1852980" y="2646680"/>
                  </a:lnTo>
                  <a:lnTo>
                    <a:pt x="1873618" y="2637358"/>
                  </a:lnTo>
                  <a:lnTo>
                    <a:pt x="1904111" y="2631935"/>
                  </a:lnTo>
                  <a:lnTo>
                    <a:pt x="1941245" y="2630170"/>
                  </a:lnTo>
                  <a:lnTo>
                    <a:pt x="1978367" y="2631935"/>
                  </a:lnTo>
                  <a:lnTo>
                    <a:pt x="2008860" y="2637358"/>
                  </a:lnTo>
                  <a:lnTo>
                    <a:pt x="2029510" y="2646680"/>
                  </a:lnTo>
                  <a:lnTo>
                    <a:pt x="2037092" y="2660129"/>
                  </a:lnTo>
                  <a:lnTo>
                    <a:pt x="2037092" y="2617368"/>
                  </a:lnTo>
                  <a:lnTo>
                    <a:pt x="2035022" y="2616073"/>
                  </a:lnTo>
                  <a:lnTo>
                    <a:pt x="1992782" y="2605913"/>
                  </a:lnTo>
                  <a:lnTo>
                    <a:pt x="1941245" y="2602687"/>
                  </a:lnTo>
                  <a:lnTo>
                    <a:pt x="1889709" y="2605913"/>
                  </a:lnTo>
                  <a:lnTo>
                    <a:pt x="1847456" y="2616073"/>
                  </a:lnTo>
                  <a:lnTo>
                    <a:pt x="1818881" y="2633903"/>
                  </a:lnTo>
                  <a:lnTo>
                    <a:pt x="1808378" y="2660129"/>
                  </a:lnTo>
                  <a:lnTo>
                    <a:pt x="1811820" y="2676131"/>
                  </a:lnTo>
                  <a:lnTo>
                    <a:pt x="1821599" y="2689339"/>
                  </a:lnTo>
                  <a:lnTo>
                    <a:pt x="1836928" y="2699829"/>
                  </a:lnTo>
                  <a:lnTo>
                    <a:pt x="1857019" y="2707703"/>
                  </a:lnTo>
                  <a:lnTo>
                    <a:pt x="1857019" y="2745409"/>
                  </a:lnTo>
                  <a:lnTo>
                    <a:pt x="1791106" y="2745409"/>
                  </a:lnTo>
                  <a:lnTo>
                    <a:pt x="1791106" y="2773603"/>
                  </a:lnTo>
                  <a:lnTo>
                    <a:pt x="2091728" y="2773603"/>
                  </a:lnTo>
                  <a:lnTo>
                    <a:pt x="2091728" y="2745409"/>
                  </a:lnTo>
                  <a:close/>
                </a:path>
                <a:path w="3108959" h="3335654">
                  <a:moveTo>
                    <a:pt x="2176767" y="1880577"/>
                  </a:moveTo>
                  <a:lnTo>
                    <a:pt x="2134476" y="1880577"/>
                  </a:lnTo>
                  <a:lnTo>
                    <a:pt x="2134476" y="1758632"/>
                  </a:lnTo>
                  <a:lnTo>
                    <a:pt x="2099589" y="1758632"/>
                  </a:lnTo>
                  <a:lnTo>
                    <a:pt x="2099589" y="2059597"/>
                  </a:lnTo>
                  <a:lnTo>
                    <a:pt x="2134476" y="2059597"/>
                  </a:lnTo>
                  <a:lnTo>
                    <a:pt x="2134476" y="1914055"/>
                  </a:lnTo>
                  <a:lnTo>
                    <a:pt x="2176767" y="1914055"/>
                  </a:lnTo>
                  <a:lnTo>
                    <a:pt x="2176767" y="1880577"/>
                  </a:lnTo>
                  <a:close/>
                </a:path>
                <a:path w="3108959" h="3335654">
                  <a:moveTo>
                    <a:pt x="2212962" y="258051"/>
                  </a:moveTo>
                  <a:lnTo>
                    <a:pt x="2093188" y="258051"/>
                  </a:lnTo>
                  <a:lnTo>
                    <a:pt x="2137397" y="212331"/>
                  </a:lnTo>
                  <a:lnTo>
                    <a:pt x="2171052" y="175196"/>
                  </a:lnTo>
                  <a:lnTo>
                    <a:pt x="2192413" y="145605"/>
                  </a:lnTo>
                  <a:lnTo>
                    <a:pt x="2203653" y="120472"/>
                  </a:lnTo>
                  <a:lnTo>
                    <a:pt x="2206917" y="96723"/>
                  </a:lnTo>
                  <a:lnTo>
                    <a:pt x="2199462" y="58013"/>
                  </a:lnTo>
                  <a:lnTo>
                    <a:pt x="2177872" y="27393"/>
                  </a:lnTo>
                  <a:lnTo>
                    <a:pt x="2143315" y="7251"/>
                  </a:lnTo>
                  <a:lnTo>
                    <a:pt x="2096973" y="0"/>
                  </a:lnTo>
                  <a:lnTo>
                    <a:pt x="2052256" y="8026"/>
                  </a:lnTo>
                  <a:lnTo>
                    <a:pt x="2017255" y="30226"/>
                  </a:lnTo>
                  <a:lnTo>
                    <a:pt x="1994433" y="63754"/>
                  </a:lnTo>
                  <a:lnTo>
                    <a:pt x="1986267" y="105791"/>
                  </a:lnTo>
                  <a:lnTo>
                    <a:pt x="2053894" y="105791"/>
                  </a:lnTo>
                  <a:lnTo>
                    <a:pt x="2056701" y="88709"/>
                  </a:lnTo>
                  <a:lnTo>
                    <a:pt x="2064943" y="73952"/>
                  </a:lnTo>
                  <a:lnTo>
                    <a:pt x="2078443" y="63601"/>
                  </a:lnTo>
                  <a:lnTo>
                    <a:pt x="2096973" y="59690"/>
                  </a:lnTo>
                  <a:lnTo>
                    <a:pt x="2116175" y="62407"/>
                  </a:lnTo>
                  <a:lnTo>
                    <a:pt x="2129320" y="70078"/>
                  </a:lnTo>
                  <a:lnTo>
                    <a:pt x="2136876" y="82003"/>
                  </a:lnTo>
                  <a:lnTo>
                    <a:pt x="2139289" y="97472"/>
                  </a:lnTo>
                  <a:lnTo>
                    <a:pt x="2137346" y="111252"/>
                  </a:lnTo>
                  <a:lnTo>
                    <a:pt x="2130310" y="127469"/>
                  </a:lnTo>
                  <a:lnTo>
                    <a:pt x="2116328" y="147574"/>
                  </a:lnTo>
                  <a:lnTo>
                    <a:pt x="2093569" y="173037"/>
                  </a:lnTo>
                  <a:lnTo>
                    <a:pt x="1992693" y="276936"/>
                  </a:lnTo>
                  <a:lnTo>
                    <a:pt x="1992693" y="316230"/>
                  </a:lnTo>
                  <a:lnTo>
                    <a:pt x="2212962" y="316230"/>
                  </a:lnTo>
                  <a:lnTo>
                    <a:pt x="2212962" y="258051"/>
                  </a:lnTo>
                  <a:close/>
                </a:path>
                <a:path w="3108959" h="3335654">
                  <a:moveTo>
                    <a:pt x="2264029" y="2441283"/>
                  </a:moveTo>
                  <a:lnTo>
                    <a:pt x="2198903" y="2359520"/>
                  </a:lnTo>
                  <a:lnTo>
                    <a:pt x="2167458" y="2320048"/>
                  </a:lnTo>
                  <a:lnTo>
                    <a:pt x="2171217" y="2298179"/>
                  </a:lnTo>
                  <a:lnTo>
                    <a:pt x="2174024" y="2274938"/>
                  </a:lnTo>
                  <a:lnTo>
                    <a:pt x="2175840" y="2250363"/>
                  </a:lnTo>
                  <a:lnTo>
                    <a:pt x="2176627" y="2224544"/>
                  </a:lnTo>
                  <a:lnTo>
                    <a:pt x="2252395" y="2224544"/>
                  </a:lnTo>
                  <a:lnTo>
                    <a:pt x="2252395" y="2192477"/>
                  </a:lnTo>
                  <a:lnTo>
                    <a:pt x="2063140" y="2192477"/>
                  </a:lnTo>
                  <a:lnTo>
                    <a:pt x="2063140" y="2224544"/>
                  </a:lnTo>
                  <a:lnTo>
                    <a:pt x="2141385" y="2224544"/>
                  </a:lnTo>
                  <a:lnTo>
                    <a:pt x="2137219" y="2287854"/>
                  </a:lnTo>
                  <a:lnTo>
                    <a:pt x="2126234" y="2342286"/>
                  </a:lnTo>
                  <a:lnTo>
                    <a:pt x="2108797" y="2385593"/>
                  </a:lnTo>
                  <a:lnTo>
                    <a:pt x="2085301" y="2415565"/>
                  </a:lnTo>
                  <a:lnTo>
                    <a:pt x="2056091" y="2430005"/>
                  </a:lnTo>
                  <a:lnTo>
                    <a:pt x="2056091" y="2464536"/>
                  </a:lnTo>
                  <a:lnTo>
                    <a:pt x="2088210" y="2454668"/>
                  </a:lnTo>
                  <a:lnTo>
                    <a:pt x="2116048" y="2433434"/>
                  </a:lnTo>
                  <a:lnTo>
                    <a:pt x="2139213" y="2401493"/>
                  </a:lnTo>
                  <a:lnTo>
                    <a:pt x="2157234" y="2359520"/>
                  </a:lnTo>
                  <a:lnTo>
                    <a:pt x="2236533" y="2462072"/>
                  </a:lnTo>
                  <a:lnTo>
                    <a:pt x="2264029" y="2441283"/>
                  </a:lnTo>
                  <a:close/>
                </a:path>
                <a:path w="3108959" h="3335654">
                  <a:moveTo>
                    <a:pt x="2317978" y="2798978"/>
                  </a:moveTo>
                  <a:lnTo>
                    <a:pt x="2311806" y="2761272"/>
                  </a:lnTo>
                  <a:lnTo>
                    <a:pt x="2297595" y="2737307"/>
                  </a:lnTo>
                  <a:lnTo>
                    <a:pt x="2294585" y="2732240"/>
                  </a:lnTo>
                  <a:lnTo>
                    <a:pt x="2284145" y="2724874"/>
                  </a:lnTo>
                  <a:lnTo>
                    <a:pt x="2284145" y="2798978"/>
                  </a:lnTo>
                  <a:lnTo>
                    <a:pt x="2280297" y="2824823"/>
                  </a:lnTo>
                  <a:lnTo>
                    <a:pt x="2269731" y="2844215"/>
                  </a:lnTo>
                  <a:lnTo>
                    <a:pt x="2253958" y="2856420"/>
                  </a:lnTo>
                  <a:lnTo>
                    <a:pt x="2234450" y="2860649"/>
                  </a:lnTo>
                  <a:lnTo>
                    <a:pt x="2214740" y="2856420"/>
                  </a:lnTo>
                  <a:lnTo>
                    <a:pt x="2198852" y="2844215"/>
                  </a:lnTo>
                  <a:lnTo>
                    <a:pt x="2188260" y="2824823"/>
                  </a:lnTo>
                  <a:lnTo>
                    <a:pt x="2184412" y="2798978"/>
                  </a:lnTo>
                  <a:lnTo>
                    <a:pt x="2188260" y="2773134"/>
                  </a:lnTo>
                  <a:lnTo>
                    <a:pt x="2198852" y="2753741"/>
                  </a:lnTo>
                  <a:lnTo>
                    <a:pt x="2214740" y="2741536"/>
                  </a:lnTo>
                  <a:lnTo>
                    <a:pt x="2234450" y="2737307"/>
                  </a:lnTo>
                  <a:lnTo>
                    <a:pt x="2253958" y="2741536"/>
                  </a:lnTo>
                  <a:lnTo>
                    <a:pt x="2269731" y="2753741"/>
                  </a:lnTo>
                  <a:lnTo>
                    <a:pt x="2280297" y="2773134"/>
                  </a:lnTo>
                  <a:lnTo>
                    <a:pt x="2284145" y="2798978"/>
                  </a:lnTo>
                  <a:lnTo>
                    <a:pt x="2284145" y="2724874"/>
                  </a:lnTo>
                  <a:lnTo>
                    <a:pt x="2268169" y="2713596"/>
                  </a:lnTo>
                  <a:lnTo>
                    <a:pt x="2234450" y="2707005"/>
                  </a:lnTo>
                  <a:lnTo>
                    <a:pt x="2200681" y="2713596"/>
                  </a:lnTo>
                  <a:lnTo>
                    <a:pt x="2174138" y="2732240"/>
                  </a:lnTo>
                  <a:lnTo>
                    <a:pt x="2156790" y="2761272"/>
                  </a:lnTo>
                  <a:lnTo>
                    <a:pt x="2150580" y="2798978"/>
                  </a:lnTo>
                  <a:lnTo>
                    <a:pt x="2156790" y="2836697"/>
                  </a:lnTo>
                  <a:lnTo>
                    <a:pt x="2174138" y="2865717"/>
                  </a:lnTo>
                  <a:lnTo>
                    <a:pt x="2200681" y="2884373"/>
                  </a:lnTo>
                  <a:lnTo>
                    <a:pt x="2234450" y="2890964"/>
                  </a:lnTo>
                  <a:lnTo>
                    <a:pt x="2268169" y="2884373"/>
                  </a:lnTo>
                  <a:lnTo>
                    <a:pt x="2294585" y="2865717"/>
                  </a:lnTo>
                  <a:lnTo>
                    <a:pt x="2297595" y="2860649"/>
                  </a:lnTo>
                  <a:lnTo>
                    <a:pt x="2311806" y="2836697"/>
                  </a:lnTo>
                  <a:lnTo>
                    <a:pt x="2317978" y="2798978"/>
                  </a:lnTo>
                  <a:close/>
                </a:path>
                <a:path w="3108959" h="3335654">
                  <a:moveTo>
                    <a:pt x="2332075" y="2652026"/>
                  </a:moveTo>
                  <a:lnTo>
                    <a:pt x="2252078" y="2652026"/>
                  </a:lnTo>
                  <a:lnTo>
                    <a:pt x="2252078" y="2603741"/>
                  </a:lnTo>
                  <a:lnTo>
                    <a:pt x="2216480" y="2603741"/>
                  </a:lnTo>
                  <a:lnTo>
                    <a:pt x="2216480" y="2652026"/>
                  </a:lnTo>
                  <a:lnTo>
                    <a:pt x="2136838" y="2652026"/>
                  </a:lnTo>
                  <a:lnTo>
                    <a:pt x="2136838" y="2683040"/>
                  </a:lnTo>
                  <a:lnTo>
                    <a:pt x="2332075" y="2683040"/>
                  </a:lnTo>
                  <a:lnTo>
                    <a:pt x="2332075" y="2652026"/>
                  </a:lnTo>
                  <a:close/>
                </a:path>
                <a:path w="3108959" h="3335654">
                  <a:moveTo>
                    <a:pt x="2332304" y="488162"/>
                  </a:moveTo>
                  <a:lnTo>
                    <a:pt x="2244483" y="488162"/>
                  </a:lnTo>
                  <a:lnTo>
                    <a:pt x="2244483" y="463003"/>
                  </a:lnTo>
                  <a:lnTo>
                    <a:pt x="2167699" y="463003"/>
                  </a:lnTo>
                  <a:lnTo>
                    <a:pt x="2167699" y="488162"/>
                  </a:lnTo>
                  <a:lnTo>
                    <a:pt x="2080755" y="488162"/>
                  </a:lnTo>
                  <a:lnTo>
                    <a:pt x="2080755" y="539800"/>
                  </a:lnTo>
                  <a:lnTo>
                    <a:pt x="2332304" y="539800"/>
                  </a:lnTo>
                  <a:lnTo>
                    <a:pt x="2332304" y="488162"/>
                  </a:lnTo>
                  <a:close/>
                </a:path>
                <a:path w="3108959" h="3335654">
                  <a:moveTo>
                    <a:pt x="2340254" y="664692"/>
                  </a:moveTo>
                  <a:lnTo>
                    <a:pt x="2320112" y="671106"/>
                  </a:lnTo>
                  <a:lnTo>
                    <a:pt x="2296007" y="675335"/>
                  </a:lnTo>
                  <a:lnTo>
                    <a:pt x="2269756" y="677659"/>
                  </a:lnTo>
                  <a:lnTo>
                    <a:pt x="2243163" y="678370"/>
                  </a:lnTo>
                  <a:lnTo>
                    <a:pt x="2243163" y="664248"/>
                  </a:lnTo>
                  <a:lnTo>
                    <a:pt x="2274201" y="656971"/>
                  </a:lnTo>
                  <a:lnTo>
                    <a:pt x="2298166" y="645045"/>
                  </a:lnTo>
                  <a:lnTo>
                    <a:pt x="2313597" y="628497"/>
                  </a:lnTo>
                  <a:lnTo>
                    <a:pt x="2316226" y="618350"/>
                  </a:lnTo>
                  <a:lnTo>
                    <a:pt x="2319070" y="607314"/>
                  </a:lnTo>
                  <a:lnTo>
                    <a:pt x="2315451" y="596290"/>
                  </a:lnTo>
                  <a:lnTo>
                    <a:pt x="2310676" y="581698"/>
                  </a:lnTo>
                  <a:lnTo>
                    <a:pt x="2287346" y="563181"/>
                  </a:lnTo>
                  <a:lnTo>
                    <a:pt x="2251862" y="551967"/>
                  </a:lnTo>
                  <a:lnTo>
                    <a:pt x="2249779" y="551802"/>
                  </a:lnTo>
                  <a:lnTo>
                    <a:pt x="2249779" y="607314"/>
                  </a:lnTo>
                  <a:lnTo>
                    <a:pt x="2246757" y="612203"/>
                  </a:lnTo>
                  <a:lnTo>
                    <a:pt x="2238146" y="615645"/>
                  </a:lnTo>
                  <a:lnTo>
                    <a:pt x="2224646" y="617677"/>
                  </a:lnTo>
                  <a:lnTo>
                    <a:pt x="2206980" y="618350"/>
                  </a:lnTo>
                  <a:lnTo>
                    <a:pt x="2189302" y="617677"/>
                  </a:lnTo>
                  <a:lnTo>
                    <a:pt x="2175814" y="615645"/>
                  </a:lnTo>
                  <a:lnTo>
                    <a:pt x="2167191" y="612203"/>
                  </a:lnTo>
                  <a:lnTo>
                    <a:pt x="2164169" y="607314"/>
                  </a:lnTo>
                  <a:lnTo>
                    <a:pt x="2167191" y="602424"/>
                  </a:lnTo>
                  <a:lnTo>
                    <a:pt x="2175814" y="598995"/>
                  </a:lnTo>
                  <a:lnTo>
                    <a:pt x="2189302" y="596950"/>
                  </a:lnTo>
                  <a:lnTo>
                    <a:pt x="2206980" y="596290"/>
                  </a:lnTo>
                  <a:lnTo>
                    <a:pt x="2224646" y="596950"/>
                  </a:lnTo>
                  <a:lnTo>
                    <a:pt x="2238146" y="598995"/>
                  </a:lnTo>
                  <a:lnTo>
                    <a:pt x="2246757" y="602424"/>
                  </a:lnTo>
                  <a:lnTo>
                    <a:pt x="2249779" y="607314"/>
                  </a:lnTo>
                  <a:lnTo>
                    <a:pt x="2249779" y="551802"/>
                  </a:lnTo>
                  <a:lnTo>
                    <a:pt x="2206980" y="548182"/>
                  </a:lnTo>
                  <a:lnTo>
                    <a:pt x="2162098" y="551967"/>
                  </a:lnTo>
                  <a:lnTo>
                    <a:pt x="2103272" y="581698"/>
                  </a:lnTo>
                  <a:lnTo>
                    <a:pt x="2094877" y="607314"/>
                  </a:lnTo>
                  <a:lnTo>
                    <a:pt x="2100275" y="628497"/>
                  </a:lnTo>
                  <a:lnTo>
                    <a:pt x="2115515" y="644994"/>
                  </a:lnTo>
                  <a:lnTo>
                    <a:pt x="2139188" y="656780"/>
                  </a:lnTo>
                  <a:lnTo>
                    <a:pt x="2169909" y="663803"/>
                  </a:lnTo>
                  <a:lnTo>
                    <a:pt x="2169909" y="678370"/>
                  </a:lnTo>
                  <a:lnTo>
                    <a:pt x="2081644" y="678370"/>
                  </a:lnTo>
                  <a:lnTo>
                    <a:pt x="2081644" y="732650"/>
                  </a:lnTo>
                  <a:lnTo>
                    <a:pt x="2241397" y="732650"/>
                  </a:lnTo>
                  <a:lnTo>
                    <a:pt x="2269375" y="731939"/>
                  </a:lnTo>
                  <a:lnTo>
                    <a:pt x="2296122" y="729615"/>
                  </a:lnTo>
                  <a:lnTo>
                    <a:pt x="2320213" y="725385"/>
                  </a:lnTo>
                  <a:lnTo>
                    <a:pt x="2340254" y="718972"/>
                  </a:lnTo>
                  <a:lnTo>
                    <a:pt x="2340254" y="664692"/>
                  </a:lnTo>
                  <a:close/>
                </a:path>
                <a:path w="3108959" h="3335654">
                  <a:moveTo>
                    <a:pt x="2367280" y="2303488"/>
                  </a:moveTo>
                  <a:lnTo>
                    <a:pt x="2324989" y="2303488"/>
                  </a:lnTo>
                  <a:lnTo>
                    <a:pt x="2324989" y="2181542"/>
                  </a:lnTo>
                  <a:lnTo>
                    <a:pt x="2290102" y="2181542"/>
                  </a:lnTo>
                  <a:lnTo>
                    <a:pt x="2290102" y="2482507"/>
                  </a:lnTo>
                  <a:lnTo>
                    <a:pt x="2324989" y="2482507"/>
                  </a:lnTo>
                  <a:lnTo>
                    <a:pt x="2324989" y="2336965"/>
                  </a:lnTo>
                  <a:lnTo>
                    <a:pt x="2367280" y="2336965"/>
                  </a:lnTo>
                  <a:lnTo>
                    <a:pt x="2367280" y="2303488"/>
                  </a:lnTo>
                  <a:close/>
                </a:path>
                <a:path w="3108959" h="3335654">
                  <a:moveTo>
                    <a:pt x="2436457" y="747217"/>
                  </a:moveTo>
                  <a:lnTo>
                    <a:pt x="2101938" y="747217"/>
                  </a:lnTo>
                  <a:lnTo>
                    <a:pt x="2101938" y="802373"/>
                  </a:lnTo>
                  <a:lnTo>
                    <a:pt x="2361438" y="802373"/>
                  </a:lnTo>
                  <a:lnTo>
                    <a:pt x="2361438" y="855776"/>
                  </a:lnTo>
                  <a:lnTo>
                    <a:pt x="2436457" y="855776"/>
                  </a:lnTo>
                  <a:lnTo>
                    <a:pt x="2436457" y="747217"/>
                  </a:lnTo>
                  <a:close/>
                </a:path>
                <a:path w="3108959" h="3335654">
                  <a:moveTo>
                    <a:pt x="2444839" y="2726385"/>
                  </a:moveTo>
                  <a:lnTo>
                    <a:pt x="2402548" y="2726385"/>
                  </a:lnTo>
                  <a:lnTo>
                    <a:pt x="2402548" y="2604452"/>
                  </a:lnTo>
                  <a:lnTo>
                    <a:pt x="2367661" y="2604452"/>
                  </a:lnTo>
                  <a:lnTo>
                    <a:pt x="2367661" y="2905404"/>
                  </a:lnTo>
                  <a:lnTo>
                    <a:pt x="2402548" y="2905404"/>
                  </a:lnTo>
                  <a:lnTo>
                    <a:pt x="2402548" y="2759862"/>
                  </a:lnTo>
                  <a:lnTo>
                    <a:pt x="2444839" y="2759862"/>
                  </a:lnTo>
                  <a:lnTo>
                    <a:pt x="2444839" y="2726385"/>
                  </a:lnTo>
                  <a:close/>
                </a:path>
                <a:path w="3108959" h="3335654">
                  <a:moveTo>
                    <a:pt x="2479713" y="557009"/>
                  </a:moveTo>
                  <a:lnTo>
                    <a:pt x="2436457" y="557009"/>
                  </a:lnTo>
                  <a:lnTo>
                    <a:pt x="2436457" y="474484"/>
                  </a:lnTo>
                  <a:lnTo>
                    <a:pt x="2361882" y="474484"/>
                  </a:lnTo>
                  <a:lnTo>
                    <a:pt x="2361882" y="733971"/>
                  </a:lnTo>
                  <a:lnTo>
                    <a:pt x="2436457" y="733971"/>
                  </a:lnTo>
                  <a:lnTo>
                    <a:pt x="2436457" y="626300"/>
                  </a:lnTo>
                  <a:lnTo>
                    <a:pt x="2479713" y="626300"/>
                  </a:lnTo>
                  <a:lnTo>
                    <a:pt x="2479713" y="557009"/>
                  </a:lnTo>
                  <a:close/>
                </a:path>
                <a:path w="3108959" h="3335654">
                  <a:moveTo>
                    <a:pt x="2684449" y="2310180"/>
                  </a:moveTo>
                  <a:lnTo>
                    <a:pt x="2614536" y="2279167"/>
                  </a:lnTo>
                  <a:lnTo>
                    <a:pt x="2553360" y="2252027"/>
                  </a:lnTo>
                  <a:lnTo>
                    <a:pt x="2556586" y="2244699"/>
                  </a:lnTo>
                  <a:lnTo>
                    <a:pt x="2559393" y="2237054"/>
                  </a:lnTo>
                  <a:lnTo>
                    <a:pt x="2561729" y="2229129"/>
                  </a:lnTo>
                  <a:lnTo>
                    <a:pt x="2563571" y="2221014"/>
                  </a:lnTo>
                  <a:lnTo>
                    <a:pt x="2674582" y="2221014"/>
                  </a:lnTo>
                  <a:lnTo>
                    <a:pt x="2674582" y="2189302"/>
                  </a:lnTo>
                  <a:lnTo>
                    <a:pt x="2408859" y="2189302"/>
                  </a:lnTo>
                  <a:lnTo>
                    <a:pt x="2408859" y="2221014"/>
                  </a:lnTo>
                  <a:lnTo>
                    <a:pt x="2526576" y="2221014"/>
                  </a:lnTo>
                  <a:lnTo>
                    <a:pt x="2510294" y="2255037"/>
                  </a:lnTo>
                  <a:lnTo>
                    <a:pt x="2482253" y="2281453"/>
                  </a:lnTo>
                  <a:lnTo>
                    <a:pt x="2445093" y="2299424"/>
                  </a:lnTo>
                  <a:lnTo>
                    <a:pt x="2401468" y="2308060"/>
                  </a:lnTo>
                  <a:lnTo>
                    <a:pt x="2401468" y="2340483"/>
                  </a:lnTo>
                  <a:lnTo>
                    <a:pt x="2441079" y="2334476"/>
                  </a:lnTo>
                  <a:lnTo>
                    <a:pt x="2477592" y="2321979"/>
                  </a:lnTo>
                  <a:lnTo>
                    <a:pt x="2509596" y="2303411"/>
                  </a:lnTo>
                  <a:lnTo>
                    <a:pt x="2535732" y="2279167"/>
                  </a:lnTo>
                  <a:lnTo>
                    <a:pt x="2670010" y="2339429"/>
                  </a:lnTo>
                  <a:lnTo>
                    <a:pt x="2684449" y="2310180"/>
                  </a:lnTo>
                  <a:close/>
                </a:path>
                <a:path w="3108959" h="3335654">
                  <a:moveTo>
                    <a:pt x="2692209" y="2372906"/>
                  </a:moveTo>
                  <a:lnTo>
                    <a:pt x="2391600" y="2372906"/>
                  </a:lnTo>
                  <a:lnTo>
                    <a:pt x="2391600" y="2405329"/>
                  </a:lnTo>
                  <a:lnTo>
                    <a:pt x="2523756" y="2405329"/>
                  </a:lnTo>
                  <a:lnTo>
                    <a:pt x="2523756" y="2489555"/>
                  </a:lnTo>
                  <a:lnTo>
                    <a:pt x="2558999" y="2489555"/>
                  </a:lnTo>
                  <a:lnTo>
                    <a:pt x="2558999" y="2405329"/>
                  </a:lnTo>
                  <a:lnTo>
                    <a:pt x="2692209" y="2405329"/>
                  </a:lnTo>
                  <a:lnTo>
                    <a:pt x="2692209" y="2372906"/>
                  </a:lnTo>
                  <a:close/>
                </a:path>
                <a:path w="3108959" h="3335654">
                  <a:moveTo>
                    <a:pt x="2769768" y="2858935"/>
                  </a:moveTo>
                  <a:lnTo>
                    <a:pt x="2636913" y="2858935"/>
                  </a:lnTo>
                  <a:lnTo>
                    <a:pt x="2636913" y="2785275"/>
                  </a:lnTo>
                  <a:lnTo>
                    <a:pt x="2753563" y="2785275"/>
                  </a:lnTo>
                  <a:lnTo>
                    <a:pt x="2753563" y="2753525"/>
                  </a:lnTo>
                  <a:lnTo>
                    <a:pt x="2524493" y="2753525"/>
                  </a:lnTo>
                  <a:lnTo>
                    <a:pt x="2524493" y="2648115"/>
                  </a:lnTo>
                  <a:lnTo>
                    <a:pt x="2750032" y="2648115"/>
                  </a:lnTo>
                  <a:lnTo>
                    <a:pt x="2750032" y="2615095"/>
                  </a:lnTo>
                  <a:lnTo>
                    <a:pt x="2488895" y="2615095"/>
                  </a:lnTo>
                  <a:lnTo>
                    <a:pt x="2488895" y="2648115"/>
                  </a:lnTo>
                  <a:lnTo>
                    <a:pt x="2488895" y="2753525"/>
                  </a:lnTo>
                  <a:lnTo>
                    <a:pt x="2488895" y="2785275"/>
                  </a:lnTo>
                  <a:lnTo>
                    <a:pt x="2601315" y="2785275"/>
                  </a:lnTo>
                  <a:lnTo>
                    <a:pt x="2601315" y="2858935"/>
                  </a:lnTo>
                  <a:lnTo>
                    <a:pt x="2469159" y="2858935"/>
                  </a:lnTo>
                  <a:lnTo>
                    <a:pt x="2469159" y="2890685"/>
                  </a:lnTo>
                  <a:lnTo>
                    <a:pt x="2769768" y="2890685"/>
                  </a:lnTo>
                  <a:lnTo>
                    <a:pt x="2769768" y="2858935"/>
                  </a:lnTo>
                  <a:close/>
                </a:path>
                <a:path w="3108959" h="3335654">
                  <a:moveTo>
                    <a:pt x="2866733" y="531469"/>
                  </a:moveTo>
                  <a:lnTo>
                    <a:pt x="2600185" y="531469"/>
                  </a:lnTo>
                  <a:lnTo>
                    <a:pt x="2600185" y="483209"/>
                  </a:lnTo>
                  <a:lnTo>
                    <a:pt x="2526931" y="483209"/>
                  </a:lnTo>
                  <a:lnTo>
                    <a:pt x="2526931" y="531469"/>
                  </a:lnTo>
                  <a:lnTo>
                    <a:pt x="2526931" y="597509"/>
                  </a:lnTo>
                  <a:lnTo>
                    <a:pt x="2526931" y="644499"/>
                  </a:lnTo>
                  <a:lnTo>
                    <a:pt x="2526931" y="710539"/>
                  </a:lnTo>
                  <a:lnTo>
                    <a:pt x="2866733" y="710539"/>
                  </a:lnTo>
                  <a:lnTo>
                    <a:pt x="2866733" y="644499"/>
                  </a:lnTo>
                  <a:lnTo>
                    <a:pt x="2600185" y="644499"/>
                  </a:lnTo>
                  <a:lnTo>
                    <a:pt x="2600185" y="597509"/>
                  </a:lnTo>
                  <a:lnTo>
                    <a:pt x="2793479" y="597509"/>
                  </a:lnTo>
                  <a:lnTo>
                    <a:pt x="2793479" y="644385"/>
                  </a:lnTo>
                  <a:lnTo>
                    <a:pt x="2866733" y="644385"/>
                  </a:lnTo>
                  <a:lnTo>
                    <a:pt x="2866733" y="597509"/>
                  </a:lnTo>
                  <a:lnTo>
                    <a:pt x="2866733" y="597166"/>
                  </a:lnTo>
                  <a:lnTo>
                    <a:pt x="2866733" y="531469"/>
                  </a:lnTo>
                  <a:close/>
                </a:path>
                <a:path w="3108959" h="3335654">
                  <a:moveTo>
                    <a:pt x="2866733" y="483311"/>
                  </a:moveTo>
                  <a:lnTo>
                    <a:pt x="2793479" y="483311"/>
                  </a:lnTo>
                  <a:lnTo>
                    <a:pt x="2793479" y="531418"/>
                  </a:lnTo>
                  <a:lnTo>
                    <a:pt x="2866733" y="531418"/>
                  </a:lnTo>
                  <a:lnTo>
                    <a:pt x="2866733" y="483311"/>
                  </a:lnTo>
                  <a:close/>
                </a:path>
                <a:path w="3108959" h="3335654">
                  <a:moveTo>
                    <a:pt x="2887484" y="768400"/>
                  </a:moveTo>
                  <a:lnTo>
                    <a:pt x="2734780" y="768400"/>
                  </a:lnTo>
                  <a:lnTo>
                    <a:pt x="2734780" y="711022"/>
                  </a:lnTo>
                  <a:lnTo>
                    <a:pt x="2658884" y="711022"/>
                  </a:lnTo>
                  <a:lnTo>
                    <a:pt x="2658884" y="768400"/>
                  </a:lnTo>
                  <a:lnTo>
                    <a:pt x="2506192" y="768400"/>
                  </a:lnTo>
                  <a:lnTo>
                    <a:pt x="2506192" y="838123"/>
                  </a:lnTo>
                  <a:lnTo>
                    <a:pt x="2887484" y="838123"/>
                  </a:lnTo>
                  <a:lnTo>
                    <a:pt x="2887484" y="768400"/>
                  </a:lnTo>
                  <a:close/>
                </a:path>
                <a:path w="3108959" h="3335654">
                  <a:moveTo>
                    <a:pt x="3087649" y="2824645"/>
                  </a:moveTo>
                  <a:lnTo>
                    <a:pt x="2826512" y="2824645"/>
                  </a:lnTo>
                  <a:lnTo>
                    <a:pt x="2826512" y="2852585"/>
                  </a:lnTo>
                  <a:lnTo>
                    <a:pt x="3052407" y="2852585"/>
                  </a:lnTo>
                  <a:lnTo>
                    <a:pt x="3052407" y="2905925"/>
                  </a:lnTo>
                  <a:lnTo>
                    <a:pt x="3087649" y="2905925"/>
                  </a:lnTo>
                  <a:lnTo>
                    <a:pt x="3087649" y="2852585"/>
                  </a:lnTo>
                  <a:lnTo>
                    <a:pt x="3087649" y="2824645"/>
                  </a:lnTo>
                  <a:close/>
                </a:path>
                <a:path w="3108959" h="3335654">
                  <a:moveTo>
                    <a:pt x="3091523" y="2714155"/>
                  </a:moveTo>
                  <a:lnTo>
                    <a:pt x="2864218" y="2714155"/>
                  </a:lnTo>
                  <a:lnTo>
                    <a:pt x="2864218" y="2686215"/>
                  </a:lnTo>
                  <a:lnTo>
                    <a:pt x="3087293" y="2686215"/>
                  </a:lnTo>
                  <a:lnTo>
                    <a:pt x="3087293" y="2660815"/>
                  </a:lnTo>
                  <a:lnTo>
                    <a:pt x="3087293" y="2635415"/>
                  </a:lnTo>
                  <a:lnTo>
                    <a:pt x="3087293" y="2607475"/>
                  </a:lnTo>
                  <a:lnTo>
                    <a:pt x="2830030" y="2607475"/>
                  </a:lnTo>
                  <a:lnTo>
                    <a:pt x="2830030" y="2635415"/>
                  </a:lnTo>
                  <a:lnTo>
                    <a:pt x="3053118" y="2635415"/>
                  </a:lnTo>
                  <a:lnTo>
                    <a:pt x="3053118" y="2660815"/>
                  </a:lnTo>
                  <a:lnTo>
                    <a:pt x="2830030" y="2660815"/>
                  </a:lnTo>
                  <a:lnTo>
                    <a:pt x="2830030" y="2686215"/>
                  </a:lnTo>
                  <a:lnTo>
                    <a:pt x="2830030" y="2714155"/>
                  </a:lnTo>
                  <a:lnTo>
                    <a:pt x="2830030" y="2740825"/>
                  </a:lnTo>
                  <a:lnTo>
                    <a:pt x="3091523" y="2740825"/>
                  </a:lnTo>
                  <a:lnTo>
                    <a:pt x="3091523" y="2714155"/>
                  </a:lnTo>
                  <a:close/>
                </a:path>
                <a:path w="3108959" h="3335654">
                  <a:moveTo>
                    <a:pt x="3108795" y="2770428"/>
                  </a:moveTo>
                  <a:lnTo>
                    <a:pt x="2975584" y="2770428"/>
                  </a:lnTo>
                  <a:lnTo>
                    <a:pt x="2975584" y="2740837"/>
                  </a:lnTo>
                  <a:lnTo>
                    <a:pt x="2941040" y="2740837"/>
                  </a:lnTo>
                  <a:lnTo>
                    <a:pt x="2941040" y="2770428"/>
                  </a:lnTo>
                  <a:lnTo>
                    <a:pt x="2808186" y="2770428"/>
                  </a:lnTo>
                  <a:lnTo>
                    <a:pt x="2808186" y="2798280"/>
                  </a:lnTo>
                  <a:lnTo>
                    <a:pt x="3108795" y="2798280"/>
                  </a:lnTo>
                  <a:lnTo>
                    <a:pt x="3108795" y="2770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02762" y="5186387"/>
              <a:ext cx="6650990" cy="3336925"/>
            </a:xfrm>
            <a:custGeom>
              <a:avLst/>
              <a:gdLst/>
              <a:ahLst/>
              <a:cxnLst/>
              <a:rect l="l" t="t" r="r" b="b"/>
              <a:pathLst>
                <a:path w="6650990" h="3336925">
                  <a:moveTo>
                    <a:pt x="300609" y="3304705"/>
                  </a:moveTo>
                  <a:lnTo>
                    <a:pt x="167754" y="3304705"/>
                  </a:lnTo>
                  <a:lnTo>
                    <a:pt x="167754" y="3231045"/>
                  </a:lnTo>
                  <a:lnTo>
                    <a:pt x="284403" y="3231045"/>
                  </a:lnTo>
                  <a:lnTo>
                    <a:pt x="284403" y="3199295"/>
                  </a:lnTo>
                  <a:lnTo>
                    <a:pt x="55333" y="3199295"/>
                  </a:lnTo>
                  <a:lnTo>
                    <a:pt x="55333" y="3093885"/>
                  </a:lnTo>
                  <a:lnTo>
                    <a:pt x="19735" y="3093885"/>
                  </a:lnTo>
                  <a:lnTo>
                    <a:pt x="19735" y="3199295"/>
                  </a:lnTo>
                  <a:lnTo>
                    <a:pt x="19735" y="3231045"/>
                  </a:lnTo>
                  <a:lnTo>
                    <a:pt x="132156" y="3231045"/>
                  </a:lnTo>
                  <a:lnTo>
                    <a:pt x="132156" y="3304705"/>
                  </a:lnTo>
                  <a:lnTo>
                    <a:pt x="0" y="3304705"/>
                  </a:lnTo>
                  <a:lnTo>
                    <a:pt x="0" y="3336455"/>
                  </a:lnTo>
                  <a:lnTo>
                    <a:pt x="300609" y="3336455"/>
                  </a:lnTo>
                  <a:lnTo>
                    <a:pt x="300609" y="3304705"/>
                  </a:lnTo>
                  <a:close/>
                </a:path>
                <a:path w="6650990" h="3336925">
                  <a:moveTo>
                    <a:pt x="3860203" y="729805"/>
                  </a:moveTo>
                  <a:lnTo>
                    <a:pt x="3840302" y="736892"/>
                  </a:lnTo>
                  <a:lnTo>
                    <a:pt x="3816235" y="742162"/>
                  </a:lnTo>
                  <a:lnTo>
                    <a:pt x="3789756" y="745451"/>
                  </a:lnTo>
                  <a:lnTo>
                    <a:pt x="3762667" y="746582"/>
                  </a:lnTo>
                  <a:lnTo>
                    <a:pt x="3687203" y="746582"/>
                  </a:lnTo>
                  <a:lnTo>
                    <a:pt x="3687203" y="531215"/>
                  </a:lnTo>
                  <a:lnTo>
                    <a:pt x="3830637" y="531215"/>
                  </a:lnTo>
                  <a:lnTo>
                    <a:pt x="3830637" y="463689"/>
                  </a:lnTo>
                  <a:lnTo>
                    <a:pt x="3611295" y="463689"/>
                  </a:lnTo>
                  <a:lnTo>
                    <a:pt x="3611295" y="814095"/>
                  </a:lnTo>
                  <a:lnTo>
                    <a:pt x="3757371" y="814095"/>
                  </a:lnTo>
                  <a:lnTo>
                    <a:pt x="3785476" y="812952"/>
                  </a:lnTo>
                  <a:lnTo>
                    <a:pt x="3813746" y="809574"/>
                  </a:lnTo>
                  <a:lnTo>
                    <a:pt x="3839540" y="804049"/>
                  </a:lnTo>
                  <a:lnTo>
                    <a:pt x="3860203" y="796442"/>
                  </a:lnTo>
                  <a:lnTo>
                    <a:pt x="3860203" y="746582"/>
                  </a:lnTo>
                  <a:lnTo>
                    <a:pt x="3860203" y="729805"/>
                  </a:lnTo>
                  <a:close/>
                </a:path>
                <a:path w="6650990" h="3336925">
                  <a:moveTo>
                    <a:pt x="3904970" y="2556522"/>
                  </a:moveTo>
                  <a:lnTo>
                    <a:pt x="3848087" y="2514574"/>
                  </a:lnTo>
                  <a:lnTo>
                    <a:pt x="3808412" y="2485326"/>
                  </a:lnTo>
                  <a:lnTo>
                    <a:pt x="3814026" y="2467978"/>
                  </a:lnTo>
                  <a:lnTo>
                    <a:pt x="3818102" y="2449868"/>
                  </a:lnTo>
                  <a:lnTo>
                    <a:pt x="3820604" y="2431161"/>
                  </a:lnTo>
                  <a:lnTo>
                    <a:pt x="3821455" y="2412022"/>
                  </a:lnTo>
                  <a:lnTo>
                    <a:pt x="3786568" y="2409914"/>
                  </a:lnTo>
                  <a:lnTo>
                    <a:pt x="3779761" y="2460307"/>
                  </a:lnTo>
                  <a:lnTo>
                    <a:pt x="3761194" y="2503563"/>
                  </a:lnTo>
                  <a:lnTo>
                    <a:pt x="3732047" y="2535593"/>
                  </a:lnTo>
                  <a:lnTo>
                    <a:pt x="3693528" y="2552293"/>
                  </a:lnTo>
                  <a:lnTo>
                    <a:pt x="3693528" y="2585059"/>
                  </a:lnTo>
                  <a:lnTo>
                    <a:pt x="3724440" y="2576969"/>
                  </a:lnTo>
                  <a:lnTo>
                    <a:pt x="3751897" y="2561844"/>
                  </a:lnTo>
                  <a:lnTo>
                    <a:pt x="3775443" y="2540711"/>
                  </a:lnTo>
                  <a:lnTo>
                    <a:pt x="3794671" y="2514574"/>
                  </a:lnTo>
                  <a:lnTo>
                    <a:pt x="3884180" y="2581897"/>
                  </a:lnTo>
                  <a:lnTo>
                    <a:pt x="3904970" y="2556522"/>
                  </a:lnTo>
                  <a:close/>
                </a:path>
                <a:path w="6650990" h="3336925">
                  <a:moveTo>
                    <a:pt x="3969816" y="2407094"/>
                  </a:moveTo>
                  <a:lnTo>
                    <a:pt x="3934930" y="2407094"/>
                  </a:lnTo>
                  <a:lnTo>
                    <a:pt x="3934930" y="2630525"/>
                  </a:lnTo>
                  <a:lnTo>
                    <a:pt x="3969816" y="2630525"/>
                  </a:lnTo>
                  <a:lnTo>
                    <a:pt x="3969816" y="2407094"/>
                  </a:lnTo>
                  <a:close/>
                </a:path>
                <a:path w="6650990" h="3336925">
                  <a:moveTo>
                    <a:pt x="3977932" y="2673172"/>
                  </a:moveTo>
                  <a:lnTo>
                    <a:pt x="3749916" y="2673172"/>
                  </a:lnTo>
                  <a:lnTo>
                    <a:pt x="3749916" y="2608326"/>
                  </a:lnTo>
                  <a:lnTo>
                    <a:pt x="3714673" y="2608326"/>
                  </a:lnTo>
                  <a:lnTo>
                    <a:pt x="3714673" y="2704185"/>
                  </a:lnTo>
                  <a:lnTo>
                    <a:pt x="3977932" y="2704185"/>
                  </a:lnTo>
                  <a:lnTo>
                    <a:pt x="3977932" y="2673172"/>
                  </a:lnTo>
                  <a:close/>
                </a:path>
                <a:path w="6650990" h="3336925">
                  <a:moveTo>
                    <a:pt x="3996563" y="592556"/>
                  </a:moveTo>
                  <a:lnTo>
                    <a:pt x="3952430" y="592556"/>
                  </a:lnTo>
                  <a:lnTo>
                    <a:pt x="3952430" y="454863"/>
                  </a:lnTo>
                  <a:lnTo>
                    <a:pt x="3877856" y="454863"/>
                  </a:lnTo>
                  <a:lnTo>
                    <a:pt x="3877856" y="831748"/>
                  </a:lnTo>
                  <a:lnTo>
                    <a:pt x="3952430" y="831748"/>
                  </a:lnTo>
                  <a:lnTo>
                    <a:pt x="3952430" y="664933"/>
                  </a:lnTo>
                  <a:lnTo>
                    <a:pt x="3996563" y="664933"/>
                  </a:lnTo>
                  <a:lnTo>
                    <a:pt x="3996563" y="592556"/>
                  </a:lnTo>
                  <a:close/>
                </a:path>
                <a:path w="6650990" h="3336925">
                  <a:moveTo>
                    <a:pt x="4069981" y="2221001"/>
                  </a:moveTo>
                  <a:lnTo>
                    <a:pt x="4054106" y="2226983"/>
                  </a:lnTo>
                  <a:lnTo>
                    <a:pt x="4034879" y="2231529"/>
                  </a:lnTo>
                  <a:lnTo>
                    <a:pt x="4013733" y="2234438"/>
                  </a:lnTo>
                  <a:lnTo>
                    <a:pt x="3992105" y="2235454"/>
                  </a:lnTo>
                  <a:lnTo>
                    <a:pt x="3908234" y="2235454"/>
                  </a:lnTo>
                  <a:lnTo>
                    <a:pt x="3908234" y="2026831"/>
                  </a:lnTo>
                  <a:lnTo>
                    <a:pt x="4046372" y="2026831"/>
                  </a:lnTo>
                  <a:lnTo>
                    <a:pt x="4046372" y="1995106"/>
                  </a:lnTo>
                  <a:lnTo>
                    <a:pt x="3872636" y="1995106"/>
                  </a:lnTo>
                  <a:lnTo>
                    <a:pt x="3872636" y="2267178"/>
                  </a:lnTo>
                  <a:lnTo>
                    <a:pt x="3990340" y="2267178"/>
                  </a:lnTo>
                  <a:lnTo>
                    <a:pt x="4012400" y="2266200"/>
                  </a:lnTo>
                  <a:lnTo>
                    <a:pt x="4034129" y="2263381"/>
                  </a:lnTo>
                  <a:lnTo>
                    <a:pt x="4053878" y="2258847"/>
                  </a:lnTo>
                  <a:lnTo>
                    <a:pt x="4069981" y="2252726"/>
                  </a:lnTo>
                  <a:lnTo>
                    <a:pt x="4069981" y="2235454"/>
                  </a:lnTo>
                  <a:lnTo>
                    <a:pt x="4069981" y="2221001"/>
                  </a:lnTo>
                  <a:close/>
                </a:path>
                <a:path w="6650990" h="3336925">
                  <a:moveTo>
                    <a:pt x="4173245" y="2106117"/>
                  </a:moveTo>
                  <a:lnTo>
                    <a:pt x="4130954" y="2106117"/>
                  </a:lnTo>
                  <a:lnTo>
                    <a:pt x="4130954" y="1984184"/>
                  </a:lnTo>
                  <a:lnTo>
                    <a:pt x="4096067" y="1984184"/>
                  </a:lnTo>
                  <a:lnTo>
                    <a:pt x="4096067" y="2285149"/>
                  </a:lnTo>
                  <a:lnTo>
                    <a:pt x="4130954" y="2285149"/>
                  </a:lnTo>
                  <a:lnTo>
                    <a:pt x="4130954" y="2139594"/>
                  </a:lnTo>
                  <a:lnTo>
                    <a:pt x="4173245" y="2139594"/>
                  </a:lnTo>
                  <a:lnTo>
                    <a:pt x="4173245" y="2106117"/>
                  </a:lnTo>
                  <a:close/>
                </a:path>
                <a:path w="6650990" h="3336925">
                  <a:moveTo>
                    <a:pt x="4240822" y="2669286"/>
                  </a:moveTo>
                  <a:lnTo>
                    <a:pt x="4176242" y="2581897"/>
                  </a:lnTo>
                  <a:lnTo>
                    <a:pt x="4146029" y="2541016"/>
                  </a:lnTo>
                  <a:lnTo>
                    <a:pt x="4151122" y="2512745"/>
                  </a:lnTo>
                  <a:lnTo>
                    <a:pt x="4154792" y="2482418"/>
                  </a:lnTo>
                  <a:lnTo>
                    <a:pt x="4157078" y="2450122"/>
                  </a:lnTo>
                  <a:lnTo>
                    <a:pt x="4158005" y="2415908"/>
                  </a:lnTo>
                  <a:lnTo>
                    <a:pt x="4122420" y="2414498"/>
                  </a:lnTo>
                  <a:lnTo>
                    <a:pt x="4119664" y="2475573"/>
                  </a:lnTo>
                  <a:lnTo>
                    <a:pt x="4111802" y="2530919"/>
                  </a:lnTo>
                  <a:lnTo>
                    <a:pt x="4098887" y="2578544"/>
                  </a:lnTo>
                  <a:lnTo>
                    <a:pt x="4080992" y="2616416"/>
                  </a:lnTo>
                  <a:lnTo>
                    <a:pt x="4058145" y="2642514"/>
                  </a:lnTo>
                  <a:lnTo>
                    <a:pt x="4030434" y="2654846"/>
                  </a:lnTo>
                  <a:lnTo>
                    <a:pt x="4030434" y="2690088"/>
                  </a:lnTo>
                  <a:lnTo>
                    <a:pt x="4063542" y="2680906"/>
                  </a:lnTo>
                  <a:lnTo>
                    <a:pt x="4092283" y="2659253"/>
                  </a:lnTo>
                  <a:lnTo>
                    <a:pt x="4116273" y="2625953"/>
                  </a:lnTo>
                  <a:lnTo>
                    <a:pt x="4135107" y="2581897"/>
                  </a:lnTo>
                  <a:lnTo>
                    <a:pt x="4212641" y="2689377"/>
                  </a:lnTo>
                  <a:lnTo>
                    <a:pt x="4240822" y="2669286"/>
                  </a:lnTo>
                  <a:close/>
                </a:path>
                <a:path w="6650990" h="3336925">
                  <a:moveTo>
                    <a:pt x="4261358" y="554596"/>
                  </a:moveTo>
                  <a:lnTo>
                    <a:pt x="4253039" y="515759"/>
                  </a:lnTo>
                  <a:lnTo>
                    <a:pt x="4228046" y="482612"/>
                  </a:lnTo>
                  <a:lnTo>
                    <a:pt x="4189869" y="462445"/>
                  </a:lnTo>
                  <a:lnTo>
                    <a:pt x="4187215" y="462064"/>
                  </a:lnTo>
                  <a:lnTo>
                    <a:pt x="4187215" y="554596"/>
                  </a:lnTo>
                  <a:lnTo>
                    <a:pt x="4183938" y="570725"/>
                  </a:lnTo>
                  <a:lnTo>
                    <a:pt x="4174591" y="582955"/>
                  </a:lnTo>
                  <a:lnTo>
                    <a:pt x="4159847" y="590715"/>
                  </a:lnTo>
                  <a:lnTo>
                    <a:pt x="4140441" y="593432"/>
                  </a:lnTo>
                  <a:lnTo>
                    <a:pt x="4121023" y="590715"/>
                  </a:lnTo>
                  <a:lnTo>
                    <a:pt x="4106291" y="582955"/>
                  </a:lnTo>
                  <a:lnTo>
                    <a:pt x="4096931" y="570725"/>
                  </a:lnTo>
                  <a:lnTo>
                    <a:pt x="4093654" y="554596"/>
                  </a:lnTo>
                  <a:lnTo>
                    <a:pt x="4096931" y="538480"/>
                  </a:lnTo>
                  <a:lnTo>
                    <a:pt x="4106291" y="526249"/>
                  </a:lnTo>
                  <a:lnTo>
                    <a:pt x="4121023" y="518477"/>
                  </a:lnTo>
                  <a:lnTo>
                    <a:pt x="4140441" y="515759"/>
                  </a:lnTo>
                  <a:lnTo>
                    <a:pt x="4159847" y="518477"/>
                  </a:lnTo>
                  <a:lnTo>
                    <a:pt x="4174591" y="526249"/>
                  </a:lnTo>
                  <a:lnTo>
                    <a:pt x="4183938" y="538480"/>
                  </a:lnTo>
                  <a:lnTo>
                    <a:pt x="4187215" y="554596"/>
                  </a:lnTo>
                  <a:lnTo>
                    <a:pt x="4187215" y="462064"/>
                  </a:lnTo>
                  <a:lnTo>
                    <a:pt x="4140441" y="455307"/>
                  </a:lnTo>
                  <a:lnTo>
                    <a:pt x="4091013" y="462445"/>
                  </a:lnTo>
                  <a:lnTo>
                    <a:pt x="4052836" y="482612"/>
                  </a:lnTo>
                  <a:lnTo>
                    <a:pt x="4028236" y="513956"/>
                  </a:lnTo>
                  <a:lnTo>
                    <a:pt x="4019512" y="554596"/>
                  </a:lnTo>
                  <a:lnTo>
                    <a:pt x="4028236" y="595439"/>
                  </a:lnTo>
                  <a:lnTo>
                    <a:pt x="4052836" y="626757"/>
                  </a:lnTo>
                  <a:lnTo>
                    <a:pt x="4091013" y="646823"/>
                  </a:lnTo>
                  <a:lnTo>
                    <a:pt x="4140441" y="653897"/>
                  </a:lnTo>
                  <a:lnTo>
                    <a:pt x="4189869" y="646823"/>
                  </a:lnTo>
                  <a:lnTo>
                    <a:pt x="4228046" y="626757"/>
                  </a:lnTo>
                  <a:lnTo>
                    <a:pt x="4252646" y="595439"/>
                  </a:lnTo>
                  <a:lnTo>
                    <a:pt x="4253077" y="593432"/>
                  </a:lnTo>
                  <a:lnTo>
                    <a:pt x="4261358" y="554596"/>
                  </a:lnTo>
                  <a:close/>
                </a:path>
                <a:path w="6650990" h="3336925">
                  <a:moveTo>
                    <a:pt x="4342676" y="2529027"/>
                  </a:moveTo>
                  <a:lnTo>
                    <a:pt x="4300385" y="2529027"/>
                  </a:lnTo>
                  <a:lnTo>
                    <a:pt x="4300385" y="2407094"/>
                  </a:lnTo>
                  <a:lnTo>
                    <a:pt x="4265498" y="2407094"/>
                  </a:lnTo>
                  <a:lnTo>
                    <a:pt x="4265498" y="2708059"/>
                  </a:lnTo>
                  <a:lnTo>
                    <a:pt x="4300385" y="2708059"/>
                  </a:lnTo>
                  <a:lnTo>
                    <a:pt x="4300385" y="2562504"/>
                  </a:lnTo>
                  <a:lnTo>
                    <a:pt x="4342676" y="2562504"/>
                  </a:lnTo>
                  <a:lnTo>
                    <a:pt x="4342676" y="2529027"/>
                  </a:lnTo>
                  <a:close/>
                </a:path>
                <a:path w="6650990" h="3336925">
                  <a:moveTo>
                    <a:pt x="4380522" y="751878"/>
                  </a:moveTo>
                  <a:lnTo>
                    <a:pt x="4374146" y="727163"/>
                  </a:lnTo>
                  <a:lnTo>
                    <a:pt x="4372064" y="719035"/>
                  </a:lnTo>
                  <a:lnTo>
                    <a:pt x="4348429" y="695134"/>
                  </a:lnTo>
                  <a:lnTo>
                    <a:pt x="4312272" y="679208"/>
                  </a:lnTo>
                  <a:lnTo>
                    <a:pt x="4300194" y="676884"/>
                  </a:lnTo>
                  <a:lnTo>
                    <a:pt x="4300194" y="751878"/>
                  </a:lnTo>
                  <a:lnTo>
                    <a:pt x="4293374" y="763371"/>
                  </a:lnTo>
                  <a:lnTo>
                    <a:pt x="4274718" y="771017"/>
                  </a:lnTo>
                  <a:lnTo>
                    <a:pt x="4246956" y="775271"/>
                  </a:lnTo>
                  <a:lnTo>
                    <a:pt x="4212818" y="776592"/>
                  </a:lnTo>
                  <a:lnTo>
                    <a:pt x="4178681" y="775271"/>
                  </a:lnTo>
                  <a:lnTo>
                    <a:pt x="4150918" y="771017"/>
                  </a:lnTo>
                  <a:lnTo>
                    <a:pt x="4132262" y="763371"/>
                  </a:lnTo>
                  <a:lnTo>
                    <a:pt x="4125430" y="751878"/>
                  </a:lnTo>
                  <a:lnTo>
                    <a:pt x="4132262" y="740562"/>
                  </a:lnTo>
                  <a:lnTo>
                    <a:pt x="4150918" y="732891"/>
                  </a:lnTo>
                  <a:lnTo>
                    <a:pt x="4178681" y="728535"/>
                  </a:lnTo>
                  <a:lnTo>
                    <a:pt x="4212818" y="727163"/>
                  </a:lnTo>
                  <a:lnTo>
                    <a:pt x="4246956" y="728535"/>
                  </a:lnTo>
                  <a:lnTo>
                    <a:pt x="4274718" y="732891"/>
                  </a:lnTo>
                  <a:lnTo>
                    <a:pt x="4293374" y="740562"/>
                  </a:lnTo>
                  <a:lnTo>
                    <a:pt x="4300194" y="751878"/>
                  </a:lnTo>
                  <a:lnTo>
                    <a:pt x="4300194" y="676884"/>
                  </a:lnTo>
                  <a:lnTo>
                    <a:pt x="4266184" y="670331"/>
                  </a:lnTo>
                  <a:lnTo>
                    <a:pt x="4212818" y="667575"/>
                  </a:lnTo>
                  <a:lnTo>
                    <a:pt x="4159453" y="670331"/>
                  </a:lnTo>
                  <a:lnTo>
                    <a:pt x="4113365" y="679208"/>
                  </a:lnTo>
                  <a:lnTo>
                    <a:pt x="4077195" y="695134"/>
                  </a:lnTo>
                  <a:lnTo>
                    <a:pt x="4053573" y="719035"/>
                  </a:lnTo>
                  <a:lnTo>
                    <a:pt x="4045115" y="751878"/>
                  </a:lnTo>
                  <a:lnTo>
                    <a:pt x="4053573" y="784707"/>
                  </a:lnTo>
                  <a:lnTo>
                    <a:pt x="4077195" y="808621"/>
                  </a:lnTo>
                  <a:lnTo>
                    <a:pt x="4113365" y="824547"/>
                  </a:lnTo>
                  <a:lnTo>
                    <a:pt x="4159453" y="833412"/>
                  </a:lnTo>
                  <a:lnTo>
                    <a:pt x="4212818" y="836168"/>
                  </a:lnTo>
                  <a:lnTo>
                    <a:pt x="4266184" y="833412"/>
                  </a:lnTo>
                  <a:lnTo>
                    <a:pt x="4312272" y="824547"/>
                  </a:lnTo>
                  <a:lnTo>
                    <a:pt x="4348429" y="808621"/>
                  </a:lnTo>
                  <a:lnTo>
                    <a:pt x="4372064" y="784707"/>
                  </a:lnTo>
                  <a:lnTo>
                    <a:pt x="4374146" y="776592"/>
                  </a:lnTo>
                  <a:lnTo>
                    <a:pt x="4380522" y="751878"/>
                  </a:lnTo>
                  <a:close/>
                </a:path>
                <a:path w="6650990" h="3336925">
                  <a:moveTo>
                    <a:pt x="4384345" y="2063826"/>
                  </a:moveTo>
                  <a:lnTo>
                    <a:pt x="4377842" y="2032850"/>
                  </a:lnTo>
                  <a:lnTo>
                    <a:pt x="4365091" y="2016252"/>
                  </a:lnTo>
                  <a:lnTo>
                    <a:pt x="4359275" y="2008682"/>
                  </a:lnTo>
                  <a:lnTo>
                    <a:pt x="4349458" y="2003399"/>
                  </a:lnTo>
                  <a:lnTo>
                    <a:pt x="4349458" y="2063826"/>
                  </a:lnTo>
                  <a:lnTo>
                    <a:pt x="4345279" y="2083904"/>
                  </a:lnTo>
                  <a:lnTo>
                    <a:pt x="4333506" y="2098852"/>
                  </a:lnTo>
                  <a:lnTo>
                    <a:pt x="4315257" y="2108187"/>
                  </a:lnTo>
                  <a:lnTo>
                    <a:pt x="4291660" y="2111400"/>
                  </a:lnTo>
                  <a:lnTo>
                    <a:pt x="4268000" y="2108187"/>
                  </a:lnTo>
                  <a:lnTo>
                    <a:pt x="4249636" y="2098852"/>
                  </a:lnTo>
                  <a:lnTo>
                    <a:pt x="4237736" y="2083904"/>
                  </a:lnTo>
                  <a:lnTo>
                    <a:pt x="4233507" y="2063826"/>
                  </a:lnTo>
                  <a:lnTo>
                    <a:pt x="4237736" y="2043760"/>
                  </a:lnTo>
                  <a:lnTo>
                    <a:pt x="4249636" y="2028812"/>
                  </a:lnTo>
                  <a:lnTo>
                    <a:pt x="4268000" y="2019477"/>
                  </a:lnTo>
                  <a:lnTo>
                    <a:pt x="4291660" y="2016252"/>
                  </a:lnTo>
                  <a:lnTo>
                    <a:pt x="4315257" y="2019477"/>
                  </a:lnTo>
                  <a:lnTo>
                    <a:pt x="4333506" y="2028812"/>
                  </a:lnTo>
                  <a:lnTo>
                    <a:pt x="4345279" y="2043760"/>
                  </a:lnTo>
                  <a:lnTo>
                    <a:pt x="4349458" y="2063826"/>
                  </a:lnTo>
                  <a:lnTo>
                    <a:pt x="4349458" y="2003399"/>
                  </a:lnTo>
                  <a:lnTo>
                    <a:pt x="4330077" y="1992960"/>
                  </a:lnTo>
                  <a:lnTo>
                    <a:pt x="4291660" y="1987359"/>
                  </a:lnTo>
                  <a:lnTo>
                    <a:pt x="4253039" y="1992960"/>
                  </a:lnTo>
                  <a:lnTo>
                    <a:pt x="4223728" y="2008682"/>
                  </a:lnTo>
                  <a:lnTo>
                    <a:pt x="4205122" y="2032850"/>
                  </a:lnTo>
                  <a:lnTo>
                    <a:pt x="4198620" y="2063826"/>
                  </a:lnTo>
                  <a:lnTo>
                    <a:pt x="4205122" y="2094953"/>
                  </a:lnTo>
                  <a:lnTo>
                    <a:pt x="4223728" y="2119109"/>
                  </a:lnTo>
                  <a:lnTo>
                    <a:pt x="4253039" y="2134743"/>
                  </a:lnTo>
                  <a:lnTo>
                    <a:pt x="4291660" y="2140305"/>
                  </a:lnTo>
                  <a:lnTo>
                    <a:pt x="4330077" y="2134743"/>
                  </a:lnTo>
                  <a:lnTo>
                    <a:pt x="4359275" y="2119109"/>
                  </a:lnTo>
                  <a:lnTo>
                    <a:pt x="4365206" y="2111400"/>
                  </a:lnTo>
                  <a:lnTo>
                    <a:pt x="4377842" y="2094953"/>
                  </a:lnTo>
                  <a:lnTo>
                    <a:pt x="4384345" y="2063826"/>
                  </a:lnTo>
                  <a:close/>
                </a:path>
                <a:path w="6650990" h="3336925">
                  <a:moveTo>
                    <a:pt x="4421124" y="478256"/>
                  </a:moveTo>
                  <a:lnTo>
                    <a:pt x="4376991" y="478256"/>
                  </a:lnTo>
                  <a:lnTo>
                    <a:pt x="4376991" y="454863"/>
                  </a:lnTo>
                  <a:lnTo>
                    <a:pt x="4302404" y="454863"/>
                  </a:lnTo>
                  <a:lnTo>
                    <a:pt x="4302404" y="662279"/>
                  </a:lnTo>
                  <a:lnTo>
                    <a:pt x="4376991" y="662279"/>
                  </a:lnTo>
                  <a:lnTo>
                    <a:pt x="4376991" y="628738"/>
                  </a:lnTo>
                  <a:lnTo>
                    <a:pt x="4421124" y="628738"/>
                  </a:lnTo>
                  <a:lnTo>
                    <a:pt x="4421124" y="566521"/>
                  </a:lnTo>
                  <a:lnTo>
                    <a:pt x="4376991" y="566521"/>
                  </a:lnTo>
                  <a:lnTo>
                    <a:pt x="4376991" y="540473"/>
                  </a:lnTo>
                  <a:lnTo>
                    <a:pt x="4421124" y="540473"/>
                  </a:lnTo>
                  <a:lnTo>
                    <a:pt x="4421124" y="478256"/>
                  </a:lnTo>
                  <a:close/>
                </a:path>
                <a:path w="6650990" h="3336925">
                  <a:moveTo>
                    <a:pt x="4474565" y="2222766"/>
                  </a:moveTo>
                  <a:lnTo>
                    <a:pt x="4464697" y="2193988"/>
                  </a:lnTo>
                  <a:lnTo>
                    <a:pt x="4458106" y="2189289"/>
                  </a:lnTo>
                  <a:lnTo>
                    <a:pt x="4437646" y="2174659"/>
                  </a:lnTo>
                  <a:lnTo>
                    <a:pt x="4437202" y="2174544"/>
                  </a:lnTo>
                  <a:lnTo>
                    <a:pt x="4437202" y="2222766"/>
                  </a:lnTo>
                  <a:lnTo>
                    <a:pt x="4430255" y="2237816"/>
                  </a:lnTo>
                  <a:lnTo>
                    <a:pt x="4411167" y="2248230"/>
                  </a:lnTo>
                  <a:lnTo>
                    <a:pt x="4382643" y="2254288"/>
                  </a:lnTo>
                  <a:lnTo>
                    <a:pt x="4347337" y="2256244"/>
                  </a:lnTo>
                  <a:lnTo>
                    <a:pt x="4312183" y="2254288"/>
                  </a:lnTo>
                  <a:lnTo>
                    <a:pt x="4283634" y="2248230"/>
                  </a:lnTo>
                  <a:lnTo>
                    <a:pt x="4264482" y="2237816"/>
                  </a:lnTo>
                  <a:lnTo>
                    <a:pt x="4257472" y="2222766"/>
                  </a:lnTo>
                  <a:lnTo>
                    <a:pt x="4264482" y="2207869"/>
                  </a:lnTo>
                  <a:lnTo>
                    <a:pt x="4283634" y="2197443"/>
                  </a:lnTo>
                  <a:lnTo>
                    <a:pt x="4312183" y="2191296"/>
                  </a:lnTo>
                  <a:lnTo>
                    <a:pt x="4347337" y="2189289"/>
                  </a:lnTo>
                  <a:lnTo>
                    <a:pt x="4382643" y="2191296"/>
                  </a:lnTo>
                  <a:lnTo>
                    <a:pt x="4411167" y="2197443"/>
                  </a:lnTo>
                  <a:lnTo>
                    <a:pt x="4430255" y="2207869"/>
                  </a:lnTo>
                  <a:lnTo>
                    <a:pt x="4437202" y="2222766"/>
                  </a:lnTo>
                  <a:lnTo>
                    <a:pt x="4437202" y="2174544"/>
                  </a:lnTo>
                  <a:lnTo>
                    <a:pt x="4397248" y="2163800"/>
                  </a:lnTo>
                  <a:lnTo>
                    <a:pt x="4347337" y="2160397"/>
                  </a:lnTo>
                  <a:lnTo>
                    <a:pt x="4297578" y="2163800"/>
                  </a:lnTo>
                  <a:lnTo>
                    <a:pt x="4257167" y="2174659"/>
                  </a:lnTo>
                  <a:lnTo>
                    <a:pt x="4230027" y="2193988"/>
                  </a:lnTo>
                  <a:lnTo>
                    <a:pt x="4220121" y="2222766"/>
                  </a:lnTo>
                  <a:lnTo>
                    <a:pt x="4230027" y="2251545"/>
                  </a:lnTo>
                  <a:lnTo>
                    <a:pt x="4257167" y="2270874"/>
                  </a:lnTo>
                  <a:lnTo>
                    <a:pt x="4297578" y="2281745"/>
                  </a:lnTo>
                  <a:lnTo>
                    <a:pt x="4347337" y="2285149"/>
                  </a:lnTo>
                  <a:lnTo>
                    <a:pt x="4397248" y="2281745"/>
                  </a:lnTo>
                  <a:lnTo>
                    <a:pt x="4437646" y="2270874"/>
                  </a:lnTo>
                  <a:lnTo>
                    <a:pt x="4458106" y="2256244"/>
                  </a:lnTo>
                  <a:lnTo>
                    <a:pt x="4464697" y="2251545"/>
                  </a:lnTo>
                  <a:lnTo>
                    <a:pt x="4474565" y="2222766"/>
                  </a:lnTo>
                  <a:close/>
                </a:path>
                <a:path w="6650990" h="3336925">
                  <a:moveTo>
                    <a:pt x="4512272" y="2013077"/>
                  </a:moveTo>
                  <a:lnTo>
                    <a:pt x="4469981" y="2013077"/>
                  </a:lnTo>
                  <a:lnTo>
                    <a:pt x="4469981" y="1984184"/>
                  </a:lnTo>
                  <a:lnTo>
                    <a:pt x="4435094" y="1984184"/>
                  </a:lnTo>
                  <a:lnTo>
                    <a:pt x="4435094" y="2150529"/>
                  </a:lnTo>
                  <a:lnTo>
                    <a:pt x="4469981" y="2150529"/>
                  </a:lnTo>
                  <a:lnTo>
                    <a:pt x="4469981" y="2114931"/>
                  </a:lnTo>
                  <a:lnTo>
                    <a:pt x="4512272" y="2114931"/>
                  </a:lnTo>
                  <a:lnTo>
                    <a:pt x="4512272" y="2085327"/>
                  </a:lnTo>
                  <a:lnTo>
                    <a:pt x="4469981" y="2085327"/>
                  </a:lnTo>
                  <a:lnTo>
                    <a:pt x="4469981" y="2043036"/>
                  </a:lnTo>
                  <a:lnTo>
                    <a:pt x="4512272" y="2043036"/>
                  </a:lnTo>
                  <a:lnTo>
                    <a:pt x="4512272" y="2013077"/>
                  </a:lnTo>
                  <a:close/>
                </a:path>
                <a:path w="6650990" h="3336925">
                  <a:moveTo>
                    <a:pt x="4650333" y="2578011"/>
                  </a:moveTo>
                  <a:lnTo>
                    <a:pt x="4615802" y="2578011"/>
                  </a:lnTo>
                  <a:lnTo>
                    <a:pt x="4615802" y="2609735"/>
                  </a:lnTo>
                  <a:lnTo>
                    <a:pt x="4615802" y="2637574"/>
                  </a:lnTo>
                  <a:lnTo>
                    <a:pt x="4615802" y="2675636"/>
                  </a:lnTo>
                  <a:lnTo>
                    <a:pt x="4431843" y="2675636"/>
                  </a:lnTo>
                  <a:lnTo>
                    <a:pt x="4431843" y="2637574"/>
                  </a:lnTo>
                  <a:lnTo>
                    <a:pt x="4615802" y="2637574"/>
                  </a:lnTo>
                  <a:lnTo>
                    <a:pt x="4615802" y="2609735"/>
                  </a:lnTo>
                  <a:lnTo>
                    <a:pt x="4431843" y="2609735"/>
                  </a:lnTo>
                  <a:lnTo>
                    <a:pt x="4431843" y="2578011"/>
                  </a:lnTo>
                  <a:lnTo>
                    <a:pt x="4397654" y="2578011"/>
                  </a:lnTo>
                  <a:lnTo>
                    <a:pt x="4397654" y="2704185"/>
                  </a:lnTo>
                  <a:lnTo>
                    <a:pt x="4650333" y="2704185"/>
                  </a:lnTo>
                  <a:lnTo>
                    <a:pt x="4650333" y="2675636"/>
                  </a:lnTo>
                  <a:lnTo>
                    <a:pt x="4650333" y="2637574"/>
                  </a:lnTo>
                  <a:lnTo>
                    <a:pt x="4650333" y="2609735"/>
                  </a:lnTo>
                  <a:lnTo>
                    <a:pt x="4650333" y="2578011"/>
                  </a:lnTo>
                  <a:close/>
                </a:path>
                <a:path w="6650990" h="3336925">
                  <a:moveTo>
                    <a:pt x="4650333" y="2407094"/>
                  </a:moveTo>
                  <a:lnTo>
                    <a:pt x="4615446" y="2407094"/>
                  </a:lnTo>
                  <a:lnTo>
                    <a:pt x="4615446" y="2467356"/>
                  </a:lnTo>
                  <a:lnTo>
                    <a:pt x="4553420" y="2467356"/>
                  </a:lnTo>
                  <a:lnTo>
                    <a:pt x="4542536" y="2444064"/>
                  </a:lnTo>
                  <a:lnTo>
                    <a:pt x="4537621" y="2439517"/>
                  </a:lnTo>
                  <a:lnTo>
                    <a:pt x="4523206" y="2426170"/>
                  </a:lnTo>
                  <a:lnTo>
                    <a:pt x="4520641" y="2425077"/>
                  </a:lnTo>
                  <a:lnTo>
                    <a:pt x="4520641" y="2484983"/>
                  </a:lnTo>
                  <a:lnTo>
                    <a:pt x="4516475" y="2503970"/>
                  </a:lnTo>
                  <a:lnTo>
                    <a:pt x="4504702" y="2518283"/>
                  </a:lnTo>
                  <a:lnTo>
                    <a:pt x="4486453" y="2527300"/>
                  </a:lnTo>
                  <a:lnTo>
                    <a:pt x="4462843" y="2530437"/>
                  </a:lnTo>
                  <a:lnTo>
                    <a:pt x="4439196" y="2527300"/>
                  </a:lnTo>
                  <a:lnTo>
                    <a:pt x="4420819" y="2518283"/>
                  </a:lnTo>
                  <a:lnTo>
                    <a:pt x="4408932" y="2503970"/>
                  </a:lnTo>
                  <a:lnTo>
                    <a:pt x="4404703" y="2484983"/>
                  </a:lnTo>
                  <a:lnTo>
                    <a:pt x="4408932" y="2465984"/>
                  </a:lnTo>
                  <a:lnTo>
                    <a:pt x="4420819" y="2451671"/>
                  </a:lnTo>
                  <a:lnTo>
                    <a:pt x="4439196" y="2442654"/>
                  </a:lnTo>
                  <a:lnTo>
                    <a:pt x="4462843" y="2439517"/>
                  </a:lnTo>
                  <a:lnTo>
                    <a:pt x="4486453" y="2442654"/>
                  </a:lnTo>
                  <a:lnTo>
                    <a:pt x="4504702" y="2451671"/>
                  </a:lnTo>
                  <a:lnTo>
                    <a:pt x="4516475" y="2465984"/>
                  </a:lnTo>
                  <a:lnTo>
                    <a:pt x="4520641" y="2484983"/>
                  </a:lnTo>
                  <a:lnTo>
                    <a:pt x="4520641" y="2425077"/>
                  </a:lnTo>
                  <a:lnTo>
                    <a:pt x="4496333" y="2414676"/>
                  </a:lnTo>
                  <a:lnTo>
                    <a:pt x="4462843" y="2410612"/>
                  </a:lnTo>
                  <a:lnTo>
                    <a:pt x="4424223" y="2416086"/>
                  </a:lnTo>
                  <a:lnTo>
                    <a:pt x="4394924" y="2431415"/>
                  </a:lnTo>
                  <a:lnTo>
                    <a:pt x="4376318" y="2454922"/>
                  </a:lnTo>
                  <a:lnTo>
                    <a:pt x="4369816" y="2484983"/>
                  </a:lnTo>
                  <a:lnTo>
                    <a:pt x="4376318" y="2515031"/>
                  </a:lnTo>
                  <a:lnTo>
                    <a:pt x="4394924" y="2538539"/>
                  </a:lnTo>
                  <a:lnTo>
                    <a:pt x="4424223" y="2553868"/>
                  </a:lnTo>
                  <a:lnTo>
                    <a:pt x="4462843" y="2559342"/>
                  </a:lnTo>
                  <a:lnTo>
                    <a:pt x="4497184" y="2555036"/>
                  </a:lnTo>
                  <a:lnTo>
                    <a:pt x="4524476" y="2542908"/>
                  </a:lnTo>
                  <a:lnTo>
                    <a:pt x="4537278" y="2530437"/>
                  </a:lnTo>
                  <a:lnTo>
                    <a:pt x="4543780" y="2524099"/>
                  </a:lnTo>
                  <a:lnTo>
                    <a:pt x="4554131" y="2499779"/>
                  </a:lnTo>
                  <a:lnTo>
                    <a:pt x="4615446" y="2499779"/>
                  </a:lnTo>
                  <a:lnTo>
                    <a:pt x="4615446" y="2561450"/>
                  </a:lnTo>
                  <a:lnTo>
                    <a:pt x="4650333" y="2561450"/>
                  </a:lnTo>
                  <a:lnTo>
                    <a:pt x="4650333" y="2499779"/>
                  </a:lnTo>
                  <a:lnTo>
                    <a:pt x="4650333" y="2467356"/>
                  </a:lnTo>
                  <a:lnTo>
                    <a:pt x="4650333" y="2407094"/>
                  </a:lnTo>
                  <a:close/>
                </a:path>
                <a:path w="6650990" h="3336925">
                  <a:moveTo>
                    <a:pt x="4650892" y="143941"/>
                  </a:moveTo>
                  <a:lnTo>
                    <a:pt x="4483519" y="143941"/>
                  </a:lnTo>
                  <a:lnTo>
                    <a:pt x="4483519" y="202133"/>
                  </a:lnTo>
                  <a:lnTo>
                    <a:pt x="4577600" y="202133"/>
                  </a:lnTo>
                  <a:lnTo>
                    <a:pt x="4567504" y="224205"/>
                  </a:lnTo>
                  <a:lnTo>
                    <a:pt x="4548695" y="243319"/>
                  </a:lnTo>
                  <a:lnTo>
                    <a:pt x="4522241" y="256755"/>
                  </a:lnTo>
                  <a:lnTo>
                    <a:pt x="4489183" y="261823"/>
                  </a:lnTo>
                  <a:lnTo>
                    <a:pt x="4450372" y="254368"/>
                  </a:lnTo>
                  <a:lnTo>
                    <a:pt x="4419485" y="233629"/>
                  </a:lnTo>
                  <a:lnTo>
                    <a:pt x="4399077" y="202057"/>
                  </a:lnTo>
                  <a:lnTo>
                    <a:pt x="4391711" y="162077"/>
                  </a:lnTo>
                  <a:lnTo>
                    <a:pt x="4399077" y="122453"/>
                  </a:lnTo>
                  <a:lnTo>
                    <a:pt x="4419485" y="91236"/>
                  </a:lnTo>
                  <a:lnTo>
                    <a:pt x="4450372" y="70802"/>
                  </a:lnTo>
                  <a:lnTo>
                    <a:pt x="4489183" y="63474"/>
                  </a:lnTo>
                  <a:lnTo>
                    <a:pt x="4515561" y="66548"/>
                  </a:lnTo>
                  <a:lnTo>
                    <a:pt x="4538065" y="74993"/>
                  </a:lnTo>
                  <a:lnTo>
                    <a:pt x="4555972" y="87706"/>
                  </a:lnTo>
                  <a:lnTo>
                    <a:pt x="4568533" y="103517"/>
                  </a:lnTo>
                  <a:lnTo>
                    <a:pt x="4644098" y="103517"/>
                  </a:lnTo>
                  <a:lnTo>
                    <a:pt x="4623486" y="63017"/>
                  </a:lnTo>
                  <a:lnTo>
                    <a:pt x="4589399" y="30276"/>
                  </a:lnTo>
                  <a:lnTo>
                    <a:pt x="4543564" y="8369"/>
                  </a:lnTo>
                  <a:lnTo>
                    <a:pt x="4487672" y="381"/>
                  </a:lnTo>
                  <a:lnTo>
                    <a:pt x="4442549" y="5880"/>
                  </a:lnTo>
                  <a:lnTo>
                    <a:pt x="4402823" y="21564"/>
                  </a:lnTo>
                  <a:lnTo>
                    <a:pt x="4369752" y="46240"/>
                  </a:lnTo>
                  <a:lnTo>
                    <a:pt x="4344581" y="78689"/>
                  </a:lnTo>
                  <a:lnTo>
                    <a:pt x="4328566" y="117703"/>
                  </a:lnTo>
                  <a:lnTo>
                    <a:pt x="4322953" y="162077"/>
                  </a:lnTo>
                  <a:lnTo>
                    <a:pt x="4328566" y="206463"/>
                  </a:lnTo>
                  <a:lnTo>
                    <a:pt x="4344581" y="245478"/>
                  </a:lnTo>
                  <a:lnTo>
                    <a:pt x="4369752" y="277926"/>
                  </a:lnTo>
                  <a:lnTo>
                    <a:pt x="4402823" y="302602"/>
                  </a:lnTo>
                  <a:lnTo>
                    <a:pt x="4442549" y="318287"/>
                  </a:lnTo>
                  <a:lnTo>
                    <a:pt x="4487672" y="323786"/>
                  </a:lnTo>
                  <a:lnTo>
                    <a:pt x="4532173" y="318287"/>
                  </a:lnTo>
                  <a:lnTo>
                    <a:pt x="4571466" y="302602"/>
                  </a:lnTo>
                  <a:lnTo>
                    <a:pt x="4604283" y="277926"/>
                  </a:lnTo>
                  <a:lnTo>
                    <a:pt x="4629315" y="245478"/>
                  </a:lnTo>
                  <a:lnTo>
                    <a:pt x="4645291" y="206463"/>
                  </a:lnTo>
                  <a:lnTo>
                    <a:pt x="4650892" y="162077"/>
                  </a:lnTo>
                  <a:lnTo>
                    <a:pt x="4650892" y="143941"/>
                  </a:lnTo>
                  <a:close/>
                </a:path>
                <a:path w="6650990" h="3336925">
                  <a:moveTo>
                    <a:pt x="4688560" y="626973"/>
                  </a:moveTo>
                  <a:lnTo>
                    <a:pt x="4682020" y="603148"/>
                  </a:lnTo>
                  <a:lnTo>
                    <a:pt x="4679302" y="593242"/>
                  </a:lnTo>
                  <a:lnTo>
                    <a:pt x="4654245" y="568947"/>
                  </a:lnTo>
                  <a:lnTo>
                    <a:pt x="4617504" y="554266"/>
                  </a:lnTo>
                  <a:lnTo>
                    <a:pt x="4617504" y="626973"/>
                  </a:lnTo>
                  <a:lnTo>
                    <a:pt x="4614329" y="636282"/>
                  </a:lnTo>
                  <a:lnTo>
                    <a:pt x="4605312" y="643864"/>
                  </a:lnTo>
                  <a:lnTo>
                    <a:pt x="4591253" y="648944"/>
                  </a:lnTo>
                  <a:lnTo>
                    <a:pt x="4572940" y="650811"/>
                  </a:lnTo>
                  <a:lnTo>
                    <a:pt x="4554613" y="648944"/>
                  </a:lnTo>
                  <a:lnTo>
                    <a:pt x="4540555" y="643864"/>
                  </a:lnTo>
                  <a:lnTo>
                    <a:pt x="4531538" y="636282"/>
                  </a:lnTo>
                  <a:lnTo>
                    <a:pt x="4528363" y="626973"/>
                  </a:lnTo>
                  <a:lnTo>
                    <a:pt x="4531538" y="617664"/>
                  </a:lnTo>
                  <a:lnTo>
                    <a:pt x="4540555" y="610095"/>
                  </a:lnTo>
                  <a:lnTo>
                    <a:pt x="4554613" y="605002"/>
                  </a:lnTo>
                  <a:lnTo>
                    <a:pt x="4572940" y="603148"/>
                  </a:lnTo>
                  <a:lnTo>
                    <a:pt x="4591253" y="605002"/>
                  </a:lnTo>
                  <a:lnTo>
                    <a:pt x="4605312" y="610095"/>
                  </a:lnTo>
                  <a:lnTo>
                    <a:pt x="4614329" y="617664"/>
                  </a:lnTo>
                  <a:lnTo>
                    <a:pt x="4617504" y="626973"/>
                  </a:lnTo>
                  <a:lnTo>
                    <a:pt x="4617504" y="554266"/>
                  </a:lnTo>
                  <a:lnTo>
                    <a:pt x="4572940" y="549300"/>
                  </a:lnTo>
                  <a:lnTo>
                    <a:pt x="4528426" y="554240"/>
                  </a:lnTo>
                  <a:lnTo>
                    <a:pt x="4491621" y="568947"/>
                  </a:lnTo>
                  <a:lnTo>
                    <a:pt x="4466564" y="593242"/>
                  </a:lnTo>
                  <a:lnTo>
                    <a:pt x="4457306" y="626973"/>
                  </a:lnTo>
                  <a:lnTo>
                    <a:pt x="4466564" y="660717"/>
                  </a:lnTo>
                  <a:lnTo>
                    <a:pt x="4491621" y="685012"/>
                  </a:lnTo>
                  <a:lnTo>
                    <a:pt x="4528426" y="699719"/>
                  </a:lnTo>
                  <a:lnTo>
                    <a:pt x="4572940" y="704646"/>
                  </a:lnTo>
                  <a:lnTo>
                    <a:pt x="4617440" y="699719"/>
                  </a:lnTo>
                  <a:lnTo>
                    <a:pt x="4654245" y="685012"/>
                  </a:lnTo>
                  <a:lnTo>
                    <a:pt x="4679302" y="660717"/>
                  </a:lnTo>
                  <a:lnTo>
                    <a:pt x="4682020" y="650811"/>
                  </a:lnTo>
                  <a:lnTo>
                    <a:pt x="4688560" y="626973"/>
                  </a:lnTo>
                  <a:close/>
                </a:path>
                <a:path w="6650990" h="3336925">
                  <a:moveTo>
                    <a:pt x="4701806" y="480453"/>
                  </a:moveTo>
                  <a:lnTo>
                    <a:pt x="4610887" y="480453"/>
                  </a:lnTo>
                  <a:lnTo>
                    <a:pt x="4610887" y="448246"/>
                  </a:lnTo>
                  <a:lnTo>
                    <a:pt x="4534979" y="448246"/>
                  </a:lnTo>
                  <a:lnTo>
                    <a:pt x="4534979" y="480453"/>
                  </a:lnTo>
                  <a:lnTo>
                    <a:pt x="4444073" y="480453"/>
                  </a:lnTo>
                  <a:lnTo>
                    <a:pt x="4444073" y="538708"/>
                  </a:lnTo>
                  <a:lnTo>
                    <a:pt x="4701806" y="538708"/>
                  </a:lnTo>
                  <a:lnTo>
                    <a:pt x="4701806" y="480453"/>
                  </a:lnTo>
                  <a:close/>
                </a:path>
                <a:path w="6650990" h="3336925">
                  <a:moveTo>
                    <a:pt x="4726533" y="2119858"/>
                  </a:moveTo>
                  <a:lnTo>
                    <a:pt x="4719701" y="2093582"/>
                  </a:lnTo>
                  <a:lnTo>
                    <a:pt x="4711344" y="2084971"/>
                  </a:lnTo>
                  <a:lnTo>
                    <a:pt x="4700905" y="2074227"/>
                  </a:lnTo>
                  <a:lnTo>
                    <a:pt x="4693056" y="2070912"/>
                  </a:lnTo>
                  <a:lnTo>
                    <a:pt x="4693056" y="2119858"/>
                  </a:lnTo>
                  <a:lnTo>
                    <a:pt x="4689170" y="2133943"/>
                  </a:lnTo>
                  <a:lnTo>
                    <a:pt x="4678083" y="2144979"/>
                  </a:lnTo>
                  <a:lnTo>
                    <a:pt x="4660646" y="2152180"/>
                  </a:lnTo>
                  <a:lnTo>
                    <a:pt x="4637722" y="2154758"/>
                  </a:lnTo>
                  <a:lnTo>
                    <a:pt x="4614811" y="2152180"/>
                  </a:lnTo>
                  <a:lnTo>
                    <a:pt x="4597374" y="2144979"/>
                  </a:lnTo>
                  <a:lnTo>
                    <a:pt x="4586287" y="2133943"/>
                  </a:lnTo>
                  <a:lnTo>
                    <a:pt x="4582401" y="2119858"/>
                  </a:lnTo>
                  <a:lnTo>
                    <a:pt x="4586287" y="2105939"/>
                  </a:lnTo>
                  <a:lnTo>
                    <a:pt x="4597374" y="2094890"/>
                  </a:lnTo>
                  <a:lnTo>
                    <a:pt x="4614811" y="2087600"/>
                  </a:lnTo>
                  <a:lnTo>
                    <a:pt x="4637722" y="2084971"/>
                  </a:lnTo>
                  <a:lnTo>
                    <a:pt x="4660646" y="2087600"/>
                  </a:lnTo>
                  <a:lnTo>
                    <a:pt x="4678083" y="2094890"/>
                  </a:lnTo>
                  <a:lnTo>
                    <a:pt x="4689170" y="2105939"/>
                  </a:lnTo>
                  <a:lnTo>
                    <a:pt x="4693056" y="2119858"/>
                  </a:lnTo>
                  <a:lnTo>
                    <a:pt x="4693056" y="2070912"/>
                  </a:lnTo>
                  <a:lnTo>
                    <a:pt x="4672711" y="2062276"/>
                  </a:lnTo>
                  <a:lnTo>
                    <a:pt x="4637722" y="2058187"/>
                  </a:lnTo>
                  <a:lnTo>
                    <a:pt x="4602683" y="2062276"/>
                  </a:lnTo>
                  <a:lnTo>
                    <a:pt x="4574387" y="2074227"/>
                  </a:lnTo>
                  <a:lnTo>
                    <a:pt x="4555464" y="2093582"/>
                  </a:lnTo>
                  <a:lnTo>
                    <a:pt x="4548568" y="2119858"/>
                  </a:lnTo>
                  <a:lnTo>
                    <a:pt x="4555464" y="2146147"/>
                  </a:lnTo>
                  <a:lnTo>
                    <a:pt x="4574387" y="2165502"/>
                  </a:lnTo>
                  <a:lnTo>
                    <a:pt x="4602683" y="2177453"/>
                  </a:lnTo>
                  <a:lnTo>
                    <a:pt x="4637722" y="2181542"/>
                  </a:lnTo>
                  <a:lnTo>
                    <a:pt x="4672711" y="2177453"/>
                  </a:lnTo>
                  <a:lnTo>
                    <a:pt x="4700905" y="2165502"/>
                  </a:lnTo>
                  <a:lnTo>
                    <a:pt x="4711344" y="2154758"/>
                  </a:lnTo>
                  <a:lnTo>
                    <a:pt x="4719701" y="2146147"/>
                  </a:lnTo>
                  <a:lnTo>
                    <a:pt x="4726533" y="2119858"/>
                  </a:lnTo>
                  <a:close/>
                </a:path>
                <a:path w="6650990" h="3336925">
                  <a:moveTo>
                    <a:pt x="4739932" y="2012734"/>
                  </a:moveTo>
                  <a:lnTo>
                    <a:pt x="4655350" y="2012734"/>
                  </a:lnTo>
                  <a:lnTo>
                    <a:pt x="4655350" y="1978901"/>
                  </a:lnTo>
                  <a:lnTo>
                    <a:pt x="4620107" y="1978901"/>
                  </a:lnTo>
                  <a:lnTo>
                    <a:pt x="4620107" y="2012734"/>
                  </a:lnTo>
                  <a:lnTo>
                    <a:pt x="4535525" y="2012734"/>
                  </a:lnTo>
                  <a:lnTo>
                    <a:pt x="4535525" y="2041271"/>
                  </a:lnTo>
                  <a:lnTo>
                    <a:pt x="4739932" y="2041271"/>
                  </a:lnTo>
                  <a:lnTo>
                    <a:pt x="4739932" y="2012734"/>
                  </a:lnTo>
                  <a:close/>
                </a:path>
                <a:path w="6650990" h="3336925">
                  <a:moveTo>
                    <a:pt x="4806835" y="766876"/>
                  </a:moveTo>
                  <a:lnTo>
                    <a:pt x="4544695" y="766876"/>
                  </a:lnTo>
                  <a:lnTo>
                    <a:pt x="4544695" y="715683"/>
                  </a:lnTo>
                  <a:lnTo>
                    <a:pt x="4468787" y="715683"/>
                  </a:lnTo>
                  <a:lnTo>
                    <a:pt x="4468787" y="831748"/>
                  </a:lnTo>
                  <a:lnTo>
                    <a:pt x="4806835" y="831748"/>
                  </a:lnTo>
                  <a:lnTo>
                    <a:pt x="4806835" y="766876"/>
                  </a:lnTo>
                  <a:close/>
                </a:path>
                <a:path w="6650990" h="3336925">
                  <a:moveTo>
                    <a:pt x="4817110" y="2250262"/>
                  </a:moveTo>
                  <a:lnTo>
                    <a:pt x="4592625" y="2250262"/>
                  </a:lnTo>
                  <a:lnTo>
                    <a:pt x="4592625" y="2198801"/>
                  </a:lnTo>
                  <a:lnTo>
                    <a:pt x="4557382" y="2198801"/>
                  </a:lnTo>
                  <a:lnTo>
                    <a:pt x="4557382" y="2281275"/>
                  </a:lnTo>
                  <a:lnTo>
                    <a:pt x="4817110" y="2281275"/>
                  </a:lnTo>
                  <a:lnTo>
                    <a:pt x="4817110" y="2250262"/>
                  </a:lnTo>
                  <a:close/>
                </a:path>
                <a:path w="6650990" h="3336925">
                  <a:moveTo>
                    <a:pt x="4845672" y="542239"/>
                  </a:moveTo>
                  <a:lnTo>
                    <a:pt x="4801540" y="542239"/>
                  </a:lnTo>
                  <a:lnTo>
                    <a:pt x="4801540" y="454863"/>
                  </a:lnTo>
                  <a:lnTo>
                    <a:pt x="4726952" y="454863"/>
                  </a:lnTo>
                  <a:lnTo>
                    <a:pt x="4726952" y="735990"/>
                  </a:lnTo>
                  <a:lnTo>
                    <a:pt x="4801540" y="735990"/>
                  </a:lnTo>
                  <a:lnTo>
                    <a:pt x="4801540" y="614616"/>
                  </a:lnTo>
                  <a:lnTo>
                    <a:pt x="4845672" y="614616"/>
                  </a:lnTo>
                  <a:lnTo>
                    <a:pt x="4845672" y="542239"/>
                  </a:lnTo>
                  <a:close/>
                </a:path>
                <a:path w="6650990" h="3336925">
                  <a:moveTo>
                    <a:pt x="4851298" y="2066645"/>
                  </a:moveTo>
                  <a:lnTo>
                    <a:pt x="4809007" y="2066645"/>
                  </a:lnTo>
                  <a:lnTo>
                    <a:pt x="4809007" y="1984184"/>
                  </a:lnTo>
                  <a:lnTo>
                    <a:pt x="4774108" y="1984184"/>
                  </a:lnTo>
                  <a:lnTo>
                    <a:pt x="4774108" y="2209723"/>
                  </a:lnTo>
                  <a:lnTo>
                    <a:pt x="4809007" y="2209723"/>
                  </a:lnTo>
                  <a:lnTo>
                    <a:pt x="4809007" y="2100122"/>
                  </a:lnTo>
                  <a:lnTo>
                    <a:pt x="4851298" y="2100122"/>
                  </a:lnTo>
                  <a:lnTo>
                    <a:pt x="4851298" y="2066645"/>
                  </a:lnTo>
                  <a:close/>
                </a:path>
                <a:path w="6650990" h="3336925">
                  <a:moveTo>
                    <a:pt x="4972164" y="997750"/>
                  </a:moveTo>
                  <a:lnTo>
                    <a:pt x="4884344" y="997750"/>
                  </a:lnTo>
                  <a:lnTo>
                    <a:pt x="4884344" y="972591"/>
                  </a:lnTo>
                  <a:lnTo>
                    <a:pt x="4807547" y="972591"/>
                  </a:lnTo>
                  <a:lnTo>
                    <a:pt x="4807547" y="997750"/>
                  </a:lnTo>
                  <a:lnTo>
                    <a:pt x="4720615" y="997750"/>
                  </a:lnTo>
                  <a:lnTo>
                    <a:pt x="4720615" y="1049388"/>
                  </a:lnTo>
                  <a:lnTo>
                    <a:pt x="4972164" y="1049388"/>
                  </a:lnTo>
                  <a:lnTo>
                    <a:pt x="4972164" y="997750"/>
                  </a:lnTo>
                  <a:close/>
                </a:path>
                <a:path w="6650990" h="3336925">
                  <a:moveTo>
                    <a:pt x="4980114" y="1174280"/>
                  </a:moveTo>
                  <a:lnTo>
                    <a:pt x="4959972" y="1180706"/>
                  </a:lnTo>
                  <a:lnTo>
                    <a:pt x="4935867" y="1184922"/>
                  </a:lnTo>
                  <a:lnTo>
                    <a:pt x="4909604" y="1187246"/>
                  </a:lnTo>
                  <a:lnTo>
                    <a:pt x="4883023" y="1187958"/>
                  </a:lnTo>
                  <a:lnTo>
                    <a:pt x="4883023" y="1173835"/>
                  </a:lnTo>
                  <a:lnTo>
                    <a:pt x="4914049" y="1166558"/>
                  </a:lnTo>
                  <a:lnTo>
                    <a:pt x="4938014" y="1154645"/>
                  </a:lnTo>
                  <a:lnTo>
                    <a:pt x="4953457" y="1138097"/>
                  </a:lnTo>
                  <a:lnTo>
                    <a:pt x="4956073" y="1127937"/>
                  </a:lnTo>
                  <a:lnTo>
                    <a:pt x="4958931" y="1116914"/>
                  </a:lnTo>
                  <a:lnTo>
                    <a:pt x="4955311" y="1105877"/>
                  </a:lnTo>
                  <a:lnTo>
                    <a:pt x="4950536" y="1091285"/>
                  </a:lnTo>
                  <a:lnTo>
                    <a:pt x="4927206" y="1072781"/>
                  </a:lnTo>
                  <a:lnTo>
                    <a:pt x="4891710" y="1061554"/>
                  </a:lnTo>
                  <a:lnTo>
                    <a:pt x="4889639" y="1061389"/>
                  </a:lnTo>
                  <a:lnTo>
                    <a:pt x="4889639" y="1116914"/>
                  </a:lnTo>
                  <a:lnTo>
                    <a:pt x="4886604" y="1121803"/>
                  </a:lnTo>
                  <a:lnTo>
                    <a:pt x="4877994" y="1125245"/>
                  </a:lnTo>
                  <a:lnTo>
                    <a:pt x="4864506" y="1127277"/>
                  </a:lnTo>
                  <a:lnTo>
                    <a:pt x="4846828" y="1127937"/>
                  </a:lnTo>
                  <a:lnTo>
                    <a:pt x="4829162" y="1127277"/>
                  </a:lnTo>
                  <a:lnTo>
                    <a:pt x="4815662" y="1125245"/>
                  </a:lnTo>
                  <a:lnTo>
                    <a:pt x="4807051" y="1121803"/>
                  </a:lnTo>
                  <a:lnTo>
                    <a:pt x="4804016" y="1116914"/>
                  </a:lnTo>
                  <a:lnTo>
                    <a:pt x="4807051" y="1112024"/>
                  </a:lnTo>
                  <a:lnTo>
                    <a:pt x="4815662" y="1108583"/>
                  </a:lnTo>
                  <a:lnTo>
                    <a:pt x="4829162" y="1106551"/>
                  </a:lnTo>
                  <a:lnTo>
                    <a:pt x="4846828" y="1105877"/>
                  </a:lnTo>
                  <a:lnTo>
                    <a:pt x="4864506" y="1106551"/>
                  </a:lnTo>
                  <a:lnTo>
                    <a:pt x="4877994" y="1108583"/>
                  </a:lnTo>
                  <a:lnTo>
                    <a:pt x="4886604" y="1112024"/>
                  </a:lnTo>
                  <a:lnTo>
                    <a:pt x="4889639" y="1116914"/>
                  </a:lnTo>
                  <a:lnTo>
                    <a:pt x="4889639" y="1061389"/>
                  </a:lnTo>
                  <a:lnTo>
                    <a:pt x="4846828" y="1057770"/>
                  </a:lnTo>
                  <a:lnTo>
                    <a:pt x="4801946" y="1061554"/>
                  </a:lnTo>
                  <a:lnTo>
                    <a:pt x="4743120" y="1091285"/>
                  </a:lnTo>
                  <a:lnTo>
                    <a:pt x="4734738" y="1116914"/>
                  </a:lnTo>
                  <a:lnTo>
                    <a:pt x="4740122" y="1138085"/>
                  </a:lnTo>
                  <a:lnTo>
                    <a:pt x="4755362" y="1154582"/>
                  </a:lnTo>
                  <a:lnTo>
                    <a:pt x="4779048" y="1166368"/>
                  </a:lnTo>
                  <a:lnTo>
                    <a:pt x="4809756" y="1173403"/>
                  </a:lnTo>
                  <a:lnTo>
                    <a:pt x="4809756" y="1187958"/>
                  </a:lnTo>
                  <a:lnTo>
                    <a:pt x="4721491" y="1187958"/>
                  </a:lnTo>
                  <a:lnTo>
                    <a:pt x="4721491" y="1242250"/>
                  </a:lnTo>
                  <a:lnTo>
                    <a:pt x="4881257" y="1242250"/>
                  </a:lnTo>
                  <a:lnTo>
                    <a:pt x="4909236" y="1241539"/>
                  </a:lnTo>
                  <a:lnTo>
                    <a:pt x="4935982" y="1239215"/>
                  </a:lnTo>
                  <a:lnTo>
                    <a:pt x="4960074" y="1234986"/>
                  </a:lnTo>
                  <a:lnTo>
                    <a:pt x="4980114" y="1228559"/>
                  </a:lnTo>
                  <a:lnTo>
                    <a:pt x="4980114" y="1174280"/>
                  </a:lnTo>
                  <a:close/>
                </a:path>
                <a:path w="6650990" h="3336925">
                  <a:moveTo>
                    <a:pt x="5006797" y="162077"/>
                  </a:moveTo>
                  <a:lnTo>
                    <a:pt x="5001120" y="117703"/>
                  </a:lnTo>
                  <a:lnTo>
                    <a:pt x="4984940" y="78689"/>
                  </a:lnTo>
                  <a:lnTo>
                    <a:pt x="4972139" y="62344"/>
                  </a:lnTo>
                  <a:lnTo>
                    <a:pt x="4959528" y="46240"/>
                  </a:lnTo>
                  <a:lnTo>
                    <a:pt x="4938039" y="30365"/>
                  </a:lnTo>
                  <a:lnTo>
                    <a:pt x="4938039" y="162077"/>
                  </a:lnTo>
                  <a:lnTo>
                    <a:pt x="4930673" y="202057"/>
                  </a:lnTo>
                  <a:lnTo>
                    <a:pt x="4910264" y="233629"/>
                  </a:lnTo>
                  <a:lnTo>
                    <a:pt x="4879378" y="254368"/>
                  </a:lnTo>
                  <a:lnTo>
                    <a:pt x="4840554" y="261823"/>
                  </a:lnTo>
                  <a:lnTo>
                    <a:pt x="4801743" y="254368"/>
                  </a:lnTo>
                  <a:lnTo>
                    <a:pt x="4770856" y="233629"/>
                  </a:lnTo>
                  <a:lnTo>
                    <a:pt x="4750447" y="202057"/>
                  </a:lnTo>
                  <a:lnTo>
                    <a:pt x="4743081" y="162077"/>
                  </a:lnTo>
                  <a:lnTo>
                    <a:pt x="4750447" y="121958"/>
                  </a:lnTo>
                  <a:lnTo>
                    <a:pt x="4770856" y="90385"/>
                  </a:lnTo>
                  <a:lnTo>
                    <a:pt x="4801743" y="69735"/>
                  </a:lnTo>
                  <a:lnTo>
                    <a:pt x="4840554" y="62344"/>
                  </a:lnTo>
                  <a:lnTo>
                    <a:pt x="4879378" y="69735"/>
                  </a:lnTo>
                  <a:lnTo>
                    <a:pt x="4910264" y="90385"/>
                  </a:lnTo>
                  <a:lnTo>
                    <a:pt x="4930673" y="121958"/>
                  </a:lnTo>
                  <a:lnTo>
                    <a:pt x="4938039" y="162077"/>
                  </a:lnTo>
                  <a:lnTo>
                    <a:pt x="4938039" y="30365"/>
                  </a:lnTo>
                  <a:lnTo>
                    <a:pt x="4926139" y="21564"/>
                  </a:lnTo>
                  <a:lnTo>
                    <a:pt x="4886058" y="5880"/>
                  </a:lnTo>
                  <a:lnTo>
                    <a:pt x="4840554" y="381"/>
                  </a:lnTo>
                  <a:lnTo>
                    <a:pt x="4795050" y="5880"/>
                  </a:lnTo>
                  <a:lnTo>
                    <a:pt x="4754981" y="21564"/>
                  </a:lnTo>
                  <a:lnTo>
                    <a:pt x="4721593" y="46240"/>
                  </a:lnTo>
                  <a:lnTo>
                    <a:pt x="4696180" y="78689"/>
                  </a:lnTo>
                  <a:lnTo>
                    <a:pt x="4680001" y="117703"/>
                  </a:lnTo>
                  <a:lnTo>
                    <a:pt x="4674324" y="162077"/>
                  </a:lnTo>
                  <a:lnTo>
                    <a:pt x="4680001" y="206463"/>
                  </a:lnTo>
                  <a:lnTo>
                    <a:pt x="4696180" y="245478"/>
                  </a:lnTo>
                  <a:lnTo>
                    <a:pt x="4721593" y="277926"/>
                  </a:lnTo>
                  <a:lnTo>
                    <a:pt x="4754981" y="302602"/>
                  </a:lnTo>
                  <a:lnTo>
                    <a:pt x="4795050" y="318287"/>
                  </a:lnTo>
                  <a:lnTo>
                    <a:pt x="4840554" y="323786"/>
                  </a:lnTo>
                  <a:lnTo>
                    <a:pt x="4886058" y="318287"/>
                  </a:lnTo>
                  <a:lnTo>
                    <a:pt x="4926139" y="302602"/>
                  </a:lnTo>
                  <a:lnTo>
                    <a:pt x="4959528" y="277926"/>
                  </a:lnTo>
                  <a:lnTo>
                    <a:pt x="4972139" y="261823"/>
                  </a:lnTo>
                  <a:lnTo>
                    <a:pt x="4984940" y="245478"/>
                  </a:lnTo>
                  <a:lnTo>
                    <a:pt x="5001120" y="206463"/>
                  </a:lnTo>
                  <a:lnTo>
                    <a:pt x="5006797" y="162077"/>
                  </a:lnTo>
                  <a:close/>
                </a:path>
                <a:path w="6650990" h="3336925">
                  <a:moveTo>
                    <a:pt x="5006860" y="2429294"/>
                  </a:moveTo>
                  <a:lnTo>
                    <a:pt x="4922977" y="2429294"/>
                  </a:lnTo>
                  <a:lnTo>
                    <a:pt x="4922977" y="2398636"/>
                  </a:lnTo>
                  <a:lnTo>
                    <a:pt x="4887036" y="2398636"/>
                  </a:lnTo>
                  <a:lnTo>
                    <a:pt x="4887036" y="2429294"/>
                  </a:lnTo>
                  <a:lnTo>
                    <a:pt x="4805629" y="2429294"/>
                  </a:lnTo>
                  <a:lnTo>
                    <a:pt x="4805629" y="2455380"/>
                  </a:lnTo>
                  <a:lnTo>
                    <a:pt x="5006860" y="2455380"/>
                  </a:lnTo>
                  <a:lnTo>
                    <a:pt x="5006860" y="2429294"/>
                  </a:lnTo>
                  <a:close/>
                </a:path>
                <a:path w="6650990" h="3336925">
                  <a:moveTo>
                    <a:pt x="5017782" y="2568498"/>
                  </a:moveTo>
                  <a:lnTo>
                    <a:pt x="5000637" y="2573744"/>
                  </a:lnTo>
                  <a:lnTo>
                    <a:pt x="4978133" y="2577401"/>
                  </a:lnTo>
                  <a:lnTo>
                    <a:pt x="4951666" y="2579598"/>
                  </a:lnTo>
                  <a:lnTo>
                    <a:pt x="4922634" y="2580487"/>
                  </a:lnTo>
                  <a:lnTo>
                    <a:pt x="4922634" y="2558986"/>
                  </a:lnTo>
                  <a:lnTo>
                    <a:pt x="4951971" y="2554173"/>
                  </a:lnTo>
                  <a:lnTo>
                    <a:pt x="4973904" y="2544800"/>
                  </a:lnTo>
                  <a:lnTo>
                    <a:pt x="4983886" y="2535021"/>
                  </a:lnTo>
                  <a:lnTo>
                    <a:pt x="4987645" y="2531326"/>
                  </a:lnTo>
                  <a:lnTo>
                    <a:pt x="4992408" y="2514231"/>
                  </a:lnTo>
                  <a:lnTo>
                    <a:pt x="4986439" y="2495385"/>
                  </a:lnTo>
                  <a:lnTo>
                    <a:pt x="4984966" y="2494140"/>
                  </a:lnTo>
                  <a:lnTo>
                    <a:pt x="4969281" y="2481059"/>
                  </a:lnTo>
                  <a:lnTo>
                    <a:pt x="4959286" y="2477732"/>
                  </a:lnTo>
                  <a:lnTo>
                    <a:pt x="4959286" y="2514231"/>
                  </a:lnTo>
                  <a:lnTo>
                    <a:pt x="4955921" y="2522537"/>
                  </a:lnTo>
                  <a:lnTo>
                    <a:pt x="4945850" y="2529116"/>
                  </a:lnTo>
                  <a:lnTo>
                    <a:pt x="4929098" y="2533459"/>
                  </a:lnTo>
                  <a:lnTo>
                    <a:pt x="4905718" y="2535021"/>
                  </a:lnTo>
                  <a:lnTo>
                    <a:pt x="4882121" y="2533459"/>
                  </a:lnTo>
                  <a:lnTo>
                    <a:pt x="4865268" y="2529116"/>
                  </a:lnTo>
                  <a:lnTo>
                    <a:pt x="4855159" y="2522537"/>
                  </a:lnTo>
                  <a:lnTo>
                    <a:pt x="4851793" y="2514231"/>
                  </a:lnTo>
                  <a:lnTo>
                    <a:pt x="4855159" y="2506180"/>
                  </a:lnTo>
                  <a:lnTo>
                    <a:pt x="4865268" y="2499817"/>
                  </a:lnTo>
                  <a:lnTo>
                    <a:pt x="4882121" y="2495639"/>
                  </a:lnTo>
                  <a:lnTo>
                    <a:pt x="4905718" y="2494140"/>
                  </a:lnTo>
                  <a:lnTo>
                    <a:pt x="4929098" y="2495639"/>
                  </a:lnTo>
                  <a:lnTo>
                    <a:pt x="4945850" y="2499817"/>
                  </a:lnTo>
                  <a:lnTo>
                    <a:pt x="4955921" y="2506180"/>
                  </a:lnTo>
                  <a:lnTo>
                    <a:pt x="4959286" y="2514231"/>
                  </a:lnTo>
                  <a:lnTo>
                    <a:pt x="4959286" y="2477732"/>
                  </a:lnTo>
                  <a:lnTo>
                    <a:pt x="4942002" y="2471953"/>
                  </a:lnTo>
                  <a:lnTo>
                    <a:pt x="4905718" y="2468765"/>
                  </a:lnTo>
                  <a:lnTo>
                    <a:pt x="4869421" y="2471953"/>
                  </a:lnTo>
                  <a:lnTo>
                    <a:pt x="4842141" y="2481059"/>
                  </a:lnTo>
                  <a:lnTo>
                    <a:pt x="4824984" y="2495385"/>
                  </a:lnTo>
                  <a:lnTo>
                    <a:pt x="4819015" y="2514231"/>
                  </a:lnTo>
                  <a:lnTo>
                    <a:pt x="4823714" y="2531287"/>
                  </a:lnTo>
                  <a:lnTo>
                    <a:pt x="4837303" y="2544673"/>
                  </a:lnTo>
                  <a:lnTo>
                    <a:pt x="4859007" y="2554020"/>
                  </a:lnTo>
                  <a:lnTo>
                    <a:pt x="4888090" y="2558986"/>
                  </a:lnTo>
                  <a:lnTo>
                    <a:pt x="4888090" y="2580487"/>
                  </a:lnTo>
                  <a:lnTo>
                    <a:pt x="4804575" y="2580487"/>
                  </a:lnTo>
                  <a:lnTo>
                    <a:pt x="4804575" y="2607272"/>
                  </a:lnTo>
                  <a:lnTo>
                    <a:pt x="4917694" y="2607272"/>
                  </a:lnTo>
                  <a:lnTo>
                    <a:pt x="4948644" y="2606586"/>
                  </a:lnTo>
                  <a:lnTo>
                    <a:pt x="4976596" y="2604490"/>
                  </a:lnTo>
                  <a:lnTo>
                    <a:pt x="5000117" y="2600871"/>
                  </a:lnTo>
                  <a:lnTo>
                    <a:pt x="5017782" y="2595638"/>
                  </a:lnTo>
                  <a:lnTo>
                    <a:pt x="5017782" y="2568498"/>
                  </a:lnTo>
                  <a:close/>
                </a:path>
                <a:path w="6650990" h="3336925">
                  <a:moveTo>
                    <a:pt x="5076317" y="1256804"/>
                  </a:moveTo>
                  <a:lnTo>
                    <a:pt x="4741799" y="1256804"/>
                  </a:lnTo>
                  <a:lnTo>
                    <a:pt x="4741799" y="1311973"/>
                  </a:lnTo>
                  <a:lnTo>
                    <a:pt x="5001298" y="1311973"/>
                  </a:lnTo>
                  <a:lnTo>
                    <a:pt x="5001298" y="1365377"/>
                  </a:lnTo>
                  <a:lnTo>
                    <a:pt x="5076317" y="1365377"/>
                  </a:lnTo>
                  <a:lnTo>
                    <a:pt x="5076317" y="1256804"/>
                  </a:lnTo>
                  <a:close/>
                </a:path>
                <a:path w="6650990" h="3336925">
                  <a:moveTo>
                    <a:pt x="5077688" y="2629814"/>
                  </a:moveTo>
                  <a:lnTo>
                    <a:pt x="4823955" y="2629814"/>
                  </a:lnTo>
                  <a:lnTo>
                    <a:pt x="4823955" y="2656954"/>
                  </a:lnTo>
                  <a:lnTo>
                    <a:pt x="5042801" y="2656954"/>
                  </a:lnTo>
                  <a:lnTo>
                    <a:pt x="5042801" y="2708059"/>
                  </a:lnTo>
                  <a:lnTo>
                    <a:pt x="5077688" y="2708059"/>
                  </a:lnTo>
                  <a:lnTo>
                    <a:pt x="5077688" y="2629814"/>
                  </a:lnTo>
                  <a:close/>
                </a:path>
                <a:path w="6650990" h="3336925">
                  <a:moveTo>
                    <a:pt x="5119281" y="2487447"/>
                  </a:moveTo>
                  <a:lnTo>
                    <a:pt x="5077688" y="2487447"/>
                  </a:lnTo>
                  <a:lnTo>
                    <a:pt x="5077688" y="2407094"/>
                  </a:lnTo>
                  <a:lnTo>
                    <a:pt x="5042801" y="2407094"/>
                  </a:lnTo>
                  <a:lnTo>
                    <a:pt x="5042801" y="2613609"/>
                  </a:lnTo>
                  <a:lnTo>
                    <a:pt x="5077688" y="2613609"/>
                  </a:lnTo>
                  <a:lnTo>
                    <a:pt x="5077688" y="2519870"/>
                  </a:lnTo>
                  <a:lnTo>
                    <a:pt x="5119281" y="2519870"/>
                  </a:lnTo>
                  <a:lnTo>
                    <a:pt x="5119281" y="2487447"/>
                  </a:lnTo>
                  <a:close/>
                </a:path>
                <a:path w="6650990" h="3336925">
                  <a:moveTo>
                    <a:pt x="5119560" y="1066596"/>
                  </a:moveTo>
                  <a:lnTo>
                    <a:pt x="5076317" y="1066596"/>
                  </a:lnTo>
                  <a:lnTo>
                    <a:pt x="5076317" y="984072"/>
                  </a:lnTo>
                  <a:lnTo>
                    <a:pt x="5001730" y="984072"/>
                  </a:lnTo>
                  <a:lnTo>
                    <a:pt x="5001730" y="1243571"/>
                  </a:lnTo>
                  <a:lnTo>
                    <a:pt x="5076317" y="1243571"/>
                  </a:lnTo>
                  <a:lnTo>
                    <a:pt x="5076317" y="1135888"/>
                  </a:lnTo>
                  <a:lnTo>
                    <a:pt x="5119560" y="1135888"/>
                  </a:lnTo>
                  <a:lnTo>
                    <a:pt x="5119560" y="1066596"/>
                  </a:lnTo>
                  <a:close/>
                </a:path>
                <a:path w="6650990" h="3336925">
                  <a:moveTo>
                    <a:pt x="5252936" y="2022767"/>
                  </a:moveTo>
                  <a:lnTo>
                    <a:pt x="5218747" y="2022767"/>
                  </a:lnTo>
                  <a:lnTo>
                    <a:pt x="5218747" y="2049437"/>
                  </a:lnTo>
                  <a:lnTo>
                    <a:pt x="5218747" y="2086267"/>
                  </a:lnTo>
                  <a:lnTo>
                    <a:pt x="5030203" y="2086267"/>
                  </a:lnTo>
                  <a:lnTo>
                    <a:pt x="5030203" y="2049437"/>
                  </a:lnTo>
                  <a:lnTo>
                    <a:pt x="5218747" y="2049437"/>
                  </a:lnTo>
                  <a:lnTo>
                    <a:pt x="5218747" y="2022767"/>
                  </a:lnTo>
                  <a:lnTo>
                    <a:pt x="5030203" y="2022767"/>
                  </a:lnTo>
                  <a:lnTo>
                    <a:pt x="5030203" y="1985937"/>
                  </a:lnTo>
                  <a:lnTo>
                    <a:pt x="4995672" y="1985937"/>
                  </a:lnTo>
                  <a:lnTo>
                    <a:pt x="4995672" y="2022767"/>
                  </a:lnTo>
                  <a:lnTo>
                    <a:pt x="4995672" y="2049437"/>
                  </a:lnTo>
                  <a:lnTo>
                    <a:pt x="4995672" y="2086267"/>
                  </a:lnTo>
                  <a:lnTo>
                    <a:pt x="4995672" y="2114207"/>
                  </a:lnTo>
                  <a:lnTo>
                    <a:pt x="5252936" y="2114207"/>
                  </a:lnTo>
                  <a:lnTo>
                    <a:pt x="5252936" y="2086381"/>
                  </a:lnTo>
                  <a:lnTo>
                    <a:pt x="5252936" y="2049437"/>
                  </a:lnTo>
                  <a:lnTo>
                    <a:pt x="5252936" y="2049030"/>
                  </a:lnTo>
                  <a:lnTo>
                    <a:pt x="5252936" y="2022767"/>
                  </a:lnTo>
                  <a:close/>
                </a:path>
                <a:path w="6650990" h="3336925">
                  <a:moveTo>
                    <a:pt x="5252936" y="1985949"/>
                  </a:moveTo>
                  <a:lnTo>
                    <a:pt x="5218747" y="1985949"/>
                  </a:lnTo>
                  <a:lnTo>
                    <a:pt x="5218747" y="2022246"/>
                  </a:lnTo>
                  <a:lnTo>
                    <a:pt x="5252936" y="2022246"/>
                  </a:lnTo>
                  <a:lnTo>
                    <a:pt x="5252936" y="1985949"/>
                  </a:lnTo>
                  <a:close/>
                </a:path>
                <a:path w="6650990" h="3336925">
                  <a:moveTo>
                    <a:pt x="5259273" y="2252637"/>
                  </a:moveTo>
                  <a:lnTo>
                    <a:pt x="5030559" y="2252637"/>
                  </a:lnTo>
                  <a:lnTo>
                    <a:pt x="5030559" y="2200567"/>
                  </a:lnTo>
                  <a:lnTo>
                    <a:pt x="4994961" y="2200567"/>
                  </a:lnTo>
                  <a:lnTo>
                    <a:pt x="4994961" y="2252637"/>
                  </a:lnTo>
                  <a:lnTo>
                    <a:pt x="4994961" y="2281847"/>
                  </a:lnTo>
                  <a:lnTo>
                    <a:pt x="5259273" y="2281847"/>
                  </a:lnTo>
                  <a:lnTo>
                    <a:pt x="5259273" y="2252637"/>
                  </a:lnTo>
                  <a:close/>
                </a:path>
                <a:path w="6650990" h="3336925">
                  <a:moveTo>
                    <a:pt x="5266944" y="770851"/>
                  </a:moveTo>
                  <a:lnTo>
                    <a:pt x="5219331" y="703770"/>
                  </a:lnTo>
                  <a:lnTo>
                    <a:pt x="5157940" y="617270"/>
                  </a:lnTo>
                  <a:lnTo>
                    <a:pt x="5164125" y="582866"/>
                  </a:lnTo>
                  <a:lnTo>
                    <a:pt x="5168697" y="545934"/>
                  </a:lnTo>
                  <a:lnTo>
                    <a:pt x="5171529" y="506615"/>
                  </a:lnTo>
                  <a:lnTo>
                    <a:pt x="5172494" y="465010"/>
                  </a:lnTo>
                  <a:lnTo>
                    <a:pt x="5096586" y="462368"/>
                  </a:lnTo>
                  <a:lnTo>
                    <a:pt x="5094021" y="526834"/>
                  </a:lnTo>
                  <a:lnTo>
                    <a:pt x="5086934" y="584542"/>
                  </a:lnTo>
                  <a:lnTo>
                    <a:pt x="5075669" y="634504"/>
                  </a:lnTo>
                  <a:lnTo>
                    <a:pt x="5060543" y="675741"/>
                  </a:lnTo>
                  <a:lnTo>
                    <a:pt x="5020145" y="728129"/>
                  </a:lnTo>
                  <a:lnTo>
                    <a:pt x="4995532" y="737311"/>
                  </a:lnTo>
                  <a:lnTo>
                    <a:pt x="4995532" y="814095"/>
                  </a:lnTo>
                  <a:lnTo>
                    <a:pt x="5036553" y="806602"/>
                  </a:lnTo>
                  <a:lnTo>
                    <a:pt x="5073205" y="785253"/>
                  </a:lnTo>
                  <a:lnTo>
                    <a:pt x="5104879" y="750735"/>
                  </a:lnTo>
                  <a:lnTo>
                    <a:pt x="5131016" y="703770"/>
                  </a:lnTo>
                  <a:lnTo>
                    <a:pt x="5206035" y="813663"/>
                  </a:lnTo>
                  <a:lnTo>
                    <a:pt x="5266944" y="770851"/>
                  </a:lnTo>
                  <a:close/>
                </a:path>
                <a:path w="6650990" h="3336925">
                  <a:moveTo>
                    <a:pt x="5274780" y="2143823"/>
                  </a:moveTo>
                  <a:lnTo>
                    <a:pt x="4974171" y="2143823"/>
                  </a:lnTo>
                  <a:lnTo>
                    <a:pt x="4974171" y="2173427"/>
                  </a:lnTo>
                  <a:lnTo>
                    <a:pt x="5106682" y="2173427"/>
                  </a:lnTo>
                  <a:lnTo>
                    <a:pt x="5106682" y="2220303"/>
                  </a:lnTo>
                  <a:lnTo>
                    <a:pt x="5141925" y="2220303"/>
                  </a:lnTo>
                  <a:lnTo>
                    <a:pt x="5141925" y="2173427"/>
                  </a:lnTo>
                  <a:lnTo>
                    <a:pt x="5274780" y="2173427"/>
                  </a:lnTo>
                  <a:lnTo>
                    <a:pt x="5274780" y="2143823"/>
                  </a:lnTo>
                  <a:close/>
                </a:path>
                <a:path w="6650990" h="3336925">
                  <a:moveTo>
                    <a:pt x="5330596" y="316230"/>
                  </a:moveTo>
                  <a:lnTo>
                    <a:pt x="5307444" y="256540"/>
                  </a:lnTo>
                  <a:lnTo>
                    <a:pt x="5284305" y="196837"/>
                  </a:lnTo>
                  <a:lnTo>
                    <a:pt x="5242699" y="89547"/>
                  </a:lnTo>
                  <a:lnTo>
                    <a:pt x="5211203" y="8305"/>
                  </a:lnTo>
                  <a:lnTo>
                    <a:pt x="5211203" y="196837"/>
                  </a:lnTo>
                  <a:lnTo>
                    <a:pt x="5134127" y="196837"/>
                  </a:lnTo>
                  <a:lnTo>
                    <a:pt x="5172659" y="89547"/>
                  </a:lnTo>
                  <a:lnTo>
                    <a:pt x="5211203" y="196837"/>
                  </a:lnTo>
                  <a:lnTo>
                    <a:pt x="5211203" y="8305"/>
                  </a:lnTo>
                  <a:lnTo>
                    <a:pt x="5139791" y="8305"/>
                  </a:lnTo>
                  <a:lnTo>
                    <a:pt x="5020399" y="316230"/>
                  </a:lnTo>
                  <a:lnTo>
                    <a:pt x="5091430" y="316230"/>
                  </a:lnTo>
                  <a:lnTo>
                    <a:pt x="5112969" y="256540"/>
                  </a:lnTo>
                  <a:lnTo>
                    <a:pt x="5232362" y="256540"/>
                  </a:lnTo>
                  <a:lnTo>
                    <a:pt x="5253888" y="316230"/>
                  </a:lnTo>
                  <a:lnTo>
                    <a:pt x="5330596" y="316230"/>
                  </a:lnTo>
                  <a:close/>
                </a:path>
                <a:path w="6650990" h="3336925">
                  <a:moveTo>
                    <a:pt x="5353278" y="2534666"/>
                  </a:moveTo>
                  <a:lnTo>
                    <a:pt x="5306898" y="2506129"/>
                  </a:lnTo>
                  <a:lnTo>
                    <a:pt x="5261648" y="2478278"/>
                  </a:lnTo>
                  <a:lnTo>
                    <a:pt x="5263832" y="2470226"/>
                  </a:lnTo>
                  <a:lnTo>
                    <a:pt x="5265572" y="2461933"/>
                  </a:lnTo>
                  <a:lnTo>
                    <a:pt x="5266855" y="2453449"/>
                  </a:lnTo>
                  <a:lnTo>
                    <a:pt x="5267642" y="2444800"/>
                  </a:lnTo>
                  <a:lnTo>
                    <a:pt x="5343766" y="2444800"/>
                  </a:lnTo>
                  <a:lnTo>
                    <a:pt x="5343766" y="2414841"/>
                  </a:lnTo>
                  <a:lnTo>
                    <a:pt x="5151704" y="2414841"/>
                  </a:lnTo>
                  <a:lnTo>
                    <a:pt x="5151704" y="2444800"/>
                  </a:lnTo>
                  <a:lnTo>
                    <a:pt x="5232755" y="2444800"/>
                  </a:lnTo>
                  <a:lnTo>
                    <a:pt x="5224538" y="2478341"/>
                  </a:lnTo>
                  <a:lnTo>
                    <a:pt x="5207203" y="2505900"/>
                  </a:lnTo>
                  <a:lnTo>
                    <a:pt x="5181409" y="2525725"/>
                  </a:lnTo>
                  <a:lnTo>
                    <a:pt x="5147818" y="2536075"/>
                  </a:lnTo>
                  <a:lnTo>
                    <a:pt x="5147818" y="2567444"/>
                  </a:lnTo>
                  <a:lnTo>
                    <a:pt x="5179784" y="2560637"/>
                  </a:lnTo>
                  <a:lnTo>
                    <a:pt x="5207647" y="2547620"/>
                  </a:lnTo>
                  <a:lnTo>
                    <a:pt x="5230888" y="2529179"/>
                  </a:lnTo>
                  <a:lnTo>
                    <a:pt x="5248961" y="2506129"/>
                  </a:lnTo>
                  <a:lnTo>
                    <a:pt x="5336019" y="2560751"/>
                  </a:lnTo>
                  <a:lnTo>
                    <a:pt x="5353278" y="2534666"/>
                  </a:lnTo>
                  <a:close/>
                </a:path>
                <a:path w="6650990" h="3336925">
                  <a:moveTo>
                    <a:pt x="5393601" y="592556"/>
                  </a:moveTo>
                  <a:lnTo>
                    <a:pt x="5349468" y="592556"/>
                  </a:lnTo>
                  <a:lnTo>
                    <a:pt x="5349468" y="454863"/>
                  </a:lnTo>
                  <a:lnTo>
                    <a:pt x="5274881" y="454863"/>
                  </a:lnTo>
                  <a:lnTo>
                    <a:pt x="5274881" y="831748"/>
                  </a:lnTo>
                  <a:lnTo>
                    <a:pt x="5349468" y="831748"/>
                  </a:lnTo>
                  <a:lnTo>
                    <a:pt x="5349468" y="664933"/>
                  </a:lnTo>
                  <a:lnTo>
                    <a:pt x="5393601" y="664933"/>
                  </a:lnTo>
                  <a:lnTo>
                    <a:pt x="5393601" y="592556"/>
                  </a:lnTo>
                  <a:close/>
                </a:path>
                <a:path w="6650990" h="3336925">
                  <a:moveTo>
                    <a:pt x="5409069" y="1126172"/>
                  </a:moveTo>
                  <a:lnTo>
                    <a:pt x="5310213" y="1071448"/>
                  </a:lnTo>
                  <a:lnTo>
                    <a:pt x="5313743" y="1057325"/>
                  </a:lnTo>
                  <a:lnTo>
                    <a:pt x="5314188" y="1050264"/>
                  </a:lnTo>
                  <a:lnTo>
                    <a:pt x="5395836" y="1050264"/>
                  </a:lnTo>
                  <a:lnTo>
                    <a:pt x="5395836" y="988479"/>
                  </a:lnTo>
                  <a:lnTo>
                    <a:pt x="5155755" y="988479"/>
                  </a:lnTo>
                  <a:lnTo>
                    <a:pt x="5155755" y="1050264"/>
                  </a:lnTo>
                  <a:lnTo>
                    <a:pt x="5238724" y="1050264"/>
                  </a:lnTo>
                  <a:lnTo>
                    <a:pt x="5228590" y="1076490"/>
                  </a:lnTo>
                  <a:lnTo>
                    <a:pt x="5209984" y="1099527"/>
                  </a:lnTo>
                  <a:lnTo>
                    <a:pt x="5183670" y="1116368"/>
                  </a:lnTo>
                  <a:lnTo>
                    <a:pt x="5150459" y="1123975"/>
                  </a:lnTo>
                  <a:lnTo>
                    <a:pt x="5150459" y="1189291"/>
                  </a:lnTo>
                  <a:lnTo>
                    <a:pt x="5189728" y="1183906"/>
                  </a:lnTo>
                  <a:lnTo>
                    <a:pt x="5224932" y="1170749"/>
                  </a:lnTo>
                  <a:lnTo>
                    <a:pt x="5255336" y="1151305"/>
                  </a:lnTo>
                  <a:lnTo>
                    <a:pt x="5280203" y="1127061"/>
                  </a:lnTo>
                  <a:lnTo>
                    <a:pt x="5374208" y="1181341"/>
                  </a:lnTo>
                  <a:lnTo>
                    <a:pt x="5408511" y="1127061"/>
                  </a:lnTo>
                  <a:lnTo>
                    <a:pt x="5409069" y="1126172"/>
                  </a:lnTo>
                  <a:close/>
                </a:path>
                <a:path w="6650990" h="3336925">
                  <a:moveTo>
                    <a:pt x="5420588" y="2645676"/>
                  </a:moveTo>
                  <a:lnTo>
                    <a:pt x="5410593" y="2616898"/>
                  </a:lnTo>
                  <a:lnTo>
                    <a:pt x="5403926" y="2612199"/>
                  </a:lnTo>
                  <a:lnTo>
                    <a:pt x="5383238" y="2597607"/>
                  </a:lnTo>
                  <a:lnTo>
                    <a:pt x="5383238" y="2645676"/>
                  </a:lnTo>
                  <a:lnTo>
                    <a:pt x="5376151" y="2660726"/>
                  </a:lnTo>
                  <a:lnTo>
                    <a:pt x="5356720" y="2671140"/>
                  </a:lnTo>
                  <a:lnTo>
                    <a:pt x="5327637" y="2677198"/>
                  </a:lnTo>
                  <a:lnTo>
                    <a:pt x="5291607" y="2679154"/>
                  </a:lnTo>
                  <a:lnTo>
                    <a:pt x="5255730" y="2677198"/>
                  </a:lnTo>
                  <a:lnTo>
                    <a:pt x="5226634" y="2671140"/>
                  </a:lnTo>
                  <a:lnTo>
                    <a:pt x="5207114" y="2660726"/>
                  </a:lnTo>
                  <a:lnTo>
                    <a:pt x="5199977" y="2645676"/>
                  </a:lnTo>
                  <a:lnTo>
                    <a:pt x="5207114" y="2630779"/>
                  </a:lnTo>
                  <a:lnTo>
                    <a:pt x="5255730" y="2614206"/>
                  </a:lnTo>
                  <a:lnTo>
                    <a:pt x="5327637" y="2614206"/>
                  </a:lnTo>
                  <a:lnTo>
                    <a:pt x="5376151" y="2630779"/>
                  </a:lnTo>
                  <a:lnTo>
                    <a:pt x="5383238" y="2645676"/>
                  </a:lnTo>
                  <a:lnTo>
                    <a:pt x="5383238" y="2597607"/>
                  </a:lnTo>
                  <a:lnTo>
                    <a:pt x="5342242" y="2586710"/>
                  </a:lnTo>
                  <a:lnTo>
                    <a:pt x="5291607" y="2583307"/>
                  </a:lnTo>
                  <a:lnTo>
                    <a:pt x="5241125" y="2586710"/>
                  </a:lnTo>
                  <a:lnTo>
                    <a:pt x="5200154" y="2597569"/>
                  </a:lnTo>
                  <a:lnTo>
                    <a:pt x="5172672" y="2616898"/>
                  </a:lnTo>
                  <a:lnTo>
                    <a:pt x="5162626" y="2645676"/>
                  </a:lnTo>
                  <a:lnTo>
                    <a:pt x="5172672" y="2674455"/>
                  </a:lnTo>
                  <a:lnTo>
                    <a:pt x="5200154" y="2693784"/>
                  </a:lnTo>
                  <a:lnTo>
                    <a:pt x="5241125" y="2704655"/>
                  </a:lnTo>
                  <a:lnTo>
                    <a:pt x="5291607" y="2708059"/>
                  </a:lnTo>
                  <a:lnTo>
                    <a:pt x="5342242" y="2704655"/>
                  </a:lnTo>
                  <a:lnTo>
                    <a:pt x="5383187" y="2693784"/>
                  </a:lnTo>
                  <a:lnTo>
                    <a:pt x="5403926" y="2679154"/>
                  </a:lnTo>
                  <a:lnTo>
                    <a:pt x="5410593" y="2674455"/>
                  </a:lnTo>
                  <a:lnTo>
                    <a:pt x="5420588" y="2645676"/>
                  </a:lnTo>
                  <a:close/>
                </a:path>
                <a:path w="6650990" h="3336925">
                  <a:moveTo>
                    <a:pt x="5458295" y="2464536"/>
                  </a:moveTo>
                  <a:lnTo>
                    <a:pt x="5416016" y="2464536"/>
                  </a:lnTo>
                  <a:lnTo>
                    <a:pt x="5416016" y="2407094"/>
                  </a:lnTo>
                  <a:lnTo>
                    <a:pt x="5381117" y="2407094"/>
                  </a:lnTo>
                  <a:lnTo>
                    <a:pt x="5381117" y="2573439"/>
                  </a:lnTo>
                  <a:lnTo>
                    <a:pt x="5416016" y="2573439"/>
                  </a:lnTo>
                  <a:lnTo>
                    <a:pt x="5416016" y="2497671"/>
                  </a:lnTo>
                  <a:lnTo>
                    <a:pt x="5458295" y="2497671"/>
                  </a:lnTo>
                  <a:lnTo>
                    <a:pt x="5458295" y="2464536"/>
                  </a:lnTo>
                  <a:close/>
                </a:path>
                <a:path w="6650990" h="3336925">
                  <a:moveTo>
                    <a:pt x="5502097" y="2131136"/>
                  </a:moveTo>
                  <a:lnTo>
                    <a:pt x="5495493" y="2068995"/>
                  </a:lnTo>
                  <a:lnTo>
                    <a:pt x="5477027" y="2025370"/>
                  </a:lnTo>
                  <a:lnTo>
                    <a:pt x="5474741" y="2023300"/>
                  </a:lnTo>
                  <a:lnTo>
                    <a:pt x="5467197" y="2016455"/>
                  </a:lnTo>
                  <a:lnTo>
                    <a:pt x="5467197" y="2131136"/>
                  </a:lnTo>
                  <a:lnTo>
                    <a:pt x="5463032" y="2180259"/>
                  </a:lnTo>
                  <a:lnTo>
                    <a:pt x="5451513" y="2213737"/>
                  </a:lnTo>
                  <a:lnTo>
                    <a:pt x="5434190" y="2232888"/>
                  </a:lnTo>
                  <a:lnTo>
                    <a:pt x="5412575" y="2238984"/>
                  </a:lnTo>
                  <a:lnTo>
                    <a:pt x="5390756" y="2232888"/>
                  </a:lnTo>
                  <a:lnTo>
                    <a:pt x="5373332" y="2213737"/>
                  </a:lnTo>
                  <a:lnTo>
                    <a:pt x="5361775" y="2180259"/>
                  </a:lnTo>
                  <a:lnTo>
                    <a:pt x="5357596" y="2131136"/>
                  </a:lnTo>
                  <a:lnTo>
                    <a:pt x="5361775" y="2082177"/>
                  </a:lnTo>
                  <a:lnTo>
                    <a:pt x="5390756" y="2029447"/>
                  </a:lnTo>
                  <a:lnTo>
                    <a:pt x="5434190" y="2029447"/>
                  </a:lnTo>
                  <a:lnTo>
                    <a:pt x="5463032" y="2082177"/>
                  </a:lnTo>
                  <a:lnTo>
                    <a:pt x="5467197" y="2131136"/>
                  </a:lnTo>
                  <a:lnTo>
                    <a:pt x="5467197" y="2016455"/>
                  </a:lnTo>
                  <a:lnTo>
                    <a:pt x="5448719" y="1999665"/>
                  </a:lnTo>
                  <a:lnTo>
                    <a:pt x="5412575" y="1991233"/>
                  </a:lnTo>
                  <a:lnTo>
                    <a:pt x="5376240" y="1999665"/>
                  </a:lnTo>
                  <a:lnTo>
                    <a:pt x="5347817" y="2025370"/>
                  </a:lnTo>
                  <a:lnTo>
                    <a:pt x="5329313" y="2068995"/>
                  </a:lnTo>
                  <a:lnTo>
                    <a:pt x="5322709" y="2131136"/>
                  </a:lnTo>
                  <a:lnTo>
                    <a:pt x="5329313" y="2193290"/>
                  </a:lnTo>
                  <a:lnTo>
                    <a:pt x="5347817" y="2236914"/>
                  </a:lnTo>
                  <a:lnTo>
                    <a:pt x="5376240" y="2262619"/>
                  </a:lnTo>
                  <a:lnTo>
                    <a:pt x="5412575" y="2271052"/>
                  </a:lnTo>
                  <a:lnTo>
                    <a:pt x="5448719" y="2262619"/>
                  </a:lnTo>
                  <a:lnTo>
                    <a:pt x="5474741" y="2238984"/>
                  </a:lnTo>
                  <a:lnTo>
                    <a:pt x="5477027" y="2236914"/>
                  </a:lnTo>
                  <a:lnTo>
                    <a:pt x="5495493" y="2193290"/>
                  </a:lnTo>
                  <a:lnTo>
                    <a:pt x="5502097" y="2131136"/>
                  </a:lnTo>
                  <a:close/>
                </a:path>
                <a:path w="6650990" h="3336925">
                  <a:moveTo>
                    <a:pt x="5503519" y="1281087"/>
                  </a:moveTo>
                  <a:lnTo>
                    <a:pt x="5497068" y="1256372"/>
                  </a:lnTo>
                  <a:lnTo>
                    <a:pt x="5494960" y="1248244"/>
                  </a:lnTo>
                  <a:lnTo>
                    <a:pt x="5471033" y="1224343"/>
                  </a:lnTo>
                  <a:lnTo>
                    <a:pt x="5434406" y="1208417"/>
                  </a:lnTo>
                  <a:lnTo>
                    <a:pt x="5423192" y="1206296"/>
                  </a:lnTo>
                  <a:lnTo>
                    <a:pt x="5423192" y="1281087"/>
                  </a:lnTo>
                  <a:lnTo>
                    <a:pt x="5416207" y="1292580"/>
                  </a:lnTo>
                  <a:lnTo>
                    <a:pt x="5397106" y="1300226"/>
                  </a:lnTo>
                  <a:lnTo>
                    <a:pt x="5368645" y="1304480"/>
                  </a:lnTo>
                  <a:lnTo>
                    <a:pt x="5333606" y="1305801"/>
                  </a:lnTo>
                  <a:lnTo>
                    <a:pt x="5298567" y="1304480"/>
                  </a:lnTo>
                  <a:lnTo>
                    <a:pt x="5270106" y="1300226"/>
                  </a:lnTo>
                  <a:lnTo>
                    <a:pt x="5251005" y="1292580"/>
                  </a:lnTo>
                  <a:lnTo>
                    <a:pt x="5244020" y="1281087"/>
                  </a:lnTo>
                  <a:lnTo>
                    <a:pt x="5251005" y="1269771"/>
                  </a:lnTo>
                  <a:lnTo>
                    <a:pt x="5270106" y="1262100"/>
                  </a:lnTo>
                  <a:lnTo>
                    <a:pt x="5298567" y="1257744"/>
                  </a:lnTo>
                  <a:lnTo>
                    <a:pt x="5333606" y="1256372"/>
                  </a:lnTo>
                  <a:lnTo>
                    <a:pt x="5368645" y="1257744"/>
                  </a:lnTo>
                  <a:lnTo>
                    <a:pt x="5397106" y="1262100"/>
                  </a:lnTo>
                  <a:lnTo>
                    <a:pt x="5416207" y="1269771"/>
                  </a:lnTo>
                  <a:lnTo>
                    <a:pt x="5423192" y="1281087"/>
                  </a:lnTo>
                  <a:lnTo>
                    <a:pt x="5423192" y="1206296"/>
                  </a:lnTo>
                  <a:lnTo>
                    <a:pt x="5387708" y="1199540"/>
                  </a:lnTo>
                  <a:lnTo>
                    <a:pt x="5333606" y="1196784"/>
                  </a:lnTo>
                  <a:lnTo>
                    <a:pt x="5279504" y="1199540"/>
                  </a:lnTo>
                  <a:lnTo>
                    <a:pt x="5232806" y="1208417"/>
                  </a:lnTo>
                  <a:lnTo>
                    <a:pt x="5196179" y="1224343"/>
                  </a:lnTo>
                  <a:lnTo>
                    <a:pt x="5172265" y="1248244"/>
                  </a:lnTo>
                  <a:lnTo>
                    <a:pt x="5163693" y="1281087"/>
                  </a:lnTo>
                  <a:lnTo>
                    <a:pt x="5172265" y="1313916"/>
                  </a:lnTo>
                  <a:lnTo>
                    <a:pt x="5196179" y="1337830"/>
                  </a:lnTo>
                  <a:lnTo>
                    <a:pt x="5232806" y="1353756"/>
                  </a:lnTo>
                  <a:lnTo>
                    <a:pt x="5279504" y="1362621"/>
                  </a:lnTo>
                  <a:lnTo>
                    <a:pt x="5333606" y="1365377"/>
                  </a:lnTo>
                  <a:lnTo>
                    <a:pt x="5387708" y="1362621"/>
                  </a:lnTo>
                  <a:lnTo>
                    <a:pt x="5434406" y="1353756"/>
                  </a:lnTo>
                  <a:lnTo>
                    <a:pt x="5471033" y="1337830"/>
                  </a:lnTo>
                  <a:lnTo>
                    <a:pt x="5494960" y="1313916"/>
                  </a:lnTo>
                  <a:lnTo>
                    <a:pt x="5497068" y="1305801"/>
                  </a:lnTo>
                  <a:lnTo>
                    <a:pt x="5503519" y="1281087"/>
                  </a:lnTo>
                  <a:close/>
                </a:path>
                <a:path w="6650990" h="3336925">
                  <a:moveTo>
                    <a:pt x="5544121" y="1041882"/>
                  </a:moveTo>
                  <a:lnTo>
                    <a:pt x="5499989" y="1041882"/>
                  </a:lnTo>
                  <a:lnTo>
                    <a:pt x="5499989" y="984072"/>
                  </a:lnTo>
                  <a:lnTo>
                    <a:pt x="5425402" y="984072"/>
                  </a:lnTo>
                  <a:lnTo>
                    <a:pt x="5425402" y="1191488"/>
                  </a:lnTo>
                  <a:lnTo>
                    <a:pt x="5499989" y="1191488"/>
                  </a:lnTo>
                  <a:lnTo>
                    <a:pt x="5499989" y="1112939"/>
                  </a:lnTo>
                  <a:lnTo>
                    <a:pt x="5544121" y="1112939"/>
                  </a:lnTo>
                  <a:lnTo>
                    <a:pt x="5544121" y="1041882"/>
                  </a:lnTo>
                  <a:close/>
                </a:path>
                <a:path w="6650990" h="3336925">
                  <a:moveTo>
                    <a:pt x="5580329" y="255892"/>
                  </a:moveTo>
                  <a:lnTo>
                    <a:pt x="5426557" y="255892"/>
                  </a:lnTo>
                  <a:lnTo>
                    <a:pt x="5426557" y="8242"/>
                  </a:lnTo>
                  <a:lnTo>
                    <a:pt x="5357800" y="8242"/>
                  </a:lnTo>
                  <a:lnTo>
                    <a:pt x="5357800" y="255892"/>
                  </a:lnTo>
                  <a:lnTo>
                    <a:pt x="5357800" y="316852"/>
                  </a:lnTo>
                  <a:lnTo>
                    <a:pt x="5580329" y="316852"/>
                  </a:lnTo>
                  <a:lnTo>
                    <a:pt x="5580329" y="255892"/>
                  </a:lnTo>
                  <a:close/>
                </a:path>
                <a:path w="6650990" h="3336925">
                  <a:moveTo>
                    <a:pt x="5627903" y="2058187"/>
                  </a:moveTo>
                  <a:lnTo>
                    <a:pt x="5585612" y="2058187"/>
                  </a:lnTo>
                  <a:lnTo>
                    <a:pt x="5585612" y="1984184"/>
                  </a:lnTo>
                  <a:lnTo>
                    <a:pt x="5550725" y="1984184"/>
                  </a:lnTo>
                  <a:lnTo>
                    <a:pt x="5550725" y="2285149"/>
                  </a:lnTo>
                  <a:lnTo>
                    <a:pt x="5585612" y="2285149"/>
                  </a:lnTo>
                  <a:lnTo>
                    <a:pt x="5585612" y="2192464"/>
                  </a:lnTo>
                  <a:lnTo>
                    <a:pt x="5627903" y="2192464"/>
                  </a:lnTo>
                  <a:lnTo>
                    <a:pt x="5627903" y="2160041"/>
                  </a:lnTo>
                  <a:lnTo>
                    <a:pt x="5585612" y="2160041"/>
                  </a:lnTo>
                  <a:lnTo>
                    <a:pt x="5585612" y="2090610"/>
                  </a:lnTo>
                  <a:lnTo>
                    <a:pt x="5627903" y="2090610"/>
                  </a:lnTo>
                  <a:lnTo>
                    <a:pt x="5627903" y="2058187"/>
                  </a:lnTo>
                  <a:close/>
                </a:path>
                <a:path w="6650990" h="3336925">
                  <a:moveTo>
                    <a:pt x="5657418" y="2418016"/>
                  </a:moveTo>
                  <a:lnTo>
                    <a:pt x="5493537" y="2418016"/>
                  </a:lnTo>
                  <a:lnTo>
                    <a:pt x="5493537" y="2450084"/>
                  </a:lnTo>
                  <a:lnTo>
                    <a:pt x="5621820" y="2450084"/>
                  </a:lnTo>
                  <a:lnTo>
                    <a:pt x="5621820" y="2491321"/>
                  </a:lnTo>
                  <a:lnTo>
                    <a:pt x="5616333" y="2547150"/>
                  </a:lnTo>
                  <a:lnTo>
                    <a:pt x="5600217" y="2592819"/>
                  </a:lnTo>
                  <a:lnTo>
                    <a:pt x="5574017" y="2627071"/>
                  </a:lnTo>
                  <a:lnTo>
                    <a:pt x="5538279" y="2648635"/>
                  </a:lnTo>
                  <a:lnTo>
                    <a:pt x="5493537" y="2656255"/>
                  </a:lnTo>
                  <a:lnTo>
                    <a:pt x="5493537" y="2689377"/>
                  </a:lnTo>
                  <a:lnTo>
                    <a:pt x="5541162" y="2682976"/>
                  </a:lnTo>
                  <a:lnTo>
                    <a:pt x="5581447" y="2664472"/>
                  </a:lnTo>
                  <a:lnTo>
                    <a:pt x="5613806" y="2634932"/>
                  </a:lnTo>
                  <a:lnTo>
                    <a:pt x="5637644" y="2595397"/>
                  </a:lnTo>
                  <a:lnTo>
                    <a:pt x="5652376" y="2546947"/>
                  </a:lnTo>
                  <a:lnTo>
                    <a:pt x="5657354" y="2491321"/>
                  </a:lnTo>
                  <a:lnTo>
                    <a:pt x="5657418" y="2418016"/>
                  </a:lnTo>
                  <a:close/>
                </a:path>
                <a:path w="6650990" h="3336925">
                  <a:moveTo>
                    <a:pt x="5786374" y="663168"/>
                  </a:moveTo>
                  <a:lnTo>
                    <a:pt x="5713120" y="663168"/>
                  </a:lnTo>
                  <a:lnTo>
                    <a:pt x="5713120" y="687882"/>
                  </a:lnTo>
                  <a:lnTo>
                    <a:pt x="5713120" y="745693"/>
                  </a:lnTo>
                  <a:lnTo>
                    <a:pt x="5713120" y="772617"/>
                  </a:lnTo>
                  <a:lnTo>
                    <a:pt x="5526875" y="772617"/>
                  </a:lnTo>
                  <a:lnTo>
                    <a:pt x="5526875" y="745693"/>
                  </a:lnTo>
                  <a:lnTo>
                    <a:pt x="5713120" y="745693"/>
                  </a:lnTo>
                  <a:lnTo>
                    <a:pt x="5713120" y="687882"/>
                  </a:lnTo>
                  <a:lnTo>
                    <a:pt x="5526875" y="687882"/>
                  </a:lnTo>
                  <a:lnTo>
                    <a:pt x="5526875" y="663168"/>
                  </a:lnTo>
                  <a:lnTo>
                    <a:pt x="5453621" y="663168"/>
                  </a:lnTo>
                  <a:lnTo>
                    <a:pt x="5453621" y="831748"/>
                  </a:lnTo>
                  <a:lnTo>
                    <a:pt x="5786374" y="831748"/>
                  </a:lnTo>
                  <a:lnTo>
                    <a:pt x="5786374" y="772617"/>
                  </a:lnTo>
                  <a:lnTo>
                    <a:pt x="5786374" y="745693"/>
                  </a:lnTo>
                  <a:lnTo>
                    <a:pt x="5786374" y="687882"/>
                  </a:lnTo>
                  <a:lnTo>
                    <a:pt x="5786374" y="663168"/>
                  </a:lnTo>
                  <a:close/>
                </a:path>
                <a:path w="6650990" h="3336925">
                  <a:moveTo>
                    <a:pt x="5786374" y="454863"/>
                  </a:moveTo>
                  <a:lnTo>
                    <a:pt x="5711799" y="454863"/>
                  </a:lnTo>
                  <a:lnTo>
                    <a:pt x="5711799" y="516648"/>
                  </a:lnTo>
                  <a:lnTo>
                    <a:pt x="5653544" y="516648"/>
                  </a:lnTo>
                  <a:lnTo>
                    <a:pt x="5652694" y="515327"/>
                  </a:lnTo>
                  <a:lnTo>
                    <a:pt x="5637174" y="491045"/>
                  </a:lnTo>
                  <a:lnTo>
                    <a:pt x="5612003" y="471741"/>
                  </a:lnTo>
                  <a:lnTo>
                    <a:pt x="5586463" y="462280"/>
                  </a:lnTo>
                  <a:lnTo>
                    <a:pt x="5586463" y="552399"/>
                  </a:lnTo>
                  <a:lnTo>
                    <a:pt x="5583186" y="567677"/>
                  </a:lnTo>
                  <a:lnTo>
                    <a:pt x="5573827" y="579374"/>
                  </a:lnTo>
                  <a:lnTo>
                    <a:pt x="5559095" y="586841"/>
                  </a:lnTo>
                  <a:lnTo>
                    <a:pt x="5539676" y="589470"/>
                  </a:lnTo>
                  <a:lnTo>
                    <a:pt x="5520271" y="586841"/>
                  </a:lnTo>
                  <a:lnTo>
                    <a:pt x="5505526" y="579374"/>
                  </a:lnTo>
                  <a:lnTo>
                    <a:pt x="5496179" y="567677"/>
                  </a:lnTo>
                  <a:lnTo>
                    <a:pt x="5492902" y="552399"/>
                  </a:lnTo>
                  <a:lnTo>
                    <a:pt x="5496179" y="537108"/>
                  </a:lnTo>
                  <a:lnTo>
                    <a:pt x="5505526" y="525424"/>
                  </a:lnTo>
                  <a:lnTo>
                    <a:pt x="5520271" y="517956"/>
                  </a:lnTo>
                  <a:lnTo>
                    <a:pt x="5539676" y="515327"/>
                  </a:lnTo>
                  <a:lnTo>
                    <a:pt x="5559095" y="517956"/>
                  </a:lnTo>
                  <a:lnTo>
                    <a:pt x="5573827" y="525424"/>
                  </a:lnTo>
                  <a:lnTo>
                    <a:pt x="5583186" y="537108"/>
                  </a:lnTo>
                  <a:lnTo>
                    <a:pt x="5586463" y="552399"/>
                  </a:lnTo>
                  <a:lnTo>
                    <a:pt x="5586463" y="462280"/>
                  </a:lnTo>
                  <a:lnTo>
                    <a:pt x="5579122" y="459549"/>
                  </a:lnTo>
                  <a:lnTo>
                    <a:pt x="5539676" y="455307"/>
                  </a:lnTo>
                  <a:lnTo>
                    <a:pt x="5490248" y="462216"/>
                  </a:lnTo>
                  <a:lnTo>
                    <a:pt x="5452072" y="481838"/>
                  </a:lnTo>
                  <a:lnTo>
                    <a:pt x="5427472" y="512457"/>
                  </a:lnTo>
                  <a:lnTo>
                    <a:pt x="5418760" y="552399"/>
                  </a:lnTo>
                  <a:lnTo>
                    <a:pt x="5427472" y="592518"/>
                  </a:lnTo>
                  <a:lnTo>
                    <a:pt x="5452072" y="623112"/>
                  </a:lnTo>
                  <a:lnTo>
                    <a:pt x="5490248" y="642632"/>
                  </a:lnTo>
                  <a:lnTo>
                    <a:pt x="5539676" y="649490"/>
                  </a:lnTo>
                  <a:lnTo>
                    <a:pt x="5579707" y="645147"/>
                  </a:lnTo>
                  <a:lnTo>
                    <a:pt x="5612943" y="632663"/>
                  </a:lnTo>
                  <a:lnTo>
                    <a:pt x="5638228" y="612813"/>
                  </a:lnTo>
                  <a:lnTo>
                    <a:pt x="5652528" y="589470"/>
                  </a:lnTo>
                  <a:lnTo>
                    <a:pt x="5654421" y="586371"/>
                  </a:lnTo>
                  <a:lnTo>
                    <a:pt x="5711799" y="586371"/>
                  </a:lnTo>
                  <a:lnTo>
                    <a:pt x="5711799" y="649922"/>
                  </a:lnTo>
                  <a:lnTo>
                    <a:pt x="5786374" y="649922"/>
                  </a:lnTo>
                  <a:lnTo>
                    <a:pt x="5786374" y="586371"/>
                  </a:lnTo>
                  <a:lnTo>
                    <a:pt x="5786374" y="516648"/>
                  </a:lnTo>
                  <a:lnTo>
                    <a:pt x="5786374" y="454863"/>
                  </a:lnTo>
                  <a:close/>
                </a:path>
                <a:path w="6650990" h="3336925">
                  <a:moveTo>
                    <a:pt x="5797321" y="2529027"/>
                  </a:moveTo>
                  <a:lnTo>
                    <a:pt x="5755030" y="2529027"/>
                  </a:lnTo>
                  <a:lnTo>
                    <a:pt x="5755030" y="2407094"/>
                  </a:lnTo>
                  <a:lnTo>
                    <a:pt x="5720143" y="2407094"/>
                  </a:lnTo>
                  <a:lnTo>
                    <a:pt x="5720143" y="2708059"/>
                  </a:lnTo>
                  <a:lnTo>
                    <a:pt x="5755030" y="2708059"/>
                  </a:lnTo>
                  <a:lnTo>
                    <a:pt x="5755030" y="2562504"/>
                  </a:lnTo>
                  <a:lnTo>
                    <a:pt x="5797321" y="2562504"/>
                  </a:lnTo>
                  <a:lnTo>
                    <a:pt x="5797321" y="2529027"/>
                  </a:lnTo>
                  <a:close/>
                </a:path>
                <a:path w="6650990" h="3336925">
                  <a:moveTo>
                    <a:pt x="5924766" y="227444"/>
                  </a:moveTo>
                  <a:lnTo>
                    <a:pt x="5919368" y="200609"/>
                  </a:lnTo>
                  <a:lnTo>
                    <a:pt x="5905360" y="179882"/>
                  </a:lnTo>
                  <a:lnTo>
                    <a:pt x="5886043" y="165760"/>
                  </a:lnTo>
                  <a:lnTo>
                    <a:pt x="5864695" y="158686"/>
                  </a:lnTo>
                  <a:lnTo>
                    <a:pt x="5883618" y="151434"/>
                  </a:lnTo>
                  <a:lnTo>
                    <a:pt x="5900217" y="137236"/>
                  </a:lnTo>
                  <a:lnTo>
                    <a:pt x="5911989" y="117246"/>
                  </a:lnTo>
                  <a:lnTo>
                    <a:pt x="5916460" y="92570"/>
                  </a:lnTo>
                  <a:lnTo>
                    <a:pt x="5908548" y="54825"/>
                  </a:lnTo>
                  <a:lnTo>
                    <a:pt x="5886374" y="25590"/>
                  </a:lnTo>
                  <a:lnTo>
                    <a:pt x="5852223" y="6705"/>
                  </a:lnTo>
                  <a:lnTo>
                    <a:pt x="5808396" y="0"/>
                  </a:lnTo>
                  <a:lnTo>
                    <a:pt x="5765012" y="7531"/>
                  </a:lnTo>
                  <a:lnTo>
                    <a:pt x="5731091" y="28473"/>
                  </a:lnTo>
                  <a:lnTo>
                    <a:pt x="5708993" y="60413"/>
                  </a:lnTo>
                  <a:lnTo>
                    <a:pt x="5701106" y="100876"/>
                  </a:lnTo>
                  <a:lnTo>
                    <a:pt x="5768733" y="100876"/>
                  </a:lnTo>
                  <a:lnTo>
                    <a:pt x="5771096" y="84848"/>
                  </a:lnTo>
                  <a:lnTo>
                    <a:pt x="5778322" y="70929"/>
                  </a:lnTo>
                  <a:lnTo>
                    <a:pt x="5790565" y="61137"/>
                  </a:lnTo>
                  <a:lnTo>
                    <a:pt x="5808027" y="57429"/>
                  </a:lnTo>
                  <a:lnTo>
                    <a:pt x="5825236" y="59969"/>
                  </a:lnTo>
                  <a:lnTo>
                    <a:pt x="5838063" y="67246"/>
                  </a:lnTo>
                  <a:lnTo>
                    <a:pt x="5846064" y="78790"/>
                  </a:lnTo>
                  <a:lnTo>
                    <a:pt x="5848832" y="94081"/>
                  </a:lnTo>
                  <a:lnTo>
                    <a:pt x="5845797" y="109982"/>
                  </a:lnTo>
                  <a:lnTo>
                    <a:pt x="5837021" y="122123"/>
                  </a:lnTo>
                  <a:lnTo>
                    <a:pt x="5823001" y="129882"/>
                  </a:lnTo>
                  <a:lnTo>
                    <a:pt x="5804243" y="132613"/>
                  </a:lnTo>
                  <a:lnTo>
                    <a:pt x="5773648" y="132613"/>
                  </a:lnTo>
                  <a:lnTo>
                    <a:pt x="5773648" y="188531"/>
                  </a:lnTo>
                  <a:lnTo>
                    <a:pt x="5804243" y="188531"/>
                  </a:lnTo>
                  <a:lnTo>
                    <a:pt x="5826176" y="191058"/>
                  </a:lnTo>
                  <a:lnTo>
                    <a:pt x="5843117" y="198539"/>
                  </a:lnTo>
                  <a:lnTo>
                    <a:pt x="5854027" y="210845"/>
                  </a:lnTo>
                  <a:lnTo>
                    <a:pt x="5857900" y="227825"/>
                  </a:lnTo>
                  <a:lnTo>
                    <a:pt x="5854497" y="243344"/>
                  </a:lnTo>
                  <a:lnTo>
                    <a:pt x="5844908" y="255409"/>
                  </a:lnTo>
                  <a:lnTo>
                    <a:pt x="5829998" y="263207"/>
                  </a:lnTo>
                  <a:lnTo>
                    <a:pt x="5810669" y="265988"/>
                  </a:lnTo>
                  <a:lnTo>
                    <a:pt x="5791606" y="263296"/>
                  </a:lnTo>
                  <a:lnTo>
                    <a:pt x="5777471" y="255549"/>
                  </a:lnTo>
                  <a:lnTo>
                    <a:pt x="5768213" y="243192"/>
                  </a:lnTo>
                  <a:lnTo>
                    <a:pt x="5763819" y="226695"/>
                  </a:lnTo>
                  <a:lnTo>
                    <a:pt x="5696191" y="226695"/>
                  </a:lnTo>
                  <a:lnTo>
                    <a:pt x="5706643" y="266890"/>
                  </a:lnTo>
                  <a:lnTo>
                    <a:pt x="5729910" y="297484"/>
                  </a:lnTo>
                  <a:lnTo>
                    <a:pt x="5764936" y="316953"/>
                  </a:lnTo>
                  <a:lnTo>
                    <a:pt x="5810669" y="323786"/>
                  </a:lnTo>
                  <a:lnTo>
                    <a:pt x="5855436" y="317080"/>
                  </a:lnTo>
                  <a:lnTo>
                    <a:pt x="5891669" y="297865"/>
                  </a:lnTo>
                  <a:lnTo>
                    <a:pt x="5915926" y="267525"/>
                  </a:lnTo>
                  <a:lnTo>
                    <a:pt x="5924766" y="227444"/>
                  </a:lnTo>
                  <a:close/>
                </a:path>
                <a:path w="6650990" h="3336925">
                  <a:moveTo>
                    <a:pt x="5952833" y="2238667"/>
                  </a:moveTo>
                  <a:lnTo>
                    <a:pt x="5819622" y="2238667"/>
                  </a:lnTo>
                  <a:lnTo>
                    <a:pt x="5819622" y="2181517"/>
                  </a:lnTo>
                  <a:lnTo>
                    <a:pt x="5937682" y="2181517"/>
                  </a:lnTo>
                  <a:lnTo>
                    <a:pt x="5937682" y="2151037"/>
                  </a:lnTo>
                  <a:lnTo>
                    <a:pt x="5707202" y="2151037"/>
                  </a:lnTo>
                  <a:lnTo>
                    <a:pt x="5707202" y="2102777"/>
                  </a:lnTo>
                  <a:lnTo>
                    <a:pt x="5933097" y="2102777"/>
                  </a:lnTo>
                  <a:lnTo>
                    <a:pt x="5933097" y="2073567"/>
                  </a:lnTo>
                  <a:lnTo>
                    <a:pt x="5933097" y="2026577"/>
                  </a:lnTo>
                  <a:lnTo>
                    <a:pt x="5933097" y="1994827"/>
                  </a:lnTo>
                  <a:lnTo>
                    <a:pt x="5672302" y="1994827"/>
                  </a:lnTo>
                  <a:lnTo>
                    <a:pt x="5672302" y="2026577"/>
                  </a:lnTo>
                  <a:lnTo>
                    <a:pt x="5898553" y="2026577"/>
                  </a:lnTo>
                  <a:lnTo>
                    <a:pt x="5898553" y="2073567"/>
                  </a:lnTo>
                  <a:lnTo>
                    <a:pt x="5672302" y="2073567"/>
                  </a:lnTo>
                  <a:lnTo>
                    <a:pt x="5672302" y="2102777"/>
                  </a:lnTo>
                  <a:lnTo>
                    <a:pt x="5672302" y="2151037"/>
                  </a:lnTo>
                  <a:lnTo>
                    <a:pt x="5672302" y="2181517"/>
                  </a:lnTo>
                  <a:lnTo>
                    <a:pt x="5784024" y="2181517"/>
                  </a:lnTo>
                  <a:lnTo>
                    <a:pt x="5784024" y="2238667"/>
                  </a:lnTo>
                  <a:lnTo>
                    <a:pt x="5652224" y="2238667"/>
                  </a:lnTo>
                  <a:lnTo>
                    <a:pt x="5652224" y="2270417"/>
                  </a:lnTo>
                  <a:lnTo>
                    <a:pt x="5952833" y="2270417"/>
                  </a:lnTo>
                  <a:lnTo>
                    <a:pt x="5952833" y="2238667"/>
                  </a:lnTo>
                  <a:close/>
                </a:path>
                <a:path w="6650990" h="3336925">
                  <a:moveTo>
                    <a:pt x="6103925" y="2653436"/>
                  </a:moveTo>
                  <a:lnTo>
                    <a:pt x="6093384" y="2627452"/>
                  </a:lnTo>
                  <a:lnTo>
                    <a:pt x="6090856" y="2625941"/>
                  </a:lnTo>
                  <a:lnTo>
                    <a:pt x="6067272" y="2611958"/>
                  </a:lnTo>
                  <a:lnTo>
                    <a:pt x="6067272" y="2653436"/>
                  </a:lnTo>
                  <a:lnTo>
                    <a:pt x="6059195" y="2666555"/>
                  </a:lnTo>
                  <a:lnTo>
                    <a:pt x="6037758" y="2675153"/>
                  </a:lnTo>
                  <a:lnTo>
                    <a:pt x="6007214" y="2679852"/>
                  </a:lnTo>
                  <a:lnTo>
                    <a:pt x="5971768" y="2681274"/>
                  </a:lnTo>
                  <a:lnTo>
                    <a:pt x="5936335" y="2679852"/>
                  </a:lnTo>
                  <a:lnTo>
                    <a:pt x="5905779" y="2675153"/>
                  </a:lnTo>
                  <a:lnTo>
                    <a:pt x="5884354" y="2666555"/>
                  </a:lnTo>
                  <a:lnTo>
                    <a:pt x="5876264" y="2653436"/>
                  </a:lnTo>
                  <a:lnTo>
                    <a:pt x="5884354" y="2640520"/>
                  </a:lnTo>
                  <a:lnTo>
                    <a:pt x="5905779" y="2632024"/>
                  </a:lnTo>
                  <a:lnTo>
                    <a:pt x="5936335" y="2627363"/>
                  </a:lnTo>
                  <a:lnTo>
                    <a:pt x="5971768" y="2625941"/>
                  </a:lnTo>
                  <a:lnTo>
                    <a:pt x="6007214" y="2627363"/>
                  </a:lnTo>
                  <a:lnTo>
                    <a:pt x="6037758" y="2632024"/>
                  </a:lnTo>
                  <a:lnTo>
                    <a:pt x="6059195" y="2640520"/>
                  </a:lnTo>
                  <a:lnTo>
                    <a:pt x="6067272" y="2653436"/>
                  </a:lnTo>
                  <a:lnTo>
                    <a:pt x="6067272" y="2611958"/>
                  </a:lnTo>
                  <a:lnTo>
                    <a:pt x="6064809" y="2610485"/>
                  </a:lnTo>
                  <a:lnTo>
                    <a:pt x="6022746" y="2601252"/>
                  </a:lnTo>
                  <a:lnTo>
                    <a:pt x="5971768" y="2598458"/>
                  </a:lnTo>
                  <a:lnTo>
                    <a:pt x="5920791" y="2601252"/>
                  </a:lnTo>
                  <a:lnTo>
                    <a:pt x="5878728" y="2610485"/>
                  </a:lnTo>
                  <a:lnTo>
                    <a:pt x="5850153" y="2627452"/>
                  </a:lnTo>
                  <a:lnTo>
                    <a:pt x="5839612" y="2653436"/>
                  </a:lnTo>
                  <a:lnTo>
                    <a:pt x="5850153" y="2679471"/>
                  </a:lnTo>
                  <a:lnTo>
                    <a:pt x="5878728" y="2696565"/>
                  </a:lnTo>
                  <a:lnTo>
                    <a:pt x="5920791" y="2705912"/>
                  </a:lnTo>
                  <a:lnTo>
                    <a:pt x="5971768" y="2708757"/>
                  </a:lnTo>
                  <a:lnTo>
                    <a:pt x="6022746" y="2705912"/>
                  </a:lnTo>
                  <a:lnTo>
                    <a:pt x="6064809" y="2696565"/>
                  </a:lnTo>
                  <a:lnTo>
                    <a:pt x="6090374" y="2681274"/>
                  </a:lnTo>
                  <a:lnTo>
                    <a:pt x="6093384" y="2679471"/>
                  </a:lnTo>
                  <a:lnTo>
                    <a:pt x="6103925" y="2653436"/>
                  </a:lnTo>
                  <a:close/>
                </a:path>
                <a:path w="6650990" h="3336925">
                  <a:moveTo>
                    <a:pt x="6104280" y="2484983"/>
                  </a:moveTo>
                  <a:lnTo>
                    <a:pt x="5878385" y="2484983"/>
                  </a:lnTo>
                  <a:lnTo>
                    <a:pt x="5878385" y="2407094"/>
                  </a:lnTo>
                  <a:lnTo>
                    <a:pt x="5843143" y="2407094"/>
                  </a:lnTo>
                  <a:lnTo>
                    <a:pt x="5843143" y="2513165"/>
                  </a:lnTo>
                  <a:lnTo>
                    <a:pt x="6104280" y="2513165"/>
                  </a:lnTo>
                  <a:lnTo>
                    <a:pt x="6104280" y="2484983"/>
                  </a:lnTo>
                  <a:close/>
                </a:path>
                <a:path w="6650990" h="3336925">
                  <a:moveTo>
                    <a:pt x="6122251" y="2543124"/>
                  </a:moveTo>
                  <a:lnTo>
                    <a:pt x="5821642" y="2543124"/>
                  </a:lnTo>
                  <a:lnTo>
                    <a:pt x="5821642" y="2571318"/>
                  </a:lnTo>
                  <a:lnTo>
                    <a:pt x="6122251" y="2571318"/>
                  </a:lnTo>
                  <a:lnTo>
                    <a:pt x="6122251" y="2543124"/>
                  </a:lnTo>
                  <a:close/>
                </a:path>
                <a:path w="6650990" h="3336925">
                  <a:moveTo>
                    <a:pt x="6187541" y="2085327"/>
                  </a:moveTo>
                  <a:lnTo>
                    <a:pt x="6180582" y="2046871"/>
                  </a:lnTo>
                  <a:lnTo>
                    <a:pt x="6164453" y="2021890"/>
                  </a:lnTo>
                  <a:lnTo>
                    <a:pt x="6161240" y="2016912"/>
                  </a:lnTo>
                  <a:lnTo>
                    <a:pt x="6153353" y="2011705"/>
                  </a:lnTo>
                  <a:lnTo>
                    <a:pt x="6153353" y="2085327"/>
                  </a:lnTo>
                  <a:lnTo>
                    <a:pt x="6149162" y="2110346"/>
                  </a:lnTo>
                  <a:lnTo>
                    <a:pt x="6137275" y="2130348"/>
                  </a:lnTo>
                  <a:lnTo>
                    <a:pt x="6118707" y="2143607"/>
                  </a:lnTo>
                  <a:lnTo>
                    <a:pt x="6094501" y="2148408"/>
                  </a:lnTo>
                  <a:lnTo>
                    <a:pt x="6070143" y="2143607"/>
                  </a:lnTo>
                  <a:lnTo>
                    <a:pt x="6051601" y="2130348"/>
                  </a:lnTo>
                  <a:lnTo>
                    <a:pt x="6039790" y="2110346"/>
                  </a:lnTo>
                  <a:lnTo>
                    <a:pt x="6035649" y="2085327"/>
                  </a:lnTo>
                  <a:lnTo>
                    <a:pt x="6039790" y="2060244"/>
                  </a:lnTo>
                  <a:lnTo>
                    <a:pt x="6051601" y="2040128"/>
                  </a:lnTo>
                  <a:lnTo>
                    <a:pt x="6070143" y="2026754"/>
                  </a:lnTo>
                  <a:lnTo>
                    <a:pt x="6094501" y="2021890"/>
                  </a:lnTo>
                  <a:lnTo>
                    <a:pt x="6118707" y="2026754"/>
                  </a:lnTo>
                  <a:lnTo>
                    <a:pt x="6137275" y="2040128"/>
                  </a:lnTo>
                  <a:lnTo>
                    <a:pt x="6149162" y="2060244"/>
                  </a:lnTo>
                  <a:lnTo>
                    <a:pt x="6153353" y="2085327"/>
                  </a:lnTo>
                  <a:lnTo>
                    <a:pt x="6153353" y="2011705"/>
                  </a:lnTo>
                  <a:lnTo>
                    <a:pt x="6131788" y="1997456"/>
                  </a:lnTo>
                  <a:lnTo>
                    <a:pt x="6094501" y="1990521"/>
                  </a:lnTo>
                  <a:lnTo>
                    <a:pt x="6057074" y="1997456"/>
                  </a:lnTo>
                  <a:lnTo>
                    <a:pt x="6027636" y="2016912"/>
                  </a:lnTo>
                  <a:lnTo>
                    <a:pt x="6008370" y="2046871"/>
                  </a:lnTo>
                  <a:lnTo>
                    <a:pt x="6001461" y="2085327"/>
                  </a:lnTo>
                  <a:lnTo>
                    <a:pt x="6008370" y="2123783"/>
                  </a:lnTo>
                  <a:lnTo>
                    <a:pt x="6027636" y="2153742"/>
                  </a:lnTo>
                  <a:lnTo>
                    <a:pt x="6057074" y="2173198"/>
                  </a:lnTo>
                  <a:lnTo>
                    <a:pt x="6094501" y="2180132"/>
                  </a:lnTo>
                  <a:lnTo>
                    <a:pt x="6131788" y="2173198"/>
                  </a:lnTo>
                  <a:lnTo>
                    <a:pt x="6161240" y="2153742"/>
                  </a:lnTo>
                  <a:lnTo>
                    <a:pt x="6164681" y="2148408"/>
                  </a:lnTo>
                  <a:lnTo>
                    <a:pt x="6180582" y="2123783"/>
                  </a:lnTo>
                  <a:lnTo>
                    <a:pt x="6187541" y="2085327"/>
                  </a:lnTo>
                  <a:close/>
                </a:path>
                <a:path w="6650990" h="3336925">
                  <a:moveTo>
                    <a:pt x="6210490" y="582409"/>
                  </a:moveTo>
                  <a:lnTo>
                    <a:pt x="6202438" y="540994"/>
                  </a:lnTo>
                  <a:lnTo>
                    <a:pt x="6192012" y="525475"/>
                  </a:lnTo>
                  <a:lnTo>
                    <a:pt x="6179324" y="506564"/>
                  </a:lnTo>
                  <a:lnTo>
                    <a:pt x="6142710" y="480402"/>
                  </a:lnTo>
                  <a:lnTo>
                    <a:pt x="6131496" y="476567"/>
                  </a:lnTo>
                  <a:lnTo>
                    <a:pt x="6131496" y="582409"/>
                  </a:lnTo>
                  <a:lnTo>
                    <a:pt x="6124460" y="605637"/>
                  </a:lnTo>
                  <a:lnTo>
                    <a:pt x="6104737" y="623608"/>
                  </a:lnTo>
                  <a:lnTo>
                    <a:pt x="6074334" y="635215"/>
                  </a:lnTo>
                  <a:lnTo>
                    <a:pt x="6035281" y="639330"/>
                  </a:lnTo>
                  <a:lnTo>
                    <a:pt x="5996229" y="635215"/>
                  </a:lnTo>
                  <a:lnTo>
                    <a:pt x="5965825" y="623608"/>
                  </a:lnTo>
                  <a:lnTo>
                    <a:pt x="5946102" y="605637"/>
                  </a:lnTo>
                  <a:lnTo>
                    <a:pt x="5939079" y="582409"/>
                  </a:lnTo>
                  <a:lnTo>
                    <a:pt x="5946102" y="559168"/>
                  </a:lnTo>
                  <a:lnTo>
                    <a:pt x="5965825" y="541197"/>
                  </a:lnTo>
                  <a:lnTo>
                    <a:pt x="5996229" y="529590"/>
                  </a:lnTo>
                  <a:lnTo>
                    <a:pt x="6035281" y="525475"/>
                  </a:lnTo>
                  <a:lnTo>
                    <a:pt x="6074334" y="529590"/>
                  </a:lnTo>
                  <a:lnTo>
                    <a:pt x="6104737" y="541197"/>
                  </a:lnTo>
                  <a:lnTo>
                    <a:pt x="6124460" y="559168"/>
                  </a:lnTo>
                  <a:lnTo>
                    <a:pt x="6131496" y="582409"/>
                  </a:lnTo>
                  <a:lnTo>
                    <a:pt x="6131496" y="476567"/>
                  </a:lnTo>
                  <a:lnTo>
                    <a:pt x="6094171" y="463778"/>
                  </a:lnTo>
                  <a:lnTo>
                    <a:pt x="6035281" y="457949"/>
                  </a:lnTo>
                  <a:lnTo>
                    <a:pt x="5976391" y="463778"/>
                  </a:lnTo>
                  <a:lnTo>
                    <a:pt x="5927852" y="480402"/>
                  </a:lnTo>
                  <a:lnTo>
                    <a:pt x="5891250" y="506564"/>
                  </a:lnTo>
                  <a:lnTo>
                    <a:pt x="5868136" y="540994"/>
                  </a:lnTo>
                  <a:lnTo>
                    <a:pt x="5860072" y="582409"/>
                  </a:lnTo>
                  <a:lnTo>
                    <a:pt x="5868136" y="623824"/>
                  </a:lnTo>
                  <a:lnTo>
                    <a:pt x="5891250" y="658241"/>
                  </a:lnTo>
                  <a:lnTo>
                    <a:pt x="5927852" y="684403"/>
                  </a:lnTo>
                  <a:lnTo>
                    <a:pt x="5976391" y="701027"/>
                  </a:lnTo>
                  <a:lnTo>
                    <a:pt x="6035281" y="706856"/>
                  </a:lnTo>
                  <a:lnTo>
                    <a:pt x="6094171" y="701027"/>
                  </a:lnTo>
                  <a:lnTo>
                    <a:pt x="6142710" y="684403"/>
                  </a:lnTo>
                  <a:lnTo>
                    <a:pt x="6179324" y="658241"/>
                  </a:lnTo>
                  <a:lnTo>
                    <a:pt x="6192012" y="639330"/>
                  </a:lnTo>
                  <a:lnTo>
                    <a:pt x="6202438" y="623824"/>
                  </a:lnTo>
                  <a:lnTo>
                    <a:pt x="6210490" y="582409"/>
                  </a:lnTo>
                  <a:close/>
                </a:path>
                <a:path w="6650990" h="3336925">
                  <a:moveTo>
                    <a:pt x="6212916" y="2220303"/>
                  </a:moveTo>
                  <a:lnTo>
                    <a:pt x="6194666" y="2226513"/>
                  </a:lnTo>
                  <a:lnTo>
                    <a:pt x="6171374" y="2230920"/>
                  </a:lnTo>
                  <a:lnTo>
                    <a:pt x="6144171" y="2233536"/>
                  </a:lnTo>
                  <a:lnTo>
                    <a:pt x="6114237" y="2234400"/>
                  </a:lnTo>
                  <a:lnTo>
                    <a:pt x="5991237" y="2234400"/>
                  </a:lnTo>
                  <a:lnTo>
                    <a:pt x="5991237" y="2267178"/>
                  </a:lnTo>
                  <a:lnTo>
                    <a:pt x="6112116" y="2267178"/>
                  </a:lnTo>
                  <a:lnTo>
                    <a:pt x="6143333" y="2266200"/>
                  </a:lnTo>
                  <a:lnTo>
                    <a:pt x="6171235" y="2263381"/>
                  </a:lnTo>
                  <a:lnTo>
                    <a:pt x="6194780" y="2258847"/>
                  </a:lnTo>
                  <a:lnTo>
                    <a:pt x="6212916" y="2252726"/>
                  </a:lnTo>
                  <a:lnTo>
                    <a:pt x="6212916" y="2220303"/>
                  </a:lnTo>
                  <a:close/>
                </a:path>
                <a:path w="6650990" h="3336925">
                  <a:moveTo>
                    <a:pt x="6225933" y="748779"/>
                  </a:moveTo>
                  <a:lnTo>
                    <a:pt x="5844629" y="748779"/>
                  </a:lnTo>
                  <a:lnTo>
                    <a:pt x="5844629" y="818515"/>
                  </a:lnTo>
                  <a:lnTo>
                    <a:pt x="6225933" y="818515"/>
                  </a:lnTo>
                  <a:lnTo>
                    <a:pt x="6225933" y="748779"/>
                  </a:lnTo>
                  <a:close/>
                </a:path>
                <a:path w="6650990" h="3336925">
                  <a:moveTo>
                    <a:pt x="6273177" y="1984184"/>
                  </a:moveTo>
                  <a:lnTo>
                    <a:pt x="6238291" y="1984184"/>
                  </a:lnTo>
                  <a:lnTo>
                    <a:pt x="6238291" y="2285149"/>
                  </a:lnTo>
                  <a:lnTo>
                    <a:pt x="6273177" y="2285149"/>
                  </a:lnTo>
                  <a:lnTo>
                    <a:pt x="6273177" y="1984184"/>
                  </a:lnTo>
                  <a:close/>
                </a:path>
                <a:path w="6650990" h="3336925">
                  <a:moveTo>
                    <a:pt x="6366827" y="2539606"/>
                  </a:moveTo>
                  <a:lnTo>
                    <a:pt x="6316383" y="2505062"/>
                  </a:lnTo>
                  <a:lnTo>
                    <a:pt x="6275197" y="2476868"/>
                  </a:lnTo>
                  <a:lnTo>
                    <a:pt x="6280086" y="2461691"/>
                  </a:lnTo>
                  <a:lnTo>
                    <a:pt x="6283617" y="2445766"/>
                  </a:lnTo>
                  <a:lnTo>
                    <a:pt x="6285750" y="2429192"/>
                  </a:lnTo>
                  <a:lnTo>
                    <a:pt x="6286474" y="2412022"/>
                  </a:lnTo>
                  <a:lnTo>
                    <a:pt x="6251587" y="2409914"/>
                  </a:lnTo>
                  <a:lnTo>
                    <a:pt x="6245123" y="2455583"/>
                  </a:lnTo>
                  <a:lnTo>
                    <a:pt x="6227356" y="2494318"/>
                  </a:lnTo>
                  <a:lnTo>
                    <a:pt x="6199149" y="2523007"/>
                  </a:lnTo>
                  <a:lnTo>
                    <a:pt x="6161367" y="2538539"/>
                  </a:lnTo>
                  <a:lnTo>
                    <a:pt x="6161367" y="2570264"/>
                  </a:lnTo>
                  <a:lnTo>
                    <a:pt x="6192571" y="2562453"/>
                  </a:lnTo>
                  <a:lnTo>
                    <a:pt x="6219876" y="2548496"/>
                  </a:lnTo>
                  <a:lnTo>
                    <a:pt x="6242939" y="2529128"/>
                  </a:lnTo>
                  <a:lnTo>
                    <a:pt x="6261455" y="2505062"/>
                  </a:lnTo>
                  <a:lnTo>
                    <a:pt x="6347447" y="2564269"/>
                  </a:lnTo>
                  <a:lnTo>
                    <a:pt x="6366827" y="2539606"/>
                  </a:lnTo>
                  <a:close/>
                </a:path>
                <a:path w="6650990" h="3336925">
                  <a:moveTo>
                    <a:pt x="6444005" y="2407094"/>
                  </a:moveTo>
                  <a:lnTo>
                    <a:pt x="6409118" y="2407094"/>
                  </a:lnTo>
                  <a:lnTo>
                    <a:pt x="6409118" y="2456078"/>
                  </a:lnTo>
                  <a:lnTo>
                    <a:pt x="6336525" y="2456078"/>
                  </a:lnTo>
                  <a:lnTo>
                    <a:pt x="6336525" y="2487091"/>
                  </a:lnTo>
                  <a:lnTo>
                    <a:pt x="6409118" y="2487091"/>
                  </a:lnTo>
                  <a:lnTo>
                    <a:pt x="6409118" y="2576258"/>
                  </a:lnTo>
                  <a:lnTo>
                    <a:pt x="6444005" y="2576258"/>
                  </a:lnTo>
                  <a:lnTo>
                    <a:pt x="6444005" y="2407094"/>
                  </a:lnTo>
                  <a:close/>
                </a:path>
                <a:path w="6650990" h="3336925">
                  <a:moveTo>
                    <a:pt x="6446469" y="2647086"/>
                  </a:moveTo>
                  <a:lnTo>
                    <a:pt x="6436411" y="2618981"/>
                  </a:lnTo>
                  <a:lnTo>
                    <a:pt x="6430111" y="2614663"/>
                  </a:lnTo>
                  <a:lnTo>
                    <a:pt x="6409474" y="2600541"/>
                  </a:lnTo>
                  <a:lnTo>
                    <a:pt x="6409474" y="2647086"/>
                  </a:lnTo>
                  <a:lnTo>
                    <a:pt x="6402222" y="2661526"/>
                  </a:lnTo>
                  <a:lnTo>
                    <a:pt x="6382372" y="2671622"/>
                  </a:lnTo>
                  <a:lnTo>
                    <a:pt x="6352819" y="2677566"/>
                  </a:lnTo>
                  <a:lnTo>
                    <a:pt x="6316434" y="2679509"/>
                  </a:lnTo>
                  <a:lnTo>
                    <a:pt x="6280035" y="2677566"/>
                  </a:lnTo>
                  <a:lnTo>
                    <a:pt x="6250483" y="2671622"/>
                  </a:lnTo>
                  <a:lnTo>
                    <a:pt x="6230645" y="2661526"/>
                  </a:lnTo>
                  <a:lnTo>
                    <a:pt x="6223393" y="2647086"/>
                  </a:lnTo>
                  <a:lnTo>
                    <a:pt x="6230645" y="2632659"/>
                  </a:lnTo>
                  <a:lnTo>
                    <a:pt x="6250483" y="2622550"/>
                  </a:lnTo>
                  <a:lnTo>
                    <a:pt x="6280035" y="2616606"/>
                  </a:lnTo>
                  <a:lnTo>
                    <a:pt x="6316434" y="2614663"/>
                  </a:lnTo>
                  <a:lnTo>
                    <a:pt x="6352819" y="2616606"/>
                  </a:lnTo>
                  <a:lnTo>
                    <a:pt x="6382372" y="2622550"/>
                  </a:lnTo>
                  <a:lnTo>
                    <a:pt x="6402222" y="2632659"/>
                  </a:lnTo>
                  <a:lnTo>
                    <a:pt x="6409474" y="2647086"/>
                  </a:lnTo>
                  <a:lnTo>
                    <a:pt x="6409474" y="2600541"/>
                  </a:lnTo>
                  <a:lnTo>
                    <a:pt x="6408814" y="2600083"/>
                  </a:lnTo>
                  <a:lnTo>
                    <a:pt x="6367526" y="2589453"/>
                  </a:lnTo>
                  <a:lnTo>
                    <a:pt x="6316434" y="2586126"/>
                  </a:lnTo>
                  <a:lnTo>
                    <a:pt x="6265342" y="2589453"/>
                  </a:lnTo>
                  <a:lnTo>
                    <a:pt x="6224054" y="2600083"/>
                  </a:lnTo>
                  <a:lnTo>
                    <a:pt x="6196457" y="2618981"/>
                  </a:lnTo>
                  <a:lnTo>
                    <a:pt x="6186386" y="2647086"/>
                  </a:lnTo>
                  <a:lnTo>
                    <a:pt x="6196457" y="2675204"/>
                  </a:lnTo>
                  <a:lnTo>
                    <a:pt x="6224054" y="2694089"/>
                  </a:lnTo>
                  <a:lnTo>
                    <a:pt x="6265342" y="2704731"/>
                  </a:lnTo>
                  <a:lnTo>
                    <a:pt x="6316434" y="2708059"/>
                  </a:lnTo>
                  <a:lnTo>
                    <a:pt x="6367526" y="2704731"/>
                  </a:lnTo>
                  <a:lnTo>
                    <a:pt x="6408814" y="2694089"/>
                  </a:lnTo>
                  <a:lnTo>
                    <a:pt x="6430111" y="2679509"/>
                  </a:lnTo>
                  <a:lnTo>
                    <a:pt x="6436411" y="2675204"/>
                  </a:lnTo>
                  <a:lnTo>
                    <a:pt x="6446469" y="2647086"/>
                  </a:lnTo>
                  <a:close/>
                </a:path>
                <a:path w="6650990" h="3336925">
                  <a:moveTo>
                    <a:pt x="6650482" y="750620"/>
                  </a:moveTo>
                  <a:lnTo>
                    <a:pt x="6497790" y="750620"/>
                  </a:lnTo>
                  <a:lnTo>
                    <a:pt x="6497790" y="708710"/>
                  </a:lnTo>
                  <a:lnTo>
                    <a:pt x="6634162" y="708710"/>
                  </a:lnTo>
                  <a:lnTo>
                    <a:pt x="6634162" y="642670"/>
                  </a:lnTo>
                  <a:lnTo>
                    <a:pt x="6364071" y="642670"/>
                  </a:lnTo>
                  <a:lnTo>
                    <a:pt x="6364071" y="617270"/>
                  </a:lnTo>
                  <a:lnTo>
                    <a:pt x="6629743" y="617270"/>
                  </a:lnTo>
                  <a:lnTo>
                    <a:pt x="6629743" y="555040"/>
                  </a:lnTo>
                  <a:lnTo>
                    <a:pt x="6629743" y="528370"/>
                  </a:lnTo>
                  <a:lnTo>
                    <a:pt x="6629743" y="463600"/>
                  </a:lnTo>
                  <a:lnTo>
                    <a:pt x="6289484" y="463600"/>
                  </a:lnTo>
                  <a:lnTo>
                    <a:pt x="6289484" y="528370"/>
                  </a:lnTo>
                  <a:lnTo>
                    <a:pt x="6556045" y="528370"/>
                  </a:lnTo>
                  <a:lnTo>
                    <a:pt x="6556045" y="555040"/>
                  </a:lnTo>
                  <a:lnTo>
                    <a:pt x="6290361" y="555040"/>
                  </a:lnTo>
                  <a:lnTo>
                    <a:pt x="6290361" y="617270"/>
                  </a:lnTo>
                  <a:lnTo>
                    <a:pt x="6290361" y="642670"/>
                  </a:lnTo>
                  <a:lnTo>
                    <a:pt x="6290361" y="708710"/>
                  </a:lnTo>
                  <a:lnTo>
                    <a:pt x="6421882" y="708710"/>
                  </a:lnTo>
                  <a:lnTo>
                    <a:pt x="6421882" y="750620"/>
                  </a:lnTo>
                  <a:lnTo>
                    <a:pt x="6269177" y="750620"/>
                  </a:lnTo>
                  <a:lnTo>
                    <a:pt x="6269177" y="817930"/>
                  </a:lnTo>
                  <a:lnTo>
                    <a:pt x="6650482" y="817930"/>
                  </a:lnTo>
                  <a:lnTo>
                    <a:pt x="6650482" y="750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1101940" y="3183686"/>
            <a:ext cx="683260" cy="330200"/>
          </a:xfrm>
          <a:custGeom>
            <a:avLst/>
            <a:gdLst/>
            <a:ahLst/>
            <a:cxnLst/>
            <a:rect l="l" t="t" r="r" b="b"/>
            <a:pathLst>
              <a:path w="683260" h="330200">
                <a:moveTo>
                  <a:pt x="306692" y="73533"/>
                </a:moveTo>
                <a:lnTo>
                  <a:pt x="295224" y="42214"/>
                </a:lnTo>
                <a:lnTo>
                  <a:pt x="282460" y="33147"/>
                </a:lnTo>
                <a:lnTo>
                  <a:pt x="266687" y="21971"/>
                </a:lnTo>
                <a:lnTo>
                  <a:pt x="266687" y="73533"/>
                </a:lnTo>
                <a:lnTo>
                  <a:pt x="258368" y="91147"/>
                </a:lnTo>
                <a:lnTo>
                  <a:pt x="235788" y="103911"/>
                </a:lnTo>
                <a:lnTo>
                  <a:pt x="202565" y="111683"/>
                </a:lnTo>
                <a:lnTo>
                  <a:pt x="162306" y="114300"/>
                </a:lnTo>
                <a:lnTo>
                  <a:pt x="122047" y="111683"/>
                </a:lnTo>
                <a:lnTo>
                  <a:pt x="88823" y="103911"/>
                </a:lnTo>
                <a:lnTo>
                  <a:pt x="66243" y="91147"/>
                </a:lnTo>
                <a:lnTo>
                  <a:pt x="57912" y="73533"/>
                </a:lnTo>
                <a:lnTo>
                  <a:pt x="66243" y="56134"/>
                </a:lnTo>
                <a:lnTo>
                  <a:pt x="88823" y="43484"/>
                </a:lnTo>
                <a:lnTo>
                  <a:pt x="122047" y="35763"/>
                </a:lnTo>
                <a:lnTo>
                  <a:pt x="162306" y="33147"/>
                </a:lnTo>
                <a:lnTo>
                  <a:pt x="202565" y="35763"/>
                </a:lnTo>
                <a:lnTo>
                  <a:pt x="235788" y="43484"/>
                </a:lnTo>
                <a:lnTo>
                  <a:pt x="258368" y="56134"/>
                </a:lnTo>
                <a:lnTo>
                  <a:pt x="266687" y="73533"/>
                </a:lnTo>
                <a:lnTo>
                  <a:pt x="266687" y="21971"/>
                </a:lnTo>
                <a:lnTo>
                  <a:pt x="264071" y="20104"/>
                </a:lnTo>
                <a:lnTo>
                  <a:pt x="218135" y="6985"/>
                </a:lnTo>
                <a:lnTo>
                  <a:pt x="162306" y="2667"/>
                </a:lnTo>
                <a:lnTo>
                  <a:pt x="106464" y="6985"/>
                </a:lnTo>
                <a:lnTo>
                  <a:pt x="60528" y="20104"/>
                </a:lnTo>
                <a:lnTo>
                  <a:pt x="29375" y="42214"/>
                </a:lnTo>
                <a:lnTo>
                  <a:pt x="17907" y="73533"/>
                </a:lnTo>
                <a:lnTo>
                  <a:pt x="29375" y="105079"/>
                </a:lnTo>
                <a:lnTo>
                  <a:pt x="60528" y="127304"/>
                </a:lnTo>
                <a:lnTo>
                  <a:pt x="106464" y="140449"/>
                </a:lnTo>
                <a:lnTo>
                  <a:pt x="162306" y="144780"/>
                </a:lnTo>
                <a:lnTo>
                  <a:pt x="218135" y="140449"/>
                </a:lnTo>
                <a:lnTo>
                  <a:pt x="264071" y="127304"/>
                </a:lnTo>
                <a:lnTo>
                  <a:pt x="282295" y="114300"/>
                </a:lnTo>
                <a:lnTo>
                  <a:pt x="295224" y="105079"/>
                </a:lnTo>
                <a:lnTo>
                  <a:pt x="306692" y="73533"/>
                </a:lnTo>
                <a:close/>
              </a:path>
              <a:path w="683260" h="330200">
                <a:moveTo>
                  <a:pt x="308216" y="293751"/>
                </a:moveTo>
                <a:lnTo>
                  <a:pt x="60960" y="293751"/>
                </a:lnTo>
                <a:lnTo>
                  <a:pt x="60960" y="233553"/>
                </a:lnTo>
                <a:lnTo>
                  <a:pt x="22479" y="233553"/>
                </a:lnTo>
                <a:lnTo>
                  <a:pt x="22479" y="326136"/>
                </a:lnTo>
                <a:lnTo>
                  <a:pt x="308216" y="326136"/>
                </a:lnTo>
                <a:lnTo>
                  <a:pt x="308216" y="293751"/>
                </a:lnTo>
                <a:close/>
              </a:path>
              <a:path w="683260" h="330200">
                <a:moveTo>
                  <a:pt x="324980" y="173736"/>
                </a:moveTo>
                <a:lnTo>
                  <a:pt x="0" y="173736"/>
                </a:lnTo>
                <a:lnTo>
                  <a:pt x="0" y="205740"/>
                </a:lnTo>
                <a:lnTo>
                  <a:pt x="324980" y="205740"/>
                </a:lnTo>
                <a:lnTo>
                  <a:pt x="324980" y="173736"/>
                </a:lnTo>
                <a:close/>
              </a:path>
              <a:path w="683260" h="330200">
                <a:moveTo>
                  <a:pt x="525767" y="139827"/>
                </a:moveTo>
                <a:lnTo>
                  <a:pt x="519849" y="114947"/>
                </a:lnTo>
                <a:lnTo>
                  <a:pt x="513664" y="107823"/>
                </a:lnTo>
                <a:lnTo>
                  <a:pt x="503618" y="96253"/>
                </a:lnTo>
                <a:lnTo>
                  <a:pt x="491858" y="90563"/>
                </a:lnTo>
                <a:lnTo>
                  <a:pt x="491858" y="139827"/>
                </a:lnTo>
                <a:lnTo>
                  <a:pt x="488835" y="152374"/>
                </a:lnTo>
                <a:lnTo>
                  <a:pt x="480237" y="162547"/>
                </a:lnTo>
                <a:lnTo>
                  <a:pt x="466788" y="169341"/>
                </a:lnTo>
                <a:lnTo>
                  <a:pt x="449186" y="171831"/>
                </a:lnTo>
                <a:lnTo>
                  <a:pt x="431584" y="169341"/>
                </a:lnTo>
                <a:lnTo>
                  <a:pt x="418134" y="162547"/>
                </a:lnTo>
                <a:lnTo>
                  <a:pt x="409536" y="152374"/>
                </a:lnTo>
                <a:lnTo>
                  <a:pt x="406514" y="139827"/>
                </a:lnTo>
                <a:lnTo>
                  <a:pt x="409536" y="127266"/>
                </a:lnTo>
                <a:lnTo>
                  <a:pt x="418134" y="117106"/>
                </a:lnTo>
                <a:lnTo>
                  <a:pt x="431584" y="110299"/>
                </a:lnTo>
                <a:lnTo>
                  <a:pt x="449186" y="107823"/>
                </a:lnTo>
                <a:lnTo>
                  <a:pt x="466788" y="110299"/>
                </a:lnTo>
                <a:lnTo>
                  <a:pt x="480237" y="117106"/>
                </a:lnTo>
                <a:lnTo>
                  <a:pt x="488835" y="127266"/>
                </a:lnTo>
                <a:lnTo>
                  <a:pt x="491858" y="139827"/>
                </a:lnTo>
                <a:lnTo>
                  <a:pt x="491858" y="90563"/>
                </a:lnTo>
                <a:lnTo>
                  <a:pt x="479310" y="84480"/>
                </a:lnTo>
                <a:lnTo>
                  <a:pt x="449186" y="80391"/>
                </a:lnTo>
                <a:lnTo>
                  <a:pt x="419061" y="84480"/>
                </a:lnTo>
                <a:lnTo>
                  <a:pt x="394754" y="96253"/>
                </a:lnTo>
                <a:lnTo>
                  <a:pt x="378523" y="114947"/>
                </a:lnTo>
                <a:lnTo>
                  <a:pt x="372605" y="139827"/>
                </a:lnTo>
                <a:lnTo>
                  <a:pt x="378523" y="164706"/>
                </a:lnTo>
                <a:lnTo>
                  <a:pt x="394754" y="183400"/>
                </a:lnTo>
                <a:lnTo>
                  <a:pt x="419061" y="195173"/>
                </a:lnTo>
                <a:lnTo>
                  <a:pt x="449186" y="199263"/>
                </a:lnTo>
                <a:lnTo>
                  <a:pt x="479310" y="195173"/>
                </a:lnTo>
                <a:lnTo>
                  <a:pt x="503618" y="183400"/>
                </a:lnTo>
                <a:lnTo>
                  <a:pt x="513664" y="171831"/>
                </a:lnTo>
                <a:lnTo>
                  <a:pt x="519849" y="164706"/>
                </a:lnTo>
                <a:lnTo>
                  <a:pt x="525767" y="139827"/>
                </a:lnTo>
                <a:close/>
              </a:path>
              <a:path w="683260" h="330200">
                <a:moveTo>
                  <a:pt x="533768" y="33147"/>
                </a:moveTo>
                <a:lnTo>
                  <a:pt x="467474" y="33147"/>
                </a:lnTo>
                <a:lnTo>
                  <a:pt x="467474" y="0"/>
                </a:lnTo>
                <a:lnTo>
                  <a:pt x="429755" y="0"/>
                </a:lnTo>
                <a:lnTo>
                  <a:pt x="429755" y="33147"/>
                </a:lnTo>
                <a:lnTo>
                  <a:pt x="360794" y="33147"/>
                </a:lnTo>
                <a:lnTo>
                  <a:pt x="360794" y="62103"/>
                </a:lnTo>
                <a:lnTo>
                  <a:pt x="533768" y="62103"/>
                </a:lnTo>
                <a:lnTo>
                  <a:pt x="533768" y="33147"/>
                </a:lnTo>
                <a:close/>
              </a:path>
              <a:path w="683260" h="330200">
                <a:moveTo>
                  <a:pt x="679310" y="4572"/>
                </a:moveTo>
                <a:lnTo>
                  <a:pt x="644258" y="4572"/>
                </a:lnTo>
                <a:lnTo>
                  <a:pt x="644258" y="80772"/>
                </a:lnTo>
                <a:lnTo>
                  <a:pt x="592442" y="80772"/>
                </a:lnTo>
                <a:lnTo>
                  <a:pt x="592442" y="6477"/>
                </a:lnTo>
                <a:lnTo>
                  <a:pt x="557390" y="6477"/>
                </a:lnTo>
                <a:lnTo>
                  <a:pt x="557390" y="194691"/>
                </a:lnTo>
                <a:lnTo>
                  <a:pt x="592442" y="194691"/>
                </a:lnTo>
                <a:lnTo>
                  <a:pt x="592442" y="114681"/>
                </a:lnTo>
                <a:lnTo>
                  <a:pt x="644258" y="114681"/>
                </a:lnTo>
                <a:lnTo>
                  <a:pt x="644258" y="206121"/>
                </a:lnTo>
                <a:lnTo>
                  <a:pt x="679310" y="206121"/>
                </a:lnTo>
                <a:lnTo>
                  <a:pt x="679310" y="114681"/>
                </a:lnTo>
                <a:lnTo>
                  <a:pt x="679310" y="80772"/>
                </a:lnTo>
                <a:lnTo>
                  <a:pt x="679310" y="4572"/>
                </a:lnTo>
                <a:close/>
              </a:path>
              <a:path w="683260" h="330200">
                <a:moveTo>
                  <a:pt x="683120" y="271272"/>
                </a:moveTo>
                <a:lnTo>
                  <a:pt x="671741" y="243776"/>
                </a:lnTo>
                <a:lnTo>
                  <a:pt x="668578" y="241935"/>
                </a:lnTo>
                <a:lnTo>
                  <a:pt x="643496" y="227291"/>
                </a:lnTo>
                <a:lnTo>
                  <a:pt x="643496" y="271272"/>
                </a:lnTo>
                <a:lnTo>
                  <a:pt x="635088" y="284365"/>
                </a:lnTo>
                <a:lnTo>
                  <a:pt x="612305" y="293509"/>
                </a:lnTo>
                <a:lnTo>
                  <a:pt x="578713" y="298856"/>
                </a:lnTo>
                <a:lnTo>
                  <a:pt x="537959" y="300609"/>
                </a:lnTo>
                <a:lnTo>
                  <a:pt x="497192" y="298856"/>
                </a:lnTo>
                <a:lnTo>
                  <a:pt x="463613" y="293509"/>
                </a:lnTo>
                <a:lnTo>
                  <a:pt x="440817" y="284365"/>
                </a:lnTo>
                <a:lnTo>
                  <a:pt x="432422" y="271272"/>
                </a:lnTo>
                <a:lnTo>
                  <a:pt x="440817" y="258165"/>
                </a:lnTo>
                <a:lnTo>
                  <a:pt x="497192" y="243674"/>
                </a:lnTo>
                <a:lnTo>
                  <a:pt x="537959" y="241935"/>
                </a:lnTo>
                <a:lnTo>
                  <a:pt x="578713" y="243674"/>
                </a:lnTo>
                <a:lnTo>
                  <a:pt x="635088" y="258165"/>
                </a:lnTo>
                <a:lnTo>
                  <a:pt x="643496" y="271272"/>
                </a:lnTo>
                <a:lnTo>
                  <a:pt x="643496" y="227291"/>
                </a:lnTo>
                <a:lnTo>
                  <a:pt x="640676" y="225640"/>
                </a:lnTo>
                <a:lnTo>
                  <a:pt x="594550" y="215658"/>
                </a:lnTo>
                <a:lnTo>
                  <a:pt x="537959" y="212598"/>
                </a:lnTo>
                <a:lnTo>
                  <a:pt x="481368" y="215658"/>
                </a:lnTo>
                <a:lnTo>
                  <a:pt x="435229" y="225640"/>
                </a:lnTo>
                <a:lnTo>
                  <a:pt x="404177" y="243776"/>
                </a:lnTo>
                <a:lnTo>
                  <a:pt x="392798" y="271272"/>
                </a:lnTo>
                <a:lnTo>
                  <a:pt x="404177" y="298602"/>
                </a:lnTo>
                <a:lnTo>
                  <a:pt x="435229" y="316750"/>
                </a:lnTo>
                <a:lnTo>
                  <a:pt x="481368" y="326821"/>
                </a:lnTo>
                <a:lnTo>
                  <a:pt x="537959" y="329946"/>
                </a:lnTo>
                <a:lnTo>
                  <a:pt x="594550" y="326821"/>
                </a:lnTo>
                <a:lnTo>
                  <a:pt x="640676" y="316750"/>
                </a:lnTo>
                <a:lnTo>
                  <a:pt x="668312" y="300609"/>
                </a:lnTo>
                <a:lnTo>
                  <a:pt x="671741" y="298602"/>
                </a:lnTo>
                <a:lnTo>
                  <a:pt x="683120" y="27127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4972" y="3188254"/>
            <a:ext cx="340360" cy="325755"/>
          </a:xfrm>
          <a:custGeom>
            <a:avLst/>
            <a:gdLst/>
            <a:ahLst/>
            <a:cxnLst/>
            <a:rect l="l" t="t" r="r" b="b"/>
            <a:pathLst>
              <a:path w="340360" h="325754">
                <a:moveTo>
                  <a:pt x="295267" y="325365"/>
                </a:moveTo>
                <a:lnTo>
                  <a:pt x="257549" y="325365"/>
                </a:lnTo>
                <a:lnTo>
                  <a:pt x="257549" y="0"/>
                </a:lnTo>
                <a:lnTo>
                  <a:pt x="295267" y="0"/>
                </a:lnTo>
                <a:lnTo>
                  <a:pt x="295267" y="128774"/>
                </a:lnTo>
                <a:lnTo>
                  <a:pt x="340224" y="128774"/>
                </a:lnTo>
                <a:lnTo>
                  <a:pt x="340224" y="164968"/>
                </a:lnTo>
                <a:lnTo>
                  <a:pt x="295267" y="164968"/>
                </a:lnTo>
                <a:lnTo>
                  <a:pt x="295267" y="325365"/>
                </a:lnTo>
                <a:close/>
              </a:path>
              <a:path w="340360" h="325754">
                <a:moveTo>
                  <a:pt x="198115" y="219831"/>
                </a:moveTo>
                <a:lnTo>
                  <a:pt x="160016" y="219831"/>
                </a:lnTo>
                <a:lnTo>
                  <a:pt x="160016" y="47623"/>
                </a:lnTo>
                <a:lnTo>
                  <a:pt x="11810" y="47623"/>
                </a:lnTo>
                <a:lnTo>
                  <a:pt x="11810" y="12572"/>
                </a:lnTo>
                <a:lnTo>
                  <a:pt x="198115" y="12572"/>
                </a:lnTo>
                <a:lnTo>
                  <a:pt x="198115" y="219831"/>
                </a:lnTo>
                <a:close/>
              </a:path>
              <a:path w="340360" h="325754">
                <a:moveTo>
                  <a:pt x="94866" y="270503"/>
                </a:moveTo>
                <a:lnTo>
                  <a:pt x="56767" y="270503"/>
                </a:lnTo>
                <a:lnTo>
                  <a:pt x="56767" y="132584"/>
                </a:lnTo>
                <a:lnTo>
                  <a:pt x="94866" y="132584"/>
                </a:lnTo>
                <a:lnTo>
                  <a:pt x="94866" y="270503"/>
                </a:lnTo>
                <a:close/>
              </a:path>
              <a:path w="340360" h="325754">
                <a:moveTo>
                  <a:pt x="124202" y="305935"/>
                </a:moveTo>
                <a:lnTo>
                  <a:pt x="0" y="305935"/>
                </a:lnTo>
                <a:lnTo>
                  <a:pt x="0" y="270503"/>
                </a:lnTo>
                <a:lnTo>
                  <a:pt x="123821" y="270503"/>
                </a:lnTo>
                <a:lnTo>
                  <a:pt x="155706" y="269753"/>
                </a:lnTo>
                <a:lnTo>
                  <a:pt x="184875" y="267360"/>
                </a:lnTo>
                <a:lnTo>
                  <a:pt x="210187" y="263109"/>
                </a:lnTo>
                <a:lnTo>
                  <a:pt x="230499" y="256787"/>
                </a:lnTo>
                <a:lnTo>
                  <a:pt x="230499" y="292219"/>
                </a:lnTo>
                <a:lnTo>
                  <a:pt x="210354" y="298381"/>
                </a:lnTo>
                <a:lnTo>
                  <a:pt x="185351" y="302649"/>
                </a:lnTo>
                <a:lnTo>
                  <a:pt x="156348" y="305131"/>
                </a:lnTo>
                <a:lnTo>
                  <a:pt x="124202" y="30593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07806" y="3189782"/>
            <a:ext cx="325120" cy="320040"/>
          </a:xfrm>
          <a:custGeom>
            <a:avLst/>
            <a:gdLst/>
            <a:ahLst/>
            <a:cxnLst/>
            <a:rect l="l" t="t" r="r" b="b"/>
            <a:pathLst>
              <a:path w="325119" h="320039">
                <a:moveTo>
                  <a:pt x="301358" y="68961"/>
                </a:moveTo>
                <a:lnTo>
                  <a:pt x="264401" y="68961"/>
                </a:lnTo>
                <a:lnTo>
                  <a:pt x="264401" y="110109"/>
                </a:lnTo>
                <a:lnTo>
                  <a:pt x="301358" y="110109"/>
                </a:lnTo>
                <a:lnTo>
                  <a:pt x="301358" y="68961"/>
                </a:lnTo>
                <a:close/>
              </a:path>
              <a:path w="325119" h="320039">
                <a:moveTo>
                  <a:pt x="301358" y="381"/>
                </a:moveTo>
                <a:lnTo>
                  <a:pt x="264401" y="381"/>
                </a:lnTo>
                <a:lnTo>
                  <a:pt x="264401" y="39370"/>
                </a:lnTo>
                <a:lnTo>
                  <a:pt x="60579" y="39370"/>
                </a:lnTo>
                <a:lnTo>
                  <a:pt x="60579" y="0"/>
                </a:lnTo>
                <a:lnTo>
                  <a:pt x="23241" y="0"/>
                </a:lnTo>
                <a:lnTo>
                  <a:pt x="23241" y="39370"/>
                </a:lnTo>
                <a:lnTo>
                  <a:pt x="23241" y="68580"/>
                </a:lnTo>
                <a:lnTo>
                  <a:pt x="23241" y="110490"/>
                </a:lnTo>
                <a:lnTo>
                  <a:pt x="23241" y="139700"/>
                </a:lnTo>
                <a:lnTo>
                  <a:pt x="301358" y="139700"/>
                </a:lnTo>
                <a:lnTo>
                  <a:pt x="301358" y="110490"/>
                </a:lnTo>
                <a:lnTo>
                  <a:pt x="60579" y="110490"/>
                </a:lnTo>
                <a:lnTo>
                  <a:pt x="60579" y="68580"/>
                </a:lnTo>
                <a:lnTo>
                  <a:pt x="301358" y="68580"/>
                </a:lnTo>
                <a:lnTo>
                  <a:pt x="301358" y="40005"/>
                </a:lnTo>
                <a:lnTo>
                  <a:pt x="301358" y="39370"/>
                </a:lnTo>
                <a:lnTo>
                  <a:pt x="301358" y="381"/>
                </a:lnTo>
                <a:close/>
              </a:path>
              <a:path w="325119" h="320039">
                <a:moveTo>
                  <a:pt x="308216" y="288290"/>
                </a:moveTo>
                <a:lnTo>
                  <a:pt x="60960" y="288290"/>
                </a:lnTo>
                <a:lnTo>
                  <a:pt x="60960" y="233680"/>
                </a:lnTo>
                <a:lnTo>
                  <a:pt x="22479" y="233680"/>
                </a:lnTo>
                <a:lnTo>
                  <a:pt x="22479" y="288290"/>
                </a:lnTo>
                <a:lnTo>
                  <a:pt x="22479" y="320040"/>
                </a:lnTo>
                <a:lnTo>
                  <a:pt x="308216" y="320040"/>
                </a:lnTo>
                <a:lnTo>
                  <a:pt x="308216" y="288290"/>
                </a:lnTo>
                <a:close/>
              </a:path>
              <a:path w="325119" h="320039">
                <a:moveTo>
                  <a:pt x="324980" y="178689"/>
                </a:moveTo>
                <a:lnTo>
                  <a:pt x="181356" y="178689"/>
                </a:lnTo>
                <a:lnTo>
                  <a:pt x="181356" y="140208"/>
                </a:lnTo>
                <a:lnTo>
                  <a:pt x="143256" y="140208"/>
                </a:lnTo>
                <a:lnTo>
                  <a:pt x="143256" y="178689"/>
                </a:lnTo>
                <a:lnTo>
                  <a:pt x="0" y="178689"/>
                </a:lnTo>
                <a:lnTo>
                  <a:pt x="0" y="210312"/>
                </a:lnTo>
                <a:lnTo>
                  <a:pt x="324980" y="210312"/>
                </a:lnTo>
                <a:lnTo>
                  <a:pt x="324980" y="17868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84611" y="3188254"/>
            <a:ext cx="296545" cy="325755"/>
          </a:xfrm>
          <a:custGeom>
            <a:avLst/>
            <a:gdLst/>
            <a:ahLst/>
            <a:cxnLst/>
            <a:rect l="l" t="t" r="r" b="b"/>
            <a:pathLst>
              <a:path w="296544" h="325754">
                <a:moveTo>
                  <a:pt x="296029" y="194305"/>
                </a:moveTo>
                <a:lnTo>
                  <a:pt x="258311" y="194305"/>
                </a:lnTo>
                <a:lnTo>
                  <a:pt x="258311" y="155063"/>
                </a:lnTo>
                <a:lnTo>
                  <a:pt x="188971" y="155063"/>
                </a:lnTo>
                <a:lnTo>
                  <a:pt x="188971" y="121535"/>
                </a:lnTo>
                <a:lnTo>
                  <a:pt x="258311" y="121535"/>
                </a:lnTo>
                <a:lnTo>
                  <a:pt x="258311" y="72769"/>
                </a:lnTo>
                <a:lnTo>
                  <a:pt x="201543" y="72769"/>
                </a:lnTo>
                <a:lnTo>
                  <a:pt x="201543" y="39242"/>
                </a:lnTo>
                <a:lnTo>
                  <a:pt x="258311" y="39242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94305"/>
                </a:lnTo>
                <a:close/>
              </a:path>
              <a:path w="296544" h="325754">
                <a:moveTo>
                  <a:pt x="0" y="182875"/>
                </a:moveTo>
                <a:lnTo>
                  <a:pt x="0" y="149348"/>
                </a:lnTo>
                <a:lnTo>
                  <a:pt x="61452" y="143228"/>
                </a:lnTo>
                <a:lnTo>
                  <a:pt x="107867" y="125250"/>
                </a:lnTo>
                <a:lnTo>
                  <a:pt x="137210" y="95128"/>
                </a:lnTo>
                <a:lnTo>
                  <a:pt x="147443" y="52576"/>
                </a:lnTo>
                <a:lnTo>
                  <a:pt x="147443" y="40765"/>
                </a:lnTo>
                <a:lnTo>
                  <a:pt x="0" y="40765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6480"/>
                </a:lnTo>
                <a:lnTo>
                  <a:pt x="179603" y="89259"/>
                </a:lnTo>
                <a:lnTo>
                  <a:pt x="162414" y="123666"/>
                </a:lnTo>
                <a:lnTo>
                  <a:pt x="98055" y="168426"/>
                </a:lnTo>
                <a:lnTo>
                  <a:pt x="52768" y="179307"/>
                </a:lnTo>
                <a:lnTo>
                  <a:pt x="0" y="182875"/>
                </a:lnTo>
                <a:close/>
              </a:path>
              <a:path w="296544" h="325754">
                <a:moveTo>
                  <a:pt x="294886" y="325365"/>
                </a:moveTo>
                <a:lnTo>
                  <a:pt x="256787" y="325365"/>
                </a:lnTo>
                <a:lnTo>
                  <a:pt x="256787" y="244976"/>
                </a:lnTo>
                <a:lnTo>
                  <a:pt x="16001" y="244976"/>
                </a:lnTo>
                <a:lnTo>
                  <a:pt x="16001" y="212211"/>
                </a:lnTo>
                <a:lnTo>
                  <a:pt x="294886" y="212211"/>
                </a:lnTo>
                <a:lnTo>
                  <a:pt x="294886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47314" y="3188254"/>
            <a:ext cx="299720" cy="325755"/>
          </a:xfrm>
          <a:custGeom>
            <a:avLst/>
            <a:gdLst/>
            <a:ahLst/>
            <a:cxnLst/>
            <a:rect l="l" t="t" r="r" b="b"/>
            <a:pathLst>
              <a:path w="299720" h="325754">
                <a:moveTo>
                  <a:pt x="299458" y="198115"/>
                </a:moveTo>
                <a:lnTo>
                  <a:pt x="261740" y="198115"/>
                </a:lnTo>
                <a:lnTo>
                  <a:pt x="261740" y="107820"/>
                </a:lnTo>
                <a:lnTo>
                  <a:pt x="198877" y="107820"/>
                </a:lnTo>
                <a:lnTo>
                  <a:pt x="198877" y="75055"/>
                </a:lnTo>
                <a:lnTo>
                  <a:pt x="261740" y="75055"/>
                </a:lnTo>
                <a:lnTo>
                  <a:pt x="261740" y="0"/>
                </a:lnTo>
                <a:lnTo>
                  <a:pt x="299458" y="0"/>
                </a:lnTo>
                <a:lnTo>
                  <a:pt x="299458" y="198115"/>
                </a:lnTo>
                <a:close/>
              </a:path>
              <a:path w="299720" h="325754">
                <a:moveTo>
                  <a:pt x="211830" y="40765"/>
                </a:moveTo>
                <a:lnTo>
                  <a:pt x="4190" y="40765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0765"/>
                </a:lnTo>
                <a:close/>
              </a:path>
              <a:path w="299720" h="325754">
                <a:moveTo>
                  <a:pt x="0" y="188590"/>
                </a:moveTo>
                <a:lnTo>
                  <a:pt x="0" y="154301"/>
                </a:lnTo>
                <a:lnTo>
                  <a:pt x="36795" y="141865"/>
                </a:lnTo>
                <a:lnTo>
                  <a:pt x="64911" y="117678"/>
                </a:lnTo>
                <a:lnTo>
                  <a:pt x="83526" y="83419"/>
                </a:lnTo>
                <a:lnTo>
                  <a:pt x="91818" y="40765"/>
                </a:lnTo>
                <a:lnTo>
                  <a:pt x="129917" y="40765"/>
                </a:lnTo>
                <a:lnTo>
                  <a:pt x="128929" y="53469"/>
                </a:lnTo>
                <a:lnTo>
                  <a:pt x="127155" y="65816"/>
                </a:lnTo>
                <a:lnTo>
                  <a:pt x="124667" y="77733"/>
                </a:lnTo>
                <a:lnTo>
                  <a:pt x="121535" y="89151"/>
                </a:lnTo>
                <a:lnTo>
                  <a:pt x="166758" y="120392"/>
                </a:lnTo>
                <a:lnTo>
                  <a:pt x="107820" y="120392"/>
                </a:lnTo>
                <a:lnTo>
                  <a:pt x="88187" y="146425"/>
                </a:lnTo>
                <a:lnTo>
                  <a:pt x="63339" y="166921"/>
                </a:lnTo>
                <a:lnTo>
                  <a:pt x="33777" y="181202"/>
                </a:lnTo>
                <a:lnTo>
                  <a:pt x="0" y="188590"/>
                </a:lnTo>
                <a:close/>
              </a:path>
              <a:path w="299720" h="325754">
                <a:moveTo>
                  <a:pt x="201162" y="185923"/>
                </a:moveTo>
                <a:lnTo>
                  <a:pt x="107820" y="120392"/>
                </a:lnTo>
                <a:lnTo>
                  <a:pt x="166758" y="120392"/>
                </a:lnTo>
                <a:lnTo>
                  <a:pt x="221355" y="158111"/>
                </a:lnTo>
                <a:lnTo>
                  <a:pt x="201162" y="185923"/>
                </a:lnTo>
                <a:close/>
              </a:path>
              <a:path w="299720" h="325754">
                <a:moveTo>
                  <a:pt x="299458" y="325365"/>
                </a:moveTo>
                <a:lnTo>
                  <a:pt x="260978" y="325365"/>
                </a:lnTo>
                <a:lnTo>
                  <a:pt x="260978" y="248786"/>
                </a:lnTo>
                <a:lnTo>
                  <a:pt x="19811" y="248786"/>
                </a:lnTo>
                <a:lnTo>
                  <a:pt x="19811" y="216021"/>
                </a:lnTo>
                <a:lnTo>
                  <a:pt x="299458" y="216021"/>
                </a:lnTo>
                <a:lnTo>
                  <a:pt x="299458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10398" y="3188254"/>
            <a:ext cx="309880" cy="321310"/>
          </a:xfrm>
          <a:custGeom>
            <a:avLst/>
            <a:gdLst/>
            <a:ahLst/>
            <a:cxnLst/>
            <a:rect l="l" t="t" r="r" b="b"/>
            <a:pathLst>
              <a:path w="309879" h="321310">
                <a:moveTo>
                  <a:pt x="300601" y="241547"/>
                </a:moveTo>
                <a:lnTo>
                  <a:pt x="262883" y="241547"/>
                </a:lnTo>
                <a:lnTo>
                  <a:pt x="262883" y="0"/>
                </a:lnTo>
                <a:lnTo>
                  <a:pt x="300601" y="0"/>
                </a:lnTo>
                <a:lnTo>
                  <a:pt x="300601" y="241547"/>
                </a:lnTo>
                <a:close/>
              </a:path>
              <a:path w="309879" h="321310">
                <a:moveTo>
                  <a:pt x="103248" y="192400"/>
                </a:moveTo>
                <a:lnTo>
                  <a:pt x="60273" y="185298"/>
                </a:lnTo>
                <a:lnTo>
                  <a:pt x="27764" y="165587"/>
                </a:lnTo>
                <a:lnTo>
                  <a:pt x="7185" y="135662"/>
                </a:lnTo>
                <a:lnTo>
                  <a:pt x="0" y="97914"/>
                </a:lnTo>
                <a:lnTo>
                  <a:pt x="7185" y="60166"/>
                </a:lnTo>
                <a:lnTo>
                  <a:pt x="27764" y="30241"/>
                </a:lnTo>
                <a:lnTo>
                  <a:pt x="60273" y="10530"/>
                </a:lnTo>
                <a:lnTo>
                  <a:pt x="103248" y="3428"/>
                </a:lnTo>
                <a:lnTo>
                  <a:pt x="146163" y="10530"/>
                </a:lnTo>
                <a:lnTo>
                  <a:pt x="178541" y="30241"/>
                </a:lnTo>
                <a:lnTo>
                  <a:pt x="181828" y="35051"/>
                </a:lnTo>
                <a:lnTo>
                  <a:pt x="103248" y="35051"/>
                </a:lnTo>
                <a:lnTo>
                  <a:pt x="76614" y="39462"/>
                </a:lnTo>
                <a:lnTo>
                  <a:pt x="55910" y="52052"/>
                </a:lnTo>
                <a:lnTo>
                  <a:pt x="42492" y="71858"/>
                </a:lnTo>
                <a:lnTo>
                  <a:pt x="37718" y="97914"/>
                </a:lnTo>
                <a:lnTo>
                  <a:pt x="42492" y="123911"/>
                </a:lnTo>
                <a:lnTo>
                  <a:pt x="55910" y="143585"/>
                </a:lnTo>
                <a:lnTo>
                  <a:pt x="76614" y="156045"/>
                </a:lnTo>
                <a:lnTo>
                  <a:pt x="103248" y="160396"/>
                </a:lnTo>
                <a:lnTo>
                  <a:pt x="182088" y="160396"/>
                </a:lnTo>
                <a:lnTo>
                  <a:pt x="178541" y="165587"/>
                </a:lnTo>
                <a:lnTo>
                  <a:pt x="146163" y="185298"/>
                </a:lnTo>
                <a:lnTo>
                  <a:pt x="103248" y="192400"/>
                </a:lnTo>
                <a:close/>
              </a:path>
              <a:path w="309879" h="321310">
                <a:moveTo>
                  <a:pt x="182088" y="160396"/>
                </a:moveTo>
                <a:lnTo>
                  <a:pt x="103248" y="160396"/>
                </a:lnTo>
                <a:lnTo>
                  <a:pt x="129661" y="156045"/>
                </a:lnTo>
                <a:lnTo>
                  <a:pt x="150253" y="143585"/>
                </a:lnTo>
                <a:lnTo>
                  <a:pt x="163629" y="123911"/>
                </a:lnTo>
                <a:lnTo>
                  <a:pt x="168397" y="97914"/>
                </a:lnTo>
                <a:lnTo>
                  <a:pt x="163629" y="71858"/>
                </a:lnTo>
                <a:lnTo>
                  <a:pt x="150253" y="52052"/>
                </a:lnTo>
                <a:lnTo>
                  <a:pt x="129661" y="39462"/>
                </a:lnTo>
                <a:lnTo>
                  <a:pt x="103248" y="35051"/>
                </a:lnTo>
                <a:lnTo>
                  <a:pt x="181828" y="35051"/>
                </a:lnTo>
                <a:lnTo>
                  <a:pt x="198990" y="60166"/>
                </a:lnTo>
                <a:lnTo>
                  <a:pt x="206115" y="97914"/>
                </a:lnTo>
                <a:lnTo>
                  <a:pt x="198990" y="135662"/>
                </a:lnTo>
                <a:lnTo>
                  <a:pt x="182088" y="160396"/>
                </a:lnTo>
                <a:close/>
              </a:path>
              <a:path w="309879" h="321310">
                <a:moveTo>
                  <a:pt x="309364" y="321174"/>
                </a:moveTo>
                <a:lnTo>
                  <a:pt x="28574" y="321174"/>
                </a:lnTo>
                <a:lnTo>
                  <a:pt x="28574" y="214878"/>
                </a:lnTo>
                <a:lnTo>
                  <a:pt x="67054" y="214878"/>
                </a:lnTo>
                <a:lnTo>
                  <a:pt x="67054" y="286885"/>
                </a:lnTo>
                <a:lnTo>
                  <a:pt x="309364" y="286885"/>
                </a:lnTo>
                <a:lnTo>
                  <a:pt x="309364" y="32117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94009" y="3188254"/>
            <a:ext cx="292735" cy="325755"/>
          </a:xfrm>
          <a:custGeom>
            <a:avLst/>
            <a:gdLst/>
            <a:ahLst/>
            <a:cxnLst/>
            <a:rect l="l" t="t" r="r" b="b"/>
            <a:pathLst>
              <a:path w="292735" h="325754">
                <a:moveTo>
                  <a:pt x="292600" y="325365"/>
                </a:moveTo>
                <a:lnTo>
                  <a:pt x="254882" y="325365"/>
                </a:lnTo>
                <a:lnTo>
                  <a:pt x="254882" y="167635"/>
                </a:lnTo>
                <a:lnTo>
                  <a:pt x="168016" y="167635"/>
                </a:lnTo>
                <a:lnTo>
                  <a:pt x="150506" y="214564"/>
                </a:lnTo>
                <a:lnTo>
                  <a:pt x="124401" y="252752"/>
                </a:lnTo>
                <a:lnTo>
                  <a:pt x="90249" y="281228"/>
                </a:lnTo>
                <a:lnTo>
                  <a:pt x="48599" y="299025"/>
                </a:lnTo>
                <a:lnTo>
                  <a:pt x="0" y="305173"/>
                </a:lnTo>
                <a:lnTo>
                  <a:pt x="0" y="269360"/>
                </a:lnTo>
                <a:lnTo>
                  <a:pt x="40963" y="263587"/>
                </a:lnTo>
                <a:lnTo>
                  <a:pt x="75238" y="247178"/>
                </a:lnTo>
                <a:lnTo>
                  <a:pt x="102486" y="220926"/>
                </a:lnTo>
                <a:lnTo>
                  <a:pt x="122368" y="185627"/>
                </a:lnTo>
                <a:lnTo>
                  <a:pt x="134546" y="142072"/>
                </a:lnTo>
                <a:lnTo>
                  <a:pt x="138680" y="91056"/>
                </a:lnTo>
                <a:lnTo>
                  <a:pt x="13868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77160" y="11810"/>
                </a:lnTo>
                <a:lnTo>
                  <a:pt x="177160" y="90294"/>
                </a:lnTo>
                <a:lnTo>
                  <a:pt x="177011" y="101075"/>
                </a:lnTo>
                <a:lnTo>
                  <a:pt x="176541" y="111677"/>
                </a:lnTo>
                <a:lnTo>
                  <a:pt x="175713" y="122065"/>
                </a:lnTo>
                <a:lnTo>
                  <a:pt x="174493" y="132203"/>
                </a:lnTo>
                <a:lnTo>
                  <a:pt x="254882" y="132203"/>
                </a:lnTo>
                <a:lnTo>
                  <a:pt x="254882" y="0"/>
                </a:lnTo>
                <a:lnTo>
                  <a:pt x="292600" y="0"/>
                </a:lnTo>
                <a:lnTo>
                  <a:pt x="292600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56712" y="3188254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302887" y="131060"/>
                </a:moveTo>
                <a:lnTo>
                  <a:pt x="267074" y="131060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31060"/>
                </a:lnTo>
                <a:close/>
              </a:path>
              <a:path w="302895" h="325754">
                <a:moveTo>
                  <a:pt x="214116" y="319651"/>
                </a:moveTo>
                <a:lnTo>
                  <a:pt x="178303" y="319651"/>
                </a:lnTo>
                <a:lnTo>
                  <a:pt x="178303" y="1904"/>
                </a:lnTo>
                <a:lnTo>
                  <a:pt x="214116" y="1904"/>
                </a:lnTo>
                <a:lnTo>
                  <a:pt x="214116" y="131060"/>
                </a:lnTo>
                <a:lnTo>
                  <a:pt x="302887" y="131060"/>
                </a:lnTo>
                <a:lnTo>
                  <a:pt x="302887" y="166111"/>
                </a:lnTo>
                <a:lnTo>
                  <a:pt x="214116" y="166111"/>
                </a:lnTo>
                <a:lnTo>
                  <a:pt x="214116" y="319651"/>
                </a:lnTo>
                <a:close/>
              </a:path>
              <a:path w="302895" h="325754">
                <a:moveTo>
                  <a:pt x="302887" y="325365"/>
                </a:moveTo>
                <a:lnTo>
                  <a:pt x="267074" y="325365"/>
                </a:lnTo>
                <a:lnTo>
                  <a:pt x="267074" y="166111"/>
                </a:lnTo>
                <a:lnTo>
                  <a:pt x="302887" y="166111"/>
                </a:lnTo>
                <a:lnTo>
                  <a:pt x="302887" y="325365"/>
                </a:lnTo>
                <a:close/>
              </a:path>
              <a:path w="302895" h="325754">
                <a:moveTo>
                  <a:pt x="59815" y="305935"/>
                </a:moveTo>
                <a:lnTo>
                  <a:pt x="0" y="305935"/>
                </a:lnTo>
                <a:lnTo>
                  <a:pt x="0" y="139442"/>
                </a:lnTo>
                <a:lnTo>
                  <a:pt x="96009" y="139442"/>
                </a:lnTo>
                <a:lnTo>
                  <a:pt x="96009" y="45337"/>
                </a:lnTo>
                <a:lnTo>
                  <a:pt x="0" y="45337"/>
                </a:lnTo>
                <a:lnTo>
                  <a:pt x="0" y="11810"/>
                </a:lnTo>
                <a:lnTo>
                  <a:pt x="131822" y="11810"/>
                </a:lnTo>
                <a:lnTo>
                  <a:pt x="131822" y="172969"/>
                </a:lnTo>
                <a:lnTo>
                  <a:pt x="35432" y="172969"/>
                </a:lnTo>
                <a:lnTo>
                  <a:pt x="35432" y="272408"/>
                </a:lnTo>
                <a:lnTo>
                  <a:pt x="154682" y="272408"/>
                </a:lnTo>
                <a:lnTo>
                  <a:pt x="154682" y="291457"/>
                </a:lnTo>
                <a:lnTo>
                  <a:pt x="136537" y="297738"/>
                </a:lnTo>
                <a:lnTo>
                  <a:pt x="114392" y="302268"/>
                </a:lnTo>
                <a:lnTo>
                  <a:pt x="88675" y="305012"/>
                </a:lnTo>
                <a:lnTo>
                  <a:pt x="59815" y="305935"/>
                </a:lnTo>
                <a:close/>
              </a:path>
              <a:path w="302895" h="325754">
                <a:moveTo>
                  <a:pt x="154682" y="272408"/>
                </a:moveTo>
                <a:lnTo>
                  <a:pt x="60577" y="272408"/>
                </a:lnTo>
                <a:lnTo>
                  <a:pt x="88461" y="271467"/>
                </a:lnTo>
                <a:lnTo>
                  <a:pt x="113344" y="268598"/>
                </a:lnTo>
                <a:lnTo>
                  <a:pt x="135370" y="263728"/>
                </a:lnTo>
                <a:lnTo>
                  <a:pt x="154682" y="256787"/>
                </a:lnTo>
                <a:lnTo>
                  <a:pt x="154682" y="2724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13313" y="3192322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20" h="317500">
                <a:moveTo>
                  <a:pt x="306311" y="95250"/>
                </a:moveTo>
                <a:lnTo>
                  <a:pt x="60198" y="95250"/>
                </a:lnTo>
                <a:lnTo>
                  <a:pt x="60198" y="73660"/>
                </a:lnTo>
                <a:lnTo>
                  <a:pt x="301739" y="73660"/>
                </a:lnTo>
                <a:lnTo>
                  <a:pt x="301739" y="48260"/>
                </a:lnTo>
                <a:lnTo>
                  <a:pt x="301739" y="26670"/>
                </a:lnTo>
                <a:lnTo>
                  <a:pt x="301739" y="0"/>
                </a:lnTo>
                <a:lnTo>
                  <a:pt x="23622" y="0"/>
                </a:lnTo>
                <a:lnTo>
                  <a:pt x="23622" y="26670"/>
                </a:lnTo>
                <a:lnTo>
                  <a:pt x="265176" y="26670"/>
                </a:lnTo>
                <a:lnTo>
                  <a:pt x="265176" y="48260"/>
                </a:lnTo>
                <a:lnTo>
                  <a:pt x="23622" y="48260"/>
                </a:lnTo>
                <a:lnTo>
                  <a:pt x="23622" y="73660"/>
                </a:lnTo>
                <a:lnTo>
                  <a:pt x="23622" y="95250"/>
                </a:lnTo>
                <a:lnTo>
                  <a:pt x="23622" y="121920"/>
                </a:lnTo>
                <a:lnTo>
                  <a:pt x="306311" y="121920"/>
                </a:lnTo>
                <a:lnTo>
                  <a:pt x="306311" y="95250"/>
                </a:lnTo>
                <a:close/>
              </a:path>
              <a:path w="325120" h="317500">
                <a:moveTo>
                  <a:pt x="308216" y="290830"/>
                </a:moveTo>
                <a:lnTo>
                  <a:pt x="59055" y="290830"/>
                </a:lnTo>
                <a:lnTo>
                  <a:pt x="59055" y="269240"/>
                </a:lnTo>
                <a:lnTo>
                  <a:pt x="302501" y="269240"/>
                </a:lnTo>
                <a:lnTo>
                  <a:pt x="302501" y="243840"/>
                </a:lnTo>
                <a:lnTo>
                  <a:pt x="302501" y="223520"/>
                </a:lnTo>
                <a:lnTo>
                  <a:pt x="302501" y="196850"/>
                </a:lnTo>
                <a:lnTo>
                  <a:pt x="21717" y="196850"/>
                </a:lnTo>
                <a:lnTo>
                  <a:pt x="21717" y="223520"/>
                </a:lnTo>
                <a:lnTo>
                  <a:pt x="265938" y="223520"/>
                </a:lnTo>
                <a:lnTo>
                  <a:pt x="265938" y="243840"/>
                </a:lnTo>
                <a:lnTo>
                  <a:pt x="22479" y="243840"/>
                </a:lnTo>
                <a:lnTo>
                  <a:pt x="22479" y="269240"/>
                </a:lnTo>
                <a:lnTo>
                  <a:pt x="22479" y="290830"/>
                </a:lnTo>
                <a:lnTo>
                  <a:pt x="22479" y="317500"/>
                </a:lnTo>
                <a:lnTo>
                  <a:pt x="308216" y="317500"/>
                </a:lnTo>
                <a:lnTo>
                  <a:pt x="308216" y="290830"/>
                </a:lnTo>
                <a:close/>
              </a:path>
              <a:path w="325120" h="317500">
                <a:moveTo>
                  <a:pt x="324980" y="145669"/>
                </a:moveTo>
                <a:lnTo>
                  <a:pt x="0" y="145669"/>
                </a:lnTo>
                <a:lnTo>
                  <a:pt x="0" y="173101"/>
                </a:lnTo>
                <a:lnTo>
                  <a:pt x="324980" y="173101"/>
                </a:lnTo>
                <a:lnTo>
                  <a:pt x="324980" y="1456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92159" y="3188254"/>
            <a:ext cx="298450" cy="325755"/>
          </a:xfrm>
          <a:custGeom>
            <a:avLst/>
            <a:gdLst/>
            <a:ahLst/>
            <a:cxnLst/>
            <a:rect l="l" t="t" r="r" b="b"/>
            <a:pathLst>
              <a:path w="298450" h="325754">
                <a:moveTo>
                  <a:pt x="297934" y="325365"/>
                </a:moveTo>
                <a:lnTo>
                  <a:pt x="260216" y="325365"/>
                </a:lnTo>
                <a:lnTo>
                  <a:pt x="260216" y="0"/>
                </a:lnTo>
                <a:lnTo>
                  <a:pt x="297934" y="0"/>
                </a:lnTo>
                <a:lnTo>
                  <a:pt x="297934" y="325365"/>
                </a:lnTo>
                <a:close/>
              </a:path>
              <a:path w="298450" h="325754">
                <a:moveTo>
                  <a:pt x="0" y="305935"/>
                </a:moveTo>
                <a:lnTo>
                  <a:pt x="0" y="267836"/>
                </a:lnTo>
                <a:lnTo>
                  <a:pt x="30101" y="254515"/>
                </a:lnTo>
                <a:lnTo>
                  <a:pt x="55144" y="226294"/>
                </a:lnTo>
                <a:lnTo>
                  <a:pt x="74959" y="185351"/>
                </a:lnTo>
                <a:lnTo>
                  <a:pt x="89377" y="133868"/>
                </a:lnTo>
                <a:lnTo>
                  <a:pt x="98228" y="74025"/>
                </a:lnTo>
                <a:lnTo>
                  <a:pt x="101343" y="8000"/>
                </a:lnTo>
                <a:lnTo>
                  <a:pt x="139823" y="9524"/>
                </a:lnTo>
                <a:lnTo>
                  <a:pt x="138817" y="46010"/>
                </a:lnTo>
                <a:lnTo>
                  <a:pt x="136346" y="80531"/>
                </a:lnTo>
                <a:lnTo>
                  <a:pt x="132376" y="112981"/>
                </a:lnTo>
                <a:lnTo>
                  <a:pt x="126869" y="143252"/>
                </a:lnTo>
                <a:lnTo>
                  <a:pt x="159730" y="187066"/>
                </a:lnTo>
                <a:lnTo>
                  <a:pt x="115059" y="187066"/>
                </a:lnTo>
                <a:lnTo>
                  <a:pt x="94187" y="235321"/>
                </a:lnTo>
                <a:lnTo>
                  <a:pt x="67816" y="271931"/>
                </a:lnTo>
                <a:lnTo>
                  <a:pt x="36301" y="295827"/>
                </a:lnTo>
                <a:lnTo>
                  <a:pt x="0" y="305935"/>
                </a:lnTo>
                <a:close/>
              </a:path>
              <a:path w="298450" h="325754">
                <a:moveTo>
                  <a:pt x="201543" y="305173"/>
                </a:moveTo>
                <a:lnTo>
                  <a:pt x="115059" y="187066"/>
                </a:lnTo>
                <a:lnTo>
                  <a:pt x="159730" y="187066"/>
                </a:lnTo>
                <a:lnTo>
                  <a:pt x="232023" y="283456"/>
                </a:lnTo>
                <a:lnTo>
                  <a:pt x="201543" y="3051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57520" y="3187496"/>
            <a:ext cx="702310" cy="326390"/>
          </a:xfrm>
          <a:custGeom>
            <a:avLst/>
            <a:gdLst/>
            <a:ahLst/>
            <a:cxnLst/>
            <a:rect l="l" t="t" r="r" b="b"/>
            <a:pathLst>
              <a:path w="702310" h="326389">
                <a:moveTo>
                  <a:pt x="221361" y="154686"/>
                </a:moveTo>
                <a:lnTo>
                  <a:pt x="168046" y="118872"/>
                </a:lnTo>
                <a:lnTo>
                  <a:pt x="121539" y="87630"/>
                </a:lnTo>
                <a:lnTo>
                  <a:pt x="124663" y="76619"/>
                </a:lnTo>
                <a:lnTo>
                  <a:pt x="127114" y="65290"/>
                </a:lnTo>
                <a:lnTo>
                  <a:pt x="128778" y="53606"/>
                </a:lnTo>
                <a:lnTo>
                  <a:pt x="129540" y="41529"/>
                </a:lnTo>
                <a:lnTo>
                  <a:pt x="211836" y="41529"/>
                </a:lnTo>
                <a:lnTo>
                  <a:pt x="211836" y="9144"/>
                </a:lnTo>
                <a:lnTo>
                  <a:pt x="4191" y="9144"/>
                </a:lnTo>
                <a:lnTo>
                  <a:pt x="4191" y="41529"/>
                </a:lnTo>
                <a:lnTo>
                  <a:pt x="91821" y="41529"/>
                </a:lnTo>
                <a:lnTo>
                  <a:pt x="83527" y="82626"/>
                </a:lnTo>
                <a:lnTo>
                  <a:pt x="64909" y="115684"/>
                </a:lnTo>
                <a:lnTo>
                  <a:pt x="36804" y="139090"/>
                </a:lnTo>
                <a:lnTo>
                  <a:pt x="0" y="151257"/>
                </a:lnTo>
                <a:lnTo>
                  <a:pt x="0" y="185547"/>
                </a:lnTo>
                <a:lnTo>
                  <a:pt x="33566" y="178231"/>
                </a:lnTo>
                <a:lnTo>
                  <a:pt x="63004" y="164211"/>
                </a:lnTo>
                <a:lnTo>
                  <a:pt x="87820" y="144183"/>
                </a:lnTo>
                <a:lnTo>
                  <a:pt x="107442" y="118872"/>
                </a:lnTo>
                <a:lnTo>
                  <a:pt x="201168" y="182880"/>
                </a:lnTo>
                <a:lnTo>
                  <a:pt x="221361" y="154686"/>
                </a:lnTo>
                <a:close/>
              </a:path>
              <a:path w="702310" h="326389">
                <a:moveTo>
                  <a:pt x="289941" y="212979"/>
                </a:moveTo>
                <a:lnTo>
                  <a:pt x="14859" y="212979"/>
                </a:lnTo>
                <a:lnTo>
                  <a:pt x="14859" y="245745"/>
                </a:lnTo>
                <a:lnTo>
                  <a:pt x="251841" y="245745"/>
                </a:lnTo>
                <a:lnTo>
                  <a:pt x="251841" y="326136"/>
                </a:lnTo>
                <a:lnTo>
                  <a:pt x="289941" y="326136"/>
                </a:lnTo>
                <a:lnTo>
                  <a:pt x="289941" y="212979"/>
                </a:lnTo>
                <a:close/>
              </a:path>
              <a:path w="702310" h="326389">
                <a:moveTo>
                  <a:pt x="335661" y="69723"/>
                </a:moveTo>
                <a:lnTo>
                  <a:pt x="289941" y="69723"/>
                </a:lnTo>
                <a:lnTo>
                  <a:pt x="289941" y="762"/>
                </a:lnTo>
                <a:lnTo>
                  <a:pt x="252222" y="762"/>
                </a:lnTo>
                <a:lnTo>
                  <a:pt x="252222" y="195072"/>
                </a:lnTo>
                <a:lnTo>
                  <a:pt x="289941" y="195072"/>
                </a:lnTo>
                <a:lnTo>
                  <a:pt x="289941" y="105537"/>
                </a:lnTo>
                <a:lnTo>
                  <a:pt x="335661" y="105537"/>
                </a:lnTo>
                <a:lnTo>
                  <a:pt x="335661" y="69723"/>
                </a:lnTo>
                <a:close/>
              </a:path>
              <a:path w="702310" h="326389">
                <a:moveTo>
                  <a:pt x="565010" y="211074"/>
                </a:moveTo>
                <a:lnTo>
                  <a:pt x="558355" y="170294"/>
                </a:lnTo>
                <a:lnTo>
                  <a:pt x="542975" y="144399"/>
                </a:lnTo>
                <a:lnTo>
                  <a:pt x="539724" y="138925"/>
                </a:lnTo>
                <a:lnTo>
                  <a:pt x="528434" y="130962"/>
                </a:lnTo>
                <a:lnTo>
                  <a:pt x="528434" y="211074"/>
                </a:lnTo>
                <a:lnTo>
                  <a:pt x="524281" y="239014"/>
                </a:lnTo>
                <a:lnTo>
                  <a:pt x="512864" y="259981"/>
                </a:lnTo>
                <a:lnTo>
                  <a:pt x="495808" y="273164"/>
                </a:lnTo>
                <a:lnTo>
                  <a:pt x="474713" y="277749"/>
                </a:lnTo>
                <a:lnTo>
                  <a:pt x="453402" y="273164"/>
                </a:lnTo>
                <a:lnTo>
                  <a:pt x="436232" y="259981"/>
                </a:lnTo>
                <a:lnTo>
                  <a:pt x="424789" y="239014"/>
                </a:lnTo>
                <a:lnTo>
                  <a:pt x="420611" y="211074"/>
                </a:lnTo>
                <a:lnTo>
                  <a:pt x="424789" y="183134"/>
                </a:lnTo>
                <a:lnTo>
                  <a:pt x="436232" y="162166"/>
                </a:lnTo>
                <a:lnTo>
                  <a:pt x="453402" y="148971"/>
                </a:lnTo>
                <a:lnTo>
                  <a:pt x="474713" y="144399"/>
                </a:lnTo>
                <a:lnTo>
                  <a:pt x="495808" y="148971"/>
                </a:lnTo>
                <a:lnTo>
                  <a:pt x="512864" y="162166"/>
                </a:lnTo>
                <a:lnTo>
                  <a:pt x="524281" y="183134"/>
                </a:lnTo>
                <a:lnTo>
                  <a:pt x="528434" y="211074"/>
                </a:lnTo>
                <a:lnTo>
                  <a:pt x="528434" y="130962"/>
                </a:lnTo>
                <a:lnTo>
                  <a:pt x="511162" y="118757"/>
                </a:lnTo>
                <a:lnTo>
                  <a:pt x="474713" y="111633"/>
                </a:lnTo>
                <a:lnTo>
                  <a:pt x="438213" y="118757"/>
                </a:lnTo>
                <a:lnTo>
                  <a:pt x="409524" y="138925"/>
                </a:lnTo>
                <a:lnTo>
                  <a:pt x="390766" y="170294"/>
                </a:lnTo>
                <a:lnTo>
                  <a:pt x="384035" y="211074"/>
                </a:lnTo>
                <a:lnTo>
                  <a:pt x="390766" y="251841"/>
                </a:lnTo>
                <a:lnTo>
                  <a:pt x="409524" y="283222"/>
                </a:lnTo>
                <a:lnTo>
                  <a:pt x="438213" y="303377"/>
                </a:lnTo>
                <a:lnTo>
                  <a:pt x="474713" y="310515"/>
                </a:lnTo>
                <a:lnTo>
                  <a:pt x="511162" y="303377"/>
                </a:lnTo>
                <a:lnTo>
                  <a:pt x="539724" y="283222"/>
                </a:lnTo>
                <a:lnTo>
                  <a:pt x="542975" y="277749"/>
                </a:lnTo>
                <a:lnTo>
                  <a:pt x="558355" y="251841"/>
                </a:lnTo>
                <a:lnTo>
                  <a:pt x="565010" y="211074"/>
                </a:lnTo>
                <a:close/>
              </a:path>
              <a:path w="702310" h="326389">
                <a:moveTo>
                  <a:pt x="580250" y="52197"/>
                </a:moveTo>
                <a:lnTo>
                  <a:pt x="493763" y="52197"/>
                </a:lnTo>
                <a:lnTo>
                  <a:pt x="493763" y="0"/>
                </a:lnTo>
                <a:lnTo>
                  <a:pt x="455282" y="0"/>
                </a:lnTo>
                <a:lnTo>
                  <a:pt x="455282" y="52197"/>
                </a:lnTo>
                <a:lnTo>
                  <a:pt x="369189" y="52197"/>
                </a:lnTo>
                <a:lnTo>
                  <a:pt x="369189" y="85725"/>
                </a:lnTo>
                <a:lnTo>
                  <a:pt x="580250" y="85725"/>
                </a:lnTo>
                <a:lnTo>
                  <a:pt x="580250" y="52197"/>
                </a:lnTo>
                <a:close/>
              </a:path>
              <a:path w="702310" h="326389">
                <a:moveTo>
                  <a:pt x="702170" y="132588"/>
                </a:moveTo>
                <a:lnTo>
                  <a:pt x="656450" y="132588"/>
                </a:lnTo>
                <a:lnTo>
                  <a:pt x="656450" y="762"/>
                </a:lnTo>
                <a:lnTo>
                  <a:pt x="618731" y="762"/>
                </a:lnTo>
                <a:lnTo>
                  <a:pt x="618731" y="326136"/>
                </a:lnTo>
                <a:lnTo>
                  <a:pt x="656450" y="326136"/>
                </a:lnTo>
                <a:lnTo>
                  <a:pt x="656450" y="168783"/>
                </a:lnTo>
                <a:lnTo>
                  <a:pt x="702170" y="168783"/>
                </a:lnTo>
                <a:lnTo>
                  <a:pt x="702170" y="13258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85979" y="3188512"/>
            <a:ext cx="325120" cy="321310"/>
          </a:xfrm>
          <a:custGeom>
            <a:avLst/>
            <a:gdLst/>
            <a:ahLst/>
            <a:cxnLst/>
            <a:rect l="l" t="t" r="r" b="b"/>
            <a:pathLst>
              <a:path w="325120" h="321310">
                <a:moveTo>
                  <a:pt x="304787" y="92710"/>
                </a:moveTo>
                <a:lnTo>
                  <a:pt x="61341" y="92710"/>
                </a:lnTo>
                <a:lnTo>
                  <a:pt x="61341" y="0"/>
                </a:lnTo>
                <a:lnTo>
                  <a:pt x="23241" y="0"/>
                </a:lnTo>
                <a:lnTo>
                  <a:pt x="23241" y="92710"/>
                </a:lnTo>
                <a:lnTo>
                  <a:pt x="23241" y="125730"/>
                </a:lnTo>
                <a:lnTo>
                  <a:pt x="304787" y="125730"/>
                </a:lnTo>
                <a:lnTo>
                  <a:pt x="304787" y="92710"/>
                </a:lnTo>
                <a:close/>
              </a:path>
              <a:path w="325120" h="321310">
                <a:moveTo>
                  <a:pt x="308216" y="288290"/>
                </a:moveTo>
                <a:lnTo>
                  <a:pt x="60960" y="288290"/>
                </a:lnTo>
                <a:lnTo>
                  <a:pt x="60960" y="223520"/>
                </a:lnTo>
                <a:lnTo>
                  <a:pt x="22479" y="223520"/>
                </a:lnTo>
                <a:lnTo>
                  <a:pt x="22479" y="288290"/>
                </a:lnTo>
                <a:lnTo>
                  <a:pt x="22479" y="321310"/>
                </a:lnTo>
                <a:lnTo>
                  <a:pt x="308216" y="321310"/>
                </a:lnTo>
                <a:lnTo>
                  <a:pt x="308216" y="288290"/>
                </a:lnTo>
                <a:close/>
              </a:path>
              <a:path w="325120" h="321310">
                <a:moveTo>
                  <a:pt x="324980" y="161671"/>
                </a:moveTo>
                <a:lnTo>
                  <a:pt x="0" y="161671"/>
                </a:lnTo>
                <a:lnTo>
                  <a:pt x="0" y="195199"/>
                </a:lnTo>
                <a:lnTo>
                  <a:pt x="324980" y="195199"/>
                </a:lnTo>
                <a:lnTo>
                  <a:pt x="324980" y="1616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70737" y="3200446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5">
                <a:moveTo>
                  <a:pt x="305554" y="305173"/>
                </a:moveTo>
                <a:lnTo>
                  <a:pt x="265550" y="305173"/>
                </a:lnTo>
                <a:lnTo>
                  <a:pt x="265550" y="80007"/>
                </a:lnTo>
                <a:lnTo>
                  <a:pt x="167254" y="253739"/>
                </a:lnTo>
                <a:lnTo>
                  <a:pt x="138299" y="253739"/>
                </a:lnTo>
                <a:lnTo>
                  <a:pt x="40003" y="80007"/>
                </a:lnTo>
                <a:lnTo>
                  <a:pt x="40003" y="305173"/>
                </a:lnTo>
                <a:lnTo>
                  <a:pt x="0" y="305173"/>
                </a:lnTo>
                <a:lnTo>
                  <a:pt x="0" y="0"/>
                </a:lnTo>
                <a:lnTo>
                  <a:pt x="35051" y="0"/>
                </a:lnTo>
                <a:lnTo>
                  <a:pt x="152777" y="207258"/>
                </a:lnTo>
                <a:lnTo>
                  <a:pt x="270503" y="0"/>
                </a:lnTo>
                <a:lnTo>
                  <a:pt x="305554" y="0"/>
                </a:lnTo>
                <a:lnTo>
                  <a:pt x="305554" y="3051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27342" y="3188258"/>
            <a:ext cx="589280" cy="325755"/>
          </a:xfrm>
          <a:custGeom>
            <a:avLst/>
            <a:gdLst/>
            <a:ahLst/>
            <a:cxnLst/>
            <a:rect l="l" t="t" r="r" b="b"/>
            <a:pathLst>
              <a:path w="589279" h="325754">
                <a:moveTo>
                  <a:pt x="242303" y="281940"/>
                </a:moveTo>
                <a:lnTo>
                  <a:pt x="54483" y="281940"/>
                </a:lnTo>
                <a:lnTo>
                  <a:pt x="235445" y="40005"/>
                </a:lnTo>
                <a:lnTo>
                  <a:pt x="235445" y="12573"/>
                </a:lnTo>
                <a:lnTo>
                  <a:pt x="7620" y="12573"/>
                </a:lnTo>
                <a:lnTo>
                  <a:pt x="7620" y="48006"/>
                </a:lnTo>
                <a:lnTo>
                  <a:pt x="180962" y="48006"/>
                </a:lnTo>
                <a:lnTo>
                  <a:pt x="0" y="289560"/>
                </a:lnTo>
                <a:lnTo>
                  <a:pt x="0" y="317373"/>
                </a:lnTo>
                <a:lnTo>
                  <a:pt x="242303" y="317373"/>
                </a:lnTo>
                <a:lnTo>
                  <a:pt x="242303" y="281940"/>
                </a:lnTo>
                <a:close/>
              </a:path>
              <a:path w="589279" h="325754">
                <a:moveTo>
                  <a:pt x="456044" y="284988"/>
                </a:moveTo>
                <a:lnTo>
                  <a:pt x="406539" y="195072"/>
                </a:lnTo>
                <a:lnTo>
                  <a:pt x="377177" y="141732"/>
                </a:lnTo>
                <a:lnTo>
                  <a:pt x="380238" y="112280"/>
                </a:lnTo>
                <a:lnTo>
                  <a:pt x="382511" y="80479"/>
                </a:lnTo>
                <a:lnTo>
                  <a:pt x="383933" y="46253"/>
                </a:lnTo>
                <a:lnTo>
                  <a:pt x="384416" y="9525"/>
                </a:lnTo>
                <a:lnTo>
                  <a:pt x="348221" y="8001"/>
                </a:lnTo>
                <a:lnTo>
                  <a:pt x="346519" y="76492"/>
                </a:lnTo>
                <a:lnTo>
                  <a:pt x="341503" y="136156"/>
                </a:lnTo>
                <a:lnTo>
                  <a:pt x="332701" y="186067"/>
                </a:lnTo>
                <a:lnTo>
                  <a:pt x="319633" y="225285"/>
                </a:lnTo>
                <a:lnTo>
                  <a:pt x="301853" y="252857"/>
                </a:lnTo>
                <a:lnTo>
                  <a:pt x="278879" y="267843"/>
                </a:lnTo>
                <a:lnTo>
                  <a:pt x="278879" y="305943"/>
                </a:lnTo>
                <a:lnTo>
                  <a:pt x="308711" y="293916"/>
                </a:lnTo>
                <a:lnTo>
                  <a:pt x="333222" y="271500"/>
                </a:lnTo>
                <a:lnTo>
                  <a:pt x="352653" y="238594"/>
                </a:lnTo>
                <a:lnTo>
                  <a:pt x="367271" y="195072"/>
                </a:lnTo>
                <a:lnTo>
                  <a:pt x="424421" y="301752"/>
                </a:lnTo>
                <a:lnTo>
                  <a:pt x="456044" y="284988"/>
                </a:lnTo>
                <a:close/>
              </a:path>
              <a:path w="589279" h="325754">
                <a:moveTo>
                  <a:pt x="507098" y="1905"/>
                </a:moveTo>
                <a:lnTo>
                  <a:pt x="471284" y="1905"/>
                </a:lnTo>
                <a:lnTo>
                  <a:pt x="471284" y="111252"/>
                </a:lnTo>
                <a:lnTo>
                  <a:pt x="419849" y="111252"/>
                </a:lnTo>
                <a:lnTo>
                  <a:pt x="419849" y="147066"/>
                </a:lnTo>
                <a:lnTo>
                  <a:pt x="471284" y="147066"/>
                </a:lnTo>
                <a:lnTo>
                  <a:pt x="471284" y="319659"/>
                </a:lnTo>
                <a:lnTo>
                  <a:pt x="507098" y="319659"/>
                </a:lnTo>
                <a:lnTo>
                  <a:pt x="507098" y="1905"/>
                </a:lnTo>
                <a:close/>
              </a:path>
              <a:path w="589279" h="325754">
                <a:moveTo>
                  <a:pt x="589013" y="0"/>
                </a:moveTo>
                <a:lnTo>
                  <a:pt x="553199" y="0"/>
                </a:lnTo>
                <a:lnTo>
                  <a:pt x="553199" y="325374"/>
                </a:lnTo>
                <a:lnTo>
                  <a:pt x="589013" y="325374"/>
                </a:lnTo>
                <a:lnTo>
                  <a:pt x="589013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79981" y="3188254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302887" y="131060"/>
                </a:moveTo>
                <a:lnTo>
                  <a:pt x="267074" y="131060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31060"/>
                </a:lnTo>
                <a:close/>
              </a:path>
              <a:path w="302895" h="325754">
                <a:moveTo>
                  <a:pt x="214116" y="319651"/>
                </a:moveTo>
                <a:lnTo>
                  <a:pt x="178303" y="319651"/>
                </a:lnTo>
                <a:lnTo>
                  <a:pt x="178303" y="1904"/>
                </a:lnTo>
                <a:lnTo>
                  <a:pt x="214116" y="1904"/>
                </a:lnTo>
                <a:lnTo>
                  <a:pt x="214116" y="131060"/>
                </a:lnTo>
                <a:lnTo>
                  <a:pt x="302887" y="131060"/>
                </a:lnTo>
                <a:lnTo>
                  <a:pt x="302887" y="166492"/>
                </a:lnTo>
                <a:lnTo>
                  <a:pt x="214116" y="166492"/>
                </a:lnTo>
                <a:lnTo>
                  <a:pt x="214116" y="319651"/>
                </a:lnTo>
                <a:close/>
              </a:path>
              <a:path w="302895" h="325754">
                <a:moveTo>
                  <a:pt x="302887" y="325365"/>
                </a:moveTo>
                <a:lnTo>
                  <a:pt x="267074" y="325365"/>
                </a:lnTo>
                <a:lnTo>
                  <a:pt x="267074" y="166492"/>
                </a:lnTo>
                <a:lnTo>
                  <a:pt x="302887" y="166492"/>
                </a:lnTo>
                <a:lnTo>
                  <a:pt x="302887" y="325365"/>
                </a:lnTo>
                <a:close/>
              </a:path>
              <a:path w="302895" h="325754">
                <a:moveTo>
                  <a:pt x="7467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0585" y="11810"/>
                </a:lnTo>
                <a:lnTo>
                  <a:pt x="14058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4682" y="272408"/>
                </a:lnTo>
                <a:lnTo>
                  <a:pt x="154682" y="292981"/>
                </a:lnTo>
                <a:lnTo>
                  <a:pt x="138109" y="298541"/>
                </a:lnTo>
                <a:lnTo>
                  <a:pt x="118392" y="302601"/>
                </a:lnTo>
                <a:lnTo>
                  <a:pt x="96819" y="305090"/>
                </a:lnTo>
                <a:lnTo>
                  <a:pt x="74674" y="305935"/>
                </a:lnTo>
                <a:close/>
              </a:path>
              <a:path w="302895" h="325754">
                <a:moveTo>
                  <a:pt x="154682" y="272408"/>
                </a:moveTo>
                <a:lnTo>
                  <a:pt x="78865" y="272408"/>
                </a:lnTo>
                <a:lnTo>
                  <a:pt x="99658" y="271568"/>
                </a:lnTo>
                <a:lnTo>
                  <a:pt x="119773" y="269122"/>
                </a:lnTo>
                <a:lnTo>
                  <a:pt x="138388" y="265175"/>
                </a:lnTo>
                <a:lnTo>
                  <a:pt x="154682" y="259835"/>
                </a:lnTo>
                <a:lnTo>
                  <a:pt x="154682" y="2724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48399" y="3188254"/>
            <a:ext cx="328930" cy="325755"/>
          </a:xfrm>
          <a:custGeom>
            <a:avLst/>
            <a:gdLst/>
            <a:ahLst/>
            <a:cxnLst/>
            <a:rect l="l" t="t" r="r" b="b"/>
            <a:pathLst>
              <a:path w="328929" h="325754">
                <a:moveTo>
                  <a:pt x="282694" y="325365"/>
                </a:moveTo>
                <a:lnTo>
                  <a:pt x="244976" y="325365"/>
                </a:lnTo>
                <a:lnTo>
                  <a:pt x="244976" y="0"/>
                </a:lnTo>
                <a:lnTo>
                  <a:pt x="282694" y="0"/>
                </a:lnTo>
                <a:lnTo>
                  <a:pt x="282694" y="131822"/>
                </a:lnTo>
                <a:lnTo>
                  <a:pt x="328413" y="131822"/>
                </a:lnTo>
                <a:lnTo>
                  <a:pt x="328413" y="168016"/>
                </a:lnTo>
                <a:lnTo>
                  <a:pt x="282694" y="168016"/>
                </a:lnTo>
                <a:lnTo>
                  <a:pt x="282694" y="325365"/>
                </a:lnTo>
                <a:close/>
              </a:path>
              <a:path w="328929" h="325754">
                <a:moveTo>
                  <a:pt x="0" y="305173"/>
                </a:moveTo>
                <a:lnTo>
                  <a:pt x="0" y="269360"/>
                </a:lnTo>
                <a:lnTo>
                  <a:pt x="40963" y="263587"/>
                </a:lnTo>
                <a:lnTo>
                  <a:pt x="75238" y="247178"/>
                </a:lnTo>
                <a:lnTo>
                  <a:pt x="102486" y="220926"/>
                </a:lnTo>
                <a:lnTo>
                  <a:pt x="122368" y="185627"/>
                </a:lnTo>
                <a:lnTo>
                  <a:pt x="134546" y="142072"/>
                </a:lnTo>
                <a:lnTo>
                  <a:pt x="138680" y="91056"/>
                </a:lnTo>
                <a:lnTo>
                  <a:pt x="13868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77160" y="11810"/>
                </a:lnTo>
                <a:lnTo>
                  <a:pt x="177102" y="91056"/>
                </a:lnTo>
                <a:lnTo>
                  <a:pt x="173145" y="142984"/>
                </a:lnTo>
                <a:lnTo>
                  <a:pt x="161365" y="189543"/>
                </a:lnTo>
                <a:lnTo>
                  <a:pt x="142221" y="229250"/>
                </a:lnTo>
                <a:lnTo>
                  <a:pt x="116113" y="261387"/>
                </a:lnTo>
                <a:lnTo>
                  <a:pt x="83440" y="285233"/>
                </a:lnTo>
                <a:lnTo>
                  <a:pt x="44602" y="300068"/>
                </a:lnTo>
                <a:lnTo>
                  <a:pt x="0" y="30517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09432" y="3192322"/>
            <a:ext cx="325120" cy="321310"/>
          </a:xfrm>
          <a:custGeom>
            <a:avLst/>
            <a:gdLst/>
            <a:ahLst/>
            <a:cxnLst/>
            <a:rect l="l" t="t" r="r" b="b"/>
            <a:pathLst>
              <a:path w="325120" h="321310">
                <a:moveTo>
                  <a:pt x="302133" y="233680"/>
                </a:moveTo>
                <a:lnTo>
                  <a:pt x="19812" y="233680"/>
                </a:lnTo>
                <a:lnTo>
                  <a:pt x="19812" y="264160"/>
                </a:lnTo>
                <a:lnTo>
                  <a:pt x="264033" y="264160"/>
                </a:lnTo>
                <a:lnTo>
                  <a:pt x="264033" y="321310"/>
                </a:lnTo>
                <a:lnTo>
                  <a:pt x="302133" y="321310"/>
                </a:lnTo>
                <a:lnTo>
                  <a:pt x="302133" y="264160"/>
                </a:lnTo>
                <a:lnTo>
                  <a:pt x="302133" y="233680"/>
                </a:lnTo>
                <a:close/>
              </a:path>
              <a:path w="325120" h="321310">
                <a:moveTo>
                  <a:pt x="306324" y="114300"/>
                </a:moveTo>
                <a:lnTo>
                  <a:pt x="61341" y="114300"/>
                </a:lnTo>
                <a:lnTo>
                  <a:pt x="61341" y="85090"/>
                </a:lnTo>
                <a:lnTo>
                  <a:pt x="297942" y="85090"/>
                </a:lnTo>
                <a:lnTo>
                  <a:pt x="297942" y="57150"/>
                </a:lnTo>
                <a:lnTo>
                  <a:pt x="61341" y="57150"/>
                </a:lnTo>
                <a:lnTo>
                  <a:pt x="61341" y="29210"/>
                </a:lnTo>
                <a:lnTo>
                  <a:pt x="303276" y="29210"/>
                </a:lnTo>
                <a:lnTo>
                  <a:pt x="303276" y="0"/>
                </a:lnTo>
                <a:lnTo>
                  <a:pt x="23622" y="0"/>
                </a:lnTo>
                <a:lnTo>
                  <a:pt x="23622" y="29210"/>
                </a:lnTo>
                <a:lnTo>
                  <a:pt x="23622" y="57150"/>
                </a:lnTo>
                <a:lnTo>
                  <a:pt x="23622" y="85090"/>
                </a:lnTo>
                <a:lnTo>
                  <a:pt x="23622" y="114300"/>
                </a:lnTo>
                <a:lnTo>
                  <a:pt x="23622" y="143510"/>
                </a:lnTo>
                <a:lnTo>
                  <a:pt x="306324" y="143510"/>
                </a:lnTo>
                <a:lnTo>
                  <a:pt x="306324" y="114300"/>
                </a:lnTo>
                <a:close/>
              </a:path>
              <a:path w="325120" h="321310">
                <a:moveTo>
                  <a:pt x="324993" y="173863"/>
                </a:moveTo>
                <a:lnTo>
                  <a:pt x="0" y="173863"/>
                </a:lnTo>
                <a:lnTo>
                  <a:pt x="0" y="203962"/>
                </a:lnTo>
                <a:lnTo>
                  <a:pt x="324993" y="203962"/>
                </a:lnTo>
                <a:lnTo>
                  <a:pt x="324993" y="17386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82433" y="3188254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299839" y="182875"/>
                </a:moveTo>
                <a:lnTo>
                  <a:pt x="262121" y="182875"/>
                </a:lnTo>
                <a:lnTo>
                  <a:pt x="262121" y="94104"/>
                </a:lnTo>
                <a:lnTo>
                  <a:pt x="198877" y="94104"/>
                </a:lnTo>
                <a:lnTo>
                  <a:pt x="198877" y="61339"/>
                </a:lnTo>
                <a:lnTo>
                  <a:pt x="262121" y="61339"/>
                </a:lnTo>
                <a:lnTo>
                  <a:pt x="262121" y="0"/>
                </a:lnTo>
                <a:lnTo>
                  <a:pt x="299839" y="0"/>
                </a:lnTo>
                <a:lnTo>
                  <a:pt x="299839" y="182875"/>
                </a:lnTo>
                <a:close/>
              </a:path>
              <a:path w="302895" h="325754">
                <a:moveTo>
                  <a:pt x="211830" y="40765"/>
                </a:moveTo>
                <a:lnTo>
                  <a:pt x="4190" y="40765"/>
                </a:lnTo>
                <a:lnTo>
                  <a:pt x="4190" y="8381"/>
                </a:lnTo>
                <a:lnTo>
                  <a:pt x="211830" y="8381"/>
                </a:lnTo>
                <a:lnTo>
                  <a:pt x="211830" y="40765"/>
                </a:lnTo>
                <a:close/>
              </a:path>
              <a:path w="302895" h="325754">
                <a:moveTo>
                  <a:pt x="0" y="173350"/>
                </a:moveTo>
                <a:lnTo>
                  <a:pt x="0" y="139442"/>
                </a:lnTo>
                <a:lnTo>
                  <a:pt x="36366" y="128417"/>
                </a:lnTo>
                <a:lnTo>
                  <a:pt x="64339" y="107248"/>
                </a:lnTo>
                <a:lnTo>
                  <a:pt x="83097" y="77507"/>
                </a:lnTo>
                <a:lnTo>
                  <a:pt x="91818" y="40765"/>
                </a:lnTo>
                <a:lnTo>
                  <a:pt x="129536" y="40765"/>
                </a:lnTo>
                <a:lnTo>
                  <a:pt x="128620" y="50630"/>
                </a:lnTo>
                <a:lnTo>
                  <a:pt x="127060" y="60244"/>
                </a:lnTo>
                <a:lnTo>
                  <a:pt x="124929" y="69643"/>
                </a:lnTo>
                <a:lnTo>
                  <a:pt x="122297" y="78865"/>
                </a:lnTo>
                <a:lnTo>
                  <a:pt x="169983" y="108963"/>
                </a:lnTo>
                <a:lnTo>
                  <a:pt x="108201" y="108963"/>
                </a:lnTo>
                <a:lnTo>
                  <a:pt x="88562" y="133328"/>
                </a:lnTo>
                <a:lnTo>
                  <a:pt x="63673" y="152729"/>
                </a:lnTo>
                <a:lnTo>
                  <a:pt x="33997" y="166344"/>
                </a:lnTo>
                <a:lnTo>
                  <a:pt x="0" y="173350"/>
                </a:lnTo>
                <a:close/>
              </a:path>
              <a:path w="302895" h="325754">
                <a:moveTo>
                  <a:pt x="203829" y="170302"/>
                </a:moveTo>
                <a:lnTo>
                  <a:pt x="108201" y="108963"/>
                </a:lnTo>
                <a:lnTo>
                  <a:pt x="169983" y="108963"/>
                </a:lnTo>
                <a:lnTo>
                  <a:pt x="222498" y="142109"/>
                </a:lnTo>
                <a:lnTo>
                  <a:pt x="203829" y="170302"/>
                </a:lnTo>
                <a:close/>
              </a:path>
              <a:path w="302895" h="325754">
                <a:moveTo>
                  <a:pt x="161920" y="325365"/>
                </a:moveTo>
                <a:lnTo>
                  <a:pt x="106683" y="321764"/>
                </a:lnTo>
                <a:lnTo>
                  <a:pt x="62053" y="310269"/>
                </a:lnTo>
                <a:lnTo>
                  <a:pt x="32211" y="289844"/>
                </a:lnTo>
                <a:lnTo>
                  <a:pt x="21335" y="259454"/>
                </a:lnTo>
                <a:lnTo>
                  <a:pt x="32211" y="229064"/>
                </a:lnTo>
                <a:lnTo>
                  <a:pt x="62053" y="208639"/>
                </a:lnTo>
                <a:lnTo>
                  <a:pt x="106683" y="197144"/>
                </a:lnTo>
                <a:lnTo>
                  <a:pt x="161920" y="193543"/>
                </a:lnTo>
                <a:lnTo>
                  <a:pt x="217158" y="197144"/>
                </a:lnTo>
                <a:lnTo>
                  <a:pt x="261788" y="208639"/>
                </a:lnTo>
                <a:lnTo>
                  <a:pt x="284819" y="224403"/>
                </a:lnTo>
                <a:lnTo>
                  <a:pt x="161920" y="224403"/>
                </a:lnTo>
                <a:lnTo>
                  <a:pt x="122577" y="226504"/>
                </a:lnTo>
                <a:lnTo>
                  <a:pt x="90628" y="232928"/>
                </a:lnTo>
                <a:lnTo>
                  <a:pt x="69179" y="243851"/>
                </a:lnTo>
                <a:lnTo>
                  <a:pt x="61339" y="259454"/>
                </a:lnTo>
                <a:lnTo>
                  <a:pt x="69179" y="275057"/>
                </a:lnTo>
                <a:lnTo>
                  <a:pt x="90628" y="285980"/>
                </a:lnTo>
                <a:lnTo>
                  <a:pt x="122577" y="292404"/>
                </a:lnTo>
                <a:lnTo>
                  <a:pt x="161920" y="294505"/>
                </a:lnTo>
                <a:lnTo>
                  <a:pt x="284819" y="294505"/>
                </a:lnTo>
                <a:lnTo>
                  <a:pt x="261788" y="310269"/>
                </a:lnTo>
                <a:lnTo>
                  <a:pt x="217158" y="321764"/>
                </a:lnTo>
                <a:lnTo>
                  <a:pt x="161920" y="325365"/>
                </a:lnTo>
                <a:close/>
              </a:path>
              <a:path w="302895" h="325754">
                <a:moveTo>
                  <a:pt x="284819" y="294505"/>
                </a:moveTo>
                <a:lnTo>
                  <a:pt x="161920" y="294505"/>
                </a:lnTo>
                <a:lnTo>
                  <a:pt x="201264" y="292404"/>
                </a:lnTo>
                <a:lnTo>
                  <a:pt x="233213" y="285980"/>
                </a:lnTo>
                <a:lnTo>
                  <a:pt x="254662" y="275057"/>
                </a:lnTo>
                <a:lnTo>
                  <a:pt x="262502" y="259454"/>
                </a:lnTo>
                <a:lnTo>
                  <a:pt x="254662" y="243851"/>
                </a:lnTo>
                <a:lnTo>
                  <a:pt x="233213" y="232928"/>
                </a:lnTo>
                <a:lnTo>
                  <a:pt x="201264" y="226504"/>
                </a:lnTo>
                <a:lnTo>
                  <a:pt x="161920" y="224403"/>
                </a:lnTo>
                <a:lnTo>
                  <a:pt x="284819" y="224403"/>
                </a:lnTo>
                <a:lnTo>
                  <a:pt x="291630" y="229064"/>
                </a:lnTo>
                <a:lnTo>
                  <a:pt x="302506" y="259454"/>
                </a:lnTo>
                <a:lnTo>
                  <a:pt x="291630" y="289844"/>
                </a:lnTo>
                <a:lnTo>
                  <a:pt x="284819" y="29450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49258" y="3183686"/>
            <a:ext cx="683260" cy="330200"/>
          </a:xfrm>
          <a:custGeom>
            <a:avLst/>
            <a:gdLst/>
            <a:ahLst/>
            <a:cxnLst/>
            <a:rect l="l" t="t" r="r" b="b"/>
            <a:pathLst>
              <a:path w="683259" h="330200">
                <a:moveTo>
                  <a:pt x="306692" y="73533"/>
                </a:moveTo>
                <a:lnTo>
                  <a:pt x="295224" y="42214"/>
                </a:lnTo>
                <a:lnTo>
                  <a:pt x="282460" y="33147"/>
                </a:lnTo>
                <a:lnTo>
                  <a:pt x="266687" y="21971"/>
                </a:lnTo>
                <a:lnTo>
                  <a:pt x="266687" y="73533"/>
                </a:lnTo>
                <a:lnTo>
                  <a:pt x="258368" y="91147"/>
                </a:lnTo>
                <a:lnTo>
                  <a:pt x="235788" y="103911"/>
                </a:lnTo>
                <a:lnTo>
                  <a:pt x="202565" y="111683"/>
                </a:lnTo>
                <a:lnTo>
                  <a:pt x="162306" y="114300"/>
                </a:lnTo>
                <a:lnTo>
                  <a:pt x="122047" y="111683"/>
                </a:lnTo>
                <a:lnTo>
                  <a:pt x="88823" y="103911"/>
                </a:lnTo>
                <a:lnTo>
                  <a:pt x="66243" y="91147"/>
                </a:lnTo>
                <a:lnTo>
                  <a:pt x="57912" y="73533"/>
                </a:lnTo>
                <a:lnTo>
                  <a:pt x="66243" y="56134"/>
                </a:lnTo>
                <a:lnTo>
                  <a:pt x="88823" y="43484"/>
                </a:lnTo>
                <a:lnTo>
                  <a:pt x="122047" y="35763"/>
                </a:lnTo>
                <a:lnTo>
                  <a:pt x="162306" y="33147"/>
                </a:lnTo>
                <a:lnTo>
                  <a:pt x="202565" y="35763"/>
                </a:lnTo>
                <a:lnTo>
                  <a:pt x="235788" y="43484"/>
                </a:lnTo>
                <a:lnTo>
                  <a:pt x="258368" y="56134"/>
                </a:lnTo>
                <a:lnTo>
                  <a:pt x="266687" y="73533"/>
                </a:lnTo>
                <a:lnTo>
                  <a:pt x="266687" y="21971"/>
                </a:lnTo>
                <a:lnTo>
                  <a:pt x="264071" y="20104"/>
                </a:lnTo>
                <a:lnTo>
                  <a:pt x="218135" y="6985"/>
                </a:lnTo>
                <a:lnTo>
                  <a:pt x="162306" y="2667"/>
                </a:lnTo>
                <a:lnTo>
                  <a:pt x="106464" y="6985"/>
                </a:lnTo>
                <a:lnTo>
                  <a:pt x="60528" y="20104"/>
                </a:lnTo>
                <a:lnTo>
                  <a:pt x="29375" y="42214"/>
                </a:lnTo>
                <a:lnTo>
                  <a:pt x="17907" y="73533"/>
                </a:lnTo>
                <a:lnTo>
                  <a:pt x="29375" y="105079"/>
                </a:lnTo>
                <a:lnTo>
                  <a:pt x="60528" y="127304"/>
                </a:lnTo>
                <a:lnTo>
                  <a:pt x="106464" y="140449"/>
                </a:lnTo>
                <a:lnTo>
                  <a:pt x="162306" y="144780"/>
                </a:lnTo>
                <a:lnTo>
                  <a:pt x="218135" y="140449"/>
                </a:lnTo>
                <a:lnTo>
                  <a:pt x="264071" y="127304"/>
                </a:lnTo>
                <a:lnTo>
                  <a:pt x="282295" y="114300"/>
                </a:lnTo>
                <a:lnTo>
                  <a:pt x="295224" y="105079"/>
                </a:lnTo>
                <a:lnTo>
                  <a:pt x="306692" y="73533"/>
                </a:lnTo>
                <a:close/>
              </a:path>
              <a:path w="683259" h="330200">
                <a:moveTo>
                  <a:pt x="308216" y="293751"/>
                </a:moveTo>
                <a:lnTo>
                  <a:pt x="60960" y="293751"/>
                </a:lnTo>
                <a:lnTo>
                  <a:pt x="60960" y="233553"/>
                </a:lnTo>
                <a:lnTo>
                  <a:pt x="22479" y="233553"/>
                </a:lnTo>
                <a:lnTo>
                  <a:pt x="22479" y="326136"/>
                </a:lnTo>
                <a:lnTo>
                  <a:pt x="308216" y="326136"/>
                </a:lnTo>
                <a:lnTo>
                  <a:pt x="308216" y="293751"/>
                </a:lnTo>
                <a:close/>
              </a:path>
              <a:path w="683259" h="330200">
                <a:moveTo>
                  <a:pt x="324980" y="173736"/>
                </a:moveTo>
                <a:lnTo>
                  <a:pt x="0" y="173736"/>
                </a:lnTo>
                <a:lnTo>
                  <a:pt x="0" y="205740"/>
                </a:lnTo>
                <a:lnTo>
                  <a:pt x="324980" y="205740"/>
                </a:lnTo>
                <a:lnTo>
                  <a:pt x="324980" y="173736"/>
                </a:lnTo>
                <a:close/>
              </a:path>
              <a:path w="683259" h="330200">
                <a:moveTo>
                  <a:pt x="525767" y="139827"/>
                </a:moveTo>
                <a:lnTo>
                  <a:pt x="519849" y="114947"/>
                </a:lnTo>
                <a:lnTo>
                  <a:pt x="513664" y="107823"/>
                </a:lnTo>
                <a:lnTo>
                  <a:pt x="503618" y="96253"/>
                </a:lnTo>
                <a:lnTo>
                  <a:pt x="491858" y="90563"/>
                </a:lnTo>
                <a:lnTo>
                  <a:pt x="491858" y="139827"/>
                </a:lnTo>
                <a:lnTo>
                  <a:pt x="488835" y="152374"/>
                </a:lnTo>
                <a:lnTo>
                  <a:pt x="480237" y="162547"/>
                </a:lnTo>
                <a:lnTo>
                  <a:pt x="466788" y="169341"/>
                </a:lnTo>
                <a:lnTo>
                  <a:pt x="449186" y="171831"/>
                </a:lnTo>
                <a:lnTo>
                  <a:pt x="431596" y="169341"/>
                </a:lnTo>
                <a:lnTo>
                  <a:pt x="418134" y="162547"/>
                </a:lnTo>
                <a:lnTo>
                  <a:pt x="409536" y="152374"/>
                </a:lnTo>
                <a:lnTo>
                  <a:pt x="406514" y="139827"/>
                </a:lnTo>
                <a:lnTo>
                  <a:pt x="409536" y="127266"/>
                </a:lnTo>
                <a:lnTo>
                  <a:pt x="418134" y="117106"/>
                </a:lnTo>
                <a:lnTo>
                  <a:pt x="431596" y="110299"/>
                </a:lnTo>
                <a:lnTo>
                  <a:pt x="449186" y="107823"/>
                </a:lnTo>
                <a:lnTo>
                  <a:pt x="466788" y="110299"/>
                </a:lnTo>
                <a:lnTo>
                  <a:pt x="480237" y="117106"/>
                </a:lnTo>
                <a:lnTo>
                  <a:pt x="488835" y="127266"/>
                </a:lnTo>
                <a:lnTo>
                  <a:pt x="491858" y="139827"/>
                </a:lnTo>
                <a:lnTo>
                  <a:pt x="491858" y="90563"/>
                </a:lnTo>
                <a:lnTo>
                  <a:pt x="479310" y="84480"/>
                </a:lnTo>
                <a:lnTo>
                  <a:pt x="449186" y="80391"/>
                </a:lnTo>
                <a:lnTo>
                  <a:pt x="419061" y="84480"/>
                </a:lnTo>
                <a:lnTo>
                  <a:pt x="394754" y="96253"/>
                </a:lnTo>
                <a:lnTo>
                  <a:pt x="378523" y="114947"/>
                </a:lnTo>
                <a:lnTo>
                  <a:pt x="372605" y="139827"/>
                </a:lnTo>
                <a:lnTo>
                  <a:pt x="378523" y="164706"/>
                </a:lnTo>
                <a:lnTo>
                  <a:pt x="394754" y="183400"/>
                </a:lnTo>
                <a:lnTo>
                  <a:pt x="419061" y="195173"/>
                </a:lnTo>
                <a:lnTo>
                  <a:pt x="449186" y="199263"/>
                </a:lnTo>
                <a:lnTo>
                  <a:pt x="479310" y="195173"/>
                </a:lnTo>
                <a:lnTo>
                  <a:pt x="503618" y="183400"/>
                </a:lnTo>
                <a:lnTo>
                  <a:pt x="513664" y="171831"/>
                </a:lnTo>
                <a:lnTo>
                  <a:pt x="519849" y="164706"/>
                </a:lnTo>
                <a:lnTo>
                  <a:pt x="525767" y="139827"/>
                </a:lnTo>
                <a:close/>
              </a:path>
              <a:path w="683259" h="330200">
                <a:moveTo>
                  <a:pt x="533768" y="33147"/>
                </a:moveTo>
                <a:lnTo>
                  <a:pt x="467474" y="33147"/>
                </a:lnTo>
                <a:lnTo>
                  <a:pt x="467474" y="0"/>
                </a:lnTo>
                <a:lnTo>
                  <a:pt x="429755" y="0"/>
                </a:lnTo>
                <a:lnTo>
                  <a:pt x="429755" y="33147"/>
                </a:lnTo>
                <a:lnTo>
                  <a:pt x="360794" y="33147"/>
                </a:lnTo>
                <a:lnTo>
                  <a:pt x="360794" y="62103"/>
                </a:lnTo>
                <a:lnTo>
                  <a:pt x="533768" y="62103"/>
                </a:lnTo>
                <a:lnTo>
                  <a:pt x="533768" y="33147"/>
                </a:lnTo>
                <a:close/>
              </a:path>
              <a:path w="683259" h="330200">
                <a:moveTo>
                  <a:pt x="679310" y="4572"/>
                </a:moveTo>
                <a:lnTo>
                  <a:pt x="644258" y="4572"/>
                </a:lnTo>
                <a:lnTo>
                  <a:pt x="644258" y="80772"/>
                </a:lnTo>
                <a:lnTo>
                  <a:pt x="592442" y="80772"/>
                </a:lnTo>
                <a:lnTo>
                  <a:pt x="592442" y="6477"/>
                </a:lnTo>
                <a:lnTo>
                  <a:pt x="557390" y="6477"/>
                </a:lnTo>
                <a:lnTo>
                  <a:pt x="557390" y="194691"/>
                </a:lnTo>
                <a:lnTo>
                  <a:pt x="592442" y="194691"/>
                </a:lnTo>
                <a:lnTo>
                  <a:pt x="592442" y="114681"/>
                </a:lnTo>
                <a:lnTo>
                  <a:pt x="644258" y="114681"/>
                </a:lnTo>
                <a:lnTo>
                  <a:pt x="644258" y="206121"/>
                </a:lnTo>
                <a:lnTo>
                  <a:pt x="679310" y="206121"/>
                </a:lnTo>
                <a:lnTo>
                  <a:pt x="679310" y="114681"/>
                </a:lnTo>
                <a:lnTo>
                  <a:pt x="679310" y="80772"/>
                </a:lnTo>
                <a:lnTo>
                  <a:pt x="679310" y="4572"/>
                </a:lnTo>
                <a:close/>
              </a:path>
              <a:path w="683259" h="330200">
                <a:moveTo>
                  <a:pt x="683120" y="271272"/>
                </a:moveTo>
                <a:lnTo>
                  <a:pt x="671741" y="243776"/>
                </a:lnTo>
                <a:lnTo>
                  <a:pt x="668578" y="241935"/>
                </a:lnTo>
                <a:lnTo>
                  <a:pt x="643496" y="227291"/>
                </a:lnTo>
                <a:lnTo>
                  <a:pt x="643496" y="271272"/>
                </a:lnTo>
                <a:lnTo>
                  <a:pt x="635088" y="284365"/>
                </a:lnTo>
                <a:lnTo>
                  <a:pt x="612305" y="293509"/>
                </a:lnTo>
                <a:lnTo>
                  <a:pt x="578713" y="298856"/>
                </a:lnTo>
                <a:lnTo>
                  <a:pt x="537959" y="300609"/>
                </a:lnTo>
                <a:lnTo>
                  <a:pt x="497192" y="298856"/>
                </a:lnTo>
                <a:lnTo>
                  <a:pt x="463613" y="293509"/>
                </a:lnTo>
                <a:lnTo>
                  <a:pt x="440829" y="284365"/>
                </a:lnTo>
                <a:lnTo>
                  <a:pt x="432422" y="271272"/>
                </a:lnTo>
                <a:lnTo>
                  <a:pt x="440829" y="258165"/>
                </a:lnTo>
                <a:lnTo>
                  <a:pt x="497192" y="243674"/>
                </a:lnTo>
                <a:lnTo>
                  <a:pt x="537959" y="241935"/>
                </a:lnTo>
                <a:lnTo>
                  <a:pt x="578713" y="243674"/>
                </a:lnTo>
                <a:lnTo>
                  <a:pt x="635088" y="258165"/>
                </a:lnTo>
                <a:lnTo>
                  <a:pt x="643496" y="271272"/>
                </a:lnTo>
                <a:lnTo>
                  <a:pt x="643496" y="227291"/>
                </a:lnTo>
                <a:lnTo>
                  <a:pt x="640676" y="225640"/>
                </a:lnTo>
                <a:lnTo>
                  <a:pt x="594550" y="215658"/>
                </a:lnTo>
                <a:lnTo>
                  <a:pt x="537959" y="212598"/>
                </a:lnTo>
                <a:lnTo>
                  <a:pt x="481368" y="215658"/>
                </a:lnTo>
                <a:lnTo>
                  <a:pt x="435229" y="225640"/>
                </a:lnTo>
                <a:lnTo>
                  <a:pt x="404177" y="243776"/>
                </a:lnTo>
                <a:lnTo>
                  <a:pt x="392798" y="271272"/>
                </a:lnTo>
                <a:lnTo>
                  <a:pt x="404177" y="298602"/>
                </a:lnTo>
                <a:lnTo>
                  <a:pt x="435229" y="316750"/>
                </a:lnTo>
                <a:lnTo>
                  <a:pt x="481368" y="326821"/>
                </a:lnTo>
                <a:lnTo>
                  <a:pt x="537959" y="329946"/>
                </a:lnTo>
                <a:lnTo>
                  <a:pt x="594550" y="326821"/>
                </a:lnTo>
                <a:lnTo>
                  <a:pt x="640676" y="316750"/>
                </a:lnTo>
                <a:lnTo>
                  <a:pt x="668312" y="300609"/>
                </a:lnTo>
                <a:lnTo>
                  <a:pt x="671741" y="298602"/>
                </a:lnTo>
                <a:lnTo>
                  <a:pt x="683120" y="27127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086479" y="3188254"/>
            <a:ext cx="308610" cy="325755"/>
          </a:xfrm>
          <a:custGeom>
            <a:avLst/>
            <a:gdLst/>
            <a:ahLst/>
            <a:cxnLst/>
            <a:rect l="l" t="t" r="r" b="b"/>
            <a:pathLst>
              <a:path w="308609" h="325754">
                <a:moveTo>
                  <a:pt x="308602" y="325365"/>
                </a:moveTo>
                <a:lnTo>
                  <a:pt x="272789" y="325365"/>
                </a:lnTo>
                <a:lnTo>
                  <a:pt x="272789" y="0"/>
                </a:lnTo>
                <a:lnTo>
                  <a:pt x="308602" y="0"/>
                </a:lnTo>
                <a:lnTo>
                  <a:pt x="308602" y="325365"/>
                </a:lnTo>
                <a:close/>
              </a:path>
              <a:path w="308609" h="325754">
                <a:moveTo>
                  <a:pt x="229737" y="135632"/>
                </a:moveTo>
                <a:lnTo>
                  <a:pt x="194305" y="135632"/>
                </a:lnTo>
                <a:lnTo>
                  <a:pt x="194305" y="1904"/>
                </a:lnTo>
                <a:lnTo>
                  <a:pt x="229737" y="1904"/>
                </a:lnTo>
                <a:lnTo>
                  <a:pt x="229737" y="135632"/>
                </a:lnTo>
                <a:close/>
              </a:path>
              <a:path w="308609" h="325754">
                <a:moveTo>
                  <a:pt x="75817" y="310126"/>
                </a:moveTo>
                <a:lnTo>
                  <a:pt x="43236" y="301280"/>
                </a:lnTo>
                <a:lnTo>
                  <a:pt x="19478" y="273932"/>
                </a:lnTo>
                <a:lnTo>
                  <a:pt x="4935" y="226867"/>
                </a:lnTo>
                <a:lnTo>
                  <a:pt x="0" y="158873"/>
                </a:lnTo>
                <a:lnTo>
                  <a:pt x="4935" y="90878"/>
                </a:lnTo>
                <a:lnTo>
                  <a:pt x="19478" y="43813"/>
                </a:lnTo>
                <a:lnTo>
                  <a:pt x="43236" y="16465"/>
                </a:lnTo>
                <a:lnTo>
                  <a:pt x="75817" y="7619"/>
                </a:lnTo>
                <a:lnTo>
                  <a:pt x="106135" y="15138"/>
                </a:lnTo>
                <a:lnTo>
                  <a:pt x="128917" y="38337"/>
                </a:lnTo>
                <a:lnTo>
                  <a:pt x="130261" y="41908"/>
                </a:lnTo>
                <a:lnTo>
                  <a:pt x="75817" y="41908"/>
                </a:lnTo>
                <a:lnTo>
                  <a:pt x="58154" y="48933"/>
                </a:lnTo>
                <a:lnTo>
                  <a:pt x="45671" y="70387"/>
                </a:lnTo>
                <a:lnTo>
                  <a:pt x="38259" y="106844"/>
                </a:lnTo>
                <a:lnTo>
                  <a:pt x="35813" y="158873"/>
                </a:lnTo>
                <a:lnTo>
                  <a:pt x="38259" y="210902"/>
                </a:lnTo>
                <a:lnTo>
                  <a:pt x="45671" y="247358"/>
                </a:lnTo>
                <a:lnTo>
                  <a:pt x="58154" y="268812"/>
                </a:lnTo>
                <a:lnTo>
                  <a:pt x="75817" y="275837"/>
                </a:lnTo>
                <a:lnTo>
                  <a:pt x="130768" y="275837"/>
                </a:lnTo>
                <a:lnTo>
                  <a:pt x="130393" y="276932"/>
                </a:lnTo>
                <a:lnTo>
                  <a:pt x="107213" y="302012"/>
                </a:lnTo>
                <a:lnTo>
                  <a:pt x="75817" y="310126"/>
                </a:lnTo>
                <a:close/>
              </a:path>
              <a:path w="308609" h="325754">
                <a:moveTo>
                  <a:pt x="130768" y="275837"/>
                </a:moveTo>
                <a:lnTo>
                  <a:pt x="75817" y="275837"/>
                </a:lnTo>
                <a:lnTo>
                  <a:pt x="93420" y="268812"/>
                </a:lnTo>
                <a:lnTo>
                  <a:pt x="105772" y="247358"/>
                </a:lnTo>
                <a:lnTo>
                  <a:pt x="113052" y="210902"/>
                </a:lnTo>
                <a:lnTo>
                  <a:pt x="115440" y="158873"/>
                </a:lnTo>
                <a:lnTo>
                  <a:pt x="113052" y="106844"/>
                </a:lnTo>
                <a:lnTo>
                  <a:pt x="105772" y="70387"/>
                </a:lnTo>
                <a:lnTo>
                  <a:pt x="93420" y="48933"/>
                </a:lnTo>
                <a:lnTo>
                  <a:pt x="75817" y="41908"/>
                </a:lnTo>
                <a:lnTo>
                  <a:pt x="130261" y="41908"/>
                </a:lnTo>
                <a:lnTo>
                  <a:pt x="143913" y="78180"/>
                </a:lnTo>
                <a:lnTo>
                  <a:pt x="150872" y="135632"/>
                </a:lnTo>
                <a:lnTo>
                  <a:pt x="229737" y="135632"/>
                </a:lnTo>
                <a:lnTo>
                  <a:pt x="229737" y="171445"/>
                </a:lnTo>
                <a:lnTo>
                  <a:pt x="151253" y="171445"/>
                </a:lnTo>
                <a:lnTo>
                  <a:pt x="145145" y="233779"/>
                </a:lnTo>
                <a:lnTo>
                  <a:pt x="130768" y="275837"/>
                </a:lnTo>
                <a:close/>
              </a:path>
              <a:path w="308609" h="325754">
                <a:moveTo>
                  <a:pt x="229737" y="319651"/>
                </a:moveTo>
                <a:lnTo>
                  <a:pt x="194305" y="319651"/>
                </a:lnTo>
                <a:lnTo>
                  <a:pt x="194305" y="171445"/>
                </a:lnTo>
                <a:lnTo>
                  <a:pt x="229737" y="171445"/>
                </a:lnTo>
                <a:lnTo>
                  <a:pt x="229737" y="31965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451469" y="3188254"/>
            <a:ext cx="304165" cy="325755"/>
          </a:xfrm>
          <a:custGeom>
            <a:avLst/>
            <a:gdLst/>
            <a:ahLst/>
            <a:cxnLst/>
            <a:rect l="l" t="t" r="r" b="b"/>
            <a:pathLst>
              <a:path w="304165" h="325754">
                <a:moveTo>
                  <a:pt x="303649" y="325365"/>
                </a:moveTo>
                <a:lnTo>
                  <a:pt x="265931" y="325365"/>
                </a:lnTo>
                <a:lnTo>
                  <a:pt x="265931" y="153158"/>
                </a:lnTo>
                <a:lnTo>
                  <a:pt x="182113" y="153158"/>
                </a:lnTo>
                <a:lnTo>
                  <a:pt x="182113" y="117726"/>
                </a:lnTo>
                <a:lnTo>
                  <a:pt x="265931" y="117726"/>
                </a:lnTo>
                <a:lnTo>
                  <a:pt x="265931" y="0"/>
                </a:lnTo>
                <a:lnTo>
                  <a:pt x="303649" y="0"/>
                </a:lnTo>
                <a:lnTo>
                  <a:pt x="303649" y="325365"/>
                </a:lnTo>
                <a:close/>
              </a:path>
              <a:path w="304165" h="325754">
                <a:moveTo>
                  <a:pt x="0" y="305935"/>
                </a:moveTo>
                <a:lnTo>
                  <a:pt x="0" y="267455"/>
                </a:lnTo>
                <a:lnTo>
                  <a:pt x="28695" y="254162"/>
                </a:lnTo>
                <a:lnTo>
                  <a:pt x="52280" y="226012"/>
                </a:lnTo>
                <a:lnTo>
                  <a:pt x="70721" y="185161"/>
                </a:lnTo>
                <a:lnTo>
                  <a:pt x="83987" y="133769"/>
                </a:lnTo>
                <a:lnTo>
                  <a:pt x="92046" y="73996"/>
                </a:lnTo>
                <a:lnTo>
                  <a:pt x="94866" y="8000"/>
                </a:lnTo>
                <a:lnTo>
                  <a:pt x="133346" y="9524"/>
                </a:lnTo>
                <a:lnTo>
                  <a:pt x="132715" y="42170"/>
                </a:lnTo>
                <a:lnTo>
                  <a:pt x="130870" y="73245"/>
                </a:lnTo>
                <a:lnTo>
                  <a:pt x="127881" y="102748"/>
                </a:lnTo>
                <a:lnTo>
                  <a:pt x="123821" y="130679"/>
                </a:lnTo>
                <a:lnTo>
                  <a:pt x="155236" y="178684"/>
                </a:lnTo>
                <a:lnTo>
                  <a:pt x="112773" y="178684"/>
                </a:lnTo>
                <a:lnTo>
                  <a:pt x="93062" y="230445"/>
                </a:lnTo>
                <a:lnTo>
                  <a:pt x="67387" y="269598"/>
                </a:lnTo>
                <a:lnTo>
                  <a:pt x="36211" y="295106"/>
                </a:lnTo>
                <a:lnTo>
                  <a:pt x="0" y="305935"/>
                </a:lnTo>
                <a:close/>
              </a:path>
              <a:path w="304165" h="325754">
                <a:moveTo>
                  <a:pt x="193924" y="306697"/>
                </a:moveTo>
                <a:lnTo>
                  <a:pt x="112773" y="178684"/>
                </a:lnTo>
                <a:lnTo>
                  <a:pt x="155236" y="178684"/>
                </a:lnTo>
                <a:lnTo>
                  <a:pt x="225546" y="286123"/>
                </a:lnTo>
                <a:lnTo>
                  <a:pt x="193924" y="30669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21734" y="3186353"/>
            <a:ext cx="691515" cy="328295"/>
          </a:xfrm>
          <a:custGeom>
            <a:avLst/>
            <a:gdLst/>
            <a:ahLst/>
            <a:cxnLst/>
            <a:rect l="l" t="t" r="r" b="b"/>
            <a:pathLst>
              <a:path w="691515" h="328295">
                <a:moveTo>
                  <a:pt x="300990" y="5969"/>
                </a:moveTo>
                <a:lnTo>
                  <a:pt x="21717" y="5969"/>
                </a:lnTo>
                <a:lnTo>
                  <a:pt x="21717" y="37719"/>
                </a:lnTo>
                <a:lnTo>
                  <a:pt x="262890" y="37719"/>
                </a:lnTo>
                <a:lnTo>
                  <a:pt x="262890" y="115189"/>
                </a:lnTo>
                <a:lnTo>
                  <a:pt x="300990" y="115189"/>
                </a:lnTo>
                <a:lnTo>
                  <a:pt x="300990" y="37719"/>
                </a:lnTo>
                <a:lnTo>
                  <a:pt x="300990" y="5969"/>
                </a:lnTo>
                <a:close/>
              </a:path>
              <a:path w="691515" h="328295">
                <a:moveTo>
                  <a:pt x="302133" y="230124"/>
                </a:moveTo>
                <a:lnTo>
                  <a:pt x="264795" y="230124"/>
                </a:lnTo>
                <a:lnTo>
                  <a:pt x="264795" y="292608"/>
                </a:lnTo>
                <a:lnTo>
                  <a:pt x="302133" y="292608"/>
                </a:lnTo>
                <a:lnTo>
                  <a:pt x="302133" y="230124"/>
                </a:lnTo>
                <a:close/>
              </a:path>
              <a:path w="691515" h="328295">
                <a:moveTo>
                  <a:pt x="302133" y="199009"/>
                </a:moveTo>
                <a:lnTo>
                  <a:pt x="22479" y="199009"/>
                </a:lnTo>
                <a:lnTo>
                  <a:pt x="22479" y="229489"/>
                </a:lnTo>
                <a:lnTo>
                  <a:pt x="22479" y="292989"/>
                </a:lnTo>
                <a:lnTo>
                  <a:pt x="22479" y="323469"/>
                </a:lnTo>
                <a:lnTo>
                  <a:pt x="302133" y="323469"/>
                </a:lnTo>
                <a:lnTo>
                  <a:pt x="302133" y="292989"/>
                </a:lnTo>
                <a:lnTo>
                  <a:pt x="60198" y="292989"/>
                </a:lnTo>
                <a:lnTo>
                  <a:pt x="60198" y="229489"/>
                </a:lnTo>
                <a:lnTo>
                  <a:pt x="302133" y="229489"/>
                </a:lnTo>
                <a:lnTo>
                  <a:pt x="302133" y="199009"/>
                </a:lnTo>
                <a:close/>
              </a:path>
              <a:path w="691515" h="328295">
                <a:moveTo>
                  <a:pt x="324993" y="134493"/>
                </a:moveTo>
                <a:lnTo>
                  <a:pt x="0" y="134493"/>
                </a:lnTo>
                <a:lnTo>
                  <a:pt x="0" y="166116"/>
                </a:lnTo>
                <a:lnTo>
                  <a:pt x="324993" y="166116"/>
                </a:lnTo>
                <a:lnTo>
                  <a:pt x="324993" y="134493"/>
                </a:lnTo>
                <a:close/>
              </a:path>
              <a:path w="691515" h="328295">
                <a:moveTo>
                  <a:pt x="672452" y="62484"/>
                </a:moveTo>
                <a:lnTo>
                  <a:pt x="661098" y="34074"/>
                </a:lnTo>
                <a:lnTo>
                  <a:pt x="654164" y="29718"/>
                </a:lnTo>
                <a:lnTo>
                  <a:pt x="632447" y="16078"/>
                </a:lnTo>
                <a:lnTo>
                  <a:pt x="632447" y="62484"/>
                </a:lnTo>
                <a:lnTo>
                  <a:pt x="624243" y="77254"/>
                </a:lnTo>
                <a:lnTo>
                  <a:pt x="601929" y="87439"/>
                </a:lnTo>
                <a:lnTo>
                  <a:pt x="568960" y="93345"/>
                </a:lnTo>
                <a:lnTo>
                  <a:pt x="528815" y="95250"/>
                </a:lnTo>
                <a:lnTo>
                  <a:pt x="488683" y="93345"/>
                </a:lnTo>
                <a:lnTo>
                  <a:pt x="455714" y="87439"/>
                </a:lnTo>
                <a:lnTo>
                  <a:pt x="433400" y="77254"/>
                </a:lnTo>
                <a:lnTo>
                  <a:pt x="425196" y="62484"/>
                </a:lnTo>
                <a:lnTo>
                  <a:pt x="433400" y="47879"/>
                </a:lnTo>
                <a:lnTo>
                  <a:pt x="455714" y="37668"/>
                </a:lnTo>
                <a:lnTo>
                  <a:pt x="488683" y="31673"/>
                </a:lnTo>
                <a:lnTo>
                  <a:pt x="528815" y="29718"/>
                </a:lnTo>
                <a:lnTo>
                  <a:pt x="568960" y="31673"/>
                </a:lnTo>
                <a:lnTo>
                  <a:pt x="601929" y="37668"/>
                </a:lnTo>
                <a:lnTo>
                  <a:pt x="624243" y="47879"/>
                </a:lnTo>
                <a:lnTo>
                  <a:pt x="632447" y="62484"/>
                </a:lnTo>
                <a:lnTo>
                  <a:pt x="632447" y="16078"/>
                </a:lnTo>
                <a:lnTo>
                  <a:pt x="630212" y="14668"/>
                </a:lnTo>
                <a:lnTo>
                  <a:pt x="584530" y="3556"/>
                </a:lnTo>
                <a:lnTo>
                  <a:pt x="528815" y="0"/>
                </a:lnTo>
                <a:lnTo>
                  <a:pt x="473113" y="3556"/>
                </a:lnTo>
                <a:lnTo>
                  <a:pt x="427431" y="14668"/>
                </a:lnTo>
                <a:lnTo>
                  <a:pt x="396544" y="34074"/>
                </a:lnTo>
                <a:lnTo>
                  <a:pt x="385191" y="62484"/>
                </a:lnTo>
                <a:lnTo>
                  <a:pt x="396544" y="91109"/>
                </a:lnTo>
                <a:lnTo>
                  <a:pt x="427431" y="110629"/>
                </a:lnTo>
                <a:lnTo>
                  <a:pt x="473113" y="121793"/>
                </a:lnTo>
                <a:lnTo>
                  <a:pt x="528815" y="125349"/>
                </a:lnTo>
                <a:lnTo>
                  <a:pt x="584530" y="121793"/>
                </a:lnTo>
                <a:lnTo>
                  <a:pt x="630212" y="110629"/>
                </a:lnTo>
                <a:lnTo>
                  <a:pt x="654558" y="95250"/>
                </a:lnTo>
                <a:lnTo>
                  <a:pt x="661098" y="91109"/>
                </a:lnTo>
                <a:lnTo>
                  <a:pt x="672452" y="62484"/>
                </a:lnTo>
                <a:close/>
              </a:path>
              <a:path w="691515" h="328295">
                <a:moveTo>
                  <a:pt x="691502" y="146685"/>
                </a:moveTo>
                <a:lnTo>
                  <a:pt x="581774" y="146685"/>
                </a:lnTo>
                <a:lnTo>
                  <a:pt x="581774" y="176784"/>
                </a:lnTo>
                <a:lnTo>
                  <a:pt x="581774" y="214122"/>
                </a:lnTo>
                <a:lnTo>
                  <a:pt x="569214" y="212902"/>
                </a:lnTo>
                <a:lnTo>
                  <a:pt x="556158" y="212064"/>
                </a:lnTo>
                <a:lnTo>
                  <a:pt x="542671" y="211594"/>
                </a:lnTo>
                <a:lnTo>
                  <a:pt x="528815" y="211455"/>
                </a:lnTo>
                <a:lnTo>
                  <a:pt x="514972" y="211594"/>
                </a:lnTo>
                <a:lnTo>
                  <a:pt x="501484" y="212064"/>
                </a:lnTo>
                <a:lnTo>
                  <a:pt x="488429" y="212902"/>
                </a:lnTo>
                <a:lnTo>
                  <a:pt x="475869" y="214122"/>
                </a:lnTo>
                <a:lnTo>
                  <a:pt x="475869" y="176784"/>
                </a:lnTo>
                <a:lnTo>
                  <a:pt x="581774" y="176784"/>
                </a:lnTo>
                <a:lnTo>
                  <a:pt x="581774" y="146685"/>
                </a:lnTo>
                <a:lnTo>
                  <a:pt x="366522" y="146685"/>
                </a:lnTo>
                <a:lnTo>
                  <a:pt x="366522" y="176784"/>
                </a:lnTo>
                <a:lnTo>
                  <a:pt x="438531" y="176784"/>
                </a:lnTo>
                <a:lnTo>
                  <a:pt x="438531" y="220599"/>
                </a:lnTo>
                <a:lnTo>
                  <a:pt x="416814" y="228219"/>
                </a:lnTo>
                <a:lnTo>
                  <a:pt x="400240" y="238696"/>
                </a:lnTo>
                <a:lnTo>
                  <a:pt x="389661" y="252310"/>
                </a:lnTo>
                <a:lnTo>
                  <a:pt x="385953" y="269367"/>
                </a:lnTo>
                <a:lnTo>
                  <a:pt x="397344" y="297332"/>
                </a:lnTo>
                <a:lnTo>
                  <a:pt x="428244" y="315417"/>
                </a:lnTo>
                <a:lnTo>
                  <a:pt x="473710" y="325132"/>
                </a:lnTo>
                <a:lnTo>
                  <a:pt x="528815" y="328041"/>
                </a:lnTo>
                <a:lnTo>
                  <a:pt x="583933" y="325132"/>
                </a:lnTo>
                <a:lnTo>
                  <a:pt x="629399" y="315417"/>
                </a:lnTo>
                <a:lnTo>
                  <a:pt x="658622" y="298323"/>
                </a:lnTo>
                <a:lnTo>
                  <a:pt x="660298" y="297332"/>
                </a:lnTo>
                <a:lnTo>
                  <a:pt x="671690" y="269367"/>
                </a:lnTo>
                <a:lnTo>
                  <a:pt x="667981" y="252310"/>
                </a:lnTo>
                <a:lnTo>
                  <a:pt x="632066" y="225145"/>
                </a:lnTo>
                <a:lnTo>
                  <a:pt x="632066" y="269367"/>
                </a:lnTo>
                <a:lnTo>
                  <a:pt x="623328" y="283375"/>
                </a:lnTo>
                <a:lnTo>
                  <a:pt x="600163" y="292265"/>
                </a:lnTo>
                <a:lnTo>
                  <a:pt x="567131" y="296951"/>
                </a:lnTo>
                <a:lnTo>
                  <a:pt x="528815" y="298323"/>
                </a:lnTo>
                <a:lnTo>
                  <a:pt x="490562" y="296951"/>
                </a:lnTo>
                <a:lnTo>
                  <a:pt x="457669" y="292265"/>
                </a:lnTo>
                <a:lnTo>
                  <a:pt x="434632" y="283375"/>
                </a:lnTo>
                <a:lnTo>
                  <a:pt x="425958" y="269367"/>
                </a:lnTo>
                <a:lnTo>
                  <a:pt x="434632" y="255638"/>
                </a:lnTo>
                <a:lnTo>
                  <a:pt x="457669" y="246976"/>
                </a:lnTo>
                <a:lnTo>
                  <a:pt x="490562" y="242468"/>
                </a:lnTo>
                <a:lnTo>
                  <a:pt x="528815" y="241173"/>
                </a:lnTo>
                <a:lnTo>
                  <a:pt x="567131" y="242468"/>
                </a:lnTo>
                <a:lnTo>
                  <a:pt x="600163" y="246976"/>
                </a:lnTo>
                <a:lnTo>
                  <a:pt x="623328" y="255638"/>
                </a:lnTo>
                <a:lnTo>
                  <a:pt x="632066" y="269367"/>
                </a:lnTo>
                <a:lnTo>
                  <a:pt x="632066" y="225145"/>
                </a:lnTo>
                <a:lnTo>
                  <a:pt x="619112" y="220599"/>
                </a:lnTo>
                <a:lnTo>
                  <a:pt x="619112" y="214122"/>
                </a:lnTo>
                <a:lnTo>
                  <a:pt x="619112" y="176784"/>
                </a:lnTo>
                <a:lnTo>
                  <a:pt x="691502" y="176784"/>
                </a:lnTo>
                <a:lnTo>
                  <a:pt x="691502" y="14668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671153" y="3331125"/>
            <a:ext cx="45085" cy="44450"/>
          </a:xfrm>
          <a:custGeom>
            <a:avLst/>
            <a:gdLst/>
            <a:ahLst/>
            <a:cxnLst/>
            <a:rect l="l" t="t" r="r" b="b"/>
            <a:pathLst>
              <a:path w="45084" h="44450">
                <a:moveTo>
                  <a:pt x="44956" y="44194"/>
                </a:moveTo>
                <a:lnTo>
                  <a:pt x="0" y="44194"/>
                </a:lnTo>
                <a:lnTo>
                  <a:pt x="0" y="0"/>
                </a:lnTo>
                <a:lnTo>
                  <a:pt x="44956" y="0"/>
                </a:lnTo>
                <a:lnTo>
                  <a:pt x="44956" y="441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043381" y="3188254"/>
            <a:ext cx="38100" cy="325755"/>
          </a:xfrm>
          <a:custGeom>
            <a:avLst/>
            <a:gdLst/>
            <a:ahLst/>
            <a:cxnLst/>
            <a:rect l="l" t="t" r="r" b="b"/>
            <a:pathLst>
              <a:path w="38100" h="325754">
                <a:moveTo>
                  <a:pt x="37718" y="325365"/>
                </a:moveTo>
                <a:lnTo>
                  <a:pt x="0" y="325365"/>
                </a:lnTo>
                <a:lnTo>
                  <a:pt x="0" y="0"/>
                </a:lnTo>
                <a:lnTo>
                  <a:pt x="37718" y="0"/>
                </a:lnTo>
                <a:lnTo>
                  <a:pt x="37718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96116" y="3197402"/>
            <a:ext cx="184785" cy="297180"/>
          </a:xfrm>
          <a:custGeom>
            <a:avLst/>
            <a:gdLst/>
            <a:ahLst/>
            <a:cxnLst/>
            <a:rect l="l" t="t" r="r" b="b"/>
            <a:pathLst>
              <a:path w="184784" h="297179">
                <a:moveTo>
                  <a:pt x="184391" y="381"/>
                </a:moveTo>
                <a:lnTo>
                  <a:pt x="147053" y="381"/>
                </a:lnTo>
                <a:lnTo>
                  <a:pt x="147053" y="111760"/>
                </a:lnTo>
                <a:lnTo>
                  <a:pt x="147053" y="147320"/>
                </a:lnTo>
                <a:lnTo>
                  <a:pt x="147053" y="261620"/>
                </a:lnTo>
                <a:lnTo>
                  <a:pt x="37338" y="261620"/>
                </a:lnTo>
                <a:lnTo>
                  <a:pt x="37338" y="147320"/>
                </a:lnTo>
                <a:lnTo>
                  <a:pt x="147053" y="147320"/>
                </a:lnTo>
                <a:lnTo>
                  <a:pt x="147053" y="111760"/>
                </a:lnTo>
                <a:lnTo>
                  <a:pt x="37338" y="111760"/>
                </a:lnTo>
                <a:lnTo>
                  <a:pt x="37338" y="0"/>
                </a:lnTo>
                <a:lnTo>
                  <a:pt x="0" y="0"/>
                </a:lnTo>
                <a:lnTo>
                  <a:pt x="0" y="111760"/>
                </a:lnTo>
                <a:lnTo>
                  <a:pt x="0" y="147320"/>
                </a:lnTo>
                <a:lnTo>
                  <a:pt x="0" y="261620"/>
                </a:lnTo>
                <a:lnTo>
                  <a:pt x="0" y="297180"/>
                </a:lnTo>
                <a:lnTo>
                  <a:pt x="184391" y="297180"/>
                </a:lnTo>
                <a:lnTo>
                  <a:pt x="184391" y="111760"/>
                </a:lnTo>
                <a:lnTo>
                  <a:pt x="184391" y="38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143956" y="3186353"/>
            <a:ext cx="691515" cy="328295"/>
          </a:xfrm>
          <a:custGeom>
            <a:avLst/>
            <a:gdLst/>
            <a:ahLst/>
            <a:cxnLst/>
            <a:rect l="l" t="t" r="r" b="b"/>
            <a:pathLst>
              <a:path w="691515" h="328295">
                <a:moveTo>
                  <a:pt x="300977" y="5969"/>
                </a:moveTo>
                <a:lnTo>
                  <a:pt x="21717" y="5969"/>
                </a:lnTo>
                <a:lnTo>
                  <a:pt x="21717" y="37719"/>
                </a:lnTo>
                <a:lnTo>
                  <a:pt x="262890" y="37719"/>
                </a:lnTo>
                <a:lnTo>
                  <a:pt x="262890" y="115189"/>
                </a:lnTo>
                <a:lnTo>
                  <a:pt x="300977" y="115189"/>
                </a:lnTo>
                <a:lnTo>
                  <a:pt x="300977" y="37719"/>
                </a:lnTo>
                <a:lnTo>
                  <a:pt x="300977" y="5969"/>
                </a:lnTo>
                <a:close/>
              </a:path>
              <a:path w="691515" h="328295">
                <a:moveTo>
                  <a:pt x="302120" y="230124"/>
                </a:moveTo>
                <a:lnTo>
                  <a:pt x="264795" y="230124"/>
                </a:lnTo>
                <a:lnTo>
                  <a:pt x="264795" y="292608"/>
                </a:lnTo>
                <a:lnTo>
                  <a:pt x="302120" y="292608"/>
                </a:lnTo>
                <a:lnTo>
                  <a:pt x="302120" y="230124"/>
                </a:lnTo>
                <a:close/>
              </a:path>
              <a:path w="691515" h="328295">
                <a:moveTo>
                  <a:pt x="302120" y="199009"/>
                </a:moveTo>
                <a:lnTo>
                  <a:pt x="22479" y="199009"/>
                </a:lnTo>
                <a:lnTo>
                  <a:pt x="22479" y="229489"/>
                </a:lnTo>
                <a:lnTo>
                  <a:pt x="22479" y="292989"/>
                </a:lnTo>
                <a:lnTo>
                  <a:pt x="22479" y="323469"/>
                </a:lnTo>
                <a:lnTo>
                  <a:pt x="302120" y="323469"/>
                </a:lnTo>
                <a:lnTo>
                  <a:pt x="302120" y="292989"/>
                </a:lnTo>
                <a:lnTo>
                  <a:pt x="60198" y="292989"/>
                </a:lnTo>
                <a:lnTo>
                  <a:pt x="60198" y="229489"/>
                </a:lnTo>
                <a:lnTo>
                  <a:pt x="302120" y="229489"/>
                </a:lnTo>
                <a:lnTo>
                  <a:pt x="302120" y="199009"/>
                </a:lnTo>
                <a:close/>
              </a:path>
              <a:path w="691515" h="328295">
                <a:moveTo>
                  <a:pt x="324980" y="134493"/>
                </a:moveTo>
                <a:lnTo>
                  <a:pt x="0" y="134493"/>
                </a:lnTo>
                <a:lnTo>
                  <a:pt x="0" y="166116"/>
                </a:lnTo>
                <a:lnTo>
                  <a:pt x="324980" y="166116"/>
                </a:lnTo>
                <a:lnTo>
                  <a:pt x="324980" y="134493"/>
                </a:lnTo>
                <a:close/>
              </a:path>
              <a:path w="691515" h="328295">
                <a:moveTo>
                  <a:pt x="672452" y="62484"/>
                </a:moveTo>
                <a:lnTo>
                  <a:pt x="661098" y="34074"/>
                </a:lnTo>
                <a:lnTo>
                  <a:pt x="654164" y="29718"/>
                </a:lnTo>
                <a:lnTo>
                  <a:pt x="632447" y="16078"/>
                </a:lnTo>
                <a:lnTo>
                  <a:pt x="632447" y="62484"/>
                </a:lnTo>
                <a:lnTo>
                  <a:pt x="624230" y="77254"/>
                </a:lnTo>
                <a:lnTo>
                  <a:pt x="601916" y="87439"/>
                </a:lnTo>
                <a:lnTo>
                  <a:pt x="568960" y="93345"/>
                </a:lnTo>
                <a:lnTo>
                  <a:pt x="528815" y="95250"/>
                </a:lnTo>
                <a:lnTo>
                  <a:pt x="488670" y="93345"/>
                </a:lnTo>
                <a:lnTo>
                  <a:pt x="455714" y="87439"/>
                </a:lnTo>
                <a:lnTo>
                  <a:pt x="433400" y="77254"/>
                </a:lnTo>
                <a:lnTo>
                  <a:pt x="425183" y="62484"/>
                </a:lnTo>
                <a:lnTo>
                  <a:pt x="433400" y="47879"/>
                </a:lnTo>
                <a:lnTo>
                  <a:pt x="455714" y="37668"/>
                </a:lnTo>
                <a:lnTo>
                  <a:pt x="488670" y="31673"/>
                </a:lnTo>
                <a:lnTo>
                  <a:pt x="528815" y="29718"/>
                </a:lnTo>
                <a:lnTo>
                  <a:pt x="568960" y="31673"/>
                </a:lnTo>
                <a:lnTo>
                  <a:pt x="601916" y="37668"/>
                </a:lnTo>
                <a:lnTo>
                  <a:pt x="624230" y="47879"/>
                </a:lnTo>
                <a:lnTo>
                  <a:pt x="632447" y="62484"/>
                </a:lnTo>
                <a:lnTo>
                  <a:pt x="632447" y="16078"/>
                </a:lnTo>
                <a:lnTo>
                  <a:pt x="630212" y="14668"/>
                </a:lnTo>
                <a:lnTo>
                  <a:pt x="584530" y="3556"/>
                </a:lnTo>
                <a:lnTo>
                  <a:pt x="528815" y="0"/>
                </a:lnTo>
                <a:lnTo>
                  <a:pt x="473100" y="3556"/>
                </a:lnTo>
                <a:lnTo>
                  <a:pt x="427418" y="14668"/>
                </a:lnTo>
                <a:lnTo>
                  <a:pt x="396532" y="34074"/>
                </a:lnTo>
                <a:lnTo>
                  <a:pt x="385178" y="62484"/>
                </a:lnTo>
                <a:lnTo>
                  <a:pt x="396532" y="91109"/>
                </a:lnTo>
                <a:lnTo>
                  <a:pt x="427418" y="110629"/>
                </a:lnTo>
                <a:lnTo>
                  <a:pt x="473100" y="121793"/>
                </a:lnTo>
                <a:lnTo>
                  <a:pt x="528815" y="125349"/>
                </a:lnTo>
                <a:lnTo>
                  <a:pt x="584530" y="121793"/>
                </a:lnTo>
                <a:lnTo>
                  <a:pt x="630212" y="110629"/>
                </a:lnTo>
                <a:lnTo>
                  <a:pt x="654545" y="95250"/>
                </a:lnTo>
                <a:lnTo>
                  <a:pt x="661098" y="91109"/>
                </a:lnTo>
                <a:lnTo>
                  <a:pt x="672452" y="62484"/>
                </a:lnTo>
                <a:close/>
              </a:path>
              <a:path w="691515" h="328295">
                <a:moveTo>
                  <a:pt x="691502" y="146685"/>
                </a:moveTo>
                <a:lnTo>
                  <a:pt x="581774" y="146685"/>
                </a:lnTo>
                <a:lnTo>
                  <a:pt x="581774" y="176784"/>
                </a:lnTo>
                <a:lnTo>
                  <a:pt x="581774" y="214122"/>
                </a:lnTo>
                <a:lnTo>
                  <a:pt x="569214" y="212902"/>
                </a:lnTo>
                <a:lnTo>
                  <a:pt x="556145" y="212064"/>
                </a:lnTo>
                <a:lnTo>
                  <a:pt x="542658" y="211594"/>
                </a:lnTo>
                <a:lnTo>
                  <a:pt x="528815" y="211455"/>
                </a:lnTo>
                <a:lnTo>
                  <a:pt x="514972" y="211594"/>
                </a:lnTo>
                <a:lnTo>
                  <a:pt x="501484" y="212064"/>
                </a:lnTo>
                <a:lnTo>
                  <a:pt x="488416" y="212902"/>
                </a:lnTo>
                <a:lnTo>
                  <a:pt x="475856" y="214122"/>
                </a:lnTo>
                <a:lnTo>
                  <a:pt x="475856" y="176784"/>
                </a:lnTo>
                <a:lnTo>
                  <a:pt x="581774" y="176784"/>
                </a:lnTo>
                <a:lnTo>
                  <a:pt x="581774" y="146685"/>
                </a:lnTo>
                <a:lnTo>
                  <a:pt x="366509" y="146685"/>
                </a:lnTo>
                <a:lnTo>
                  <a:pt x="366509" y="176784"/>
                </a:lnTo>
                <a:lnTo>
                  <a:pt x="438518" y="176784"/>
                </a:lnTo>
                <a:lnTo>
                  <a:pt x="438518" y="220599"/>
                </a:lnTo>
                <a:lnTo>
                  <a:pt x="416801" y="228219"/>
                </a:lnTo>
                <a:lnTo>
                  <a:pt x="400227" y="238696"/>
                </a:lnTo>
                <a:lnTo>
                  <a:pt x="389661" y="252310"/>
                </a:lnTo>
                <a:lnTo>
                  <a:pt x="385940" y="269367"/>
                </a:lnTo>
                <a:lnTo>
                  <a:pt x="397332" y="297332"/>
                </a:lnTo>
                <a:lnTo>
                  <a:pt x="428231" y="315417"/>
                </a:lnTo>
                <a:lnTo>
                  <a:pt x="473697" y="325132"/>
                </a:lnTo>
                <a:lnTo>
                  <a:pt x="528815" y="328041"/>
                </a:lnTo>
                <a:lnTo>
                  <a:pt x="583933" y="325132"/>
                </a:lnTo>
                <a:lnTo>
                  <a:pt x="629399" y="315417"/>
                </a:lnTo>
                <a:lnTo>
                  <a:pt x="658609" y="298323"/>
                </a:lnTo>
                <a:lnTo>
                  <a:pt x="660298" y="297332"/>
                </a:lnTo>
                <a:lnTo>
                  <a:pt x="671690" y="269367"/>
                </a:lnTo>
                <a:lnTo>
                  <a:pt x="667969" y="252310"/>
                </a:lnTo>
                <a:lnTo>
                  <a:pt x="659320" y="241173"/>
                </a:lnTo>
                <a:lnTo>
                  <a:pt x="657402" y="238696"/>
                </a:lnTo>
                <a:lnTo>
                  <a:pt x="640829" y="228219"/>
                </a:lnTo>
                <a:lnTo>
                  <a:pt x="632066" y="225145"/>
                </a:lnTo>
                <a:lnTo>
                  <a:pt x="632066" y="269367"/>
                </a:lnTo>
                <a:lnTo>
                  <a:pt x="623328" y="283375"/>
                </a:lnTo>
                <a:lnTo>
                  <a:pt x="600151" y="292265"/>
                </a:lnTo>
                <a:lnTo>
                  <a:pt x="567131" y="296951"/>
                </a:lnTo>
                <a:lnTo>
                  <a:pt x="528815" y="298323"/>
                </a:lnTo>
                <a:lnTo>
                  <a:pt x="490562" y="296951"/>
                </a:lnTo>
                <a:lnTo>
                  <a:pt x="457669" y="292265"/>
                </a:lnTo>
                <a:lnTo>
                  <a:pt x="434632" y="283375"/>
                </a:lnTo>
                <a:lnTo>
                  <a:pt x="425945" y="269367"/>
                </a:lnTo>
                <a:lnTo>
                  <a:pt x="434632" y="255638"/>
                </a:lnTo>
                <a:lnTo>
                  <a:pt x="457669" y="246976"/>
                </a:lnTo>
                <a:lnTo>
                  <a:pt x="490562" y="242468"/>
                </a:lnTo>
                <a:lnTo>
                  <a:pt x="528815" y="241173"/>
                </a:lnTo>
                <a:lnTo>
                  <a:pt x="567131" y="242468"/>
                </a:lnTo>
                <a:lnTo>
                  <a:pt x="600151" y="246976"/>
                </a:lnTo>
                <a:lnTo>
                  <a:pt x="623328" y="255638"/>
                </a:lnTo>
                <a:lnTo>
                  <a:pt x="632066" y="269367"/>
                </a:lnTo>
                <a:lnTo>
                  <a:pt x="632066" y="225145"/>
                </a:lnTo>
                <a:lnTo>
                  <a:pt x="619112" y="220599"/>
                </a:lnTo>
                <a:lnTo>
                  <a:pt x="619112" y="214122"/>
                </a:lnTo>
                <a:lnTo>
                  <a:pt x="619112" y="176784"/>
                </a:lnTo>
                <a:lnTo>
                  <a:pt x="691502" y="176784"/>
                </a:lnTo>
                <a:lnTo>
                  <a:pt x="691502" y="14668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983134" y="3191052"/>
            <a:ext cx="325120" cy="318770"/>
          </a:xfrm>
          <a:custGeom>
            <a:avLst/>
            <a:gdLst/>
            <a:ahLst/>
            <a:cxnLst/>
            <a:rect l="l" t="t" r="r" b="b"/>
            <a:pathLst>
              <a:path w="325119" h="318770">
                <a:moveTo>
                  <a:pt x="301371" y="0"/>
                </a:moveTo>
                <a:lnTo>
                  <a:pt x="22479" y="0"/>
                </a:lnTo>
                <a:lnTo>
                  <a:pt x="22479" y="31750"/>
                </a:lnTo>
                <a:lnTo>
                  <a:pt x="263652" y="31750"/>
                </a:lnTo>
                <a:lnTo>
                  <a:pt x="263652" y="78740"/>
                </a:lnTo>
                <a:lnTo>
                  <a:pt x="22479" y="78740"/>
                </a:lnTo>
                <a:lnTo>
                  <a:pt x="22479" y="109220"/>
                </a:lnTo>
                <a:lnTo>
                  <a:pt x="263652" y="109220"/>
                </a:lnTo>
                <a:lnTo>
                  <a:pt x="263652" y="149860"/>
                </a:lnTo>
                <a:lnTo>
                  <a:pt x="301371" y="149860"/>
                </a:lnTo>
                <a:lnTo>
                  <a:pt x="301371" y="109220"/>
                </a:lnTo>
                <a:lnTo>
                  <a:pt x="301371" y="78740"/>
                </a:lnTo>
                <a:lnTo>
                  <a:pt x="301371" y="31750"/>
                </a:lnTo>
                <a:lnTo>
                  <a:pt x="301371" y="0"/>
                </a:lnTo>
                <a:close/>
              </a:path>
              <a:path w="325119" h="318770">
                <a:moveTo>
                  <a:pt x="308229" y="287020"/>
                </a:moveTo>
                <a:lnTo>
                  <a:pt x="60960" y="287020"/>
                </a:lnTo>
                <a:lnTo>
                  <a:pt x="60960" y="229870"/>
                </a:lnTo>
                <a:lnTo>
                  <a:pt x="22479" y="229870"/>
                </a:lnTo>
                <a:lnTo>
                  <a:pt x="22479" y="287020"/>
                </a:lnTo>
                <a:lnTo>
                  <a:pt x="22479" y="318770"/>
                </a:lnTo>
                <a:lnTo>
                  <a:pt x="308229" y="318770"/>
                </a:lnTo>
                <a:lnTo>
                  <a:pt x="308229" y="287020"/>
                </a:lnTo>
                <a:close/>
              </a:path>
              <a:path w="325119" h="318770">
                <a:moveTo>
                  <a:pt x="324993" y="170942"/>
                </a:moveTo>
                <a:lnTo>
                  <a:pt x="161163" y="170942"/>
                </a:lnTo>
                <a:lnTo>
                  <a:pt x="161163" y="127127"/>
                </a:lnTo>
                <a:lnTo>
                  <a:pt x="123063" y="127127"/>
                </a:lnTo>
                <a:lnTo>
                  <a:pt x="123063" y="170942"/>
                </a:lnTo>
                <a:lnTo>
                  <a:pt x="0" y="170942"/>
                </a:lnTo>
                <a:lnTo>
                  <a:pt x="0" y="202946"/>
                </a:lnTo>
                <a:lnTo>
                  <a:pt x="324993" y="202946"/>
                </a:lnTo>
                <a:lnTo>
                  <a:pt x="324993" y="1709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359564" y="3188254"/>
            <a:ext cx="311150" cy="321310"/>
          </a:xfrm>
          <a:custGeom>
            <a:avLst/>
            <a:gdLst/>
            <a:ahLst/>
            <a:cxnLst/>
            <a:rect l="l" t="t" r="r" b="b"/>
            <a:pathLst>
              <a:path w="311150" h="321310">
                <a:moveTo>
                  <a:pt x="302887" y="248405"/>
                </a:moveTo>
                <a:lnTo>
                  <a:pt x="267074" y="248405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248405"/>
                </a:lnTo>
                <a:close/>
              </a:path>
              <a:path w="311150" h="321310">
                <a:moveTo>
                  <a:pt x="224022" y="242690"/>
                </a:moveTo>
                <a:lnTo>
                  <a:pt x="188590" y="242690"/>
                </a:lnTo>
                <a:lnTo>
                  <a:pt x="188590" y="115821"/>
                </a:lnTo>
                <a:lnTo>
                  <a:pt x="147824" y="115821"/>
                </a:lnTo>
                <a:lnTo>
                  <a:pt x="147824" y="81531"/>
                </a:lnTo>
                <a:lnTo>
                  <a:pt x="188590" y="81531"/>
                </a:lnTo>
                <a:lnTo>
                  <a:pt x="188590" y="1904"/>
                </a:lnTo>
                <a:lnTo>
                  <a:pt x="224022" y="1904"/>
                </a:lnTo>
                <a:lnTo>
                  <a:pt x="224022" y="242690"/>
                </a:lnTo>
                <a:close/>
              </a:path>
              <a:path w="311150" h="321310">
                <a:moveTo>
                  <a:pt x="67054" y="203448"/>
                </a:moveTo>
                <a:lnTo>
                  <a:pt x="0" y="203448"/>
                </a:lnTo>
                <a:lnTo>
                  <a:pt x="0" y="8000"/>
                </a:lnTo>
                <a:lnTo>
                  <a:pt x="141347" y="8000"/>
                </a:lnTo>
                <a:lnTo>
                  <a:pt x="141347" y="40004"/>
                </a:lnTo>
                <a:lnTo>
                  <a:pt x="35813" y="40004"/>
                </a:lnTo>
                <a:lnTo>
                  <a:pt x="35813" y="89532"/>
                </a:lnTo>
                <a:lnTo>
                  <a:pt x="131060" y="89532"/>
                </a:lnTo>
                <a:lnTo>
                  <a:pt x="131060" y="120392"/>
                </a:lnTo>
                <a:lnTo>
                  <a:pt x="35813" y="120392"/>
                </a:lnTo>
                <a:lnTo>
                  <a:pt x="35813" y="171445"/>
                </a:lnTo>
                <a:lnTo>
                  <a:pt x="159254" y="171445"/>
                </a:lnTo>
                <a:lnTo>
                  <a:pt x="159254" y="191257"/>
                </a:lnTo>
                <a:lnTo>
                  <a:pt x="141097" y="196698"/>
                </a:lnTo>
                <a:lnTo>
                  <a:pt x="119154" y="200496"/>
                </a:lnTo>
                <a:lnTo>
                  <a:pt x="94211" y="202722"/>
                </a:lnTo>
                <a:lnTo>
                  <a:pt x="67054" y="203448"/>
                </a:lnTo>
                <a:close/>
              </a:path>
              <a:path w="311150" h="321310">
                <a:moveTo>
                  <a:pt x="159254" y="171445"/>
                </a:moveTo>
                <a:lnTo>
                  <a:pt x="70102" y="171445"/>
                </a:lnTo>
                <a:lnTo>
                  <a:pt x="96247" y="170778"/>
                </a:lnTo>
                <a:lnTo>
                  <a:pt x="120107" y="168683"/>
                </a:lnTo>
                <a:lnTo>
                  <a:pt x="141252" y="165016"/>
                </a:lnTo>
                <a:lnTo>
                  <a:pt x="159254" y="159635"/>
                </a:lnTo>
                <a:lnTo>
                  <a:pt x="159254" y="171445"/>
                </a:lnTo>
                <a:close/>
              </a:path>
              <a:path w="311150" h="321310">
                <a:moveTo>
                  <a:pt x="310888" y="321174"/>
                </a:moveTo>
                <a:lnTo>
                  <a:pt x="20573" y="321174"/>
                </a:lnTo>
                <a:lnTo>
                  <a:pt x="20573" y="228213"/>
                </a:lnTo>
                <a:lnTo>
                  <a:pt x="59053" y="228213"/>
                </a:lnTo>
                <a:lnTo>
                  <a:pt x="59053" y="286885"/>
                </a:lnTo>
                <a:lnTo>
                  <a:pt x="310888" y="286885"/>
                </a:lnTo>
                <a:lnTo>
                  <a:pt x="310888" y="32117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716172" y="3184063"/>
            <a:ext cx="325120" cy="314325"/>
          </a:xfrm>
          <a:custGeom>
            <a:avLst/>
            <a:gdLst/>
            <a:ahLst/>
            <a:cxnLst/>
            <a:rect l="l" t="t" r="r" b="b"/>
            <a:pathLst>
              <a:path w="325119" h="314325">
                <a:moveTo>
                  <a:pt x="180970" y="41527"/>
                </a:moveTo>
                <a:lnTo>
                  <a:pt x="142109" y="41527"/>
                </a:lnTo>
                <a:lnTo>
                  <a:pt x="142109" y="0"/>
                </a:lnTo>
                <a:lnTo>
                  <a:pt x="180970" y="0"/>
                </a:lnTo>
                <a:lnTo>
                  <a:pt x="180970" y="41527"/>
                </a:lnTo>
                <a:close/>
              </a:path>
              <a:path w="325119" h="314325">
                <a:moveTo>
                  <a:pt x="307078" y="76198"/>
                </a:moveTo>
                <a:lnTo>
                  <a:pt x="17525" y="76198"/>
                </a:lnTo>
                <a:lnTo>
                  <a:pt x="17525" y="41527"/>
                </a:lnTo>
                <a:lnTo>
                  <a:pt x="307078" y="41527"/>
                </a:lnTo>
                <a:lnTo>
                  <a:pt x="307078" y="76198"/>
                </a:lnTo>
                <a:close/>
              </a:path>
              <a:path w="325119" h="314325">
                <a:moveTo>
                  <a:pt x="9143" y="216021"/>
                </a:moveTo>
                <a:lnTo>
                  <a:pt x="9143" y="181351"/>
                </a:lnTo>
                <a:lnTo>
                  <a:pt x="57475" y="171136"/>
                </a:lnTo>
                <a:lnTo>
                  <a:pt x="97771" y="149348"/>
                </a:lnTo>
                <a:lnTo>
                  <a:pt x="127280" y="117273"/>
                </a:lnTo>
                <a:lnTo>
                  <a:pt x="143252" y="76198"/>
                </a:lnTo>
                <a:lnTo>
                  <a:pt x="182875" y="76198"/>
                </a:lnTo>
                <a:lnTo>
                  <a:pt x="181220" y="85990"/>
                </a:lnTo>
                <a:lnTo>
                  <a:pt x="179065" y="95390"/>
                </a:lnTo>
                <a:lnTo>
                  <a:pt x="176339" y="104433"/>
                </a:lnTo>
                <a:lnTo>
                  <a:pt x="172969" y="113154"/>
                </a:lnTo>
                <a:lnTo>
                  <a:pt x="230114" y="142490"/>
                </a:lnTo>
                <a:lnTo>
                  <a:pt x="156968" y="142490"/>
                </a:lnTo>
                <a:lnTo>
                  <a:pt x="129959" y="171767"/>
                </a:lnTo>
                <a:lnTo>
                  <a:pt x="95485" y="194114"/>
                </a:lnTo>
                <a:lnTo>
                  <a:pt x="54797" y="209032"/>
                </a:lnTo>
                <a:lnTo>
                  <a:pt x="9143" y="216021"/>
                </a:lnTo>
                <a:close/>
              </a:path>
              <a:path w="325119" h="314325">
                <a:moveTo>
                  <a:pt x="298696" y="217545"/>
                </a:moveTo>
                <a:lnTo>
                  <a:pt x="156968" y="142490"/>
                </a:lnTo>
                <a:lnTo>
                  <a:pt x="230114" y="142490"/>
                </a:lnTo>
                <a:lnTo>
                  <a:pt x="315460" y="186304"/>
                </a:lnTo>
                <a:lnTo>
                  <a:pt x="298696" y="217545"/>
                </a:lnTo>
                <a:close/>
              </a:path>
              <a:path w="325119" h="314325">
                <a:moveTo>
                  <a:pt x="324984" y="313936"/>
                </a:moveTo>
                <a:lnTo>
                  <a:pt x="0" y="313936"/>
                </a:lnTo>
                <a:lnTo>
                  <a:pt x="0" y="278885"/>
                </a:lnTo>
                <a:lnTo>
                  <a:pt x="324984" y="278885"/>
                </a:lnTo>
                <a:lnTo>
                  <a:pt x="324984" y="31393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082675" y="3199942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19" h="298450">
                <a:moveTo>
                  <a:pt x="324993" y="262890"/>
                </a:moveTo>
                <a:lnTo>
                  <a:pt x="180975" y="262890"/>
                </a:lnTo>
                <a:lnTo>
                  <a:pt x="180975" y="201930"/>
                </a:lnTo>
                <a:lnTo>
                  <a:pt x="308610" y="201930"/>
                </a:lnTo>
                <a:lnTo>
                  <a:pt x="308610" y="168910"/>
                </a:lnTo>
                <a:lnTo>
                  <a:pt x="59436" y="168910"/>
                </a:lnTo>
                <a:lnTo>
                  <a:pt x="59436" y="116840"/>
                </a:lnTo>
                <a:lnTo>
                  <a:pt x="303657" y="116840"/>
                </a:lnTo>
                <a:lnTo>
                  <a:pt x="303657" y="85090"/>
                </a:lnTo>
                <a:lnTo>
                  <a:pt x="303657" y="33020"/>
                </a:lnTo>
                <a:lnTo>
                  <a:pt x="303657" y="0"/>
                </a:lnTo>
                <a:lnTo>
                  <a:pt x="21717" y="0"/>
                </a:lnTo>
                <a:lnTo>
                  <a:pt x="21717" y="33020"/>
                </a:lnTo>
                <a:lnTo>
                  <a:pt x="266319" y="33020"/>
                </a:lnTo>
                <a:lnTo>
                  <a:pt x="266319" y="85090"/>
                </a:lnTo>
                <a:lnTo>
                  <a:pt x="21717" y="85090"/>
                </a:lnTo>
                <a:lnTo>
                  <a:pt x="21717" y="116840"/>
                </a:lnTo>
                <a:lnTo>
                  <a:pt x="21717" y="168910"/>
                </a:lnTo>
                <a:lnTo>
                  <a:pt x="21717" y="201930"/>
                </a:lnTo>
                <a:lnTo>
                  <a:pt x="142494" y="201930"/>
                </a:lnTo>
                <a:lnTo>
                  <a:pt x="142494" y="262890"/>
                </a:lnTo>
                <a:lnTo>
                  <a:pt x="0" y="262890"/>
                </a:lnTo>
                <a:lnTo>
                  <a:pt x="0" y="298450"/>
                </a:lnTo>
                <a:lnTo>
                  <a:pt x="324993" y="298450"/>
                </a:lnTo>
                <a:lnTo>
                  <a:pt x="324993" y="26289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558581" y="3188254"/>
            <a:ext cx="310515" cy="325755"/>
          </a:xfrm>
          <a:custGeom>
            <a:avLst/>
            <a:gdLst/>
            <a:ahLst/>
            <a:cxnLst/>
            <a:rect l="l" t="t" r="r" b="b"/>
            <a:pathLst>
              <a:path w="310515" h="325754">
                <a:moveTo>
                  <a:pt x="310126" y="131060"/>
                </a:moveTo>
                <a:lnTo>
                  <a:pt x="274313" y="131060"/>
                </a:lnTo>
                <a:lnTo>
                  <a:pt x="274313" y="0"/>
                </a:lnTo>
                <a:lnTo>
                  <a:pt x="310126" y="0"/>
                </a:lnTo>
                <a:lnTo>
                  <a:pt x="310126" y="131060"/>
                </a:lnTo>
                <a:close/>
              </a:path>
              <a:path w="310515" h="325754">
                <a:moveTo>
                  <a:pt x="221355" y="319651"/>
                </a:moveTo>
                <a:lnTo>
                  <a:pt x="185542" y="319651"/>
                </a:lnTo>
                <a:lnTo>
                  <a:pt x="185542" y="1904"/>
                </a:lnTo>
                <a:lnTo>
                  <a:pt x="221355" y="1904"/>
                </a:lnTo>
                <a:lnTo>
                  <a:pt x="221355" y="131060"/>
                </a:lnTo>
                <a:lnTo>
                  <a:pt x="310126" y="131060"/>
                </a:lnTo>
                <a:lnTo>
                  <a:pt x="310126" y="166873"/>
                </a:lnTo>
                <a:lnTo>
                  <a:pt x="221355" y="166873"/>
                </a:lnTo>
                <a:lnTo>
                  <a:pt x="221355" y="319651"/>
                </a:lnTo>
                <a:close/>
              </a:path>
              <a:path w="310515" h="325754">
                <a:moveTo>
                  <a:pt x="310126" y="325365"/>
                </a:moveTo>
                <a:lnTo>
                  <a:pt x="274313" y="325365"/>
                </a:lnTo>
                <a:lnTo>
                  <a:pt x="274313" y="166873"/>
                </a:lnTo>
                <a:lnTo>
                  <a:pt x="310126" y="166873"/>
                </a:lnTo>
                <a:lnTo>
                  <a:pt x="310126" y="325365"/>
                </a:lnTo>
                <a:close/>
              </a:path>
              <a:path w="310515" h="325754">
                <a:moveTo>
                  <a:pt x="158111" y="46099"/>
                </a:moveTo>
                <a:lnTo>
                  <a:pt x="4952" y="46099"/>
                </a:lnTo>
                <a:lnTo>
                  <a:pt x="4952" y="11810"/>
                </a:lnTo>
                <a:lnTo>
                  <a:pt x="158111" y="11810"/>
                </a:lnTo>
                <a:lnTo>
                  <a:pt x="158111" y="46099"/>
                </a:lnTo>
                <a:close/>
              </a:path>
              <a:path w="310515" h="325754">
                <a:moveTo>
                  <a:pt x="0" y="305935"/>
                </a:moveTo>
                <a:lnTo>
                  <a:pt x="0" y="268979"/>
                </a:lnTo>
                <a:lnTo>
                  <a:pt x="23234" y="253261"/>
                </a:lnTo>
                <a:lnTo>
                  <a:pt x="41311" y="221413"/>
                </a:lnTo>
                <a:lnTo>
                  <a:pt x="54286" y="175136"/>
                </a:lnTo>
                <a:lnTo>
                  <a:pt x="62214" y="116131"/>
                </a:lnTo>
                <a:lnTo>
                  <a:pt x="65149" y="46099"/>
                </a:lnTo>
                <a:lnTo>
                  <a:pt x="101343" y="46099"/>
                </a:lnTo>
                <a:lnTo>
                  <a:pt x="100771" y="72816"/>
                </a:lnTo>
                <a:lnTo>
                  <a:pt x="99629" y="98105"/>
                </a:lnTo>
                <a:lnTo>
                  <a:pt x="97914" y="121964"/>
                </a:lnTo>
                <a:lnTo>
                  <a:pt x="95628" y="144395"/>
                </a:lnTo>
                <a:lnTo>
                  <a:pt x="125075" y="196210"/>
                </a:lnTo>
                <a:lnTo>
                  <a:pt x="86103" y="196210"/>
                </a:lnTo>
                <a:lnTo>
                  <a:pt x="71739" y="240143"/>
                </a:lnTo>
                <a:lnTo>
                  <a:pt x="52624" y="273074"/>
                </a:lnTo>
                <a:lnTo>
                  <a:pt x="28723" y="295005"/>
                </a:lnTo>
                <a:lnTo>
                  <a:pt x="0" y="305935"/>
                </a:lnTo>
                <a:close/>
              </a:path>
              <a:path w="310515" h="325754">
                <a:moveTo>
                  <a:pt x="144014" y="301363"/>
                </a:moveTo>
                <a:lnTo>
                  <a:pt x="86103" y="196210"/>
                </a:lnTo>
                <a:lnTo>
                  <a:pt x="125075" y="196210"/>
                </a:lnTo>
                <a:lnTo>
                  <a:pt x="174874" y="283837"/>
                </a:lnTo>
                <a:lnTo>
                  <a:pt x="144014" y="30136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188358" y="3188254"/>
            <a:ext cx="38100" cy="325755"/>
          </a:xfrm>
          <a:custGeom>
            <a:avLst/>
            <a:gdLst/>
            <a:ahLst/>
            <a:cxnLst/>
            <a:rect l="l" t="t" r="r" b="b"/>
            <a:pathLst>
              <a:path w="38100" h="325754">
                <a:moveTo>
                  <a:pt x="37718" y="325365"/>
                </a:moveTo>
                <a:lnTo>
                  <a:pt x="0" y="325365"/>
                </a:lnTo>
                <a:lnTo>
                  <a:pt x="0" y="0"/>
                </a:lnTo>
                <a:lnTo>
                  <a:pt x="37718" y="0"/>
                </a:lnTo>
                <a:lnTo>
                  <a:pt x="37718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941094" y="3199942"/>
            <a:ext cx="184785" cy="294640"/>
          </a:xfrm>
          <a:custGeom>
            <a:avLst/>
            <a:gdLst/>
            <a:ahLst/>
            <a:cxnLst/>
            <a:rect l="l" t="t" r="r" b="b"/>
            <a:pathLst>
              <a:path w="184784" h="294639">
                <a:moveTo>
                  <a:pt x="184391" y="0"/>
                </a:moveTo>
                <a:lnTo>
                  <a:pt x="0" y="0"/>
                </a:lnTo>
                <a:lnTo>
                  <a:pt x="0" y="35560"/>
                </a:lnTo>
                <a:lnTo>
                  <a:pt x="0" y="259080"/>
                </a:lnTo>
                <a:lnTo>
                  <a:pt x="0" y="294640"/>
                </a:lnTo>
                <a:lnTo>
                  <a:pt x="184391" y="294640"/>
                </a:lnTo>
                <a:lnTo>
                  <a:pt x="184391" y="259080"/>
                </a:lnTo>
                <a:lnTo>
                  <a:pt x="37719" y="259080"/>
                </a:lnTo>
                <a:lnTo>
                  <a:pt x="37719" y="35560"/>
                </a:lnTo>
                <a:lnTo>
                  <a:pt x="146672" y="35560"/>
                </a:lnTo>
                <a:lnTo>
                  <a:pt x="146672" y="258826"/>
                </a:lnTo>
                <a:lnTo>
                  <a:pt x="184391" y="258826"/>
                </a:lnTo>
                <a:lnTo>
                  <a:pt x="184391" y="35560"/>
                </a:lnTo>
                <a:lnTo>
                  <a:pt x="184391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288933" y="3192322"/>
            <a:ext cx="325120" cy="317500"/>
          </a:xfrm>
          <a:custGeom>
            <a:avLst/>
            <a:gdLst/>
            <a:ahLst/>
            <a:cxnLst/>
            <a:rect l="l" t="t" r="r" b="b"/>
            <a:pathLst>
              <a:path w="325119" h="317500">
                <a:moveTo>
                  <a:pt x="306311" y="95250"/>
                </a:moveTo>
                <a:lnTo>
                  <a:pt x="60198" y="95250"/>
                </a:lnTo>
                <a:lnTo>
                  <a:pt x="60198" y="73660"/>
                </a:lnTo>
                <a:lnTo>
                  <a:pt x="301739" y="73660"/>
                </a:lnTo>
                <a:lnTo>
                  <a:pt x="301739" y="48260"/>
                </a:lnTo>
                <a:lnTo>
                  <a:pt x="301739" y="26670"/>
                </a:lnTo>
                <a:lnTo>
                  <a:pt x="301739" y="0"/>
                </a:lnTo>
                <a:lnTo>
                  <a:pt x="23622" y="0"/>
                </a:lnTo>
                <a:lnTo>
                  <a:pt x="23622" y="26670"/>
                </a:lnTo>
                <a:lnTo>
                  <a:pt x="265176" y="26670"/>
                </a:lnTo>
                <a:lnTo>
                  <a:pt x="265176" y="48260"/>
                </a:lnTo>
                <a:lnTo>
                  <a:pt x="23622" y="48260"/>
                </a:lnTo>
                <a:lnTo>
                  <a:pt x="23622" y="73660"/>
                </a:lnTo>
                <a:lnTo>
                  <a:pt x="23622" y="95250"/>
                </a:lnTo>
                <a:lnTo>
                  <a:pt x="23622" y="121920"/>
                </a:lnTo>
                <a:lnTo>
                  <a:pt x="306311" y="121920"/>
                </a:lnTo>
                <a:lnTo>
                  <a:pt x="306311" y="95250"/>
                </a:lnTo>
                <a:close/>
              </a:path>
              <a:path w="325119" h="317500">
                <a:moveTo>
                  <a:pt x="308216" y="290830"/>
                </a:moveTo>
                <a:lnTo>
                  <a:pt x="59055" y="290830"/>
                </a:lnTo>
                <a:lnTo>
                  <a:pt x="59055" y="269240"/>
                </a:lnTo>
                <a:lnTo>
                  <a:pt x="302501" y="269240"/>
                </a:lnTo>
                <a:lnTo>
                  <a:pt x="302501" y="243840"/>
                </a:lnTo>
                <a:lnTo>
                  <a:pt x="302501" y="223520"/>
                </a:lnTo>
                <a:lnTo>
                  <a:pt x="302501" y="196850"/>
                </a:lnTo>
                <a:lnTo>
                  <a:pt x="21717" y="196850"/>
                </a:lnTo>
                <a:lnTo>
                  <a:pt x="21717" y="223520"/>
                </a:lnTo>
                <a:lnTo>
                  <a:pt x="265938" y="223520"/>
                </a:lnTo>
                <a:lnTo>
                  <a:pt x="265938" y="243840"/>
                </a:lnTo>
                <a:lnTo>
                  <a:pt x="22479" y="243840"/>
                </a:lnTo>
                <a:lnTo>
                  <a:pt x="22479" y="269240"/>
                </a:lnTo>
                <a:lnTo>
                  <a:pt x="22479" y="290830"/>
                </a:lnTo>
                <a:lnTo>
                  <a:pt x="22479" y="317500"/>
                </a:lnTo>
                <a:lnTo>
                  <a:pt x="308216" y="317500"/>
                </a:lnTo>
                <a:lnTo>
                  <a:pt x="308216" y="290830"/>
                </a:lnTo>
                <a:close/>
              </a:path>
              <a:path w="325119" h="317500">
                <a:moveTo>
                  <a:pt x="324980" y="145669"/>
                </a:moveTo>
                <a:lnTo>
                  <a:pt x="0" y="145669"/>
                </a:lnTo>
                <a:lnTo>
                  <a:pt x="0" y="173101"/>
                </a:lnTo>
                <a:lnTo>
                  <a:pt x="324980" y="173101"/>
                </a:lnTo>
                <a:lnTo>
                  <a:pt x="324980" y="1456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772066" y="3188254"/>
            <a:ext cx="300990" cy="325755"/>
          </a:xfrm>
          <a:custGeom>
            <a:avLst/>
            <a:gdLst/>
            <a:ahLst/>
            <a:cxnLst/>
            <a:rect l="l" t="t" r="r" b="b"/>
            <a:pathLst>
              <a:path w="300990" h="325754">
                <a:moveTo>
                  <a:pt x="296029" y="179827"/>
                </a:moveTo>
                <a:lnTo>
                  <a:pt x="258311" y="179827"/>
                </a:lnTo>
                <a:lnTo>
                  <a:pt x="258311" y="144395"/>
                </a:lnTo>
                <a:lnTo>
                  <a:pt x="188971" y="144395"/>
                </a:lnTo>
                <a:lnTo>
                  <a:pt x="188971" y="111249"/>
                </a:lnTo>
                <a:lnTo>
                  <a:pt x="258311" y="111249"/>
                </a:lnTo>
                <a:lnTo>
                  <a:pt x="258311" y="68197"/>
                </a:lnTo>
                <a:lnTo>
                  <a:pt x="201543" y="68197"/>
                </a:lnTo>
                <a:lnTo>
                  <a:pt x="201543" y="35051"/>
                </a:lnTo>
                <a:lnTo>
                  <a:pt x="258311" y="35051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179827"/>
                </a:lnTo>
                <a:close/>
              </a:path>
              <a:path w="300990" h="325754">
                <a:moveTo>
                  <a:pt x="0" y="169540"/>
                </a:moveTo>
                <a:lnTo>
                  <a:pt x="0" y="136775"/>
                </a:lnTo>
                <a:lnTo>
                  <a:pt x="61452" y="131239"/>
                </a:lnTo>
                <a:lnTo>
                  <a:pt x="107867" y="115059"/>
                </a:lnTo>
                <a:lnTo>
                  <a:pt x="137210" y="88020"/>
                </a:lnTo>
                <a:lnTo>
                  <a:pt x="147443" y="49909"/>
                </a:lnTo>
                <a:lnTo>
                  <a:pt x="147443" y="40004"/>
                </a:lnTo>
                <a:lnTo>
                  <a:pt x="0" y="40004"/>
                </a:lnTo>
                <a:lnTo>
                  <a:pt x="0" y="8000"/>
                </a:lnTo>
                <a:lnTo>
                  <a:pt x="185542" y="8000"/>
                </a:lnTo>
                <a:lnTo>
                  <a:pt x="185542" y="43432"/>
                </a:lnTo>
                <a:lnTo>
                  <a:pt x="179603" y="83465"/>
                </a:lnTo>
                <a:lnTo>
                  <a:pt x="134918" y="139633"/>
                </a:lnTo>
                <a:lnTo>
                  <a:pt x="98055" y="156488"/>
                </a:lnTo>
                <a:lnTo>
                  <a:pt x="52768" y="166337"/>
                </a:lnTo>
                <a:lnTo>
                  <a:pt x="0" y="169540"/>
                </a:lnTo>
                <a:close/>
              </a:path>
              <a:path w="300990" h="325754">
                <a:moveTo>
                  <a:pt x="158873" y="325365"/>
                </a:moveTo>
                <a:lnTo>
                  <a:pt x="103938" y="321740"/>
                </a:lnTo>
                <a:lnTo>
                  <a:pt x="58863" y="310078"/>
                </a:lnTo>
                <a:lnTo>
                  <a:pt x="28359" y="289201"/>
                </a:lnTo>
                <a:lnTo>
                  <a:pt x="17144" y="257930"/>
                </a:lnTo>
                <a:lnTo>
                  <a:pt x="28359" y="226498"/>
                </a:lnTo>
                <a:lnTo>
                  <a:pt x="58863" y="205639"/>
                </a:lnTo>
                <a:lnTo>
                  <a:pt x="103938" y="194067"/>
                </a:lnTo>
                <a:lnTo>
                  <a:pt x="158873" y="190495"/>
                </a:lnTo>
                <a:lnTo>
                  <a:pt x="213807" y="194067"/>
                </a:lnTo>
                <a:lnTo>
                  <a:pt x="258883" y="205639"/>
                </a:lnTo>
                <a:lnTo>
                  <a:pt x="282421" y="221736"/>
                </a:lnTo>
                <a:lnTo>
                  <a:pt x="158873" y="221736"/>
                </a:lnTo>
                <a:lnTo>
                  <a:pt x="119833" y="223802"/>
                </a:lnTo>
                <a:lnTo>
                  <a:pt x="87437" y="230261"/>
                </a:lnTo>
                <a:lnTo>
                  <a:pt x="65327" y="241506"/>
                </a:lnTo>
                <a:lnTo>
                  <a:pt x="57148" y="257930"/>
                </a:lnTo>
                <a:lnTo>
                  <a:pt x="65327" y="274354"/>
                </a:lnTo>
                <a:lnTo>
                  <a:pt x="87437" y="285599"/>
                </a:lnTo>
                <a:lnTo>
                  <a:pt x="119833" y="292058"/>
                </a:lnTo>
                <a:lnTo>
                  <a:pt x="158873" y="294124"/>
                </a:lnTo>
                <a:lnTo>
                  <a:pt x="282193" y="294124"/>
                </a:lnTo>
                <a:lnTo>
                  <a:pt x="258883" y="310078"/>
                </a:lnTo>
                <a:lnTo>
                  <a:pt x="213807" y="321740"/>
                </a:lnTo>
                <a:lnTo>
                  <a:pt x="158873" y="325365"/>
                </a:lnTo>
                <a:close/>
              </a:path>
              <a:path w="300990" h="325754">
                <a:moveTo>
                  <a:pt x="282193" y="294124"/>
                </a:moveTo>
                <a:lnTo>
                  <a:pt x="158873" y="294124"/>
                </a:lnTo>
                <a:lnTo>
                  <a:pt x="198073" y="292058"/>
                </a:lnTo>
                <a:lnTo>
                  <a:pt x="230451" y="285599"/>
                </a:lnTo>
                <a:lnTo>
                  <a:pt x="252471" y="274354"/>
                </a:lnTo>
                <a:lnTo>
                  <a:pt x="260597" y="257930"/>
                </a:lnTo>
                <a:lnTo>
                  <a:pt x="252471" y="241506"/>
                </a:lnTo>
                <a:lnTo>
                  <a:pt x="230451" y="230261"/>
                </a:lnTo>
                <a:lnTo>
                  <a:pt x="198073" y="223802"/>
                </a:lnTo>
                <a:lnTo>
                  <a:pt x="158873" y="221736"/>
                </a:lnTo>
                <a:lnTo>
                  <a:pt x="282421" y="221736"/>
                </a:lnTo>
                <a:lnTo>
                  <a:pt x="289386" y="226498"/>
                </a:lnTo>
                <a:lnTo>
                  <a:pt x="300601" y="257930"/>
                </a:lnTo>
                <a:lnTo>
                  <a:pt x="289386" y="289201"/>
                </a:lnTo>
                <a:lnTo>
                  <a:pt x="282193" y="29412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129054" y="3182539"/>
            <a:ext cx="306070" cy="327025"/>
          </a:xfrm>
          <a:custGeom>
            <a:avLst/>
            <a:gdLst/>
            <a:ahLst/>
            <a:cxnLst/>
            <a:rect l="l" t="t" r="r" b="b"/>
            <a:pathLst>
              <a:path w="306069" h="327025">
                <a:moveTo>
                  <a:pt x="129536" y="33146"/>
                </a:moveTo>
                <a:lnTo>
                  <a:pt x="91437" y="33146"/>
                </a:lnTo>
                <a:lnTo>
                  <a:pt x="91437" y="0"/>
                </a:lnTo>
                <a:lnTo>
                  <a:pt x="129536" y="0"/>
                </a:lnTo>
                <a:lnTo>
                  <a:pt x="129536" y="33146"/>
                </a:lnTo>
                <a:close/>
              </a:path>
              <a:path w="306069" h="327025">
                <a:moveTo>
                  <a:pt x="305554" y="199258"/>
                </a:moveTo>
                <a:lnTo>
                  <a:pt x="267836" y="199258"/>
                </a:lnTo>
                <a:lnTo>
                  <a:pt x="267836" y="137918"/>
                </a:lnTo>
                <a:lnTo>
                  <a:pt x="216783" y="137918"/>
                </a:lnTo>
                <a:lnTo>
                  <a:pt x="216783" y="104391"/>
                </a:lnTo>
                <a:lnTo>
                  <a:pt x="267836" y="104391"/>
                </a:lnTo>
                <a:lnTo>
                  <a:pt x="267836" y="5714"/>
                </a:lnTo>
                <a:lnTo>
                  <a:pt x="305554" y="5714"/>
                </a:lnTo>
                <a:lnTo>
                  <a:pt x="305554" y="199258"/>
                </a:lnTo>
                <a:close/>
              </a:path>
              <a:path w="306069" h="327025">
                <a:moveTo>
                  <a:pt x="220974" y="62482"/>
                </a:moveTo>
                <a:lnTo>
                  <a:pt x="0" y="62482"/>
                </a:lnTo>
                <a:lnTo>
                  <a:pt x="0" y="33146"/>
                </a:lnTo>
                <a:lnTo>
                  <a:pt x="220974" y="33146"/>
                </a:lnTo>
                <a:lnTo>
                  <a:pt x="220974" y="62482"/>
                </a:lnTo>
                <a:close/>
              </a:path>
              <a:path w="306069" h="327025">
                <a:moveTo>
                  <a:pt x="110487" y="196972"/>
                </a:moveTo>
                <a:lnTo>
                  <a:pt x="73322" y="193114"/>
                </a:lnTo>
                <a:lnTo>
                  <a:pt x="43194" y="181827"/>
                </a:lnTo>
                <a:lnTo>
                  <a:pt x="22996" y="163540"/>
                </a:lnTo>
                <a:lnTo>
                  <a:pt x="15620" y="138680"/>
                </a:lnTo>
                <a:lnTo>
                  <a:pt x="22996" y="113981"/>
                </a:lnTo>
                <a:lnTo>
                  <a:pt x="43194" y="95676"/>
                </a:lnTo>
                <a:lnTo>
                  <a:pt x="73322" y="84300"/>
                </a:lnTo>
                <a:lnTo>
                  <a:pt x="110487" y="80388"/>
                </a:lnTo>
                <a:lnTo>
                  <a:pt x="147592" y="84300"/>
                </a:lnTo>
                <a:lnTo>
                  <a:pt x="177589" y="95676"/>
                </a:lnTo>
                <a:lnTo>
                  <a:pt x="191737" y="108582"/>
                </a:lnTo>
                <a:lnTo>
                  <a:pt x="110487" y="108582"/>
                </a:lnTo>
                <a:lnTo>
                  <a:pt x="85990" y="110874"/>
                </a:lnTo>
                <a:lnTo>
                  <a:pt x="67387" y="117202"/>
                </a:lnTo>
                <a:lnTo>
                  <a:pt x="55571" y="126744"/>
                </a:lnTo>
                <a:lnTo>
                  <a:pt x="51433" y="138680"/>
                </a:lnTo>
                <a:lnTo>
                  <a:pt x="55571" y="150675"/>
                </a:lnTo>
                <a:lnTo>
                  <a:pt x="67387" y="160349"/>
                </a:lnTo>
                <a:lnTo>
                  <a:pt x="85990" y="166808"/>
                </a:lnTo>
                <a:lnTo>
                  <a:pt x="110487" y="169159"/>
                </a:lnTo>
                <a:lnTo>
                  <a:pt x="191490" y="169159"/>
                </a:lnTo>
                <a:lnTo>
                  <a:pt x="177589" y="181827"/>
                </a:lnTo>
                <a:lnTo>
                  <a:pt x="147592" y="193114"/>
                </a:lnTo>
                <a:lnTo>
                  <a:pt x="110487" y="196972"/>
                </a:lnTo>
                <a:close/>
              </a:path>
              <a:path w="306069" h="327025">
                <a:moveTo>
                  <a:pt x="191490" y="169159"/>
                </a:moveTo>
                <a:lnTo>
                  <a:pt x="110487" y="169159"/>
                </a:lnTo>
                <a:lnTo>
                  <a:pt x="134924" y="166808"/>
                </a:lnTo>
                <a:lnTo>
                  <a:pt x="153396" y="160349"/>
                </a:lnTo>
                <a:lnTo>
                  <a:pt x="165081" y="150675"/>
                </a:lnTo>
                <a:lnTo>
                  <a:pt x="169159" y="138680"/>
                </a:lnTo>
                <a:lnTo>
                  <a:pt x="165081" y="126744"/>
                </a:lnTo>
                <a:lnTo>
                  <a:pt x="153396" y="117202"/>
                </a:lnTo>
                <a:lnTo>
                  <a:pt x="134924" y="110874"/>
                </a:lnTo>
                <a:lnTo>
                  <a:pt x="110487" y="108582"/>
                </a:lnTo>
                <a:lnTo>
                  <a:pt x="191737" y="108582"/>
                </a:lnTo>
                <a:lnTo>
                  <a:pt x="197656" y="113981"/>
                </a:lnTo>
                <a:lnTo>
                  <a:pt x="204972" y="138680"/>
                </a:lnTo>
                <a:lnTo>
                  <a:pt x="197656" y="163540"/>
                </a:lnTo>
                <a:lnTo>
                  <a:pt x="191490" y="169159"/>
                </a:lnTo>
                <a:close/>
              </a:path>
              <a:path w="306069" h="327025">
                <a:moveTo>
                  <a:pt x="304411" y="326889"/>
                </a:moveTo>
                <a:lnTo>
                  <a:pt x="28574" y="326889"/>
                </a:lnTo>
                <a:lnTo>
                  <a:pt x="28574" y="217545"/>
                </a:lnTo>
                <a:lnTo>
                  <a:pt x="304411" y="217545"/>
                </a:lnTo>
                <a:lnTo>
                  <a:pt x="304411" y="247643"/>
                </a:lnTo>
                <a:lnTo>
                  <a:pt x="65911" y="247643"/>
                </a:lnTo>
                <a:lnTo>
                  <a:pt x="65911" y="296791"/>
                </a:lnTo>
                <a:lnTo>
                  <a:pt x="304411" y="296791"/>
                </a:lnTo>
                <a:lnTo>
                  <a:pt x="304411" y="326889"/>
                </a:lnTo>
                <a:close/>
              </a:path>
              <a:path w="306069" h="327025">
                <a:moveTo>
                  <a:pt x="304411" y="296791"/>
                </a:moveTo>
                <a:lnTo>
                  <a:pt x="267074" y="296791"/>
                </a:lnTo>
                <a:lnTo>
                  <a:pt x="267074" y="247643"/>
                </a:lnTo>
                <a:lnTo>
                  <a:pt x="304411" y="247643"/>
                </a:lnTo>
                <a:lnTo>
                  <a:pt x="304411" y="29679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502043" y="3187492"/>
            <a:ext cx="333375" cy="326390"/>
          </a:xfrm>
          <a:custGeom>
            <a:avLst/>
            <a:gdLst/>
            <a:ahLst/>
            <a:cxnLst/>
            <a:rect l="l" t="t" r="r" b="b"/>
            <a:pathLst>
              <a:path w="333375" h="326389">
                <a:moveTo>
                  <a:pt x="124583" y="52195"/>
                </a:moveTo>
                <a:lnTo>
                  <a:pt x="86103" y="52195"/>
                </a:lnTo>
                <a:lnTo>
                  <a:pt x="86103" y="0"/>
                </a:lnTo>
                <a:lnTo>
                  <a:pt x="124583" y="0"/>
                </a:lnTo>
                <a:lnTo>
                  <a:pt x="124583" y="52195"/>
                </a:lnTo>
                <a:close/>
              </a:path>
              <a:path w="333375" h="326389">
                <a:moveTo>
                  <a:pt x="211068" y="85722"/>
                </a:moveTo>
                <a:lnTo>
                  <a:pt x="0" y="85722"/>
                </a:lnTo>
                <a:lnTo>
                  <a:pt x="0" y="52195"/>
                </a:lnTo>
                <a:lnTo>
                  <a:pt x="211068" y="52195"/>
                </a:lnTo>
                <a:lnTo>
                  <a:pt x="211068" y="85722"/>
                </a:lnTo>
                <a:close/>
              </a:path>
              <a:path w="333375" h="326389">
                <a:moveTo>
                  <a:pt x="287266" y="326127"/>
                </a:moveTo>
                <a:lnTo>
                  <a:pt x="249548" y="326127"/>
                </a:lnTo>
                <a:lnTo>
                  <a:pt x="249548" y="761"/>
                </a:lnTo>
                <a:lnTo>
                  <a:pt x="287266" y="761"/>
                </a:lnTo>
                <a:lnTo>
                  <a:pt x="287266" y="132584"/>
                </a:lnTo>
                <a:lnTo>
                  <a:pt x="332985" y="132584"/>
                </a:lnTo>
                <a:lnTo>
                  <a:pt x="332985" y="168778"/>
                </a:lnTo>
                <a:lnTo>
                  <a:pt x="287266" y="168778"/>
                </a:lnTo>
                <a:lnTo>
                  <a:pt x="287266" y="326127"/>
                </a:lnTo>
                <a:close/>
              </a:path>
              <a:path w="333375" h="326389">
                <a:moveTo>
                  <a:pt x="105534" y="310507"/>
                </a:moveTo>
                <a:lnTo>
                  <a:pt x="69024" y="303381"/>
                </a:lnTo>
                <a:lnTo>
                  <a:pt x="40337" y="283218"/>
                </a:lnTo>
                <a:lnTo>
                  <a:pt x="21579" y="251840"/>
                </a:lnTo>
                <a:lnTo>
                  <a:pt x="14858" y="211068"/>
                </a:lnTo>
                <a:lnTo>
                  <a:pt x="21579" y="170296"/>
                </a:lnTo>
                <a:lnTo>
                  <a:pt x="40337" y="138918"/>
                </a:lnTo>
                <a:lnTo>
                  <a:pt x="69024" y="118755"/>
                </a:lnTo>
                <a:lnTo>
                  <a:pt x="105534" y="111630"/>
                </a:lnTo>
                <a:lnTo>
                  <a:pt x="141984" y="118755"/>
                </a:lnTo>
                <a:lnTo>
                  <a:pt x="170540" y="138918"/>
                </a:lnTo>
                <a:lnTo>
                  <a:pt x="173791" y="144395"/>
                </a:lnTo>
                <a:lnTo>
                  <a:pt x="105534" y="144395"/>
                </a:lnTo>
                <a:lnTo>
                  <a:pt x="84222" y="148973"/>
                </a:lnTo>
                <a:lnTo>
                  <a:pt x="67054" y="162159"/>
                </a:lnTo>
                <a:lnTo>
                  <a:pt x="55600" y="183131"/>
                </a:lnTo>
                <a:lnTo>
                  <a:pt x="51433" y="211068"/>
                </a:lnTo>
                <a:lnTo>
                  <a:pt x="55600" y="239006"/>
                </a:lnTo>
                <a:lnTo>
                  <a:pt x="67054" y="259978"/>
                </a:lnTo>
                <a:lnTo>
                  <a:pt x="84222" y="273164"/>
                </a:lnTo>
                <a:lnTo>
                  <a:pt x="105534" y="277742"/>
                </a:lnTo>
                <a:lnTo>
                  <a:pt x="173791" y="277742"/>
                </a:lnTo>
                <a:lnTo>
                  <a:pt x="170540" y="283218"/>
                </a:lnTo>
                <a:lnTo>
                  <a:pt x="141984" y="303381"/>
                </a:lnTo>
                <a:lnTo>
                  <a:pt x="105534" y="310507"/>
                </a:lnTo>
                <a:close/>
              </a:path>
              <a:path w="333375" h="326389">
                <a:moveTo>
                  <a:pt x="173791" y="277742"/>
                </a:moveTo>
                <a:lnTo>
                  <a:pt x="105534" y="277742"/>
                </a:lnTo>
                <a:lnTo>
                  <a:pt x="126625" y="273164"/>
                </a:lnTo>
                <a:lnTo>
                  <a:pt x="143681" y="259978"/>
                </a:lnTo>
                <a:lnTo>
                  <a:pt x="155092" y="239006"/>
                </a:lnTo>
                <a:lnTo>
                  <a:pt x="159254" y="211068"/>
                </a:lnTo>
                <a:lnTo>
                  <a:pt x="155092" y="183131"/>
                </a:lnTo>
                <a:lnTo>
                  <a:pt x="143681" y="162159"/>
                </a:lnTo>
                <a:lnTo>
                  <a:pt x="126625" y="148973"/>
                </a:lnTo>
                <a:lnTo>
                  <a:pt x="105534" y="144395"/>
                </a:lnTo>
                <a:lnTo>
                  <a:pt x="173791" y="144395"/>
                </a:lnTo>
                <a:lnTo>
                  <a:pt x="189167" y="170296"/>
                </a:lnTo>
                <a:lnTo>
                  <a:pt x="195829" y="211068"/>
                </a:lnTo>
                <a:lnTo>
                  <a:pt x="189167" y="251840"/>
                </a:lnTo>
                <a:lnTo>
                  <a:pt x="173791" y="27774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861308" y="3199942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19" h="298450">
                <a:moveTo>
                  <a:pt x="303276" y="0"/>
                </a:moveTo>
                <a:lnTo>
                  <a:pt x="19812" y="0"/>
                </a:lnTo>
                <a:lnTo>
                  <a:pt x="19812" y="35560"/>
                </a:lnTo>
                <a:lnTo>
                  <a:pt x="264033" y="35560"/>
                </a:lnTo>
                <a:lnTo>
                  <a:pt x="264033" y="214630"/>
                </a:lnTo>
                <a:lnTo>
                  <a:pt x="303276" y="214630"/>
                </a:lnTo>
                <a:lnTo>
                  <a:pt x="303276" y="35560"/>
                </a:lnTo>
                <a:lnTo>
                  <a:pt x="303276" y="0"/>
                </a:lnTo>
                <a:close/>
              </a:path>
              <a:path w="325119" h="298450">
                <a:moveTo>
                  <a:pt x="324993" y="262636"/>
                </a:moveTo>
                <a:lnTo>
                  <a:pt x="160020" y="262636"/>
                </a:lnTo>
                <a:lnTo>
                  <a:pt x="160020" y="117475"/>
                </a:lnTo>
                <a:lnTo>
                  <a:pt x="121158" y="117475"/>
                </a:lnTo>
                <a:lnTo>
                  <a:pt x="121158" y="262636"/>
                </a:lnTo>
                <a:lnTo>
                  <a:pt x="0" y="262636"/>
                </a:lnTo>
                <a:lnTo>
                  <a:pt x="0" y="298069"/>
                </a:lnTo>
                <a:lnTo>
                  <a:pt x="324993" y="298069"/>
                </a:lnTo>
                <a:lnTo>
                  <a:pt x="324993" y="26263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57459" y="3719562"/>
            <a:ext cx="691515" cy="329565"/>
          </a:xfrm>
          <a:custGeom>
            <a:avLst/>
            <a:gdLst/>
            <a:ahLst/>
            <a:cxnLst/>
            <a:rect l="l" t="t" r="r" b="b"/>
            <a:pathLst>
              <a:path w="691514" h="329564">
                <a:moveTo>
                  <a:pt x="292608" y="285750"/>
                </a:moveTo>
                <a:lnTo>
                  <a:pt x="285572" y="268986"/>
                </a:lnTo>
                <a:lnTo>
                  <a:pt x="284568" y="266585"/>
                </a:lnTo>
                <a:lnTo>
                  <a:pt x="260273" y="253022"/>
                </a:lnTo>
                <a:lnTo>
                  <a:pt x="254508" y="251891"/>
                </a:lnTo>
                <a:lnTo>
                  <a:pt x="254508" y="285750"/>
                </a:lnTo>
                <a:lnTo>
                  <a:pt x="248183" y="293027"/>
                </a:lnTo>
                <a:lnTo>
                  <a:pt x="229933" y="298272"/>
                </a:lnTo>
                <a:lnTo>
                  <a:pt x="200825" y="301447"/>
                </a:lnTo>
                <a:lnTo>
                  <a:pt x="161925" y="302514"/>
                </a:lnTo>
                <a:lnTo>
                  <a:pt x="123253" y="301447"/>
                </a:lnTo>
                <a:lnTo>
                  <a:pt x="94259" y="298272"/>
                </a:lnTo>
                <a:lnTo>
                  <a:pt x="76047" y="293027"/>
                </a:lnTo>
                <a:lnTo>
                  <a:pt x="69723" y="285750"/>
                </a:lnTo>
                <a:lnTo>
                  <a:pt x="76047" y="278460"/>
                </a:lnTo>
                <a:lnTo>
                  <a:pt x="94259" y="273215"/>
                </a:lnTo>
                <a:lnTo>
                  <a:pt x="123253" y="270052"/>
                </a:lnTo>
                <a:lnTo>
                  <a:pt x="161925" y="268986"/>
                </a:lnTo>
                <a:lnTo>
                  <a:pt x="200825" y="270052"/>
                </a:lnTo>
                <a:lnTo>
                  <a:pt x="229933" y="273215"/>
                </a:lnTo>
                <a:lnTo>
                  <a:pt x="248183" y="278460"/>
                </a:lnTo>
                <a:lnTo>
                  <a:pt x="254508" y="285750"/>
                </a:lnTo>
                <a:lnTo>
                  <a:pt x="254508" y="251891"/>
                </a:lnTo>
                <a:lnTo>
                  <a:pt x="219468" y="244970"/>
                </a:lnTo>
                <a:lnTo>
                  <a:pt x="161925" y="242316"/>
                </a:lnTo>
                <a:lnTo>
                  <a:pt x="104597" y="244970"/>
                </a:lnTo>
                <a:lnTo>
                  <a:pt x="63919" y="253022"/>
                </a:lnTo>
                <a:lnTo>
                  <a:pt x="39662" y="266585"/>
                </a:lnTo>
                <a:lnTo>
                  <a:pt x="31623" y="285750"/>
                </a:lnTo>
                <a:lnTo>
                  <a:pt x="39662" y="304901"/>
                </a:lnTo>
                <a:lnTo>
                  <a:pt x="63919" y="318465"/>
                </a:lnTo>
                <a:lnTo>
                  <a:pt x="104597" y="326517"/>
                </a:lnTo>
                <a:lnTo>
                  <a:pt x="161925" y="329184"/>
                </a:lnTo>
                <a:lnTo>
                  <a:pt x="219468" y="326517"/>
                </a:lnTo>
                <a:lnTo>
                  <a:pt x="260273" y="318465"/>
                </a:lnTo>
                <a:lnTo>
                  <a:pt x="284568" y="304901"/>
                </a:lnTo>
                <a:lnTo>
                  <a:pt x="285572" y="302514"/>
                </a:lnTo>
                <a:lnTo>
                  <a:pt x="292608" y="285750"/>
                </a:lnTo>
                <a:close/>
              </a:path>
              <a:path w="691514" h="329564">
                <a:moveTo>
                  <a:pt x="307467" y="198120"/>
                </a:moveTo>
                <a:lnTo>
                  <a:pt x="181356" y="198120"/>
                </a:lnTo>
                <a:lnTo>
                  <a:pt x="181356" y="177546"/>
                </a:lnTo>
                <a:lnTo>
                  <a:pt x="143256" y="177546"/>
                </a:lnTo>
                <a:lnTo>
                  <a:pt x="143256" y="198120"/>
                </a:lnTo>
                <a:lnTo>
                  <a:pt x="16764" y="198120"/>
                </a:lnTo>
                <a:lnTo>
                  <a:pt x="16764" y="226695"/>
                </a:lnTo>
                <a:lnTo>
                  <a:pt x="307467" y="226695"/>
                </a:lnTo>
                <a:lnTo>
                  <a:pt x="307467" y="198120"/>
                </a:lnTo>
                <a:close/>
              </a:path>
              <a:path w="691514" h="329564">
                <a:moveTo>
                  <a:pt x="311658" y="86487"/>
                </a:moveTo>
                <a:lnTo>
                  <a:pt x="267690" y="75057"/>
                </a:lnTo>
                <a:lnTo>
                  <a:pt x="178308" y="51816"/>
                </a:lnTo>
                <a:lnTo>
                  <a:pt x="181737" y="46482"/>
                </a:lnTo>
                <a:lnTo>
                  <a:pt x="184404" y="40767"/>
                </a:lnTo>
                <a:lnTo>
                  <a:pt x="186309" y="34671"/>
                </a:lnTo>
                <a:lnTo>
                  <a:pt x="302514" y="34671"/>
                </a:lnTo>
                <a:lnTo>
                  <a:pt x="302514" y="5715"/>
                </a:lnTo>
                <a:lnTo>
                  <a:pt x="22098" y="5715"/>
                </a:lnTo>
                <a:lnTo>
                  <a:pt x="22098" y="34671"/>
                </a:lnTo>
                <a:lnTo>
                  <a:pt x="147447" y="34671"/>
                </a:lnTo>
                <a:lnTo>
                  <a:pt x="128371" y="55321"/>
                </a:lnTo>
                <a:lnTo>
                  <a:pt x="96824" y="70396"/>
                </a:lnTo>
                <a:lnTo>
                  <a:pt x="57924" y="79895"/>
                </a:lnTo>
                <a:lnTo>
                  <a:pt x="16764" y="83820"/>
                </a:lnTo>
                <a:lnTo>
                  <a:pt x="16764" y="113157"/>
                </a:lnTo>
                <a:lnTo>
                  <a:pt x="55422" y="110096"/>
                </a:lnTo>
                <a:lnTo>
                  <a:pt x="92824" y="102679"/>
                </a:lnTo>
                <a:lnTo>
                  <a:pt x="126873" y="90970"/>
                </a:lnTo>
                <a:lnTo>
                  <a:pt x="155448" y="75057"/>
                </a:lnTo>
                <a:lnTo>
                  <a:pt x="302514" y="114681"/>
                </a:lnTo>
                <a:lnTo>
                  <a:pt x="311658" y="86487"/>
                </a:lnTo>
                <a:close/>
              </a:path>
              <a:path w="691514" h="329564">
                <a:moveTo>
                  <a:pt x="324993" y="135636"/>
                </a:moveTo>
                <a:lnTo>
                  <a:pt x="180975" y="135636"/>
                </a:lnTo>
                <a:lnTo>
                  <a:pt x="180975" y="104394"/>
                </a:lnTo>
                <a:lnTo>
                  <a:pt x="143637" y="104394"/>
                </a:lnTo>
                <a:lnTo>
                  <a:pt x="143637" y="135636"/>
                </a:lnTo>
                <a:lnTo>
                  <a:pt x="0" y="135636"/>
                </a:lnTo>
                <a:lnTo>
                  <a:pt x="0" y="164592"/>
                </a:lnTo>
                <a:lnTo>
                  <a:pt x="324993" y="164592"/>
                </a:lnTo>
                <a:lnTo>
                  <a:pt x="324993" y="135636"/>
                </a:lnTo>
                <a:close/>
              </a:path>
              <a:path w="691514" h="329564">
                <a:moveTo>
                  <a:pt x="673214" y="70866"/>
                </a:moveTo>
                <a:lnTo>
                  <a:pt x="661746" y="39547"/>
                </a:lnTo>
                <a:lnTo>
                  <a:pt x="648982" y="30480"/>
                </a:lnTo>
                <a:lnTo>
                  <a:pt x="633209" y="19304"/>
                </a:lnTo>
                <a:lnTo>
                  <a:pt x="633209" y="70866"/>
                </a:lnTo>
                <a:lnTo>
                  <a:pt x="624878" y="88480"/>
                </a:lnTo>
                <a:lnTo>
                  <a:pt x="602310" y="101244"/>
                </a:lnTo>
                <a:lnTo>
                  <a:pt x="569087" y="109016"/>
                </a:lnTo>
                <a:lnTo>
                  <a:pt x="528815" y="111633"/>
                </a:lnTo>
                <a:lnTo>
                  <a:pt x="488556" y="109016"/>
                </a:lnTo>
                <a:lnTo>
                  <a:pt x="455333" y="101244"/>
                </a:lnTo>
                <a:lnTo>
                  <a:pt x="432752" y="88480"/>
                </a:lnTo>
                <a:lnTo>
                  <a:pt x="424434" y="70866"/>
                </a:lnTo>
                <a:lnTo>
                  <a:pt x="432752" y="53467"/>
                </a:lnTo>
                <a:lnTo>
                  <a:pt x="455333" y="40817"/>
                </a:lnTo>
                <a:lnTo>
                  <a:pt x="488556" y="33096"/>
                </a:lnTo>
                <a:lnTo>
                  <a:pt x="528815" y="30480"/>
                </a:lnTo>
                <a:lnTo>
                  <a:pt x="569087" y="33096"/>
                </a:lnTo>
                <a:lnTo>
                  <a:pt x="602310" y="40817"/>
                </a:lnTo>
                <a:lnTo>
                  <a:pt x="624878" y="53467"/>
                </a:lnTo>
                <a:lnTo>
                  <a:pt x="633209" y="70866"/>
                </a:lnTo>
                <a:lnTo>
                  <a:pt x="633209" y="19304"/>
                </a:lnTo>
                <a:lnTo>
                  <a:pt x="630593" y="17437"/>
                </a:lnTo>
                <a:lnTo>
                  <a:pt x="584657" y="4318"/>
                </a:lnTo>
                <a:lnTo>
                  <a:pt x="528815" y="0"/>
                </a:lnTo>
                <a:lnTo>
                  <a:pt x="472986" y="4318"/>
                </a:lnTo>
                <a:lnTo>
                  <a:pt x="427050" y="17437"/>
                </a:lnTo>
                <a:lnTo>
                  <a:pt x="395897" y="39547"/>
                </a:lnTo>
                <a:lnTo>
                  <a:pt x="384429" y="70866"/>
                </a:lnTo>
                <a:lnTo>
                  <a:pt x="395897" y="102412"/>
                </a:lnTo>
                <a:lnTo>
                  <a:pt x="427050" y="124637"/>
                </a:lnTo>
                <a:lnTo>
                  <a:pt x="472986" y="137782"/>
                </a:lnTo>
                <a:lnTo>
                  <a:pt x="528815" y="142113"/>
                </a:lnTo>
                <a:lnTo>
                  <a:pt x="584657" y="137782"/>
                </a:lnTo>
                <a:lnTo>
                  <a:pt x="630593" y="124637"/>
                </a:lnTo>
                <a:lnTo>
                  <a:pt x="648817" y="111633"/>
                </a:lnTo>
                <a:lnTo>
                  <a:pt x="661746" y="102412"/>
                </a:lnTo>
                <a:lnTo>
                  <a:pt x="673214" y="70866"/>
                </a:lnTo>
                <a:close/>
              </a:path>
              <a:path w="691514" h="329564">
                <a:moveTo>
                  <a:pt x="674738" y="291084"/>
                </a:moveTo>
                <a:lnTo>
                  <a:pt x="427482" y="291084"/>
                </a:lnTo>
                <a:lnTo>
                  <a:pt x="427482" y="230886"/>
                </a:lnTo>
                <a:lnTo>
                  <a:pt x="389001" y="230886"/>
                </a:lnTo>
                <a:lnTo>
                  <a:pt x="389001" y="323469"/>
                </a:lnTo>
                <a:lnTo>
                  <a:pt x="674738" y="323469"/>
                </a:lnTo>
                <a:lnTo>
                  <a:pt x="674738" y="291084"/>
                </a:lnTo>
                <a:close/>
              </a:path>
              <a:path w="691514" h="329564">
                <a:moveTo>
                  <a:pt x="691502" y="171069"/>
                </a:moveTo>
                <a:lnTo>
                  <a:pt x="366522" y="171069"/>
                </a:lnTo>
                <a:lnTo>
                  <a:pt x="366522" y="203073"/>
                </a:lnTo>
                <a:lnTo>
                  <a:pt x="691502" y="203073"/>
                </a:lnTo>
                <a:lnTo>
                  <a:pt x="691502" y="17106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0052" y="3721463"/>
            <a:ext cx="309880" cy="321310"/>
          </a:xfrm>
          <a:custGeom>
            <a:avLst/>
            <a:gdLst/>
            <a:ahLst/>
            <a:cxnLst/>
            <a:rect l="l" t="t" r="r" b="b"/>
            <a:pathLst>
              <a:path w="309879" h="321310">
                <a:moveTo>
                  <a:pt x="300601" y="241547"/>
                </a:moveTo>
                <a:lnTo>
                  <a:pt x="262883" y="241547"/>
                </a:lnTo>
                <a:lnTo>
                  <a:pt x="262883" y="0"/>
                </a:lnTo>
                <a:lnTo>
                  <a:pt x="300601" y="0"/>
                </a:lnTo>
                <a:lnTo>
                  <a:pt x="300601" y="241547"/>
                </a:lnTo>
                <a:close/>
              </a:path>
              <a:path w="309879" h="321310">
                <a:moveTo>
                  <a:pt x="103248" y="192400"/>
                </a:moveTo>
                <a:lnTo>
                  <a:pt x="60273" y="185298"/>
                </a:lnTo>
                <a:lnTo>
                  <a:pt x="27764" y="165587"/>
                </a:lnTo>
                <a:lnTo>
                  <a:pt x="7185" y="135662"/>
                </a:lnTo>
                <a:lnTo>
                  <a:pt x="0" y="97914"/>
                </a:lnTo>
                <a:lnTo>
                  <a:pt x="7185" y="60166"/>
                </a:lnTo>
                <a:lnTo>
                  <a:pt x="27764" y="30241"/>
                </a:lnTo>
                <a:lnTo>
                  <a:pt x="60273" y="10530"/>
                </a:lnTo>
                <a:lnTo>
                  <a:pt x="103248" y="3428"/>
                </a:lnTo>
                <a:lnTo>
                  <a:pt x="146163" y="10530"/>
                </a:lnTo>
                <a:lnTo>
                  <a:pt x="178541" y="30241"/>
                </a:lnTo>
                <a:lnTo>
                  <a:pt x="181828" y="35051"/>
                </a:lnTo>
                <a:lnTo>
                  <a:pt x="103248" y="35051"/>
                </a:lnTo>
                <a:lnTo>
                  <a:pt x="76614" y="39462"/>
                </a:lnTo>
                <a:lnTo>
                  <a:pt x="55910" y="52052"/>
                </a:lnTo>
                <a:lnTo>
                  <a:pt x="42492" y="71858"/>
                </a:lnTo>
                <a:lnTo>
                  <a:pt x="37718" y="97914"/>
                </a:lnTo>
                <a:lnTo>
                  <a:pt x="42492" y="123911"/>
                </a:lnTo>
                <a:lnTo>
                  <a:pt x="55910" y="143585"/>
                </a:lnTo>
                <a:lnTo>
                  <a:pt x="76614" y="156045"/>
                </a:lnTo>
                <a:lnTo>
                  <a:pt x="103248" y="160396"/>
                </a:lnTo>
                <a:lnTo>
                  <a:pt x="182088" y="160396"/>
                </a:lnTo>
                <a:lnTo>
                  <a:pt x="178541" y="165587"/>
                </a:lnTo>
                <a:lnTo>
                  <a:pt x="146163" y="185298"/>
                </a:lnTo>
                <a:lnTo>
                  <a:pt x="103248" y="192400"/>
                </a:lnTo>
                <a:close/>
              </a:path>
              <a:path w="309879" h="321310">
                <a:moveTo>
                  <a:pt x="182088" y="160396"/>
                </a:moveTo>
                <a:lnTo>
                  <a:pt x="103248" y="160396"/>
                </a:lnTo>
                <a:lnTo>
                  <a:pt x="129661" y="156045"/>
                </a:lnTo>
                <a:lnTo>
                  <a:pt x="150253" y="143585"/>
                </a:lnTo>
                <a:lnTo>
                  <a:pt x="163629" y="123911"/>
                </a:lnTo>
                <a:lnTo>
                  <a:pt x="168397" y="97914"/>
                </a:lnTo>
                <a:lnTo>
                  <a:pt x="163629" y="71858"/>
                </a:lnTo>
                <a:lnTo>
                  <a:pt x="150253" y="52052"/>
                </a:lnTo>
                <a:lnTo>
                  <a:pt x="129661" y="39462"/>
                </a:lnTo>
                <a:lnTo>
                  <a:pt x="103248" y="35051"/>
                </a:lnTo>
                <a:lnTo>
                  <a:pt x="181828" y="35051"/>
                </a:lnTo>
                <a:lnTo>
                  <a:pt x="198990" y="60166"/>
                </a:lnTo>
                <a:lnTo>
                  <a:pt x="206115" y="97914"/>
                </a:lnTo>
                <a:lnTo>
                  <a:pt x="198990" y="135662"/>
                </a:lnTo>
                <a:lnTo>
                  <a:pt x="182088" y="160396"/>
                </a:lnTo>
                <a:close/>
              </a:path>
              <a:path w="309879" h="321310">
                <a:moveTo>
                  <a:pt x="309364" y="321174"/>
                </a:moveTo>
                <a:lnTo>
                  <a:pt x="28574" y="321174"/>
                </a:lnTo>
                <a:lnTo>
                  <a:pt x="28574" y="214878"/>
                </a:lnTo>
                <a:lnTo>
                  <a:pt x="67054" y="214878"/>
                </a:lnTo>
                <a:lnTo>
                  <a:pt x="67054" y="286885"/>
                </a:lnTo>
                <a:lnTo>
                  <a:pt x="309364" y="286885"/>
                </a:lnTo>
                <a:lnTo>
                  <a:pt x="309364" y="32117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64277" y="3720324"/>
            <a:ext cx="690880" cy="327025"/>
          </a:xfrm>
          <a:custGeom>
            <a:avLst/>
            <a:gdLst/>
            <a:ahLst/>
            <a:cxnLst/>
            <a:rect l="l" t="t" r="r" b="b"/>
            <a:pathLst>
              <a:path w="690879" h="327025">
                <a:moveTo>
                  <a:pt x="225539" y="139065"/>
                </a:moveTo>
                <a:lnTo>
                  <a:pt x="170370" y="103251"/>
                </a:lnTo>
                <a:lnTo>
                  <a:pt x="124587" y="73533"/>
                </a:lnTo>
                <a:lnTo>
                  <a:pt x="129641" y="57746"/>
                </a:lnTo>
                <a:lnTo>
                  <a:pt x="133337" y="41287"/>
                </a:lnTo>
                <a:lnTo>
                  <a:pt x="135623" y="24193"/>
                </a:lnTo>
                <a:lnTo>
                  <a:pt x="136385" y="6477"/>
                </a:lnTo>
                <a:lnTo>
                  <a:pt x="98679" y="4191"/>
                </a:lnTo>
                <a:lnTo>
                  <a:pt x="91617" y="52819"/>
                </a:lnTo>
                <a:lnTo>
                  <a:pt x="72199" y="93776"/>
                </a:lnTo>
                <a:lnTo>
                  <a:pt x="41351" y="123939"/>
                </a:lnTo>
                <a:lnTo>
                  <a:pt x="0" y="140208"/>
                </a:lnTo>
                <a:lnTo>
                  <a:pt x="0" y="174498"/>
                </a:lnTo>
                <a:lnTo>
                  <a:pt x="34290" y="165989"/>
                </a:lnTo>
                <a:lnTo>
                  <a:pt x="64338" y="150736"/>
                </a:lnTo>
                <a:lnTo>
                  <a:pt x="89738" y="129540"/>
                </a:lnTo>
                <a:lnTo>
                  <a:pt x="110109" y="103251"/>
                </a:lnTo>
                <a:lnTo>
                  <a:pt x="206108" y="166878"/>
                </a:lnTo>
                <a:lnTo>
                  <a:pt x="225539" y="139065"/>
                </a:lnTo>
                <a:close/>
              </a:path>
              <a:path w="690879" h="327025">
                <a:moveTo>
                  <a:pt x="298691" y="259080"/>
                </a:moveTo>
                <a:lnTo>
                  <a:pt x="287883" y="227965"/>
                </a:lnTo>
                <a:lnTo>
                  <a:pt x="280682" y="222885"/>
                </a:lnTo>
                <a:lnTo>
                  <a:pt x="258305" y="207111"/>
                </a:lnTo>
                <a:lnTo>
                  <a:pt x="258305" y="259080"/>
                </a:lnTo>
                <a:lnTo>
                  <a:pt x="250647" y="275336"/>
                </a:lnTo>
                <a:lnTo>
                  <a:pt x="229641" y="286600"/>
                </a:lnTo>
                <a:lnTo>
                  <a:pt x="198196" y="293154"/>
                </a:lnTo>
                <a:lnTo>
                  <a:pt x="159245" y="295275"/>
                </a:lnTo>
                <a:lnTo>
                  <a:pt x="120472" y="293154"/>
                </a:lnTo>
                <a:lnTo>
                  <a:pt x="89001" y="286600"/>
                </a:lnTo>
                <a:lnTo>
                  <a:pt x="67906" y="275336"/>
                </a:lnTo>
                <a:lnTo>
                  <a:pt x="60198" y="259080"/>
                </a:lnTo>
                <a:lnTo>
                  <a:pt x="67906" y="242976"/>
                </a:lnTo>
                <a:lnTo>
                  <a:pt x="89001" y="231686"/>
                </a:lnTo>
                <a:lnTo>
                  <a:pt x="120472" y="225056"/>
                </a:lnTo>
                <a:lnTo>
                  <a:pt x="159245" y="222885"/>
                </a:lnTo>
                <a:lnTo>
                  <a:pt x="198196" y="225056"/>
                </a:lnTo>
                <a:lnTo>
                  <a:pt x="229641" y="231686"/>
                </a:lnTo>
                <a:lnTo>
                  <a:pt x="250647" y="242976"/>
                </a:lnTo>
                <a:lnTo>
                  <a:pt x="258305" y="259080"/>
                </a:lnTo>
                <a:lnTo>
                  <a:pt x="258305" y="207111"/>
                </a:lnTo>
                <a:lnTo>
                  <a:pt x="213982" y="195313"/>
                </a:lnTo>
                <a:lnTo>
                  <a:pt x="159245" y="191643"/>
                </a:lnTo>
                <a:lnTo>
                  <a:pt x="104673" y="195313"/>
                </a:lnTo>
                <a:lnTo>
                  <a:pt x="60388" y="207073"/>
                </a:lnTo>
                <a:lnTo>
                  <a:pt x="30670" y="227965"/>
                </a:lnTo>
                <a:lnTo>
                  <a:pt x="19812" y="259080"/>
                </a:lnTo>
                <a:lnTo>
                  <a:pt x="30670" y="290182"/>
                </a:lnTo>
                <a:lnTo>
                  <a:pt x="60388" y="311086"/>
                </a:lnTo>
                <a:lnTo>
                  <a:pt x="104673" y="322834"/>
                </a:lnTo>
                <a:lnTo>
                  <a:pt x="159245" y="326517"/>
                </a:lnTo>
                <a:lnTo>
                  <a:pt x="213982" y="322834"/>
                </a:lnTo>
                <a:lnTo>
                  <a:pt x="258254" y="311086"/>
                </a:lnTo>
                <a:lnTo>
                  <a:pt x="280682" y="295275"/>
                </a:lnTo>
                <a:lnTo>
                  <a:pt x="287883" y="290182"/>
                </a:lnTo>
                <a:lnTo>
                  <a:pt x="298691" y="259080"/>
                </a:lnTo>
                <a:close/>
              </a:path>
              <a:path w="690879" h="327025">
                <a:moveTo>
                  <a:pt x="339458" y="63246"/>
                </a:moveTo>
                <a:lnTo>
                  <a:pt x="293738" y="63246"/>
                </a:lnTo>
                <a:lnTo>
                  <a:pt x="293738" y="1143"/>
                </a:lnTo>
                <a:lnTo>
                  <a:pt x="256019" y="1143"/>
                </a:lnTo>
                <a:lnTo>
                  <a:pt x="256019" y="180975"/>
                </a:lnTo>
                <a:lnTo>
                  <a:pt x="293738" y="180975"/>
                </a:lnTo>
                <a:lnTo>
                  <a:pt x="293738" y="99060"/>
                </a:lnTo>
                <a:lnTo>
                  <a:pt x="339458" y="99060"/>
                </a:lnTo>
                <a:lnTo>
                  <a:pt x="339458" y="63246"/>
                </a:lnTo>
                <a:close/>
              </a:path>
              <a:path w="690879" h="327025">
                <a:moveTo>
                  <a:pt x="670915" y="59055"/>
                </a:moveTo>
                <a:lnTo>
                  <a:pt x="659638" y="31661"/>
                </a:lnTo>
                <a:lnTo>
                  <a:pt x="654443" y="28575"/>
                </a:lnTo>
                <a:lnTo>
                  <a:pt x="632066" y="15265"/>
                </a:lnTo>
                <a:lnTo>
                  <a:pt x="632066" y="59055"/>
                </a:lnTo>
                <a:lnTo>
                  <a:pt x="623785" y="72974"/>
                </a:lnTo>
                <a:lnTo>
                  <a:pt x="601345" y="82435"/>
                </a:lnTo>
                <a:lnTo>
                  <a:pt x="568248" y="87820"/>
                </a:lnTo>
                <a:lnTo>
                  <a:pt x="528053" y="89535"/>
                </a:lnTo>
                <a:lnTo>
                  <a:pt x="487845" y="87820"/>
                </a:lnTo>
                <a:lnTo>
                  <a:pt x="454761" y="82435"/>
                </a:lnTo>
                <a:lnTo>
                  <a:pt x="432308" y="72974"/>
                </a:lnTo>
                <a:lnTo>
                  <a:pt x="424040" y="59055"/>
                </a:lnTo>
                <a:lnTo>
                  <a:pt x="432308" y="45288"/>
                </a:lnTo>
                <a:lnTo>
                  <a:pt x="487845" y="30340"/>
                </a:lnTo>
                <a:lnTo>
                  <a:pt x="528053" y="28575"/>
                </a:lnTo>
                <a:lnTo>
                  <a:pt x="568248" y="30340"/>
                </a:lnTo>
                <a:lnTo>
                  <a:pt x="623785" y="45288"/>
                </a:lnTo>
                <a:lnTo>
                  <a:pt x="632066" y="59055"/>
                </a:lnTo>
                <a:lnTo>
                  <a:pt x="632066" y="15265"/>
                </a:lnTo>
                <a:lnTo>
                  <a:pt x="628916" y="13385"/>
                </a:lnTo>
                <a:lnTo>
                  <a:pt x="583488" y="3175"/>
                </a:lnTo>
                <a:lnTo>
                  <a:pt x="528053" y="0"/>
                </a:lnTo>
                <a:lnTo>
                  <a:pt x="472617" y="3175"/>
                </a:lnTo>
                <a:lnTo>
                  <a:pt x="427177" y="13385"/>
                </a:lnTo>
                <a:lnTo>
                  <a:pt x="396468" y="31661"/>
                </a:lnTo>
                <a:lnTo>
                  <a:pt x="385178" y="59055"/>
                </a:lnTo>
                <a:lnTo>
                  <a:pt x="396468" y="86664"/>
                </a:lnTo>
                <a:lnTo>
                  <a:pt x="427177" y="105054"/>
                </a:lnTo>
                <a:lnTo>
                  <a:pt x="472617" y="115316"/>
                </a:lnTo>
                <a:lnTo>
                  <a:pt x="528053" y="118491"/>
                </a:lnTo>
                <a:lnTo>
                  <a:pt x="583488" y="115316"/>
                </a:lnTo>
                <a:lnTo>
                  <a:pt x="628916" y="105054"/>
                </a:lnTo>
                <a:lnTo>
                  <a:pt x="654837" y="89535"/>
                </a:lnTo>
                <a:lnTo>
                  <a:pt x="659638" y="86664"/>
                </a:lnTo>
                <a:lnTo>
                  <a:pt x="670915" y="59055"/>
                </a:lnTo>
                <a:close/>
              </a:path>
              <a:path w="690879" h="327025">
                <a:moveTo>
                  <a:pt x="673963" y="294513"/>
                </a:moveTo>
                <a:lnTo>
                  <a:pt x="425183" y="294513"/>
                </a:lnTo>
                <a:lnTo>
                  <a:pt x="425183" y="271653"/>
                </a:lnTo>
                <a:lnTo>
                  <a:pt x="668248" y="271653"/>
                </a:lnTo>
                <a:lnTo>
                  <a:pt x="668248" y="193929"/>
                </a:lnTo>
                <a:lnTo>
                  <a:pt x="387464" y="193929"/>
                </a:lnTo>
                <a:lnTo>
                  <a:pt x="387464" y="222123"/>
                </a:lnTo>
                <a:lnTo>
                  <a:pt x="631304" y="222123"/>
                </a:lnTo>
                <a:lnTo>
                  <a:pt x="631304" y="244983"/>
                </a:lnTo>
                <a:lnTo>
                  <a:pt x="388226" y="244983"/>
                </a:lnTo>
                <a:lnTo>
                  <a:pt x="388226" y="322707"/>
                </a:lnTo>
                <a:lnTo>
                  <a:pt x="673963" y="322707"/>
                </a:lnTo>
                <a:lnTo>
                  <a:pt x="673963" y="294513"/>
                </a:lnTo>
                <a:close/>
              </a:path>
              <a:path w="690879" h="327025">
                <a:moveTo>
                  <a:pt x="690727" y="138684"/>
                </a:moveTo>
                <a:lnTo>
                  <a:pt x="365747" y="138684"/>
                </a:lnTo>
                <a:lnTo>
                  <a:pt x="365747" y="168021"/>
                </a:lnTo>
                <a:lnTo>
                  <a:pt x="690727" y="168021"/>
                </a:lnTo>
                <a:lnTo>
                  <a:pt x="690727" y="13868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59652" y="3721912"/>
            <a:ext cx="83820" cy="182880"/>
          </a:xfrm>
          <a:custGeom>
            <a:avLst/>
            <a:gdLst/>
            <a:ahLst/>
            <a:cxnLst/>
            <a:rect l="l" t="t" r="r" b="b"/>
            <a:pathLst>
              <a:path w="83820" h="182879">
                <a:moveTo>
                  <a:pt x="83439" y="67310"/>
                </a:moveTo>
                <a:lnTo>
                  <a:pt x="37719" y="67310"/>
                </a:lnTo>
                <a:lnTo>
                  <a:pt x="37719" y="0"/>
                </a:lnTo>
                <a:lnTo>
                  <a:pt x="0" y="0"/>
                </a:lnTo>
                <a:lnTo>
                  <a:pt x="0" y="67310"/>
                </a:lnTo>
                <a:lnTo>
                  <a:pt x="0" y="104140"/>
                </a:lnTo>
                <a:lnTo>
                  <a:pt x="0" y="182880"/>
                </a:lnTo>
                <a:lnTo>
                  <a:pt x="37719" y="182880"/>
                </a:lnTo>
                <a:lnTo>
                  <a:pt x="37719" y="104140"/>
                </a:lnTo>
                <a:lnTo>
                  <a:pt x="83439" y="104140"/>
                </a:lnTo>
                <a:lnTo>
                  <a:pt x="83439" y="6731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4288" y="3726992"/>
            <a:ext cx="287020" cy="316230"/>
          </a:xfrm>
          <a:custGeom>
            <a:avLst/>
            <a:gdLst/>
            <a:ahLst/>
            <a:cxnLst/>
            <a:rect l="l" t="t" r="r" b="b"/>
            <a:pathLst>
              <a:path w="287020" h="316229">
                <a:moveTo>
                  <a:pt x="190119" y="48260"/>
                </a:moveTo>
                <a:lnTo>
                  <a:pt x="153162" y="48260"/>
                </a:lnTo>
                <a:lnTo>
                  <a:pt x="153162" y="78740"/>
                </a:lnTo>
                <a:lnTo>
                  <a:pt x="153162" y="130810"/>
                </a:lnTo>
                <a:lnTo>
                  <a:pt x="36957" y="130810"/>
                </a:lnTo>
                <a:lnTo>
                  <a:pt x="36957" y="78740"/>
                </a:lnTo>
                <a:lnTo>
                  <a:pt x="153162" y="78740"/>
                </a:lnTo>
                <a:lnTo>
                  <a:pt x="153162" y="48260"/>
                </a:lnTo>
                <a:lnTo>
                  <a:pt x="36957" y="48260"/>
                </a:lnTo>
                <a:lnTo>
                  <a:pt x="36957" y="0"/>
                </a:lnTo>
                <a:lnTo>
                  <a:pt x="0" y="0"/>
                </a:lnTo>
                <a:lnTo>
                  <a:pt x="0" y="48260"/>
                </a:lnTo>
                <a:lnTo>
                  <a:pt x="0" y="78740"/>
                </a:lnTo>
                <a:lnTo>
                  <a:pt x="0" y="130810"/>
                </a:lnTo>
                <a:lnTo>
                  <a:pt x="0" y="162560"/>
                </a:lnTo>
                <a:lnTo>
                  <a:pt x="190119" y="162560"/>
                </a:lnTo>
                <a:lnTo>
                  <a:pt x="190119" y="131254"/>
                </a:lnTo>
                <a:lnTo>
                  <a:pt x="190119" y="130810"/>
                </a:lnTo>
                <a:lnTo>
                  <a:pt x="190119" y="78740"/>
                </a:lnTo>
                <a:lnTo>
                  <a:pt x="190119" y="48260"/>
                </a:lnTo>
                <a:close/>
              </a:path>
              <a:path w="287020" h="316229">
                <a:moveTo>
                  <a:pt x="190119" y="190"/>
                </a:moveTo>
                <a:lnTo>
                  <a:pt x="153162" y="190"/>
                </a:lnTo>
                <a:lnTo>
                  <a:pt x="153162" y="47815"/>
                </a:lnTo>
                <a:lnTo>
                  <a:pt x="190119" y="47815"/>
                </a:lnTo>
                <a:lnTo>
                  <a:pt x="190119" y="190"/>
                </a:lnTo>
                <a:close/>
              </a:path>
              <a:path w="287020" h="316229">
                <a:moveTo>
                  <a:pt x="286512" y="284480"/>
                </a:moveTo>
                <a:lnTo>
                  <a:pt x="48768" y="284480"/>
                </a:lnTo>
                <a:lnTo>
                  <a:pt x="48768" y="227330"/>
                </a:lnTo>
                <a:lnTo>
                  <a:pt x="283083" y="227330"/>
                </a:lnTo>
                <a:lnTo>
                  <a:pt x="283083" y="195580"/>
                </a:lnTo>
                <a:lnTo>
                  <a:pt x="11049" y="195580"/>
                </a:lnTo>
                <a:lnTo>
                  <a:pt x="11049" y="227330"/>
                </a:lnTo>
                <a:lnTo>
                  <a:pt x="11049" y="284480"/>
                </a:lnTo>
                <a:lnTo>
                  <a:pt x="11049" y="316230"/>
                </a:lnTo>
                <a:lnTo>
                  <a:pt x="286512" y="316230"/>
                </a:lnTo>
                <a:lnTo>
                  <a:pt x="286512" y="28448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69382" y="3728321"/>
            <a:ext cx="325120" cy="302895"/>
          </a:xfrm>
          <a:custGeom>
            <a:avLst/>
            <a:gdLst/>
            <a:ahLst/>
            <a:cxnLst/>
            <a:rect l="l" t="t" r="r" b="b"/>
            <a:pathLst>
              <a:path w="325120" h="302895">
                <a:moveTo>
                  <a:pt x="162301" y="206496"/>
                </a:moveTo>
                <a:lnTo>
                  <a:pt x="101992" y="199150"/>
                </a:lnTo>
                <a:lnTo>
                  <a:pt x="55862" y="178303"/>
                </a:lnTo>
                <a:lnTo>
                  <a:pt x="26377" y="145740"/>
                </a:lnTo>
                <a:lnTo>
                  <a:pt x="16001" y="103248"/>
                </a:lnTo>
                <a:lnTo>
                  <a:pt x="26377" y="60756"/>
                </a:lnTo>
                <a:lnTo>
                  <a:pt x="55862" y="28193"/>
                </a:lnTo>
                <a:lnTo>
                  <a:pt x="101992" y="7345"/>
                </a:lnTo>
                <a:lnTo>
                  <a:pt x="162301" y="0"/>
                </a:lnTo>
                <a:lnTo>
                  <a:pt x="222611" y="7345"/>
                </a:lnTo>
                <a:lnTo>
                  <a:pt x="268741" y="28193"/>
                </a:lnTo>
                <a:lnTo>
                  <a:pt x="274260" y="34289"/>
                </a:lnTo>
                <a:lnTo>
                  <a:pt x="162301" y="34289"/>
                </a:lnTo>
                <a:lnTo>
                  <a:pt x="118630" y="39277"/>
                </a:lnTo>
                <a:lnTo>
                  <a:pt x="84960" y="53338"/>
                </a:lnTo>
                <a:lnTo>
                  <a:pt x="63292" y="75114"/>
                </a:lnTo>
                <a:lnTo>
                  <a:pt x="55624" y="103248"/>
                </a:lnTo>
                <a:lnTo>
                  <a:pt x="63292" y="131382"/>
                </a:lnTo>
                <a:lnTo>
                  <a:pt x="84960" y="153158"/>
                </a:lnTo>
                <a:lnTo>
                  <a:pt x="118630" y="167219"/>
                </a:lnTo>
                <a:lnTo>
                  <a:pt x="162301" y="172207"/>
                </a:lnTo>
                <a:lnTo>
                  <a:pt x="274260" y="172207"/>
                </a:lnTo>
                <a:lnTo>
                  <a:pt x="268741" y="178303"/>
                </a:lnTo>
                <a:lnTo>
                  <a:pt x="222611" y="199150"/>
                </a:lnTo>
                <a:lnTo>
                  <a:pt x="162301" y="206496"/>
                </a:lnTo>
                <a:close/>
              </a:path>
              <a:path w="325120" h="302895">
                <a:moveTo>
                  <a:pt x="274260" y="172207"/>
                </a:moveTo>
                <a:lnTo>
                  <a:pt x="162301" y="172207"/>
                </a:lnTo>
                <a:lnTo>
                  <a:pt x="205972" y="167219"/>
                </a:lnTo>
                <a:lnTo>
                  <a:pt x="239643" y="153158"/>
                </a:lnTo>
                <a:lnTo>
                  <a:pt x="261311" y="131382"/>
                </a:lnTo>
                <a:lnTo>
                  <a:pt x="268979" y="103248"/>
                </a:lnTo>
                <a:lnTo>
                  <a:pt x="261311" y="75114"/>
                </a:lnTo>
                <a:lnTo>
                  <a:pt x="239643" y="53338"/>
                </a:lnTo>
                <a:lnTo>
                  <a:pt x="205972" y="39277"/>
                </a:lnTo>
                <a:lnTo>
                  <a:pt x="162301" y="34289"/>
                </a:lnTo>
                <a:lnTo>
                  <a:pt x="274260" y="34289"/>
                </a:lnTo>
                <a:lnTo>
                  <a:pt x="298226" y="60756"/>
                </a:lnTo>
                <a:lnTo>
                  <a:pt x="308602" y="103248"/>
                </a:lnTo>
                <a:lnTo>
                  <a:pt x="298226" y="145740"/>
                </a:lnTo>
                <a:lnTo>
                  <a:pt x="274260" y="172207"/>
                </a:lnTo>
                <a:close/>
              </a:path>
              <a:path w="325120" h="302895">
                <a:moveTo>
                  <a:pt x="324984" y="302887"/>
                </a:moveTo>
                <a:lnTo>
                  <a:pt x="0" y="302887"/>
                </a:lnTo>
                <a:lnTo>
                  <a:pt x="0" y="267455"/>
                </a:lnTo>
                <a:lnTo>
                  <a:pt x="324984" y="267455"/>
                </a:lnTo>
                <a:lnTo>
                  <a:pt x="324984" y="30288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949605" y="3721912"/>
            <a:ext cx="299720" cy="321310"/>
          </a:xfrm>
          <a:custGeom>
            <a:avLst/>
            <a:gdLst/>
            <a:ahLst/>
            <a:cxnLst/>
            <a:rect l="l" t="t" r="r" b="b"/>
            <a:pathLst>
              <a:path w="299720" h="321310">
                <a:moveTo>
                  <a:pt x="182880" y="7620"/>
                </a:moveTo>
                <a:lnTo>
                  <a:pt x="0" y="7620"/>
                </a:lnTo>
                <a:lnTo>
                  <a:pt x="0" y="40640"/>
                </a:lnTo>
                <a:lnTo>
                  <a:pt x="0" y="151130"/>
                </a:lnTo>
                <a:lnTo>
                  <a:pt x="0" y="184150"/>
                </a:lnTo>
                <a:lnTo>
                  <a:pt x="182880" y="184150"/>
                </a:lnTo>
                <a:lnTo>
                  <a:pt x="182880" y="151130"/>
                </a:lnTo>
                <a:lnTo>
                  <a:pt x="36957" y="151130"/>
                </a:lnTo>
                <a:lnTo>
                  <a:pt x="36957" y="40640"/>
                </a:lnTo>
                <a:lnTo>
                  <a:pt x="145542" y="40640"/>
                </a:lnTo>
                <a:lnTo>
                  <a:pt x="145542" y="150812"/>
                </a:lnTo>
                <a:lnTo>
                  <a:pt x="182880" y="150812"/>
                </a:lnTo>
                <a:lnTo>
                  <a:pt x="182880" y="40640"/>
                </a:lnTo>
                <a:lnTo>
                  <a:pt x="182880" y="40322"/>
                </a:lnTo>
                <a:lnTo>
                  <a:pt x="182880" y="7620"/>
                </a:lnTo>
                <a:close/>
              </a:path>
              <a:path w="299720" h="321310">
                <a:moveTo>
                  <a:pt x="292595" y="0"/>
                </a:moveTo>
                <a:lnTo>
                  <a:pt x="255270" y="0"/>
                </a:lnTo>
                <a:lnTo>
                  <a:pt x="255270" y="35560"/>
                </a:lnTo>
                <a:lnTo>
                  <a:pt x="201930" y="35560"/>
                </a:lnTo>
                <a:lnTo>
                  <a:pt x="201930" y="69850"/>
                </a:lnTo>
                <a:lnTo>
                  <a:pt x="255270" y="69850"/>
                </a:lnTo>
                <a:lnTo>
                  <a:pt x="255270" y="115570"/>
                </a:lnTo>
                <a:lnTo>
                  <a:pt x="201930" y="115570"/>
                </a:lnTo>
                <a:lnTo>
                  <a:pt x="201930" y="148590"/>
                </a:lnTo>
                <a:lnTo>
                  <a:pt x="255270" y="148590"/>
                </a:lnTo>
                <a:lnTo>
                  <a:pt x="255270" y="241300"/>
                </a:lnTo>
                <a:lnTo>
                  <a:pt x="292595" y="241300"/>
                </a:lnTo>
                <a:lnTo>
                  <a:pt x="292595" y="148590"/>
                </a:lnTo>
                <a:lnTo>
                  <a:pt x="292595" y="115570"/>
                </a:lnTo>
                <a:lnTo>
                  <a:pt x="292595" y="69850"/>
                </a:lnTo>
                <a:lnTo>
                  <a:pt x="292595" y="35560"/>
                </a:lnTo>
                <a:lnTo>
                  <a:pt x="292595" y="0"/>
                </a:lnTo>
                <a:close/>
              </a:path>
              <a:path w="299720" h="321310">
                <a:moveTo>
                  <a:pt x="299453" y="287020"/>
                </a:moveTo>
                <a:lnTo>
                  <a:pt x="54102" y="287020"/>
                </a:lnTo>
                <a:lnTo>
                  <a:pt x="54102" y="214630"/>
                </a:lnTo>
                <a:lnTo>
                  <a:pt x="15621" y="214630"/>
                </a:lnTo>
                <a:lnTo>
                  <a:pt x="15621" y="287020"/>
                </a:lnTo>
                <a:lnTo>
                  <a:pt x="15621" y="321310"/>
                </a:lnTo>
                <a:lnTo>
                  <a:pt x="299453" y="321310"/>
                </a:lnTo>
                <a:lnTo>
                  <a:pt x="299453" y="28702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05075" y="3721463"/>
            <a:ext cx="304165" cy="325755"/>
          </a:xfrm>
          <a:custGeom>
            <a:avLst/>
            <a:gdLst/>
            <a:ahLst/>
            <a:cxnLst/>
            <a:rect l="l" t="t" r="r" b="b"/>
            <a:pathLst>
              <a:path w="304165" h="325754">
                <a:moveTo>
                  <a:pt x="303649" y="325365"/>
                </a:moveTo>
                <a:lnTo>
                  <a:pt x="265931" y="325365"/>
                </a:lnTo>
                <a:lnTo>
                  <a:pt x="265931" y="153158"/>
                </a:lnTo>
                <a:lnTo>
                  <a:pt x="182113" y="153158"/>
                </a:lnTo>
                <a:lnTo>
                  <a:pt x="182113" y="117726"/>
                </a:lnTo>
                <a:lnTo>
                  <a:pt x="265931" y="117726"/>
                </a:lnTo>
                <a:lnTo>
                  <a:pt x="265931" y="0"/>
                </a:lnTo>
                <a:lnTo>
                  <a:pt x="303649" y="0"/>
                </a:lnTo>
                <a:lnTo>
                  <a:pt x="303649" y="325365"/>
                </a:lnTo>
                <a:close/>
              </a:path>
              <a:path w="304165" h="325754">
                <a:moveTo>
                  <a:pt x="0" y="305935"/>
                </a:moveTo>
                <a:lnTo>
                  <a:pt x="0" y="267455"/>
                </a:lnTo>
                <a:lnTo>
                  <a:pt x="28695" y="254162"/>
                </a:lnTo>
                <a:lnTo>
                  <a:pt x="52280" y="226012"/>
                </a:lnTo>
                <a:lnTo>
                  <a:pt x="70721" y="185161"/>
                </a:lnTo>
                <a:lnTo>
                  <a:pt x="83987" y="133769"/>
                </a:lnTo>
                <a:lnTo>
                  <a:pt x="92046" y="73996"/>
                </a:lnTo>
                <a:lnTo>
                  <a:pt x="94866" y="8000"/>
                </a:lnTo>
                <a:lnTo>
                  <a:pt x="133346" y="9524"/>
                </a:lnTo>
                <a:lnTo>
                  <a:pt x="132715" y="42170"/>
                </a:lnTo>
                <a:lnTo>
                  <a:pt x="130870" y="73245"/>
                </a:lnTo>
                <a:lnTo>
                  <a:pt x="127881" y="102748"/>
                </a:lnTo>
                <a:lnTo>
                  <a:pt x="123821" y="130679"/>
                </a:lnTo>
                <a:lnTo>
                  <a:pt x="155236" y="178684"/>
                </a:lnTo>
                <a:lnTo>
                  <a:pt x="112773" y="178684"/>
                </a:lnTo>
                <a:lnTo>
                  <a:pt x="93062" y="230445"/>
                </a:lnTo>
                <a:lnTo>
                  <a:pt x="67387" y="269598"/>
                </a:lnTo>
                <a:lnTo>
                  <a:pt x="36211" y="295106"/>
                </a:lnTo>
                <a:lnTo>
                  <a:pt x="0" y="305935"/>
                </a:lnTo>
                <a:close/>
              </a:path>
              <a:path w="304165" h="325754">
                <a:moveTo>
                  <a:pt x="193924" y="306697"/>
                </a:moveTo>
                <a:lnTo>
                  <a:pt x="112773" y="178684"/>
                </a:lnTo>
                <a:lnTo>
                  <a:pt x="155236" y="178684"/>
                </a:lnTo>
                <a:lnTo>
                  <a:pt x="225546" y="286123"/>
                </a:lnTo>
                <a:lnTo>
                  <a:pt x="193924" y="30669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79156" y="3721467"/>
            <a:ext cx="676275" cy="325755"/>
          </a:xfrm>
          <a:custGeom>
            <a:avLst/>
            <a:gdLst/>
            <a:ahLst/>
            <a:cxnLst/>
            <a:rect l="l" t="t" r="r" b="b"/>
            <a:pathLst>
              <a:path w="676275" h="325754">
                <a:moveTo>
                  <a:pt x="224790" y="280797"/>
                </a:moveTo>
                <a:lnTo>
                  <a:pt x="154381" y="192405"/>
                </a:lnTo>
                <a:lnTo>
                  <a:pt x="120396" y="149733"/>
                </a:lnTo>
                <a:lnTo>
                  <a:pt x="124460" y="126098"/>
                </a:lnTo>
                <a:lnTo>
                  <a:pt x="127482" y="100965"/>
                </a:lnTo>
                <a:lnTo>
                  <a:pt x="129451" y="74396"/>
                </a:lnTo>
                <a:lnTo>
                  <a:pt x="130302" y="46482"/>
                </a:lnTo>
                <a:lnTo>
                  <a:pt x="212217" y="46482"/>
                </a:lnTo>
                <a:lnTo>
                  <a:pt x="212217" y="11811"/>
                </a:lnTo>
                <a:lnTo>
                  <a:pt x="7620" y="11811"/>
                </a:lnTo>
                <a:lnTo>
                  <a:pt x="7620" y="46482"/>
                </a:lnTo>
                <a:lnTo>
                  <a:pt x="92202" y="46482"/>
                </a:lnTo>
                <a:lnTo>
                  <a:pt x="87693" y="114935"/>
                </a:lnTo>
                <a:lnTo>
                  <a:pt x="75819" y="173774"/>
                </a:lnTo>
                <a:lnTo>
                  <a:pt x="56972" y="220586"/>
                </a:lnTo>
                <a:lnTo>
                  <a:pt x="31572" y="252996"/>
                </a:lnTo>
                <a:lnTo>
                  <a:pt x="0" y="268605"/>
                </a:lnTo>
                <a:lnTo>
                  <a:pt x="0" y="305943"/>
                </a:lnTo>
                <a:lnTo>
                  <a:pt x="34709" y="295275"/>
                </a:lnTo>
                <a:lnTo>
                  <a:pt x="64820" y="272313"/>
                </a:lnTo>
                <a:lnTo>
                  <a:pt x="89852" y="237782"/>
                </a:lnTo>
                <a:lnTo>
                  <a:pt x="109347" y="192405"/>
                </a:lnTo>
                <a:lnTo>
                  <a:pt x="195072" y="303276"/>
                </a:lnTo>
                <a:lnTo>
                  <a:pt x="224790" y="280797"/>
                </a:lnTo>
                <a:close/>
              </a:path>
              <a:path w="676275" h="325754">
                <a:moveTo>
                  <a:pt x="336410" y="131826"/>
                </a:moveTo>
                <a:lnTo>
                  <a:pt x="290690" y="131826"/>
                </a:lnTo>
                <a:lnTo>
                  <a:pt x="290690" y="0"/>
                </a:lnTo>
                <a:lnTo>
                  <a:pt x="252971" y="0"/>
                </a:lnTo>
                <a:lnTo>
                  <a:pt x="252971" y="325374"/>
                </a:lnTo>
                <a:lnTo>
                  <a:pt x="290690" y="325374"/>
                </a:lnTo>
                <a:lnTo>
                  <a:pt x="290690" y="168021"/>
                </a:lnTo>
                <a:lnTo>
                  <a:pt x="336410" y="168021"/>
                </a:lnTo>
                <a:lnTo>
                  <a:pt x="336410" y="131826"/>
                </a:lnTo>
                <a:close/>
              </a:path>
              <a:path w="676275" h="325754">
                <a:moveTo>
                  <a:pt x="566153" y="97917"/>
                </a:moveTo>
                <a:lnTo>
                  <a:pt x="559219" y="60172"/>
                </a:lnTo>
                <a:lnTo>
                  <a:pt x="542493" y="35052"/>
                </a:lnTo>
                <a:lnTo>
                  <a:pt x="539292" y="30238"/>
                </a:lnTo>
                <a:lnTo>
                  <a:pt x="528434" y="23482"/>
                </a:lnTo>
                <a:lnTo>
                  <a:pt x="528434" y="97917"/>
                </a:lnTo>
                <a:lnTo>
                  <a:pt x="523963" y="123913"/>
                </a:lnTo>
                <a:lnTo>
                  <a:pt x="511289" y="143586"/>
                </a:lnTo>
                <a:lnTo>
                  <a:pt x="491464" y="156044"/>
                </a:lnTo>
                <a:lnTo>
                  <a:pt x="465569" y="160401"/>
                </a:lnTo>
                <a:lnTo>
                  <a:pt x="439458" y="156044"/>
                </a:lnTo>
                <a:lnTo>
                  <a:pt x="419519" y="143586"/>
                </a:lnTo>
                <a:lnTo>
                  <a:pt x="406793" y="123913"/>
                </a:lnTo>
                <a:lnTo>
                  <a:pt x="402323" y="97917"/>
                </a:lnTo>
                <a:lnTo>
                  <a:pt x="406793" y="71856"/>
                </a:lnTo>
                <a:lnTo>
                  <a:pt x="419519" y="52057"/>
                </a:lnTo>
                <a:lnTo>
                  <a:pt x="439458" y="39458"/>
                </a:lnTo>
                <a:lnTo>
                  <a:pt x="465569" y="35052"/>
                </a:lnTo>
                <a:lnTo>
                  <a:pt x="491464" y="39458"/>
                </a:lnTo>
                <a:lnTo>
                  <a:pt x="511289" y="52057"/>
                </a:lnTo>
                <a:lnTo>
                  <a:pt x="523963" y="71856"/>
                </a:lnTo>
                <a:lnTo>
                  <a:pt x="528434" y="97917"/>
                </a:lnTo>
                <a:lnTo>
                  <a:pt x="528434" y="23482"/>
                </a:lnTo>
                <a:lnTo>
                  <a:pt x="507644" y="10528"/>
                </a:lnTo>
                <a:lnTo>
                  <a:pt x="465569" y="3429"/>
                </a:lnTo>
                <a:lnTo>
                  <a:pt x="423278" y="10528"/>
                </a:lnTo>
                <a:lnTo>
                  <a:pt x="391515" y="30238"/>
                </a:lnTo>
                <a:lnTo>
                  <a:pt x="371538" y="60172"/>
                </a:lnTo>
                <a:lnTo>
                  <a:pt x="364604" y="97917"/>
                </a:lnTo>
                <a:lnTo>
                  <a:pt x="371538" y="135661"/>
                </a:lnTo>
                <a:lnTo>
                  <a:pt x="391515" y="165595"/>
                </a:lnTo>
                <a:lnTo>
                  <a:pt x="423278" y="185305"/>
                </a:lnTo>
                <a:lnTo>
                  <a:pt x="465569" y="192405"/>
                </a:lnTo>
                <a:lnTo>
                  <a:pt x="507644" y="185305"/>
                </a:lnTo>
                <a:lnTo>
                  <a:pt x="539292" y="165595"/>
                </a:lnTo>
                <a:lnTo>
                  <a:pt x="542747" y="160401"/>
                </a:lnTo>
                <a:lnTo>
                  <a:pt x="559219" y="135661"/>
                </a:lnTo>
                <a:lnTo>
                  <a:pt x="566153" y="97917"/>
                </a:lnTo>
                <a:close/>
              </a:path>
              <a:path w="676275" h="325754">
                <a:moveTo>
                  <a:pt x="669023" y="0"/>
                </a:moveTo>
                <a:lnTo>
                  <a:pt x="631685" y="0"/>
                </a:lnTo>
                <a:lnTo>
                  <a:pt x="631685" y="37719"/>
                </a:lnTo>
                <a:lnTo>
                  <a:pt x="574154" y="37719"/>
                </a:lnTo>
                <a:lnTo>
                  <a:pt x="576440" y="71247"/>
                </a:lnTo>
                <a:lnTo>
                  <a:pt x="631685" y="71247"/>
                </a:lnTo>
                <a:lnTo>
                  <a:pt x="631685" y="125349"/>
                </a:lnTo>
                <a:lnTo>
                  <a:pt x="576440" y="125349"/>
                </a:lnTo>
                <a:lnTo>
                  <a:pt x="574154" y="158877"/>
                </a:lnTo>
                <a:lnTo>
                  <a:pt x="631685" y="158877"/>
                </a:lnTo>
                <a:lnTo>
                  <a:pt x="631685" y="241935"/>
                </a:lnTo>
                <a:lnTo>
                  <a:pt x="669023" y="241935"/>
                </a:lnTo>
                <a:lnTo>
                  <a:pt x="669023" y="0"/>
                </a:lnTo>
                <a:close/>
              </a:path>
              <a:path w="676275" h="325754">
                <a:moveTo>
                  <a:pt x="675881" y="287274"/>
                </a:moveTo>
                <a:lnTo>
                  <a:pt x="433946" y="287274"/>
                </a:lnTo>
                <a:lnTo>
                  <a:pt x="433946" y="214884"/>
                </a:lnTo>
                <a:lnTo>
                  <a:pt x="395846" y="214884"/>
                </a:lnTo>
                <a:lnTo>
                  <a:pt x="395846" y="321183"/>
                </a:lnTo>
                <a:lnTo>
                  <a:pt x="675881" y="321183"/>
                </a:lnTo>
                <a:lnTo>
                  <a:pt x="675881" y="28727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08378" y="3722987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20" h="308610">
                <a:moveTo>
                  <a:pt x="6476" y="203067"/>
                </a:moveTo>
                <a:lnTo>
                  <a:pt x="6476" y="167254"/>
                </a:lnTo>
                <a:lnTo>
                  <a:pt x="47742" y="158601"/>
                </a:lnTo>
                <a:lnTo>
                  <a:pt x="85607" y="134605"/>
                </a:lnTo>
                <a:lnTo>
                  <a:pt x="118039" y="98210"/>
                </a:lnTo>
                <a:lnTo>
                  <a:pt x="143011" y="52360"/>
                </a:lnTo>
                <a:lnTo>
                  <a:pt x="158492" y="0"/>
                </a:lnTo>
                <a:lnTo>
                  <a:pt x="197353" y="6857"/>
                </a:lnTo>
                <a:lnTo>
                  <a:pt x="193352" y="25484"/>
                </a:lnTo>
                <a:lnTo>
                  <a:pt x="188209" y="43575"/>
                </a:lnTo>
                <a:lnTo>
                  <a:pt x="181922" y="61023"/>
                </a:lnTo>
                <a:lnTo>
                  <a:pt x="174493" y="77722"/>
                </a:lnTo>
                <a:lnTo>
                  <a:pt x="219224" y="107820"/>
                </a:lnTo>
                <a:lnTo>
                  <a:pt x="158111" y="107820"/>
                </a:lnTo>
                <a:lnTo>
                  <a:pt x="127399" y="146973"/>
                </a:lnTo>
                <a:lnTo>
                  <a:pt x="91009" y="177017"/>
                </a:lnTo>
                <a:lnTo>
                  <a:pt x="50260" y="196275"/>
                </a:lnTo>
                <a:lnTo>
                  <a:pt x="6476" y="203067"/>
                </a:lnTo>
                <a:close/>
              </a:path>
              <a:path w="325120" h="308610">
                <a:moveTo>
                  <a:pt x="297172" y="204210"/>
                </a:moveTo>
                <a:lnTo>
                  <a:pt x="158111" y="107820"/>
                </a:lnTo>
                <a:lnTo>
                  <a:pt x="219224" y="107820"/>
                </a:lnTo>
                <a:lnTo>
                  <a:pt x="317746" y="174112"/>
                </a:lnTo>
                <a:lnTo>
                  <a:pt x="297172" y="204210"/>
                </a:lnTo>
                <a:close/>
              </a:path>
              <a:path w="325120" h="308610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87463" y="3721463"/>
            <a:ext cx="294005" cy="321310"/>
          </a:xfrm>
          <a:custGeom>
            <a:avLst/>
            <a:gdLst/>
            <a:ahLst/>
            <a:cxnLst/>
            <a:rect l="l" t="t" r="r" b="b"/>
            <a:pathLst>
              <a:path w="294004" h="321310">
                <a:moveTo>
                  <a:pt x="293743" y="179446"/>
                </a:moveTo>
                <a:lnTo>
                  <a:pt x="256025" y="179446"/>
                </a:lnTo>
                <a:lnTo>
                  <a:pt x="256025" y="94104"/>
                </a:lnTo>
                <a:lnTo>
                  <a:pt x="199639" y="94104"/>
                </a:lnTo>
                <a:lnTo>
                  <a:pt x="199639" y="59815"/>
                </a:lnTo>
                <a:lnTo>
                  <a:pt x="256025" y="59815"/>
                </a:lnTo>
                <a:lnTo>
                  <a:pt x="256025" y="0"/>
                </a:lnTo>
                <a:lnTo>
                  <a:pt x="293743" y="0"/>
                </a:lnTo>
                <a:lnTo>
                  <a:pt x="293743" y="179446"/>
                </a:lnTo>
                <a:close/>
              </a:path>
              <a:path w="294004" h="321310">
                <a:moveTo>
                  <a:pt x="113154" y="175255"/>
                </a:moveTo>
                <a:lnTo>
                  <a:pt x="761" y="175255"/>
                </a:lnTo>
                <a:lnTo>
                  <a:pt x="761" y="76579"/>
                </a:lnTo>
                <a:lnTo>
                  <a:pt x="140966" y="76579"/>
                </a:lnTo>
                <a:lnTo>
                  <a:pt x="140966" y="38480"/>
                </a:lnTo>
                <a:lnTo>
                  <a:pt x="0" y="38480"/>
                </a:lnTo>
                <a:lnTo>
                  <a:pt x="0" y="8000"/>
                </a:lnTo>
                <a:lnTo>
                  <a:pt x="178303" y="8000"/>
                </a:lnTo>
                <a:lnTo>
                  <a:pt x="178303" y="106296"/>
                </a:lnTo>
                <a:lnTo>
                  <a:pt x="38099" y="106296"/>
                </a:lnTo>
                <a:lnTo>
                  <a:pt x="38099" y="144776"/>
                </a:lnTo>
                <a:lnTo>
                  <a:pt x="217926" y="144776"/>
                </a:lnTo>
                <a:lnTo>
                  <a:pt x="217926" y="160777"/>
                </a:lnTo>
                <a:lnTo>
                  <a:pt x="199680" y="166736"/>
                </a:lnTo>
                <a:lnTo>
                  <a:pt x="175398" y="171302"/>
                </a:lnTo>
                <a:lnTo>
                  <a:pt x="146187" y="174225"/>
                </a:lnTo>
                <a:lnTo>
                  <a:pt x="113154" y="175255"/>
                </a:lnTo>
                <a:close/>
              </a:path>
              <a:path w="294004" h="321310">
                <a:moveTo>
                  <a:pt x="217926" y="144776"/>
                </a:moveTo>
                <a:lnTo>
                  <a:pt x="115440" y="144776"/>
                </a:lnTo>
                <a:lnTo>
                  <a:pt x="147151" y="143800"/>
                </a:lnTo>
                <a:lnTo>
                  <a:pt x="175398" y="140966"/>
                </a:lnTo>
                <a:lnTo>
                  <a:pt x="199287" y="136418"/>
                </a:lnTo>
                <a:lnTo>
                  <a:pt x="217926" y="130298"/>
                </a:lnTo>
                <a:lnTo>
                  <a:pt x="217926" y="144776"/>
                </a:lnTo>
                <a:close/>
              </a:path>
              <a:path w="294004" h="321310">
                <a:moveTo>
                  <a:pt x="292600" y="321174"/>
                </a:moveTo>
                <a:lnTo>
                  <a:pt x="16763" y="321174"/>
                </a:lnTo>
                <a:lnTo>
                  <a:pt x="16763" y="197353"/>
                </a:lnTo>
                <a:lnTo>
                  <a:pt x="54100" y="197353"/>
                </a:lnTo>
                <a:lnTo>
                  <a:pt x="54100" y="227451"/>
                </a:lnTo>
                <a:lnTo>
                  <a:pt x="292600" y="227451"/>
                </a:lnTo>
                <a:lnTo>
                  <a:pt x="292600" y="257168"/>
                </a:lnTo>
                <a:lnTo>
                  <a:pt x="54100" y="257168"/>
                </a:lnTo>
                <a:lnTo>
                  <a:pt x="54100" y="291076"/>
                </a:lnTo>
                <a:lnTo>
                  <a:pt x="292600" y="291076"/>
                </a:lnTo>
                <a:lnTo>
                  <a:pt x="292600" y="321174"/>
                </a:lnTo>
                <a:close/>
              </a:path>
              <a:path w="294004" h="321310">
                <a:moveTo>
                  <a:pt x="292600" y="227451"/>
                </a:moveTo>
                <a:lnTo>
                  <a:pt x="255263" y="227451"/>
                </a:lnTo>
                <a:lnTo>
                  <a:pt x="255263" y="197353"/>
                </a:lnTo>
                <a:lnTo>
                  <a:pt x="292600" y="197353"/>
                </a:lnTo>
                <a:lnTo>
                  <a:pt x="292600" y="227451"/>
                </a:lnTo>
                <a:close/>
              </a:path>
              <a:path w="294004" h="321310">
                <a:moveTo>
                  <a:pt x="292600" y="291076"/>
                </a:moveTo>
                <a:lnTo>
                  <a:pt x="255263" y="291076"/>
                </a:lnTo>
                <a:lnTo>
                  <a:pt x="255263" y="257168"/>
                </a:lnTo>
                <a:lnTo>
                  <a:pt x="292600" y="257168"/>
                </a:lnTo>
                <a:lnTo>
                  <a:pt x="292600" y="29107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248642" y="3721463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4">
                <a:moveTo>
                  <a:pt x="305554" y="325365"/>
                </a:moveTo>
                <a:lnTo>
                  <a:pt x="269360" y="325365"/>
                </a:lnTo>
                <a:lnTo>
                  <a:pt x="269360" y="0"/>
                </a:lnTo>
                <a:lnTo>
                  <a:pt x="305554" y="0"/>
                </a:lnTo>
                <a:lnTo>
                  <a:pt x="305554" y="325365"/>
                </a:lnTo>
                <a:close/>
              </a:path>
              <a:path w="306070" h="325754">
                <a:moveTo>
                  <a:pt x="224022" y="131060"/>
                </a:moveTo>
                <a:lnTo>
                  <a:pt x="188209" y="131060"/>
                </a:lnTo>
                <a:lnTo>
                  <a:pt x="188209" y="1904"/>
                </a:lnTo>
                <a:lnTo>
                  <a:pt x="224022" y="1904"/>
                </a:lnTo>
                <a:lnTo>
                  <a:pt x="224022" y="131060"/>
                </a:lnTo>
                <a:close/>
              </a:path>
              <a:path w="306070" h="325754">
                <a:moveTo>
                  <a:pt x="0" y="305173"/>
                </a:moveTo>
                <a:lnTo>
                  <a:pt x="0" y="269741"/>
                </a:lnTo>
                <a:lnTo>
                  <a:pt x="33603" y="261152"/>
                </a:lnTo>
                <a:lnTo>
                  <a:pt x="61171" y="238609"/>
                </a:lnTo>
                <a:lnTo>
                  <a:pt x="81882" y="203522"/>
                </a:lnTo>
                <a:lnTo>
                  <a:pt x="94912" y="157297"/>
                </a:lnTo>
                <a:lnTo>
                  <a:pt x="99438" y="101343"/>
                </a:lnTo>
                <a:lnTo>
                  <a:pt x="99438" y="46099"/>
                </a:lnTo>
                <a:lnTo>
                  <a:pt x="0" y="46099"/>
                </a:lnTo>
                <a:lnTo>
                  <a:pt x="0" y="11810"/>
                </a:lnTo>
                <a:lnTo>
                  <a:pt x="136013" y="11810"/>
                </a:lnTo>
                <a:lnTo>
                  <a:pt x="135942" y="107594"/>
                </a:lnTo>
                <a:lnTo>
                  <a:pt x="135727" y="115535"/>
                </a:lnTo>
                <a:lnTo>
                  <a:pt x="135370" y="123333"/>
                </a:lnTo>
                <a:lnTo>
                  <a:pt x="134870" y="131060"/>
                </a:lnTo>
                <a:lnTo>
                  <a:pt x="224022" y="131060"/>
                </a:lnTo>
                <a:lnTo>
                  <a:pt x="224022" y="166873"/>
                </a:lnTo>
                <a:lnTo>
                  <a:pt x="129917" y="166873"/>
                </a:lnTo>
                <a:lnTo>
                  <a:pt x="111761" y="224701"/>
                </a:lnTo>
                <a:lnTo>
                  <a:pt x="82960" y="268026"/>
                </a:lnTo>
                <a:lnTo>
                  <a:pt x="45159" y="295350"/>
                </a:lnTo>
                <a:lnTo>
                  <a:pt x="0" y="305173"/>
                </a:lnTo>
                <a:close/>
              </a:path>
              <a:path w="306070" h="325754">
                <a:moveTo>
                  <a:pt x="224022" y="319651"/>
                </a:moveTo>
                <a:lnTo>
                  <a:pt x="188209" y="319651"/>
                </a:lnTo>
                <a:lnTo>
                  <a:pt x="188209" y="166873"/>
                </a:lnTo>
                <a:lnTo>
                  <a:pt x="224022" y="166873"/>
                </a:lnTo>
                <a:lnTo>
                  <a:pt x="224022" y="31965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714452" y="3729845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305935" y="34289"/>
                </a:moveTo>
                <a:lnTo>
                  <a:pt x="18668" y="34289"/>
                </a:lnTo>
                <a:lnTo>
                  <a:pt x="18668" y="0"/>
                </a:lnTo>
                <a:lnTo>
                  <a:pt x="305935" y="0"/>
                </a:lnTo>
                <a:lnTo>
                  <a:pt x="305935" y="34289"/>
                </a:lnTo>
                <a:close/>
              </a:path>
              <a:path w="325120" h="325120">
                <a:moveTo>
                  <a:pt x="10667" y="163444"/>
                </a:moveTo>
                <a:lnTo>
                  <a:pt x="10667" y="128393"/>
                </a:lnTo>
                <a:lnTo>
                  <a:pt x="57839" y="119047"/>
                </a:lnTo>
                <a:lnTo>
                  <a:pt x="98009" y="99629"/>
                </a:lnTo>
                <a:lnTo>
                  <a:pt x="128322" y="71066"/>
                </a:lnTo>
                <a:lnTo>
                  <a:pt x="145919" y="34289"/>
                </a:lnTo>
                <a:lnTo>
                  <a:pt x="185923" y="34289"/>
                </a:lnTo>
                <a:lnTo>
                  <a:pt x="183929" y="43063"/>
                </a:lnTo>
                <a:lnTo>
                  <a:pt x="181399" y="51624"/>
                </a:lnTo>
                <a:lnTo>
                  <a:pt x="178369" y="59898"/>
                </a:lnTo>
                <a:lnTo>
                  <a:pt x="174874" y="67816"/>
                </a:lnTo>
                <a:lnTo>
                  <a:pt x="241014" y="97152"/>
                </a:lnTo>
                <a:lnTo>
                  <a:pt x="155825" y="97152"/>
                </a:lnTo>
                <a:lnTo>
                  <a:pt x="127572" y="123369"/>
                </a:lnTo>
                <a:lnTo>
                  <a:pt x="92961" y="143442"/>
                </a:lnTo>
                <a:lnTo>
                  <a:pt x="53493" y="156944"/>
                </a:lnTo>
                <a:lnTo>
                  <a:pt x="10667" y="163444"/>
                </a:lnTo>
                <a:close/>
              </a:path>
              <a:path w="325120" h="325120">
                <a:moveTo>
                  <a:pt x="300982" y="162301"/>
                </a:moveTo>
                <a:lnTo>
                  <a:pt x="155825" y="97152"/>
                </a:lnTo>
                <a:lnTo>
                  <a:pt x="241014" y="97152"/>
                </a:lnTo>
                <a:lnTo>
                  <a:pt x="316603" y="130679"/>
                </a:lnTo>
                <a:lnTo>
                  <a:pt x="300982" y="162301"/>
                </a:lnTo>
                <a:close/>
              </a:path>
              <a:path w="325120" h="325120">
                <a:moveTo>
                  <a:pt x="324984" y="233547"/>
                </a:moveTo>
                <a:lnTo>
                  <a:pt x="0" y="233547"/>
                </a:lnTo>
                <a:lnTo>
                  <a:pt x="0" y="198496"/>
                </a:lnTo>
                <a:lnTo>
                  <a:pt x="324984" y="198496"/>
                </a:lnTo>
                <a:lnTo>
                  <a:pt x="324984" y="233547"/>
                </a:lnTo>
                <a:close/>
              </a:path>
              <a:path w="325120" h="325120">
                <a:moveTo>
                  <a:pt x="180970" y="324603"/>
                </a:moveTo>
                <a:lnTo>
                  <a:pt x="142871" y="324603"/>
                </a:lnTo>
                <a:lnTo>
                  <a:pt x="142871" y="233547"/>
                </a:lnTo>
                <a:lnTo>
                  <a:pt x="180970" y="233547"/>
                </a:lnTo>
                <a:lnTo>
                  <a:pt x="180970" y="3246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094679" y="3721463"/>
            <a:ext cx="292735" cy="325755"/>
          </a:xfrm>
          <a:custGeom>
            <a:avLst/>
            <a:gdLst/>
            <a:ahLst/>
            <a:cxnLst/>
            <a:rect l="l" t="t" r="r" b="b"/>
            <a:pathLst>
              <a:path w="292734" h="325754">
                <a:moveTo>
                  <a:pt x="292600" y="325365"/>
                </a:moveTo>
                <a:lnTo>
                  <a:pt x="254882" y="325365"/>
                </a:lnTo>
                <a:lnTo>
                  <a:pt x="254882" y="167635"/>
                </a:lnTo>
                <a:lnTo>
                  <a:pt x="168016" y="167635"/>
                </a:lnTo>
                <a:lnTo>
                  <a:pt x="150506" y="214564"/>
                </a:lnTo>
                <a:lnTo>
                  <a:pt x="124401" y="252752"/>
                </a:lnTo>
                <a:lnTo>
                  <a:pt x="90249" y="281228"/>
                </a:lnTo>
                <a:lnTo>
                  <a:pt x="48599" y="299025"/>
                </a:lnTo>
                <a:lnTo>
                  <a:pt x="0" y="305173"/>
                </a:lnTo>
                <a:lnTo>
                  <a:pt x="0" y="269360"/>
                </a:lnTo>
                <a:lnTo>
                  <a:pt x="40963" y="263587"/>
                </a:lnTo>
                <a:lnTo>
                  <a:pt x="75238" y="247178"/>
                </a:lnTo>
                <a:lnTo>
                  <a:pt x="102486" y="220926"/>
                </a:lnTo>
                <a:lnTo>
                  <a:pt x="122368" y="185627"/>
                </a:lnTo>
                <a:lnTo>
                  <a:pt x="134546" y="142072"/>
                </a:lnTo>
                <a:lnTo>
                  <a:pt x="138680" y="91056"/>
                </a:lnTo>
                <a:lnTo>
                  <a:pt x="138680" y="46480"/>
                </a:lnTo>
                <a:lnTo>
                  <a:pt x="0" y="46480"/>
                </a:lnTo>
                <a:lnTo>
                  <a:pt x="0" y="11810"/>
                </a:lnTo>
                <a:lnTo>
                  <a:pt x="177160" y="11810"/>
                </a:lnTo>
                <a:lnTo>
                  <a:pt x="177160" y="90294"/>
                </a:lnTo>
                <a:lnTo>
                  <a:pt x="177011" y="101075"/>
                </a:lnTo>
                <a:lnTo>
                  <a:pt x="176541" y="111677"/>
                </a:lnTo>
                <a:lnTo>
                  <a:pt x="175713" y="122065"/>
                </a:lnTo>
                <a:lnTo>
                  <a:pt x="174493" y="132203"/>
                </a:lnTo>
                <a:lnTo>
                  <a:pt x="254882" y="132203"/>
                </a:lnTo>
                <a:lnTo>
                  <a:pt x="254882" y="0"/>
                </a:lnTo>
                <a:lnTo>
                  <a:pt x="292600" y="0"/>
                </a:lnTo>
                <a:lnTo>
                  <a:pt x="292600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457383" y="3721463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4">
                <a:moveTo>
                  <a:pt x="302887" y="131060"/>
                </a:moveTo>
                <a:lnTo>
                  <a:pt x="267074" y="131060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31060"/>
                </a:lnTo>
                <a:close/>
              </a:path>
              <a:path w="302895" h="325754">
                <a:moveTo>
                  <a:pt x="214116" y="319651"/>
                </a:moveTo>
                <a:lnTo>
                  <a:pt x="178303" y="319651"/>
                </a:lnTo>
                <a:lnTo>
                  <a:pt x="178303" y="1904"/>
                </a:lnTo>
                <a:lnTo>
                  <a:pt x="214116" y="1904"/>
                </a:lnTo>
                <a:lnTo>
                  <a:pt x="214116" y="131060"/>
                </a:lnTo>
                <a:lnTo>
                  <a:pt x="302887" y="131060"/>
                </a:lnTo>
                <a:lnTo>
                  <a:pt x="302887" y="166111"/>
                </a:lnTo>
                <a:lnTo>
                  <a:pt x="214116" y="166111"/>
                </a:lnTo>
                <a:lnTo>
                  <a:pt x="214116" y="319651"/>
                </a:lnTo>
                <a:close/>
              </a:path>
              <a:path w="302895" h="325754">
                <a:moveTo>
                  <a:pt x="302887" y="325365"/>
                </a:moveTo>
                <a:lnTo>
                  <a:pt x="267074" y="325365"/>
                </a:lnTo>
                <a:lnTo>
                  <a:pt x="267074" y="166111"/>
                </a:lnTo>
                <a:lnTo>
                  <a:pt x="302887" y="166111"/>
                </a:lnTo>
                <a:lnTo>
                  <a:pt x="302887" y="325365"/>
                </a:lnTo>
                <a:close/>
              </a:path>
              <a:path w="302895" h="325754">
                <a:moveTo>
                  <a:pt x="59815" y="305935"/>
                </a:moveTo>
                <a:lnTo>
                  <a:pt x="0" y="305935"/>
                </a:lnTo>
                <a:lnTo>
                  <a:pt x="0" y="139442"/>
                </a:lnTo>
                <a:lnTo>
                  <a:pt x="96009" y="139442"/>
                </a:lnTo>
                <a:lnTo>
                  <a:pt x="96009" y="45337"/>
                </a:lnTo>
                <a:lnTo>
                  <a:pt x="0" y="45337"/>
                </a:lnTo>
                <a:lnTo>
                  <a:pt x="0" y="11810"/>
                </a:lnTo>
                <a:lnTo>
                  <a:pt x="131822" y="11810"/>
                </a:lnTo>
                <a:lnTo>
                  <a:pt x="131822" y="172969"/>
                </a:lnTo>
                <a:lnTo>
                  <a:pt x="35432" y="172969"/>
                </a:lnTo>
                <a:lnTo>
                  <a:pt x="35432" y="272408"/>
                </a:lnTo>
                <a:lnTo>
                  <a:pt x="154682" y="272408"/>
                </a:lnTo>
                <a:lnTo>
                  <a:pt x="154682" y="291457"/>
                </a:lnTo>
                <a:lnTo>
                  <a:pt x="136537" y="297738"/>
                </a:lnTo>
                <a:lnTo>
                  <a:pt x="114392" y="302268"/>
                </a:lnTo>
                <a:lnTo>
                  <a:pt x="88675" y="305012"/>
                </a:lnTo>
                <a:lnTo>
                  <a:pt x="59815" y="305935"/>
                </a:lnTo>
                <a:close/>
              </a:path>
              <a:path w="302895" h="325754">
                <a:moveTo>
                  <a:pt x="154682" y="272408"/>
                </a:moveTo>
                <a:lnTo>
                  <a:pt x="60577" y="272408"/>
                </a:lnTo>
                <a:lnTo>
                  <a:pt x="88461" y="271467"/>
                </a:lnTo>
                <a:lnTo>
                  <a:pt x="113344" y="268598"/>
                </a:lnTo>
                <a:lnTo>
                  <a:pt x="135370" y="263728"/>
                </a:lnTo>
                <a:lnTo>
                  <a:pt x="154682" y="256787"/>
                </a:lnTo>
                <a:lnTo>
                  <a:pt x="154682" y="2724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920590" y="3733342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20" h="298450">
                <a:moveTo>
                  <a:pt x="303276" y="0"/>
                </a:moveTo>
                <a:lnTo>
                  <a:pt x="19812" y="0"/>
                </a:lnTo>
                <a:lnTo>
                  <a:pt x="19812" y="35560"/>
                </a:lnTo>
                <a:lnTo>
                  <a:pt x="264033" y="35560"/>
                </a:lnTo>
                <a:lnTo>
                  <a:pt x="264033" y="214630"/>
                </a:lnTo>
                <a:lnTo>
                  <a:pt x="303276" y="214630"/>
                </a:lnTo>
                <a:lnTo>
                  <a:pt x="303276" y="35560"/>
                </a:lnTo>
                <a:lnTo>
                  <a:pt x="303276" y="0"/>
                </a:lnTo>
                <a:close/>
              </a:path>
              <a:path w="325120" h="298450">
                <a:moveTo>
                  <a:pt x="324993" y="262445"/>
                </a:moveTo>
                <a:lnTo>
                  <a:pt x="160020" y="262445"/>
                </a:lnTo>
                <a:lnTo>
                  <a:pt x="160020" y="117284"/>
                </a:lnTo>
                <a:lnTo>
                  <a:pt x="121158" y="117284"/>
                </a:lnTo>
                <a:lnTo>
                  <a:pt x="121158" y="262445"/>
                </a:lnTo>
                <a:lnTo>
                  <a:pt x="0" y="262445"/>
                </a:lnTo>
                <a:lnTo>
                  <a:pt x="0" y="297878"/>
                </a:lnTo>
                <a:lnTo>
                  <a:pt x="324993" y="297878"/>
                </a:lnTo>
                <a:lnTo>
                  <a:pt x="324993" y="26244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294354" y="3721463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4">
                <a:moveTo>
                  <a:pt x="305554" y="74293"/>
                </a:moveTo>
                <a:lnTo>
                  <a:pt x="269360" y="74293"/>
                </a:lnTo>
                <a:lnTo>
                  <a:pt x="269360" y="0"/>
                </a:lnTo>
                <a:lnTo>
                  <a:pt x="305554" y="0"/>
                </a:lnTo>
                <a:lnTo>
                  <a:pt x="305554" y="74293"/>
                </a:lnTo>
                <a:close/>
              </a:path>
              <a:path w="306070" h="325754">
                <a:moveTo>
                  <a:pt x="214497" y="196972"/>
                </a:moveTo>
                <a:lnTo>
                  <a:pt x="178303" y="196972"/>
                </a:lnTo>
                <a:lnTo>
                  <a:pt x="178303" y="1904"/>
                </a:lnTo>
                <a:lnTo>
                  <a:pt x="214497" y="1904"/>
                </a:lnTo>
                <a:lnTo>
                  <a:pt x="214497" y="74293"/>
                </a:lnTo>
                <a:lnTo>
                  <a:pt x="305554" y="74293"/>
                </a:lnTo>
                <a:lnTo>
                  <a:pt x="305554" y="109344"/>
                </a:lnTo>
                <a:lnTo>
                  <a:pt x="214497" y="109344"/>
                </a:lnTo>
                <a:lnTo>
                  <a:pt x="214497" y="196972"/>
                </a:lnTo>
                <a:close/>
              </a:path>
              <a:path w="306070" h="325754">
                <a:moveTo>
                  <a:pt x="305554" y="200400"/>
                </a:moveTo>
                <a:lnTo>
                  <a:pt x="269360" y="200400"/>
                </a:lnTo>
                <a:lnTo>
                  <a:pt x="269360" y="109344"/>
                </a:lnTo>
                <a:lnTo>
                  <a:pt x="305554" y="109344"/>
                </a:lnTo>
                <a:lnTo>
                  <a:pt x="305554" y="200400"/>
                </a:lnTo>
                <a:close/>
              </a:path>
              <a:path w="306070" h="325754">
                <a:moveTo>
                  <a:pt x="0" y="189352"/>
                </a:moveTo>
                <a:lnTo>
                  <a:pt x="0" y="156587"/>
                </a:lnTo>
                <a:lnTo>
                  <a:pt x="42069" y="150074"/>
                </a:lnTo>
                <a:lnTo>
                  <a:pt x="74817" y="132203"/>
                </a:lnTo>
                <a:lnTo>
                  <a:pt x="96063" y="103760"/>
                </a:lnTo>
                <a:lnTo>
                  <a:pt x="103629" y="65530"/>
                </a:lnTo>
                <a:lnTo>
                  <a:pt x="103629" y="40004"/>
                </a:lnTo>
                <a:lnTo>
                  <a:pt x="0" y="40004"/>
                </a:lnTo>
                <a:lnTo>
                  <a:pt x="0" y="8000"/>
                </a:lnTo>
                <a:lnTo>
                  <a:pt x="140204" y="8000"/>
                </a:lnTo>
                <a:lnTo>
                  <a:pt x="140204" y="63244"/>
                </a:lnTo>
                <a:lnTo>
                  <a:pt x="133230" y="107338"/>
                </a:lnTo>
                <a:lnTo>
                  <a:pt x="113675" y="142417"/>
                </a:lnTo>
                <a:lnTo>
                  <a:pt x="83586" y="168059"/>
                </a:lnTo>
                <a:lnTo>
                  <a:pt x="45011" y="183844"/>
                </a:lnTo>
                <a:lnTo>
                  <a:pt x="0" y="189352"/>
                </a:lnTo>
                <a:close/>
              </a:path>
              <a:path w="306070" h="325754">
                <a:moveTo>
                  <a:pt x="305554" y="325365"/>
                </a:moveTo>
                <a:lnTo>
                  <a:pt x="268217" y="325365"/>
                </a:lnTo>
                <a:lnTo>
                  <a:pt x="268217" y="250691"/>
                </a:lnTo>
                <a:lnTo>
                  <a:pt x="20573" y="250691"/>
                </a:lnTo>
                <a:lnTo>
                  <a:pt x="20573" y="218307"/>
                </a:lnTo>
                <a:lnTo>
                  <a:pt x="305554" y="218307"/>
                </a:lnTo>
                <a:lnTo>
                  <a:pt x="305554" y="32536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653628" y="3728321"/>
            <a:ext cx="325120" cy="302895"/>
          </a:xfrm>
          <a:custGeom>
            <a:avLst/>
            <a:gdLst/>
            <a:ahLst/>
            <a:cxnLst/>
            <a:rect l="l" t="t" r="r" b="b"/>
            <a:pathLst>
              <a:path w="325120" h="302895">
                <a:moveTo>
                  <a:pt x="162301" y="206496"/>
                </a:moveTo>
                <a:lnTo>
                  <a:pt x="101992" y="199150"/>
                </a:lnTo>
                <a:lnTo>
                  <a:pt x="55862" y="178303"/>
                </a:lnTo>
                <a:lnTo>
                  <a:pt x="26377" y="145740"/>
                </a:lnTo>
                <a:lnTo>
                  <a:pt x="16001" y="103248"/>
                </a:lnTo>
                <a:lnTo>
                  <a:pt x="26377" y="60756"/>
                </a:lnTo>
                <a:lnTo>
                  <a:pt x="55862" y="28193"/>
                </a:lnTo>
                <a:lnTo>
                  <a:pt x="101992" y="7345"/>
                </a:lnTo>
                <a:lnTo>
                  <a:pt x="162301" y="0"/>
                </a:lnTo>
                <a:lnTo>
                  <a:pt x="222611" y="7345"/>
                </a:lnTo>
                <a:lnTo>
                  <a:pt x="268741" y="28193"/>
                </a:lnTo>
                <a:lnTo>
                  <a:pt x="274260" y="34289"/>
                </a:lnTo>
                <a:lnTo>
                  <a:pt x="162301" y="34289"/>
                </a:lnTo>
                <a:lnTo>
                  <a:pt x="118630" y="39277"/>
                </a:lnTo>
                <a:lnTo>
                  <a:pt x="84960" y="53338"/>
                </a:lnTo>
                <a:lnTo>
                  <a:pt x="63292" y="75114"/>
                </a:lnTo>
                <a:lnTo>
                  <a:pt x="55624" y="103248"/>
                </a:lnTo>
                <a:lnTo>
                  <a:pt x="63292" y="131382"/>
                </a:lnTo>
                <a:lnTo>
                  <a:pt x="84960" y="153158"/>
                </a:lnTo>
                <a:lnTo>
                  <a:pt x="118630" y="167219"/>
                </a:lnTo>
                <a:lnTo>
                  <a:pt x="162301" y="172207"/>
                </a:lnTo>
                <a:lnTo>
                  <a:pt x="274260" y="172207"/>
                </a:lnTo>
                <a:lnTo>
                  <a:pt x="268741" y="178303"/>
                </a:lnTo>
                <a:lnTo>
                  <a:pt x="222611" y="199150"/>
                </a:lnTo>
                <a:lnTo>
                  <a:pt x="162301" y="206496"/>
                </a:lnTo>
                <a:close/>
              </a:path>
              <a:path w="325120" h="302895">
                <a:moveTo>
                  <a:pt x="274260" y="172207"/>
                </a:moveTo>
                <a:lnTo>
                  <a:pt x="162301" y="172207"/>
                </a:lnTo>
                <a:lnTo>
                  <a:pt x="205972" y="167219"/>
                </a:lnTo>
                <a:lnTo>
                  <a:pt x="239643" y="153158"/>
                </a:lnTo>
                <a:lnTo>
                  <a:pt x="261311" y="131382"/>
                </a:lnTo>
                <a:lnTo>
                  <a:pt x="268979" y="103248"/>
                </a:lnTo>
                <a:lnTo>
                  <a:pt x="261311" y="75114"/>
                </a:lnTo>
                <a:lnTo>
                  <a:pt x="239643" y="53338"/>
                </a:lnTo>
                <a:lnTo>
                  <a:pt x="205972" y="39277"/>
                </a:lnTo>
                <a:lnTo>
                  <a:pt x="162301" y="34289"/>
                </a:lnTo>
                <a:lnTo>
                  <a:pt x="274260" y="34289"/>
                </a:lnTo>
                <a:lnTo>
                  <a:pt x="298226" y="60756"/>
                </a:lnTo>
                <a:lnTo>
                  <a:pt x="308602" y="103248"/>
                </a:lnTo>
                <a:lnTo>
                  <a:pt x="298226" y="145740"/>
                </a:lnTo>
                <a:lnTo>
                  <a:pt x="274260" y="172207"/>
                </a:lnTo>
                <a:close/>
              </a:path>
              <a:path w="325120" h="302895">
                <a:moveTo>
                  <a:pt x="324984" y="302887"/>
                </a:moveTo>
                <a:lnTo>
                  <a:pt x="0" y="302887"/>
                </a:lnTo>
                <a:lnTo>
                  <a:pt x="0" y="267455"/>
                </a:lnTo>
                <a:lnTo>
                  <a:pt x="324984" y="267455"/>
                </a:lnTo>
                <a:lnTo>
                  <a:pt x="324984" y="30288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020131" y="3733342"/>
            <a:ext cx="325120" cy="298450"/>
          </a:xfrm>
          <a:custGeom>
            <a:avLst/>
            <a:gdLst/>
            <a:ahLst/>
            <a:cxnLst/>
            <a:rect l="l" t="t" r="r" b="b"/>
            <a:pathLst>
              <a:path w="325120" h="298450">
                <a:moveTo>
                  <a:pt x="324993" y="262890"/>
                </a:moveTo>
                <a:lnTo>
                  <a:pt x="180975" y="262890"/>
                </a:lnTo>
                <a:lnTo>
                  <a:pt x="180975" y="201930"/>
                </a:lnTo>
                <a:lnTo>
                  <a:pt x="308610" y="201930"/>
                </a:lnTo>
                <a:lnTo>
                  <a:pt x="308610" y="168910"/>
                </a:lnTo>
                <a:lnTo>
                  <a:pt x="59436" y="168910"/>
                </a:lnTo>
                <a:lnTo>
                  <a:pt x="59436" y="116840"/>
                </a:lnTo>
                <a:lnTo>
                  <a:pt x="303657" y="116840"/>
                </a:lnTo>
                <a:lnTo>
                  <a:pt x="303657" y="85090"/>
                </a:lnTo>
                <a:lnTo>
                  <a:pt x="303657" y="33020"/>
                </a:lnTo>
                <a:lnTo>
                  <a:pt x="303657" y="0"/>
                </a:lnTo>
                <a:lnTo>
                  <a:pt x="21717" y="0"/>
                </a:lnTo>
                <a:lnTo>
                  <a:pt x="21717" y="33020"/>
                </a:lnTo>
                <a:lnTo>
                  <a:pt x="266319" y="33020"/>
                </a:lnTo>
                <a:lnTo>
                  <a:pt x="266319" y="85090"/>
                </a:lnTo>
                <a:lnTo>
                  <a:pt x="21717" y="85090"/>
                </a:lnTo>
                <a:lnTo>
                  <a:pt x="21717" y="116840"/>
                </a:lnTo>
                <a:lnTo>
                  <a:pt x="21717" y="168910"/>
                </a:lnTo>
                <a:lnTo>
                  <a:pt x="21717" y="201930"/>
                </a:lnTo>
                <a:lnTo>
                  <a:pt x="142494" y="201930"/>
                </a:lnTo>
                <a:lnTo>
                  <a:pt x="142494" y="262890"/>
                </a:lnTo>
                <a:lnTo>
                  <a:pt x="0" y="262890"/>
                </a:lnTo>
                <a:lnTo>
                  <a:pt x="0" y="298450"/>
                </a:lnTo>
                <a:lnTo>
                  <a:pt x="324993" y="298450"/>
                </a:lnTo>
                <a:lnTo>
                  <a:pt x="324993" y="26289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504509" y="3721467"/>
            <a:ext cx="668020" cy="325755"/>
          </a:xfrm>
          <a:custGeom>
            <a:avLst/>
            <a:gdLst/>
            <a:ahLst/>
            <a:cxnLst/>
            <a:rect l="l" t="t" r="r" b="b"/>
            <a:pathLst>
              <a:path w="668019" h="325754">
                <a:moveTo>
                  <a:pt x="221742" y="110109"/>
                </a:moveTo>
                <a:lnTo>
                  <a:pt x="203098" y="116230"/>
                </a:lnTo>
                <a:lnTo>
                  <a:pt x="179209" y="120777"/>
                </a:lnTo>
                <a:lnTo>
                  <a:pt x="150964" y="123609"/>
                </a:lnTo>
                <a:lnTo>
                  <a:pt x="119253" y="124587"/>
                </a:lnTo>
                <a:lnTo>
                  <a:pt x="38100" y="124587"/>
                </a:lnTo>
                <a:lnTo>
                  <a:pt x="38100" y="6096"/>
                </a:lnTo>
                <a:lnTo>
                  <a:pt x="0" y="6096"/>
                </a:lnTo>
                <a:lnTo>
                  <a:pt x="0" y="157353"/>
                </a:lnTo>
                <a:lnTo>
                  <a:pt x="116967" y="157353"/>
                </a:lnTo>
                <a:lnTo>
                  <a:pt x="149999" y="156324"/>
                </a:lnTo>
                <a:lnTo>
                  <a:pt x="179209" y="153403"/>
                </a:lnTo>
                <a:lnTo>
                  <a:pt x="203492" y="148831"/>
                </a:lnTo>
                <a:lnTo>
                  <a:pt x="221742" y="142875"/>
                </a:lnTo>
                <a:lnTo>
                  <a:pt x="221742" y="124587"/>
                </a:lnTo>
                <a:lnTo>
                  <a:pt x="221742" y="110109"/>
                </a:lnTo>
                <a:close/>
              </a:path>
              <a:path w="668019" h="325754">
                <a:moveTo>
                  <a:pt x="283070" y="192786"/>
                </a:moveTo>
                <a:lnTo>
                  <a:pt x="245351" y="192786"/>
                </a:lnTo>
                <a:lnTo>
                  <a:pt x="245351" y="225171"/>
                </a:lnTo>
                <a:lnTo>
                  <a:pt x="245351" y="289179"/>
                </a:lnTo>
                <a:lnTo>
                  <a:pt x="48768" y="289179"/>
                </a:lnTo>
                <a:lnTo>
                  <a:pt x="48768" y="225171"/>
                </a:lnTo>
                <a:lnTo>
                  <a:pt x="245351" y="225171"/>
                </a:lnTo>
                <a:lnTo>
                  <a:pt x="245351" y="192786"/>
                </a:lnTo>
                <a:lnTo>
                  <a:pt x="11049" y="192786"/>
                </a:lnTo>
                <a:lnTo>
                  <a:pt x="11049" y="321183"/>
                </a:lnTo>
                <a:lnTo>
                  <a:pt x="283070" y="321183"/>
                </a:lnTo>
                <a:lnTo>
                  <a:pt x="283070" y="289179"/>
                </a:lnTo>
                <a:lnTo>
                  <a:pt x="283070" y="225171"/>
                </a:lnTo>
                <a:lnTo>
                  <a:pt x="283070" y="192786"/>
                </a:lnTo>
                <a:close/>
              </a:path>
              <a:path w="668019" h="325754">
                <a:moveTo>
                  <a:pt x="328790" y="59055"/>
                </a:moveTo>
                <a:lnTo>
                  <a:pt x="283070" y="59055"/>
                </a:lnTo>
                <a:lnTo>
                  <a:pt x="283070" y="0"/>
                </a:lnTo>
                <a:lnTo>
                  <a:pt x="245351" y="0"/>
                </a:lnTo>
                <a:lnTo>
                  <a:pt x="245351" y="172974"/>
                </a:lnTo>
                <a:lnTo>
                  <a:pt x="283070" y="172974"/>
                </a:lnTo>
                <a:lnTo>
                  <a:pt x="283070" y="95631"/>
                </a:lnTo>
                <a:lnTo>
                  <a:pt x="328790" y="95631"/>
                </a:lnTo>
                <a:lnTo>
                  <a:pt x="328790" y="59055"/>
                </a:lnTo>
                <a:close/>
              </a:path>
              <a:path w="668019" h="325754">
                <a:moveTo>
                  <a:pt x="586346" y="1905"/>
                </a:moveTo>
                <a:lnTo>
                  <a:pt x="550532" y="1905"/>
                </a:lnTo>
                <a:lnTo>
                  <a:pt x="550532" y="131064"/>
                </a:lnTo>
                <a:lnTo>
                  <a:pt x="497192" y="131064"/>
                </a:lnTo>
                <a:lnTo>
                  <a:pt x="497687" y="123329"/>
                </a:lnTo>
                <a:lnTo>
                  <a:pt x="498043" y="115531"/>
                </a:lnTo>
                <a:lnTo>
                  <a:pt x="498259" y="107594"/>
                </a:lnTo>
                <a:lnTo>
                  <a:pt x="498335" y="11811"/>
                </a:lnTo>
                <a:lnTo>
                  <a:pt x="362318" y="11811"/>
                </a:lnTo>
                <a:lnTo>
                  <a:pt x="362318" y="46101"/>
                </a:lnTo>
                <a:lnTo>
                  <a:pt x="461759" y="46101"/>
                </a:lnTo>
                <a:lnTo>
                  <a:pt x="461759" y="101346"/>
                </a:lnTo>
                <a:lnTo>
                  <a:pt x="457238" y="157302"/>
                </a:lnTo>
                <a:lnTo>
                  <a:pt x="444207" y="203530"/>
                </a:lnTo>
                <a:lnTo>
                  <a:pt x="423494" y="238607"/>
                </a:lnTo>
                <a:lnTo>
                  <a:pt x="362318" y="269748"/>
                </a:lnTo>
                <a:lnTo>
                  <a:pt x="362318" y="305181"/>
                </a:lnTo>
                <a:lnTo>
                  <a:pt x="407479" y="295351"/>
                </a:lnTo>
                <a:lnTo>
                  <a:pt x="445287" y="268033"/>
                </a:lnTo>
                <a:lnTo>
                  <a:pt x="474078" y="224701"/>
                </a:lnTo>
                <a:lnTo>
                  <a:pt x="492239" y="166878"/>
                </a:lnTo>
                <a:lnTo>
                  <a:pt x="550532" y="166878"/>
                </a:lnTo>
                <a:lnTo>
                  <a:pt x="550532" y="319659"/>
                </a:lnTo>
                <a:lnTo>
                  <a:pt x="586346" y="319659"/>
                </a:lnTo>
                <a:lnTo>
                  <a:pt x="586346" y="166878"/>
                </a:lnTo>
                <a:lnTo>
                  <a:pt x="586346" y="131064"/>
                </a:lnTo>
                <a:lnTo>
                  <a:pt x="586346" y="1905"/>
                </a:lnTo>
                <a:close/>
              </a:path>
              <a:path w="668019" h="325754">
                <a:moveTo>
                  <a:pt x="667880" y="0"/>
                </a:moveTo>
                <a:lnTo>
                  <a:pt x="631685" y="0"/>
                </a:lnTo>
                <a:lnTo>
                  <a:pt x="631685" y="325374"/>
                </a:lnTo>
                <a:lnTo>
                  <a:pt x="667880" y="325374"/>
                </a:lnTo>
                <a:lnTo>
                  <a:pt x="667880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332618" y="3721463"/>
            <a:ext cx="313055" cy="321310"/>
          </a:xfrm>
          <a:custGeom>
            <a:avLst/>
            <a:gdLst/>
            <a:ahLst/>
            <a:cxnLst/>
            <a:rect l="l" t="t" r="r" b="b"/>
            <a:pathLst>
              <a:path w="313055" h="321310">
                <a:moveTo>
                  <a:pt x="304411" y="174493"/>
                </a:moveTo>
                <a:lnTo>
                  <a:pt x="266693" y="174493"/>
                </a:lnTo>
                <a:lnTo>
                  <a:pt x="266693" y="0"/>
                </a:lnTo>
                <a:lnTo>
                  <a:pt x="304411" y="0"/>
                </a:lnTo>
                <a:lnTo>
                  <a:pt x="304411" y="174493"/>
                </a:lnTo>
                <a:close/>
              </a:path>
              <a:path w="313055" h="321310">
                <a:moveTo>
                  <a:pt x="211068" y="108582"/>
                </a:moveTo>
                <a:lnTo>
                  <a:pt x="19049" y="108582"/>
                </a:lnTo>
                <a:lnTo>
                  <a:pt x="19049" y="6095"/>
                </a:lnTo>
                <a:lnTo>
                  <a:pt x="207258" y="6095"/>
                </a:lnTo>
                <a:lnTo>
                  <a:pt x="207258" y="34289"/>
                </a:lnTo>
                <a:lnTo>
                  <a:pt x="55624" y="34289"/>
                </a:lnTo>
                <a:lnTo>
                  <a:pt x="55624" y="80388"/>
                </a:lnTo>
                <a:lnTo>
                  <a:pt x="211068" y="80388"/>
                </a:lnTo>
                <a:lnTo>
                  <a:pt x="211068" y="108582"/>
                </a:lnTo>
                <a:close/>
              </a:path>
              <a:path w="313055" h="321310">
                <a:moveTo>
                  <a:pt x="131441" y="140966"/>
                </a:moveTo>
                <a:lnTo>
                  <a:pt x="94104" y="140966"/>
                </a:lnTo>
                <a:lnTo>
                  <a:pt x="94104" y="108582"/>
                </a:lnTo>
                <a:lnTo>
                  <a:pt x="131441" y="108582"/>
                </a:lnTo>
                <a:lnTo>
                  <a:pt x="131441" y="140966"/>
                </a:lnTo>
                <a:close/>
              </a:path>
              <a:path w="313055" h="321310">
                <a:moveTo>
                  <a:pt x="131822" y="169921"/>
                </a:moveTo>
                <a:lnTo>
                  <a:pt x="0" y="169921"/>
                </a:lnTo>
                <a:lnTo>
                  <a:pt x="0" y="140966"/>
                </a:lnTo>
                <a:lnTo>
                  <a:pt x="132965" y="140966"/>
                </a:lnTo>
                <a:lnTo>
                  <a:pt x="165278" y="140281"/>
                </a:lnTo>
                <a:lnTo>
                  <a:pt x="194590" y="138061"/>
                </a:lnTo>
                <a:lnTo>
                  <a:pt x="219760" y="134055"/>
                </a:lnTo>
                <a:lnTo>
                  <a:pt x="239643" y="128012"/>
                </a:lnTo>
                <a:lnTo>
                  <a:pt x="239643" y="157349"/>
                </a:lnTo>
                <a:lnTo>
                  <a:pt x="220653" y="163171"/>
                </a:lnTo>
                <a:lnTo>
                  <a:pt x="195448" y="167064"/>
                </a:lnTo>
                <a:lnTo>
                  <a:pt x="165385" y="169243"/>
                </a:lnTo>
                <a:lnTo>
                  <a:pt x="131822" y="169921"/>
                </a:lnTo>
                <a:close/>
              </a:path>
              <a:path w="313055" h="321310">
                <a:moveTo>
                  <a:pt x="312793" y="321174"/>
                </a:moveTo>
                <a:lnTo>
                  <a:pt x="28955" y="321174"/>
                </a:lnTo>
                <a:lnTo>
                  <a:pt x="28955" y="243071"/>
                </a:lnTo>
                <a:lnTo>
                  <a:pt x="267455" y="243071"/>
                </a:lnTo>
                <a:lnTo>
                  <a:pt x="267455" y="220212"/>
                </a:lnTo>
                <a:lnTo>
                  <a:pt x="28193" y="220212"/>
                </a:lnTo>
                <a:lnTo>
                  <a:pt x="28193" y="192019"/>
                </a:lnTo>
                <a:lnTo>
                  <a:pt x="304411" y="192019"/>
                </a:lnTo>
                <a:lnTo>
                  <a:pt x="304411" y="270122"/>
                </a:lnTo>
                <a:lnTo>
                  <a:pt x="65911" y="270122"/>
                </a:lnTo>
                <a:lnTo>
                  <a:pt x="65911" y="292981"/>
                </a:lnTo>
                <a:lnTo>
                  <a:pt x="312793" y="292981"/>
                </a:lnTo>
                <a:lnTo>
                  <a:pt x="312793" y="32117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816107" y="3721463"/>
            <a:ext cx="309245" cy="325120"/>
          </a:xfrm>
          <a:custGeom>
            <a:avLst/>
            <a:gdLst/>
            <a:ahLst/>
            <a:cxnLst/>
            <a:rect l="l" t="t" r="r" b="b"/>
            <a:pathLst>
              <a:path w="309244" h="325120">
                <a:moveTo>
                  <a:pt x="296029" y="80008"/>
                </a:moveTo>
                <a:lnTo>
                  <a:pt x="258311" y="80008"/>
                </a:lnTo>
                <a:lnTo>
                  <a:pt x="258311" y="0"/>
                </a:lnTo>
                <a:lnTo>
                  <a:pt x="296029" y="0"/>
                </a:lnTo>
                <a:lnTo>
                  <a:pt x="296029" y="80008"/>
                </a:lnTo>
                <a:close/>
              </a:path>
              <a:path w="309244" h="325120">
                <a:moveTo>
                  <a:pt x="0" y="190495"/>
                </a:moveTo>
                <a:lnTo>
                  <a:pt x="0" y="156587"/>
                </a:lnTo>
                <a:lnTo>
                  <a:pt x="61750" y="150038"/>
                </a:lnTo>
                <a:lnTo>
                  <a:pt x="108820" y="131060"/>
                </a:lnTo>
                <a:lnTo>
                  <a:pt x="138817" y="99795"/>
                </a:lnTo>
                <a:lnTo>
                  <a:pt x="149348" y="56386"/>
                </a:lnTo>
                <a:lnTo>
                  <a:pt x="149348" y="41146"/>
                </a:lnTo>
                <a:lnTo>
                  <a:pt x="0" y="41146"/>
                </a:lnTo>
                <a:lnTo>
                  <a:pt x="0" y="8000"/>
                </a:lnTo>
                <a:lnTo>
                  <a:pt x="187447" y="8000"/>
                </a:lnTo>
                <a:lnTo>
                  <a:pt x="187347" y="56386"/>
                </a:lnTo>
                <a:lnTo>
                  <a:pt x="187298" y="58791"/>
                </a:lnTo>
                <a:lnTo>
                  <a:pt x="186828" y="66006"/>
                </a:lnTo>
                <a:lnTo>
                  <a:pt x="186000" y="73078"/>
                </a:lnTo>
                <a:lnTo>
                  <a:pt x="184780" y="80008"/>
                </a:lnTo>
                <a:lnTo>
                  <a:pt x="296029" y="80008"/>
                </a:lnTo>
                <a:lnTo>
                  <a:pt x="296029" y="114678"/>
                </a:lnTo>
                <a:lnTo>
                  <a:pt x="172969" y="114678"/>
                </a:lnTo>
                <a:lnTo>
                  <a:pt x="146211" y="148062"/>
                </a:lnTo>
                <a:lnTo>
                  <a:pt x="107486" y="171731"/>
                </a:lnTo>
                <a:lnTo>
                  <a:pt x="58261" y="185828"/>
                </a:lnTo>
                <a:lnTo>
                  <a:pt x="0" y="190495"/>
                </a:lnTo>
                <a:close/>
              </a:path>
              <a:path w="309244" h="325120">
                <a:moveTo>
                  <a:pt x="296029" y="222879"/>
                </a:moveTo>
                <a:lnTo>
                  <a:pt x="258311" y="222879"/>
                </a:lnTo>
                <a:lnTo>
                  <a:pt x="258311" y="114678"/>
                </a:lnTo>
                <a:lnTo>
                  <a:pt x="296029" y="114678"/>
                </a:lnTo>
                <a:lnTo>
                  <a:pt x="296029" y="222879"/>
                </a:lnTo>
                <a:close/>
              </a:path>
              <a:path w="309244" h="325120">
                <a:moveTo>
                  <a:pt x="14858" y="321174"/>
                </a:moveTo>
                <a:lnTo>
                  <a:pt x="14858" y="285742"/>
                </a:lnTo>
                <a:lnTo>
                  <a:pt x="59559" y="279164"/>
                </a:lnTo>
                <a:lnTo>
                  <a:pt x="99867" y="261121"/>
                </a:lnTo>
                <a:lnTo>
                  <a:pt x="131388" y="232433"/>
                </a:lnTo>
                <a:lnTo>
                  <a:pt x="149729" y="193924"/>
                </a:lnTo>
                <a:lnTo>
                  <a:pt x="187447" y="200781"/>
                </a:lnTo>
                <a:lnTo>
                  <a:pt x="184881" y="210062"/>
                </a:lnTo>
                <a:lnTo>
                  <a:pt x="181780" y="219021"/>
                </a:lnTo>
                <a:lnTo>
                  <a:pt x="178178" y="227623"/>
                </a:lnTo>
                <a:lnTo>
                  <a:pt x="174112" y="235833"/>
                </a:lnTo>
                <a:lnTo>
                  <a:pt x="239254" y="262883"/>
                </a:lnTo>
                <a:lnTo>
                  <a:pt x="154301" y="262883"/>
                </a:lnTo>
                <a:lnTo>
                  <a:pt x="125601" y="287528"/>
                </a:lnTo>
                <a:lnTo>
                  <a:pt x="91580" y="305744"/>
                </a:lnTo>
                <a:lnTo>
                  <a:pt x="54058" y="317103"/>
                </a:lnTo>
                <a:lnTo>
                  <a:pt x="14858" y="321174"/>
                </a:lnTo>
                <a:close/>
              </a:path>
              <a:path w="309244" h="325120">
                <a:moveTo>
                  <a:pt x="294886" y="324984"/>
                </a:moveTo>
                <a:lnTo>
                  <a:pt x="154301" y="262883"/>
                </a:lnTo>
                <a:lnTo>
                  <a:pt x="239254" y="262883"/>
                </a:lnTo>
                <a:lnTo>
                  <a:pt x="308983" y="291838"/>
                </a:lnTo>
                <a:lnTo>
                  <a:pt x="294886" y="32498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0" name="object 1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142" name="object 1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145" name="object 145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94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94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94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94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05177" y="597217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464832" y="597217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25584" y="598740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19" h="308609">
                <a:moveTo>
                  <a:pt x="6476" y="197734"/>
                </a:moveTo>
                <a:lnTo>
                  <a:pt x="6476" y="161920"/>
                </a:lnTo>
                <a:lnTo>
                  <a:pt x="47742" y="153712"/>
                </a:lnTo>
                <a:lnTo>
                  <a:pt x="85607" y="130819"/>
                </a:lnTo>
                <a:lnTo>
                  <a:pt x="118039" y="95838"/>
                </a:lnTo>
                <a:lnTo>
                  <a:pt x="143011" y="51366"/>
                </a:lnTo>
                <a:lnTo>
                  <a:pt x="158492" y="0"/>
                </a:lnTo>
                <a:lnTo>
                  <a:pt x="197353" y="6857"/>
                </a:lnTo>
                <a:lnTo>
                  <a:pt x="193364" y="24913"/>
                </a:lnTo>
                <a:lnTo>
                  <a:pt x="188304" y="42432"/>
                </a:lnTo>
                <a:lnTo>
                  <a:pt x="182244" y="59309"/>
                </a:lnTo>
                <a:lnTo>
                  <a:pt x="175255" y="75436"/>
                </a:lnTo>
                <a:lnTo>
                  <a:pt x="221201" y="105534"/>
                </a:lnTo>
                <a:lnTo>
                  <a:pt x="158492" y="105534"/>
                </a:lnTo>
                <a:lnTo>
                  <a:pt x="127774" y="143567"/>
                </a:lnTo>
                <a:lnTo>
                  <a:pt x="91342" y="172636"/>
                </a:lnTo>
                <a:lnTo>
                  <a:pt x="50481" y="191203"/>
                </a:lnTo>
                <a:lnTo>
                  <a:pt x="6476" y="197734"/>
                </a:lnTo>
                <a:close/>
              </a:path>
              <a:path w="325119" h="308609">
                <a:moveTo>
                  <a:pt x="297172" y="198877"/>
                </a:moveTo>
                <a:lnTo>
                  <a:pt x="158492" y="105534"/>
                </a:lnTo>
                <a:lnTo>
                  <a:pt x="221201" y="105534"/>
                </a:lnTo>
                <a:lnTo>
                  <a:pt x="317746" y="168778"/>
                </a:lnTo>
                <a:lnTo>
                  <a:pt x="297172" y="198877"/>
                </a:lnTo>
                <a:close/>
              </a:path>
              <a:path w="325119" h="308609">
                <a:moveTo>
                  <a:pt x="181351" y="272789"/>
                </a:moveTo>
                <a:lnTo>
                  <a:pt x="142871" y="272789"/>
                </a:lnTo>
                <a:lnTo>
                  <a:pt x="142871" y="181732"/>
                </a:lnTo>
                <a:lnTo>
                  <a:pt x="181351" y="181732"/>
                </a:lnTo>
                <a:lnTo>
                  <a:pt x="181351" y="272789"/>
                </a:lnTo>
                <a:close/>
              </a:path>
              <a:path w="325119" h="308609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99335" y="597217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5">
                <a:moveTo>
                  <a:pt x="305554" y="131060"/>
                </a:moveTo>
                <a:lnTo>
                  <a:pt x="269360" y="131060"/>
                </a:lnTo>
                <a:lnTo>
                  <a:pt x="269360" y="0"/>
                </a:lnTo>
                <a:lnTo>
                  <a:pt x="305554" y="0"/>
                </a:lnTo>
                <a:lnTo>
                  <a:pt x="305554" y="131060"/>
                </a:lnTo>
                <a:close/>
              </a:path>
              <a:path w="306070" h="325755">
                <a:moveTo>
                  <a:pt x="213735" y="319651"/>
                </a:moveTo>
                <a:lnTo>
                  <a:pt x="177541" y="319651"/>
                </a:lnTo>
                <a:lnTo>
                  <a:pt x="177541" y="1904"/>
                </a:lnTo>
                <a:lnTo>
                  <a:pt x="213735" y="1904"/>
                </a:lnTo>
                <a:lnTo>
                  <a:pt x="213735" y="131060"/>
                </a:lnTo>
                <a:lnTo>
                  <a:pt x="305554" y="131060"/>
                </a:lnTo>
                <a:lnTo>
                  <a:pt x="305554" y="166492"/>
                </a:lnTo>
                <a:lnTo>
                  <a:pt x="213735" y="166492"/>
                </a:lnTo>
                <a:lnTo>
                  <a:pt x="213735" y="319651"/>
                </a:lnTo>
                <a:close/>
              </a:path>
              <a:path w="306070" h="325755">
                <a:moveTo>
                  <a:pt x="305554" y="325365"/>
                </a:moveTo>
                <a:lnTo>
                  <a:pt x="269360" y="325365"/>
                </a:lnTo>
                <a:lnTo>
                  <a:pt x="269360" y="166492"/>
                </a:lnTo>
                <a:lnTo>
                  <a:pt x="305554" y="166492"/>
                </a:lnTo>
                <a:lnTo>
                  <a:pt x="305554" y="325365"/>
                </a:lnTo>
                <a:close/>
              </a:path>
              <a:path w="306070" h="325755">
                <a:moveTo>
                  <a:pt x="0" y="305173"/>
                </a:moveTo>
                <a:lnTo>
                  <a:pt x="0" y="269741"/>
                </a:lnTo>
                <a:lnTo>
                  <a:pt x="33603" y="261152"/>
                </a:lnTo>
                <a:lnTo>
                  <a:pt x="61171" y="238609"/>
                </a:lnTo>
                <a:lnTo>
                  <a:pt x="81882" y="203522"/>
                </a:lnTo>
                <a:lnTo>
                  <a:pt x="94912" y="157297"/>
                </a:lnTo>
                <a:lnTo>
                  <a:pt x="99438" y="101343"/>
                </a:lnTo>
                <a:lnTo>
                  <a:pt x="99438" y="46099"/>
                </a:lnTo>
                <a:lnTo>
                  <a:pt x="0" y="46099"/>
                </a:lnTo>
                <a:lnTo>
                  <a:pt x="0" y="11810"/>
                </a:lnTo>
                <a:lnTo>
                  <a:pt x="136013" y="11810"/>
                </a:lnTo>
                <a:lnTo>
                  <a:pt x="136013" y="99438"/>
                </a:lnTo>
                <a:lnTo>
                  <a:pt x="131468" y="158280"/>
                </a:lnTo>
                <a:lnTo>
                  <a:pt x="118445" y="208486"/>
                </a:lnTo>
                <a:lnTo>
                  <a:pt x="97866" y="249167"/>
                </a:lnTo>
                <a:lnTo>
                  <a:pt x="70652" y="279435"/>
                </a:lnTo>
                <a:lnTo>
                  <a:pt x="37723" y="298400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7024" y="598360"/>
            <a:ext cx="492759" cy="327025"/>
          </a:xfrm>
          <a:custGeom>
            <a:avLst/>
            <a:gdLst/>
            <a:ahLst/>
            <a:cxnLst/>
            <a:rect l="l" t="t" r="r" b="b"/>
            <a:pathLst>
              <a:path w="49275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759" h="327025">
                <a:moveTo>
                  <a:pt x="492620" y="260223"/>
                </a:moveTo>
                <a:lnTo>
                  <a:pt x="371843" y="260223"/>
                </a:lnTo>
                <a:lnTo>
                  <a:pt x="416420" y="214122"/>
                </a:lnTo>
                <a:lnTo>
                  <a:pt x="450367" y="176669"/>
                </a:lnTo>
                <a:lnTo>
                  <a:pt x="471906" y="146824"/>
                </a:lnTo>
                <a:lnTo>
                  <a:pt x="483235" y="121488"/>
                </a:lnTo>
                <a:lnTo>
                  <a:pt x="486524" y="97536"/>
                </a:lnTo>
                <a:lnTo>
                  <a:pt x="479005" y="58508"/>
                </a:lnTo>
                <a:lnTo>
                  <a:pt x="457238" y="27622"/>
                </a:lnTo>
                <a:lnTo>
                  <a:pt x="422389" y="7315"/>
                </a:lnTo>
                <a:lnTo>
                  <a:pt x="375653" y="0"/>
                </a:lnTo>
                <a:lnTo>
                  <a:pt x="330568" y="8102"/>
                </a:lnTo>
                <a:lnTo>
                  <a:pt x="295275" y="30480"/>
                </a:lnTo>
                <a:lnTo>
                  <a:pt x="272249" y="64300"/>
                </a:lnTo>
                <a:lnTo>
                  <a:pt x="264033" y="106680"/>
                </a:lnTo>
                <a:lnTo>
                  <a:pt x="332219" y="106680"/>
                </a:lnTo>
                <a:lnTo>
                  <a:pt x="335051" y="89458"/>
                </a:lnTo>
                <a:lnTo>
                  <a:pt x="343369" y="74587"/>
                </a:lnTo>
                <a:lnTo>
                  <a:pt x="356984" y="64147"/>
                </a:lnTo>
                <a:lnTo>
                  <a:pt x="375653" y="60198"/>
                </a:lnTo>
                <a:lnTo>
                  <a:pt x="395020" y="62941"/>
                </a:lnTo>
                <a:lnTo>
                  <a:pt x="408279" y="70675"/>
                </a:lnTo>
                <a:lnTo>
                  <a:pt x="415899" y="82702"/>
                </a:lnTo>
                <a:lnTo>
                  <a:pt x="418325" y="98298"/>
                </a:lnTo>
                <a:lnTo>
                  <a:pt x="416382" y="112191"/>
                </a:lnTo>
                <a:lnTo>
                  <a:pt x="409282" y="128536"/>
                </a:lnTo>
                <a:lnTo>
                  <a:pt x="395185" y="148818"/>
                </a:lnTo>
                <a:lnTo>
                  <a:pt x="372224" y="174498"/>
                </a:lnTo>
                <a:lnTo>
                  <a:pt x="270510" y="279273"/>
                </a:lnTo>
                <a:lnTo>
                  <a:pt x="270510" y="318897"/>
                </a:lnTo>
                <a:lnTo>
                  <a:pt x="492620" y="318897"/>
                </a:lnTo>
                <a:lnTo>
                  <a:pt x="492620" y="26022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94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94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94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94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5177" y="597217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4832" y="597217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5584" y="598740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19" h="308609">
                <a:moveTo>
                  <a:pt x="6476" y="197734"/>
                </a:moveTo>
                <a:lnTo>
                  <a:pt x="6476" y="161920"/>
                </a:lnTo>
                <a:lnTo>
                  <a:pt x="47742" y="153712"/>
                </a:lnTo>
                <a:lnTo>
                  <a:pt x="85607" y="130819"/>
                </a:lnTo>
                <a:lnTo>
                  <a:pt x="118039" y="95838"/>
                </a:lnTo>
                <a:lnTo>
                  <a:pt x="143011" y="51366"/>
                </a:lnTo>
                <a:lnTo>
                  <a:pt x="158492" y="0"/>
                </a:lnTo>
                <a:lnTo>
                  <a:pt x="197353" y="6857"/>
                </a:lnTo>
                <a:lnTo>
                  <a:pt x="193364" y="24913"/>
                </a:lnTo>
                <a:lnTo>
                  <a:pt x="188304" y="42432"/>
                </a:lnTo>
                <a:lnTo>
                  <a:pt x="182244" y="59309"/>
                </a:lnTo>
                <a:lnTo>
                  <a:pt x="175255" y="75436"/>
                </a:lnTo>
                <a:lnTo>
                  <a:pt x="221201" y="105534"/>
                </a:lnTo>
                <a:lnTo>
                  <a:pt x="158492" y="105534"/>
                </a:lnTo>
                <a:lnTo>
                  <a:pt x="127774" y="143567"/>
                </a:lnTo>
                <a:lnTo>
                  <a:pt x="91342" y="172636"/>
                </a:lnTo>
                <a:lnTo>
                  <a:pt x="50481" y="191203"/>
                </a:lnTo>
                <a:lnTo>
                  <a:pt x="6476" y="197734"/>
                </a:lnTo>
                <a:close/>
              </a:path>
              <a:path w="325119" h="308609">
                <a:moveTo>
                  <a:pt x="297172" y="198877"/>
                </a:moveTo>
                <a:lnTo>
                  <a:pt x="158492" y="105534"/>
                </a:lnTo>
                <a:lnTo>
                  <a:pt x="221201" y="105534"/>
                </a:lnTo>
                <a:lnTo>
                  <a:pt x="317746" y="168778"/>
                </a:lnTo>
                <a:lnTo>
                  <a:pt x="297172" y="198877"/>
                </a:lnTo>
                <a:close/>
              </a:path>
              <a:path w="325119" h="308609">
                <a:moveTo>
                  <a:pt x="181351" y="272789"/>
                </a:moveTo>
                <a:lnTo>
                  <a:pt x="142871" y="272789"/>
                </a:lnTo>
                <a:lnTo>
                  <a:pt x="142871" y="181732"/>
                </a:lnTo>
                <a:lnTo>
                  <a:pt x="181351" y="181732"/>
                </a:lnTo>
                <a:lnTo>
                  <a:pt x="181351" y="272789"/>
                </a:lnTo>
                <a:close/>
              </a:path>
              <a:path w="325119" h="308609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9335" y="597217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5">
                <a:moveTo>
                  <a:pt x="305554" y="131060"/>
                </a:moveTo>
                <a:lnTo>
                  <a:pt x="269360" y="131060"/>
                </a:lnTo>
                <a:lnTo>
                  <a:pt x="269360" y="0"/>
                </a:lnTo>
                <a:lnTo>
                  <a:pt x="305554" y="0"/>
                </a:lnTo>
                <a:lnTo>
                  <a:pt x="305554" y="131060"/>
                </a:lnTo>
                <a:close/>
              </a:path>
              <a:path w="306070" h="325755">
                <a:moveTo>
                  <a:pt x="213735" y="319651"/>
                </a:moveTo>
                <a:lnTo>
                  <a:pt x="177541" y="319651"/>
                </a:lnTo>
                <a:lnTo>
                  <a:pt x="177541" y="1904"/>
                </a:lnTo>
                <a:lnTo>
                  <a:pt x="213735" y="1904"/>
                </a:lnTo>
                <a:lnTo>
                  <a:pt x="213735" y="131060"/>
                </a:lnTo>
                <a:lnTo>
                  <a:pt x="305554" y="131060"/>
                </a:lnTo>
                <a:lnTo>
                  <a:pt x="305554" y="166492"/>
                </a:lnTo>
                <a:lnTo>
                  <a:pt x="213735" y="166492"/>
                </a:lnTo>
                <a:lnTo>
                  <a:pt x="213735" y="319651"/>
                </a:lnTo>
                <a:close/>
              </a:path>
              <a:path w="306070" h="325755">
                <a:moveTo>
                  <a:pt x="305554" y="325365"/>
                </a:moveTo>
                <a:lnTo>
                  <a:pt x="269360" y="325365"/>
                </a:lnTo>
                <a:lnTo>
                  <a:pt x="269360" y="166492"/>
                </a:lnTo>
                <a:lnTo>
                  <a:pt x="305554" y="166492"/>
                </a:lnTo>
                <a:lnTo>
                  <a:pt x="305554" y="325365"/>
                </a:lnTo>
                <a:close/>
              </a:path>
              <a:path w="306070" h="325755">
                <a:moveTo>
                  <a:pt x="0" y="305173"/>
                </a:moveTo>
                <a:lnTo>
                  <a:pt x="0" y="269741"/>
                </a:lnTo>
                <a:lnTo>
                  <a:pt x="33603" y="261152"/>
                </a:lnTo>
                <a:lnTo>
                  <a:pt x="61171" y="238609"/>
                </a:lnTo>
                <a:lnTo>
                  <a:pt x="81882" y="203522"/>
                </a:lnTo>
                <a:lnTo>
                  <a:pt x="94912" y="157297"/>
                </a:lnTo>
                <a:lnTo>
                  <a:pt x="99438" y="101343"/>
                </a:lnTo>
                <a:lnTo>
                  <a:pt x="99438" y="46099"/>
                </a:lnTo>
                <a:lnTo>
                  <a:pt x="0" y="46099"/>
                </a:lnTo>
                <a:lnTo>
                  <a:pt x="0" y="11810"/>
                </a:lnTo>
                <a:lnTo>
                  <a:pt x="136013" y="11810"/>
                </a:lnTo>
                <a:lnTo>
                  <a:pt x="136013" y="99438"/>
                </a:lnTo>
                <a:lnTo>
                  <a:pt x="131468" y="158280"/>
                </a:lnTo>
                <a:lnTo>
                  <a:pt x="118445" y="208486"/>
                </a:lnTo>
                <a:lnTo>
                  <a:pt x="97866" y="249167"/>
                </a:lnTo>
                <a:lnTo>
                  <a:pt x="70652" y="279435"/>
                </a:lnTo>
                <a:lnTo>
                  <a:pt x="37723" y="298400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5498" y="751137"/>
            <a:ext cx="133350" cy="34290"/>
          </a:xfrm>
          <a:custGeom>
            <a:avLst/>
            <a:gdLst/>
            <a:ahLst/>
            <a:cxnLst/>
            <a:rect l="l" t="t" r="r" b="b"/>
            <a:pathLst>
              <a:path w="133350" h="34290">
                <a:moveTo>
                  <a:pt x="133346" y="34289"/>
                </a:moveTo>
                <a:lnTo>
                  <a:pt x="0" y="34289"/>
                </a:lnTo>
                <a:lnTo>
                  <a:pt x="0" y="0"/>
                </a:lnTo>
                <a:lnTo>
                  <a:pt x="133346" y="0"/>
                </a:lnTo>
                <a:lnTo>
                  <a:pt x="133346" y="342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2964" y="597217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5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5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4143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5">
                <a:moveTo>
                  <a:pt x="302887" y="131060"/>
                </a:moveTo>
                <a:lnTo>
                  <a:pt x="267074" y="131060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31060"/>
                </a:lnTo>
                <a:close/>
              </a:path>
              <a:path w="302895" h="325755">
                <a:moveTo>
                  <a:pt x="214116" y="319651"/>
                </a:moveTo>
                <a:lnTo>
                  <a:pt x="178303" y="319651"/>
                </a:lnTo>
                <a:lnTo>
                  <a:pt x="178303" y="1904"/>
                </a:lnTo>
                <a:lnTo>
                  <a:pt x="214116" y="1904"/>
                </a:lnTo>
                <a:lnTo>
                  <a:pt x="214116" y="131060"/>
                </a:lnTo>
                <a:lnTo>
                  <a:pt x="302887" y="131060"/>
                </a:lnTo>
                <a:lnTo>
                  <a:pt x="302887" y="166492"/>
                </a:lnTo>
                <a:lnTo>
                  <a:pt x="214116" y="166492"/>
                </a:lnTo>
                <a:lnTo>
                  <a:pt x="214116" y="319651"/>
                </a:lnTo>
                <a:close/>
              </a:path>
              <a:path w="302895" h="325755">
                <a:moveTo>
                  <a:pt x="302887" y="325365"/>
                </a:moveTo>
                <a:lnTo>
                  <a:pt x="267074" y="325365"/>
                </a:lnTo>
                <a:lnTo>
                  <a:pt x="267074" y="166492"/>
                </a:lnTo>
                <a:lnTo>
                  <a:pt x="302887" y="166492"/>
                </a:lnTo>
                <a:lnTo>
                  <a:pt x="302887" y="325365"/>
                </a:lnTo>
                <a:close/>
              </a:path>
              <a:path w="302895" h="325755">
                <a:moveTo>
                  <a:pt x="7467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0585" y="11810"/>
                </a:lnTo>
                <a:lnTo>
                  <a:pt x="14058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4682" y="272408"/>
                </a:lnTo>
                <a:lnTo>
                  <a:pt x="154682" y="292981"/>
                </a:lnTo>
                <a:lnTo>
                  <a:pt x="138109" y="298541"/>
                </a:lnTo>
                <a:lnTo>
                  <a:pt x="118392" y="302601"/>
                </a:lnTo>
                <a:lnTo>
                  <a:pt x="96819" y="305090"/>
                </a:lnTo>
                <a:lnTo>
                  <a:pt x="74674" y="305935"/>
                </a:lnTo>
                <a:close/>
              </a:path>
              <a:path w="302895" h="325755">
                <a:moveTo>
                  <a:pt x="154682" y="272408"/>
                </a:moveTo>
                <a:lnTo>
                  <a:pt x="78865" y="272408"/>
                </a:lnTo>
                <a:lnTo>
                  <a:pt x="99658" y="271568"/>
                </a:lnTo>
                <a:lnTo>
                  <a:pt x="119773" y="269122"/>
                </a:lnTo>
                <a:lnTo>
                  <a:pt x="138388" y="265175"/>
                </a:lnTo>
                <a:lnTo>
                  <a:pt x="154682" y="259835"/>
                </a:lnTo>
                <a:lnTo>
                  <a:pt x="15468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0750" y="593026"/>
            <a:ext cx="706755" cy="329565"/>
          </a:xfrm>
          <a:custGeom>
            <a:avLst/>
            <a:gdLst/>
            <a:ahLst/>
            <a:cxnLst/>
            <a:rect l="l" t="t" r="r" b="b"/>
            <a:pathLst>
              <a:path w="706754" h="329565">
                <a:moveTo>
                  <a:pt x="313169" y="45720"/>
                </a:moveTo>
                <a:lnTo>
                  <a:pt x="181343" y="45720"/>
                </a:lnTo>
                <a:lnTo>
                  <a:pt x="181343" y="0"/>
                </a:lnTo>
                <a:lnTo>
                  <a:pt x="142481" y="0"/>
                </a:lnTo>
                <a:lnTo>
                  <a:pt x="142481" y="45720"/>
                </a:lnTo>
                <a:lnTo>
                  <a:pt x="11430" y="45720"/>
                </a:lnTo>
                <a:lnTo>
                  <a:pt x="11430" y="79248"/>
                </a:lnTo>
                <a:lnTo>
                  <a:pt x="313169" y="79248"/>
                </a:lnTo>
                <a:lnTo>
                  <a:pt x="313169" y="45720"/>
                </a:lnTo>
                <a:close/>
              </a:path>
              <a:path w="706754" h="329565">
                <a:moveTo>
                  <a:pt x="324980" y="280797"/>
                </a:moveTo>
                <a:lnTo>
                  <a:pt x="249542" y="280797"/>
                </a:lnTo>
                <a:lnTo>
                  <a:pt x="249542" y="225552"/>
                </a:lnTo>
                <a:lnTo>
                  <a:pt x="249542" y="217551"/>
                </a:lnTo>
                <a:lnTo>
                  <a:pt x="269862" y="208749"/>
                </a:lnTo>
                <a:lnTo>
                  <a:pt x="284454" y="197739"/>
                </a:lnTo>
                <a:lnTo>
                  <a:pt x="285216" y="197167"/>
                </a:lnTo>
                <a:lnTo>
                  <a:pt x="294919" y="182727"/>
                </a:lnTo>
                <a:lnTo>
                  <a:pt x="298310" y="165354"/>
                </a:lnTo>
                <a:lnTo>
                  <a:pt x="287883" y="136232"/>
                </a:lnTo>
                <a:lnTo>
                  <a:pt x="282625" y="132588"/>
                </a:lnTo>
                <a:lnTo>
                  <a:pt x="259829" y="116814"/>
                </a:lnTo>
                <a:lnTo>
                  <a:pt x="259829" y="165354"/>
                </a:lnTo>
                <a:lnTo>
                  <a:pt x="252361" y="180225"/>
                </a:lnTo>
                <a:lnTo>
                  <a:pt x="231775" y="190258"/>
                </a:lnTo>
                <a:lnTo>
                  <a:pt x="212204" y="193865"/>
                </a:lnTo>
                <a:lnTo>
                  <a:pt x="212204" y="225552"/>
                </a:lnTo>
                <a:lnTo>
                  <a:pt x="212204" y="280797"/>
                </a:lnTo>
                <a:lnTo>
                  <a:pt x="112763" y="280797"/>
                </a:lnTo>
                <a:lnTo>
                  <a:pt x="112763" y="225552"/>
                </a:lnTo>
                <a:lnTo>
                  <a:pt x="124472" y="226834"/>
                </a:lnTo>
                <a:lnTo>
                  <a:pt x="136677" y="227787"/>
                </a:lnTo>
                <a:lnTo>
                  <a:pt x="149301" y="228396"/>
                </a:lnTo>
                <a:lnTo>
                  <a:pt x="162293" y="228600"/>
                </a:lnTo>
                <a:lnTo>
                  <a:pt x="175501" y="228396"/>
                </a:lnTo>
                <a:lnTo>
                  <a:pt x="188252" y="227787"/>
                </a:lnTo>
                <a:lnTo>
                  <a:pt x="200494" y="226834"/>
                </a:lnTo>
                <a:lnTo>
                  <a:pt x="212204" y="225552"/>
                </a:lnTo>
                <a:lnTo>
                  <a:pt x="212204" y="193865"/>
                </a:lnTo>
                <a:lnTo>
                  <a:pt x="200837" y="195948"/>
                </a:lnTo>
                <a:lnTo>
                  <a:pt x="162293" y="197739"/>
                </a:lnTo>
                <a:lnTo>
                  <a:pt x="123913" y="195948"/>
                </a:lnTo>
                <a:lnTo>
                  <a:pt x="92951" y="190258"/>
                </a:lnTo>
                <a:lnTo>
                  <a:pt x="72288" y="180225"/>
                </a:lnTo>
                <a:lnTo>
                  <a:pt x="64757" y="165354"/>
                </a:lnTo>
                <a:lnTo>
                  <a:pt x="72288" y="150266"/>
                </a:lnTo>
                <a:lnTo>
                  <a:pt x="92951" y="140119"/>
                </a:lnTo>
                <a:lnTo>
                  <a:pt x="123913" y="134391"/>
                </a:lnTo>
                <a:lnTo>
                  <a:pt x="162293" y="132588"/>
                </a:lnTo>
                <a:lnTo>
                  <a:pt x="200837" y="134391"/>
                </a:lnTo>
                <a:lnTo>
                  <a:pt x="231775" y="140119"/>
                </a:lnTo>
                <a:lnTo>
                  <a:pt x="252361" y="150266"/>
                </a:lnTo>
                <a:lnTo>
                  <a:pt x="259829" y="165354"/>
                </a:lnTo>
                <a:lnTo>
                  <a:pt x="259829" y="116814"/>
                </a:lnTo>
                <a:lnTo>
                  <a:pt x="259168" y="116344"/>
                </a:lnTo>
                <a:lnTo>
                  <a:pt x="216014" y="104978"/>
                </a:lnTo>
                <a:lnTo>
                  <a:pt x="162293" y="101346"/>
                </a:lnTo>
                <a:lnTo>
                  <a:pt x="108572" y="104978"/>
                </a:lnTo>
                <a:lnTo>
                  <a:pt x="65430" y="116344"/>
                </a:lnTo>
                <a:lnTo>
                  <a:pt x="36715" y="136232"/>
                </a:lnTo>
                <a:lnTo>
                  <a:pt x="26276" y="165354"/>
                </a:lnTo>
                <a:lnTo>
                  <a:pt x="29667" y="182727"/>
                </a:lnTo>
                <a:lnTo>
                  <a:pt x="39382" y="197167"/>
                </a:lnTo>
                <a:lnTo>
                  <a:pt x="54737" y="208749"/>
                </a:lnTo>
                <a:lnTo>
                  <a:pt x="75044" y="217551"/>
                </a:lnTo>
                <a:lnTo>
                  <a:pt x="75044" y="280797"/>
                </a:lnTo>
                <a:lnTo>
                  <a:pt x="0" y="280797"/>
                </a:lnTo>
                <a:lnTo>
                  <a:pt x="0" y="313944"/>
                </a:lnTo>
                <a:lnTo>
                  <a:pt x="324980" y="313944"/>
                </a:lnTo>
                <a:lnTo>
                  <a:pt x="324980" y="280797"/>
                </a:lnTo>
                <a:close/>
              </a:path>
              <a:path w="706754" h="329565">
                <a:moveTo>
                  <a:pt x="564616" y="16764"/>
                </a:moveTo>
                <a:lnTo>
                  <a:pt x="378320" y="16764"/>
                </a:lnTo>
                <a:lnTo>
                  <a:pt x="378320" y="51816"/>
                </a:lnTo>
                <a:lnTo>
                  <a:pt x="526516" y="51816"/>
                </a:lnTo>
                <a:lnTo>
                  <a:pt x="526516" y="224028"/>
                </a:lnTo>
                <a:lnTo>
                  <a:pt x="564616" y="224028"/>
                </a:lnTo>
                <a:lnTo>
                  <a:pt x="564616" y="16764"/>
                </a:lnTo>
                <a:close/>
              </a:path>
              <a:path w="706754" h="329565">
                <a:moveTo>
                  <a:pt x="597001" y="260985"/>
                </a:moveTo>
                <a:lnTo>
                  <a:pt x="576694" y="267309"/>
                </a:lnTo>
                <a:lnTo>
                  <a:pt x="551383" y="271551"/>
                </a:lnTo>
                <a:lnTo>
                  <a:pt x="522211" y="273951"/>
                </a:lnTo>
                <a:lnTo>
                  <a:pt x="490334" y="274701"/>
                </a:lnTo>
                <a:lnTo>
                  <a:pt x="461378" y="274701"/>
                </a:lnTo>
                <a:lnTo>
                  <a:pt x="461378" y="136779"/>
                </a:lnTo>
                <a:lnTo>
                  <a:pt x="423278" y="136779"/>
                </a:lnTo>
                <a:lnTo>
                  <a:pt x="423278" y="274701"/>
                </a:lnTo>
                <a:lnTo>
                  <a:pt x="366509" y="274701"/>
                </a:lnTo>
                <a:lnTo>
                  <a:pt x="366509" y="310134"/>
                </a:lnTo>
                <a:lnTo>
                  <a:pt x="490715" y="310134"/>
                </a:lnTo>
                <a:lnTo>
                  <a:pt x="522859" y="309333"/>
                </a:lnTo>
                <a:lnTo>
                  <a:pt x="551853" y="306844"/>
                </a:lnTo>
                <a:lnTo>
                  <a:pt x="576859" y="302577"/>
                </a:lnTo>
                <a:lnTo>
                  <a:pt x="597001" y="296418"/>
                </a:lnTo>
                <a:lnTo>
                  <a:pt x="597001" y="260985"/>
                </a:lnTo>
                <a:close/>
              </a:path>
              <a:path w="706754" h="329565">
                <a:moveTo>
                  <a:pt x="706729" y="132969"/>
                </a:moveTo>
                <a:lnTo>
                  <a:pt x="661771" y="132969"/>
                </a:lnTo>
                <a:lnTo>
                  <a:pt x="661771" y="4191"/>
                </a:lnTo>
                <a:lnTo>
                  <a:pt x="624052" y="4191"/>
                </a:lnTo>
                <a:lnTo>
                  <a:pt x="624052" y="329565"/>
                </a:lnTo>
                <a:lnTo>
                  <a:pt x="661771" y="329565"/>
                </a:lnTo>
                <a:lnTo>
                  <a:pt x="661771" y="169164"/>
                </a:lnTo>
                <a:lnTo>
                  <a:pt x="706729" y="169164"/>
                </a:lnTo>
                <a:lnTo>
                  <a:pt x="706729" y="1329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024" y="598360"/>
            <a:ext cx="492759" cy="327025"/>
          </a:xfrm>
          <a:custGeom>
            <a:avLst/>
            <a:gdLst/>
            <a:ahLst/>
            <a:cxnLst/>
            <a:rect l="l" t="t" r="r" b="b"/>
            <a:pathLst>
              <a:path w="49275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759" h="327025">
                <a:moveTo>
                  <a:pt x="492620" y="260223"/>
                </a:moveTo>
                <a:lnTo>
                  <a:pt x="371843" y="260223"/>
                </a:lnTo>
                <a:lnTo>
                  <a:pt x="416420" y="214122"/>
                </a:lnTo>
                <a:lnTo>
                  <a:pt x="450367" y="176669"/>
                </a:lnTo>
                <a:lnTo>
                  <a:pt x="471906" y="146824"/>
                </a:lnTo>
                <a:lnTo>
                  <a:pt x="483235" y="121488"/>
                </a:lnTo>
                <a:lnTo>
                  <a:pt x="486524" y="97536"/>
                </a:lnTo>
                <a:lnTo>
                  <a:pt x="479005" y="58508"/>
                </a:lnTo>
                <a:lnTo>
                  <a:pt x="457238" y="27622"/>
                </a:lnTo>
                <a:lnTo>
                  <a:pt x="422389" y="7315"/>
                </a:lnTo>
                <a:lnTo>
                  <a:pt x="375653" y="0"/>
                </a:lnTo>
                <a:lnTo>
                  <a:pt x="330568" y="8102"/>
                </a:lnTo>
                <a:lnTo>
                  <a:pt x="295275" y="30480"/>
                </a:lnTo>
                <a:lnTo>
                  <a:pt x="272249" y="64300"/>
                </a:lnTo>
                <a:lnTo>
                  <a:pt x="264033" y="106680"/>
                </a:lnTo>
                <a:lnTo>
                  <a:pt x="332219" y="106680"/>
                </a:lnTo>
                <a:lnTo>
                  <a:pt x="335051" y="89458"/>
                </a:lnTo>
                <a:lnTo>
                  <a:pt x="343369" y="74587"/>
                </a:lnTo>
                <a:lnTo>
                  <a:pt x="356984" y="64147"/>
                </a:lnTo>
                <a:lnTo>
                  <a:pt x="375653" y="60198"/>
                </a:lnTo>
                <a:lnTo>
                  <a:pt x="395020" y="62941"/>
                </a:lnTo>
                <a:lnTo>
                  <a:pt x="408279" y="70675"/>
                </a:lnTo>
                <a:lnTo>
                  <a:pt x="415899" y="82702"/>
                </a:lnTo>
                <a:lnTo>
                  <a:pt x="418325" y="98298"/>
                </a:lnTo>
                <a:lnTo>
                  <a:pt x="416382" y="112191"/>
                </a:lnTo>
                <a:lnTo>
                  <a:pt x="409282" y="128536"/>
                </a:lnTo>
                <a:lnTo>
                  <a:pt x="395185" y="148818"/>
                </a:lnTo>
                <a:lnTo>
                  <a:pt x="372224" y="174498"/>
                </a:lnTo>
                <a:lnTo>
                  <a:pt x="270510" y="279273"/>
                </a:lnTo>
                <a:lnTo>
                  <a:pt x="270510" y="318897"/>
                </a:lnTo>
                <a:lnTo>
                  <a:pt x="492620" y="318897"/>
                </a:lnTo>
                <a:lnTo>
                  <a:pt x="492620" y="26022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731" y="1604093"/>
            <a:ext cx="453390" cy="488315"/>
          </a:xfrm>
          <a:custGeom>
            <a:avLst/>
            <a:gdLst/>
            <a:ahLst/>
            <a:cxnLst/>
            <a:rect l="l" t="t" r="r" b="b"/>
            <a:pathLst>
              <a:path w="453389" h="488314">
                <a:moveTo>
                  <a:pt x="453191" y="488052"/>
                </a:moveTo>
                <a:lnTo>
                  <a:pt x="356610" y="488052"/>
                </a:lnTo>
                <a:lnTo>
                  <a:pt x="356610" y="0"/>
                </a:lnTo>
                <a:lnTo>
                  <a:pt x="453191" y="0"/>
                </a:lnTo>
                <a:lnTo>
                  <a:pt x="453191" y="488052"/>
                </a:lnTo>
                <a:close/>
              </a:path>
              <a:path w="453389" h="488314">
                <a:moveTo>
                  <a:pt x="0" y="465193"/>
                </a:moveTo>
                <a:lnTo>
                  <a:pt x="0" y="373754"/>
                </a:lnTo>
                <a:lnTo>
                  <a:pt x="47347" y="368044"/>
                </a:lnTo>
                <a:lnTo>
                  <a:pt x="87876" y="352288"/>
                </a:lnTo>
                <a:lnTo>
                  <a:pt x="121417" y="327074"/>
                </a:lnTo>
                <a:lnTo>
                  <a:pt x="147801" y="292993"/>
                </a:lnTo>
                <a:lnTo>
                  <a:pt x="166856" y="250634"/>
                </a:lnTo>
                <a:lnTo>
                  <a:pt x="178414" y="200588"/>
                </a:lnTo>
                <a:lnTo>
                  <a:pt x="182305" y="143444"/>
                </a:lnTo>
                <a:lnTo>
                  <a:pt x="182305" y="99439"/>
                </a:lnTo>
                <a:lnTo>
                  <a:pt x="0" y="99439"/>
                </a:lnTo>
                <a:lnTo>
                  <a:pt x="0" y="11429"/>
                </a:lnTo>
                <a:lnTo>
                  <a:pt x="281173" y="11429"/>
                </a:lnTo>
                <a:lnTo>
                  <a:pt x="281173" y="143444"/>
                </a:lnTo>
                <a:lnTo>
                  <a:pt x="278476" y="195635"/>
                </a:lnTo>
                <a:lnTo>
                  <a:pt x="270533" y="243895"/>
                </a:lnTo>
                <a:lnTo>
                  <a:pt x="257570" y="288004"/>
                </a:lnTo>
                <a:lnTo>
                  <a:pt x="239809" y="327744"/>
                </a:lnTo>
                <a:lnTo>
                  <a:pt x="217476" y="362896"/>
                </a:lnTo>
                <a:lnTo>
                  <a:pt x="190794" y="393241"/>
                </a:lnTo>
                <a:lnTo>
                  <a:pt x="159988" y="418560"/>
                </a:lnTo>
                <a:lnTo>
                  <a:pt x="125281" y="438633"/>
                </a:lnTo>
                <a:lnTo>
                  <a:pt x="86898" y="453243"/>
                </a:lnTo>
                <a:lnTo>
                  <a:pt x="45063" y="462169"/>
                </a:lnTo>
                <a:lnTo>
                  <a:pt x="0" y="4651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7219" y="1604093"/>
            <a:ext cx="477520" cy="488315"/>
          </a:xfrm>
          <a:custGeom>
            <a:avLst/>
            <a:gdLst/>
            <a:ahLst/>
            <a:cxnLst/>
            <a:rect l="l" t="t" r="r" b="b"/>
            <a:pathLst>
              <a:path w="477519" h="488314">
                <a:moveTo>
                  <a:pt x="477194" y="179448"/>
                </a:moveTo>
                <a:lnTo>
                  <a:pt x="386899" y="179448"/>
                </a:lnTo>
                <a:lnTo>
                  <a:pt x="386899" y="0"/>
                </a:lnTo>
                <a:lnTo>
                  <a:pt x="477194" y="0"/>
                </a:lnTo>
                <a:lnTo>
                  <a:pt x="477194" y="179448"/>
                </a:lnTo>
                <a:close/>
              </a:path>
              <a:path w="477519" h="488314">
                <a:moveTo>
                  <a:pt x="346323" y="479480"/>
                </a:moveTo>
                <a:lnTo>
                  <a:pt x="257170" y="479480"/>
                </a:lnTo>
                <a:lnTo>
                  <a:pt x="257170" y="2285"/>
                </a:lnTo>
                <a:lnTo>
                  <a:pt x="346323" y="2285"/>
                </a:lnTo>
                <a:lnTo>
                  <a:pt x="346323" y="179448"/>
                </a:lnTo>
                <a:lnTo>
                  <a:pt x="477194" y="179448"/>
                </a:lnTo>
                <a:lnTo>
                  <a:pt x="477194" y="270886"/>
                </a:lnTo>
                <a:lnTo>
                  <a:pt x="346323" y="270886"/>
                </a:lnTo>
                <a:lnTo>
                  <a:pt x="346323" y="479480"/>
                </a:lnTo>
                <a:close/>
              </a:path>
              <a:path w="477519" h="488314">
                <a:moveTo>
                  <a:pt x="477194" y="488052"/>
                </a:moveTo>
                <a:lnTo>
                  <a:pt x="386899" y="488052"/>
                </a:lnTo>
                <a:lnTo>
                  <a:pt x="386899" y="270886"/>
                </a:lnTo>
                <a:lnTo>
                  <a:pt x="477194" y="270886"/>
                </a:lnTo>
                <a:lnTo>
                  <a:pt x="477194" y="488052"/>
                </a:lnTo>
                <a:close/>
              </a:path>
              <a:path w="477519" h="488314">
                <a:moveTo>
                  <a:pt x="112012" y="465193"/>
                </a:moveTo>
                <a:lnTo>
                  <a:pt x="0" y="465193"/>
                </a:lnTo>
                <a:lnTo>
                  <a:pt x="0" y="11429"/>
                </a:lnTo>
                <a:lnTo>
                  <a:pt x="213165" y="11429"/>
                </a:lnTo>
                <a:lnTo>
                  <a:pt x="213165" y="96010"/>
                </a:lnTo>
                <a:lnTo>
                  <a:pt x="93152" y="96010"/>
                </a:lnTo>
                <a:lnTo>
                  <a:pt x="93152" y="380612"/>
                </a:lnTo>
                <a:lnTo>
                  <a:pt x="234311" y="380612"/>
                </a:lnTo>
                <a:lnTo>
                  <a:pt x="234311" y="447477"/>
                </a:lnTo>
                <a:lnTo>
                  <a:pt x="208692" y="455308"/>
                </a:lnTo>
                <a:lnTo>
                  <a:pt x="177662" y="460835"/>
                </a:lnTo>
                <a:lnTo>
                  <a:pt x="144381" y="464112"/>
                </a:lnTo>
                <a:lnTo>
                  <a:pt x="112012" y="465193"/>
                </a:lnTo>
                <a:close/>
              </a:path>
              <a:path w="477519" h="488314">
                <a:moveTo>
                  <a:pt x="234311" y="380612"/>
                </a:moveTo>
                <a:lnTo>
                  <a:pt x="120584" y="380612"/>
                </a:lnTo>
                <a:lnTo>
                  <a:pt x="150328" y="379550"/>
                </a:lnTo>
                <a:lnTo>
                  <a:pt x="180662" y="376397"/>
                </a:lnTo>
                <a:lnTo>
                  <a:pt x="209388" y="371209"/>
                </a:lnTo>
                <a:lnTo>
                  <a:pt x="234311" y="364039"/>
                </a:lnTo>
                <a:lnTo>
                  <a:pt x="234311" y="3806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8420" y="1597806"/>
            <a:ext cx="494030" cy="477520"/>
          </a:xfrm>
          <a:custGeom>
            <a:avLst/>
            <a:gdLst/>
            <a:ahLst/>
            <a:cxnLst/>
            <a:rect l="l" t="t" r="r" b="b"/>
            <a:pathLst>
              <a:path w="494030" h="477519">
                <a:moveTo>
                  <a:pt x="296603" y="46862"/>
                </a:moveTo>
                <a:lnTo>
                  <a:pt x="197164" y="46862"/>
                </a:lnTo>
                <a:lnTo>
                  <a:pt x="197164" y="0"/>
                </a:lnTo>
                <a:lnTo>
                  <a:pt x="296603" y="0"/>
                </a:lnTo>
                <a:lnTo>
                  <a:pt x="296603" y="46862"/>
                </a:lnTo>
                <a:close/>
              </a:path>
              <a:path w="494030" h="477519">
                <a:moveTo>
                  <a:pt x="477766" y="130871"/>
                </a:moveTo>
                <a:lnTo>
                  <a:pt x="16001" y="130871"/>
                </a:lnTo>
                <a:lnTo>
                  <a:pt x="16001" y="46862"/>
                </a:lnTo>
                <a:lnTo>
                  <a:pt x="477766" y="46862"/>
                </a:lnTo>
                <a:lnTo>
                  <a:pt x="477766" y="130871"/>
                </a:lnTo>
                <a:close/>
              </a:path>
              <a:path w="494030" h="477519">
                <a:moveTo>
                  <a:pt x="192592" y="392613"/>
                </a:moveTo>
                <a:lnTo>
                  <a:pt x="96581" y="392613"/>
                </a:lnTo>
                <a:lnTo>
                  <a:pt x="96581" y="325178"/>
                </a:lnTo>
                <a:lnTo>
                  <a:pt x="69703" y="311426"/>
                </a:lnTo>
                <a:lnTo>
                  <a:pt x="49576" y="294031"/>
                </a:lnTo>
                <a:lnTo>
                  <a:pt x="36950" y="272779"/>
                </a:lnTo>
                <a:lnTo>
                  <a:pt x="32574" y="247455"/>
                </a:lnTo>
                <a:lnTo>
                  <a:pt x="39877" y="215242"/>
                </a:lnTo>
                <a:lnTo>
                  <a:pt x="93438" y="170661"/>
                </a:lnTo>
                <a:lnTo>
                  <a:pt x="136459" y="157498"/>
                </a:lnTo>
                <a:lnTo>
                  <a:pt x="188147" y="149891"/>
                </a:lnTo>
                <a:lnTo>
                  <a:pt x="246883" y="147444"/>
                </a:lnTo>
                <a:lnTo>
                  <a:pt x="305620" y="149891"/>
                </a:lnTo>
                <a:lnTo>
                  <a:pt x="357308" y="157498"/>
                </a:lnTo>
                <a:lnTo>
                  <a:pt x="400329" y="170661"/>
                </a:lnTo>
                <a:lnTo>
                  <a:pt x="453890" y="215242"/>
                </a:lnTo>
                <a:lnTo>
                  <a:pt x="456010" y="224595"/>
                </a:lnTo>
                <a:lnTo>
                  <a:pt x="246883" y="224595"/>
                </a:lnTo>
                <a:lnTo>
                  <a:pt x="200637" y="225836"/>
                </a:lnTo>
                <a:lnTo>
                  <a:pt x="164089" y="229810"/>
                </a:lnTo>
                <a:lnTo>
                  <a:pt x="140077" y="236891"/>
                </a:lnTo>
                <a:lnTo>
                  <a:pt x="131442" y="247455"/>
                </a:lnTo>
                <a:lnTo>
                  <a:pt x="140077" y="258019"/>
                </a:lnTo>
                <a:lnTo>
                  <a:pt x="164089" y="265100"/>
                </a:lnTo>
                <a:lnTo>
                  <a:pt x="200637" y="269073"/>
                </a:lnTo>
                <a:lnTo>
                  <a:pt x="246883" y="270315"/>
                </a:lnTo>
                <a:lnTo>
                  <a:pt x="457243" y="270315"/>
                </a:lnTo>
                <a:lnTo>
                  <a:pt x="456817" y="272779"/>
                </a:lnTo>
                <a:lnTo>
                  <a:pt x="444190" y="294031"/>
                </a:lnTo>
                <a:lnTo>
                  <a:pt x="424063" y="311426"/>
                </a:lnTo>
                <a:lnTo>
                  <a:pt x="397185" y="325178"/>
                </a:lnTo>
                <a:lnTo>
                  <a:pt x="397185" y="344608"/>
                </a:lnTo>
                <a:lnTo>
                  <a:pt x="192592" y="344608"/>
                </a:lnTo>
                <a:lnTo>
                  <a:pt x="192592" y="392613"/>
                </a:lnTo>
                <a:close/>
              </a:path>
              <a:path w="494030" h="477519">
                <a:moveTo>
                  <a:pt x="457243" y="270315"/>
                </a:moveTo>
                <a:lnTo>
                  <a:pt x="246883" y="270315"/>
                </a:lnTo>
                <a:lnTo>
                  <a:pt x="293129" y="269073"/>
                </a:lnTo>
                <a:lnTo>
                  <a:pt x="329678" y="265100"/>
                </a:lnTo>
                <a:lnTo>
                  <a:pt x="353690" y="258019"/>
                </a:lnTo>
                <a:lnTo>
                  <a:pt x="362324" y="247455"/>
                </a:lnTo>
                <a:lnTo>
                  <a:pt x="353690" y="236891"/>
                </a:lnTo>
                <a:lnTo>
                  <a:pt x="329678" y="229810"/>
                </a:lnTo>
                <a:lnTo>
                  <a:pt x="293129" y="225836"/>
                </a:lnTo>
                <a:lnTo>
                  <a:pt x="246883" y="224595"/>
                </a:lnTo>
                <a:lnTo>
                  <a:pt x="456010" y="224595"/>
                </a:lnTo>
                <a:lnTo>
                  <a:pt x="461192" y="247455"/>
                </a:lnTo>
                <a:lnTo>
                  <a:pt x="457243" y="270315"/>
                </a:lnTo>
                <a:close/>
              </a:path>
              <a:path w="494030" h="477519">
                <a:moveTo>
                  <a:pt x="246883" y="346894"/>
                </a:moveTo>
                <a:lnTo>
                  <a:pt x="232855" y="346778"/>
                </a:lnTo>
                <a:lnTo>
                  <a:pt x="219095" y="346394"/>
                </a:lnTo>
                <a:lnTo>
                  <a:pt x="205656" y="345689"/>
                </a:lnTo>
                <a:lnTo>
                  <a:pt x="192592" y="344608"/>
                </a:lnTo>
                <a:lnTo>
                  <a:pt x="301175" y="344608"/>
                </a:lnTo>
                <a:lnTo>
                  <a:pt x="288111" y="345689"/>
                </a:lnTo>
                <a:lnTo>
                  <a:pt x="274672" y="346394"/>
                </a:lnTo>
                <a:lnTo>
                  <a:pt x="260912" y="346778"/>
                </a:lnTo>
                <a:lnTo>
                  <a:pt x="246883" y="346894"/>
                </a:lnTo>
                <a:close/>
              </a:path>
              <a:path w="494030" h="477519">
                <a:moveTo>
                  <a:pt x="397185" y="392613"/>
                </a:moveTo>
                <a:lnTo>
                  <a:pt x="301175" y="392613"/>
                </a:lnTo>
                <a:lnTo>
                  <a:pt x="301175" y="344608"/>
                </a:lnTo>
                <a:lnTo>
                  <a:pt x="397185" y="344608"/>
                </a:lnTo>
                <a:lnTo>
                  <a:pt x="397185" y="392613"/>
                </a:lnTo>
                <a:close/>
              </a:path>
              <a:path w="494030" h="477519">
                <a:moveTo>
                  <a:pt x="493767" y="477194"/>
                </a:moveTo>
                <a:lnTo>
                  <a:pt x="0" y="477194"/>
                </a:lnTo>
                <a:lnTo>
                  <a:pt x="0" y="392613"/>
                </a:lnTo>
                <a:lnTo>
                  <a:pt x="493767" y="392613"/>
                </a:lnTo>
                <a:lnTo>
                  <a:pt x="493767" y="4771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8194" y="1604093"/>
            <a:ext cx="515620" cy="488315"/>
          </a:xfrm>
          <a:custGeom>
            <a:avLst/>
            <a:gdLst/>
            <a:ahLst/>
            <a:cxnLst/>
            <a:rect l="l" t="t" r="r" b="b"/>
            <a:pathLst>
              <a:path w="515620" h="488314">
                <a:moveTo>
                  <a:pt x="459478" y="488052"/>
                </a:moveTo>
                <a:lnTo>
                  <a:pt x="362896" y="488052"/>
                </a:lnTo>
                <a:lnTo>
                  <a:pt x="362896" y="0"/>
                </a:lnTo>
                <a:lnTo>
                  <a:pt x="459478" y="0"/>
                </a:lnTo>
                <a:lnTo>
                  <a:pt x="459478" y="173733"/>
                </a:lnTo>
                <a:lnTo>
                  <a:pt x="515484" y="173733"/>
                </a:lnTo>
                <a:lnTo>
                  <a:pt x="515484" y="267457"/>
                </a:lnTo>
                <a:lnTo>
                  <a:pt x="459478" y="267457"/>
                </a:lnTo>
                <a:lnTo>
                  <a:pt x="459478" y="488052"/>
                </a:lnTo>
                <a:close/>
              </a:path>
              <a:path w="515620" h="488314">
                <a:moveTo>
                  <a:pt x="303461" y="319463"/>
                </a:moveTo>
                <a:lnTo>
                  <a:pt x="206308" y="319463"/>
                </a:lnTo>
                <a:lnTo>
                  <a:pt x="206308" y="104011"/>
                </a:lnTo>
                <a:lnTo>
                  <a:pt x="14858" y="104011"/>
                </a:lnTo>
                <a:lnTo>
                  <a:pt x="14858" y="14287"/>
                </a:lnTo>
                <a:lnTo>
                  <a:pt x="303461" y="14287"/>
                </a:lnTo>
                <a:lnTo>
                  <a:pt x="303461" y="319463"/>
                </a:lnTo>
                <a:close/>
              </a:path>
              <a:path w="515620" h="488314">
                <a:moveTo>
                  <a:pt x="159445" y="374897"/>
                </a:moveTo>
                <a:lnTo>
                  <a:pt x="62292" y="374897"/>
                </a:lnTo>
                <a:lnTo>
                  <a:pt x="62292" y="198307"/>
                </a:lnTo>
                <a:lnTo>
                  <a:pt x="159445" y="198307"/>
                </a:lnTo>
                <a:lnTo>
                  <a:pt x="159445" y="374897"/>
                </a:lnTo>
                <a:close/>
              </a:path>
              <a:path w="515620" h="488314">
                <a:moveTo>
                  <a:pt x="206879" y="465193"/>
                </a:moveTo>
                <a:lnTo>
                  <a:pt x="0" y="465193"/>
                </a:lnTo>
                <a:lnTo>
                  <a:pt x="0" y="374897"/>
                </a:lnTo>
                <a:lnTo>
                  <a:pt x="208594" y="374897"/>
                </a:lnTo>
                <a:lnTo>
                  <a:pt x="243115" y="373790"/>
                </a:lnTo>
                <a:lnTo>
                  <a:pt x="277315" y="370325"/>
                </a:lnTo>
                <a:lnTo>
                  <a:pt x="308729" y="364289"/>
                </a:lnTo>
                <a:lnTo>
                  <a:pt x="334893" y="355467"/>
                </a:lnTo>
                <a:lnTo>
                  <a:pt x="334893" y="445762"/>
                </a:lnTo>
                <a:lnTo>
                  <a:pt x="308944" y="454584"/>
                </a:lnTo>
                <a:lnTo>
                  <a:pt x="277744" y="460621"/>
                </a:lnTo>
                <a:lnTo>
                  <a:pt x="243115" y="464085"/>
                </a:lnTo>
                <a:lnTo>
                  <a:pt x="206879" y="4651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472869" y="2421196"/>
            <a:ext cx="328295" cy="323215"/>
            <a:chOff x="1472869" y="2421196"/>
            <a:chExt cx="328295" cy="323215"/>
          </a:xfrm>
        </p:grpSpPr>
        <p:sp>
          <p:nvSpPr>
            <p:cNvPr id="24" name="object 24"/>
            <p:cNvSpPr/>
            <p:nvPr/>
          </p:nvSpPr>
          <p:spPr>
            <a:xfrm>
              <a:off x="1476768" y="2425115"/>
              <a:ext cx="320675" cy="315595"/>
            </a:xfrm>
            <a:custGeom>
              <a:avLst/>
              <a:gdLst/>
              <a:ahLst/>
              <a:cxnLst/>
              <a:rect l="l" t="t" r="r" b="b"/>
              <a:pathLst>
                <a:path w="320675" h="315594">
                  <a:moveTo>
                    <a:pt x="296799" y="28194"/>
                  </a:moveTo>
                  <a:lnTo>
                    <a:pt x="59283" y="28194"/>
                  </a:lnTo>
                  <a:lnTo>
                    <a:pt x="59283" y="254"/>
                  </a:lnTo>
                  <a:lnTo>
                    <a:pt x="22885" y="254"/>
                  </a:lnTo>
                  <a:lnTo>
                    <a:pt x="22885" y="28194"/>
                  </a:lnTo>
                  <a:lnTo>
                    <a:pt x="22885" y="56134"/>
                  </a:lnTo>
                  <a:lnTo>
                    <a:pt x="22885" y="84074"/>
                  </a:lnTo>
                  <a:lnTo>
                    <a:pt x="22885" y="112014"/>
                  </a:lnTo>
                  <a:lnTo>
                    <a:pt x="296799" y="112014"/>
                  </a:lnTo>
                  <a:lnTo>
                    <a:pt x="296799" y="84074"/>
                  </a:lnTo>
                  <a:lnTo>
                    <a:pt x="59283" y="84074"/>
                  </a:lnTo>
                  <a:lnTo>
                    <a:pt x="59283" y="56134"/>
                  </a:lnTo>
                  <a:lnTo>
                    <a:pt x="260400" y="56134"/>
                  </a:lnTo>
                  <a:lnTo>
                    <a:pt x="260400" y="84048"/>
                  </a:lnTo>
                  <a:lnTo>
                    <a:pt x="296799" y="84048"/>
                  </a:lnTo>
                  <a:lnTo>
                    <a:pt x="296799" y="56134"/>
                  </a:lnTo>
                  <a:lnTo>
                    <a:pt x="296799" y="55524"/>
                  </a:lnTo>
                  <a:lnTo>
                    <a:pt x="296799" y="28194"/>
                  </a:lnTo>
                  <a:close/>
                </a:path>
                <a:path w="320675" h="315594">
                  <a:moveTo>
                    <a:pt x="296799" y="0"/>
                  </a:moveTo>
                  <a:lnTo>
                    <a:pt x="260400" y="0"/>
                  </a:lnTo>
                  <a:lnTo>
                    <a:pt x="260400" y="27762"/>
                  </a:lnTo>
                  <a:lnTo>
                    <a:pt x="296799" y="27762"/>
                  </a:lnTo>
                  <a:lnTo>
                    <a:pt x="296799" y="0"/>
                  </a:lnTo>
                  <a:close/>
                </a:path>
                <a:path w="320675" h="315594">
                  <a:moveTo>
                    <a:pt x="303555" y="287274"/>
                  </a:moveTo>
                  <a:lnTo>
                    <a:pt x="58534" y="287274"/>
                  </a:lnTo>
                  <a:lnTo>
                    <a:pt x="58534" y="266954"/>
                  </a:lnTo>
                  <a:lnTo>
                    <a:pt x="297929" y="266954"/>
                  </a:lnTo>
                  <a:lnTo>
                    <a:pt x="297929" y="240284"/>
                  </a:lnTo>
                  <a:lnTo>
                    <a:pt x="297929" y="218694"/>
                  </a:lnTo>
                  <a:lnTo>
                    <a:pt x="297929" y="192024"/>
                  </a:lnTo>
                  <a:lnTo>
                    <a:pt x="21386" y="192024"/>
                  </a:lnTo>
                  <a:lnTo>
                    <a:pt x="21386" y="218694"/>
                  </a:lnTo>
                  <a:lnTo>
                    <a:pt x="261531" y="218694"/>
                  </a:lnTo>
                  <a:lnTo>
                    <a:pt x="261531" y="240284"/>
                  </a:lnTo>
                  <a:lnTo>
                    <a:pt x="22136" y="240284"/>
                  </a:lnTo>
                  <a:lnTo>
                    <a:pt x="22136" y="266954"/>
                  </a:lnTo>
                  <a:lnTo>
                    <a:pt x="22136" y="287274"/>
                  </a:lnTo>
                  <a:lnTo>
                    <a:pt x="22136" y="315214"/>
                  </a:lnTo>
                  <a:lnTo>
                    <a:pt x="303555" y="315214"/>
                  </a:lnTo>
                  <a:lnTo>
                    <a:pt x="303555" y="287274"/>
                  </a:lnTo>
                  <a:close/>
                </a:path>
                <a:path w="320675" h="315594">
                  <a:moveTo>
                    <a:pt x="320065" y="137706"/>
                  </a:moveTo>
                  <a:lnTo>
                    <a:pt x="0" y="137706"/>
                  </a:lnTo>
                  <a:lnTo>
                    <a:pt x="0" y="166598"/>
                  </a:lnTo>
                  <a:lnTo>
                    <a:pt x="320065" y="166598"/>
                  </a:lnTo>
                  <a:lnTo>
                    <a:pt x="320065" y="137706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6777" y="2425105"/>
              <a:ext cx="320675" cy="314960"/>
            </a:xfrm>
            <a:custGeom>
              <a:avLst/>
              <a:gdLst/>
              <a:ahLst/>
              <a:cxnLst/>
              <a:rect l="l" t="t" r="r" b="b"/>
              <a:pathLst>
                <a:path w="320675" h="314960">
                  <a:moveTo>
                    <a:pt x="296797" y="0"/>
                  </a:moveTo>
                  <a:lnTo>
                    <a:pt x="260401" y="0"/>
                  </a:lnTo>
                  <a:lnTo>
                    <a:pt x="260401" y="27766"/>
                  </a:lnTo>
                  <a:lnTo>
                    <a:pt x="59284" y="27766"/>
                  </a:lnTo>
                  <a:lnTo>
                    <a:pt x="59284" y="0"/>
                  </a:lnTo>
                  <a:lnTo>
                    <a:pt x="22888" y="0"/>
                  </a:lnTo>
                  <a:lnTo>
                    <a:pt x="22888" y="112190"/>
                  </a:lnTo>
                  <a:lnTo>
                    <a:pt x="296797" y="112190"/>
                  </a:lnTo>
                  <a:lnTo>
                    <a:pt x="296797" y="0"/>
                  </a:lnTo>
                  <a:close/>
                </a:path>
                <a:path w="320675" h="314960">
                  <a:moveTo>
                    <a:pt x="59284" y="84048"/>
                  </a:moveTo>
                  <a:lnTo>
                    <a:pt x="59284" y="55532"/>
                  </a:lnTo>
                  <a:lnTo>
                    <a:pt x="260401" y="55532"/>
                  </a:lnTo>
                  <a:lnTo>
                    <a:pt x="260401" y="84048"/>
                  </a:lnTo>
                  <a:lnTo>
                    <a:pt x="59284" y="84048"/>
                  </a:lnTo>
                  <a:close/>
                </a:path>
                <a:path w="320675" h="314960">
                  <a:moveTo>
                    <a:pt x="0" y="137705"/>
                  </a:moveTo>
                  <a:lnTo>
                    <a:pt x="0" y="166596"/>
                  </a:lnTo>
                  <a:lnTo>
                    <a:pt x="320061" y="166596"/>
                  </a:lnTo>
                  <a:lnTo>
                    <a:pt x="320061" y="137705"/>
                  </a:lnTo>
                  <a:lnTo>
                    <a:pt x="0" y="137705"/>
                  </a:lnTo>
                  <a:close/>
                </a:path>
                <a:path w="320675" h="314960">
                  <a:moveTo>
                    <a:pt x="58534" y="266405"/>
                  </a:moveTo>
                  <a:lnTo>
                    <a:pt x="297923" y="266405"/>
                  </a:lnTo>
                  <a:lnTo>
                    <a:pt x="297923" y="191736"/>
                  </a:lnTo>
                  <a:lnTo>
                    <a:pt x="21387" y="191736"/>
                  </a:lnTo>
                  <a:lnTo>
                    <a:pt x="21387" y="219127"/>
                  </a:lnTo>
                  <a:lnTo>
                    <a:pt x="261527" y="219127"/>
                  </a:lnTo>
                  <a:lnTo>
                    <a:pt x="261527" y="240139"/>
                  </a:lnTo>
                  <a:lnTo>
                    <a:pt x="22137" y="240139"/>
                  </a:lnTo>
                  <a:lnTo>
                    <a:pt x="22137" y="314808"/>
                  </a:lnTo>
                  <a:lnTo>
                    <a:pt x="303551" y="314808"/>
                  </a:lnTo>
                  <a:lnTo>
                    <a:pt x="303551" y="287417"/>
                  </a:lnTo>
                  <a:lnTo>
                    <a:pt x="58534" y="287417"/>
                  </a:lnTo>
                  <a:lnTo>
                    <a:pt x="58534" y="266405"/>
                  </a:lnTo>
                  <a:close/>
                </a:path>
              </a:pathLst>
            </a:custGeom>
            <a:ln w="7817">
              <a:solidFill>
                <a:srgbClr val="201A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833829" y="2418570"/>
            <a:ext cx="676910" cy="329565"/>
            <a:chOff x="1833829" y="2418570"/>
            <a:chExt cx="676910" cy="329565"/>
          </a:xfrm>
        </p:grpSpPr>
        <p:sp>
          <p:nvSpPr>
            <p:cNvPr id="27" name="object 27"/>
            <p:cNvSpPr/>
            <p:nvPr/>
          </p:nvSpPr>
          <p:spPr>
            <a:xfrm>
              <a:off x="1837728" y="2426639"/>
              <a:ext cx="320675" cy="317500"/>
            </a:xfrm>
            <a:custGeom>
              <a:avLst/>
              <a:gdLst/>
              <a:ahLst/>
              <a:cxnLst/>
              <a:rect l="l" t="t" r="r" b="b"/>
              <a:pathLst>
                <a:path w="320675" h="317500">
                  <a:moveTo>
                    <a:pt x="297548" y="231140"/>
                  </a:moveTo>
                  <a:lnTo>
                    <a:pt x="19519" y="231140"/>
                  </a:lnTo>
                  <a:lnTo>
                    <a:pt x="19519" y="260350"/>
                  </a:lnTo>
                  <a:lnTo>
                    <a:pt x="260032" y="260350"/>
                  </a:lnTo>
                  <a:lnTo>
                    <a:pt x="260032" y="317500"/>
                  </a:lnTo>
                  <a:lnTo>
                    <a:pt x="297548" y="317500"/>
                  </a:lnTo>
                  <a:lnTo>
                    <a:pt x="297548" y="260350"/>
                  </a:lnTo>
                  <a:lnTo>
                    <a:pt x="297548" y="231140"/>
                  </a:lnTo>
                  <a:close/>
                </a:path>
                <a:path w="320675" h="317500">
                  <a:moveTo>
                    <a:pt x="320065" y="173329"/>
                  </a:moveTo>
                  <a:lnTo>
                    <a:pt x="178231" y="173329"/>
                  </a:lnTo>
                  <a:lnTo>
                    <a:pt x="178231" y="142240"/>
                  </a:lnTo>
                  <a:lnTo>
                    <a:pt x="301675" y="142240"/>
                  </a:lnTo>
                  <a:lnTo>
                    <a:pt x="301675" y="113030"/>
                  </a:lnTo>
                  <a:lnTo>
                    <a:pt x="59664" y="113030"/>
                  </a:lnTo>
                  <a:lnTo>
                    <a:pt x="59664" y="83820"/>
                  </a:lnTo>
                  <a:lnTo>
                    <a:pt x="297180" y="83820"/>
                  </a:lnTo>
                  <a:lnTo>
                    <a:pt x="297180" y="57150"/>
                  </a:lnTo>
                  <a:lnTo>
                    <a:pt x="297180" y="29210"/>
                  </a:lnTo>
                  <a:lnTo>
                    <a:pt x="297180" y="0"/>
                  </a:lnTo>
                  <a:lnTo>
                    <a:pt x="23266" y="0"/>
                  </a:lnTo>
                  <a:lnTo>
                    <a:pt x="23266" y="29210"/>
                  </a:lnTo>
                  <a:lnTo>
                    <a:pt x="260781" y="29210"/>
                  </a:lnTo>
                  <a:lnTo>
                    <a:pt x="260781" y="57150"/>
                  </a:lnTo>
                  <a:lnTo>
                    <a:pt x="23266" y="57150"/>
                  </a:lnTo>
                  <a:lnTo>
                    <a:pt x="23266" y="83820"/>
                  </a:lnTo>
                  <a:lnTo>
                    <a:pt x="23266" y="113030"/>
                  </a:lnTo>
                  <a:lnTo>
                    <a:pt x="23266" y="142240"/>
                  </a:lnTo>
                  <a:lnTo>
                    <a:pt x="141465" y="142240"/>
                  </a:lnTo>
                  <a:lnTo>
                    <a:pt x="141465" y="173329"/>
                  </a:lnTo>
                  <a:lnTo>
                    <a:pt x="0" y="173329"/>
                  </a:lnTo>
                  <a:lnTo>
                    <a:pt x="0" y="202971"/>
                  </a:lnTo>
                  <a:lnTo>
                    <a:pt x="320065" y="202971"/>
                  </a:lnTo>
                  <a:lnTo>
                    <a:pt x="320065" y="173329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7738" y="2426981"/>
              <a:ext cx="320675" cy="317500"/>
            </a:xfrm>
            <a:custGeom>
              <a:avLst/>
              <a:gdLst/>
              <a:ahLst/>
              <a:cxnLst/>
              <a:rect l="l" t="t" r="r" b="b"/>
              <a:pathLst>
                <a:path w="320675" h="317500">
                  <a:moveTo>
                    <a:pt x="178228" y="172975"/>
                  </a:moveTo>
                  <a:lnTo>
                    <a:pt x="178228" y="141457"/>
                  </a:lnTo>
                  <a:lnTo>
                    <a:pt x="301675" y="141457"/>
                  </a:lnTo>
                  <a:lnTo>
                    <a:pt x="301675" y="112565"/>
                  </a:lnTo>
                  <a:lnTo>
                    <a:pt x="59659" y="112565"/>
                  </a:lnTo>
                  <a:lnTo>
                    <a:pt x="59659" y="83673"/>
                  </a:lnTo>
                  <a:lnTo>
                    <a:pt x="297172" y="83673"/>
                  </a:lnTo>
                  <a:lnTo>
                    <a:pt x="297172" y="0"/>
                  </a:lnTo>
                  <a:lnTo>
                    <a:pt x="23263" y="0"/>
                  </a:lnTo>
                  <a:lnTo>
                    <a:pt x="23263" y="28891"/>
                  </a:lnTo>
                  <a:lnTo>
                    <a:pt x="260776" y="28891"/>
                  </a:lnTo>
                  <a:lnTo>
                    <a:pt x="260776" y="56282"/>
                  </a:lnTo>
                  <a:lnTo>
                    <a:pt x="23263" y="56282"/>
                  </a:lnTo>
                  <a:lnTo>
                    <a:pt x="23263" y="141457"/>
                  </a:lnTo>
                  <a:lnTo>
                    <a:pt x="141457" y="141457"/>
                  </a:lnTo>
                  <a:lnTo>
                    <a:pt x="141457" y="172975"/>
                  </a:lnTo>
                  <a:lnTo>
                    <a:pt x="0" y="172975"/>
                  </a:lnTo>
                  <a:lnTo>
                    <a:pt x="0" y="202617"/>
                  </a:lnTo>
                  <a:lnTo>
                    <a:pt x="320061" y="202617"/>
                  </a:lnTo>
                  <a:lnTo>
                    <a:pt x="320061" y="172975"/>
                  </a:lnTo>
                  <a:lnTo>
                    <a:pt x="178228" y="172975"/>
                  </a:lnTo>
                  <a:close/>
                </a:path>
                <a:path w="320675" h="317500">
                  <a:moveTo>
                    <a:pt x="19511" y="260401"/>
                  </a:moveTo>
                  <a:lnTo>
                    <a:pt x="260026" y="260401"/>
                  </a:lnTo>
                  <a:lnTo>
                    <a:pt x="260026" y="317059"/>
                  </a:lnTo>
                  <a:lnTo>
                    <a:pt x="297548" y="317059"/>
                  </a:lnTo>
                  <a:lnTo>
                    <a:pt x="297548" y="230384"/>
                  </a:lnTo>
                  <a:lnTo>
                    <a:pt x="19511" y="230384"/>
                  </a:lnTo>
                  <a:lnTo>
                    <a:pt x="19511" y="260401"/>
                  </a:lnTo>
                  <a:close/>
                </a:path>
              </a:pathLst>
            </a:custGeom>
            <a:ln w="7817">
              <a:solidFill>
                <a:srgbClr val="201A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00198" y="2422478"/>
              <a:ext cx="306705" cy="321310"/>
            </a:xfrm>
            <a:custGeom>
              <a:avLst/>
              <a:gdLst/>
              <a:ahLst/>
              <a:cxnLst/>
              <a:rect l="l" t="t" r="r" b="b"/>
              <a:pathLst>
                <a:path w="306705" h="321310">
                  <a:moveTo>
                    <a:pt x="98307" y="48403"/>
                  </a:moveTo>
                  <a:lnTo>
                    <a:pt x="62661" y="48403"/>
                  </a:lnTo>
                  <a:lnTo>
                    <a:pt x="62661" y="0"/>
                  </a:lnTo>
                  <a:lnTo>
                    <a:pt x="98307" y="0"/>
                  </a:lnTo>
                  <a:lnTo>
                    <a:pt x="98307" y="48403"/>
                  </a:lnTo>
                  <a:close/>
                </a:path>
                <a:path w="306705" h="321310">
                  <a:moveTo>
                    <a:pt x="223630" y="315558"/>
                  </a:moveTo>
                  <a:lnTo>
                    <a:pt x="188359" y="315558"/>
                  </a:lnTo>
                  <a:lnTo>
                    <a:pt x="188359" y="165471"/>
                  </a:lnTo>
                  <a:lnTo>
                    <a:pt x="143708" y="165471"/>
                  </a:lnTo>
                  <a:lnTo>
                    <a:pt x="143708" y="130575"/>
                  </a:lnTo>
                  <a:lnTo>
                    <a:pt x="188359" y="130575"/>
                  </a:lnTo>
                  <a:lnTo>
                    <a:pt x="188359" y="2626"/>
                  </a:lnTo>
                  <a:lnTo>
                    <a:pt x="223630" y="2626"/>
                  </a:lnTo>
                  <a:lnTo>
                    <a:pt x="223630" y="315558"/>
                  </a:lnTo>
                  <a:close/>
                </a:path>
                <a:path w="306705" h="321310">
                  <a:moveTo>
                    <a:pt x="156466" y="82172"/>
                  </a:moveTo>
                  <a:lnTo>
                    <a:pt x="3376" y="82172"/>
                  </a:lnTo>
                  <a:lnTo>
                    <a:pt x="3376" y="48403"/>
                  </a:lnTo>
                  <a:lnTo>
                    <a:pt x="156466" y="48403"/>
                  </a:lnTo>
                  <a:lnTo>
                    <a:pt x="156466" y="82172"/>
                  </a:lnTo>
                  <a:close/>
                </a:path>
                <a:path w="306705" h="321310">
                  <a:moveTo>
                    <a:pt x="0" y="302050"/>
                  </a:moveTo>
                  <a:lnTo>
                    <a:pt x="0" y="266780"/>
                  </a:lnTo>
                  <a:lnTo>
                    <a:pt x="27150" y="248435"/>
                  </a:lnTo>
                  <a:lnTo>
                    <a:pt x="46386" y="209512"/>
                  </a:lnTo>
                  <a:lnTo>
                    <a:pt x="58094" y="153071"/>
                  </a:lnTo>
                  <a:lnTo>
                    <a:pt x="62661" y="82172"/>
                  </a:lnTo>
                  <a:lnTo>
                    <a:pt x="98307" y="82172"/>
                  </a:lnTo>
                  <a:lnTo>
                    <a:pt x="97808" y="101226"/>
                  </a:lnTo>
                  <a:lnTo>
                    <a:pt x="96853" y="119507"/>
                  </a:lnTo>
                  <a:lnTo>
                    <a:pt x="95405" y="136942"/>
                  </a:lnTo>
                  <a:lnTo>
                    <a:pt x="93429" y="153464"/>
                  </a:lnTo>
                  <a:lnTo>
                    <a:pt x="123210" y="202617"/>
                  </a:lnTo>
                  <a:lnTo>
                    <a:pt x="84424" y="202617"/>
                  </a:lnTo>
                  <a:lnTo>
                    <a:pt x="70494" y="242320"/>
                  </a:lnTo>
                  <a:lnTo>
                    <a:pt x="51780" y="272314"/>
                  </a:lnTo>
                  <a:lnTo>
                    <a:pt x="28282" y="292318"/>
                  </a:lnTo>
                  <a:lnTo>
                    <a:pt x="0" y="302050"/>
                  </a:lnTo>
                  <a:close/>
                </a:path>
                <a:path w="306705" h="321310">
                  <a:moveTo>
                    <a:pt x="141082" y="298673"/>
                  </a:moveTo>
                  <a:lnTo>
                    <a:pt x="84424" y="202617"/>
                  </a:lnTo>
                  <a:lnTo>
                    <a:pt x="123210" y="202617"/>
                  </a:lnTo>
                  <a:lnTo>
                    <a:pt x="170724" y="281038"/>
                  </a:lnTo>
                  <a:lnTo>
                    <a:pt x="141082" y="298673"/>
                  </a:lnTo>
                  <a:close/>
                </a:path>
                <a:path w="306705" h="321310">
                  <a:moveTo>
                    <a:pt x="306553" y="321186"/>
                  </a:moveTo>
                  <a:lnTo>
                    <a:pt x="271282" y="321186"/>
                  </a:lnTo>
                  <a:lnTo>
                    <a:pt x="271282" y="750"/>
                  </a:lnTo>
                  <a:lnTo>
                    <a:pt x="306553" y="750"/>
                  </a:lnTo>
                  <a:lnTo>
                    <a:pt x="306553" y="321186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00198" y="2422478"/>
              <a:ext cx="306705" cy="321310"/>
            </a:xfrm>
            <a:custGeom>
              <a:avLst/>
              <a:gdLst/>
              <a:ahLst/>
              <a:cxnLst/>
              <a:rect l="l" t="t" r="r" b="b"/>
              <a:pathLst>
                <a:path w="306705" h="321310">
                  <a:moveTo>
                    <a:pt x="98307" y="82172"/>
                  </a:moveTo>
                  <a:lnTo>
                    <a:pt x="156466" y="82172"/>
                  </a:lnTo>
                  <a:lnTo>
                    <a:pt x="156466" y="48403"/>
                  </a:lnTo>
                  <a:lnTo>
                    <a:pt x="98307" y="48403"/>
                  </a:lnTo>
                  <a:lnTo>
                    <a:pt x="98307" y="0"/>
                  </a:lnTo>
                  <a:lnTo>
                    <a:pt x="62661" y="0"/>
                  </a:lnTo>
                  <a:lnTo>
                    <a:pt x="62661" y="48403"/>
                  </a:lnTo>
                  <a:lnTo>
                    <a:pt x="3376" y="48403"/>
                  </a:lnTo>
                  <a:lnTo>
                    <a:pt x="3376" y="82172"/>
                  </a:lnTo>
                  <a:lnTo>
                    <a:pt x="62661" y="82172"/>
                  </a:lnTo>
                  <a:lnTo>
                    <a:pt x="58094" y="153071"/>
                  </a:lnTo>
                  <a:lnTo>
                    <a:pt x="46386" y="209512"/>
                  </a:lnTo>
                  <a:lnTo>
                    <a:pt x="27150" y="248435"/>
                  </a:lnTo>
                  <a:lnTo>
                    <a:pt x="0" y="266780"/>
                  </a:lnTo>
                  <a:lnTo>
                    <a:pt x="0" y="302050"/>
                  </a:lnTo>
                  <a:lnTo>
                    <a:pt x="28282" y="292318"/>
                  </a:lnTo>
                  <a:lnTo>
                    <a:pt x="51780" y="272314"/>
                  </a:lnTo>
                  <a:lnTo>
                    <a:pt x="70494" y="242320"/>
                  </a:lnTo>
                  <a:lnTo>
                    <a:pt x="84424" y="202617"/>
                  </a:lnTo>
                  <a:lnTo>
                    <a:pt x="141082" y="298673"/>
                  </a:lnTo>
                  <a:lnTo>
                    <a:pt x="170724" y="281038"/>
                  </a:lnTo>
                  <a:lnTo>
                    <a:pt x="93429" y="153464"/>
                  </a:lnTo>
                  <a:lnTo>
                    <a:pt x="95405" y="136942"/>
                  </a:lnTo>
                  <a:lnTo>
                    <a:pt x="96853" y="119507"/>
                  </a:lnTo>
                  <a:lnTo>
                    <a:pt x="97808" y="101226"/>
                  </a:lnTo>
                  <a:lnTo>
                    <a:pt x="98307" y="82172"/>
                  </a:lnTo>
                  <a:close/>
                </a:path>
                <a:path w="306705" h="321310">
                  <a:moveTo>
                    <a:pt x="271282" y="750"/>
                  </a:moveTo>
                  <a:lnTo>
                    <a:pt x="271282" y="321186"/>
                  </a:lnTo>
                  <a:lnTo>
                    <a:pt x="306553" y="321186"/>
                  </a:lnTo>
                  <a:lnTo>
                    <a:pt x="306553" y="750"/>
                  </a:lnTo>
                  <a:lnTo>
                    <a:pt x="271282" y="750"/>
                  </a:lnTo>
                  <a:close/>
                </a:path>
                <a:path w="306705" h="321310">
                  <a:moveTo>
                    <a:pt x="188359" y="130575"/>
                  </a:moveTo>
                  <a:lnTo>
                    <a:pt x="143708" y="130575"/>
                  </a:lnTo>
                  <a:lnTo>
                    <a:pt x="143708" y="165471"/>
                  </a:lnTo>
                  <a:lnTo>
                    <a:pt x="188359" y="165471"/>
                  </a:lnTo>
                  <a:lnTo>
                    <a:pt x="188359" y="315558"/>
                  </a:lnTo>
                  <a:lnTo>
                    <a:pt x="223630" y="315558"/>
                  </a:lnTo>
                  <a:lnTo>
                    <a:pt x="223630" y="2626"/>
                  </a:lnTo>
                  <a:lnTo>
                    <a:pt x="188359" y="2626"/>
                  </a:lnTo>
                  <a:lnTo>
                    <a:pt x="188359" y="130575"/>
                  </a:lnTo>
                  <a:close/>
                </a:path>
              </a:pathLst>
            </a:custGeom>
            <a:ln w="7817">
              <a:solidFill>
                <a:srgbClr val="201A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58751" y="2419320"/>
            <a:ext cx="313055" cy="324485"/>
            <a:chOff x="2558751" y="2419320"/>
            <a:chExt cx="313055" cy="324485"/>
          </a:xfrm>
        </p:grpSpPr>
        <p:sp>
          <p:nvSpPr>
            <p:cNvPr id="32" name="object 32"/>
            <p:cNvSpPr/>
            <p:nvPr/>
          </p:nvSpPr>
          <p:spPr>
            <a:xfrm>
              <a:off x="2562659" y="2423229"/>
              <a:ext cx="304800" cy="316865"/>
            </a:xfrm>
            <a:custGeom>
              <a:avLst/>
              <a:gdLst/>
              <a:ahLst/>
              <a:cxnLst/>
              <a:rect l="l" t="t" r="r" b="b"/>
              <a:pathLst>
                <a:path w="304800" h="316864">
                  <a:moveTo>
                    <a:pt x="296047" y="237888"/>
                  </a:moveTo>
                  <a:lnTo>
                    <a:pt x="258900" y="237888"/>
                  </a:lnTo>
                  <a:lnTo>
                    <a:pt x="258900" y="0"/>
                  </a:lnTo>
                  <a:lnTo>
                    <a:pt x="296047" y="0"/>
                  </a:lnTo>
                  <a:lnTo>
                    <a:pt x="296047" y="237888"/>
                  </a:lnTo>
                  <a:close/>
                </a:path>
                <a:path w="304800" h="316864">
                  <a:moveTo>
                    <a:pt x="101684" y="189485"/>
                  </a:moveTo>
                  <a:lnTo>
                    <a:pt x="59360" y="182490"/>
                  </a:lnTo>
                  <a:lnTo>
                    <a:pt x="27344" y="163079"/>
                  </a:lnTo>
                  <a:lnTo>
                    <a:pt x="7076" y="133607"/>
                  </a:lnTo>
                  <a:lnTo>
                    <a:pt x="0" y="96431"/>
                  </a:lnTo>
                  <a:lnTo>
                    <a:pt x="7076" y="59255"/>
                  </a:lnTo>
                  <a:lnTo>
                    <a:pt x="27344" y="29782"/>
                  </a:lnTo>
                  <a:lnTo>
                    <a:pt x="59360" y="10371"/>
                  </a:lnTo>
                  <a:lnTo>
                    <a:pt x="101684" y="3376"/>
                  </a:lnTo>
                  <a:lnTo>
                    <a:pt x="143948" y="10371"/>
                  </a:lnTo>
                  <a:lnTo>
                    <a:pt x="175836" y="29782"/>
                  </a:lnTo>
                  <a:lnTo>
                    <a:pt x="179073" y="34520"/>
                  </a:lnTo>
                  <a:lnTo>
                    <a:pt x="101684" y="34520"/>
                  </a:lnTo>
                  <a:lnTo>
                    <a:pt x="75454" y="38864"/>
                  </a:lnTo>
                  <a:lnTo>
                    <a:pt x="55063" y="51264"/>
                  </a:lnTo>
                  <a:lnTo>
                    <a:pt x="41848" y="70769"/>
                  </a:lnTo>
                  <a:lnTo>
                    <a:pt x="37146" y="96431"/>
                  </a:lnTo>
                  <a:lnTo>
                    <a:pt x="41848" y="122033"/>
                  </a:lnTo>
                  <a:lnTo>
                    <a:pt x="55063" y="141410"/>
                  </a:lnTo>
                  <a:lnTo>
                    <a:pt x="75454" y="153681"/>
                  </a:lnTo>
                  <a:lnTo>
                    <a:pt x="101684" y="157966"/>
                  </a:lnTo>
                  <a:lnTo>
                    <a:pt x="179330" y="157966"/>
                  </a:lnTo>
                  <a:lnTo>
                    <a:pt x="175836" y="163079"/>
                  </a:lnTo>
                  <a:lnTo>
                    <a:pt x="143948" y="182490"/>
                  </a:lnTo>
                  <a:lnTo>
                    <a:pt x="101684" y="189485"/>
                  </a:lnTo>
                  <a:close/>
                </a:path>
                <a:path w="304800" h="316864">
                  <a:moveTo>
                    <a:pt x="179330" y="157966"/>
                  </a:moveTo>
                  <a:lnTo>
                    <a:pt x="101684" y="157966"/>
                  </a:lnTo>
                  <a:lnTo>
                    <a:pt x="127697" y="153681"/>
                  </a:lnTo>
                  <a:lnTo>
                    <a:pt x="147976" y="141410"/>
                  </a:lnTo>
                  <a:lnTo>
                    <a:pt x="161150" y="122033"/>
                  </a:lnTo>
                  <a:lnTo>
                    <a:pt x="165846" y="96431"/>
                  </a:lnTo>
                  <a:lnTo>
                    <a:pt x="161150" y="70769"/>
                  </a:lnTo>
                  <a:lnTo>
                    <a:pt x="147976" y="51264"/>
                  </a:lnTo>
                  <a:lnTo>
                    <a:pt x="127697" y="38864"/>
                  </a:lnTo>
                  <a:lnTo>
                    <a:pt x="101684" y="34520"/>
                  </a:lnTo>
                  <a:lnTo>
                    <a:pt x="179073" y="34520"/>
                  </a:lnTo>
                  <a:lnTo>
                    <a:pt x="195975" y="59255"/>
                  </a:lnTo>
                  <a:lnTo>
                    <a:pt x="202993" y="96431"/>
                  </a:lnTo>
                  <a:lnTo>
                    <a:pt x="195975" y="133607"/>
                  </a:lnTo>
                  <a:lnTo>
                    <a:pt x="179330" y="157966"/>
                  </a:lnTo>
                  <a:close/>
                </a:path>
                <a:path w="304800" h="316864">
                  <a:moveTo>
                    <a:pt x="304677" y="316309"/>
                  </a:moveTo>
                  <a:lnTo>
                    <a:pt x="28141" y="316309"/>
                  </a:lnTo>
                  <a:lnTo>
                    <a:pt x="28141" y="211623"/>
                  </a:lnTo>
                  <a:lnTo>
                    <a:pt x="66038" y="211623"/>
                  </a:lnTo>
                  <a:lnTo>
                    <a:pt x="66038" y="282539"/>
                  </a:lnTo>
                  <a:lnTo>
                    <a:pt x="304677" y="282539"/>
                  </a:lnTo>
                  <a:lnTo>
                    <a:pt x="304677" y="316309"/>
                  </a:lnTo>
                  <a:close/>
                </a:path>
              </a:pathLst>
            </a:custGeom>
            <a:solidFill>
              <a:srgbClr val="201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1560" y="2423229"/>
              <a:ext cx="37465" cy="238125"/>
            </a:xfrm>
            <a:custGeom>
              <a:avLst/>
              <a:gdLst/>
              <a:ahLst/>
              <a:cxnLst/>
              <a:rect l="l" t="t" r="r" b="b"/>
              <a:pathLst>
                <a:path w="37464" h="238125">
                  <a:moveTo>
                    <a:pt x="0" y="237888"/>
                  </a:moveTo>
                  <a:lnTo>
                    <a:pt x="37146" y="237888"/>
                  </a:lnTo>
                  <a:lnTo>
                    <a:pt x="37146" y="0"/>
                  </a:lnTo>
                  <a:lnTo>
                    <a:pt x="0" y="0"/>
                  </a:lnTo>
                  <a:lnTo>
                    <a:pt x="0" y="237888"/>
                  </a:lnTo>
                  <a:close/>
                </a:path>
              </a:pathLst>
            </a:custGeom>
            <a:ln w="7817">
              <a:solidFill>
                <a:srgbClr val="201A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8751" y="2422697"/>
              <a:ext cx="210810" cy="1939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90801" y="2634852"/>
              <a:ext cx="276860" cy="104775"/>
            </a:xfrm>
            <a:custGeom>
              <a:avLst/>
              <a:gdLst/>
              <a:ahLst/>
              <a:cxnLst/>
              <a:rect l="l" t="t" r="r" b="b"/>
              <a:pathLst>
                <a:path w="276860" h="104775">
                  <a:moveTo>
                    <a:pt x="0" y="104685"/>
                  </a:moveTo>
                  <a:lnTo>
                    <a:pt x="276535" y="104685"/>
                  </a:lnTo>
                  <a:lnTo>
                    <a:pt x="276535" y="70916"/>
                  </a:lnTo>
                  <a:lnTo>
                    <a:pt x="37897" y="70916"/>
                  </a:lnTo>
                  <a:lnTo>
                    <a:pt x="37897" y="0"/>
                  </a:lnTo>
                  <a:lnTo>
                    <a:pt x="0" y="0"/>
                  </a:lnTo>
                  <a:lnTo>
                    <a:pt x="0" y="104685"/>
                  </a:lnTo>
                  <a:close/>
                </a:path>
              </a:pathLst>
            </a:custGeom>
            <a:ln w="7817">
              <a:solidFill>
                <a:srgbClr val="201A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3040551" y="2423229"/>
            <a:ext cx="284480" cy="320675"/>
          </a:xfrm>
          <a:custGeom>
            <a:avLst/>
            <a:gdLst/>
            <a:ahLst/>
            <a:cxnLst/>
            <a:rect l="l" t="t" r="r" b="b"/>
            <a:pathLst>
              <a:path w="284479" h="320675">
                <a:moveTo>
                  <a:pt x="284040" y="320436"/>
                </a:moveTo>
                <a:lnTo>
                  <a:pt x="246893" y="320436"/>
                </a:lnTo>
                <a:lnTo>
                  <a:pt x="246893" y="0"/>
                </a:lnTo>
                <a:lnTo>
                  <a:pt x="284040" y="0"/>
                </a:lnTo>
                <a:lnTo>
                  <a:pt x="284040" y="320436"/>
                </a:lnTo>
                <a:close/>
              </a:path>
              <a:path w="284479" h="320675">
                <a:moveTo>
                  <a:pt x="0" y="300549"/>
                </a:moveTo>
                <a:lnTo>
                  <a:pt x="0" y="265279"/>
                </a:lnTo>
                <a:lnTo>
                  <a:pt x="40723" y="259593"/>
                </a:lnTo>
                <a:lnTo>
                  <a:pt x="75140" y="243433"/>
                </a:lnTo>
                <a:lnTo>
                  <a:pt x="102762" y="217579"/>
                </a:lnTo>
                <a:lnTo>
                  <a:pt x="123099" y="182814"/>
                </a:lnTo>
                <a:lnTo>
                  <a:pt x="135660" y="139919"/>
                </a:lnTo>
                <a:lnTo>
                  <a:pt x="139956" y="89677"/>
                </a:lnTo>
                <a:lnTo>
                  <a:pt x="139956" y="45776"/>
                </a:lnTo>
                <a:lnTo>
                  <a:pt x="0" y="45776"/>
                </a:lnTo>
                <a:lnTo>
                  <a:pt x="0" y="11631"/>
                </a:lnTo>
                <a:lnTo>
                  <a:pt x="177853" y="11631"/>
                </a:lnTo>
                <a:lnTo>
                  <a:pt x="177794" y="89677"/>
                </a:lnTo>
                <a:lnTo>
                  <a:pt x="173751" y="141054"/>
                </a:lnTo>
                <a:lnTo>
                  <a:pt x="161759" y="186999"/>
                </a:lnTo>
                <a:lnTo>
                  <a:pt x="142351" y="226092"/>
                </a:lnTo>
                <a:lnTo>
                  <a:pt x="115998" y="257663"/>
                </a:lnTo>
                <a:lnTo>
                  <a:pt x="83173" y="281042"/>
                </a:lnTo>
                <a:lnTo>
                  <a:pt x="44350" y="295561"/>
                </a:lnTo>
                <a:lnTo>
                  <a:pt x="0" y="300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39388" y="2422829"/>
            <a:ext cx="82550" cy="238760"/>
          </a:xfrm>
          <a:custGeom>
            <a:avLst/>
            <a:gdLst/>
            <a:ahLst/>
            <a:cxnLst/>
            <a:rect l="l" t="t" r="r" b="b"/>
            <a:pathLst>
              <a:path w="82550" h="238760">
                <a:moveTo>
                  <a:pt x="82181" y="77470"/>
                </a:moveTo>
                <a:lnTo>
                  <a:pt x="37147" y="77470"/>
                </a:lnTo>
                <a:lnTo>
                  <a:pt x="37147" y="0"/>
                </a:lnTo>
                <a:lnTo>
                  <a:pt x="0" y="0"/>
                </a:lnTo>
                <a:lnTo>
                  <a:pt x="0" y="77470"/>
                </a:lnTo>
                <a:lnTo>
                  <a:pt x="0" y="113030"/>
                </a:lnTo>
                <a:lnTo>
                  <a:pt x="0" y="238760"/>
                </a:lnTo>
                <a:lnTo>
                  <a:pt x="37147" y="238760"/>
                </a:lnTo>
                <a:lnTo>
                  <a:pt x="37147" y="113030"/>
                </a:lnTo>
                <a:lnTo>
                  <a:pt x="82181" y="113030"/>
                </a:lnTo>
                <a:lnTo>
                  <a:pt x="82181" y="774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7758" y="2428862"/>
            <a:ext cx="287655" cy="310515"/>
          </a:xfrm>
          <a:custGeom>
            <a:avLst/>
            <a:gdLst/>
            <a:ahLst/>
            <a:cxnLst/>
            <a:rect l="l" t="t" r="r" b="b"/>
            <a:pathLst>
              <a:path w="287654" h="310514">
                <a:moveTo>
                  <a:pt x="187223" y="56197"/>
                </a:moveTo>
                <a:lnTo>
                  <a:pt x="36385" y="56197"/>
                </a:lnTo>
                <a:lnTo>
                  <a:pt x="36385" y="317"/>
                </a:lnTo>
                <a:lnTo>
                  <a:pt x="0" y="317"/>
                </a:lnTo>
                <a:lnTo>
                  <a:pt x="0" y="56197"/>
                </a:lnTo>
                <a:lnTo>
                  <a:pt x="0" y="87947"/>
                </a:lnTo>
                <a:lnTo>
                  <a:pt x="0" y="148907"/>
                </a:lnTo>
                <a:lnTo>
                  <a:pt x="0" y="180657"/>
                </a:lnTo>
                <a:lnTo>
                  <a:pt x="187223" y="180657"/>
                </a:lnTo>
                <a:lnTo>
                  <a:pt x="187223" y="148907"/>
                </a:lnTo>
                <a:lnTo>
                  <a:pt x="36385" y="148907"/>
                </a:lnTo>
                <a:lnTo>
                  <a:pt x="36385" y="87947"/>
                </a:lnTo>
                <a:lnTo>
                  <a:pt x="150837" y="87947"/>
                </a:lnTo>
                <a:lnTo>
                  <a:pt x="150837" y="148590"/>
                </a:lnTo>
                <a:lnTo>
                  <a:pt x="187223" y="148590"/>
                </a:lnTo>
                <a:lnTo>
                  <a:pt x="187223" y="87947"/>
                </a:lnTo>
                <a:lnTo>
                  <a:pt x="187223" y="87426"/>
                </a:lnTo>
                <a:lnTo>
                  <a:pt x="187223" y="56197"/>
                </a:lnTo>
                <a:close/>
              </a:path>
              <a:path w="287654" h="310514">
                <a:moveTo>
                  <a:pt x="187223" y="0"/>
                </a:moveTo>
                <a:lnTo>
                  <a:pt x="150837" y="0"/>
                </a:lnTo>
                <a:lnTo>
                  <a:pt x="150837" y="55905"/>
                </a:lnTo>
                <a:lnTo>
                  <a:pt x="187223" y="55905"/>
                </a:lnTo>
                <a:lnTo>
                  <a:pt x="187223" y="0"/>
                </a:lnTo>
                <a:close/>
              </a:path>
              <a:path w="287654" h="310514">
                <a:moveTo>
                  <a:pt x="287413" y="277177"/>
                </a:moveTo>
                <a:lnTo>
                  <a:pt x="48399" y="277177"/>
                </a:lnTo>
                <a:lnTo>
                  <a:pt x="48399" y="208597"/>
                </a:lnTo>
                <a:lnTo>
                  <a:pt x="10871" y="208597"/>
                </a:lnTo>
                <a:lnTo>
                  <a:pt x="10871" y="277177"/>
                </a:lnTo>
                <a:lnTo>
                  <a:pt x="10871" y="310197"/>
                </a:lnTo>
                <a:lnTo>
                  <a:pt x="287413" y="310197"/>
                </a:lnTo>
                <a:lnTo>
                  <a:pt x="287413" y="27717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2214" y="2434259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39">
                <a:moveTo>
                  <a:pt x="320052" y="260350"/>
                </a:moveTo>
                <a:lnTo>
                  <a:pt x="177850" y="260350"/>
                </a:lnTo>
                <a:lnTo>
                  <a:pt x="177850" y="200660"/>
                </a:lnTo>
                <a:lnTo>
                  <a:pt x="303923" y="200660"/>
                </a:lnTo>
                <a:lnTo>
                  <a:pt x="303923" y="167640"/>
                </a:lnTo>
                <a:lnTo>
                  <a:pt x="58534" y="167640"/>
                </a:lnTo>
                <a:lnTo>
                  <a:pt x="58534" y="116840"/>
                </a:lnTo>
                <a:lnTo>
                  <a:pt x="294919" y="116840"/>
                </a:lnTo>
                <a:lnTo>
                  <a:pt x="294919" y="83820"/>
                </a:lnTo>
                <a:lnTo>
                  <a:pt x="58534" y="83820"/>
                </a:lnTo>
                <a:lnTo>
                  <a:pt x="58534" y="33020"/>
                </a:lnTo>
                <a:lnTo>
                  <a:pt x="299046" y="33020"/>
                </a:lnTo>
                <a:lnTo>
                  <a:pt x="299046" y="0"/>
                </a:lnTo>
                <a:lnTo>
                  <a:pt x="21386" y="0"/>
                </a:lnTo>
                <a:lnTo>
                  <a:pt x="21386" y="33020"/>
                </a:lnTo>
                <a:lnTo>
                  <a:pt x="21386" y="83820"/>
                </a:lnTo>
                <a:lnTo>
                  <a:pt x="21386" y="116840"/>
                </a:lnTo>
                <a:lnTo>
                  <a:pt x="21386" y="167640"/>
                </a:lnTo>
                <a:lnTo>
                  <a:pt x="21386" y="200660"/>
                </a:lnTo>
                <a:lnTo>
                  <a:pt x="140322" y="200660"/>
                </a:lnTo>
                <a:lnTo>
                  <a:pt x="140322" y="260350"/>
                </a:lnTo>
                <a:lnTo>
                  <a:pt x="0" y="260350"/>
                </a:lnTo>
                <a:lnTo>
                  <a:pt x="0" y="294640"/>
                </a:lnTo>
                <a:lnTo>
                  <a:pt x="320052" y="294640"/>
                </a:lnTo>
                <a:lnTo>
                  <a:pt x="320052" y="2603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13174" y="2417609"/>
            <a:ext cx="666115" cy="326390"/>
          </a:xfrm>
          <a:custGeom>
            <a:avLst/>
            <a:gdLst/>
            <a:ahLst/>
            <a:cxnLst/>
            <a:rect l="l" t="t" r="r" b="b"/>
            <a:pathLst>
              <a:path w="666114" h="326389">
                <a:moveTo>
                  <a:pt x="296799" y="9029"/>
                </a:moveTo>
                <a:lnTo>
                  <a:pt x="22136" y="9029"/>
                </a:lnTo>
                <a:lnTo>
                  <a:pt x="22136" y="39509"/>
                </a:lnTo>
                <a:lnTo>
                  <a:pt x="259651" y="39509"/>
                </a:lnTo>
                <a:lnTo>
                  <a:pt x="259651" y="86499"/>
                </a:lnTo>
                <a:lnTo>
                  <a:pt x="22136" y="86499"/>
                </a:lnTo>
                <a:lnTo>
                  <a:pt x="22136" y="116979"/>
                </a:lnTo>
                <a:lnTo>
                  <a:pt x="259651" y="116979"/>
                </a:lnTo>
                <a:lnTo>
                  <a:pt x="259651" y="155079"/>
                </a:lnTo>
                <a:lnTo>
                  <a:pt x="296799" y="155079"/>
                </a:lnTo>
                <a:lnTo>
                  <a:pt x="296799" y="116979"/>
                </a:lnTo>
                <a:lnTo>
                  <a:pt x="296799" y="86499"/>
                </a:lnTo>
                <a:lnTo>
                  <a:pt x="296799" y="39509"/>
                </a:lnTo>
                <a:lnTo>
                  <a:pt x="296799" y="9029"/>
                </a:lnTo>
                <a:close/>
              </a:path>
              <a:path w="666114" h="326389">
                <a:moveTo>
                  <a:pt x="303542" y="290969"/>
                </a:moveTo>
                <a:lnTo>
                  <a:pt x="60032" y="290969"/>
                </a:lnTo>
                <a:lnTo>
                  <a:pt x="60032" y="233819"/>
                </a:lnTo>
                <a:lnTo>
                  <a:pt x="22136" y="233819"/>
                </a:lnTo>
                <a:lnTo>
                  <a:pt x="22136" y="290969"/>
                </a:lnTo>
                <a:lnTo>
                  <a:pt x="22136" y="322719"/>
                </a:lnTo>
                <a:lnTo>
                  <a:pt x="303542" y="322719"/>
                </a:lnTo>
                <a:lnTo>
                  <a:pt x="303542" y="290969"/>
                </a:lnTo>
                <a:close/>
              </a:path>
              <a:path w="666114" h="326389">
                <a:moveTo>
                  <a:pt x="320052" y="174472"/>
                </a:moveTo>
                <a:lnTo>
                  <a:pt x="0" y="174472"/>
                </a:lnTo>
                <a:lnTo>
                  <a:pt x="0" y="205994"/>
                </a:lnTo>
                <a:lnTo>
                  <a:pt x="320052" y="205994"/>
                </a:lnTo>
                <a:lnTo>
                  <a:pt x="320052" y="174472"/>
                </a:lnTo>
                <a:close/>
              </a:path>
              <a:path w="666114" h="326389">
                <a:moveTo>
                  <a:pt x="561327" y="136575"/>
                </a:moveTo>
                <a:lnTo>
                  <a:pt x="554507" y="111721"/>
                </a:lnTo>
                <a:lnTo>
                  <a:pt x="549478" y="106934"/>
                </a:lnTo>
                <a:lnTo>
                  <a:pt x="535482" y="93611"/>
                </a:lnTo>
                <a:lnTo>
                  <a:pt x="526059" y="90030"/>
                </a:lnTo>
                <a:lnTo>
                  <a:pt x="526059" y="136575"/>
                </a:lnTo>
                <a:lnTo>
                  <a:pt x="522427" y="148386"/>
                </a:lnTo>
                <a:lnTo>
                  <a:pt x="511657" y="157911"/>
                </a:lnTo>
                <a:lnTo>
                  <a:pt x="493915" y="164274"/>
                </a:lnTo>
                <a:lnTo>
                  <a:pt x="469392" y="166598"/>
                </a:lnTo>
                <a:lnTo>
                  <a:pt x="444652" y="164274"/>
                </a:lnTo>
                <a:lnTo>
                  <a:pt x="426808" y="157911"/>
                </a:lnTo>
                <a:lnTo>
                  <a:pt x="416001" y="148386"/>
                </a:lnTo>
                <a:lnTo>
                  <a:pt x="412356" y="136575"/>
                </a:lnTo>
                <a:lnTo>
                  <a:pt x="416001" y="124815"/>
                </a:lnTo>
                <a:lnTo>
                  <a:pt x="426808" y="115417"/>
                </a:lnTo>
                <a:lnTo>
                  <a:pt x="444652" y="109194"/>
                </a:lnTo>
                <a:lnTo>
                  <a:pt x="469392" y="106934"/>
                </a:lnTo>
                <a:lnTo>
                  <a:pt x="493915" y="109194"/>
                </a:lnTo>
                <a:lnTo>
                  <a:pt x="511657" y="115417"/>
                </a:lnTo>
                <a:lnTo>
                  <a:pt x="522427" y="124815"/>
                </a:lnTo>
                <a:lnTo>
                  <a:pt x="526059" y="136575"/>
                </a:lnTo>
                <a:lnTo>
                  <a:pt x="526059" y="90030"/>
                </a:lnTo>
                <a:lnTo>
                  <a:pt x="506399" y="82550"/>
                </a:lnTo>
                <a:lnTo>
                  <a:pt x="469392" y="78790"/>
                </a:lnTo>
                <a:lnTo>
                  <a:pt x="432333" y="82550"/>
                </a:lnTo>
                <a:lnTo>
                  <a:pt x="403123" y="93611"/>
                </a:lnTo>
                <a:lnTo>
                  <a:pt x="383971" y="111721"/>
                </a:lnTo>
                <a:lnTo>
                  <a:pt x="377088" y="136575"/>
                </a:lnTo>
                <a:lnTo>
                  <a:pt x="383971" y="161429"/>
                </a:lnTo>
                <a:lnTo>
                  <a:pt x="403123" y="179539"/>
                </a:lnTo>
                <a:lnTo>
                  <a:pt x="432333" y="190601"/>
                </a:lnTo>
                <a:lnTo>
                  <a:pt x="469392" y="194360"/>
                </a:lnTo>
                <a:lnTo>
                  <a:pt x="506399" y="190601"/>
                </a:lnTo>
                <a:lnTo>
                  <a:pt x="535482" y="179539"/>
                </a:lnTo>
                <a:lnTo>
                  <a:pt x="549084" y="166598"/>
                </a:lnTo>
                <a:lnTo>
                  <a:pt x="554507" y="161429"/>
                </a:lnTo>
                <a:lnTo>
                  <a:pt x="561327" y="136575"/>
                </a:lnTo>
                <a:close/>
              </a:path>
              <a:path w="666114" h="326389">
                <a:moveTo>
                  <a:pt x="568452" y="32270"/>
                </a:moveTo>
                <a:lnTo>
                  <a:pt x="488162" y="32270"/>
                </a:lnTo>
                <a:lnTo>
                  <a:pt x="488162" y="0"/>
                </a:lnTo>
                <a:lnTo>
                  <a:pt x="450634" y="0"/>
                </a:lnTo>
                <a:lnTo>
                  <a:pt x="450634" y="32270"/>
                </a:lnTo>
                <a:lnTo>
                  <a:pt x="361708" y="32270"/>
                </a:lnTo>
                <a:lnTo>
                  <a:pt x="361708" y="61163"/>
                </a:lnTo>
                <a:lnTo>
                  <a:pt x="568452" y="61163"/>
                </a:lnTo>
                <a:lnTo>
                  <a:pt x="568452" y="32270"/>
                </a:lnTo>
                <a:close/>
              </a:path>
              <a:path w="666114" h="326389">
                <a:moveTo>
                  <a:pt x="662635" y="5626"/>
                </a:moveTo>
                <a:lnTo>
                  <a:pt x="625856" y="5626"/>
                </a:lnTo>
                <a:lnTo>
                  <a:pt x="625856" y="61163"/>
                </a:lnTo>
                <a:lnTo>
                  <a:pt x="577456" y="61163"/>
                </a:lnTo>
                <a:lnTo>
                  <a:pt x="577456" y="92671"/>
                </a:lnTo>
                <a:lnTo>
                  <a:pt x="625856" y="92671"/>
                </a:lnTo>
                <a:lnTo>
                  <a:pt x="625856" y="129819"/>
                </a:lnTo>
                <a:lnTo>
                  <a:pt x="577456" y="129819"/>
                </a:lnTo>
                <a:lnTo>
                  <a:pt x="577456" y="161340"/>
                </a:lnTo>
                <a:lnTo>
                  <a:pt x="625856" y="161340"/>
                </a:lnTo>
                <a:lnTo>
                  <a:pt x="625856" y="201117"/>
                </a:lnTo>
                <a:lnTo>
                  <a:pt x="662635" y="201117"/>
                </a:lnTo>
                <a:lnTo>
                  <a:pt x="662635" y="5626"/>
                </a:lnTo>
                <a:close/>
              </a:path>
              <a:path w="666114" h="326389">
                <a:moveTo>
                  <a:pt x="666013" y="267906"/>
                </a:moveTo>
                <a:lnTo>
                  <a:pt x="655307" y="240614"/>
                </a:lnTo>
                <a:lnTo>
                  <a:pt x="652081" y="238633"/>
                </a:lnTo>
                <a:lnTo>
                  <a:pt x="626986" y="223278"/>
                </a:lnTo>
                <a:lnTo>
                  <a:pt x="626986" y="267906"/>
                </a:lnTo>
                <a:lnTo>
                  <a:pt x="619264" y="281178"/>
                </a:lnTo>
                <a:lnTo>
                  <a:pt x="598144" y="290271"/>
                </a:lnTo>
                <a:lnTo>
                  <a:pt x="566674" y="295503"/>
                </a:lnTo>
                <a:lnTo>
                  <a:pt x="527926" y="297167"/>
                </a:lnTo>
                <a:lnTo>
                  <a:pt x="488962" y="295503"/>
                </a:lnTo>
                <a:lnTo>
                  <a:pt x="457390" y="290271"/>
                </a:lnTo>
                <a:lnTo>
                  <a:pt x="436219" y="281178"/>
                </a:lnTo>
                <a:lnTo>
                  <a:pt x="428498" y="267906"/>
                </a:lnTo>
                <a:lnTo>
                  <a:pt x="436219" y="254622"/>
                </a:lnTo>
                <a:lnTo>
                  <a:pt x="457390" y="245529"/>
                </a:lnTo>
                <a:lnTo>
                  <a:pt x="488962" y="240309"/>
                </a:lnTo>
                <a:lnTo>
                  <a:pt x="527926" y="238633"/>
                </a:lnTo>
                <a:lnTo>
                  <a:pt x="566674" y="240309"/>
                </a:lnTo>
                <a:lnTo>
                  <a:pt x="598144" y="245529"/>
                </a:lnTo>
                <a:lnTo>
                  <a:pt x="619264" y="254622"/>
                </a:lnTo>
                <a:lnTo>
                  <a:pt x="626986" y="267906"/>
                </a:lnTo>
                <a:lnTo>
                  <a:pt x="626986" y="223278"/>
                </a:lnTo>
                <a:lnTo>
                  <a:pt x="625957" y="222643"/>
                </a:lnTo>
                <a:lnTo>
                  <a:pt x="582117" y="212763"/>
                </a:lnTo>
                <a:lnTo>
                  <a:pt x="527926" y="209740"/>
                </a:lnTo>
                <a:lnTo>
                  <a:pt x="473468" y="212763"/>
                </a:lnTo>
                <a:lnTo>
                  <a:pt x="429387" y="222643"/>
                </a:lnTo>
                <a:lnTo>
                  <a:pt x="399872" y="240614"/>
                </a:lnTo>
                <a:lnTo>
                  <a:pt x="389102" y="267906"/>
                </a:lnTo>
                <a:lnTo>
                  <a:pt x="399872" y="295033"/>
                </a:lnTo>
                <a:lnTo>
                  <a:pt x="429387" y="313016"/>
                </a:lnTo>
                <a:lnTo>
                  <a:pt x="473468" y="322986"/>
                </a:lnTo>
                <a:lnTo>
                  <a:pt x="527926" y="326059"/>
                </a:lnTo>
                <a:lnTo>
                  <a:pt x="582117" y="322986"/>
                </a:lnTo>
                <a:lnTo>
                  <a:pt x="625957" y="313016"/>
                </a:lnTo>
                <a:lnTo>
                  <a:pt x="651827" y="297167"/>
                </a:lnTo>
                <a:lnTo>
                  <a:pt x="655307" y="295033"/>
                </a:lnTo>
                <a:lnTo>
                  <a:pt x="666013" y="26790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9499" y="2423235"/>
            <a:ext cx="671195" cy="321310"/>
          </a:xfrm>
          <a:custGeom>
            <a:avLst/>
            <a:gdLst/>
            <a:ahLst/>
            <a:cxnLst/>
            <a:rect l="l" t="t" r="r" b="b"/>
            <a:pathLst>
              <a:path w="671195" h="321310">
                <a:moveTo>
                  <a:pt x="300558" y="262648"/>
                </a:moveTo>
                <a:lnTo>
                  <a:pt x="289331" y="235102"/>
                </a:lnTo>
                <a:lnTo>
                  <a:pt x="287680" y="234137"/>
                </a:lnTo>
                <a:lnTo>
                  <a:pt x="261531" y="218846"/>
                </a:lnTo>
                <a:lnTo>
                  <a:pt x="261531" y="262648"/>
                </a:lnTo>
                <a:lnTo>
                  <a:pt x="252920" y="276567"/>
                </a:lnTo>
                <a:lnTo>
                  <a:pt x="230111" y="285584"/>
                </a:lnTo>
                <a:lnTo>
                  <a:pt x="197573" y="290461"/>
                </a:lnTo>
                <a:lnTo>
                  <a:pt x="159842" y="291922"/>
                </a:lnTo>
                <a:lnTo>
                  <a:pt x="122174" y="290461"/>
                </a:lnTo>
                <a:lnTo>
                  <a:pt x="89776" y="285584"/>
                </a:lnTo>
                <a:lnTo>
                  <a:pt x="67081" y="276567"/>
                </a:lnTo>
                <a:lnTo>
                  <a:pt x="58534" y="262648"/>
                </a:lnTo>
                <a:lnTo>
                  <a:pt x="67081" y="249008"/>
                </a:lnTo>
                <a:lnTo>
                  <a:pt x="122174" y="235534"/>
                </a:lnTo>
                <a:lnTo>
                  <a:pt x="197573" y="235534"/>
                </a:lnTo>
                <a:lnTo>
                  <a:pt x="252920" y="249008"/>
                </a:lnTo>
                <a:lnTo>
                  <a:pt x="261531" y="262648"/>
                </a:lnTo>
                <a:lnTo>
                  <a:pt x="261531" y="218846"/>
                </a:lnTo>
                <a:lnTo>
                  <a:pt x="258902" y="217297"/>
                </a:lnTo>
                <a:lnTo>
                  <a:pt x="214122" y="207721"/>
                </a:lnTo>
                <a:lnTo>
                  <a:pt x="159842" y="204863"/>
                </a:lnTo>
                <a:lnTo>
                  <a:pt x="105562" y="207721"/>
                </a:lnTo>
                <a:lnTo>
                  <a:pt x="60782" y="217297"/>
                </a:lnTo>
                <a:lnTo>
                  <a:pt x="30365" y="235102"/>
                </a:lnTo>
                <a:lnTo>
                  <a:pt x="19138" y="262648"/>
                </a:lnTo>
                <a:lnTo>
                  <a:pt x="30365" y="290322"/>
                </a:lnTo>
                <a:lnTo>
                  <a:pt x="60782" y="308381"/>
                </a:lnTo>
                <a:lnTo>
                  <a:pt x="105562" y="318211"/>
                </a:lnTo>
                <a:lnTo>
                  <a:pt x="159842" y="321183"/>
                </a:lnTo>
                <a:lnTo>
                  <a:pt x="214122" y="318211"/>
                </a:lnTo>
                <a:lnTo>
                  <a:pt x="258902" y="308381"/>
                </a:lnTo>
                <a:lnTo>
                  <a:pt x="286639" y="291922"/>
                </a:lnTo>
                <a:lnTo>
                  <a:pt x="289331" y="290322"/>
                </a:lnTo>
                <a:lnTo>
                  <a:pt x="300558" y="262648"/>
                </a:lnTo>
                <a:close/>
              </a:path>
              <a:path w="671195" h="321310">
                <a:moveTo>
                  <a:pt x="306552" y="94183"/>
                </a:moveTo>
                <a:lnTo>
                  <a:pt x="262585" y="81800"/>
                </a:lnTo>
                <a:lnTo>
                  <a:pt x="175983" y="57404"/>
                </a:lnTo>
                <a:lnTo>
                  <a:pt x="180479" y="50279"/>
                </a:lnTo>
                <a:lnTo>
                  <a:pt x="183489" y="42392"/>
                </a:lnTo>
                <a:lnTo>
                  <a:pt x="184607" y="33769"/>
                </a:lnTo>
                <a:lnTo>
                  <a:pt x="297929" y="33769"/>
                </a:lnTo>
                <a:lnTo>
                  <a:pt x="297929" y="3746"/>
                </a:lnTo>
                <a:lnTo>
                  <a:pt x="21767" y="3746"/>
                </a:lnTo>
                <a:lnTo>
                  <a:pt x="21767" y="33769"/>
                </a:lnTo>
                <a:lnTo>
                  <a:pt x="146710" y="33769"/>
                </a:lnTo>
                <a:lnTo>
                  <a:pt x="129794" y="58254"/>
                </a:lnTo>
                <a:lnTo>
                  <a:pt x="98640" y="76022"/>
                </a:lnTo>
                <a:lnTo>
                  <a:pt x="58966" y="87109"/>
                </a:lnTo>
                <a:lnTo>
                  <a:pt x="16510" y="91554"/>
                </a:lnTo>
                <a:lnTo>
                  <a:pt x="16510" y="121945"/>
                </a:lnTo>
                <a:lnTo>
                  <a:pt x="55346" y="118884"/>
                </a:lnTo>
                <a:lnTo>
                  <a:pt x="92722" y="111302"/>
                </a:lnTo>
                <a:lnTo>
                  <a:pt x="126530" y="98996"/>
                </a:lnTo>
                <a:lnTo>
                  <a:pt x="154597" y="81800"/>
                </a:lnTo>
                <a:lnTo>
                  <a:pt x="296799" y="123444"/>
                </a:lnTo>
                <a:lnTo>
                  <a:pt x="306552" y="94183"/>
                </a:lnTo>
                <a:close/>
              </a:path>
              <a:path w="671195" h="321310">
                <a:moveTo>
                  <a:pt x="320065" y="146710"/>
                </a:moveTo>
                <a:lnTo>
                  <a:pt x="0" y="146710"/>
                </a:lnTo>
                <a:lnTo>
                  <a:pt x="0" y="176733"/>
                </a:lnTo>
                <a:lnTo>
                  <a:pt x="320065" y="176733"/>
                </a:lnTo>
                <a:lnTo>
                  <a:pt x="320065" y="146710"/>
                </a:lnTo>
                <a:close/>
              </a:path>
              <a:path w="671195" h="321310">
                <a:moveTo>
                  <a:pt x="564337" y="6375"/>
                </a:moveTo>
                <a:lnTo>
                  <a:pt x="384225" y="6375"/>
                </a:lnTo>
                <a:lnTo>
                  <a:pt x="384225" y="37896"/>
                </a:lnTo>
                <a:lnTo>
                  <a:pt x="527189" y="37896"/>
                </a:lnTo>
                <a:lnTo>
                  <a:pt x="527189" y="108432"/>
                </a:lnTo>
                <a:lnTo>
                  <a:pt x="564337" y="108432"/>
                </a:lnTo>
                <a:lnTo>
                  <a:pt x="564337" y="6375"/>
                </a:lnTo>
                <a:close/>
              </a:path>
              <a:path w="671195" h="321310">
                <a:moveTo>
                  <a:pt x="598474" y="115938"/>
                </a:moveTo>
                <a:lnTo>
                  <a:pt x="578891" y="121678"/>
                </a:lnTo>
                <a:lnTo>
                  <a:pt x="554101" y="125514"/>
                </a:lnTo>
                <a:lnTo>
                  <a:pt x="525233" y="127660"/>
                </a:lnTo>
                <a:lnTo>
                  <a:pt x="493420" y="128320"/>
                </a:lnTo>
                <a:lnTo>
                  <a:pt x="360959" y="128320"/>
                </a:lnTo>
                <a:lnTo>
                  <a:pt x="360959" y="159461"/>
                </a:lnTo>
                <a:lnTo>
                  <a:pt x="448767" y="159461"/>
                </a:lnTo>
                <a:lnTo>
                  <a:pt x="448767" y="227761"/>
                </a:lnTo>
                <a:lnTo>
                  <a:pt x="485914" y="227761"/>
                </a:lnTo>
                <a:lnTo>
                  <a:pt x="485914" y="159461"/>
                </a:lnTo>
                <a:lnTo>
                  <a:pt x="490791" y="159461"/>
                </a:lnTo>
                <a:lnTo>
                  <a:pt x="524078" y="158737"/>
                </a:lnTo>
                <a:lnTo>
                  <a:pt x="554202" y="156464"/>
                </a:lnTo>
                <a:lnTo>
                  <a:pt x="579539" y="152501"/>
                </a:lnTo>
                <a:lnTo>
                  <a:pt x="598474" y="146710"/>
                </a:lnTo>
                <a:lnTo>
                  <a:pt x="598474" y="115938"/>
                </a:lnTo>
                <a:close/>
              </a:path>
              <a:path w="671195" h="321310">
                <a:moveTo>
                  <a:pt x="662635" y="0"/>
                </a:moveTo>
                <a:lnTo>
                  <a:pt x="625487" y="0"/>
                </a:lnTo>
                <a:lnTo>
                  <a:pt x="625487" y="192481"/>
                </a:lnTo>
                <a:lnTo>
                  <a:pt x="528688" y="192481"/>
                </a:lnTo>
                <a:lnTo>
                  <a:pt x="528688" y="223253"/>
                </a:lnTo>
                <a:lnTo>
                  <a:pt x="625487" y="223253"/>
                </a:lnTo>
                <a:lnTo>
                  <a:pt x="625487" y="249897"/>
                </a:lnTo>
                <a:lnTo>
                  <a:pt x="662635" y="249897"/>
                </a:lnTo>
                <a:lnTo>
                  <a:pt x="662635" y="0"/>
                </a:lnTo>
                <a:close/>
              </a:path>
              <a:path w="671195" h="321310">
                <a:moveTo>
                  <a:pt x="670890" y="284035"/>
                </a:moveTo>
                <a:lnTo>
                  <a:pt x="427748" y="284035"/>
                </a:lnTo>
                <a:lnTo>
                  <a:pt x="427748" y="209372"/>
                </a:lnTo>
                <a:lnTo>
                  <a:pt x="390601" y="209372"/>
                </a:lnTo>
                <a:lnTo>
                  <a:pt x="390601" y="316306"/>
                </a:lnTo>
                <a:lnTo>
                  <a:pt x="670890" y="316306"/>
                </a:lnTo>
                <a:lnTo>
                  <a:pt x="670890" y="28403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1428" y="2423229"/>
            <a:ext cx="300355" cy="320675"/>
          </a:xfrm>
          <a:custGeom>
            <a:avLst/>
            <a:gdLst/>
            <a:ahLst/>
            <a:cxnLst/>
            <a:rect l="l" t="t" r="r" b="b"/>
            <a:pathLst>
              <a:path w="300354" h="320675">
                <a:moveTo>
                  <a:pt x="300174" y="320436"/>
                </a:moveTo>
                <a:lnTo>
                  <a:pt x="263028" y="320436"/>
                </a:lnTo>
                <a:lnTo>
                  <a:pt x="263028" y="0"/>
                </a:lnTo>
                <a:lnTo>
                  <a:pt x="300174" y="0"/>
                </a:lnTo>
                <a:lnTo>
                  <a:pt x="300174" y="320436"/>
                </a:lnTo>
                <a:close/>
              </a:path>
              <a:path w="300354" h="320675">
                <a:moveTo>
                  <a:pt x="109938" y="208621"/>
                </a:moveTo>
                <a:lnTo>
                  <a:pt x="70083" y="201240"/>
                </a:lnTo>
                <a:lnTo>
                  <a:pt x="38741" y="180526"/>
                </a:lnTo>
                <a:lnTo>
                  <a:pt x="18233" y="148627"/>
                </a:lnTo>
                <a:lnTo>
                  <a:pt x="10881" y="107687"/>
                </a:lnTo>
                <a:lnTo>
                  <a:pt x="18233" y="66747"/>
                </a:lnTo>
                <a:lnTo>
                  <a:pt x="38741" y="34848"/>
                </a:lnTo>
                <a:lnTo>
                  <a:pt x="70083" y="14135"/>
                </a:lnTo>
                <a:lnTo>
                  <a:pt x="109938" y="6753"/>
                </a:lnTo>
                <a:lnTo>
                  <a:pt x="149635" y="14135"/>
                </a:lnTo>
                <a:lnTo>
                  <a:pt x="180995" y="34848"/>
                </a:lnTo>
                <a:lnTo>
                  <a:pt x="184417" y="40148"/>
                </a:lnTo>
                <a:lnTo>
                  <a:pt x="109938" y="40148"/>
                </a:lnTo>
                <a:lnTo>
                  <a:pt x="84002" y="45319"/>
                </a:lnTo>
                <a:lnTo>
                  <a:pt x="64256" y="59565"/>
                </a:lnTo>
                <a:lnTo>
                  <a:pt x="51686" y="80988"/>
                </a:lnTo>
                <a:lnTo>
                  <a:pt x="47277" y="107687"/>
                </a:lnTo>
                <a:lnTo>
                  <a:pt x="51686" y="134328"/>
                </a:lnTo>
                <a:lnTo>
                  <a:pt x="64256" y="155621"/>
                </a:lnTo>
                <a:lnTo>
                  <a:pt x="84002" y="169739"/>
                </a:lnTo>
                <a:lnTo>
                  <a:pt x="109938" y="174851"/>
                </a:lnTo>
                <a:lnTo>
                  <a:pt x="184660" y="174851"/>
                </a:lnTo>
                <a:lnTo>
                  <a:pt x="180995" y="180526"/>
                </a:lnTo>
                <a:lnTo>
                  <a:pt x="149635" y="201240"/>
                </a:lnTo>
                <a:lnTo>
                  <a:pt x="109938" y="208621"/>
                </a:lnTo>
                <a:close/>
              </a:path>
              <a:path w="300354" h="320675">
                <a:moveTo>
                  <a:pt x="184660" y="174851"/>
                </a:moveTo>
                <a:lnTo>
                  <a:pt x="109938" y="174851"/>
                </a:lnTo>
                <a:lnTo>
                  <a:pt x="135717" y="169739"/>
                </a:lnTo>
                <a:lnTo>
                  <a:pt x="155481" y="155621"/>
                </a:lnTo>
                <a:lnTo>
                  <a:pt x="168138" y="134328"/>
                </a:lnTo>
                <a:lnTo>
                  <a:pt x="172600" y="107687"/>
                </a:lnTo>
                <a:lnTo>
                  <a:pt x="168138" y="80988"/>
                </a:lnTo>
                <a:lnTo>
                  <a:pt x="155481" y="59565"/>
                </a:lnTo>
                <a:lnTo>
                  <a:pt x="135717" y="45319"/>
                </a:lnTo>
                <a:lnTo>
                  <a:pt x="109938" y="40148"/>
                </a:lnTo>
                <a:lnTo>
                  <a:pt x="184417" y="40148"/>
                </a:lnTo>
                <a:lnTo>
                  <a:pt x="201591" y="66747"/>
                </a:lnTo>
                <a:lnTo>
                  <a:pt x="208996" y="107687"/>
                </a:lnTo>
                <a:lnTo>
                  <a:pt x="201591" y="148627"/>
                </a:lnTo>
                <a:lnTo>
                  <a:pt x="184660" y="174851"/>
                </a:lnTo>
                <a:close/>
              </a:path>
              <a:path w="300354" h="320675">
                <a:moveTo>
                  <a:pt x="128699" y="301300"/>
                </a:moveTo>
                <a:lnTo>
                  <a:pt x="0" y="301300"/>
                </a:lnTo>
                <a:lnTo>
                  <a:pt x="0" y="266405"/>
                </a:lnTo>
                <a:lnTo>
                  <a:pt x="130951" y="266405"/>
                </a:lnTo>
                <a:lnTo>
                  <a:pt x="162827" y="265484"/>
                </a:lnTo>
                <a:lnTo>
                  <a:pt x="191783" y="262699"/>
                </a:lnTo>
                <a:lnTo>
                  <a:pt x="216588" y="258015"/>
                </a:lnTo>
                <a:lnTo>
                  <a:pt x="236012" y="251396"/>
                </a:lnTo>
                <a:lnTo>
                  <a:pt x="236012" y="285916"/>
                </a:lnTo>
                <a:lnTo>
                  <a:pt x="216712" y="292435"/>
                </a:lnTo>
                <a:lnTo>
                  <a:pt x="191642" y="297266"/>
                </a:lnTo>
                <a:lnTo>
                  <a:pt x="161930" y="300268"/>
                </a:lnTo>
                <a:lnTo>
                  <a:pt x="128699" y="3013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2094" y="2423229"/>
            <a:ext cx="284480" cy="320675"/>
          </a:xfrm>
          <a:custGeom>
            <a:avLst/>
            <a:gdLst/>
            <a:ahLst/>
            <a:cxnLst/>
            <a:rect l="l" t="t" r="r" b="b"/>
            <a:pathLst>
              <a:path w="284479" h="320675">
                <a:moveTo>
                  <a:pt x="284040" y="320436"/>
                </a:moveTo>
                <a:lnTo>
                  <a:pt x="246893" y="320436"/>
                </a:lnTo>
                <a:lnTo>
                  <a:pt x="246893" y="0"/>
                </a:lnTo>
                <a:lnTo>
                  <a:pt x="284040" y="0"/>
                </a:lnTo>
                <a:lnTo>
                  <a:pt x="284040" y="320436"/>
                </a:lnTo>
                <a:close/>
              </a:path>
              <a:path w="284479" h="320675">
                <a:moveTo>
                  <a:pt x="0" y="300549"/>
                </a:moveTo>
                <a:lnTo>
                  <a:pt x="0" y="265279"/>
                </a:lnTo>
                <a:lnTo>
                  <a:pt x="40723" y="259593"/>
                </a:lnTo>
                <a:lnTo>
                  <a:pt x="75140" y="243433"/>
                </a:lnTo>
                <a:lnTo>
                  <a:pt x="102762" y="217579"/>
                </a:lnTo>
                <a:lnTo>
                  <a:pt x="123099" y="182814"/>
                </a:lnTo>
                <a:lnTo>
                  <a:pt x="135660" y="139919"/>
                </a:lnTo>
                <a:lnTo>
                  <a:pt x="139956" y="89677"/>
                </a:lnTo>
                <a:lnTo>
                  <a:pt x="139956" y="45776"/>
                </a:lnTo>
                <a:lnTo>
                  <a:pt x="0" y="45776"/>
                </a:lnTo>
                <a:lnTo>
                  <a:pt x="0" y="11631"/>
                </a:lnTo>
                <a:lnTo>
                  <a:pt x="177853" y="11631"/>
                </a:lnTo>
                <a:lnTo>
                  <a:pt x="177794" y="89677"/>
                </a:lnTo>
                <a:lnTo>
                  <a:pt x="173751" y="141054"/>
                </a:lnTo>
                <a:lnTo>
                  <a:pt x="161759" y="186999"/>
                </a:lnTo>
                <a:lnTo>
                  <a:pt x="142351" y="226092"/>
                </a:lnTo>
                <a:lnTo>
                  <a:pt x="115998" y="257663"/>
                </a:lnTo>
                <a:lnTo>
                  <a:pt x="83173" y="281042"/>
                </a:lnTo>
                <a:lnTo>
                  <a:pt x="44350" y="295561"/>
                </a:lnTo>
                <a:lnTo>
                  <a:pt x="0" y="300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7801" y="2423229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8298" y="129075"/>
                </a:moveTo>
                <a:lnTo>
                  <a:pt x="263028" y="129075"/>
                </a:lnTo>
                <a:lnTo>
                  <a:pt x="263028" y="0"/>
                </a:lnTo>
                <a:lnTo>
                  <a:pt x="298298" y="0"/>
                </a:lnTo>
                <a:lnTo>
                  <a:pt x="298298" y="129075"/>
                </a:lnTo>
                <a:close/>
              </a:path>
              <a:path w="298450" h="320675">
                <a:moveTo>
                  <a:pt x="210872" y="314808"/>
                </a:moveTo>
                <a:lnTo>
                  <a:pt x="175602" y="314808"/>
                </a:lnTo>
                <a:lnTo>
                  <a:pt x="175602" y="1876"/>
                </a:lnTo>
                <a:lnTo>
                  <a:pt x="210872" y="1876"/>
                </a:lnTo>
                <a:lnTo>
                  <a:pt x="210872" y="129075"/>
                </a:lnTo>
                <a:lnTo>
                  <a:pt x="298298" y="129075"/>
                </a:lnTo>
                <a:lnTo>
                  <a:pt x="298298" y="163970"/>
                </a:lnTo>
                <a:lnTo>
                  <a:pt x="210872" y="163970"/>
                </a:lnTo>
                <a:lnTo>
                  <a:pt x="210872" y="314808"/>
                </a:lnTo>
                <a:close/>
              </a:path>
              <a:path w="298450" h="320675">
                <a:moveTo>
                  <a:pt x="298298" y="320436"/>
                </a:moveTo>
                <a:lnTo>
                  <a:pt x="263028" y="320436"/>
                </a:lnTo>
                <a:lnTo>
                  <a:pt x="263028" y="163970"/>
                </a:lnTo>
                <a:lnTo>
                  <a:pt x="298298" y="163970"/>
                </a:lnTo>
                <a:lnTo>
                  <a:pt x="298298" y="320436"/>
                </a:lnTo>
                <a:close/>
              </a:path>
              <a:path w="298450" h="320675">
                <a:moveTo>
                  <a:pt x="73542" y="301300"/>
                </a:moveTo>
                <a:lnTo>
                  <a:pt x="0" y="301300"/>
                </a:lnTo>
                <a:lnTo>
                  <a:pt x="0" y="11631"/>
                </a:lnTo>
                <a:lnTo>
                  <a:pt x="138455" y="11631"/>
                </a:lnTo>
                <a:lnTo>
                  <a:pt x="138455" y="44650"/>
                </a:lnTo>
                <a:lnTo>
                  <a:pt x="36396" y="44650"/>
                </a:lnTo>
                <a:lnTo>
                  <a:pt x="36396" y="268281"/>
                </a:lnTo>
                <a:lnTo>
                  <a:pt x="152338" y="268281"/>
                </a:lnTo>
                <a:lnTo>
                  <a:pt x="152338" y="288542"/>
                </a:lnTo>
                <a:lnTo>
                  <a:pt x="136016" y="294018"/>
                </a:lnTo>
                <a:lnTo>
                  <a:pt x="116599" y="298017"/>
                </a:lnTo>
                <a:lnTo>
                  <a:pt x="95352" y="300467"/>
                </a:lnTo>
                <a:lnTo>
                  <a:pt x="73542" y="301300"/>
                </a:lnTo>
                <a:close/>
              </a:path>
              <a:path w="298450" h="320675">
                <a:moveTo>
                  <a:pt x="152338" y="268281"/>
                </a:moveTo>
                <a:lnTo>
                  <a:pt x="77670" y="268281"/>
                </a:lnTo>
                <a:lnTo>
                  <a:pt x="98148" y="267454"/>
                </a:lnTo>
                <a:lnTo>
                  <a:pt x="117959" y="265044"/>
                </a:lnTo>
                <a:lnTo>
                  <a:pt x="136292" y="261157"/>
                </a:lnTo>
                <a:lnTo>
                  <a:pt x="152338" y="255898"/>
                </a:lnTo>
                <a:lnTo>
                  <a:pt x="152338" y="2682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48995" y="2419108"/>
            <a:ext cx="696595" cy="325120"/>
          </a:xfrm>
          <a:custGeom>
            <a:avLst/>
            <a:gdLst/>
            <a:ahLst/>
            <a:cxnLst/>
            <a:rect l="l" t="t" r="r" b="b"/>
            <a:pathLst>
              <a:path w="696595" h="325119">
                <a:moveTo>
                  <a:pt x="308432" y="45021"/>
                </a:moveTo>
                <a:lnTo>
                  <a:pt x="178612" y="45021"/>
                </a:lnTo>
                <a:lnTo>
                  <a:pt x="178612" y="0"/>
                </a:lnTo>
                <a:lnTo>
                  <a:pt x="140335" y="0"/>
                </a:lnTo>
                <a:lnTo>
                  <a:pt x="140335" y="45021"/>
                </a:lnTo>
                <a:lnTo>
                  <a:pt x="11264" y="45021"/>
                </a:lnTo>
                <a:lnTo>
                  <a:pt x="11264" y="78041"/>
                </a:lnTo>
                <a:lnTo>
                  <a:pt x="308432" y="78041"/>
                </a:lnTo>
                <a:lnTo>
                  <a:pt x="308432" y="45021"/>
                </a:lnTo>
                <a:close/>
              </a:path>
              <a:path w="696595" h="325119">
                <a:moveTo>
                  <a:pt x="320065" y="276529"/>
                </a:moveTo>
                <a:lnTo>
                  <a:pt x="245770" y="276529"/>
                </a:lnTo>
                <a:lnTo>
                  <a:pt x="245770" y="222123"/>
                </a:lnTo>
                <a:lnTo>
                  <a:pt x="245770" y="214249"/>
                </a:lnTo>
                <a:lnTo>
                  <a:pt x="280162" y="194741"/>
                </a:lnTo>
                <a:lnTo>
                  <a:pt x="293801" y="162839"/>
                </a:lnTo>
                <a:lnTo>
                  <a:pt x="283527" y="134162"/>
                </a:lnTo>
                <a:lnTo>
                  <a:pt x="278358" y="130581"/>
                </a:lnTo>
                <a:lnTo>
                  <a:pt x="255905" y="115036"/>
                </a:lnTo>
                <a:lnTo>
                  <a:pt x="255905" y="162839"/>
                </a:lnTo>
                <a:lnTo>
                  <a:pt x="248551" y="177482"/>
                </a:lnTo>
                <a:lnTo>
                  <a:pt x="228282" y="187375"/>
                </a:lnTo>
                <a:lnTo>
                  <a:pt x="209003" y="190931"/>
                </a:lnTo>
                <a:lnTo>
                  <a:pt x="209003" y="222123"/>
                </a:lnTo>
                <a:lnTo>
                  <a:pt x="209003" y="276529"/>
                </a:lnTo>
                <a:lnTo>
                  <a:pt x="111074" y="276529"/>
                </a:lnTo>
                <a:lnTo>
                  <a:pt x="111074" y="222123"/>
                </a:lnTo>
                <a:lnTo>
                  <a:pt x="122593" y="223393"/>
                </a:lnTo>
                <a:lnTo>
                  <a:pt x="134620" y="224332"/>
                </a:lnTo>
                <a:lnTo>
                  <a:pt x="147053" y="224929"/>
                </a:lnTo>
                <a:lnTo>
                  <a:pt x="159842" y="225132"/>
                </a:lnTo>
                <a:lnTo>
                  <a:pt x="172859" y="224929"/>
                </a:lnTo>
                <a:lnTo>
                  <a:pt x="185407" y="224332"/>
                </a:lnTo>
                <a:lnTo>
                  <a:pt x="197472" y="223393"/>
                </a:lnTo>
                <a:lnTo>
                  <a:pt x="209003" y="222123"/>
                </a:lnTo>
                <a:lnTo>
                  <a:pt x="209003" y="190931"/>
                </a:lnTo>
                <a:lnTo>
                  <a:pt x="197815" y="192976"/>
                </a:lnTo>
                <a:lnTo>
                  <a:pt x="159842" y="194741"/>
                </a:lnTo>
                <a:lnTo>
                  <a:pt x="122047" y="192976"/>
                </a:lnTo>
                <a:lnTo>
                  <a:pt x="91554" y="187375"/>
                </a:lnTo>
                <a:lnTo>
                  <a:pt x="71196" y="177482"/>
                </a:lnTo>
                <a:lnTo>
                  <a:pt x="63792" y="162839"/>
                </a:lnTo>
                <a:lnTo>
                  <a:pt x="71196" y="147993"/>
                </a:lnTo>
                <a:lnTo>
                  <a:pt x="91554" y="137985"/>
                </a:lnTo>
                <a:lnTo>
                  <a:pt x="122047" y="132346"/>
                </a:lnTo>
                <a:lnTo>
                  <a:pt x="159842" y="130581"/>
                </a:lnTo>
                <a:lnTo>
                  <a:pt x="197815" y="132346"/>
                </a:lnTo>
                <a:lnTo>
                  <a:pt x="228282" y="137985"/>
                </a:lnTo>
                <a:lnTo>
                  <a:pt x="248551" y="147993"/>
                </a:lnTo>
                <a:lnTo>
                  <a:pt x="255905" y="162839"/>
                </a:lnTo>
                <a:lnTo>
                  <a:pt x="255905" y="115036"/>
                </a:lnTo>
                <a:lnTo>
                  <a:pt x="255244" y="114579"/>
                </a:lnTo>
                <a:lnTo>
                  <a:pt x="212750" y="103378"/>
                </a:lnTo>
                <a:lnTo>
                  <a:pt x="159842" y="99809"/>
                </a:lnTo>
                <a:lnTo>
                  <a:pt x="106946" y="103378"/>
                </a:lnTo>
                <a:lnTo>
                  <a:pt x="64452" y="114579"/>
                </a:lnTo>
                <a:lnTo>
                  <a:pt x="36169" y="134162"/>
                </a:lnTo>
                <a:lnTo>
                  <a:pt x="25895" y="162839"/>
                </a:lnTo>
                <a:lnTo>
                  <a:pt x="29235" y="179946"/>
                </a:lnTo>
                <a:lnTo>
                  <a:pt x="38798" y="194170"/>
                </a:lnTo>
                <a:lnTo>
                  <a:pt x="53911" y="205587"/>
                </a:lnTo>
                <a:lnTo>
                  <a:pt x="73926" y="214249"/>
                </a:lnTo>
                <a:lnTo>
                  <a:pt x="73926" y="276529"/>
                </a:lnTo>
                <a:lnTo>
                  <a:pt x="0" y="276529"/>
                </a:lnTo>
                <a:lnTo>
                  <a:pt x="0" y="309181"/>
                </a:lnTo>
                <a:lnTo>
                  <a:pt x="320065" y="309181"/>
                </a:lnTo>
                <a:lnTo>
                  <a:pt x="320065" y="276529"/>
                </a:lnTo>
                <a:close/>
              </a:path>
              <a:path w="696595" h="325119">
                <a:moveTo>
                  <a:pt x="556082" y="16510"/>
                </a:moveTo>
                <a:lnTo>
                  <a:pt x="372592" y="16510"/>
                </a:lnTo>
                <a:lnTo>
                  <a:pt x="372592" y="51028"/>
                </a:lnTo>
                <a:lnTo>
                  <a:pt x="518553" y="51028"/>
                </a:lnTo>
                <a:lnTo>
                  <a:pt x="518553" y="220624"/>
                </a:lnTo>
                <a:lnTo>
                  <a:pt x="556082" y="220624"/>
                </a:lnTo>
                <a:lnTo>
                  <a:pt x="556082" y="16510"/>
                </a:lnTo>
                <a:close/>
              </a:path>
              <a:path w="696595" h="325119">
                <a:moveTo>
                  <a:pt x="587971" y="257022"/>
                </a:moveTo>
                <a:lnTo>
                  <a:pt x="567969" y="263245"/>
                </a:lnTo>
                <a:lnTo>
                  <a:pt x="543039" y="267436"/>
                </a:lnTo>
                <a:lnTo>
                  <a:pt x="514311" y="269798"/>
                </a:lnTo>
                <a:lnTo>
                  <a:pt x="482904" y="270535"/>
                </a:lnTo>
                <a:lnTo>
                  <a:pt x="454393" y="270535"/>
                </a:lnTo>
                <a:lnTo>
                  <a:pt x="454393" y="134708"/>
                </a:lnTo>
                <a:lnTo>
                  <a:pt x="416877" y="134708"/>
                </a:lnTo>
                <a:lnTo>
                  <a:pt x="416877" y="270535"/>
                </a:lnTo>
                <a:lnTo>
                  <a:pt x="360959" y="270535"/>
                </a:lnTo>
                <a:lnTo>
                  <a:pt x="360959" y="305422"/>
                </a:lnTo>
                <a:lnTo>
                  <a:pt x="483285" y="305422"/>
                </a:lnTo>
                <a:lnTo>
                  <a:pt x="514946" y="304634"/>
                </a:lnTo>
                <a:lnTo>
                  <a:pt x="543509" y="302196"/>
                </a:lnTo>
                <a:lnTo>
                  <a:pt x="568134" y="297992"/>
                </a:lnTo>
                <a:lnTo>
                  <a:pt x="587971" y="291922"/>
                </a:lnTo>
                <a:lnTo>
                  <a:pt x="587971" y="257022"/>
                </a:lnTo>
                <a:close/>
              </a:path>
              <a:path w="696595" h="325119">
                <a:moveTo>
                  <a:pt x="696036" y="130949"/>
                </a:moveTo>
                <a:lnTo>
                  <a:pt x="651764" y="130949"/>
                </a:lnTo>
                <a:lnTo>
                  <a:pt x="651764" y="4127"/>
                </a:lnTo>
                <a:lnTo>
                  <a:pt x="614616" y="4127"/>
                </a:lnTo>
                <a:lnTo>
                  <a:pt x="614616" y="324561"/>
                </a:lnTo>
                <a:lnTo>
                  <a:pt x="651764" y="324561"/>
                </a:lnTo>
                <a:lnTo>
                  <a:pt x="651764" y="166598"/>
                </a:lnTo>
                <a:lnTo>
                  <a:pt x="696036" y="166598"/>
                </a:lnTo>
                <a:lnTo>
                  <a:pt x="696036" y="1309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99369" y="3213795"/>
            <a:ext cx="315595" cy="321310"/>
          </a:xfrm>
          <a:custGeom>
            <a:avLst/>
            <a:gdLst/>
            <a:ahLst/>
            <a:cxnLst/>
            <a:rect l="l" t="t" r="r" b="b"/>
            <a:pathLst>
              <a:path w="315594" h="321310">
                <a:moveTo>
                  <a:pt x="103938" y="50655"/>
                </a:moveTo>
                <a:lnTo>
                  <a:pt x="67165" y="50655"/>
                </a:lnTo>
                <a:lnTo>
                  <a:pt x="67165" y="0"/>
                </a:lnTo>
                <a:lnTo>
                  <a:pt x="103938" y="0"/>
                </a:lnTo>
                <a:lnTo>
                  <a:pt x="103938" y="50655"/>
                </a:lnTo>
                <a:close/>
              </a:path>
              <a:path w="315594" h="321310">
                <a:moveTo>
                  <a:pt x="171103" y="84051"/>
                </a:moveTo>
                <a:lnTo>
                  <a:pt x="0" y="84051"/>
                </a:lnTo>
                <a:lnTo>
                  <a:pt x="0" y="50655"/>
                </a:lnTo>
                <a:lnTo>
                  <a:pt x="171103" y="50655"/>
                </a:lnTo>
                <a:lnTo>
                  <a:pt x="171103" y="84051"/>
                </a:lnTo>
                <a:close/>
              </a:path>
              <a:path w="315594" h="321310">
                <a:moveTo>
                  <a:pt x="315191" y="129828"/>
                </a:moveTo>
                <a:lnTo>
                  <a:pt x="280670" y="129828"/>
                </a:lnTo>
                <a:lnTo>
                  <a:pt x="280670" y="750"/>
                </a:lnTo>
                <a:lnTo>
                  <a:pt x="315191" y="750"/>
                </a:lnTo>
                <a:lnTo>
                  <a:pt x="315191" y="129828"/>
                </a:lnTo>
                <a:close/>
              </a:path>
              <a:path w="315594" h="321310">
                <a:moveTo>
                  <a:pt x="229264" y="315566"/>
                </a:moveTo>
                <a:lnTo>
                  <a:pt x="194743" y="315566"/>
                </a:lnTo>
                <a:lnTo>
                  <a:pt x="194743" y="2626"/>
                </a:lnTo>
                <a:lnTo>
                  <a:pt x="229264" y="2626"/>
                </a:lnTo>
                <a:lnTo>
                  <a:pt x="229264" y="129828"/>
                </a:lnTo>
                <a:lnTo>
                  <a:pt x="315191" y="129828"/>
                </a:lnTo>
                <a:lnTo>
                  <a:pt x="315191" y="164725"/>
                </a:lnTo>
                <a:lnTo>
                  <a:pt x="229264" y="164725"/>
                </a:lnTo>
                <a:lnTo>
                  <a:pt x="229264" y="315566"/>
                </a:lnTo>
                <a:close/>
              </a:path>
              <a:path w="315594" h="321310">
                <a:moveTo>
                  <a:pt x="315191" y="321195"/>
                </a:moveTo>
                <a:lnTo>
                  <a:pt x="280670" y="321195"/>
                </a:lnTo>
                <a:lnTo>
                  <a:pt x="280670" y="164725"/>
                </a:lnTo>
                <a:lnTo>
                  <a:pt x="315191" y="164725"/>
                </a:lnTo>
                <a:lnTo>
                  <a:pt x="315191" y="321195"/>
                </a:lnTo>
                <a:close/>
              </a:path>
              <a:path w="315594" h="321310">
                <a:moveTo>
                  <a:pt x="87052" y="305810"/>
                </a:moveTo>
                <a:lnTo>
                  <a:pt x="57398" y="299420"/>
                </a:lnTo>
                <a:lnTo>
                  <a:pt x="33864" y="280576"/>
                </a:lnTo>
                <a:lnTo>
                  <a:pt x="18350" y="249772"/>
                </a:lnTo>
                <a:lnTo>
                  <a:pt x="12757" y="207501"/>
                </a:lnTo>
                <a:lnTo>
                  <a:pt x="18350" y="165229"/>
                </a:lnTo>
                <a:lnTo>
                  <a:pt x="33864" y="134425"/>
                </a:lnTo>
                <a:lnTo>
                  <a:pt x="57398" y="115581"/>
                </a:lnTo>
                <a:lnTo>
                  <a:pt x="87052" y="109191"/>
                </a:lnTo>
                <a:lnTo>
                  <a:pt x="116924" y="115581"/>
                </a:lnTo>
                <a:lnTo>
                  <a:pt x="140569" y="134425"/>
                </a:lnTo>
                <a:lnTo>
                  <a:pt x="144311" y="141836"/>
                </a:lnTo>
                <a:lnTo>
                  <a:pt x="87052" y="141836"/>
                </a:lnTo>
                <a:lnTo>
                  <a:pt x="71181" y="146186"/>
                </a:lnTo>
                <a:lnTo>
                  <a:pt x="58582" y="158908"/>
                </a:lnTo>
                <a:lnTo>
                  <a:pt x="50274" y="179511"/>
                </a:lnTo>
                <a:lnTo>
                  <a:pt x="47278" y="207501"/>
                </a:lnTo>
                <a:lnTo>
                  <a:pt x="50274" y="235490"/>
                </a:lnTo>
                <a:lnTo>
                  <a:pt x="58582" y="256093"/>
                </a:lnTo>
                <a:lnTo>
                  <a:pt x="71181" y="268815"/>
                </a:lnTo>
                <a:lnTo>
                  <a:pt x="87052" y="273165"/>
                </a:lnTo>
                <a:lnTo>
                  <a:pt x="144311" y="273165"/>
                </a:lnTo>
                <a:lnTo>
                  <a:pt x="140569" y="280576"/>
                </a:lnTo>
                <a:lnTo>
                  <a:pt x="116924" y="299420"/>
                </a:lnTo>
                <a:lnTo>
                  <a:pt x="87052" y="305810"/>
                </a:lnTo>
                <a:close/>
              </a:path>
              <a:path w="315594" h="321310">
                <a:moveTo>
                  <a:pt x="144311" y="273165"/>
                </a:moveTo>
                <a:lnTo>
                  <a:pt x="87052" y="273165"/>
                </a:lnTo>
                <a:lnTo>
                  <a:pt x="103199" y="268815"/>
                </a:lnTo>
                <a:lnTo>
                  <a:pt x="116039" y="256093"/>
                </a:lnTo>
                <a:lnTo>
                  <a:pt x="124517" y="235490"/>
                </a:lnTo>
                <a:lnTo>
                  <a:pt x="127577" y="207501"/>
                </a:lnTo>
                <a:lnTo>
                  <a:pt x="124517" y="179511"/>
                </a:lnTo>
                <a:lnTo>
                  <a:pt x="116039" y="158908"/>
                </a:lnTo>
                <a:lnTo>
                  <a:pt x="103199" y="146186"/>
                </a:lnTo>
                <a:lnTo>
                  <a:pt x="87052" y="141836"/>
                </a:lnTo>
                <a:lnTo>
                  <a:pt x="144311" y="141836"/>
                </a:lnTo>
                <a:lnTo>
                  <a:pt x="156124" y="165229"/>
                </a:lnTo>
                <a:lnTo>
                  <a:pt x="161723" y="207501"/>
                </a:lnTo>
                <a:lnTo>
                  <a:pt x="156124" y="249772"/>
                </a:lnTo>
                <a:lnTo>
                  <a:pt x="144311" y="2731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78724" y="3214546"/>
            <a:ext cx="323850" cy="320675"/>
          </a:xfrm>
          <a:custGeom>
            <a:avLst/>
            <a:gdLst/>
            <a:ahLst/>
            <a:cxnLst/>
            <a:rect l="l" t="t" r="r" b="b"/>
            <a:pathLst>
              <a:path w="323850" h="320675">
                <a:moveTo>
                  <a:pt x="278794" y="177107"/>
                </a:moveTo>
                <a:lnTo>
                  <a:pt x="241646" y="177107"/>
                </a:lnTo>
                <a:lnTo>
                  <a:pt x="241646" y="0"/>
                </a:lnTo>
                <a:lnTo>
                  <a:pt x="278794" y="0"/>
                </a:lnTo>
                <a:lnTo>
                  <a:pt x="278794" y="65664"/>
                </a:lnTo>
                <a:lnTo>
                  <a:pt x="323821" y="65664"/>
                </a:lnTo>
                <a:lnTo>
                  <a:pt x="323821" y="101311"/>
                </a:lnTo>
                <a:lnTo>
                  <a:pt x="278794" y="101311"/>
                </a:lnTo>
                <a:lnTo>
                  <a:pt x="278794" y="177107"/>
                </a:lnTo>
                <a:close/>
              </a:path>
              <a:path w="323850" h="320675">
                <a:moveTo>
                  <a:pt x="115194" y="158721"/>
                </a:moveTo>
                <a:lnTo>
                  <a:pt x="0" y="158721"/>
                </a:lnTo>
                <a:lnTo>
                  <a:pt x="0" y="7879"/>
                </a:lnTo>
                <a:lnTo>
                  <a:pt x="195493" y="7879"/>
                </a:lnTo>
                <a:lnTo>
                  <a:pt x="195493" y="39398"/>
                </a:lnTo>
                <a:lnTo>
                  <a:pt x="37147" y="39398"/>
                </a:lnTo>
                <a:lnTo>
                  <a:pt x="37147" y="127202"/>
                </a:lnTo>
                <a:lnTo>
                  <a:pt x="218382" y="127202"/>
                </a:lnTo>
                <a:lnTo>
                  <a:pt x="218382" y="144462"/>
                </a:lnTo>
                <a:lnTo>
                  <a:pt x="200412" y="150331"/>
                </a:lnTo>
                <a:lnTo>
                  <a:pt x="176497" y="154828"/>
                </a:lnTo>
                <a:lnTo>
                  <a:pt x="147728" y="157707"/>
                </a:lnTo>
                <a:lnTo>
                  <a:pt x="115194" y="158721"/>
                </a:lnTo>
                <a:close/>
              </a:path>
              <a:path w="323850" h="320675">
                <a:moveTo>
                  <a:pt x="218382" y="127202"/>
                </a:moveTo>
                <a:lnTo>
                  <a:pt x="117446" y="127202"/>
                </a:lnTo>
                <a:lnTo>
                  <a:pt x="148678" y="126240"/>
                </a:lnTo>
                <a:lnTo>
                  <a:pt x="176497" y="123449"/>
                </a:lnTo>
                <a:lnTo>
                  <a:pt x="200025" y="118970"/>
                </a:lnTo>
                <a:lnTo>
                  <a:pt x="218382" y="112943"/>
                </a:lnTo>
                <a:lnTo>
                  <a:pt x="218382" y="127202"/>
                </a:lnTo>
                <a:close/>
              </a:path>
              <a:path w="323850" h="320675">
                <a:moveTo>
                  <a:pt x="146338" y="320444"/>
                </a:moveTo>
                <a:lnTo>
                  <a:pt x="92587" y="316821"/>
                </a:lnTo>
                <a:lnTo>
                  <a:pt x="48967" y="305247"/>
                </a:lnTo>
                <a:lnTo>
                  <a:pt x="19699" y="284668"/>
                </a:lnTo>
                <a:lnTo>
                  <a:pt x="9005" y="254029"/>
                </a:lnTo>
                <a:lnTo>
                  <a:pt x="19699" y="223389"/>
                </a:lnTo>
                <a:lnTo>
                  <a:pt x="48967" y="202810"/>
                </a:lnTo>
                <a:lnTo>
                  <a:pt x="92587" y="191237"/>
                </a:lnTo>
                <a:lnTo>
                  <a:pt x="146338" y="187613"/>
                </a:lnTo>
                <a:lnTo>
                  <a:pt x="200248" y="191237"/>
                </a:lnTo>
                <a:lnTo>
                  <a:pt x="243851" y="202810"/>
                </a:lnTo>
                <a:lnTo>
                  <a:pt x="265931" y="218382"/>
                </a:lnTo>
                <a:lnTo>
                  <a:pt x="146338" y="218382"/>
                </a:lnTo>
                <a:lnTo>
                  <a:pt x="108141" y="220522"/>
                </a:lnTo>
                <a:lnTo>
                  <a:pt x="77156" y="227059"/>
                </a:lnTo>
                <a:lnTo>
                  <a:pt x="56372" y="238170"/>
                </a:lnTo>
                <a:lnTo>
                  <a:pt x="48779" y="254029"/>
                </a:lnTo>
                <a:lnTo>
                  <a:pt x="56372" y="270046"/>
                </a:lnTo>
                <a:lnTo>
                  <a:pt x="77156" y="281139"/>
                </a:lnTo>
                <a:lnTo>
                  <a:pt x="108141" y="287588"/>
                </a:lnTo>
                <a:lnTo>
                  <a:pt x="146338" y="289675"/>
                </a:lnTo>
                <a:lnTo>
                  <a:pt x="265931" y="289675"/>
                </a:lnTo>
                <a:lnTo>
                  <a:pt x="243851" y="305247"/>
                </a:lnTo>
                <a:lnTo>
                  <a:pt x="200248" y="316821"/>
                </a:lnTo>
                <a:lnTo>
                  <a:pt x="146338" y="320444"/>
                </a:lnTo>
                <a:close/>
              </a:path>
              <a:path w="323850" h="320675">
                <a:moveTo>
                  <a:pt x="265931" y="289675"/>
                </a:moveTo>
                <a:lnTo>
                  <a:pt x="146338" y="289675"/>
                </a:lnTo>
                <a:lnTo>
                  <a:pt x="184694" y="287588"/>
                </a:lnTo>
                <a:lnTo>
                  <a:pt x="215662" y="281139"/>
                </a:lnTo>
                <a:lnTo>
                  <a:pt x="236358" y="270046"/>
                </a:lnTo>
                <a:lnTo>
                  <a:pt x="243898" y="254029"/>
                </a:lnTo>
                <a:lnTo>
                  <a:pt x="236358" y="238170"/>
                </a:lnTo>
                <a:lnTo>
                  <a:pt x="215662" y="227059"/>
                </a:lnTo>
                <a:lnTo>
                  <a:pt x="184694" y="220522"/>
                </a:lnTo>
                <a:lnTo>
                  <a:pt x="146338" y="218382"/>
                </a:lnTo>
                <a:lnTo>
                  <a:pt x="265931" y="218382"/>
                </a:lnTo>
                <a:lnTo>
                  <a:pt x="273031" y="223389"/>
                </a:lnTo>
                <a:lnTo>
                  <a:pt x="283672" y="254029"/>
                </a:lnTo>
                <a:lnTo>
                  <a:pt x="273031" y="284668"/>
                </a:lnTo>
                <a:lnTo>
                  <a:pt x="265931" y="28967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36925" y="3214547"/>
            <a:ext cx="1018540" cy="320675"/>
          </a:xfrm>
          <a:custGeom>
            <a:avLst/>
            <a:gdLst/>
            <a:ahLst/>
            <a:cxnLst/>
            <a:rect l="l" t="t" r="r" b="b"/>
            <a:pathLst>
              <a:path w="1018539" h="320675">
                <a:moveTo>
                  <a:pt x="221373" y="276542"/>
                </a:moveTo>
                <a:lnTo>
                  <a:pt x="152044" y="189496"/>
                </a:lnTo>
                <a:lnTo>
                  <a:pt x="118567" y="147472"/>
                </a:lnTo>
                <a:lnTo>
                  <a:pt x="122567" y="124193"/>
                </a:lnTo>
                <a:lnTo>
                  <a:pt x="125552" y="99441"/>
                </a:lnTo>
                <a:lnTo>
                  <a:pt x="127482" y="73279"/>
                </a:lnTo>
                <a:lnTo>
                  <a:pt x="128320" y="45783"/>
                </a:lnTo>
                <a:lnTo>
                  <a:pt x="208991" y="45783"/>
                </a:lnTo>
                <a:lnTo>
                  <a:pt x="208991" y="11633"/>
                </a:lnTo>
                <a:lnTo>
                  <a:pt x="7493" y="11633"/>
                </a:lnTo>
                <a:lnTo>
                  <a:pt x="7493" y="45783"/>
                </a:lnTo>
                <a:lnTo>
                  <a:pt x="90805" y="45783"/>
                </a:lnTo>
                <a:lnTo>
                  <a:pt x="86360" y="113195"/>
                </a:lnTo>
                <a:lnTo>
                  <a:pt x="74663" y="171145"/>
                </a:lnTo>
                <a:lnTo>
                  <a:pt x="56108" y="217258"/>
                </a:lnTo>
                <a:lnTo>
                  <a:pt x="31089" y="249174"/>
                </a:lnTo>
                <a:lnTo>
                  <a:pt x="0" y="264541"/>
                </a:lnTo>
                <a:lnTo>
                  <a:pt x="0" y="301307"/>
                </a:lnTo>
                <a:lnTo>
                  <a:pt x="34175" y="290804"/>
                </a:lnTo>
                <a:lnTo>
                  <a:pt x="63830" y="268198"/>
                </a:lnTo>
                <a:lnTo>
                  <a:pt x="88480" y="234188"/>
                </a:lnTo>
                <a:lnTo>
                  <a:pt x="107683" y="189496"/>
                </a:lnTo>
                <a:lnTo>
                  <a:pt x="192112" y="298691"/>
                </a:lnTo>
                <a:lnTo>
                  <a:pt x="221373" y="276542"/>
                </a:lnTo>
                <a:close/>
              </a:path>
              <a:path w="1018539" h="320675">
                <a:moveTo>
                  <a:pt x="331317" y="129832"/>
                </a:moveTo>
                <a:lnTo>
                  <a:pt x="286296" y="129832"/>
                </a:lnTo>
                <a:lnTo>
                  <a:pt x="286296" y="0"/>
                </a:lnTo>
                <a:lnTo>
                  <a:pt x="249148" y="0"/>
                </a:lnTo>
                <a:lnTo>
                  <a:pt x="249148" y="320446"/>
                </a:lnTo>
                <a:lnTo>
                  <a:pt x="286296" y="320446"/>
                </a:lnTo>
                <a:lnTo>
                  <a:pt x="286296" y="165481"/>
                </a:lnTo>
                <a:lnTo>
                  <a:pt x="331317" y="165481"/>
                </a:lnTo>
                <a:lnTo>
                  <a:pt x="331317" y="129832"/>
                </a:lnTo>
                <a:close/>
              </a:path>
              <a:path w="1018539" h="320675">
                <a:moveTo>
                  <a:pt x="580466" y="159473"/>
                </a:moveTo>
                <a:lnTo>
                  <a:pt x="520382" y="114071"/>
                </a:lnTo>
                <a:lnTo>
                  <a:pt x="479158" y="82931"/>
                </a:lnTo>
                <a:lnTo>
                  <a:pt x="484847" y="64516"/>
                </a:lnTo>
                <a:lnTo>
                  <a:pt x="488962" y="45364"/>
                </a:lnTo>
                <a:lnTo>
                  <a:pt x="491451" y="25577"/>
                </a:lnTo>
                <a:lnTo>
                  <a:pt x="492290" y="5257"/>
                </a:lnTo>
                <a:lnTo>
                  <a:pt x="455142" y="3009"/>
                </a:lnTo>
                <a:lnTo>
                  <a:pt x="448195" y="56667"/>
                </a:lnTo>
                <a:lnTo>
                  <a:pt x="429069" y="102717"/>
                </a:lnTo>
                <a:lnTo>
                  <a:pt x="398691" y="136817"/>
                </a:lnTo>
                <a:lnTo>
                  <a:pt x="357962" y="154597"/>
                </a:lnTo>
                <a:lnTo>
                  <a:pt x="357962" y="189496"/>
                </a:lnTo>
                <a:lnTo>
                  <a:pt x="390969" y="180873"/>
                </a:lnTo>
                <a:lnTo>
                  <a:pt x="419963" y="164731"/>
                </a:lnTo>
                <a:lnTo>
                  <a:pt x="444601" y="142113"/>
                </a:lnTo>
                <a:lnTo>
                  <a:pt x="464527" y="114071"/>
                </a:lnTo>
                <a:lnTo>
                  <a:pt x="557961" y="186118"/>
                </a:lnTo>
                <a:lnTo>
                  <a:pt x="580466" y="159473"/>
                </a:lnTo>
                <a:close/>
              </a:path>
              <a:path w="1018539" h="320675">
                <a:moveTo>
                  <a:pt x="655891" y="282549"/>
                </a:moveTo>
                <a:lnTo>
                  <a:pt x="416877" y="282549"/>
                </a:lnTo>
                <a:lnTo>
                  <a:pt x="416877" y="214261"/>
                </a:lnTo>
                <a:lnTo>
                  <a:pt x="379349" y="214261"/>
                </a:lnTo>
                <a:lnTo>
                  <a:pt x="379349" y="316318"/>
                </a:lnTo>
                <a:lnTo>
                  <a:pt x="655891" y="316318"/>
                </a:lnTo>
                <a:lnTo>
                  <a:pt x="655891" y="282549"/>
                </a:lnTo>
                <a:close/>
              </a:path>
              <a:path w="1018539" h="320675">
                <a:moveTo>
                  <a:pt x="692289" y="72796"/>
                </a:moveTo>
                <a:lnTo>
                  <a:pt x="647268" y="72796"/>
                </a:lnTo>
                <a:lnTo>
                  <a:pt x="647268" y="0"/>
                </a:lnTo>
                <a:lnTo>
                  <a:pt x="610120" y="0"/>
                </a:lnTo>
                <a:lnTo>
                  <a:pt x="610120" y="237896"/>
                </a:lnTo>
                <a:lnTo>
                  <a:pt x="647268" y="237896"/>
                </a:lnTo>
                <a:lnTo>
                  <a:pt x="647268" y="108445"/>
                </a:lnTo>
                <a:lnTo>
                  <a:pt x="692289" y="108445"/>
                </a:lnTo>
                <a:lnTo>
                  <a:pt x="692289" y="72796"/>
                </a:lnTo>
                <a:close/>
              </a:path>
              <a:path w="1018539" h="320675">
                <a:moveTo>
                  <a:pt x="927176" y="107696"/>
                </a:moveTo>
                <a:lnTo>
                  <a:pt x="919772" y="66751"/>
                </a:lnTo>
                <a:lnTo>
                  <a:pt x="902601" y="40157"/>
                </a:lnTo>
                <a:lnTo>
                  <a:pt x="899185" y="34848"/>
                </a:lnTo>
                <a:lnTo>
                  <a:pt x="890790" y="29311"/>
                </a:lnTo>
                <a:lnTo>
                  <a:pt x="890790" y="107696"/>
                </a:lnTo>
                <a:lnTo>
                  <a:pt x="886320" y="134340"/>
                </a:lnTo>
                <a:lnTo>
                  <a:pt x="873671" y="155625"/>
                </a:lnTo>
                <a:lnTo>
                  <a:pt x="853897" y="169748"/>
                </a:lnTo>
                <a:lnTo>
                  <a:pt x="828116" y="174866"/>
                </a:lnTo>
                <a:lnTo>
                  <a:pt x="802182" y="169748"/>
                </a:lnTo>
                <a:lnTo>
                  <a:pt x="782434" y="155625"/>
                </a:lnTo>
                <a:lnTo>
                  <a:pt x="769874" y="134340"/>
                </a:lnTo>
                <a:lnTo>
                  <a:pt x="765454" y="107696"/>
                </a:lnTo>
                <a:lnTo>
                  <a:pt x="769874" y="81000"/>
                </a:lnTo>
                <a:lnTo>
                  <a:pt x="782434" y="59575"/>
                </a:lnTo>
                <a:lnTo>
                  <a:pt x="802182" y="45326"/>
                </a:lnTo>
                <a:lnTo>
                  <a:pt x="828116" y="40157"/>
                </a:lnTo>
                <a:lnTo>
                  <a:pt x="853897" y="45326"/>
                </a:lnTo>
                <a:lnTo>
                  <a:pt x="873671" y="59575"/>
                </a:lnTo>
                <a:lnTo>
                  <a:pt x="886320" y="81000"/>
                </a:lnTo>
                <a:lnTo>
                  <a:pt x="890790" y="107696"/>
                </a:lnTo>
                <a:lnTo>
                  <a:pt x="890790" y="29311"/>
                </a:lnTo>
                <a:lnTo>
                  <a:pt x="867816" y="14135"/>
                </a:lnTo>
                <a:lnTo>
                  <a:pt x="828116" y="6756"/>
                </a:lnTo>
                <a:lnTo>
                  <a:pt x="788263" y="14135"/>
                </a:lnTo>
                <a:lnTo>
                  <a:pt x="756920" y="34848"/>
                </a:lnTo>
                <a:lnTo>
                  <a:pt x="736409" y="66751"/>
                </a:lnTo>
                <a:lnTo>
                  <a:pt x="729056" y="107696"/>
                </a:lnTo>
                <a:lnTo>
                  <a:pt x="736409" y="148640"/>
                </a:lnTo>
                <a:lnTo>
                  <a:pt x="756920" y="180530"/>
                </a:lnTo>
                <a:lnTo>
                  <a:pt x="788263" y="201244"/>
                </a:lnTo>
                <a:lnTo>
                  <a:pt x="828116" y="208635"/>
                </a:lnTo>
                <a:lnTo>
                  <a:pt x="867816" y="201244"/>
                </a:lnTo>
                <a:lnTo>
                  <a:pt x="899185" y="180530"/>
                </a:lnTo>
                <a:lnTo>
                  <a:pt x="902843" y="174866"/>
                </a:lnTo>
                <a:lnTo>
                  <a:pt x="919772" y="148640"/>
                </a:lnTo>
                <a:lnTo>
                  <a:pt x="927176" y="107696"/>
                </a:lnTo>
                <a:close/>
              </a:path>
              <a:path w="1018539" h="320675">
                <a:moveTo>
                  <a:pt x="954201" y="251409"/>
                </a:moveTo>
                <a:lnTo>
                  <a:pt x="934770" y="258025"/>
                </a:lnTo>
                <a:lnTo>
                  <a:pt x="909967" y="262712"/>
                </a:lnTo>
                <a:lnTo>
                  <a:pt x="881011" y="265493"/>
                </a:lnTo>
                <a:lnTo>
                  <a:pt x="849134" y="266420"/>
                </a:lnTo>
                <a:lnTo>
                  <a:pt x="718185" y="266420"/>
                </a:lnTo>
                <a:lnTo>
                  <a:pt x="718185" y="301307"/>
                </a:lnTo>
                <a:lnTo>
                  <a:pt x="846886" y="301307"/>
                </a:lnTo>
                <a:lnTo>
                  <a:pt x="880110" y="300278"/>
                </a:lnTo>
                <a:lnTo>
                  <a:pt x="909828" y="297281"/>
                </a:lnTo>
                <a:lnTo>
                  <a:pt x="934897" y="292442"/>
                </a:lnTo>
                <a:lnTo>
                  <a:pt x="954201" y="285927"/>
                </a:lnTo>
                <a:lnTo>
                  <a:pt x="954201" y="251409"/>
                </a:lnTo>
                <a:close/>
              </a:path>
              <a:path w="1018539" h="320675">
                <a:moveTo>
                  <a:pt x="1018362" y="0"/>
                </a:moveTo>
                <a:lnTo>
                  <a:pt x="981214" y="0"/>
                </a:lnTo>
                <a:lnTo>
                  <a:pt x="981214" y="320446"/>
                </a:lnTo>
                <a:lnTo>
                  <a:pt x="1018362" y="320446"/>
                </a:lnTo>
                <a:lnTo>
                  <a:pt x="1018362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93255" y="3214546"/>
            <a:ext cx="35560" cy="129539"/>
          </a:xfrm>
          <a:custGeom>
            <a:avLst/>
            <a:gdLst/>
            <a:ahLst/>
            <a:cxnLst/>
            <a:rect l="l" t="t" r="r" b="b"/>
            <a:pathLst>
              <a:path w="35560" h="129539">
                <a:moveTo>
                  <a:pt x="35271" y="129078"/>
                </a:moveTo>
                <a:lnTo>
                  <a:pt x="0" y="129078"/>
                </a:lnTo>
                <a:lnTo>
                  <a:pt x="0" y="0"/>
                </a:lnTo>
                <a:lnTo>
                  <a:pt x="35271" y="0"/>
                </a:lnTo>
                <a:lnTo>
                  <a:pt x="35271" y="1290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0217" y="3216693"/>
            <a:ext cx="298450" cy="318770"/>
          </a:xfrm>
          <a:custGeom>
            <a:avLst/>
            <a:gdLst/>
            <a:ahLst/>
            <a:cxnLst/>
            <a:rect l="l" t="t" r="r" b="b"/>
            <a:pathLst>
              <a:path w="298450" h="318770">
                <a:moveTo>
                  <a:pt x="137325" y="43256"/>
                </a:moveTo>
                <a:lnTo>
                  <a:pt x="102438" y="43256"/>
                </a:lnTo>
                <a:lnTo>
                  <a:pt x="102438" y="265391"/>
                </a:lnTo>
                <a:lnTo>
                  <a:pt x="137325" y="265391"/>
                </a:lnTo>
                <a:lnTo>
                  <a:pt x="137325" y="43256"/>
                </a:lnTo>
                <a:close/>
              </a:path>
              <a:path w="298450" h="318770">
                <a:moveTo>
                  <a:pt x="137325" y="8890"/>
                </a:moveTo>
                <a:lnTo>
                  <a:pt x="0" y="8890"/>
                </a:lnTo>
                <a:lnTo>
                  <a:pt x="0" y="43180"/>
                </a:lnTo>
                <a:lnTo>
                  <a:pt x="0" y="265430"/>
                </a:lnTo>
                <a:lnTo>
                  <a:pt x="0" y="299720"/>
                </a:lnTo>
                <a:lnTo>
                  <a:pt x="137325" y="299720"/>
                </a:lnTo>
                <a:lnTo>
                  <a:pt x="137325" y="265430"/>
                </a:lnTo>
                <a:lnTo>
                  <a:pt x="35267" y="265430"/>
                </a:lnTo>
                <a:lnTo>
                  <a:pt x="35267" y="43180"/>
                </a:lnTo>
                <a:lnTo>
                  <a:pt x="137325" y="43180"/>
                </a:lnTo>
                <a:lnTo>
                  <a:pt x="137325" y="8890"/>
                </a:lnTo>
                <a:close/>
              </a:path>
              <a:path w="298450" h="318770">
                <a:moveTo>
                  <a:pt x="298297" y="127000"/>
                </a:moveTo>
                <a:lnTo>
                  <a:pt x="210870" y="127000"/>
                </a:lnTo>
                <a:lnTo>
                  <a:pt x="210870" y="0"/>
                </a:lnTo>
                <a:lnTo>
                  <a:pt x="175602" y="0"/>
                </a:lnTo>
                <a:lnTo>
                  <a:pt x="175602" y="127000"/>
                </a:lnTo>
                <a:lnTo>
                  <a:pt x="175602" y="162560"/>
                </a:lnTo>
                <a:lnTo>
                  <a:pt x="175602" y="312420"/>
                </a:lnTo>
                <a:lnTo>
                  <a:pt x="210870" y="312420"/>
                </a:lnTo>
                <a:lnTo>
                  <a:pt x="210870" y="162560"/>
                </a:lnTo>
                <a:lnTo>
                  <a:pt x="263029" y="162560"/>
                </a:lnTo>
                <a:lnTo>
                  <a:pt x="263029" y="318300"/>
                </a:lnTo>
                <a:lnTo>
                  <a:pt x="298297" y="318300"/>
                </a:lnTo>
                <a:lnTo>
                  <a:pt x="298297" y="162560"/>
                </a:lnTo>
                <a:lnTo>
                  <a:pt x="298297" y="162204"/>
                </a:lnTo>
                <a:lnTo>
                  <a:pt x="298297" y="1270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4224" y="3214546"/>
            <a:ext cx="35560" cy="129539"/>
          </a:xfrm>
          <a:custGeom>
            <a:avLst/>
            <a:gdLst/>
            <a:ahLst/>
            <a:cxnLst/>
            <a:rect l="l" t="t" r="r" b="b"/>
            <a:pathLst>
              <a:path w="35560" h="129539">
                <a:moveTo>
                  <a:pt x="35271" y="129078"/>
                </a:moveTo>
                <a:lnTo>
                  <a:pt x="0" y="129078"/>
                </a:lnTo>
                <a:lnTo>
                  <a:pt x="0" y="0"/>
                </a:lnTo>
                <a:lnTo>
                  <a:pt x="35271" y="0"/>
                </a:lnTo>
                <a:lnTo>
                  <a:pt x="35271" y="1290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91189" y="3216693"/>
            <a:ext cx="298450" cy="318770"/>
          </a:xfrm>
          <a:custGeom>
            <a:avLst/>
            <a:gdLst/>
            <a:ahLst/>
            <a:cxnLst/>
            <a:rect l="l" t="t" r="r" b="b"/>
            <a:pathLst>
              <a:path w="298450" h="318770">
                <a:moveTo>
                  <a:pt x="137325" y="43256"/>
                </a:moveTo>
                <a:lnTo>
                  <a:pt x="102425" y="43256"/>
                </a:lnTo>
                <a:lnTo>
                  <a:pt x="102425" y="265391"/>
                </a:lnTo>
                <a:lnTo>
                  <a:pt x="137325" y="265391"/>
                </a:lnTo>
                <a:lnTo>
                  <a:pt x="137325" y="43256"/>
                </a:lnTo>
                <a:close/>
              </a:path>
              <a:path w="298450" h="318770">
                <a:moveTo>
                  <a:pt x="137325" y="8890"/>
                </a:moveTo>
                <a:lnTo>
                  <a:pt x="0" y="8890"/>
                </a:lnTo>
                <a:lnTo>
                  <a:pt x="0" y="43180"/>
                </a:lnTo>
                <a:lnTo>
                  <a:pt x="0" y="265430"/>
                </a:lnTo>
                <a:lnTo>
                  <a:pt x="0" y="299720"/>
                </a:lnTo>
                <a:lnTo>
                  <a:pt x="137325" y="299720"/>
                </a:lnTo>
                <a:lnTo>
                  <a:pt x="137325" y="265430"/>
                </a:lnTo>
                <a:lnTo>
                  <a:pt x="35267" y="265430"/>
                </a:lnTo>
                <a:lnTo>
                  <a:pt x="35267" y="43180"/>
                </a:lnTo>
                <a:lnTo>
                  <a:pt x="137325" y="43180"/>
                </a:lnTo>
                <a:lnTo>
                  <a:pt x="137325" y="8890"/>
                </a:lnTo>
                <a:close/>
              </a:path>
              <a:path w="298450" h="318770">
                <a:moveTo>
                  <a:pt x="298297" y="127000"/>
                </a:moveTo>
                <a:lnTo>
                  <a:pt x="210870" y="127000"/>
                </a:lnTo>
                <a:lnTo>
                  <a:pt x="210870" y="0"/>
                </a:lnTo>
                <a:lnTo>
                  <a:pt x="175602" y="0"/>
                </a:lnTo>
                <a:lnTo>
                  <a:pt x="175602" y="127000"/>
                </a:lnTo>
                <a:lnTo>
                  <a:pt x="175602" y="162560"/>
                </a:lnTo>
                <a:lnTo>
                  <a:pt x="175602" y="312420"/>
                </a:lnTo>
                <a:lnTo>
                  <a:pt x="210870" y="312420"/>
                </a:lnTo>
                <a:lnTo>
                  <a:pt x="210870" y="162560"/>
                </a:lnTo>
                <a:lnTo>
                  <a:pt x="263029" y="162560"/>
                </a:lnTo>
                <a:lnTo>
                  <a:pt x="263029" y="318300"/>
                </a:lnTo>
                <a:lnTo>
                  <a:pt x="298297" y="318300"/>
                </a:lnTo>
                <a:lnTo>
                  <a:pt x="298297" y="162560"/>
                </a:lnTo>
                <a:lnTo>
                  <a:pt x="298297" y="162204"/>
                </a:lnTo>
                <a:lnTo>
                  <a:pt x="298297" y="12700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2395" y="3214547"/>
            <a:ext cx="665480" cy="320675"/>
          </a:xfrm>
          <a:custGeom>
            <a:avLst/>
            <a:gdLst/>
            <a:ahLst/>
            <a:cxnLst/>
            <a:rect l="l" t="t" r="r" b="b"/>
            <a:pathLst>
              <a:path w="665479" h="320675">
                <a:moveTo>
                  <a:pt x="195122" y="12382"/>
                </a:moveTo>
                <a:lnTo>
                  <a:pt x="11633" y="12382"/>
                </a:lnTo>
                <a:lnTo>
                  <a:pt x="11633" y="46913"/>
                </a:lnTo>
                <a:lnTo>
                  <a:pt x="157594" y="46913"/>
                </a:lnTo>
                <a:lnTo>
                  <a:pt x="157594" y="216509"/>
                </a:lnTo>
                <a:lnTo>
                  <a:pt x="195122" y="216509"/>
                </a:lnTo>
                <a:lnTo>
                  <a:pt x="195122" y="12382"/>
                </a:lnTo>
                <a:close/>
              </a:path>
              <a:path w="665479" h="320675">
                <a:moveTo>
                  <a:pt x="227012" y="252907"/>
                </a:moveTo>
                <a:lnTo>
                  <a:pt x="207010" y="259130"/>
                </a:lnTo>
                <a:lnTo>
                  <a:pt x="182079" y="263321"/>
                </a:lnTo>
                <a:lnTo>
                  <a:pt x="153352" y="265684"/>
                </a:lnTo>
                <a:lnTo>
                  <a:pt x="121945" y="266420"/>
                </a:lnTo>
                <a:lnTo>
                  <a:pt x="93433" y="266420"/>
                </a:lnTo>
                <a:lnTo>
                  <a:pt x="93433" y="130581"/>
                </a:lnTo>
                <a:lnTo>
                  <a:pt x="55905" y="130581"/>
                </a:lnTo>
                <a:lnTo>
                  <a:pt x="55905" y="266420"/>
                </a:lnTo>
                <a:lnTo>
                  <a:pt x="0" y="266420"/>
                </a:lnTo>
                <a:lnTo>
                  <a:pt x="0" y="301307"/>
                </a:lnTo>
                <a:lnTo>
                  <a:pt x="122326" y="301307"/>
                </a:lnTo>
                <a:lnTo>
                  <a:pt x="153987" y="300520"/>
                </a:lnTo>
                <a:lnTo>
                  <a:pt x="182549" y="298081"/>
                </a:lnTo>
                <a:lnTo>
                  <a:pt x="207175" y="293878"/>
                </a:lnTo>
                <a:lnTo>
                  <a:pt x="227012" y="287807"/>
                </a:lnTo>
                <a:lnTo>
                  <a:pt x="227012" y="252907"/>
                </a:lnTo>
                <a:close/>
              </a:path>
              <a:path w="665479" h="320675">
                <a:moveTo>
                  <a:pt x="335076" y="126834"/>
                </a:moveTo>
                <a:lnTo>
                  <a:pt x="290804" y="126834"/>
                </a:lnTo>
                <a:lnTo>
                  <a:pt x="290804" y="0"/>
                </a:lnTo>
                <a:lnTo>
                  <a:pt x="253657" y="0"/>
                </a:lnTo>
                <a:lnTo>
                  <a:pt x="253657" y="320446"/>
                </a:lnTo>
                <a:lnTo>
                  <a:pt x="290804" y="320446"/>
                </a:lnTo>
                <a:lnTo>
                  <a:pt x="290804" y="162483"/>
                </a:lnTo>
                <a:lnTo>
                  <a:pt x="335076" y="162483"/>
                </a:lnTo>
                <a:lnTo>
                  <a:pt x="335076" y="126834"/>
                </a:lnTo>
                <a:close/>
              </a:path>
              <a:path w="665479" h="320675">
                <a:moveTo>
                  <a:pt x="586486" y="139966"/>
                </a:moveTo>
                <a:lnTo>
                  <a:pt x="534758" y="107315"/>
                </a:lnTo>
                <a:lnTo>
                  <a:pt x="487794" y="77673"/>
                </a:lnTo>
                <a:lnTo>
                  <a:pt x="490385" y="68592"/>
                </a:lnTo>
                <a:lnTo>
                  <a:pt x="492493" y="59334"/>
                </a:lnTo>
                <a:lnTo>
                  <a:pt x="494030" y="49872"/>
                </a:lnTo>
                <a:lnTo>
                  <a:pt x="494931" y="40157"/>
                </a:lnTo>
                <a:lnTo>
                  <a:pt x="575970" y="40157"/>
                </a:lnTo>
                <a:lnTo>
                  <a:pt x="575970" y="8255"/>
                </a:lnTo>
                <a:lnTo>
                  <a:pt x="371475" y="8255"/>
                </a:lnTo>
                <a:lnTo>
                  <a:pt x="371475" y="40157"/>
                </a:lnTo>
                <a:lnTo>
                  <a:pt x="457784" y="40157"/>
                </a:lnTo>
                <a:lnTo>
                  <a:pt x="449186" y="76339"/>
                </a:lnTo>
                <a:lnTo>
                  <a:pt x="430720" y="105625"/>
                </a:lnTo>
                <a:lnTo>
                  <a:pt x="403161" y="126479"/>
                </a:lnTo>
                <a:lnTo>
                  <a:pt x="367347" y="137337"/>
                </a:lnTo>
                <a:lnTo>
                  <a:pt x="367347" y="170738"/>
                </a:lnTo>
                <a:lnTo>
                  <a:pt x="400837" y="163830"/>
                </a:lnTo>
                <a:lnTo>
                  <a:pt x="430060" y="150418"/>
                </a:lnTo>
                <a:lnTo>
                  <a:pt x="454571" y="131318"/>
                </a:lnTo>
                <a:lnTo>
                  <a:pt x="473913" y="107315"/>
                </a:lnTo>
                <a:lnTo>
                  <a:pt x="568096" y="167728"/>
                </a:lnTo>
                <a:lnTo>
                  <a:pt x="586486" y="139966"/>
                </a:lnTo>
                <a:close/>
              </a:path>
              <a:path w="665479" h="320675">
                <a:moveTo>
                  <a:pt x="662647" y="0"/>
                </a:moveTo>
                <a:lnTo>
                  <a:pt x="625500" y="0"/>
                </a:lnTo>
                <a:lnTo>
                  <a:pt x="625500" y="60413"/>
                </a:lnTo>
                <a:lnTo>
                  <a:pt x="563219" y="60413"/>
                </a:lnTo>
                <a:lnTo>
                  <a:pt x="563219" y="92684"/>
                </a:lnTo>
                <a:lnTo>
                  <a:pt x="625500" y="92684"/>
                </a:lnTo>
                <a:lnTo>
                  <a:pt x="625500" y="180111"/>
                </a:lnTo>
                <a:lnTo>
                  <a:pt x="662647" y="180111"/>
                </a:lnTo>
                <a:lnTo>
                  <a:pt x="662647" y="0"/>
                </a:lnTo>
                <a:close/>
              </a:path>
              <a:path w="665479" h="320675">
                <a:moveTo>
                  <a:pt x="665276" y="255536"/>
                </a:moveTo>
                <a:lnTo>
                  <a:pt x="654570" y="225602"/>
                </a:lnTo>
                <a:lnTo>
                  <a:pt x="647865" y="221018"/>
                </a:lnTo>
                <a:lnTo>
                  <a:pt x="625881" y="205968"/>
                </a:lnTo>
                <a:lnTo>
                  <a:pt x="625881" y="255536"/>
                </a:lnTo>
                <a:lnTo>
                  <a:pt x="618159" y="270903"/>
                </a:lnTo>
                <a:lnTo>
                  <a:pt x="597039" y="281660"/>
                </a:lnTo>
                <a:lnTo>
                  <a:pt x="565569" y="287985"/>
                </a:lnTo>
                <a:lnTo>
                  <a:pt x="526821" y="290055"/>
                </a:lnTo>
                <a:lnTo>
                  <a:pt x="488073" y="287985"/>
                </a:lnTo>
                <a:lnTo>
                  <a:pt x="456603" y="281660"/>
                </a:lnTo>
                <a:lnTo>
                  <a:pt x="435483" y="270903"/>
                </a:lnTo>
                <a:lnTo>
                  <a:pt x="427761" y="255536"/>
                </a:lnTo>
                <a:lnTo>
                  <a:pt x="435483" y="240169"/>
                </a:lnTo>
                <a:lnTo>
                  <a:pt x="488073" y="223088"/>
                </a:lnTo>
                <a:lnTo>
                  <a:pt x="526821" y="221018"/>
                </a:lnTo>
                <a:lnTo>
                  <a:pt x="565569" y="223088"/>
                </a:lnTo>
                <a:lnTo>
                  <a:pt x="618159" y="240169"/>
                </a:lnTo>
                <a:lnTo>
                  <a:pt x="625881" y="255536"/>
                </a:lnTo>
                <a:lnTo>
                  <a:pt x="625881" y="205968"/>
                </a:lnTo>
                <a:lnTo>
                  <a:pt x="625182" y="205486"/>
                </a:lnTo>
                <a:lnTo>
                  <a:pt x="581228" y="194170"/>
                </a:lnTo>
                <a:lnTo>
                  <a:pt x="526821" y="190627"/>
                </a:lnTo>
                <a:lnTo>
                  <a:pt x="472414" y="194170"/>
                </a:lnTo>
                <a:lnTo>
                  <a:pt x="428459" y="205486"/>
                </a:lnTo>
                <a:lnTo>
                  <a:pt x="399072" y="225602"/>
                </a:lnTo>
                <a:lnTo>
                  <a:pt x="388366" y="255536"/>
                </a:lnTo>
                <a:lnTo>
                  <a:pt x="399072" y="285470"/>
                </a:lnTo>
                <a:lnTo>
                  <a:pt x="428459" y="305587"/>
                </a:lnTo>
                <a:lnTo>
                  <a:pt x="472414" y="316903"/>
                </a:lnTo>
                <a:lnTo>
                  <a:pt x="526821" y="320446"/>
                </a:lnTo>
                <a:lnTo>
                  <a:pt x="581228" y="316903"/>
                </a:lnTo>
                <a:lnTo>
                  <a:pt x="625182" y="305587"/>
                </a:lnTo>
                <a:lnTo>
                  <a:pt x="647865" y="290055"/>
                </a:lnTo>
                <a:lnTo>
                  <a:pt x="654570" y="285470"/>
                </a:lnTo>
                <a:lnTo>
                  <a:pt x="665276" y="25553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64341" y="3207041"/>
            <a:ext cx="320675" cy="328930"/>
          </a:xfrm>
          <a:custGeom>
            <a:avLst/>
            <a:gdLst/>
            <a:ahLst/>
            <a:cxnLst/>
            <a:rect l="l" t="t" r="r" b="b"/>
            <a:pathLst>
              <a:path w="320675" h="328929">
                <a:moveTo>
                  <a:pt x="11632" y="136958"/>
                </a:moveTo>
                <a:lnTo>
                  <a:pt x="11632" y="104688"/>
                </a:lnTo>
                <a:lnTo>
                  <a:pt x="58406" y="96404"/>
                </a:lnTo>
                <a:lnTo>
                  <a:pt x="101874" y="75280"/>
                </a:lnTo>
                <a:lnTo>
                  <a:pt x="136055" y="42688"/>
                </a:lnTo>
                <a:lnTo>
                  <a:pt x="154969" y="0"/>
                </a:lnTo>
                <a:lnTo>
                  <a:pt x="192116" y="6003"/>
                </a:lnTo>
                <a:lnTo>
                  <a:pt x="189384" y="17389"/>
                </a:lnTo>
                <a:lnTo>
                  <a:pt x="185737" y="28423"/>
                </a:lnTo>
                <a:lnTo>
                  <a:pt x="181246" y="39035"/>
                </a:lnTo>
                <a:lnTo>
                  <a:pt x="175981" y="49154"/>
                </a:lnTo>
                <a:lnTo>
                  <a:pt x="232367" y="74670"/>
                </a:lnTo>
                <a:lnTo>
                  <a:pt x="156845" y="74670"/>
                </a:lnTo>
                <a:lnTo>
                  <a:pt x="126873" y="100232"/>
                </a:lnTo>
                <a:lnTo>
                  <a:pt x="91274" y="119603"/>
                </a:lnTo>
                <a:lnTo>
                  <a:pt x="52156" y="132080"/>
                </a:lnTo>
                <a:lnTo>
                  <a:pt x="11632" y="136958"/>
                </a:lnTo>
                <a:close/>
              </a:path>
              <a:path w="320675" h="328929">
                <a:moveTo>
                  <a:pt x="296430" y="138459"/>
                </a:moveTo>
                <a:lnTo>
                  <a:pt x="156845" y="74670"/>
                </a:lnTo>
                <a:lnTo>
                  <a:pt x="232367" y="74670"/>
                </a:lnTo>
                <a:lnTo>
                  <a:pt x="310313" y="109941"/>
                </a:lnTo>
                <a:lnTo>
                  <a:pt x="296430" y="138459"/>
                </a:lnTo>
                <a:close/>
              </a:path>
              <a:path w="320675" h="328929">
                <a:moveTo>
                  <a:pt x="178233" y="167351"/>
                </a:moveTo>
                <a:lnTo>
                  <a:pt x="141460" y="167351"/>
                </a:lnTo>
                <a:lnTo>
                  <a:pt x="141460" y="118572"/>
                </a:lnTo>
                <a:lnTo>
                  <a:pt x="178233" y="118572"/>
                </a:lnTo>
                <a:lnTo>
                  <a:pt x="178233" y="167351"/>
                </a:lnTo>
                <a:close/>
              </a:path>
              <a:path w="320675" h="328929">
                <a:moveTo>
                  <a:pt x="320069" y="198120"/>
                </a:moveTo>
                <a:lnTo>
                  <a:pt x="0" y="198120"/>
                </a:lnTo>
                <a:lnTo>
                  <a:pt x="0" y="167351"/>
                </a:lnTo>
                <a:lnTo>
                  <a:pt x="320069" y="167351"/>
                </a:lnTo>
                <a:lnTo>
                  <a:pt x="320069" y="198120"/>
                </a:lnTo>
                <a:close/>
              </a:path>
              <a:path w="320675" h="328929">
                <a:moveTo>
                  <a:pt x="297555" y="328324"/>
                </a:moveTo>
                <a:lnTo>
                  <a:pt x="260032" y="328324"/>
                </a:lnTo>
                <a:lnTo>
                  <a:pt x="260032" y="260408"/>
                </a:lnTo>
                <a:lnTo>
                  <a:pt x="19511" y="260408"/>
                </a:lnTo>
                <a:lnTo>
                  <a:pt x="19511" y="229639"/>
                </a:lnTo>
                <a:lnTo>
                  <a:pt x="297555" y="229639"/>
                </a:lnTo>
                <a:lnTo>
                  <a:pt x="297555" y="32832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1853" y="3214546"/>
            <a:ext cx="290195" cy="320675"/>
          </a:xfrm>
          <a:custGeom>
            <a:avLst/>
            <a:gdLst/>
            <a:ahLst/>
            <a:cxnLst/>
            <a:rect l="l" t="t" r="r" b="b"/>
            <a:pathLst>
              <a:path w="290195" h="320675">
                <a:moveTo>
                  <a:pt x="289675" y="320444"/>
                </a:moveTo>
                <a:lnTo>
                  <a:pt x="252903" y="320444"/>
                </a:lnTo>
                <a:lnTo>
                  <a:pt x="252903" y="231140"/>
                </a:lnTo>
                <a:lnTo>
                  <a:pt x="198870" y="231140"/>
                </a:lnTo>
                <a:lnTo>
                  <a:pt x="201497" y="196244"/>
                </a:lnTo>
                <a:lnTo>
                  <a:pt x="252903" y="196244"/>
                </a:lnTo>
                <a:lnTo>
                  <a:pt x="252903" y="115194"/>
                </a:lnTo>
                <a:lnTo>
                  <a:pt x="201497" y="115194"/>
                </a:lnTo>
                <a:lnTo>
                  <a:pt x="198870" y="80298"/>
                </a:lnTo>
                <a:lnTo>
                  <a:pt x="252903" y="80298"/>
                </a:lnTo>
                <a:lnTo>
                  <a:pt x="252903" y="0"/>
                </a:lnTo>
                <a:lnTo>
                  <a:pt x="289675" y="0"/>
                </a:lnTo>
                <a:lnTo>
                  <a:pt x="289675" y="320444"/>
                </a:lnTo>
                <a:close/>
              </a:path>
              <a:path w="290195" h="320675">
                <a:moveTo>
                  <a:pt x="94932" y="305435"/>
                </a:moveTo>
                <a:lnTo>
                  <a:pt x="56354" y="296459"/>
                </a:lnTo>
                <a:lnTo>
                  <a:pt x="26359" y="269085"/>
                </a:lnTo>
                <a:lnTo>
                  <a:pt x="6918" y="222644"/>
                </a:lnTo>
                <a:lnTo>
                  <a:pt x="0" y="156470"/>
                </a:lnTo>
                <a:lnTo>
                  <a:pt x="6918" y="90295"/>
                </a:lnTo>
                <a:lnTo>
                  <a:pt x="26359" y="43854"/>
                </a:lnTo>
                <a:lnTo>
                  <a:pt x="56354" y="16480"/>
                </a:lnTo>
                <a:lnTo>
                  <a:pt x="94932" y="7504"/>
                </a:lnTo>
                <a:lnTo>
                  <a:pt x="133293" y="16480"/>
                </a:lnTo>
                <a:lnTo>
                  <a:pt x="160770" y="41650"/>
                </a:lnTo>
                <a:lnTo>
                  <a:pt x="94932" y="41650"/>
                </a:lnTo>
                <a:lnTo>
                  <a:pt x="71756" y="48193"/>
                </a:lnTo>
                <a:lnTo>
                  <a:pt x="53329" y="68666"/>
                </a:lnTo>
                <a:lnTo>
                  <a:pt x="41163" y="104336"/>
                </a:lnTo>
                <a:lnTo>
                  <a:pt x="36772" y="156470"/>
                </a:lnTo>
                <a:lnTo>
                  <a:pt x="41163" y="208761"/>
                </a:lnTo>
                <a:lnTo>
                  <a:pt x="53329" y="244414"/>
                </a:lnTo>
                <a:lnTo>
                  <a:pt x="71756" y="264799"/>
                </a:lnTo>
                <a:lnTo>
                  <a:pt x="94932" y="271289"/>
                </a:lnTo>
                <a:lnTo>
                  <a:pt x="160770" y="271289"/>
                </a:lnTo>
                <a:lnTo>
                  <a:pt x="133293" y="296459"/>
                </a:lnTo>
                <a:lnTo>
                  <a:pt x="94932" y="305435"/>
                </a:lnTo>
                <a:close/>
              </a:path>
              <a:path w="290195" h="320675">
                <a:moveTo>
                  <a:pt x="160770" y="271289"/>
                </a:moveTo>
                <a:lnTo>
                  <a:pt x="94932" y="271289"/>
                </a:lnTo>
                <a:lnTo>
                  <a:pt x="117833" y="264799"/>
                </a:lnTo>
                <a:lnTo>
                  <a:pt x="136020" y="244414"/>
                </a:lnTo>
                <a:lnTo>
                  <a:pt x="148015" y="208761"/>
                </a:lnTo>
                <a:lnTo>
                  <a:pt x="152342" y="156470"/>
                </a:lnTo>
                <a:lnTo>
                  <a:pt x="148015" y="104336"/>
                </a:lnTo>
                <a:lnTo>
                  <a:pt x="136020" y="68666"/>
                </a:lnTo>
                <a:lnTo>
                  <a:pt x="117833" y="48193"/>
                </a:lnTo>
                <a:lnTo>
                  <a:pt x="94932" y="41650"/>
                </a:lnTo>
                <a:lnTo>
                  <a:pt x="160770" y="41650"/>
                </a:lnTo>
                <a:lnTo>
                  <a:pt x="163177" y="43854"/>
                </a:lnTo>
                <a:lnTo>
                  <a:pt x="182577" y="90295"/>
                </a:lnTo>
                <a:lnTo>
                  <a:pt x="189490" y="156470"/>
                </a:lnTo>
                <a:lnTo>
                  <a:pt x="182577" y="222644"/>
                </a:lnTo>
                <a:lnTo>
                  <a:pt x="163177" y="269085"/>
                </a:lnTo>
                <a:lnTo>
                  <a:pt x="160770" y="2712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06950" y="3214546"/>
            <a:ext cx="285750" cy="320675"/>
          </a:xfrm>
          <a:custGeom>
            <a:avLst/>
            <a:gdLst/>
            <a:ahLst/>
            <a:cxnLst/>
            <a:rect l="l" t="t" r="r" b="b"/>
            <a:pathLst>
              <a:path w="285750" h="320675">
                <a:moveTo>
                  <a:pt x="285548" y="320444"/>
                </a:moveTo>
                <a:lnTo>
                  <a:pt x="248025" y="320444"/>
                </a:lnTo>
                <a:lnTo>
                  <a:pt x="248025" y="165850"/>
                </a:lnTo>
                <a:lnTo>
                  <a:pt x="186488" y="165850"/>
                </a:lnTo>
                <a:lnTo>
                  <a:pt x="186488" y="129828"/>
                </a:lnTo>
                <a:lnTo>
                  <a:pt x="248025" y="129828"/>
                </a:lnTo>
                <a:lnTo>
                  <a:pt x="248025" y="0"/>
                </a:lnTo>
                <a:lnTo>
                  <a:pt x="285548" y="0"/>
                </a:lnTo>
                <a:lnTo>
                  <a:pt x="285548" y="320444"/>
                </a:lnTo>
                <a:close/>
              </a:path>
              <a:path w="285750" h="320675">
                <a:moveTo>
                  <a:pt x="121573" y="301307"/>
                </a:moveTo>
                <a:lnTo>
                  <a:pt x="750" y="301307"/>
                </a:lnTo>
                <a:lnTo>
                  <a:pt x="750" y="138083"/>
                </a:lnTo>
                <a:lnTo>
                  <a:pt x="127952" y="138083"/>
                </a:lnTo>
                <a:lnTo>
                  <a:pt x="127952" y="45777"/>
                </a:lnTo>
                <a:lnTo>
                  <a:pt x="0" y="45777"/>
                </a:lnTo>
                <a:lnTo>
                  <a:pt x="0" y="11632"/>
                </a:lnTo>
                <a:lnTo>
                  <a:pt x="164725" y="11632"/>
                </a:lnTo>
                <a:lnTo>
                  <a:pt x="164725" y="172229"/>
                </a:lnTo>
                <a:lnTo>
                  <a:pt x="37522" y="172229"/>
                </a:lnTo>
                <a:lnTo>
                  <a:pt x="37522" y="267162"/>
                </a:lnTo>
                <a:lnTo>
                  <a:pt x="206375" y="267162"/>
                </a:lnTo>
                <a:lnTo>
                  <a:pt x="206375" y="285923"/>
                </a:lnTo>
                <a:lnTo>
                  <a:pt x="189273" y="292443"/>
                </a:lnTo>
                <a:lnTo>
                  <a:pt x="168336" y="297274"/>
                </a:lnTo>
                <a:lnTo>
                  <a:pt x="145219" y="300276"/>
                </a:lnTo>
                <a:lnTo>
                  <a:pt x="121573" y="301307"/>
                </a:lnTo>
                <a:close/>
              </a:path>
              <a:path w="285750" h="320675">
                <a:moveTo>
                  <a:pt x="206375" y="267162"/>
                </a:moveTo>
                <a:lnTo>
                  <a:pt x="123449" y="267162"/>
                </a:lnTo>
                <a:lnTo>
                  <a:pt x="146485" y="266083"/>
                </a:lnTo>
                <a:lnTo>
                  <a:pt x="168993" y="263034"/>
                </a:lnTo>
                <a:lnTo>
                  <a:pt x="189460" y="258297"/>
                </a:lnTo>
                <a:lnTo>
                  <a:pt x="206375" y="252153"/>
                </a:lnTo>
                <a:lnTo>
                  <a:pt x="206375" y="2671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0029" y="3214546"/>
            <a:ext cx="288290" cy="320675"/>
          </a:xfrm>
          <a:custGeom>
            <a:avLst/>
            <a:gdLst/>
            <a:ahLst/>
            <a:cxnLst/>
            <a:rect l="l" t="t" r="r" b="b"/>
            <a:pathLst>
              <a:path w="288290" h="320675">
                <a:moveTo>
                  <a:pt x="288174" y="320444"/>
                </a:moveTo>
                <a:lnTo>
                  <a:pt x="251027" y="320444"/>
                </a:lnTo>
                <a:lnTo>
                  <a:pt x="251027" y="165100"/>
                </a:lnTo>
                <a:lnTo>
                  <a:pt x="165475" y="165100"/>
                </a:lnTo>
                <a:lnTo>
                  <a:pt x="148230" y="211319"/>
                </a:lnTo>
                <a:lnTo>
                  <a:pt x="122519" y="248929"/>
                </a:lnTo>
                <a:lnTo>
                  <a:pt x="88883" y="276975"/>
                </a:lnTo>
                <a:lnTo>
                  <a:pt x="47864" y="294502"/>
                </a:lnTo>
                <a:lnTo>
                  <a:pt x="0" y="300557"/>
                </a:lnTo>
                <a:lnTo>
                  <a:pt x="0" y="265286"/>
                </a:lnTo>
                <a:lnTo>
                  <a:pt x="47632" y="257181"/>
                </a:lnTo>
                <a:lnTo>
                  <a:pt x="85684" y="234217"/>
                </a:lnTo>
                <a:lnTo>
                  <a:pt x="113576" y="197745"/>
                </a:lnTo>
                <a:lnTo>
                  <a:pt x="130735" y="149115"/>
                </a:lnTo>
                <a:lnTo>
                  <a:pt x="136582" y="89679"/>
                </a:lnTo>
                <a:lnTo>
                  <a:pt x="136582" y="45777"/>
                </a:lnTo>
                <a:lnTo>
                  <a:pt x="0" y="45777"/>
                </a:lnTo>
                <a:lnTo>
                  <a:pt x="0" y="11632"/>
                </a:lnTo>
                <a:lnTo>
                  <a:pt x="174480" y="11632"/>
                </a:lnTo>
                <a:lnTo>
                  <a:pt x="174480" y="88929"/>
                </a:lnTo>
                <a:lnTo>
                  <a:pt x="174334" y="99546"/>
                </a:lnTo>
                <a:lnTo>
                  <a:pt x="173871" y="109988"/>
                </a:lnTo>
                <a:lnTo>
                  <a:pt x="173056" y="120219"/>
                </a:lnTo>
                <a:lnTo>
                  <a:pt x="171854" y="130204"/>
                </a:lnTo>
                <a:lnTo>
                  <a:pt x="251027" y="130204"/>
                </a:lnTo>
                <a:lnTo>
                  <a:pt x="251027" y="0"/>
                </a:lnTo>
                <a:lnTo>
                  <a:pt x="288174" y="0"/>
                </a:lnTo>
                <a:lnTo>
                  <a:pt x="288174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27246" y="3214546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8306" y="129078"/>
                </a:moveTo>
                <a:lnTo>
                  <a:pt x="263034" y="129078"/>
                </a:lnTo>
                <a:lnTo>
                  <a:pt x="263034" y="0"/>
                </a:lnTo>
                <a:lnTo>
                  <a:pt x="298306" y="0"/>
                </a:lnTo>
                <a:lnTo>
                  <a:pt x="298306" y="129078"/>
                </a:lnTo>
                <a:close/>
              </a:path>
              <a:path w="298450" h="320675">
                <a:moveTo>
                  <a:pt x="210878" y="314816"/>
                </a:moveTo>
                <a:lnTo>
                  <a:pt x="175606" y="314816"/>
                </a:lnTo>
                <a:lnTo>
                  <a:pt x="175606" y="1876"/>
                </a:lnTo>
                <a:lnTo>
                  <a:pt x="210878" y="1876"/>
                </a:lnTo>
                <a:lnTo>
                  <a:pt x="210878" y="129078"/>
                </a:lnTo>
                <a:lnTo>
                  <a:pt x="298306" y="129078"/>
                </a:lnTo>
                <a:lnTo>
                  <a:pt x="298306" y="163599"/>
                </a:lnTo>
                <a:lnTo>
                  <a:pt x="210878" y="163599"/>
                </a:lnTo>
                <a:lnTo>
                  <a:pt x="210878" y="314816"/>
                </a:lnTo>
                <a:close/>
              </a:path>
              <a:path w="298450" h="320675">
                <a:moveTo>
                  <a:pt x="298306" y="320444"/>
                </a:moveTo>
                <a:lnTo>
                  <a:pt x="263034" y="320444"/>
                </a:lnTo>
                <a:lnTo>
                  <a:pt x="263034" y="163599"/>
                </a:lnTo>
                <a:lnTo>
                  <a:pt x="298306" y="163599"/>
                </a:lnTo>
                <a:lnTo>
                  <a:pt x="298306" y="320444"/>
                </a:lnTo>
                <a:close/>
              </a:path>
              <a:path w="298450" h="320675">
                <a:moveTo>
                  <a:pt x="58910" y="301307"/>
                </a:moveTo>
                <a:lnTo>
                  <a:pt x="0" y="301307"/>
                </a:lnTo>
                <a:lnTo>
                  <a:pt x="0" y="137333"/>
                </a:lnTo>
                <a:lnTo>
                  <a:pt x="94557" y="137333"/>
                </a:lnTo>
                <a:lnTo>
                  <a:pt x="94557" y="44652"/>
                </a:lnTo>
                <a:lnTo>
                  <a:pt x="0" y="44652"/>
                </a:lnTo>
                <a:lnTo>
                  <a:pt x="0" y="11632"/>
                </a:lnTo>
                <a:lnTo>
                  <a:pt x="129828" y="11632"/>
                </a:lnTo>
                <a:lnTo>
                  <a:pt x="129828" y="170353"/>
                </a:lnTo>
                <a:lnTo>
                  <a:pt x="34896" y="170353"/>
                </a:lnTo>
                <a:lnTo>
                  <a:pt x="34896" y="268287"/>
                </a:lnTo>
                <a:lnTo>
                  <a:pt x="152342" y="268287"/>
                </a:lnTo>
                <a:lnTo>
                  <a:pt x="152342" y="287049"/>
                </a:lnTo>
                <a:lnTo>
                  <a:pt x="134472" y="293234"/>
                </a:lnTo>
                <a:lnTo>
                  <a:pt x="112662" y="297696"/>
                </a:lnTo>
                <a:lnTo>
                  <a:pt x="87334" y="300399"/>
                </a:lnTo>
                <a:lnTo>
                  <a:pt x="58910" y="301307"/>
                </a:lnTo>
                <a:close/>
              </a:path>
              <a:path w="298450" h="320675">
                <a:moveTo>
                  <a:pt x="152342" y="268287"/>
                </a:moveTo>
                <a:lnTo>
                  <a:pt x="59661" y="268287"/>
                </a:lnTo>
                <a:lnTo>
                  <a:pt x="87123" y="267361"/>
                </a:lnTo>
                <a:lnTo>
                  <a:pt x="111630" y="264535"/>
                </a:lnTo>
                <a:lnTo>
                  <a:pt x="133323" y="259739"/>
                </a:lnTo>
                <a:lnTo>
                  <a:pt x="152342" y="252903"/>
                </a:lnTo>
                <a:lnTo>
                  <a:pt x="152342" y="2682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45105" y="3214546"/>
            <a:ext cx="37465" cy="320675"/>
          </a:xfrm>
          <a:custGeom>
            <a:avLst/>
            <a:gdLst/>
            <a:ahLst/>
            <a:cxnLst/>
            <a:rect l="l" t="t" r="r" b="b"/>
            <a:pathLst>
              <a:path w="37465" h="320675">
                <a:moveTo>
                  <a:pt x="37147" y="320444"/>
                </a:moveTo>
                <a:lnTo>
                  <a:pt x="0" y="320444"/>
                </a:lnTo>
                <a:lnTo>
                  <a:pt x="0" y="0"/>
                </a:lnTo>
                <a:lnTo>
                  <a:pt x="37147" y="0"/>
                </a:lnTo>
                <a:lnTo>
                  <a:pt x="37147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01571" y="3223932"/>
            <a:ext cx="181610" cy="292735"/>
          </a:xfrm>
          <a:custGeom>
            <a:avLst/>
            <a:gdLst/>
            <a:ahLst/>
            <a:cxnLst/>
            <a:rect l="l" t="t" r="r" b="b"/>
            <a:pathLst>
              <a:path w="181609" h="292735">
                <a:moveTo>
                  <a:pt x="181610" y="144462"/>
                </a:moveTo>
                <a:lnTo>
                  <a:pt x="144843" y="144462"/>
                </a:lnTo>
                <a:lnTo>
                  <a:pt x="144843" y="257784"/>
                </a:lnTo>
                <a:lnTo>
                  <a:pt x="181610" y="257784"/>
                </a:lnTo>
                <a:lnTo>
                  <a:pt x="181610" y="144462"/>
                </a:lnTo>
                <a:close/>
              </a:path>
              <a:path w="181609" h="292735">
                <a:moveTo>
                  <a:pt x="181610" y="110871"/>
                </a:moveTo>
                <a:lnTo>
                  <a:pt x="36779" y="110871"/>
                </a:lnTo>
                <a:lnTo>
                  <a:pt x="36779" y="381"/>
                </a:lnTo>
                <a:lnTo>
                  <a:pt x="0" y="381"/>
                </a:lnTo>
                <a:lnTo>
                  <a:pt x="0" y="110871"/>
                </a:lnTo>
                <a:lnTo>
                  <a:pt x="0" y="143891"/>
                </a:lnTo>
                <a:lnTo>
                  <a:pt x="0" y="258191"/>
                </a:lnTo>
                <a:lnTo>
                  <a:pt x="0" y="292481"/>
                </a:lnTo>
                <a:lnTo>
                  <a:pt x="181610" y="292481"/>
                </a:lnTo>
                <a:lnTo>
                  <a:pt x="181610" y="258191"/>
                </a:lnTo>
                <a:lnTo>
                  <a:pt x="36779" y="258191"/>
                </a:lnTo>
                <a:lnTo>
                  <a:pt x="36779" y="143891"/>
                </a:lnTo>
                <a:lnTo>
                  <a:pt x="181610" y="143891"/>
                </a:lnTo>
                <a:lnTo>
                  <a:pt x="181610" y="110871"/>
                </a:lnTo>
                <a:close/>
              </a:path>
              <a:path w="181609" h="292735">
                <a:moveTo>
                  <a:pt x="181610" y="0"/>
                </a:moveTo>
                <a:lnTo>
                  <a:pt x="144843" y="0"/>
                </a:lnTo>
                <a:lnTo>
                  <a:pt x="144843" y="110312"/>
                </a:lnTo>
                <a:lnTo>
                  <a:pt x="181610" y="110312"/>
                </a:lnTo>
                <a:lnTo>
                  <a:pt x="18161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44165" y="3212670"/>
            <a:ext cx="320675" cy="323215"/>
          </a:xfrm>
          <a:custGeom>
            <a:avLst/>
            <a:gdLst/>
            <a:ahLst/>
            <a:cxnLst/>
            <a:rect l="l" t="t" r="r" b="b"/>
            <a:pathLst>
              <a:path w="320675" h="323214">
                <a:moveTo>
                  <a:pt x="106939" y="151967"/>
                </a:moveTo>
                <a:lnTo>
                  <a:pt x="70167" y="151967"/>
                </a:lnTo>
                <a:lnTo>
                  <a:pt x="70167" y="111817"/>
                </a:lnTo>
                <a:lnTo>
                  <a:pt x="48779" y="103428"/>
                </a:lnTo>
                <a:lnTo>
                  <a:pt x="32457" y="92259"/>
                </a:lnTo>
                <a:lnTo>
                  <a:pt x="22044" y="78205"/>
                </a:lnTo>
                <a:lnTo>
                  <a:pt x="18386" y="61162"/>
                </a:lnTo>
                <a:lnTo>
                  <a:pt x="29566" y="33242"/>
                </a:lnTo>
                <a:lnTo>
                  <a:pt x="59989" y="14258"/>
                </a:lnTo>
                <a:lnTo>
                  <a:pt x="104975" y="3435"/>
                </a:lnTo>
                <a:lnTo>
                  <a:pt x="159847" y="0"/>
                </a:lnTo>
                <a:lnTo>
                  <a:pt x="214718" y="3435"/>
                </a:lnTo>
                <a:lnTo>
                  <a:pt x="259704" y="14258"/>
                </a:lnTo>
                <a:lnTo>
                  <a:pt x="283757" y="29267"/>
                </a:lnTo>
                <a:lnTo>
                  <a:pt x="159847" y="29267"/>
                </a:lnTo>
                <a:lnTo>
                  <a:pt x="120313" y="31138"/>
                </a:lnTo>
                <a:lnTo>
                  <a:pt x="87850" y="36913"/>
                </a:lnTo>
                <a:lnTo>
                  <a:pt x="65870" y="46838"/>
                </a:lnTo>
                <a:lnTo>
                  <a:pt x="57785" y="61162"/>
                </a:lnTo>
                <a:lnTo>
                  <a:pt x="65870" y="75702"/>
                </a:lnTo>
                <a:lnTo>
                  <a:pt x="87850" y="85739"/>
                </a:lnTo>
                <a:lnTo>
                  <a:pt x="120313" y="91555"/>
                </a:lnTo>
                <a:lnTo>
                  <a:pt x="159847" y="93431"/>
                </a:lnTo>
                <a:lnTo>
                  <a:pt x="285523" y="93431"/>
                </a:lnTo>
                <a:lnTo>
                  <a:pt x="270914" y="103428"/>
                </a:lnTo>
                <a:lnTo>
                  <a:pt x="249526" y="111817"/>
                </a:lnTo>
                <a:lnTo>
                  <a:pt x="249526" y="119697"/>
                </a:lnTo>
                <a:lnTo>
                  <a:pt x="106939" y="119697"/>
                </a:lnTo>
                <a:lnTo>
                  <a:pt x="106939" y="151967"/>
                </a:lnTo>
                <a:close/>
              </a:path>
              <a:path w="320675" h="323214">
                <a:moveTo>
                  <a:pt x="285523" y="93431"/>
                </a:moveTo>
                <a:lnTo>
                  <a:pt x="159847" y="93431"/>
                </a:lnTo>
                <a:lnTo>
                  <a:pt x="199380" y="91555"/>
                </a:lnTo>
                <a:lnTo>
                  <a:pt x="231843" y="85739"/>
                </a:lnTo>
                <a:lnTo>
                  <a:pt x="253824" y="75702"/>
                </a:lnTo>
                <a:lnTo>
                  <a:pt x="261909" y="61162"/>
                </a:lnTo>
                <a:lnTo>
                  <a:pt x="253824" y="46838"/>
                </a:lnTo>
                <a:lnTo>
                  <a:pt x="231843" y="36913"/>
                </a:lnTo>
                <a:lnTo>
                  <a:pt x="199380" y="31138"/>
                </a:lnTo>
                <a:lnTo>
                  <a:pt x="159847" y="29267"/>
                </a:lnTo>
                <a:lnTo>
                  <a:pt x="283757" y="29267"/>
                </a:lnTo>
                <a:lnTo>
                  <a:pt x="290127" y="33242"/>
                </a:lnTo>
                <a:lnTo>
                  <a:pt x="301307" y="61162"/>
                </a:lnTo>
                <a:lnTo>
                  <a:pt x="297649" y="78205"/>
                </a:lnTo>
                <a:lnTo>
                  <a:pt x="287236" y="92259"/>
                </a:lnTo>
                <a:lnTo>
                  <a:pt x="285523" y="93431"/>
                </a:lnTo>
                <a:close/>
              </a:path>
              <a:path w="320675" h="323214">
                <a:moveTo>
                  <a:pt x="159847" y="122699"/>
                </a:moveTo>
                <a:lnTo>
                  <a:pt x="145987" y="122494"/>
                </a:lnTo>
                <a:lnTo>
                  <a:pt x="132549" y="121902"/>
                </a:lnTo>
                <a:lnTo>
                  <a:pt x="119533" y="120958"/>
                </a:lnTo>
                <a:lnTo>
                  <a:pt x="106939" y="119697"/>
                </a:lnTo>
                <a:lnTo>
                  <a:pt x="212754" y="119697"/>
                </a:lnTo>
                <a:lnTo>
                  <a:pt x="200160" y="120958"/>
                </a:lnTo>
                <a:lnTo>
                  <a:pt x="187144" y="121902"/>
                </a:lnTo>
                <a:lnTo>
                  <a:pt x="173707" y="122494"/>
                </a:lnTo>
                <a:lnTo>
                  <a:pt x="159847" y="122699"/>
                </a:lnTo>
                <a:close/>
              </a:path>
              <a:path w="320675" h="323214">
                <a:moveTo>
                  <a:pt x="249526" y="151967"/>
                </a:moveTo>
                <a:lnTo>
                  <a:pt x="212754" y="151967"/>
                </a:lnTo>
                <a:lnTo>
                  <a:pt x="212754" y="119697"/>
                </a:lnTo>
                <a:lnTo>
                  <a:pt x="249526" y="119697"/>
                </a:lnTo>
                <a:lnTo>
                  <a:pt x="249526" y="151967"/>
                </a:lnTo>
                <a:close/>
              </a:path>
              <a:path w="320675" h="323214">
                <a:moveTo>
                  <a:pt x="320069" y="181985"/>
                </a:moveTo>
                <a:lnTo>
                  <a:pt x="0" y="181985"/>
                </a:lnTo>
                <a:lnTo>
                  <a:pt x="0" y="151967"/>
                </a:lnTo>
                <a:lnTo>
                  <a:pt x="320069" y="151967"/>
                </a:lnTo>
                <a:lnTo>
                  <a:pt x="320069" y="181985"/>
                </a:lnTo>
                <a:close/>
              </a:path>
              <a:path w="320675" h="323214">
                <a:moveTo>
                  <a:pt x="159847" y="323071"/>
                </a:moveTo>
                <a:lnTo>
                  <a:pt x="105568" y="320098"/>
                </a:lnTo>
                <a:lnTo>
                  <a:pt x="60786" y="310266"/>
                </a:lnTo>
                <a:lnTo>
                  <a:pt x="30358" y="292202"/>
                </a:lnTo>
                <a:lnTo>
                  <a:pt x="19136" y="264535"/>
                </a:lnTo>
                <a:lnTo>
                  <a:pt x="30358" y="236985"/>
                </a:lnTo>
                <a:lnTo>
                  <a:pt x="60786" y="219179"/>
                </a:lnTo>
                <a:lnTo>
                  <a:pt x="105568" y="209605"/>
                </a:lnTo>
                <a:lnTo>
                  <a:pt x="159847" y="206750"/>
                </a:lnTo>
                <a:lnTo>
                  <a:pt x="214126" y="209605"/>
                </a:lnTo>
                <a:lnTo>
                  <a:pt x="258907" y="219179"/>
                </a:lnTo>
                <a:lnTo>
                  <a:pt x="287682" y="236018"/>
                </a:lnTo>
                <a:lnTo>
                  <a:pt x="159847" y="236018"/>
                </a:lnTo>
                <a:lnTo>
                  <a:pt x="122171" y="237413"/>
                </a:lnTo>
                <a:lnTo>
                  <a:pt x="89773" y="242115"/>
                </a:lnTo>
                <a:lnTo>
                  <a:pt x="67083" y="250898"/>
                </a:lnTo>
                <a:lnTo>
                  <a:pt x="58535" y="264535"/>
                </a:lnTo>
                <a:lnTo>
                  <a:pt x="67083" y="278448"/>
                </a:lnTo>
                <a:lnTo>
                  <a:pt x="89773" y="287471"/>
                </a:lnTo>
                <a:lnTo>
                  <a:pt x="122171" y="292343"/>
                </a:lnTo>
                <a:lnTo>
                  <a:pt x="159847" y="293803"/>
                </a:lnTo>
                <a:lnTo>
                  <a:pt x="286639" y="293803"/>
                </a:lnTo>
                <a:lnTo>
                  <a:pt x="258907" y="310266"/>
                </a:lnTo>
                <a:lnTo>
                  <a:pt x="214126" y="320098"/>
                </a:lnTo>
                <a:lnTo>
                  <a:pt x="159847" y="323071"/>
                </a:lnTo>
                <a:close/>
              </a:path>
              <a:path w="320675" h="323214">
                <a:moveTo>
                  <a:pt x="286639" y="293803"/>
                </a:moveTo>
                <a:lnTo>
                  <a:pt x="159847" y="293803"/>
                </a:lnTo>
                <a:lnTo>
                  <a:pt x="197580" y="292343"/>
                </a:lnTo>
                <a:lnTo>
                  <a:pt x="230108" y="287471"/>
                </a:lnTo>
                <a:lnTo>
                  <a:pt x="252927" y="278448"/>
                </a:lnTo>
                <a:lnTo>
                  <a:pt x="261533" y="264535"/>
                </a:lnTo>
                <a:lnTo>
                  <a:pt x="252927" y="250898"/>
                </a:lnTo>
                <a:lnTo>
                  <a:pt x="230108" y="242115"/>
                </a:lnTo>
                <a:lnTo>
                  <a:pt x="197580" y="237413"/>
                </a:lnTo>
                <a:lnTo>
                  <a:pt x="159847" y="236018"/>
                </a:lnTo>
                <a:lnTo>
                  <a:pt x="287682" y="236018"/>
                </a:lnTo>
                <a:lnTo>
                  <a:pt x="289335" y="236985"/>
                </a:lnTo>
                <a:lnTo>
                  <a:pt x="300557" y="264535"/>
                </a:lnTo>
                <a:lnTo>
                  <a:pt x="289335" y="292202"/>
                </a:lnTo>
                <a:lnTo>
                  <a:pt x="286639" y="2938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16249" y="3214546"/>
            <a:ext cx="303530" cy="316865"/>
          </a:xfrm>
          <a:custGeom>
            <a:avLst/>
            <a:gdLst/>
            <a:ahLst/>
            <a:cxnLst/>
            <a:rect l="l" t="t" r="r" b="b"/>
            <a:pathLst>
              <a:path w="303529" h="316864">
                <a:moveTo>
                  <a:pt x="295304" y="159847"/>
                </a:moveTo>
                <a:lnTo>
                  <a:pt x="258156" y="159847"/>
                </a:lnTo>
                <a:lnTo>
                  <a:pt x="258156" y="90429"/>
                </a:lnTo>
                <a:lnTo>
                  <a:pt x="195868" y="90429"/>
                </a:lnTo>
                <a:lnTo>
                  <a:pt x="195868" y="58910"/>
                </a:lnTo>
                <a:lnTo>
                  <a:pt x="258156" y="58910"/>
                </a:lnTo>
                <a:lnTo>
                  <a:pt x="258156" y="0"/>
                </a:lnTo>
                <a:lnTo>
                  <a:pt x="295304" y="0"/>
                </a:lnTo>
                <a:lnTo>
                  <a:pt x="295304" y="159847"/>
                </a:lnTo>
                <a:close/>
              </a:path>
              <a:path w="303529" h="316864">
                <a:moveTo>
                  <a:pt x="208626" y="39023"/>
                </a:moveTo>
                <a:lnTo>
                  <a:pt x="4127" y="39023"/>
                </a:lnTo>
                <a:lnTo>
                  <a:pt x="4127" y="8255"/>
                </a:lnTo>
                <a:lnTo>
                  <a:pt x="208626" y="8255"/>
                </a:lnTo>
                <a:lnTo>
                  <a:pt x="208626" y="39023"/>
                </a:lnTo>
                <a:close/>
              </a:path>
              <a:path w="303529" h="316864">
                <a:moveTo>
                  <a:pt x="0" y="157220"/>
                </a:moveTo>
                <a:lnTo>
                  <a:pt x="0" y="126451"/>
                </a:lnTo>
                <a:lnTo>
                  <a:pt x="35177" y="116326"/>
                </a:lnTo>
                <a:lnTo>
                  <a:pt x="62475" y="97512"/>
                </a:lnTo>
                <a:lnTo>
                  <a:pt x="81049" y="71310"/>
                </a:lnTo>
                <a:lnTo>
                  <a:pt x="90054" y="39023"/>
                </a:lnTo>
                <a:lnTo>
                  <a:pt x="127202" y="39023"/>
                </a:lnTo>
                <a:lnTo>
                  <a:pt x="126070" y="47888"/>
                </a:lnTo>
                <a:lnTo>
                  <a:pt x="124341" y="56471"/>
                </a:lnTo>
                <a:lnTo>
                  <a:pt x="121978" y="64773"/>
                </a:lnTo>
                <a:lnTo>
                  <a:pt x="118947" y="72794"/>
                </a:lnTo>
                <a:lnTo>
                  <a:pt x="168724" y="99810"/>
                </a:lnTo>
                <a:lnTo>
                  <a:pt x="104313" y="99810"/>
                </a:lnTo>
                <a:lnTo>
                  <a:pt x="85059" y="121022"/>
                </a:lnTo>
                <a:lnTo>
                  <a:pt x="60880" y="138083"/>
                </a:lnTo>
                <a:lnTo>
                  <a:pt x="32339" y="150360"/>
                </a:lnTo>
                <a:lnTo>
                  <a:pt x="0" y="157220"/>
                </a:lnTo>
                <a:close/>
              </a:path>
              <a:path w="303529" h="316864">
                <a:moveTo>
                  <a:pt x="202998" y="154218"/>
                </a:moveTo>
                <a:lnTo>
                  <a:pt x="104313" y="99810"/>
                </a:lnTo>
                <a:lnTo>
                  <a:pt x="168724" y="99810"/>
                </a:lnTo>
                <a:lnTo>
                  <a:pt x="219883" y="127577"/>
                </a:lnTo>
                <a:lnTo>
                  <a:pt x="202998" y="154218"/>
                </a:lnTo>
                <a:close/>
              </a:path>
              <a:path w="303529" h="316864">
                <a:moveTo>
                  <a:pt x="303184" y="316317"/>
                </a:moveTo>
                <a:lnTo>
                  <a:pt x="22513" y="316317"/>
                </a:lnTo>
                <a:lnTo>
                  <a:pt x="22513" y="233016"/>
                </a:lnTo>
                <a:lnTo>
                  <a:pt x="258531" y="233016"/>
                </a:lnTo>
                <a:lnTo>
                  <a:pt x="258531" y="206375"/>
                </a:lnTo>
                <a:lnTo>
                  <a:pt x="21763" y="206375"/>
                </a:lnTo>
                <a:lnTo>
                  <a:pt x="21763" y="177482"/>
                </a:lnTo>
                <a:lnTo>
                  <a:pt x="295304" y="177482"/>
                </a:lnTo>
                <a:lnTo>
                  <a:pt x="295304" y="260408"/>
                </a:lnTo>
                <a:lnTo>
                  <a:pt x="59286" y="260408"/>
                </a:lnTo>
                <a:lnTo>
                  <a:pt x="59286" y="287424"/>
                </a:lnTo>
                <a:lnTo>
                  <a:pt x="303184" y="287424"/>
                </a:lnTo>
                <a:lnTo>
                  <a:pt x="303184" y="316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79094" y="3214546"/>
            <a:ext cx="327025" cy="316865"/>
          </a:xfrm>
          <a:custGeom>
            <a:avLst/>
            <a:gdLst/>
            <a:ahLst/>
            <a:cxnLst/>
            <a:rect l="l" t="t" r="r" b="b"/>
            <a:pathLst>
              <a:path w="327025" h="316864">
                <a:moveTo>
                  <a:pt x="281796" y="174105"/>
                </a:moveTo>
                <a:lnTo>
                  <a:pt x="244648" y="174105"/>
                </a:lnTo>
                <a:lnTo>
                  <a:pt x="244648" y="0"/>
                </a:lnTo>
                <a:lnTo>
                  <a:pt x="281796" y="0"/>
                </a:lnTo>
                <a:lnTo>
                  <a:pt x="281796" y="65664"/>
                </a:lnTo>
                <a:lnTo>
                  <a:pt x="326823" y="65664"/>
                </a:lnTo>
                <a:lnTo>
                  <a:pt x="326823" y="101311"/>
                </a:lnTo>
                <a:lnTo>
                  <a:pt x="281796" y="101311"/>
                </a:lnTo>
                <a:lnTo>
                  <a:pt x="281796" y="174105"/>
                </a:lnTo>
                <a:close/>
              </a:path>
              <a:path w="327025" h="316864">
                <a:moveTo>
                  <a:pt x="0" y="165100"/>
                </a:moveTo>
                <a:lnTo>
                  <a:pt x="0" y="132830"/>
                </a:lnTo>
                <a:lnTo>
                  <a:pt x="61132" y="127671"/>
                </a:lnTo>
                <a:lnTo>
                  <a:pt x="107455" y="112380"/>
                </a:lnTo>
                <a:lnTo>
                  <a:pt x="136823" y="86396"/>
                </a:lnTo>
                <a:lnTo>
                  <a:pt x="147089" y="49154"/>
                </a:lnTo>
                <a:lnTo>
                  <a:pt x="147089" y="39398"/>
                </a:lnTo>
                <a:lnTo>
                  <a:pt x="0" y="39398"/>
                </a:lnTo>
                <a:lnTo>
                  <a:pt x="0" y="7879"/>
                </a:lnTo>
                <a:lnTo>
                  <a:pt x="184612" y="7879"/>
                </a:lnTo>
                <a:lnTo>
                  <a:pt x="184612" y="42775"/>
                </a:lnTo>
                <a:lnTo>
                  <a:pt x="178650" y="82194"/>
                </a:lnTo>
                <a:lnTo>
                  <a:pt x="133956" y="136723"/>
                </a:lnTo>
                <a:lnTo>
                  <a:pt x="97225" y="152815"/>
                </a:lnTo>
                <a:lnTo>
                  <a:pt x="52240" y="162110"/>
                </a:lnTo>
                <a:lnTo>
                  <a:pt x="0" y="165100"/>
                </a:lnTo>
                <a:close/>
              </a:path>
              <a:path w="327025" h="316864">
                <a:moveTo>
                  <a:pt x="281796" y="316317"/>
                </a:moveTo>
                <a:lnTo>
                  <a:pt x="13883" y="316317"/>
                </a:lnTo>
                <a:lnTo>
                  <a:pt x="13883" y="191741"/>
                </a:lnTo>
                <a:lnTo>
                  <a:pt x="281796" y="191741"/>
                </a:lnTo>
                <a:lnTo>
                  <a:pt x="281796" y="223260"/>
                </a:lnTo>
                <a:lnTo>
                  <a:pt x="51030" y="223260"/>
                </a:lnTo>
                <a:lnTo>
                  <a:pt x="51030" y="284797"/>
                </a:lnTo>
                <a:lnTo>
                  <a:pt x="281796" y="284797"/>
                </a:lnTo>
                <a:lnTo>
                  <a:pt x="281796" y="316317"/>
                </a:lnTo>
                <a:close/>
              </a:path>
              <a:path w="327025" h="316864">
                <a:moveTo>
                  <a:pt x="281796" y="284797"/>
                </a:moveTo>
                <a:lnTo>
                  <a:pt x="244648" y="284797"/>
                </a:lnTo>
                <a:lnTo>
                  <a:pt x="244648" y="223260"/>
                </a:lnTo>
                <a:lnTo>
                  <a:pt x="281796" y="223260"/>
                </a:lnTo>
                <a:lnTo>
                  <a:pt x="281796" y="2847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48177" y="3214547"/>
            <a:ext cx="669925" cy="321310"/>
          </a:xfrm>
          <a:custGeom>
            <a:avLst/>
            <a:gdLst/>
            <a:ahLst/>
            <a:cxnLst/>
            <a:rect l="l" t="t" r="r" b="b"/>
            <a:pathLst>
              <a:path w="669925" h="321310">
                <a:moveTo>
                  <a:pt x="174472" y="11633"/>
                </a:moveTo>
                <a:lnTo>
                  <a:pt x="0" y="11633"/>
                </a:lnTo>
                <a:lnTo>
                  <a:pt x="0" y="45783"/>
                </a:lnTo>
                <a:lnTo>
                  <a:pt x="136575" y="45783"/>
                </a:lnTo>
                <a:lnTo>
                  <a:pt x="136575" y="89687"/>
                </a:lnTo>
                <a:lnTo>
                  <a:pt x="130733" y="149123"/>
                </a:lnTo>
                <a:lnTo>
                  <a:pt x="113576" y="197751"/>
                </a:lnTo>
                <a:lnTo>
                  <a:pt x="85674" y="234226"/>
                </a:lnTo>
                <a:lnTo>
                  <a:pt x="47625" y="257187"/>
                </a:lnTo>
                <a:lnTo>
                  <a:pt x="0" y="265290"/>
                </a:lnTo>
                <a:lnTo>
                  <a:pt x="0" y="300558"/>
                </a:lnTo>
                <a:lnTo>
                  <a:pt x="43916" y="295529"/>
                </a:lnTo>
                <a:lnTo>
                  <a:pt x="82169" y="280924"/>
                </a:lnTo>
                <a:lnTo>
                  <a:pt x="114350" y="257441"/>
                </a:lnTo>
                <a:lnTo>
                  <a:pt x="140068" y="225793"/>
                </a:lnTo>
                <a:lnTo>
                  <a:pt x="158915" y="186677"/>
                </a:lnTo>
                <a:lnTo>
                  <a:pt x="170522" y="140830"/>
                </a:lnTo>
                <a:lnTo>
                  <a:pt x="174421" y="89687"/>
                </a:lnTo>
                <a:lnTo>
                  <a:pt x="174472" y="11633"/>
                </a:lnTo>
                <a:close/>
              </a:path>
              <a:path w="669925" h="321310">
                <a:moveTo>
                  <a:pt x="323443" y="129832"/>
                </a:moveTo>
                <a:lnTo>
                  <a:pt x="278409" y="129832"/>
                </a:lnTo>
                <a:lnTo>
                  <a:pt x="278409" y="0"/>
                </a:lnTo>
                <a:lnTo>
                  <a:pt x="241261" y="0"/>
                </a:lnTo>
                <a:lnTo>
                  <a:pt x="241261" y="320446"/>
                </a:lnTo>
                <a:lnTo>
                  <a:pt x="278409" y="320446"/>
                </a:lnTo>
                <a:lnTo>
                  <a:pt x="278409" y="165481"/>
                </a:lnTo>
                <a:lnTo>
                  <a:pt x="323443" y="165481"/>
                </a:lnTo>
                <a:lnTo>
                  <a:pt x="323443" y="129832"/>
                </a:lnTo>
                <a:close/>
              </a:path>
              <a:path w="669925" h="321310">
                <a:moveTo>
                  <a:pt x="649884" y="262293"/>
                </a:moveTo>
                <a:lnTo>
                  <a:pt x="638670" y="234619"/>
                </a:lnTo>
                <a:lnTo>
                  <a:pt x="635965" y="233019"/>
                </a:lnTo>
                <a:lnTo>
                  <a:pt x="610870" y="218122"/>
                </a:lnTo>
                <a:lnTo>
                  <a:pt x="610870" y="262293"/>
                </a:lnTo>
                <a:lnTo>
                  <a:pt x="602259" y="276263"/>
                </a:lnTo>
                <a:lnTo>
                  <a:pt x="579437" y="285407"/>
                </a:lnTo>
                <a:lnTo>
                  <a:pt x="546912" y="290410"/>
                </a:lnTo>
                <a:lnTo>
                  <a:pt x="509181" y="291934"/>
                </a:lnTo>
                <a:lnTo>
                  <a:pt x="471449" y="290410"/>
                </a:lnTo>
                <a:lnTo>
                  <a:pt x="438912" y="285407"/>
                </a:lnTo>
                <a:lnTo>
                  <a:pt x="416102" y="276263"/>
                </a:lnTo>
                <a:lnTo>
                  <a:pt x="407492" y="262293"/>
                </a:lnTo>
                <a:lnTo>
                  <a:pt x="416102" y="248539"/>
                </a:lnTo>
                <a:lnTo>
                  <a:pt x="471449" y="234530"/>
                </a:lnTo>
                <a:lnTo>
                  <a:pt x="546912" y="234530"/>
                </a:lnTo>
                <a:lnTo>
                  <a:pt x="602259" y="248539"/>
                </a:lnTo>
                <a:lnTo>
                  <a:pt x="610870" y="262293"/>
                </a:lnTo>
                <a:lnTo>
                  <a:pt x="610870" y="218122"/>
                </a:lnTo>
                <a:lnTo>
                  <a:pt x="608241" y="216560"/>
                </a:lnTo>
                <a:lnTo>
                  <a:pt x="563460" y="206730"/>
                </a:lnTo>
                <a:lnTo>
                  <a:pt x="509181" y="203758"/>
                </a:lnTo>
                <a:lnTo>
                  <a:pt x="454901" y="206730"/>
                </a:lnTo>
                <a:lnTo>
                  <a:pt x="410121" y="216560"/>
                </a:lnTo>
                <a:lnTo>
                  <a:pt x="379691" y="234619"/>
                </a:lnTo>
                <a:lnTo>
                  <a:pt x="368465" y="262293"/>
                </a:lnTo>
                <a:lnTo>
                  <a:pt x="379691" y="290017"/>
                </a:lnTo>
                <a:lnTo>
                  <a:pt x="410121" y="308203"/>
                </a:lnTo>
                <a:lnTo>
                  <a:pt x="454901" y="318173"/>
                </a:lnTo>
                <a:lnTo>
                  <a:pt x="509181" y="321195"/>
                </a:lnTo>
                <a:lnTo>
                  <a:pt x="563460" y="318173"/>
                </a:lnTo>
                <a:lnTo>
                  <a:pt x="608241" y="308203"/>
                </a:lnTo>
                <a:lnTo>
                  <a:pt x="635457" y="291934"/>
                </a:lnTo>
                <a:lnTo>
                  <a:pt x="638670" y="290017"/>
                </a:lnTo>
                <a:lnTo>
                  <a:pt x="649884" y="262293"/>
                </a:lnTo>
                <a:close/>
              </a:path>
              <a:path w="669925" h="321310">
                <a:moveTo>
                  <a:pt x="650265" y="82931"/>
                </a:moveTo>
                <a:lnTo>
                  <a:pt x="409740" y="82931"/>
                </a:lnTo>
                <a:lnTo>
                  <a:pt x="409740" y="0"/>
                </a:lnTo>
                <a:lnTo>
                  <a:pt x="372224" y="0"/>
                </a:lnTo>
                <a:lnTo>
                  <a:pt x="372224" y="112953"/>
                </a:lnTo>
                <a:lnTo>
                  <a:pt x="650265" y="112953"/>
                </a:lnTo>
                <a:lnTo>
                  <a:pt x="650265" y="82931"/>
                </a:lnTo>
                <a:close/>
              </a:path>
              <a:path w="669925" h="321310">
                <a:moveTo>
                  <a:pt x="669404" y="144843"/>
                </a:moveTo>
                <a:lnTo>
                  <a:pt x="349326" y="144843"/>
                </a:lnTo>
                <a:lnTo>
                  <a:pt x="349326" y="174866"/>
                </a:lnTo>
                <a:lnTo>
                  <a:pt x="669404" y="174866"/>
                </a:lnTo>
                <a:lnTo>
                  <a:pt x="669404" y="144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06498" y="3984808"/>
            <a:ext cx="300355" cy="320675"/>
          </a:xfrm>
          <a:custGeom>
            <a:avLst/>
            <a:gdLst/>
            <a:ahLst/>
            <a:cxnLst/>
            <a:rect l="l" t="t" r="r" b="b"/>
            <a:pathLst>
              <a:path w="300355" h="320675">
                <a:moveTo>
                  <a:pt x="300182" y="320444"/>
                </a:moveTo>
                <a:lnTo>
                  <a:pt x="263034" y="320444"/>
                </a:lnTo>
                <a:lnTo>
                  <a:pt x="263034" y="0"/>
                </a:lnTo>
                <a:lnTo>
                  <a:pt x="300182" y="0"/>
                </a:lnTo>
                <a:lnTo>
                  <a:pt x="300182" y="320444"/>
                </a:lnTo>
                <a:close/>
              </a:path>
              <a:path w="300355" h="320675">
                <a:moveTo>
                  <a:pt x="109941" y="169978"/>
                </a:moveTo>
                <a:lnTo>
                  <a:pt x="71521" y="163945"/>
                </a:lnTo>
                <a:lnTo>
                  <a:pt x="41509" y="147042"/>
                </a:lnTo>
                <a:lnTo>
                  <a:pt x="21980" y="121063"/>
                </a:lnTo>
                <a:lnTo>
                  <a:pt x="15009" y="87803"/>
                </a:lnTo>
                <a:lnTo>
                  <a:pt x="21980" y="54542"/>
                </a:lnTo>
                <a:lnTo>
                  <a:pt x="41509" y="28564"/>
                </a:lnTo>
                <a:lnTo>
                  <a:pt x="71521" y="11661"/>
                </a:lnTo>
                <a:lnTo>
                  <a:pt x="109941" y="5628"/>
                </a:lnTo>
                <a:lnTo>
                  <a:pt x="148203" y="11661"/>
                </a:lnTo>
                <a:lnTo>
                  <a:pt x="178233" y="28564"/>
                </a:lnTo>
                <a:lnTo>
                  <a:pt x="184148" y="36397"/>
                </a:lnTo>
                <a:lnTo>
                  <a:pt x="109941" y="36397"/>
                </a:lnTo>
                <a:lnTo>
                  <a:pt x="85481" y="40313"/>
                </a:lnTo>
                <a:lnTo>
                  <a:pt x="66790" y="51124"/>
                </a:lnTo>
                <a:lnTo>
                  <a:pt x="54853" y="67423"/>
                </a:lnTo>
                <a:lnTo>
                  <a:pt x="50655" y="87803"/>
                </a:lnTo>
                <a:lnTo>
                  <a:pt x="54853" y="108182"/>
                </a:lnTo>
                <a:lnTo>
                  <a:pt x="66790" y="124481"/>
                </a:lnTo>
                <a:lnTo>
                  <a:pt x="85481" y="135293"/>
                </a:lnTo>
                <a:lnTo>
                  <a:pt x="109941" y="139209"/>
                </a:lnTo>
                <a:lnTo>
                  <a:pt x="184148" y="139209"/>
                </a:lnTo>
                <a:lnTo>
                  <a:pt x="178233" y="147042"/>
                </a:lnTo>
                <a:lnTo>
                  <a:pt x="148203" y="163945"/>
                </a:lnTo>
                <a:lnTo>
                  <a:pt x="109941" y="169978"/>
                </a:lnTo>
                <a:close/>
              </a:path>
              <a:path w="300355" h="320675">
                <a:moveTo>
                  <a:pt x="184148" y="139209"/>
                </a:moveTo>
                <a:lnTo>
                  <a:pt x="109941" y="139209"/>
                </a:lnTo>
                <a:lnTo>
                  <a:pt x="134185" y="135293"/>
                </a:lnTo>
                <a:lnTo>
                  <a:pt x="152764" y="124481"/>
                </a:lnTo>
                <a:lnTo>
                  <a:pt x="164660" y="108182"/>
                </a:lnTo>
                <a:lnTo>
                  <a:pt x="168852" y="87803"/>
                </a:lnTo>
                <a:lnTo>
                  <a:pt x="164660" y="67423"/>
                </a:lnTo>
                <a:lnTo>
                  <a:pt x="152764" y="51124"/>
                </a:lnTo>
                <a:lnTo>
                  <a:pt x="134185" y="40313"/>
                </a:lnTo>
                <a:lnTo>
                  <a:pt x="109941" y="36397"/>
                </a:lnTo>
                <a:lnTo>
                  <a:pt x="184148" y="36397"/>
                </a:lnTo>
                <a:lnTo>
                  <a:pt x="197850" y="54542"/>
                </a:lnTo>
                <a:lnTo>
                  <a:pt x="204874" y="87803"/>
                </a:lnTo>
                <a:lnTo>
                  <a:pt x="197850" y="121063"/>
                </a:lnTo>
                <a:lnTo>
                  <a:pt x="184148" y="139209"/>
                </a:lnTo>
                <a:close/>
              </a:path>
              <a:path w="300355" h="320675">
                <a:moveTo>
                  <a:pt x="131329" y="233766"/>
                </a:moveTo>
                <a:lnTo>
                  <a:pt x="0" y="233766"/>
                </a:lnTo>
                <a:lnTo>
                  <a:pt x="0" y="199996"/>
                </a:lnTo>
                <a:lnTo>
                  <a:pt x="130954" y="199996"/>
                </a:lnTo>
                <a:lnTo>
                  <a:pt x="162356" y="199328"/>
                </a:lnTo>
                <a:lnTo>
                  <a:pt x="191084" y="197182"/>
                </a:lnTo>
                <a:lnTo>
                  <a:pt x="216013" y="193347"/>
                </a:lnTo>
                <a:lnTo>
                  <a:pt x="236018" y="187613"/>
                </a:lnTo>
                <a:lnTo>
                  <a:pt x="236018" y="221384"/>
                </a:lnTo>
                <a:lnTo>
                  <a:pt x="216178" y="226960"/>
                </a:lnTo>
                <a:lnTo>
                  <a:pt x="191553" y="230812"/>
                </a:lnTo>
                <a:lnTo>
                  <a:pt x="162989" y="233045"/>
                </a:lnTo>
                <a:lnTo>
                  <a:pt x="131329" y="233766"/>
                </a:lnTo>
                <a:close/>
              </a:path>
              <a:path w="300355" h="320675">
                <a:moveTo>
                  <a:pt x="128327" y="320444"/>
                </a:moveTo>
                <a:lnTo>
                  <a:pt x="91180" y="320444"/>
                </a:lnTo>
                <a:lnTo>
                  <a:pt x="91180" y="233766"/>
                </a:lnTo>
                <a:lnTo>
                  <a:pt x="128327" y="233766"/>
                </a:lnTo>
                <a:lnTo>
                  <a:pt x="128327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467" y="3996816"/>
            <a:ext cx="320675" cy="293370"/>
          </a:xfrm>
          <a:custGeom>
            <a:avLst/>
            <a:gdLst/>
            <a:ahLst/>
            <a:cxnLst/>
            <a:rect l="l" t="t" r="r" b="b"/>
            <a:pathLst>
              <a:path w="320675" h="293370">
                <a:moveTo>
                  <a:pt x="302058" y="34145"/>
                </a:moveTo>
                <a:lnTo>
                  <a:pt x="16510" y="34145"/>
                </a:lnTo>
                <a:lnTo>
                  <a:pt x="16510" y="0"/>
                </a:lnTo>
                <a:lnTo>
                  <a:pt x="302058" y="0"/>
                </a:lnTo>
                <a:lnTo>
                  <a:pt x="302058" y="34145"/>
                </a:lnTo>
                <a:close/>
              </a:path>
              <a:path w="320675" h="293370">
                <a:moveTo>
                  <a:pt x="9380" y="184236"/>
                </a:moveTo>
                <a:lnTo>
                  <a:pt x="9380" y="149715"/>
                </a:lnTo>
                <a:lnTo>
                  <a:pt x="56976" y="139045"/>
                </a:lnTo>
                <a:lnTo>
                  <a:pt x="97746" y="115851"/>
                </a:lnTo>
                <a:lnTo>
                  <a:pt x="128949" y="80697"/>
                </a:lnTo>
                <a:lnTo>
                  <a:pt x="147839" y="34145"/>
                </a:lnTo>
                <a:lnTo>
                  <a:pt x="187238" y="34145"/>
                </a:lnTo>
                <a:lnTo>
                  <a:pt x="184641" y="46029"/>
                </a:lnTo>
                <a:lnTo>
                  <a:pt x="181375" y="57456"/>
                </a:lnTo>
                <a:lnTo>
                  <a:pt x="177476" y="68391"/>
                </a:lnTo>
                <a:lnTo>
                  <a:pt x="172980" y="78797"/>
                </a:lnTo>
                <a:lnTo>
                  <a:pt x="226251" y="108440"/>
                </a:lnTo>
                <a:lnTo>
                  <a:pt x="155344" y="108440"/>
                </a:lnTo>
                <a:lnTo>
                  <a:pt x="126944" y="138910"/>
                </a:lnTo>
                <a:lnTo>
                  <a:pt x="92212" y="161957"/>
                </a:lnTo>
                <a:lnTo>
                  <a:pt x="52555" y="177195"/>
                </a:lnTo>
                <a:lnTo>
                  <a:pt x="9380" y="184236"/>
                </a:lnTo>
                <a:close/>
              </a:path>
              <a:path w="320675" h="293370">
                <a:moveTo>
                  <a:pt x="294929" y="186488"/>
                </a:moveTo>
                <a:lnTo>
                  <a:pt x="155344" y="108440"/>
                </a:lnTo>
                <a:lnTo>
                  <a:pt x="226251" y="108440"/>
                </a:lnTo>
                <a:lnTo>
                  <a:pt x="312564" y="156470"/>
                </a:lnTo>
                <a:lnTo>
                  <a:pt x="294929" y="186488"/>
                </a:lnTo>
                <a:close/>
              </a:path>
              <a:path w="320675" h="293370">
                <a:moveTo>
                  <a:pt x="178233" y="258156"/>
                </a:moveTo>
                <a:lnTo>
                  <a:pt x="141085" y="258156"/>
                </a:lnTo>
                <a:lnTo>
                  <a:pt x="141085" y="176732"/>
                </a:lnTo>
                <a:lnTo>
                  <a:pt x="178233" y="176732"/>
                </a:lnTo>
                <a:lnTo>
                  <a:pt x="178233" y="258156"/>
                </a:lnTo>
                <a:close/>
              </a:path>
              <a:path w="320675" h="293370">
                <a:moveTo>
                  <a:pt x="320069" y="293052"/>
                </a:moveTo>
                <a:lnTo>
                  <a:pt x="0" y="293052"/>
                </a:lnTo>
                <a:lnTo>
                  <a:pt x="0" y="258156"/>
                </a:lnTo>
                <a:lnTo>
                  <a:pt x="320069" y="258156"/>
                </a:lnTo>
                <a:lnTo>
                  <a:pt x="320069" y="29305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45548" y="3984421"/>
            <a:ext cx="89535" cy="238760"/>
          </a:xfrm>
          <a:custGeom>
            <a:avLst/>
            <a:gdLst/>
            <a:ahLst/>
            <a:cxnLst/>
            <a:rect l="l" t="t" r="r" b="b"/>
            <a:pathLst>
              <a:path w="89535" h="238760">
                <a:moveTo>
                  <a:pt x="89306" y="0"/>
                </a:moveTo>
                <a:lnTo>
                  <a:pt x="52527" y="0"/>
                </a:lnTo>
                <a:lnTo>
                  <a:pt x="52527" y="36830"/>
                </a:lnTo>
                <a:lnTo>
                  <a:pt x="0" y="36830"/>
                </a:lnTo>
                <a:lnTo>
                  <a:pt x="0" y="69850"/>
                </a:lnTo>
                <a:lnTo>
                  <a:pt x="52527" y="69850"/>
                </a:lnTo>
                <a:lnTo>
                  <a:pt x="52527" y="114300"/>
                </a:lnTo>
                <a:lnTo>
                  <a:pt x="0" y="114300"/>
                </a:lnTo>
                <a:lnTo>
                  <a:pt x="0" y="147320"/>
                </a:lnTo>
                <a:lnTo>
                  <a:pt x="52527" y="147320"/>
                </a:lnTo>
                <a:lnTo>
                  <a:pt x="52527" y="238760"/>
                </a:lnTo>
                <a:lnTo>
                  <a:pt x="89306" y="238760"/>
                </a:lnTo>
                <a:lnTo>
                  <a:pt x="89306" y="147320"/>
                </a:lnTo>
                <a:lnTo>
                  <a:pt x="89306" y="114300"/>
                </a:lnTo>
                <a:lnTo>
                  <a:pt x="89306" y="69850"/>
                </a:lnTo>
                <a:lnTo>
                  <a:pt x="89306" y="36830"/>
                </a:lnTo>
                <a:lnTo>
                  <a:pt x="8930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46298" y="3990441"/>
            <a:ext cx="295910" cy="310515"/>
          </a:xfrm>
          <a:custGeom>
            <a:avLst/>
            <a:gdLst/>
            <a:ahLst/>
            <a:cxnLst/>
            <a:rect l="l" t="t" r="r" b="b"/>
            <a:pathLst>
              <a:path w="295910" h="310514">
                <a:moveTo>
                  <a:pt x="182740" y="0"/>
                </a:moveTo>
                <a:lnTo>
                  <a:pt x="146342" y="0"/>
                </a:lnTo>
                <a:lnTo>
                  <a:pt x="146342" y="54940"/>
                </a:lnTo>
                <a:lnTo>
                  <a:pt x="36398" y="54940"/>
                </a:lnTo>
                <a:lnTo>
                  <a:pt x="36398" y="330"/>
                </a:lnTo>
                <a:lnTo>
                  <a:pt x="0" y="330"/>
                </a:lnTo>
                <a:lnTo>
                  <a:pt x="0" y="54940"/>
                </a:lnTo>
                <a:lnTo>
                  <a:pt x="0" y="86690"/>
                </a:lnTo>
                <a:lnTo>
                  <a:pt x="0" y="148920"/>
                </a:lnTo>
                <a:lnTo>
                  <a:pt x="0" y="180670"/>
                </a:lnTo>
                <a:lnTo>
                  <a:pt x="182740" y="180670"/>
                </a:lnTo>
                <a:lnTo>
                  <a:pt x="182740" y="148920"/>
                </a:lnTo>
                <a:lnTo>
                  <a:pt x="36398" y="148920"/>
                </a:lnTo>
                <a:lnTo>
                  <a:pt x="36398" y="86690"/>
                </a:lnTo>
                <a:lnTo>
                  <a:pt x="146342" y="86690"/>
                </a:lnTo>
                <a:lnTo>
                  <a:pt x="146342" y="148590"/>
                </a:lnTo>
                <a:lnTo>
                  <a:pt x="182740" y="148590"/>
                </a:lnTo>
                <a:lnTo>
                  <a:pt x="182740" y="86690"/>
                </a:lnTo>
                <a:lnTo>
                  <a:pt x="182740" y="55156"/>
                </a:lnTo>
                <a:lnTo>
                  <a:pt x="182740" y="54940"/>
                </a:lnTo>
                <a:lnTo>
                  <a:pt x="182740" y="0"/>
                </a:lnTo>
                <a:close/>
              </a:path>
              <a:path w="295910" h="310514">
                <a:moveTo>
                  <a:pt x="295300" y="277190"/>
                </a:moveTo>
                <a:lnTo>
                  <a:pt x="53657" y="277190"/>
                </a:lnTo>
                <a:lnTo>
                  <a:pt x="53657" y="208610"/>
                </a:lnTo>
                <a:lnTo>
                  <a:pt x="15760" y="208610"/>
                </a:lnTo>
                <a:lnTo>
                  <a:pt x="15760" y="277190"/>
                </a:lnTo>
                <a:lnTo>
                  <a:pt x="15760" y="310210"/>
                </a:lnTo>
                <a:lnTo>
                  <a:pt x="295300" y="310210"/>
                </a:lnTo>
                <a:lnTo>
                  <a:pt x="295300" y="2771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94142" y="3996816"/>
            <a:ext cx="320675" cy="293370"/>
          </a:xfrm>
          <a:custGeom>
            <a:avLst/>
            <a:gdLst/>
            <a:ahLst/>
            <a:cxnLst/>
            <a:rect l="l" t="t" r="r" b="b"/>
            <a:pathLst>
              <a:path w="320675" h="293370">
                <a:moveTo>
                  <a:pt x="302058" y="34145"/>
                </a:moveTo>
                <a:lnTo>
                  <a:pt x="16510" y="34145"/>
                </a:lnTo>
                <a:lnTo>
                  <a:pt x="16510" y="0"/>
                </a:lnTo>
                <a:lnTo>
                  <a:pt x="302058" y="0"/>
                </a:lnTo>
                <a:lnTo>
                  <a:pt x="302058" y="34145"/>
                </a:lnTo>
                <a:close/>
              </a:path>
              <a:path w="320675" h="293370">
                <a:moveTo>
                  <a:pt x="9380" y="184236"/>
                </a:moveTo>
                <a:lnTo>
                  <a:pt x="9380" y="149715"/>
                </a:lnTo>
                <a:lnTo>
                  <a:pt x="56976" y="139045"/>
                </a:lnTo>
                <a:lnTo>
                  <a:pt x="97746" y="115851"/>
                </a:lnTo>
                <a:lnTo>
                  <a:pt x="128949" y="80697"/>
                </a:lnTo>
                <a:lnTo>
                  <a:pt x="147839" y="34145"/>
                </a:lnTo>
                <a:lnTo>
                  <a:pt x="187238" y="34145"/>
                </a:lnTo>
                <a:lnTo>
                  <a:pt x="184641" y="46029"/>
                </a:lnTo>
                <a:lnTo>
                  <a:pt x="181375" y="57456"/>
                </a:lnTo>
                <a:lnTo>
                  <a:pt x="177476" y="68391"/>
                </a:lnTo>
                <a:lnTo>
                  <a:pt x="172980" y="78797"/>
                </a:lnTo>
                <a:lnTo>
                  <a:pt x="226251" y="108440"/>
                </a:lnTo>
                <a:lnTo>
                  <a:pt x="155344" y="108440"/>
                </a:lnTo>
                <a:lnTo>
                  <a:pt x="126944" y="138910"/>
                </a:lnTo>
                <a:lnTo>
                  <a:pt x="92212" y="161957"/>
                </a:lnTo>
                <a:lnTo>
                  <a:pt x="52555" y="177195"/>
                </a:lnTo>
                <a:lnTo>
                  <a:pt x="9380" y="184236"/>
                </a:lnTo>
                <a:close/>
              </a:path>
              <a:path w="320675" h="293370">
                <a:moveTo>
                  <a:pt x="294929" y="186488"/>
                </a:moveTo>
                <a:lnTo>
                  <a:pt x="155344" y="108440"/>
                </a:lnTo>
                <a:lnTo>
                  <a:pt x="226251" y="108440"/>
                </a:lnTo>
                <a:lnTo>
                  <a:pt x="312564" y="156470"/>
                </a:lnTo>
                <a:lnTo>
                  <a:pt x="294929" y="186488"/>
                </a:lnTo>
                <a:close/>
              </a:path>
              <a:path w="320675" h="293370">
                <a:moveTo>
                  <a:pt x="178233" y="258156"/>
                </a:moveTo>
                <a:lnTo>
                  <a:pt x="141085" y="258156"/>
                </a:lnTo>
                <a:lnTo>
                  <a:pt x="141085" y="176732"/>
                </a:lnTo>
                <a:lnTo>
                  <a:pt x="178233" y="176732"/>
                </a:lnTo>
                <a:lnTo>
                  <a:pt x="178233" y="258156"/>
                </a:lnTo>
                <a:close/>
              </a:path>
              <a:path w="320675" h="293370">
                <a:moveTo>
                  <a:pt x="320069" y="293052"/>
                </a:moveTo>
                <a:lnTo>
                  <a:pt x="0" y="293052"/>
                </a:lnTo>
                <a:lnTo>
                  <a:pt x="0" y="258156"/>
                </a:lnTo>
                <a:lnTo>
                  <a:pt x="320069" y="258156"/>
                </a:lnTo>
                <a:lnTo>
                  <a:pt x="320069" y="29305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59847" y="3986694"/>
            <a:ext cx="320675" cy="315595"/>
          </a:xfrm>
          <a:custGeom>
            <a:avLst/>
            <a:gdLst/>
            <a:ahLst/>
            <a:cxnLst/>
            <a:rect l="l" t="t" r="r" b="b"/>
            <a:pathLst>
              <a:path w="320675" h="315595">
                <a:moveTo>
                  <a:pt x="296799" y="28206"/>
                </a:moveTo>
                <a:lnTo>
                  <a:pt x="59283" y="28206"/>
                </a:lnTo>
                <a:lnTo>
                  <a:pt x="59283" y="266"/>
                </a:lnTo>
                <a:lnTo>
                  <a:pt x="22885" y="266"/>
                </a:lnTo>
                <a:lnTo>
                  <a:pt x="22885" y="28206"/>
                </a:lnTo>
                <a:lnTo>
                  <a:pt x="22885" y="56146"/>
                </a:lnTo>
                <a:lnTo>
                  <a:pt x="22885" y="84086"/>
                </a:lnTo>
                <a:lnTo>
                  <a:pt x="22885" y="112026"/>
                </a:lnTo>
                <a:lnTo>
                  <a:pt x="296799" y="112026"/>
                </a:lnTo>
                <a:lnTo>
                  <a:pt x="296799" y="84086"/>
                </a:lnTo>
                <a:lnTo>
                  <a:pt x="59283" y="84086"/>
                </a:lnTo>
                <a:lnTo>
                  <a:pt x="59283" y="56146"/>
                </a:lnTo>
                <a:lnTo>
                  <a:pt x="260400" y="56146"/>
                </a:lnTo>
                <a:lnTo>
                  <a:pt x="260400" y="84048"/>
                </a:lnTo>
                <a:lnTo>
                  <a:pt x="296799" y="84048"/>
                </a:lnTo>
                <a:lnTo>
                  <a:pt x="296799" y="56146"/>
                </a:lnTo>
                <a:lnTo>
                  <a:pt x="296799" y="55524"/>
                </a:lnTo>
                <a:lnTo>
                  <a:pt x="296799" y="28206"/>
                </a:lnTo>
                <a:close/>
              </a:path>
              <a:path w="320675" h="315595">
                <a:moveTo>
                  <a:pt x="296799" y="0"/>
                </a:moveTo>
                <a:lnTo>
                  <a:pt x="260400" y="0"/>
                </a:lnTo>
                <a:lnTo>
                  <a:pt x="260400" y="27762"/>
                </a:lnTo>
                <a:lnTo>
                  <a:pt x="296799" y="27762"/>
                </a:lnTo>
                <a:lnTo>
                  <a:pt x="296799" y="0"/>
                </a:lnTo>
                <a:close/>
              </a:path>
              <a:path w="320675" h="315595">
                <a:moveTo>
                  <a:pt x="303555" y="287286"/>
                </a:moveTo>
                <a:lnTo>
                  <a:pt x="58534" y="287286"/>
                </a:lnTo>
                <a:lnTo>
                  <a:pt x="58534" y="266966"/>
                </a:lnTo>
                <a:lnTo>
                  <a:pt x="297929" y="266966"/>
                </a:lnTo>
                <a:lnTo>
                  <a:pt x="297929" y="240296"/>
                </a:lnTo>
                <a:lnTo>
                  <a:pt x="297929" y="218706"/>
                </a:lnTo>
                <a:lnTo>
                  <a:pt x="297929" y="192036"/>
                </a:lnTo>
                <a:lnTo>
                  <a:pt x="21386" y="192036"/>
                </a:lnTo>
                <a:lnTo>
                  <a:pt x="21386" y="218706"/>
                </a:lnTo>
                <a:lnTo>
                  <a:pt x="261531" y="218706"/>
                </a:lnTo>
                <a:lnTo>
                  <a:pt x="261531" y="240296"/>
                </a:lnTo>
                <a:lnTo>
                  <a:pt x="22136" y="240296"/>
                </a:lnTo>
                <a:lnTo>
                  <a:pt x="22136" y="266966"/>
                </a:lnTo>
                <a:lnTo>
                  <a:pt x="22136" y="287286"/>
                </a:lnTo>
                <a:lnTo>
                  <a:pt x="22136" y="315226"/>
                </a:lnTo>
                <a:lnTo>
                  <a:pt x="303555" y="315226"/>
                </a:lnTo>
                <a:lnTo>
                  <a:pt x="303555" y="287286"/>
                </a:lnTo>
                <a:close/>
              </a:path>
              <a:path w="320675" h="315595">
                <a:moveTo>
                  <a:pt x="320065" y="135826"/>
                </a:moveTo>
                <a:lnTo>
                  <a:pt x="0" y="135826"/>
                </a:lnTo>
                <a:lnTo>
                  <a:pt x="0" y="164719"/>
                </a:lnTo>
                <a:lnTo>
                  <a:pt x="141452" y="164719"/>
                </a:lnTo>
                <a:lnTo>
                  <a:pt x="141452" y="191731"/>
                </a:lnTo>
                <a:lnTo>
                  <a:pt x="178231" y="191731"/>
                </a:lnTo>
                <a:lnTo>
                  <a:pt x="178231" y="164719"/>
                </a:lnTo>
                <a:lnTo>
                  <a:pt x="320065" y="164719"/>
                </a:lnTo>
                <a:lnTo>
                  <a:pt x="320065" y="13582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2440" y="3984815"/>
            <a:ext cx="760095" cy="350520"/>
          </a:xfrm>
          <a:custGeom>
            <a:avLst/>
            <a:gdLst/>
            <a:ahLst/>
            <a:cxnLst/>
            <a:rect l="l" t="t" r="r" b="b"/>
            <a:pathLst>
              <a:path w="760095" h="350520">
                <a:moveTo>
                  <a:pt x="174485" y="11633"/>
                </a:moveTo>
                <a:lnTo>
                  <a:pt x="0" y="11633"/>
                </a:lnTo>
                <a:lnTo>
                  <a:pt x="0" y="45783"/>
                </a:lnTo>
                <a:lnTo>
                  <a:pt x="136588" y="45783"/>
                </a:lnTo>
                <a:lnTo>
                  <a:pt x="136588" y="89674"/>
                </a:lnTo>
                <a:lnTo>
                  <a:pt x="130733" y="149110"/>
                </a:lnTo>
                <a:lnTo>
                  <a:pt x="113576" y="197739"/>
                </a:lnTo>
                <a:lnTo>
                  <a:pt x="85686" y="234213"/>
                </a:lnTo>
                <a:lnTo>
                  <a:pt x="47637" y="257175"/>
                </a:lnTo>
                <a:lnTo>
                  <a:pt x="0" y="265290"/>
                </a:lnTo>
                <a:lnTo>
                  <a:pt x="0" y="300558"/>
                </a:lnTo>
                <a:lnTo>
                  <a:pt x="43929" y="295529"/>
                </a:lnTo>
                <a:lnTo>
                  <a:pt x="82181" y="280924"/>
                </a:lnTo>
                <a:lnTo>
                  <a:pt x="114363" y="257429"/>
                </a:lnTo>
                <a:lnTo>
                  <a:pt x="140068" y="225780"/>
                </a:lnTo>
                <a:lnTo>
                  <a:pt x="158927" y="186677"/>
                </a:lnTo>
                <a:lnTo>
                  <a:pt x="170535" y="140817"/>
                </a:lnTo>
                <a:lnTo>
                  <a:pt x="174421" y="89674"/>
                </a:lnTo>
                <a:lnTo>
                  <a:pt x="174485" y="11633"/>
                </a:lnTo>
                <a:close/>
              </a:path>
              <a:path w="760095" h="350520">
                <a:moveTo>
                  <a:pt x="323443" y="129832"/>
                </a:moveTo>
                <a:lnTo>
                  <a:pt x="278422" y="129832"/>
                </a:lnTo>
                <a:lnTo>
                  <a:pt x="278422" y="0"/>
                </a:lnTo>
                <a:lnTo>
                  <a:pt x="241274" y="0"/>
                </a:lnTo>
                <a:lnTo>
                  <a:pt x="241274" y="320446"/>
                </a:lnTo>
                <a:lnTo>
                  <a:pt x="278422" y="320446"/>
                </a:lnTo>
                <a:lnTo>
                  <a:pt x="278422" y="165481"/>
                </a:lnTo>
                <a:lnTo>
                  <a:pt x="323443" y="165481"/>
                </a:lnTo>
                <a:lnTo>
                  <a:pt x="323443" y="129832"/>
                </a:lnTo>
                <a:close/>
              </a:path>
              <a:path w="760095" h="350520">
                <a:moveTo>
                  <a:pt x="649897" y="262280"/>
                </a:moveTo>
                <a:lnTo>
                  <a:pt x="638670" y="234619"/>
                </a:lnTo>
                <a:lnTo>
                  <a:pt x="635977" y="233019"/>
                </a:lnTo>
                <a:lnTo>
                  <a:pt x="610870" y="218109"/>
                </a:lnTo>
                <a:lnTo>
                  <a:pt x="610870" y="262280"/>
                </a:lnTo>
                <a:lnTo>
                  <a:pt x="602272" y="276250"/>
                </a:lnTo>
                <a:lnTo>
                  <a:pt x="579450" y="285407"/>
                </a:lnTo>
                <a:lnTo>
                  <a:pt x="546925" y="290410"/>
                </a:lnTo>
                <a:lnTo>
                  <a:pt x="509193" y="291922"/>
                </a:lnTo>
                <a:lnTo>
                  <a:pt x="471449" y="290410"/>
                </a:lnTo>
                <a:lnTo>
                  <a:pt x="438924" y="285407"/>
                </a:lnTo>
                <a:lnTo>
                  <a:pt x="416102" y="276250"/>
                </a:lnTo>
                <a:lnTo>
                  <a:pt x="407504" y="262280"/>
                </a:lnTo>
                <a:lnTo>
                  <a:pt x="416102" y="248526"/>
                </a:lnTo>
                <a:lnTo>
                  <a:pt x="438924" y="239483"/>
                </a:lnTo>
                <a:lnTo>
                  <a:pt x="471449" y="234530"/>
                </a:lnTo>
                <a:lnTo>
                  <a:pt x="509193" y="233019"/>
                </a:lnTo>
                <a:lnTo>
                  <a:pt x="546925" y="234530"/>
                </a:lnTo>
                <a:lnTo>
                  <a:pt x="579450" y="239483"/>
                </a:lnTo>
                <a:lnTo>
                  <a:pt x="602272" y="248526"/>
                </a:lnTo>
                <a:lnTo>
                  <a:pt x="610870" y="262280"/>
                </a:lnTo>
                <a:lnTo>
                  <a:pt x="610870" y="218109"/>
                </a:lnTo>
                <a:lnTo>
                  <a:pt x="608253" y="216547"/>
                </a:lnTo>
                <a:lnTo>
                  <a:pt x="563460" y="206717"/>
                </a:lnTo>
                <a:lnTo>
                  <a:pt x="509193" y="203746"/>
                </a:lnTo>
                <a:lnTo>
                  <a:pt x="454914" y="206717"/>
                </a:lnTo>
                <a:lnTo>
                  <a:pt x="410133" y="216547"/>
                </a:lnTo>
                <a:lnTo>
                  <a:pt x="379704" y="234619"/>
                </a:lnTo>
                <a:lnTo>
                  <a:pt x="368477" y="262280"/>
                </a:lnTo>
                <a:lnTo>
                  <a:pt x="379704" y="290004"/>
                </a:lnTo>
                <a:lnTo>
                  <a:pt x="410133" y="308203"/>
                </a:lnTo>
                <a:lnTo>
                  <a:pt x="454914" y="318160"/>
                </a:lnTo>
                <a:lnTo>
                  <a:pt x="509193" y="321195"/>
                </a:lnTo>
                <a:lnTo>
                  <a:pt x="563460" y="318160"/>
                </a:lnTo>
                <a:lnTo>
                  <a:pt x="608253" y="308203"/>
                </a:lnTo>
                <a:lnTo>
                  <a:pt x="635469" y="291922"/>
                </a:lnTo>
                <a:lnTo>
                  <a:pt x="638670" y="290004"/>
                </a:lnTo>
                <a:lnTo>
                  <a:pt x="649897" y="262280"/>
                </a:lnTo>
                <a:close/>
              </a:path>
              <a:path w="760095" h="350520">
                <a:moveTo>
                  <a:pt x="650278" y="82931"/>
                </a:moveTo>
                <a:lnTo>
                  <a:pt x="409752" y="82931"/>
                </a:lnTo>
                <a:lnTo>
                  <a:pt x="409752" y="0"/>
                </a:lnTo>
                <a:lnTo>
                  <a:pt x="372224" y="0"/>
                </a:lnTo>
                <a:lnTo>
                  <a:pt x="372224" y="112941"/>
                </a:lnTo>
                <a:lnTo>
                  <a:pt x="650278" y="112941"/>
                </a:lnTo>
                <a:lnTo>
                  <a:pt x="650278" y="82931"/>
                </a:lnTo>
                <a:close/>
              </a:path>
              <a:path w="760095" h="350520">
                <a:moveTo>
                  <a:pt x="669404" y="144843"/>
                </a:moveTo>
                <a:lnTo>
                  <a:pt x="349338" y="144843"/>
                </a:lnTo>
                <a:lnTo>
                  <a:pt x="349338" y="174853"/>
                </a:lnTo>
                <a:lnTo>
                  <a:pt x="669404" y="174853"/>
                </a:lnTo>
                <a:lnTo>
                  <a:pt x="669404" y="144843"/>
                </a:lnTo>
                <a:close/>
              </a:path>
              <a:path w="760095" h="350520">
                <a:moveTo>
                  <a:pt x="759841" y="265658"/>
                </a:moveTo>
                <a:lnTo>
                  <a:pt x="722312" y="265658"/>
                </a:lnTo>
                <a:lnTo>
                  <a:pt x="710311" y="350456"/>
                </a:lnTo>
                <a:lnTo>
                  <a:pt x="741083" y="350456"/>
                </a:lnTo>
                <a:lnTo>
                  <a:pt x="759841" y="26565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51516" y="3984808"/>
            <a:ext cx="288290" cy="320675"/>
          </a:xfrm>
          <a:custGeom>
            <a:avLst/>
            <a:gdLst/>
            <a:ahLst/>
            <a:cxnLst/>
            <a:rect l="l" t="t" r="r" b="b"/>
            <a:pathLst>
              <a:path w="288289" h="320675">
                <a:moveTo>
                  <a:pt x="288174" y="320444"/>
                </a:moveTo>
                <a:lnTo>
                  <a:pt x="251027" y="320444"/>
                </a:lnTo>
                <a:lnTo>
                  <a:pt x="251027" y="165100"/>
                </a:lnTo>
                <a:lnTo>
                  <a:pt x="165475" y="165100"/>
                </a:lnTo>
                <a:lnTo>
                  <a:pt x="148230" y="211319"/>
                </a:lnTo>
                <a:lnTo>
                  <a:pt x="122519" y="248929"/>
                </a:lnTo>
                <a:lnTo>
                  <a:pt x="88883" y="276975"/>
                </a:lnTo>
                <a:lnTo>
                  <a:pt x="47864" y="294502"/>
                </a:lnTo>
                <a:lnTo>
                  <a:pt x="0" y="300557"/>
                </a:lnTo>
                <a:lnTo>
                  <a:pt x="0" y="265286"/>
                </a:lnTo>
                <a:lnTo>
                  <a:pt x="47632" y="257181"/>
                </a:lnTo>
                <a:lnTo>
                  <a:pt x="85684" y="234217"/>
                </a:lnTo>
                <a:lnTo>
                  <a:pt x="113576" y="197745"/>
                </a:lnTo>
                <a:lnTo>
                  <a:pt x="130735" y="149115"/>
                </a:lnTo>
                <a:lnTo>
                  <a:pt x="136582" y="89679"/>
                </a:lnTo>
                <a:lnTo>
                  <a:pt x="136582" y="45777"/>
                </a:lnTo>
                <a:lnTo>
                  <a:pt x="0" y="45777"/>
                </a:lnTo>
                <a:lnTo>
                  <a:pt x="0" y="11632"/>
                </a:lnTo>
                <a:lnTo>
                  <a:pt x="174480" y="11632"/>
                </a:lnTo>
                <a:lnTo>
                  <a:pt x="174480" y="88929"/>
                </a:lnTo>
                <a:lnTo>
                  <a:pt x="174334" y="99546"/>
                </a:lnTo>
                <a:lnTo>
                  <a:pt x="173871" y="109988"/>
                </a:lnTo>
                <a:lnTo>
                  <a:pt x="173056" y="120219"/>
                </a:lnTo>
                <a:lnTo>
                  <a:pt x="171854" y="130204"/>
                </a:lnTo>
                <a:lnTo>
                  <a:pt x="251027" y="130204"/>
                </a:lnTo>
                <a:lnTo>
                  <a:pt x="251027" y="0"/>
                </a:lnTo>
                <a:lnTo>
                  <a:pt x="288174" y="0"/>
                </a:lnTo>
                <a:lnTo>
                  <a:pt x="288174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8733" y="3984808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8306" y="129078"/>
                </a:moveTo>
                <a:lnTo>
                  <a:pt x="263034" y="129078"/>
                </a:lnTo>
                <a:lnTo>
                  <a:pt x="263034" y="0"/>
                </a:lnTo>
                <a:lnTo>
                  <a:pt x="298306" y="0"/>
                </a:lnTo>
                <a:lnTo>
                  <a:pt x="298306" y="129078"/>
                </a:lnTo>
                <a:close/>
              </a:path>
              <a:path w="298450" h="320675">
                <a:moveTo>
                  <a:pt x="210878" y="314816"/>
                </a:moveTo>
                <a:lnTo>
                  <a:pt x="175606" y="314816"/>
                </a:lnTo>
                <a:lnTo>
                  <a:pt x="175606" y="1876"/>
                </a:lnTo>
                <a:lnTo>
                  <a:pt x="210878" y="1876"/>
                </a:lnTo>
                <a:lnTo>
                  <a:pt x="210878" y="129078"/>
                </a:lnTo>
                <a:lnTo>
                  <a:pt x="298306" y="129078"/>
                </a:lnTo>
                <a:lnTo>
                  <a:pt x="298306" y="163599"/>
                </a:lnTo>
                <a:lnTo>
                  <a:pt x="210878" y="163599"/>
                </a:lnTo>
                <a:lnTo>
                  <a:pt x="210878" y="314816"/>
                </a:lnTo>
                <a:close/>
              </a:path>
              <a:path w="298450" h="320675">
                <a:moveTo>
                  <a:pt x="298306" y="320444"/>
                </a:moveTo>
                <a:lnTo>
                  <a:pt x="263034" y="320444"/>
                </a:lnTo>
                <a:lnTo>
                  <a:pt x="263034" y="163599"/>
                </a:lnTo>
                <a:lnTo>
                  <a:pt x="298306" y="163599"/>
                </a:lnTo>
                <a:lnTo>
                  <a:pt x="298306" y="320444"/>
                </a:lnTo>
                <a:close/>
              </a:path>
              <a:path w="298450" h="320675">
                <a:moveTo>
                  <a:pt x="58910" y="301307"/>
                </a:moveTo>
                <a:lnTo>
                  <a:pt x="0" y="301307"/>
                </a:lnTo>
                <a:lnTo>
                  <a:pt x="0" y="137333"/>
                </a:lnTo>
                <a:lnTo>
                  <a:pt x="94557" y="137333"/>
                </a:lnTo>
                <a:lnTo>
                  <a:pt x="94557" y="44652"/>
                </a:lnTo>
                <a:lnTo>
                  <a:pt x="0" y="44652"/>
                </a:lnTo>
                <a:lnTo>
                  <a:pt x="0" y="11632"/>
                </a:lnTo>
                <a:lnTo>
                  <a:pt x="129828" y="11632"/>
                </a:lnTo>
                <a:lnTo>
                  <a:pt x="129828" y="170353"/>
                </a:lnTo>
                <a:lnTo>
                  <a:pt x="34896" y="170353"/>
                </a:lnTo>
                <a:lnTo>
                  <a:pt x="34896" y="268287"/>
                </a:lnTo>
                <a:lnTo>
                  <a:pt x="152342" y="268287"/>
                </a:lnTo>
                <a:lnTo>
                  <a:pt x="152342" y="287049"/>
                </a:lnTo>
                <a:lnTo>
                  <a:pt x="134472" y="293234"/>
                </a:lnTo>
                <a:lnTo>
                  <a:pt x="112662" y="297696"/>
                </a:lnTo>
                <a:lnTo>
                  <a:pt x="87334" y="300399"/>
                </a:lnTo>
                <a:lnTo>
                  <a:pt x="58910" y="301307"/>
                </a:lnTo>
                <a:close/>
              </a:path>
              <a:path w="298450" h="320675">
                <a:moveTo>
                  <a:pt x="152342" y="268287"/>
                </a:moveTo>
                <a:lnTo>
                  <a:pt x="59661" y="268287"/>
                </a:lnTo>
                <a:lnTo>
                  <a:pt x="87123" y="267361"/>
                </a:lnTo>
                <a:lnTo>
                  <a:pt x="111630" y="264535"/>
                </a:lnTo>
                <a:lnTo>
                  <a:pt x="133323" y="259739"/>
                </a:lnTo>
                <a:lnTo>
                  <a:pt x="152342" y="252903"/>
                </a:lnTo>
                <a:lnTo>
                  <a:pt x="152342" y="2682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66325" y="3984808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5304" y="180109"/>
                </a:moveTo>
                <a:lnTo>
                  <a:pt x="258156" y="180109"/>
                </a:lnTo>
                <a:lnTo>
                  <a:pt x="258156" y="92681"/>
                </a:lnTo>
                <a:lnTo>
                  <a:pt x="195868" y="92681"/>
                </a:lnTo>
                <a:lnTo>
                  <a:pt x="195868" y="60411"/>
                </a:lnTo>
                <a:lnTo>
                  <a:pt x="258156" y="60411"/>
                </a:lnTo>
                <a:lnTo>
                  <a:pt x="258156" y="0"/>
                </a:lnTo>
                <a:lnTo>
                  <a:pt x="295304" y="0"/>
                </a:lnTo>
                <a:lnTo>
                  <a:pt x="295304" y="180109"/>
                </a:lnTo>
                <a:close/>
              </a:path>
              <a:path w="298450" h="320675">
                <a:moveTo>
                  <a:pt x="208626" y="40149"/>
                </a:moveTo>
                <a:lnTo>
                  <a:pt x="4127" y="40149"/>
                </a:lnTo>
                <a:lnTo>
                  <a:pt x="4127" y="8255"/>
                </a:lnTo>
                <a:lnTo>
                  <a:pt x="208626" y="8255"/>
                </a:lnTo>
                <a:lnTo>
                  <a:pt x="208626" y="40149"/>
                </a:lnTo>
                <a:close/>
              </a:path>
              <a:path w="298450" h="320675">
                <a:moveTo>
                  <a:pt x="0" y="170728"/>
                </a:moveTo>
                <a:lnTo>
                  <a:pt x="0" y="137333"/>
                </a:lnTo>
                <a:lnTo>
                  <a:pt x="35816" y="126475"/>
                </a:lnTo>
                <a:lnTo>
                  <a:pt x="63366" y="105626"/>
                </a:lnTo>
                <a:lnTo>
                  <a:pt x="81840" y="76335"/>
                </a:lnTo>
                <a:lnTo>
                  <a:pt x="90429" y="40149"/>
                </a:lnTo>
                <a:lnTo>
                  <a:pt x="127577" y="40149"/>
                </a:lnTo>
                <a:lnTo>
                  <a:pt x="126674" y="49864"/>
                </a:lnTo>
                <a:lnTo>
                  <a:pt x="125138" y="59332"/>
                </a:lnTo>
                <a:lnTo>
                  <a:pt x="123039" y="68590"/>
                </a:lnTo>
                <a:lnTo>
                  <a:pt x="120448" y="77672"/>
                </a:lnTo>
                <a:lnTo>
                  <a:pt x="167412" y="107315"/>
                </a:lnTo>
                <a:lnTo>
                  <a:pt x="106564" y="107315"/>
                </a:lnTo>
                <a:lnTo>
                  <a:pt x="87222" y="131312"/>
                </a:lnTo>
                <a:lnTo>
                  <a:pt x="62709" y="150419"/>
                </a:lnTo>
                <a:lnTo>
                  <a:pt x="33483" y="163828"/>
                </a:lnTo>
                <a:lnTo>
                  <a:pt x="0" y="170728"/>
                </a:lnTo>
                <a:close/>
              </a:path>
              <a:path w="298450" h="320675">
                <a:moveTo>
                  <a:pt x="200746" y="167726"/>
                </a:moveTo>
                <a:lnTo>
                  <a:pt x="106564" y="107315"/>
                </a:lnTo>
                <a:lnTo>
                  <a:pt x="167412" y="107315"/>
                </a:lnTo>
                <a:lnTo>
                  <a:pt x="219133" y="139959"/>
                </a:lnTo>
                <a:lnTo>
                  <a:pt x="200746" y="167726"/>
                </a:lnTo>
                <a:close/>
              </a:path>
              <a:path w="298450" h="320675">
                <a:moveTo>
                  <a:pt x="159471" y="320444"/>
                </a:moveTo>
                <a:lnTo>
                  <a:pt x="105069" y="316897"/>
                </a:lnTo>
                <a:lnTo>
                  <a:pt x="61115" y="305576"/>
                </a:lnTo>
                <a:lnTo>
                  <a:pt x="31724" y="285460"/>
                </a:lnTo>
                <a:lnTo>
                  <a:pt x="21012" y="255530"/>
                </a:lnTo>
                <a:lnTo>
                  <a:pt x="31724" y="225599"/>
                </a:lnTo>
                <a:lnTo>
                  <a:pt x="61115" y="205484"/>
                </a:lnTo>
                <a:lnTo>
                  <a:pt x="105069" y="194162"/>
                </a:lnTo>
                <a:lnTo>
                  <a:pt x="159471" y="190615"/>
                </a:lnTo>
                <a:lnTo>
                  <a:pt x="213874" y="194162"/>
                </a:lnTo>
                <a:lnTo>
                  <a:pt x="257828" y="205484"/>
                </a:lnTo>
                <a:lnTo>
                  <a:pt x="280511" y="221009"/>
                </a:lnTo>
                <a:lnTo>
                  <a:pt x="159471" y="221009"/>
                </a:lnTo>
                <a:lnTo>
                  <a:pt x="120723" y="223078"/>
                </a:lnTo>
                <a:lnTo>
                  <a:pt x="89257" y="229404"/>
                </a:lnTo>
                <a:lnTo>
                  <a:pt x="68133" y="240163"/>
                </a:lnTo>
                <a:lnTo>
                  <a:pt x="60411" y="255530"/>
                </a:lnTo>
                <a:lnTo>
                  <a:pt x="68133" y="270896"/>
                </a:lnTo>
                <a:lnTo>
                  <a:pt x="89257" y="281655"/>
                </a:lnTo>
                <a:lnTo>
                  <a:pt x="120723" y="287981"/>
                </a:lnTo>
                <a:lnTo>
                  <a:pt x="159471" y="290051"/>
                </a:lnTo>
                <a:lnTo>
                  <a:pt x="280511" y="290051"/>
                </a:lnTo>
                <a:lnTo>
                  <a:pt x="257828" y="305576"/>
                </a:lnTo>
                <a:lnTo>
                  <a:pt x="213874" y="316897"/>
                </a:lnTo>
                <a:lnTo>
                  <a:pt x="159471" y="320444"/>
                </a:lnTo>
                <a:close/>
              </a:path>
              <a:path w="298450" h="320675">
                <a:moveTo>
                  <a:pt x="280511" y="290051"/>
                </a:moveTo>
                <a:lnTo>
                  <a:pt x="159471" y="290051"/>
                </a:lnTo>
                <a:lnTo>
                  <a:pt x="198219" y="287981"/>
                </a:lnTo>
                <a:lnTo>
                  <a:pt x="229686" y="281655"/>
                </a:lnTo>
                <a:lnTo>
                  <a:pt x="250810" y="270896"/>
                </a:lnTo>
                <a:lnTo>
                  <a:pt x="258531" y="255530"/>
                </a:lnTo>
                <a:lnTo>
                  <a:pt x="250810" y="240163"/>
                </a:lnTo>
                <a:lnTo>
                  <a:pt x="229686" y="229404"/>
                </a:lnTo>
                <a:lnTo>
                  <a:pt x="198219" y="223078"/>
                </a:lnTo>
                <a:lnTo>
                  <a:pt x="159471" y="221009"/>
                </a:lnTo>
                <a:lnTo>
                  <a:pt x="280511" y="221009"/>
                </a:lnTo>
                <a:lnTo>
                  <a:pt x="287219" y="225599"/>
                </a:lnTo>
                <a:lnTo>
                  <a:pt x="297930" y="255530"/>
                </a:lnTo>
                <a:lnTo>
                  <a:pt x="287219" y="285460"/>
                </a:lnTo>
                <a:lnTo>
                  <a:pt x="280511" y="29005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20904" y="3994200"/>
            <a:ext cx="320675" cy="295910"/>
          </a:xfrm>
          <a:custGeom>
            <a:avLst/>
            <a:gdLst/>
            <a:ahLst/>
            <a:cxnLst/>
            <a:rect l="l" t="t" r="r" b="b"/>
            <a:pathLst>
              <a:path w="320675" h="295910">
                <a:moveTo>
                  <a:pt x="298691" y="57531"/>
                </a:moveTo>
                <a:lnTo>
                  <a:pt x="57785" y="57531"/>
                </a:lnTo>
                <a:lnTo>
                  <a:pt x="57785" y="381"/>
                </a:lnTo>
                <a:lnTo>
                  <a:pt x="21018" y="381"/>
                </a:lnTo>
                <a:lnTo>
                  <a:pt x="21018" y="57531"/>
                </a:lnTo>
                <a:lnTo>
                  <a:pt x="21018" y="90551"/>
                </a:lnTo>
                <a:lnTo>
                  <a:pt x="21018" y="155321"/>
                </a:lnTo>
                <a:lnTo>
                  <a:pt x="21018" y="188341"/>
                </a:lnTo>
                <a:lnTo>
                  <a:pt x="298691" y="188341"/>
                </a:lnTo>
                <a:lnTo>
                  <a:pt x="298691" y="155333"/>
                </a:lnTo>
                <a:lnTo>
                  <a:pt x="298691" y="90805"/>
                </a:lnTo>
                <a:lnTo>
                  <a:pt x="261912" y="90805"/>
                </a:lnTo>
                <a:lnTo>
                  <a:pt x="261912" y="155321"/>
                </a:lnTo>
                <a:lnTo>
                  <a:pt x="57785" y="155321"/>
                </a:lnTo>
                <a:lnTo>
                  <a:pt x="57785" y="90551"/>
                </a:lnTo>
                <a:lnTo>
                  <a:pt x="298691" y="90551"/>
                </a:lnTo>
                <a:lnTo>
                  <a:pt x="298691" y="57531"/>
                </a:lnTo>
                <a:close/>
              </a:path>
              <a:path w="320675" h="295910">
                <a:moveTo>
                  <a:pt x="298691" y="0"/>
                </a:moveTo>
                <a:lnTo>
                  <a:pt x="261912" y="0"/>
                </a:lnTo>
                <a:lnTo>
                  <a:pt x="261912" y="57404"/>
                </a:lnTo>
                <a:lnTo>
                  <a:pt x="298691" y="57404"/>
                </a:lnTo>
                <a:lnTo>
                  <a:pt x="298691" y="0"/>
                </a:lnTo>
                <a:close/>
              </a:path>
              <a:path w="320675" h="295910">
                <a:moveTo>
                  <a:pt x="320078" y="260781"/>
                </a:moveTo>
                <a:lnTo>
                  <a:pt x="178612" y="260781"/>
                </a:lnTo>
                <a:lnTo>
                  <a:pt x="178612" y="188734"/>
                </a:lnTo>
                <a:lnTo>
                  <a:pt x="140716" y="188734"/>
                </a:lnTo>
                <a:lnTo>
                  <a:pt x="140716" y="260781"/>
                </a:lnTo>
                <a:lnTo>
                  <a:pt x="0" y="260781"/>
                </a:lnTo>
                <a:lnTo>
                  <a:pt x="0" y="295668"/>
                </a:lnTo>
                <a:lnTo>
                  <a:pt x="320078" y="295668"/>
                </a:lnTo>
                <a:lnTo>
                  <a:pt x="320078" y="2607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1365" y="3984808"/>
            <a:ext cx="302260" cy="316865"/>
          </a:xfrm>
          <a:custGeom>
            <a:avLst/>
            <a:gdLst/>
            <a:ahLst/>
            <a:cxnLst/>
            <a:rect l="l" t="t" r="r" b="b"/>
            <a:pathLst>
              <a:path w="302259" h="316864">
                <a:moveTo>
                  <a:pt x="294178" y="156845"/>
                </a:moveTo>
                <a:lnTo>
                  <a:pt x="257031" y="156845"/>
                </a:lnTo>
                <a:lnTo>
                  <a:pt x="257031" y="0"/>
                </a:lnTo>
                <a:lnTo>
                  <a:pt x="294178" y="0"/>
                </a:lnTo>
                <a:lnTo>
                  <a:pt x="294178" y="156845"/>
                </a:lnTo>
                <a:close/>
              </a:path>
              <a:path w="302259" h="316864">
                <a:moveTo>
                  <a:pt x="0" y="153843"/>
                </a:moveTo>
                <a:lnTo>
                  <a:pt x="0" y="120823"/>
                </a:lnTo>
                <a:lnTo>
                  <a:pt x="41069" y="106001"/>
                </a:lnTo>
                <a:lnTo>
                  <a:pt x="72184" y="79642"/>
                </a:lnTo>
                <a:lnTo>
                  <a:pt x="91971" y="44417"/>
                </a:lnTo>
                <a:lnTo>
                  <a:pt x="99060" y="3001"/>
                </a:lnTo>
                <a:lnTo>
                  <a:pt x="136207" y="5253"/>
                </a:lnTo>
                <a:lnTo>
                  <a:pt x="135439" y="20848"/>
                </a:lnTo>
                <a:lnTo>
                  <a:pt x="133158" y="36021"/>
                </a:lnTo>
                <a:lnTo>
                  <a:pt x="129400" y="50632"/>
                </a:lnTo>
                <a:lnTo>
                  <a:pt x="124200" y="64539"/>
                </a:lnTo>
                <a:lnTo>
                  <a:pt x="174702" y="92306"/>
                </a:lnTo>
                <a:lnTo>
                  <a:pt x="108065" y="92306"/>
                </a:lnTo>
                <a:lnTo>
                  <a:pt x="87592" y="114849"/>
                </a:lnTo>
                <a:lnTo>
                  <a:pt x="62475" y="133065"/>
                </a:lnTo>
                <a:lnTo>
                  <a:pt x="33137" y="146286"/>
                </a:lnTo>
                <a:lnTo>
                  <a:pt x="0" y="153843"/>
                </a:lnTo>
                <a:close/>
              </a:path>
              <a:path w="302259" h="316864">
                <a:moveTo>
                  <a:pt x="207876" y="148590"/>
                </a:moveTo>
                <a:lnTo>
                  <a:pt x="108065" y="92306"/>
                </a:lnTo>
                <a:lnTo>
                  <a:pt x="174702" y="92306"/>
                </a:lnTo>
                <a:lnTo>
                  <a:pt x="225887" y="120448"/>
                </a:lnTo>
                <a:lnTo>
                  <a:pt x="207876" y="148590"/>
                </a:lnTo>
                <a:close/>
              </a:path>
              <a:path w="302259" h="316864">
                <a:moveTo>
                  <a:pt x="302058" y="316317"/>
                </a:moveTo>
                <a:lnTo>
                  <a:pt x="22888" y="316317"/>
                </a:lnTo>
                <a:lnTo>
                  <a:pt x="22888" y="231515"/>
                </a:lnTo>
                <a:lnTo>
                  <a:pt x="257406" y="231515"/>
                </a:lnTo>
                <a:lnTo>
                  <a:pt x="257406" y="203748"/>
                </a:lnTo>
                <a:lnTo>
                  <a:pt x="22138" y="203748"/>
                </a:lnTo>
                <a:lnTo>
                  <a:pt x="22138" y="174480"/>
                </a:lnTo>
                <a:lnTo>
                  <a:pt x="294178" y="174480"/>
                </a:lnTo>
                <a:lnTo>
                  <a:pt x="294178" y="259282"/>
                </a:lnTo>
                <a:lnTo>
                  <a:pt x="59661" y="259282"/>
                </a:lnTo>
                <a:lnTo>
                  <a:pt x="59661" y="287049"/>
                </a:lnTo>
                <a:lnTo>
                  <a:pt x="302058" y="287049"/>
                </a:lnTo>
                <a:lnTo>
                  <a:pt x="302058" y="316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53085" y="3984808"/>
            <a:ext cx="294005" cy="320675"/>
          </a:xfrm>
          <a:custGeom>
            <a:avLst/>
            <a:gdLst/>
            <a:ahLst/>
            <a:cxnLst/>
            <a:rect l="l" t="t" r="r" b="b"/>
            <a:pathLst>
              <a:path w="294004" h="320675">
                <a:moveTo>
                  <a:pt x="293428" y="320444"/>
                </a:moveTo>
                <a:lnTo>
                  <a:pt x="256280" y="320444"/>
                </a:lnTo>
                <a:lnTo>
                  <a:pt x="256280" y="0"/>
                </a:lnTo>
                <a:lnTo>
                  <a:pt x="293428" y="0"/>
                </a:lnTo>
                <a:lnTo>
                  <a:pt x="293428" y="320444"/>
                </a:lnTo>
                <a:close/>
              </a:path>
              <a:path w="294004" h="320675">
                <a:moveTo>
                  <a:pt x="0" y="301307"/>
                </a:moveTo>
                <a:lnTo>
                  <a:pt x="0" y="263785"/>
                </a:lnTo>
                <a:lnTo>
                  <a:pt x="29646" y="250666"/>
                </a:lnTo>
                <a:lnTo>
                  <a:pt x="54310" y="222871"/>
                </a:lnTo>
                <a:lnTo>
                  <a:pt x="73826" y="182548"/>
                </a:lnTo>
                <a:lnTo>
                  <a:pt x="88025" y="131843"/>
                </a:lnTo>
                <a:lnTo>
                  <a:pt x="96742" y="72905"/>
                </a:lnTo>
                <a:lnTo>
                  <a:pt x="99810" y="7879"/>
                </a:lnTo>
                <a:lnTo>
                  <a:pt x="137708" y="9380"/>
                </a:lnTo>
                <a:lnTo>
                  <a:pt x="136717" y="45314"/>
                </a:lnTo>
                <a:lnTo>
                  <a:pt x="134284" y="79313"/>
                </a:lnTo>
                <a:lnTo>
                  <a:pt x="130374" y="111272"/>
                </a:lnTo>
                <a:lnTo>
                  <a:pt x="124950" y="141085"/>
                </a:lnTo>
                <a:lnTo>
                  <a:pt x="157314" y="184236"/>
                </a:lnTo>
                <a:lnTo>
                  <a:pt x="113318" y="184236"/>
                </a:lnTo>
                <a:lnTo>
                  <a:pt x="92763" y="231761"/>
                </a:lnTo>
                <a:lnTo>
                  <a:pt x="66790" y="267818"/>
                </a:lnTo>
                <a:lnTo>
                  <a:pt x="35752" y="291352"/>
                </a:lnTo>
                <a:lnTo>
                  <a:pt x="0" y="301307"/>
                </a:lnTo>
                <a:close/>
              </a:path>
              <a:path w="294004" h="320675">
                <a:moveTo>
                  <a:pt x="198495" y="300557"/>
                </a:moveTo>
                <a:lnTo>
                  <a:pt x="113318" y="184236"/>
                </a:lnTo>
                <a:lnTo>
                  <a:pt x="157314" y="184236"/>
                </a:lnTo>
                <a:lnTo>
                  <a:pt x="228513" y="279169"/>
                </a:lnTo>
                <a:lnTo>
                  <a:pt x="198495" y="30055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16680" y="3984808"/>
            <a:ext cx="327025" cy="316865"/>
          </a:xfrm>
          <a:custGeom>
            <a:avLst/>
            <a:gdLst/>
            <a:ahLst/>
            <a:cxnLst/>
            <a:rect l="l" t="t" r="r" b="b"/>
            <a:pathLst>
              <a:path w="327025" h="316864">
                <a:moveTo>
                  <a:pt x="281796" y="237894"/>
                </a:moveTo>
                <a:lnTo>
                  <a:pt x="244648" y="237894"/>
                </a:lnTo>
                <a:lnTo>
                  <a:pt x="244648" y="0"/>
                </a:lnTo>
                <a:lnTo>
                  <a:pt x="281796" y="0"/>
                </a:lnTo>
                <a:lnTo>
                  <a:pt x="281796" y="76171"/>
                </a:lnTo>
                <a:lnTo>
                  <a:pt x="326823" y="76171"/>
                </a:lnTo>
                <a:lnTo>
                  <a:pt x="326823" y="111817"/>
                </a:lnTo>
                <a:lnTo>
                  <a:pt x="281796" y="111817"/>
                </a:lnTo>
                <a:lnTo>
                  <a:pt x="281796" y="237894"/>
                </a:lnTo>
                <a:close/>
              </a:path>
              <a:path w="327025" h="316864">
                <a:moveTo>
                  <a:pt x="0" y="187613"/>
                </a:moveTo>
                <a:lnTo>
                  <a:pt x="0" y="154218"/>
                </a:lnTo>
                <a:lnTo>
                  <a:pt x="60816" y="147669"/>
                </a:lnTo>
                <a:lnTo>
                  <a:pt x="107174" y="128843"/>
                </a:lnTo>
                <a:lnTo>
                  <a:pt x="136717" y="98127"/>
                </a:lnTo>
                <a:lnTo>
                  <a:pt x="147089" y="55908"/>
                </a:lnTo>
                <a:lnTo>
                  <a:pt x="147089" y="40524"/>
                </a:lnTo>
                <a:lnTo>
                  <a:pt x="0" y="40524"/>
                </a:lnTo>
                <a:lnTo>
                  <a:pt x="0" y="7879"/>
                </a:lnTo>
                <a:lnTo>
                  <a:pt x="184612" y="7879"/>
                </a:lnTo>
                <a:lnTo>
                  <a:pt x="184612" y="51406"/>
                </a:lnTo>
                <a:lnTo>
                  <a:pt x="178571" y="93155"/>
                </a:lnTo>
                <a:lnTo>
                  <a:pt x="161181" y="127243"/>
                </a:lnTo>
                <a:lnTo>
                  <a:pt x="133534" y="153702"/>
                </a:lnTo>
                <a:lnTo>
                  <a:pt x="96725" y="172563"/>
                </a:lnTo>
                <a:lnTo>
                  <a:pt x="51849" y="183856"/>
                </a:lnTo>
                <a:lnTo>
                  <a:pt x="0" y="187613"/>
                </a:lnTo>
                <a:close/>
              </a:path>
              <a:path w="327025" h="316864">
                <a:moveTo>
                  <a:pt x="290426" y="316317"/>
                </a:moveTo>
                <a:lnTo>
                  <a:pt x="13883" y="316317"/>
                </a:lnTo>
                <a:lnTo>
                  <a:pt x="13883" y="215380"/>
                </a:lnTo>
                <a:lnTo>
                  <a:pt x="51406" y="215380"/>
                </a:lnTo>
                <a:lnTo>
                  <a:pt x="51406" y="282546"/>
                </a:lnTo>
                <a:lnTo>
                  <a:pt x="290426" y="282546"/>
                </a:lnTo>
                <a:lnTo>
                  <a:pt x="290426" y="3163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73771" y="3994581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83" y="138430"/>
                </a:lnTo>
                <a:lnTo>
                  <a:pt x="59283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83" y="69850"/>
                </a:lnTo>
                <a:lnTo>
                  <a:pt x="59283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36" y="0"/>
                </a:lnTo>
                <a:lnTo>
                  <a:pt x="22136" y="31750"/>
                </a:lnTo>
                <a:lnTo>
                  <a:pt x="22136" y="69850"/>
                </a:lnTo>
                <a:lnTo>
                  <a:pt x="22136" y="101600"/>
                </a:lnTo>
                <a:lnTo>
                  <a:pt x="22136" y="138430"/>
                </a:lnTo>
                <a:lnTo>
                  <a:pt x="22136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65" y="209372"/>
                </a:moveTo>
                <a:lnTo>
                  <a:pt x="0" y="209372"/>
                </a:lnTo>
                <a:lnTo>
                  <a:pt x="0" y="243141"/>
                </a:lnTo>
                <a:lnTo>
                  <a:pt x="140716" y="243141"/>
                </a:lnTo>
                <a:lnTo>
                  <a:pt x="140716" y="318185"/>
                </a:lnTo>
                <a:lnTo>
                  <a:pt x="178612" y="318185"/>
                </a:lnTo>
                <a:lnTo>
                  <a:pt x="178612" y="243141"/>
                </a:lnTo>
                <a:lnTo>
                  <a:pt x="320065" y="243141"/>
                </a:lnTo>
                <a:lnTo>
                  <a:pt x="320065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48256" y="3984808"/>
            <a:ext cx="291465" cy="320675"/>
          </a:xfrm>
          <a:custGeom>
            <a:avLst/>
            <a:gdLst/>
            <a:ahLst/>
            <a:cxnLst/>
            <a:rect l="l" t="t" r="r" b="b"/>
            <a:pathLst>
              <a:path w="291465" h="320675">
                <a:moveTo>
                  <a:pt x="288174" y="177107"/>
                </a:moveTo>
                <a:lnTo>
                  <a:pt x="251402" y="177107"/>
                </a:lnTo>
                <a:lnTo>
                  <a:pt x="251402" y="129828"/>
                </a:lnTo>
                <a:lnTo>
                  <a:pt x="198870" y="129828"/>
                </a:lnTo>
                <a:lnTo>
                  <a:pt x="198870" y="97559"/>
                </a:lnTo>
                <a:lnTo>
                  <a:pt x="251402" y="97559"/>
                </a:lnTo>
                <a:lnTo>
                  <a:pt x="251402" y="60411"/>
                </a:lnTo>
                <a:lnTo>
                  <a:pt x="198870" y="60411"/>
                </a:lnTo>
                <a:lnTo>
                  <a:pt x="198870" y="28142"/>
                </a:lnTo>
                <a:lnTo>
                  <a:pt x="251402" y="28142"/>
                </a:lnTo>
                <a:lnTo>
                  <a:pt x="251402" y="0"/>
                </a:lnTo>
                <a:lnTo>
                  <a:pt x="288174" y="0"/>
                </a:lnTo>
                <a:lnTo>
                  <a:pt x="288174" y="177107"/>
                </a:lnTo>
                <a:close/>
              </a:path>
              <a:path w="291465" h="320675">
                <a:moveTo>
                  <a:pt x="180109" y="158721"/>
                </a:moveTo>
                <a:lnTo>
                  <a:pt x="0" y="158721"/>
                </a:lnTo>
                <a:lnTo>
                  <a:pt x="0" y="7879"/>
                </a:lnTo>
                <a:lnTo>
                  <a:pt x="180109" y="7879"/>
                </a:lnTo>
                <a:lnTo>
                  <a:pt x="180109" y="39398"/>
                </a:lnTo>
                <a:lnTo>
                  <a:pt x="36397" y="39398"/>
                </a:lnTo>
                <a:lnTo>
                  <a:pt x="36397" y="126827"/>
                </a:lnTo>
                <a:lnTo>
                  <a:pt x="180109" y="126827"/>
                </a:lnTo>
                <a:lnTo>
                  <a:pt x="180109" y="158721"/>
                </a:lnTo>
                <a:close/>
              </a:path>
              <a:path w="291465" h="320675">
                <a:moveTo>
                  <a:pt x="180109" y="126827"/>
                </a:moveTo>
                <a:lnTo>
                  <a:pt x="143337" y="126827"/>
                </a:lnTo>
                <a:lnTo>
                  <a:pt x="143337" y="39398"/>
                </a:lnTo>
                <a:lnTo>
                  <a:pt x="180109" y="39398"/>
                </a:lnTo>
                <a:lnTo>
                  <a:pt x="180109" y="126827"/>
                </a:lnTo>
                <a:close/>
              </a:path>
              <a:path w="291465" h="320675">
                <a:moveTo>
                  <a:pt x="152342" y="320444"/>
                </a:moveTo>
                <a:lnTo>
                  <a:pt x="97940" y="316821"/>
                </a:lnTo>
                <a:lnTo>
                  <a:pt x="53985" y="305247"/>
                </a:lnTo>
                <a:lnTo>
                  <a:pt x="24595" y="284668"/>
                </a:lnTo>
                <a:lnTo>
                  <a:pt x="13883" y="254029"/>
                </a:lnTo>
                <a:lnTo>
                  <a:pt x="24595" y="223389"/>
                </a:lnTo>
                <a:lnTo>
                  <a:pt x="53985" y="202810"/>
                </a:lnTo>
                <a:lnTo>
                  <a:pt x="97940" y="191237"/>
                </a:lnTo>
                <a:lnTo>
                  <a:pt x="152342" y="187613"/>
                </a:lnTo>
                <a:lnTo>
                  <a:pt x="206803" y="191237"/>
                </a:lnTo>
                <a:lnTo>
                  <a:pt x="250886" y="202810"/>
                </a:lnTo>
                <a:lnTo>
                  <a:pt x="273224" y="218382"/>
                </a:lnTo>
                <a:lnTo>
                  <a:pt x="152342" y="218382"/>
                </a:lnTo>
                <a:lnTo>
                  <a:pt x="113594" y="220522"/>
                </a:lnTo>
                <a:lnTo>
                  <a:pt x="82127" y="227059"/>
                </a:lnTo>
                <a:lnTo>
                  <a:pt x="61003" y="238170"/>
                </a:lnTo>
                <a:lnTo>
                  <a:pt x="53282" y="254029"/>
                </a:lnTo>
                <a:lnTo>
                  <a:pt x="61003" y="270046"/>
                </a:lnTo>
                <a:lnTo>
                  <a:pt x="82127" y="281139"/>
                </a:lnTo>
                <a:lnTo>
                  <a:pt x="113594" y="287588"/>
                </a:lnTo>
                <a:lnTo>
                  <a:pt x="152342" y="289675"/>
                </a:lnTo>
                <a:lnTo>
                  <a:pt x="273224" y="289675"/>
                </a:lnTo>
                <a:lnTo>
                  <a:pt x="250886" y="305247"/>
                </a:lnTo>
                <a:lnTo>
                  <a:pt x="206803" y="316821"/>
                </a:lnTo>
                <a:lnTo>
                  <a:pt x="152342" y="320444"/>
                </a:lnTo>
                <a:close/>
              </a:path>
              <a:path w="291465" h="320675">
                <a:moveTo>
                  <a:pt x="273224" y="289675"/>
                </a:moveTo>
                <a:lnTo>
                  <a:pt x="152342" y="289675"/>
                </a:lnTo>
                <a:lnTo>
                  <a:pt x="191090" y="287588"/>
                </a:lnTo>
                <a:lnTo>
                  <a:pt x="222557" y="281139"/>
                </a:lnTo>
                <a:lnTo>
                  <a:pt x="243681" y="270046"/>
                </a:lnTo>
                <a:lnTo>
                  <a:pt x="251402" y="254029"/>
                </a:lnTo>
                <a:lnTo>
                  <a:pt x="243681" y="238170"/>
                </a:lnTo>
                <a:lnTo>
                  <a:pt x="222557" y="227059"/>
                </a:lnTo>
                <a:lnTo>
                  <a:pt x="191090" y="220522"/>
                </a:lnTo>
                <a:lnTo>
                  <a:pt x="152342" y="218382"/>
                </a:lnTo>
                <a:lnTo>
                  <a:pt x="273224" y="218382"/>
                </a:lnTo>
                <a:lnTo>
                  <a:pt x="280406" y="223389"/>
                </a:lnTo>
                <a:lnTo>
                  <a:pt x="291176" y="254029"/>
                </a:lnTo>
                <a:lnTo>
                  <a:pt x="280406" y="284668"/>
                </a:lnTo>
                <a:lnTo>
                  <a:pt x="273224" y="28967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02840" y="3984065"/>
            <a:ext cx="662305" cy="321310"/>
          </a:xfrm>
          <a:custGeom>
            <a:avLst/>
            <a:gdLst/>
            <a:ahLst/>
            <a:cxnLst/>
            <a:rect l="l" t="t" r="r" b="b"/>
            <a:pathLst>
              <a:path w="662304" h="321310">
                <a:moveTo>
                  <a:pt x="192862" y="207873"/>
                </a:moveTo>
                <a:lnTo>
                  <a:pt x="186309" y="167716"/>
                </a:lnTo>
                <a:lnTo>
                  <a:pt x="171157" y="142214"/>
                </a:lnTo>
                <a:lnTo>
                  <a:pt x="167957" y="136817"/>
                </a:lnTo>
                <a:lnTo>
                  <a:pt x="156845" y="128968"/>
                </a:lnTo>
                <a:lnTo>
                  <a:pt x="156845" y="207873"/>
                </a:lnTo>
                <a:lnTo>
                  <a:pt x="152742" y="235394"/>
                </a:lnTo>
                <a:lnTo>
                  <a:pt x="141503" y="256044"/>
                </a:lnTo>
                <a:lnTo>
                  <a:pt x="124714" y="269036"/>
                </a:lnTo>
                <a:lnTo>
                  <a:pt x="103936" y="273545"/>
                </a:lnTo>
                <a:lnTo>
                  <a:pt x="82943" y="269036"/>
                </a:lnTo>
                <a:lnTo>
                  <a:pt x="66040" y="256044"/>
                </a:lnTo>
                <a:lnTo>
                  <a:pt x="54762" y="235394"/>
                </a:lnTo>
                <a:lnTo>
                  <a:pt x="50660" y="207873"/>
                </a:lnTo>
                <a:lnTo>
                  <a:pt x="54762" y="180365"/>
                </a:lnTo>
                <a:lnTo>
                  <a:pt x="66040" y="159702"/>
                </a:lnTo>
                <a:lnTo>
                  <a:pt x="82943" y="146723"/>
                </a:lnTo>
                <a:lnTo>
                  <a:pt x="103936" y="142214"/>
                </a:lnTo>
                <a:lnTo>
                  <a:pt x="124714" y="146723"/>
                </a:lnTo>
                <a:lnTo>
                  <a:pt x="141503" y="159702"/>
                </a:lnTo>
                <a:lnTo>
                  <a:pt x="152742" y="180365"/>
                </a:lnTo>
                <a:lnTo>
                  <a:pt x="156845" y="207873"/>
                </a:lnTo>
                <a:lnTo>
                  <a:pt x="156845" y="128968"/>
                </a:lnTo>
                <a:lnTo>
                  <a:pt x="139839" y="116954"/>
                </a:lnTo>
                <a:lnTo>
                  <a:pt x="103936" y="109943"/>
                </a:lnTo>
                <a:lnTo>
                  <a:pt x="67983" y="116954"/>
                </a:lnTo>
                <a:lnTo>
                  <a:pt x="39725" y="136817"/>
                </a:lnTo>
                <a:lnTo>
                  <a:pt x="21247" y="167716"/>
                </a:lnTo>
                <a:lnTo>
                  <a:pt x="14630" y="207873"/>
                </a:lnTo>
                <a:lnTo>
                  <a:pt x="21247" y="248031"/>
                </a:lnTo>
                <a:lnTo>
                  <a:pt x="39725" y="278930"/>
                </a:lnTo>
                <a:lnTo>
                  <a:pt x="67983" y="298792"/>
                </a:lnTo>
                <a:lnTo>
                  <a:pt x="103936" y="305803"/>
                </a:lnTo>
                <a:lnTo>
                  <a:pt x="139839" y="298792"/>
                </a:lnTo>
                <a:lnTo>
                  <a:pt x="167957" y="278930"/>
                </a:lnTo>
                <a:lnTo>
                  <a:pt x="171157" y="273545"/>
                </a:lnTo>
                <a:lnTo>
                  <a:pt x="186309" y="248031"/>
                </a:lnTo>
                <a:lnTo>
                  <a:pt x="192862" y="207873"/>
                </a:lnTo>
                <a:close/>
              </a:path>
              <a:path w="662304" h="321310">
                <a:moveTo>
                  <a:pt x="207873" y="51409"/>
                </a:moveTo>
                <a:lnTo>
                  <a:pt x="122694" y="51409"/>
                </a:lnTo>
                <a:lnTo>
                  <a:pt x="122694" y="0"/>
                </a:lnTo>
                <a:lnTo>
                  <a:pt x="84797" y="0"/>
                </a:lnTo>
                <a:lnTo>
                  <a:pt x="84797" y="51409"/>
                </a:lnTo>
                <a:lnTo>
                  <a:pt x="0" y="51409"/>
                </a:lnTo>
                <a:lnTo>
                  <a:pt x="0" y="84429"/>
                </a:lnTo>
                <a:lnTo>
                  <a:pt x="207873" y="84429"/>
                </a:lnTo>
                <a:lnTo>
                  <a:pt x="207873" y="51409"/>
                </a:lnTo>
                <a:close/>
              </a:path>
              <a:path w="662304" h="321310">
                <a:moveTo>
                  <a:pt x="327952" y="130581"/>
                </a:moveTo>
                <a:lnTo>
                  <a:pt x="282917" y="130581"/>
                </a:lnTo>
                <a:lnTo>
                  <a:pt x="282917" y="749"/>
                </a:lnTo>
                <a:lnTo>
                  <a:pt x="245770" y="749"/>
                </a:lnTo>
                <a:lnTo>
                  <a:pt x="245770" y="321195"/>
                </a:lnTo>
                <a:lnTo>
                  <a:pt x="282917" y="321195"/>
                </a:lnTo>
                <a:lnTo>
                  <a:pt x="282917" y="166230"/>
                </a:lnTo>
                <a:lnTo>
                  <a:pt x="327952" y="166230"/>
                </a:lnTo>
                <a:lnTo>
                  <a:pt x="327952" y="130581"/>
                </a:lnTo>
                <a:close/>
              </a:path>
              <a:path w="662304" h="321310">
                <a:moveTo>
                  <a:pt x="581609" y="2628"/>
                </a:moveTo>
                <a:lnTo>
                  <a:pt x="546328" y="2628"/>
                </a:lnTo>
                <a:lnTo>
                  <a:pt x="546328" y="129832"/>
                </a:lnTo>
                <a:lnTo>
                  <a:pt x="493801" y="129832"/>
                </a:lnTo>
                <a:lnTo>
                  <a:pt x="494296" y="122212"/>
                </a:lnTo>
                <a:lnTo>
                  <a:pt x="494639" y="114541"/>
                </a:lnTo>
                <a:lnTo>
                  <a:pt x="494855" y="106718"/>
                </a:lnTo>
                <a:lnTo>
                  <a:pt x="494931" y="12382"/>
                </a:lnTo>
                <a:lnTo>
                  <a:pt x="360972" y="12382"/>
                </a:lnTo>
                <a:lnTo>
                  <a:pt x="360972" y="46151"/>
                </a:lnTo>
                <a:lnTo>
                  <a:pt x="458901" y="46151"/>
                </a:lnTo>
                <a:lnTo>
                  <a:pt x="458901" y="100558"/>
                </a:lnTo>
                <a:lnTo>
                  <a:pt x="454444" y="155663"/>
                </a:lnTo>
                <a:lnTo>
                  <a:pt x="441617" y="201193"/>
                </a:lnTo>
                <a:lnTo>
                  <a:pt x="421220" y="235750"/>
                </a:lnTo>
                <a:lnTo>
                  <a:pt x="360972" y="266407"/>
                </a:lnTo>
                <a:lnTo>
                  <a:pt x="360972" y="301307"/>
                </a:lnTo>
                <a:lnTo>
                  <a:pt x="405447" y="291630"/>
                </a:lnTo>
                <a:lnTo>
                  <a:pt x="442671" y="264718"/>
                </a:lnTo>
                <a:lnTo>
                  <a:pt x="471043" y="222046"/>
                </a:lnTo>
                <a:lnTo>
                  <a:pt x="488924" y="165100"/>
                </a:lnTo>
                <a:lnTo>
                  <a:pt x="546328" y="165100"/>
                </a:lnTo>
                <a:lnTo>
                  <a:pt x="546328" y="315569"/>
                </a:lnTo>
                <a:lnTo>
                  <a:pt x="581609" y="315569"/>
                </a:lnTo>
                <a:lnTo>
                  <a:pt x="581609" y="165100"/>
                </a:lnTo>
                <a:lnTo>
                  <a:pt x="581609" y="129832"/>
                </a:lnTo>
                <a:lnTo>
                  <a:pt x="581609" y="2628"/>
                </a:lnTo>
                <a:close/>
              </a:path>
              <a:path w="662304" h="321310">
                <a:moveTo>
                  <a:pt x="661898" y="749"/>
                </a:moveTo>
                <a:lnTo>
                  <a:pt x="626249" y="749"/>
                </a:lnTo>
                <a:lnTo>
                  <a:pt x="626249" y="321195"/>
                </a:lnTo>
                <a:lnTo>
                  <a:pt x="661898" y="321195"/>
                </a:lnTo>
                <a:lnTo>
                  <a:pt x="661898" y="7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18131" y="4715687"/>
            <a:ext cx="1379855" cy="323850"/>
          </a:xfrm>
          <a:custGeom>
            <a:avLst/>
            <a:gdLst/>
            <a:ahLst/>
            <a:cxnLst/>
            <a:rect l="l" t="t" r="r" b="b"/>
            <a:pathLst>
              <a:path w="1379854" h="323850">
                <a:moveTo>
                  <a:pt x="174472" y="15011"/>
                </a:moveTo>
                <a:lnTo>
                  <a:pt x="0" y="15011"/>
                </a:lnTo>
                <a:lnTo>
                  <a:pt x="0" y="49161"/>
                </a:lnTo>
                <a:lnTo>
                  <a:pt x="136575" y="49161"/>
                </a:lnTo>
                <a:lnTo>
                  <a:pt x="136575" y="93052"/>
                </a:lnTo>
                <a:lnTo>
                  <a:pt x="130733" y="152501"/>
                </a:lnTo>
                <a:lnTo>
                  <a:pt x="113576" y="201129"/>
                </a:lnTo>
                <a:lnTo>
                  <a:pt x="85686" y="237591"/>
                </a:lnTo>
                <a:lnTo>
                  <a:pt x="47625" y="260565"/>
                </a:lnTo>
                <a:lnTo>
                  <a:pt x="0" y="268668"/>
                </a:lnTo>
                <a:lnTo>
                  <a:pt x="0" y="303936"/>
                </a:lnTo>
                <a:lnTo>
                  <a:pt x="43929" y="298907"/>
                </a:lnTo>
                <a:lnTo>
                  <a:pt x="82169" y="284302"/>
                </a:lnTo>
                <a:lnTo>
                  <a:pt x="114350" y="260807"/>
                </a:lnTo>
                <a:lnTo>
                  <a:pt x="140068" y="229158"/>
                </a:lnTo>
                <a:lnTo>
                  <a:pt x="158927" y="190055"/>
                </a:lnTo>
                <a:lnTo>
                  <a:pt x="170522" y="144195"/>
                </a:lnTo>
                <a:lnTo>
                  <a:pt x="174421" y="93052"/>
                </a:lnTo>
                <a:lnTo>
                  <a:pt x="174472" y="15011"/>
                </a:lnTo>
                <a:close/>
              </a:path>
              <a:path w="1379854" h="323850">
                <a:moveTo>
                  <a:pt x="323443" y="133210"/>
                </a:moveTo>
                <a:lnTo>
                  <a:pt x="278422" y="133210"/>
                </a:lnTo>
                <a:lnTo>
                  <a:pt x="278422" y="3378"/>
                </a:lnTo>
                <a:lnTo>
                  <a:pt x="241274" y="3378"/>
                </a:lnTo>
                <a:lnTo>
                  <a:pt x="241274" y="323824"/>
                </a:lnTo>
                <a:lnTo>
                  <a:pt x="278422" y="323824"/>
                </a:lnTo>
                <a:lnTo>
                  <a:pt x="278422" y="168859"/>
                </a:lnTo>
                <a:lnTo>
                  <a:pt x="323443" y="168859"/>
                </a:lnTo>
                <a:lnTo>
                  <a:pt x="323443" y="133210"/>
                </a:lnTo>
                <a:close/>
              </a:path>
              <a:path w="1379854" h="323850">
                <a:moveTo>
                  <a:pt x="572223" y="139217"/>
                </a:moveTo>
                <a:lnTo>
                  <a:pt x="517880" y="103936"/>
                </a:lnTo>
                <a:lnTo>
                  <a:pt x="472782" y="74676"/>
                </a:lnTo>
                <a:lnTo>
                  <a:pt x="477761" y="59131"/>
                </a:lnTo>
                <a:lnTo>
                  <a:pt x="481418" y="42913"/>
                </a:lnTo>
                <a:lnTo>
                  <a:pt x="483654" y="26073"/>
                </a:lnTo>
                <a:lnTo>
                  <a:pt x="484416" y="8636"/>
                </a:lnTo>
                <a:lnTo>
                  <a:pt x="447268" y="6375"/>
                </a:lnTo>
                <a:lnTo>
                  <a:pt x="440309" y="54279"/>
                </a:lnTo>
                <a:lnTo>
                  <a:pt x="421195" y="94602"/>
                </a:lnTo>
                <a:lnTo>
                  <a:pt x="390804" y="124320"/>
                </a:lnTo>
                <a:lnTo>
                  <a:pt x="350088" y="140335"/>
                </a:lnTo>
                <a:lnTo>
                  <a:pt x="350088" y="174104"/>
                </a:lnTo>
                <a:lnTo>
                  <a:pt x="383857" y="165735"/>
                </a:lnTo>
                <a:lnTo>
                  <a:pt x="413448" y="150698"/>
                </a:lnTo>
                <a:lnTo>
                  <a:pt x="438467" y="129832"/>
                </a:lnTo>
                <a:lnTo>
                  <a:pt x="458520" y="103936"/>
                </a:lnTo>
                <a:lnTo>
                  <a:pt x="553085" y="166598"/>
                </a:lnTo>
                <a:lnTo>
                  <a:pt x="572223" y="139217"/>
                </a:lnTo>
                <a:close/>
              </a:path>
              <a:path w="1379854" h="323850">
                <a:moveTo>
                  <a:pt x="644258" y="257403"/>
                </a:moveTo>
                <a:lnTo>
                  <a:pt x="633615" y="226771"/>
                </a:lnTo>
                <a:lnTo>
                  <a:pt x="626516" y="221767"/>
                </a:lnTo>
                <a:lnTo>
                  <a:pt x="604494" y="206222"/>
                </a:lnTo>
                <a:lnTo>
                  <a:pt x="604494" y="257403"/>
                </a:lnTo>
                <a:lnTo>
                  <a:pt x="596950" y="273431"/>
                </a:lnTo>
                <a:lnTo>
                  <a:pt x="576249" y="284518"/>
                </a:lnTo>
                <a:lnTo>
                  <a:pt x="545287" y="290969"/>
                </a:lnTo>
                <a:lnTo>
                  <a:pt x="506933" y="293052"/>
                </a:lnTo>
                <a:lnTo>
                  <a:pt x="468731" y="290969"/>
                </a:lnTo>
                <a:lnTo>
                  <a:pt x="437743" y="284518"/>
                </a:lnTo>
                <a:lnTo>
                  <a:pt x="416966" y="273431"/>
                </a:lnTo>
                <a:lnTo>
                  <a:pt x="409371" y="257403"/>
                </a:lnTo>
                <a:lnTo>
                  <a:pt x="416966" y="241554"/>
                </a:lnTo>
                <a:lnTo>
                  <a:pt x="468731" y="223901"/>
                </a:lnTo>
                <a:lnTo>
                  <a:pt x="506933" y="221767"/>
                </a:lnTo>
                <a:lnTo>
                  <a:pt x="545287" y="223901"/>
                </a:lnTo>
                <a:lnTo>
                  <a:pt x="596950" y="241554"/>
                </a:lnTo>
                <a:lnTo>
                  <a:pt x="604494" y="257403"/>
                </a:lnTo>
                <a:lnTo>
                  <a:pt x="604494" y="206222"/>
                </a:lnTo>
                <a:lnTo>
                  <a:pt x="560844" y="194614"/>
                </a:lnTo>
                <a:lnTo>
                  <a:pt x="506933" y="190995"/>
                </a:lnTo>
                <a:lnTo>
                  <a:pt x="453174" y="194614"/>
                </a:lnTo>
                <a:lnTo>
                  <a:pt x="409562" y="206184"/>
                </a:lnTo>
                <a:lnTo>
                  <a:pt x="380288" y="226771"/>
                </a:lnTo>
                <a:lnTo>
                  <a:pt x="369595" y="257403"/>
                </a:lnTo>
                <a:lnTo>
                  <a:pt x="380288" y="288048"/>
                </a:lnTo>
                <a:lnTo>
                  <a:pt x="409562" y="308622"/>
                </a:lnTo>
                <a:lnTo>
                  <a:pt x="453174" y="320205"/>
                </a:lnTo>
                <a:lnTo>
                  <a:pt x="506933" y="323824"/>
                </a:lnTo>
                <a:lnTo>
                  <a:pt x="560844" y="320205"/>
                </a:lnTo>
                <a:lnTo>
                  <a:pt x="604443" y="308622"/>
                </a:lnTo>
                <a:lnTo>
                  <a:pt x="626516" y="293052"/>
                </a:lnTo>
                <a:lnTo>
                  <a:pt x="633615" y="288048"/>
                </a:lnTo>
                <a:lnTo>
                  <a:pt x="644258" y="257403"/>
                </a:lnTo>
                <a:close/>
              </a:path>
              <a:path w="1379854" h="323850">
                <a:moveTo>
                  <a:pt x="684415" y="64541"/>
                </a:moveTo>
                <a:lnTo>
                  <a:pt x="639381" y="64541"/>
                </a:lnTo>
                <a:lnTo>
                  <a:pt x="639381" y="3378"/>
                </a:lnTo>
                <a:lnTo>
                  <a:pt x="602234" y="3378"/>
                </a:lnTo>
                <a:lnTo>
                  <a:pt x="602234" y="180492"/>
                </a:lnTo>
                <a:lnTo>
                  <a:pt x="639381" y="180492"/>
                </a:lnTo>
                <a:lnTo>
                  <a:pt x="639381" y="99809"/>
                </a:lnTo>
                <a:lnTo>
                  <a:pt x="684415" y="99809"/>
                </a:lnTo>
                <a:lnTo>
                  <a:pt x="684415" y="64541"/>
                </a:lnTo>
                <a:close/>
              </a:path>
              <a:path w="1379854" h="323850">
                <a:moveTo>
                  <a:pt x="926058" y="40525"/>
                </a:moveTo>
                <a:lnTo>
                  <a:pt x="836383" y="40525"/>
                </a:lnTo>
                <a:lnTo>
                  <a:pt x="836383" y="0"/>
                </a:lnTo>
                <a:lnTo>
                  <a:pt x="798487" y="0"/>
                </a:lnTo>
                <a:lnTo>
                  <a:pt x="798487" y="40525"/>
                </a:lnTo>
                <a:lnTo>
                  <a:pt x="708799" y="40525"/>
                </a:lnTo>
                <a:lnTo>
                  <a:pt x="708799" y="73177"/>
                </a:lnTo>
                <a:lnTo>
                  <a:pt x="926058" y="73177"/>
                </a:lnTo>
                <a:lnTo>
                  <a:pt x="926058" y="40525"/>
                </a:lnTo>
                <a:close/>
              </a:path>
              <a:path w="1379854" h="323850">
                <a:moveTo>
                  <a:pt x="937310" y="257403"/>
                </a:moveTo>
                <a:lnTo>
                  <a:pt x="918108" y="263855"/>
                </a:lnTo>
                <a:lnTo>
                  <a:pt x="894257" y="268198"/>
                </a:lnTo>
                <a:lnTo>
                  <a:pt x="866609" y="270700"/>
                </a:lnTo>
                <a:lnTo>
                  <a:pt x="836002" y="271665"/>
                </a:lnTo>
                <a:lnTo>
                  <a:pt x="836002" y="224383"/>
                </a:lnTo>
                <a:lnTo>
                  <a:pt x="867143" y="217246"/>
                </a:lnTo>
                <a:lnTo>
                  <a:pt x="890651" y="203568"/>
                </a:lnTo>
                <a:lnTo>
                  <a:pt x="897331" y="194741"/>
                </a:lnTo>
                <a:lnTo>
                  <a:pt x="905497" y="183972"/>
                </a:lnTo>
                <a:lnTo>
                  <a:pt x="910678" y="159105"/>
                </a:lnTo>
                <a:lnTo>
                  <a:pt x="904163" y="131470"/>
                </a:lnTo>
                <a:lnTo>
                  <a:pt x="896708" y="123075"/>
                </a:lnTo>
                <a:lnTo>
                  <a:pt x="885583" y="110553"/>
                </a:lnTo>
                <a:lnTo>
                  <a:pt x="875398" y="105943"/>
                </a:lnTo>
                <a:lnTo>
                  <a:pt x="875398" y="159105"/>
                </a:lnTo>
                <a:lnTo>
                  <a:pt x="871766" y="173215"/>
                </a:lnTo>
                <a:lnTo>
                  <a:pt x="860907" y="184518"/>
                </a:lnTo>
                <a:lnTo>
                  <a:pt x="842949" y="192024"/>
                </a:lnTo>
                <a:lnTo>
                  <a:pt x="817994" y="194741"/>
                </a:lnTo>
                <a:lnTo>
                  <a:pt x="793038" y="192024"/>
                </a:lnTo>
                <a:lnTo>
                  <a:pt x="775081" y="184518"/>
                </a:lnTo>
                <a:lnTo>
                  <a:pt x="764222" y="173215"/>
                </a:lnTo>
                <a:lnTo>
                  <a:pt x="760577" y="159105"/>
                </a:lnTo>
                <a:lnTo>
                  <a:pt x="764222" y="144919"/>
                </a:lnTo>
                <a:lnTo>
                  <a:pt x="775081" y="133489"/>
                </a:lnTo>
                <a:lnTo>
                  <a:pt x="793038" y="125857"/>
                </a:lnTo>
                <a:lnTo>
                  <a:pt x="817994" y="123075"/>
                </a:lnTo>
                <a:lnTo>
                  <a:pt x="842949" y="125857"/>
                </a:lnTo>
                <a:lnTo>
                  <a:pt x="860907" y="133489"/>
                </a:lnTo>
                <a:lnTo>
                  <a:pt x="871766" y="144919"/>
                </a:lnTo>
                <a:lnTo>
                  <a:pt x="875398" y="159105"/>
                </a:lnTo>
                <a:lnTo>
                  <a:pt x="875398" y="105943"/>
                </a:lnTo>
                <a:lnTo>
                  <a:pt x="856373" y="97307"/>
                </a:lnTo>
                <a:lnTo>
                  <a:pt x="817994" y="92684"/>
                </a:lnTo>
                <a:lnTo>
                  <a:pt x="779614" y="97307"/>
                </a:lnTo>
                <a:lnTo>
                  <a:pt x="750404" y="110553"/>
                </a:lnTo>
                <a:lnTo>
                  <a:pt x="731824" y="131470"/>
                </a:lnTo>
                <a:lnTo>
                  <a:pt x="725309" y="159105"/>
                </a:lnTo>
                <a:lnTo>
                  <a:pt x="730415" y="183756"/>
                </a:lnTo>
                <a:lnTo>
                  <a:pt x="745058" y="203238"/>
                </a:lnTo>
                <a:lnTo>
                  <a:pt x="768210" y="216877"/>
                </a:lnTo>
                <a:lnTo>
                  <a:pt x="798855" y="224015"/>
                </a:lnTo>
                <a:lnTo>
                  <a:pt x="798855" y="271665"/>
                </a:lnTo>
                <a:lnTo>
                  <a:pt x="710298" y="271665"/>
                </a:lnTo>
                <a:lnTo>
                  <a:pt x="710298" y="304685"/>
                </a:lnTo>
                <a:lnTo>
                  <a:pt x="832624" y="304685"/>
                </a:lnTo>
                <a:lnTo>
                  <a:pt x="865136" y="303847"/>
                </a:lnTo>
                <a:lnTo>
                  <a:pt x="894257" y="301307"/>
                </a:lnTo>
                <a:lnTo>
                  <a:pt x="918743" y="297091"/>
                </a:lnTo>
                <a:lnTo>
                  <a:pt x="937310" y="291185"/>
                </a:lnTo>
                <a:lnTo>
                  <a:pt x="937310" y="257403"/>
                </a:lnTo>
                <a:close/>
              </a:path>
              <a:path w="1379854" h="323850">
                <a:moveTo>
                  <a:pt x="1045387" y="130213"/>
                </a:moveTo>
                <a:lnTo>
                  <a:pt x="1001102" y="130213"/>
                </a:lnTo>
                <a:lnTo>
                  <a:pt x="1001102" y="3378"/>
                </a:lnTo>
                <a:lnTo>
                  <a:pt x="963955" y="3378"/>
                </a:lnTo>
                <a:lnTo>
                  <a:pt x="963955" y="323824"/>
                </a:lnTo>
                <a:lnTo>
                  <a:pt x="1001102" y="323824"/>
                </a:lnTo>
                <a:lnTo>
                  <a:pt x="1001102" y="165849"/>
                </a:lnTo>
                <a:lnTo>
                  <a:pt x="1045387" y="165849"/>
                </a:lnTo>
                <a:lnTo>
                  <a:pt x="1045387" y="130213"/>
                </a:lnTo>
                <a:close/>
              </a:path>
              <a:path w="1379854" h="323850">
                <a:moveTo>
                  <a:pt x="1248752" y="256654"/>
                </a:moveTo>
                <a:lnTo>
                  <a:pt x="1239672" y="260540"/>
                </a:lnTo>
                <a:lnTo>
                  <a:pt x="1229855" y="263791"/>
                </a:lnTo>
                <a:lnTo>
                  <a:pt x="1219263" y="266471"/>
                </a:lnTo>
                <a:lnTo>
                  <a:pt x="1207858" y="268668"/>
                </a:lnTo>
                <a:lnTo>
                  <a:pt x="1207858" y="47650"/>
                </a:lnTo>
                <a:lnTo>
                  <a:pt x="1236370" y="47650"/>
                </a:lnTo>
                <a:lnTo>
                  <a:pt x="1236370" y="15011"/>
                </a:lnTo>
                <a:lnTo>
                  <a:pt x="1174457" y="15011"/>
                </a:lnTo>
                <a:lnTo>
                  <a:pt x="1174457" y="47650"/>
                </a:lnTo>
                <a:lnTo>
                  <a:pt x="1174457" y="271665"/>
                </a:lnTo>
                <a:lnTo>
                  <a:pt x="1167917" y="271881"/>
                </a:lnTo>
                <a:lnTo>
                  <a:pt x="1161237" y="271995"/>
                </a:lnTo>
                <a:lnTo>
                  <a:pt x="1131303" y="272021"/>
                </a:lnTo>
                <a:lnTo>
                  <a:pt x="1131303" y="47650"/>
                </a:lnTo>
                <a:lnTo>
                  <a:pt x="1174457" y="47650"/>
                </a:lnTo>
                <a:lnTo>
                  <a:pt x="1174457" y="15011"/>
                </a:lnTo>
                <a:lnTo>
                  <a:pt x="1071651" y="15011"/>
                </a:lnTo>
                <a:lnTo>
                  <a:pt x="1071651" y="47650"/>
                </a:lnTo>
                <a:lnTo>
                  <a:pt x="1097915" y="47650"/>
                </a:lnTo>
                <a:lnTo>
                  <a:pt x="1097915" y="272034"/>
                </a:lnTo>
                <a:lnTo>
                  <a:pt x="1069390" y="272046"/>
                </a:lnTo>
                <a:lnTo>
                  <a:pt x="1069390" y="304685"/>
                </a:lnTo>
                <a:lnTo>
                  <a:pt x="1146314" y="304685"/>
                </a:lnTo>
                <a:lnTo>
                  <a:pt x="1178255" y="303771"/>
                </a:lnTo>
                <a:lnTo>
                  <a:pt x="1206538" y="300977"/>
                </a:lnTo>
                <a:lnTo>
                  <a:pt x="1230325" y="296303"/>
                </a:lnTo>
                <a:lnTo>
                  <a:pt x="1248752" y="289674"/>
                </a:lnTo>
                <a:lnTo>
                  <a:pt x="1248752" y="268668"/>
                </a:lnTo>
                <a:lnTo>
                  <a:pt x="1248752" y="256654"/>
                </a:lnTo>
                <a:close/>
              </a:path>
              <a:path w="1379854" h="323850">
                <a:moveTo>
                  <a:pt x="1308417" y="5257"/>
                </a:moveTo>
                <a:lnTo>
                  <a:pt x="1275016" y="5257"/>
                </a:lnTo>
                <a:lnTo>
                  <a:pt x="1275016" y="91186"/>
                </a:lnTo>
                <a:lnTo>
                  <a:pt x="1234122" y="91186"/>
                </a:lnTo>
                <a:lnTo>
                  <a:pt x="1234122" y="125704"/>
                </a:lnTo>
                <a:lnTo>
                  <a:pt x="1275016" y="125704"/>
                </a:lnTo>
                <a:lnTo>
                  <a:pt x="1275016" y="180492"/>
                </a:lnTo>
                <a:lnTo>
                  <a:pt x="1234122" y="180492"/>
                </a:lnTo>
                <a:lnTo>
                  <a:pt x="1234122" y="215011"/>
                </a:lnTo>
                <a:lnTo>
                  <a:pt x="1275016" y="215011"/>
                </a:lnTo>
                <a:lnTo>
                  <a:pt x="1275016" y="318198"/>
                </a:lnTo>
                <a:lnTo>
                  <a:pt x="1308417" y="318198"/>
                </a:lnTo>
                <a:lnTo>
                  <a:pt x="1308417" y="5257"/>
                </a:lnTo>
                <a:close/>
              </a:path>
              <a:path w="1379854" h="323850">
                <a:moveTo>
                  <a:pt x="1379334" y="3378"/>
                </a:moveTo>
                <a:lnTo>
                  <a:pt x="1345565" y="3378"/>
                </a:lnTo>
                <a:lnTo>
                  <a:pt x="1345565" y="323824"/>
                </a:lnTo>
                <a:lnTo>
                  <a:pt x="1379334" y="323824"/>
                </a:lnTo>
                <a:lnTo>
                  <a:pt x="1379334" y="33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50379" y="4719061"/>
            <a:ext cx="335280" cy="320675"/>
          </a:xfrm>
          <a:custGeom>
            <a:avLst/>
            <a:gdLst/>
            <a:ahLst/>
            <a:cxnLst/>
            <a:rect l="l" t="t" r="r" b="b"/>
            <a:pathLst>
              <a:path w="335279" h="320675">
                <a:moveTo>
                  <a:pt x="290801" y="320444"/>
                </a:moveTo>
                <a:lnTo>
                  <a:pt x="253654" y="320444"/>
                </a:lnTo>
                <a:lnTo>
                  <a:pt x="253654" y="0"/>
                </a:lnTo>
                <a:lnTo>
                  <a:pt x="290801" y="0"/>
                </a:lnTo>
                <a:lnTo>
                  <a:pt x="290801" y="126827"/>
                </a:lnTo>
                <a:lnTo>
                  <a:pt x="335078" y="126827"/>
                </a:lnTo>
                <a:lnTo>
                  <a:pt x="335078" y="162473"/>
                </a:lnTo>
                <a:lnTo>
                  <a:pt x="290801" y="162473"/>
                </a:lnTo>
                <a:lnTo>
                  <a:pt x="290801" y="320444"/>
                </a:lnTo>
                <a:close/>
              </a:path>
              <a:path w="335279" h="320675">
                <a:moveTo>
                  <a:pt x="123449" y="266411"/>
                </a:moveTo>
                <a:lnTo>
                  <a:pt x="86677" y="266411"/>
                </a:lnTo>
                <a:lnTo>
                  <a:pt x="86677" y="203748"/>
                </a:lnTo>
                <a:lnTo>
                  <a:pt x="54578" y="192462"/>
                </a:lnTo>
                <a:lnTo>
                  <a:pt x="29689" y="171432"/>
                </a:lnTo>
                <a:lnTo>
                  <a:pt x="13596" y="142170"/>
                </a:lnTo>
                <a:lnTo>
                  <a:pt x="7879" y="106189"/>
                </a:lnTo>
                <a:lnTo>
                  <a:pt x="15097" y="65958"/>
                </a:lnTo>
                <a:lnTo>
                  <a:pt x="35224" y="34520"/>
                </a:lnTo>
                <a:lnTo>
                  <a:pt x="65975" y="14059"/>
                </a:lnTo>
                <a:lnTo>
                  <a:pt x="105063" y="6754"/>
                </a:lnTo>
                <a:lnTo>
                  <a:pt x="144110" y="14059"/>
                </a:lnTo>
                <a:lnTo>
                  <a:pt x="175137" y="34520"/>
                </a:lnTo>
                <a:lnTo>
                  <a:pt x="178803" y="40149"/>
                </a:lnTo>
                <a:lnTo>
                  <a:pt x="105063" y="40149"/>
                </a:lnTo>
                <a:lnTo>
                  <a:pt x="79735" y="45191"/>
                </a:lnTo>
                <a:lnTo>
                  <a:pt x="60599" y="59098"/>
                </a:lnTo>
                <a:lnTo>
                  <a:pt x="48498" y="80040"/>
                </a:lnTo>
                <a:lnTo>
                  <a:pt x="44276" y="106189"/>
                </a:lnTo>
                <a:lnTo>
                  <a:pt x="48498" y="132121"/>
                </a:lnTo>
                <a:lnTo>
                  <a:pt x="60599" y="152952"/>
                </a:lnTo>
                <a:lnTo>
                  <a:pt x="79735" y="166818"/>
                </a:lnTo>
                <a:lnTo>
                  <a:pt x="105063" y="171854"/>
                </a:lnTo>
                <a:lnTo>
                  <a:pt x="180308" y="171854"/>
                </a:lnTo>
                <a:lnTo>
                  <a:pt x="155666" y="192462"/>
                </a:lnTo>
                <a:lnTo>
                  <a:pt x="123449" y="203748"/>
                </a:lnTo>
                <a:lnTo>
                  <a:pt x="123449" y="266411"/>
                </a:lnTo>
                <a:close/>
              </a:path>
              <a:path w="335279" h="320675">
                <a:moveTo>
                  <a:pt x="180308" y="171854"/>
                </a:moveTo>
                <a:lnTo>
                  <a:pt x="105063" y="171854"/>
                </a:lnTo>
                <a:lnTo>
                  <a:pt x="130350" y="166818"/>
                </a:lnTo>
                <a:lnTo>
                  <a:pt x="149762" y="152952"/>
                </a:lnTo>
                <a:lnTo>
                  <a:pt x="162209" y="132121"/>
                </a:lnTo>
                <a:lnTo>
                  <a:pt x="166601" y="106189"/>
                </a:lnTo>
                <a:lnTo>
                  <a:pt x="162209" y="80040"/>
                </a:lnTo>
                <a:lnTo>
                  <a:pt x="149762" y="59098"/>
                </a:lnTo>
                <a:lnTo>
                  <a:pt x="130350" y="45191"/>
                </a:lnTo>
                <a:lnTo>
                  <a:pt x="105063" y="40149"/>
                </a:lnTo>
                <a:lnTo>
                  <a:pt x="178803" y="40149"/>
                </a:lnTo>
                <a:lnTo>
                  <a:pt x="195610" y="65958"/>
                </a:lnTo>
                <a:lnTo>
                  <a:pt x="202998" y="106189"/>
                </a:lnTo>
                <a:lnTo>
                  <a:pt x="197164" y="142170"/>
                </a:lnTo>
                <a:lnTo>
                  <a:pt x="180812" y="171432"/>
                </a:lnTo>
                <a:lnTo>
                  <a:pt x="180308" y="171854"/>
                </a:lnTo>
                <a:close/>
              </a:path>
              <a:path w="335279" h="320675">
                <a:moveTo>
                  <a:pt x="122324" y="301307"/>
                </a:moveTo>
                <a:lnTo>
                  <a:pt x="0" y="301307"/>
                </a:lnTo>
                <a:lnTo>
                  <a:pt x="0" y="266411"/>
                </a:lnTo>
                <a:lnTo>
                  <a:pt x="123449" y="266411"/>
                </a:lnTo>
                <a:lnTo>
                  <a:pt x="154353" y="265673"/>
                </a:lnTo>
                <a:lnTo>
                  <a:pt x="182689" y="263316"/>
                </a:lnTo>
                <a:lnTo>
                  <a:pt x="207295" y="259130"/>
                </a:lnTo>
                <a:lnTo>
                  <a:pt x="227012" y="252903"/>
                </a:lnTo>
                <a:lnTo>
                  <a:pt x="227012" y="287799"/>
                </a:lnTo>
                <a:lnTo>
                  <a:pt x="207172" y="293867"/>
                </a:lnTo>
                <a:lnTo>
                  <a:pt x="182548" y="298071"/>
                </a:lnTo>
                <a:lnTo>
                  <a:pt x="153984" y="300516"/>
                </a:lnTo>
                <a:lnTo>
                  <a:pt x="122324" y="30130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23842" y="4717186"/>
            <a:ext cx="673100" cy="318770"/>
          </a:xfrm>
          <a:custGeom>
            <a:avLst/>
            <a:gdLst/>
            <a:ahLst/>
            <a:cxnLst/>
            <a:rect l="l" t="t" r="r" b="b"/>
            <a:pathLst>
              <a:path w="673100" h="318770">
                <a:moveTo>
                  <a:pt x="184619" y="9766"/>
                </a:moveTo>
                <a:lnTo>
                  <a:pt x="0" y="9766"/>
                </a:lnTo>
                <a:lnTo>
                  <a:pt x="0" y="40906"/>
                </a:lnTo>
                <a:lnTo>
                  <a:pt x="147472" y="40906"/>
                </a:lnTo>
                <a:lnTo>
                  <a:pt x="147472" y="48412"/>
                </a:lnTo>
                <a:lnTo>
                  <a:pt x="137096" y="81813"/>
                </a:lnTo>
                <a:lnTo>
                  <a:pt x="107505" y="104838"/>
                </a:lnTo>
                <a:lnTo>
                  <a:pt x="61036" y="118224"/>
                </a:lnTo>
                <a:lnTo>
                  <a:pt x="0" y="122707"/>
                </a:lnTo>
                <a:lnTo>
                  <a:pt x="0" y="153847"/>
                </a:lnTo>
                <a:lnTo>
                  <a:pt x="61569" y="149783"/>
                </a:lnTo>
                <a:lnTo>
                  <a:pt x="112649" y="137210"/>
                </a:lnTo>
                <a:lnTo>
                  <a:pt x="151409" y="115506"/>
                </a:lnTo>
                <a:lnTo>
                  <a:pt x="176009" y="84112"/>
                </a:lnTo>
                <a:lnTo>
                  <a:pt x="184619" y="42405"/>
                </a:lnTo>
                <a:lnTo>
                  <a:pt x="184619" y="9766"/>
                </a:lnTo>
                <a:close/>
              </a:path>
              <a:path w="673100" h="318770">
                <a:moveTo>
                  <a:pt x="285178" y="288925"/>
                </a:moveTo>
                <a:lnTo>
                  <a:pt x="51041" y="288925"/>
                </a:lnTo>
                <a:lnTo>
                  <a:pt x="51041" y="261162"/>
                </a:lnTo>
                <a:lnTo>
                  <a:pt x="277291" y="261162"/>
                </a:lnTo>
                <a:lnTo>
                  <a:pt x="277291" y="233400"/>
                </a:lnTo>
                <a:lnTo>
                  <a:pt x="51041" y="233400"/>
                </a:lnTo>
                <a:lnTo>
                  <a:pt x="51041" y="205625"/>
                </a:lnTo>
                <a:lnTo>
                  <a:pt x="281800" y="205625"/>
                </a:lnTo>
                <a:lnTo>
                  <a:pt x="281800" y="176364"/>
                </a:lnTo>
                <a:lnTo>
                  <a:pt x="14262" y="176364"/>
                </a:lnTo>
                <a:lnTo>
                  <a:pt x="14262" y="318198"/>
                </a:lnTo>
                <a:lnTo>
                  <a:pt x="285178" y="318198"/>
                </a:lnTo>
                <a:lnTo>
                  <a:pt x="285178" y="288925"/>
                </a:lnTo>
                <a:close/>
              </a:path>
              <a:path w="673100" h="318770">
                <a:moveTo>
                  <a:pt x="326821" y="58166"/>
                </a:moveTo>
                <a:lnTo>
                  <a:pt x="281800" y="58166"/>
                </a:lnTo>
                <a:lnTo>
                  <a:pt x="281800" y="1879"/>
                </a:lnTo>
                <a:lnTo>
                  <a:pt x="244652" y="1879"/>
                </a:lnTo>
                <a:lnTo>
                  <a:pt x="244652" y="158724"/>
                </a:lnTo>
                <a:lnTo>
                  <a:pt x="281800" y="158724"/>
                </a:lnTo>
                <a:lnTo>
                  <a:pt x="281800" y="93065"/>
                </a:lnTo>
                <a:lnTo>
                  <a:pt x="326821" y="93065"/>
                </a:lnTo>
                <a:lnTo>
                  <a:pt x="326821" y="58166"/>
                </a:lnTo>
                <a:close/>
              </a:path>
              <a:path w="673100" h="318770">
                <a:moveTo>
                  <a:pt x="654773" y="69799"/>
                </a:moveTo>
                <a:lnTo>
                  <a:pt x="643483" y="38950"/>
                </a:lnTo>
                <a:lnTo>
                  <a:pt x="630910" y="30022"/>
                </a:lnTo>
                <a:lnTo>
                  <a:pt x="615378" y="19011"/>
                </a:lnTo>
                <a:lnTo>
                  <a:pt x="615378" y="69799"/>
                </a:lnTo>
                <a:lnTo>
                  <a:pt x="607174" y="87147"/>
                </a:lnTo>
                <a:lnTo>
                  <a:pt x="584936" y="99720"/>
                </a:lnTo>
                <a:lnTo>
                  <a:pt x="552221" y="107365"/>
                </a:lnTo>
                <a:lnTo>
                  <a:pt x="512572" y="109943"/>
                </a:lnTo>
                <a:lnTo>
                  <a:pt x="472909" y="107365"/>
                </a:lnTo>
                <a:lnTo>
                  <a:pt x="440194" y="99720"/>
                </a:lnTo>
                <a:lnTo>
                  <a:pt x="417957" y="87147"/>
                </a:lnTo>
                <a:lnTo>
                  <a:pt x="409752" y="69799"/>
                </a:lnTo>
                <a:lnTo>
                  <a:pt x="417957" y="52654"/>
                </a:lnTo>
                <a:lnTo>
                  <a:pt x="440194" y="40195"/>
                </a:lnTo>
                <a:lnTo>
                  <a:pt x="472909" y="32600"/>
                </a:lnTo>
                <a:lnTo>
                  <a:pt x="512572" y="30022"/>
                </a:lnTo>
                <a:lnTo>
                  <a:pt x="552221" y="32600"/>
                </a:lnTo>
                <a:lnTo>
                  <a:pt x="584936" y="40195"/>
                </a:lnTo>
                <a:lnTo>
                  <a:pt x="607174" y="52654"/>
                </a:lnTo>
                <a:lnTo>
                  <a:pt x="615378" y="69799"/>
                </a:lnTo>
                <a:lnTo>
                  <a:pt x="615378" y="19011"/>
                </a:lnTo>
                <a:lnTo>
                  <a:pt x="612800" y="17170"/>
                </a:lnTo>
                <a:lnTo>
                  <a:pt x="567550" y="4267"/>
                </a:lnTo>
                <a:lnTo>
                  <a:pt x="512572" y="0"/>
                </a:lnTo>
                <a:lnTo>
                  <a:pt x="457581" y="4267"/>
                </a:lnTo>
                <a:lnTo>
                  <a:pt x="412330" y="17170"/>
                </a:lnTo>
                <a:lnTo>
                  <a:pt x="381647" y="38950"/>
                </a:lnTo>
                <a:lnTo>
                  <a:pt x="370357" y="69799"/>
                </a:lnTo>
                <a:lnTo>
                  <a:pt x="381647" y="100863"/>
                </a:lnTo>
                <a:lnTo>
                  <a:pt x="412330" y="122745"/>
                </a:lnTo>
                <a:lnTo>
                  <a:pt x="457581" y="135699"/>
                </a:lnTo>
                <a:lnTo>
                  <a:pt x="512572" y="139966"/>
                </a:lnTo>
                <a:lnTo>
                  <a:pt x="567550" y="135699"/>
                </a:lnTo>
                <a:lnTo>
                  <a:pt x="612800" y="122745"/>
                </a:lnTo>
                <a:lnTo>
                  <a:pt x="630745" y="109943"/>
                </a:lnTo>
                <a:lnTo>
                  <a:pt x="643483" y="100863"/>
                </a:lnTo>
                <a:lnTo>
                  <a:pt x="654773" y="69799"/>
                </a:lnTo>
                <a:close/>
              </a:path>
              <a:path w="673100" h="318770">
                <a:moveTo>
                  <a:pt x="656272" y="286677"/>
                </a:moveTo>
                <a:lnTo>
                  <a:pt x="412750" y="286677"/>
                </a:lnTo>
                <a:lnTo>
                  <a:pt x="412750" y="227393"/>
                </a:lnTo>
                <a:lnTo>
                  <a:pt x="374853" y="227393"/>
                </a:lnTo>
                <a:lnTo>
                  <a:pt x="374853" y="318579"/>
                </a:lnTo>
                <a:lnTo>
                  <a:pt x="656272" y="318579"/>
                </a:lnTo>
                <a:lnTo>
                  <a:pt x="656272" y="286677"/>
                </a:lnTo>
                <a:close/>
              </a:path>
              <a:path w="673100" h="318770">
                <a:moveTo>
                  <a:pt x="672782" y="168478"/>
                </a:moveTo>
                <a:lnTo>
                  <a:pt x="352717" y="168478"/>
                </a:lnTo>
                <a:lnTo>
                  <a:pt x="352717" y="199999"/>
                </a:lnTo>
                <a:lnTo>
                  <a:pt x="672782" y="199999"/>
                </a:lnTo>
                <a:lnTo>
                  <a:pt x="672782" y="16847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2272" y="4719061"/>
            <a:ext cx="300355" cy="320675"/>
          </a:xfrm>
          <a:custGeom>
            <a:avLst/>
            <a:gdLst/>
            <a:ahLst/>
            <a:cxnLst/>
            <a:rect l="l" t="t" r="r" b="b"/>
            <a:pathLst>
              <a:path w="300354" h="320675">
                <a:moveTo>
                  <a:pt x="300182" y="320444"/>
                </a:moveTo>
                <a:lnTo>
                  <a:pt x="263034" y="320444"/>
                </a:lnTo>
                <a:lnTo>
                  <a:pt x="263034" y="0"/>
                </a:lnTo>
                <a:lnTo>
                  <a:pt x="300182" y="0"/>
                </a:lnTo>
                <a:lnTo>
                  <a:pt x="300182" y="320444"/>
                </a:lnTo>
                <a:close/>
              </a:path>
              <a:path w="300354" h="320675">
                <a:moveTo>
                  <a:pt x="109941" y="169978"/>
                </a:moveTo>
                <a:lnTo>
                  <a:pt x="71521" y="163945"/>
                </a:lnTo>
                <a:lnTo>
                  <a:pt x="41509" y="147042"/>
                </a:lnTo>
                <a:lnTo>
                  <a:pt x="21980" y="121063"/>
                </a:lnTo>
                <a:lnTo>
                  <a:pt x="15009" y="87803"/>
                </a:lnTo>
                <a:lnTo>
                  <a:pt x="21980" y="54542"/>
                </a:lnTo>
                <a:lnTo>
                  <a:pt x="41509" y="28564"/>
                </a:lnTo>
                <a:lnTo>
                  <a:pt x="71521" y="11661"/>
                </a:lnTo>
                <a:lnTo>
                  <a:pt x="109941" y="5628"/>
                </a:lnTo>
                <a:lnTo>
                  <a:pt x="148203" y="11661"/>
                </a:lnTo>
                <a:lnTo>
                  <a:pt x="178233" y="28564"/>
                </a:lnTo>
                <a:lnTo>
                  <a:pt x="184148" y="36397"/>
                </a:lnTo>
                <a:lnTo>
                  <a:pt x="109941" y="36397"/>
                </a:lnTo>
                <a:lnTo>
                  <a:pt x="85481" y="40313"/>
                </a:lnTo>
                <a:lnTo>
                  <a:pt x="66790" y="51124"/>
                </a:lnTo>
                <a:lnTo>
                  <a:pt x="54853" y="67423"/>
                </a:lnTo>
                <a:lnTo>
                  <a:pt x="50655" y="87803"/>
                </a:lnTo>
                <a:lnTo>
                  <a:pt x="54853" y="108182"/>
                </a:lnTo>
                <a:lnTo>
                  <a:pt x="66790" y="124481"/>
                </a:lnTo>
                <a:lnTo>
                  <a:pt x="85481" y="135293"/>
                </a:lnTo>
                <a:lnTo>
                  <a:pt x="109941" y="139209"/>
                </a:lnTo>
                <a:lnTo>
                  <a:pt x="184148" y="139209"/>
                </a:lnTo>
                <a:lnTo>
                  <a:pt x="178233" y="147042"/>
                </a:lnTo>
                <a:lnTo>
                  <a:pt x="148203" y="163945"/>
                </a:lnTo>
                <a:lnTo>
                  <a:pt x="109941" y="169978"/>
                </a:lnTo>
                <a:close/>
              </a:path>
              <a:path w="300354" h="320675">
                <a:moveTo>
                  <a:pt x="184148" y="139209"/>
                </a:moveTo>
                <a:lnTo>
                  <a:pt x="109941" y="139209"/>
                </a:lnTo>
                <a:lnTo>
                  <a:pt x="134185" y="135293"/>
                </a:lnTo>
                <a:lnTo>
                  <a:pt x="152764" y="124481"/>
                </a:lnTo>
                <a:lnTo>
                  <a:pt x="164660" y="108182"/>
                </a:lnTo>
                <a:lnTo>
                  <a:pt x="168852" y="87803"/>
                </a:lnTo>
                <a:lnTo>
                  <a:pt x="164660" y="67423"/>
                </a:lnTo>
                <a:lnTo>
                  <a:pt x="152764" y="51124"/>
                </a:lnTo>
                <a:lnTo>
                  <a:pt x="134185" y="40313"/>
                </a:lnTo>
                <a:lnTo>
                  <a:pt x="109941" y="36397"/>
                </a:lnTo>
                <a:lnTo>
                  <a:pt x="184148" y="36397"/>
                </a:lnTo>
                <a:lnTo>
                  <a:pt x="197850" y="54542"/>
                </a:lnTo>
                <a:lnTo>
                  <a:pt x="204874" y="87803"/>
                </a:lnTo>
                <a:lnTo>
                  <a:pt x="197850" y="121063"/>
                </a:lnTo>
                <a:lnTo>
                  <a:pt x="184148" y="139209"/>
                </a:lnTo>
                <a:close/>
              </a:path>
              <a:path w="300354" h="320675">
                <a:moveTo>
                  <a:pt x="131329" y="233766"/>
                </a:moveTo>
                <a:lnTo>
                  <a:pt x="0" y="233766"/>
                </a:lnTo>
                <a:lnTo>
                  <a:pt x="0" y="199996"/>
                </a:lnTo>
                <a:lnTo>
                  <a:pt x="130954" y="199996"/>
                </a:lnTo>
                <a:lnTo>
                  <a:pt x="162356" y="199328"/>
                </a:lnTo>
                <a:lnTo>
                  <a:pt x="191084" y="197182"/>
                </a:lnTo>
                <a:lnTo>
                  <a:pt x="216013" y="193347"/>
                </a:lnTo>
                <a:lnTo>
                  <a:pt x="236018" y="187613"/>
                </a:lnTo>
                <a:lnTo>
                  <a:pt x="236018" y="221384"/>
                </a:lnTo>
                <a:lnTo>
                  <a:pt x="216178" y="226960"/>
                </a:lnTo>
                <a:lnTo>
                  <a:pt x="191553" y="230812"/>
                </a:lnTo>
                <a:lnTo>
                  <a:pt x="162989" y="233045"/>
                </a:lnTo>
                <a:lnTo>
                  <a:pt x="131329" y="233766"/>
                </a:lnTo>
                <a:close/>
              </a:path>
              <a:path w="300354" h="320675">
                <a:moveTo>
                  <a:pt x="128327" y="320444"/>
                </a:moveTo>
                <a:lnTo>
                  <a:pt x="91180" y="320444"/>
                </a:lnTo>
                <a:lnTo>
                  <a:pt x="91180" y="233766"/>
                </a:lnTo>
                <a:lnTo>
                  <a:pt x="128327" y="233766"/>
                </a:lnTo>
                <a:lnTo>
                  <a:pt x="128327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03992" y="4713432"/>
            <a:ext cx="300990" cy="321945"/>
          </a:xfrm>
          <a:custGeom>
            <a:avLst/>
            <a:gdLst/>
            <a:ahLst/>
            <a:cxnLst/>
            <a:rect l="l" t="t" r="r" b="b"/>
            <a:pathLst>
              <a:path w="300989" h="321945">
                <a:moveTo>
                  <a:pt x="127577" y="32644"/>
                </a:moveTo>
                <a:lnTo>
                  <a:pt x="90054" y="32644"/>
                </a:lnTo>
                <a:lnTo>
                  <a:pt x="90054" y="0"/>
                </a:lnTo>
                <a:lnTo>
                  <a:pt x="127577" y="0"/>
                </a:lnTo>
                <a:lnTo>
                  <a:pt x="127577" y="32644"/>
                </a:lnTo>
                <a:close/>
              </a:path>
              <a:path w="300989" h="321945">
                <a:moveTo>
                  <a:pt x="300932" y="196244"/>
                </a:moveTo>
                <a:lnTo>
                  <a:pt x="263785" y="196244"/>
                </a:lnTo>
                <a:lnTo>
                  <a:pt x="263785" y="135832"/>
                </a:lnTo>
                <a:lnTo>
                  <a:pt x="213504" y="135832"/>
                </a:lnTo>
                <a:lnTo>
                  <a:pt x="213504" y="102812"/>
                </a:lnTo>
                <a:lnTo>
                  <a:pt x="263785" y="102812"/>
                </a:lnTo>
                <a:lnTo>
                  <a:pt x="263785" y="5628"/>
                </a:lnTo>
                <a:lnTo>
                  <a:pt x="300932" y="5628"/>
                </a:lnTo>
                <a:lnTo>
                  <a:pt x="300932" y="196244"/>
                </a:lnTo>
                <a:close/>
              </a:path>
              <a:path w="300989" h="321945">
                <a:moveTo>
                  <a:pt x="217632" y="61537"/>
                </a:moveTo>
                <a:lnTo>
                  <a:pt x="0" y="61537"/>
                </a:lnTo>
                <a:lnTo>
                  <a:pt x="0" y="32644"/>
                </a:lnTo>
                <a:lnTo>
                  <a:pt x="217632" y="32644"/>
                </a:lnTo>
                <a:lnTo>
                  <a:pt x="217632" y="61537"/>
                </a:lnTo>
                <a:close/>
              </a:path>
              <a:path w="300989" h="321945">
                <a:moveTo>
                  <a:pt x="108816" y="193992"/>
                </a:moveTo>
                <a:lnTo>
                  <a:pt x="72213" y="190193"/>
                </a:lnTo>
                <a:lnTo>
                  <a:pt x="42541" y="179077"/>
                </a:lnTo>
                <a:lnTo>
                  <a:pt x="22648" y="161066"/>
                </a:lnTo>
                <a:lnTo>
                  <a:pt x="15384" y="136582"/>
                </a:lnTo>
                <a:lnTo>
                  <a:pt x="22648" y="112257"/>
                </a:lnTo>
                <a:lnTo>
                  <a:pt x="42541" y="94229"/>
                </a:lnTo>
                <a:lnTo>
                  <a:pt x="72213" y="83025"/>
                </a:lnTo>
                <a:lnTo>
                  <a:pt x="108816" y="79173"/>
                </a:lnTo>
                <a:lnTo>
                  <a:pt x="145359" y="83025"/>
                </a:lnTo>
                <a:lnTo>
                  <a:pt x="174903" y="94229"/>
                </a:lnTo>
                <a:lnTo>
                  <a:pt x="188837" y="106939"/>
                </a:lnTo>
                <a:lnTo>
                  <a:pt x="108816" y="106939"/>
                </a:lnTo>
                <a:lnTo>
                  <a:pt x="84690" y="109197"/>
                </a:lnTo>
                <a:lnTo>
                  <a:pt x="66368" y="115429"/>
                </a:lnTo>
                <a:lnTo>
                  <a:pt x="54730" y="124827"/>
                </a:lnTo>
                <a:lnTo>
                  <a:pt x="50655" y="136582"/>
                </a:lnTo>
                <a:lnTo>
                  <a:pt x="54730" y="148396"/>
                </a:lnTo>
                <a:lnTo>
                  <a:pt x="66368" y="157924"/>
                </a:lnTo>
                <a:lnTo>
                  <a:pt x="84690" y="164285"/>
                </a:lnTo>
                <a:lnTo>
                  <a:pt x="108816" y="166601"/>
                </a:lnTo>
                <a:lnTo>
                  <a:pt x="188593" y="166601"/>
                </a:lnTo>
                <a:lnTo>
                  <a:pt x="174903" y="179077"/>
                </a:lnTo>
                <a:lnTo>
                  <a:pt x="145359" y="190193"/>
                </a:lnTo>
                <a:lnTo>
                  <a:pt x="108816" y="193992"/>
                </a:lnTo>
                <a:close/>
              </a:path>
              <a:path w="300989" h="321945">
                <a:moveTo>
                  <a:pt x="188593" y="166601"/>
                </a:moveTo>
                <a:lnTo>
                  <a:pt x="108816" y="166601"/>
                </a:lnTo>
                <a:lnTo>
                  <a:pt x="132883" y="164285"/>
                </a:lnTo>
                <a:lnTo>
                  <a:pt x="151076" y="157924"/>
                </a:lnTo>
                <a:lnTo>
                  <a:pt x="162585" y="148396"/>
                </a:lnTo>
                <a:lnTo>
                  <a:pt x="166601" y="136582"/>
                </a:lnTo>
                <a:lnTo>
                  <a:pt x="162585" y="124827"/>
                </a:lnTo>
                <a:lnTo>
                  <a:pt x="151076" y="115429"/>
                </a:lnTo>
                <a:lnTo>
                  <a:pt x="132883" y="109197"/>
                </a:lnTo>
                <a:lnTo>
                  <a:pt x="108816" y="106939"/>
                </a:lnTo>
                <a:lnTo>
                  <a:pt x="188837" y="106939"/>
                </a:lnTo>
                <a:lnTo>
                  <a:pt x="194667" y="112257"/>
                </a:lnTo>
                <a:lnTo>
                  <a:pt x="201872" y="136582"/>
                </a:lnTo>
                <a:lnTo>
                  <a:pt x="194667" y="161066"/>
                </a:lnTo>
                <a:lnTo>
                  <a:pt x="188593" y="166601"/>
                </a:lnTo>
                <a:close/>
              </a:path>
              <a:path w="300989" h="321945">
                <a:moveTo>
                  <a:pt x="299807" y="321945"/>
                </a:moveTo>
                <a:lnTo>
                  <a:pt x="28142" y="321945"/>
                </a:lnTo>
                <a:lnTo>
                  <a:pt x="28142" y="214255"/>
                </a:lnTo>
                <a:lnTo>
                  <a:pt x="299807" y="214255"/>
                </a:lnTo>
                <a:lnTo>
                  <a:pt x="299807" y="243898"/>
                </a:lnTo>
                <a:lnTo>
                  <a:pt x="64914" y="243898"/>
                </a:lnTo>
                <a:lnTo>
                  <a:pt x="64914" y="292302"/>
                </a:lnTo>
                <a:lnTo>
                  <a:pt x="299807" y="292302"/>
                </a:lnTo>
                <a:lnTo>
                  <a:pt x="299807" y="321945"/>
                </a:lnTo>
                <a:close/>
              </a:path>
              <a:path w="300989" h="321945">
                <a:moveTo>
                  <a:pt x="299807" y="292302"/>
                </a:moveTo>
                <a:lnTo>
                  <a:pt x="263034" y="292302"/>
                </a:lnTo>
                <a:lnTo>
                  <a:pt x="263034" y="243898"/>
                </a:lnTo>
                <a:lnTo>
                  <a:pt x="299807" y="243898"/>
                </a:lnTo>
                <a:lnTo>
                  <a:pt x="299807" y="29230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63085" y="4713432"/>
            <a:ext cx="336550" cy="321945"/>
          </a:xfrm>
          <a:custGeom>
            <a:avLst/>
            <a:gdLst/>
            <a:ahLst/>
            <a:cxnLst/>
            <a:rect l="l" t="t" r="r" b="b"/>
            <a:pathLst>
              <a:path w="336550" h="321945">
                <a:moveTo>
                  <a:pt x="127577" y="36021"/>
                </a:moveTo>
                <a:lnTo>
                  <a:pt x="90054" y="36021"/>
                </a:lnTo>
                <a:lnTo>
                  <a:pt x="90054" y="0"/>
                </a:lnTo>
                <a:lnTo>
                  <a:pt x="127577" y="0"/>
                </a:lnTo>
                <a:lnTo>
                  <a:pt x="127577" y="36021"/>
                </a:lnTo>
                <a:close/>
              </a:path>
              <a:path w="336550" h="321945">
                <a:moveTo>
                  <a:pt x="217632" y="66415"/>
                </a:moveTo>
                <a:lnTo>
                  <a:pt x="0" y="66415"/>
                </a:lnTo>
                <a:lnTo>
                  <a:pt x="0" y="36021"/>
                </a:lnTo>
                <a:lnTo>
                  <a:pt x="217632" y="36021"/>
                </a:lnTo>
                <a:lnTo>
                  <a:pt x="217632" y="66415"/>
                </a:lnTo>
                <a:close/>
              </a:path>
              <a:path w="336550" h="321945">
                <a:moveTo>
                  <a:pt x="291176" y="245774"/>
                </a:moveTo>
                <a:lnTo>
                  <a:pt x="254029" y="245774"/>
                </a:lnTo>
                <a:lnTo>
                  <a:pt x="254029" y="5628"/>
                </a:lnTo>
                <a:lnTo>
                  <a:pt x="291176" y="5628"/>
                </a:lnTo>
                <a:lnTo>
                  <a:pt x="291176" y="93431"/>
                </a:lnTo>
                <a:lnTo>
                  <a:pt x="336204" y="93431"/>
                </a:lnTo>
                <a:lnTo>
                  <a:pt x="336204" y="129078"/>
                </a:lnTo>
                <a:lnTo>
                  <a:pt x="291176" y="129078"/>
                </a:lnTo>
                <a:lnTo>
                  <a:pt x="291176" y="245774"/>
                </a:lnTo>
                <a:close/>
              </a:path>
              <a:path w="336550" h="321945">
                <a:moveTo>
                  <a:pt x="108816" y="215756"/>
                </a:moveTo>
                <a:lnTo>
                  <a:pt x="71504" y="211405"/>
                </a:lnTo>
                <a:lnTo>
                  <a:pt x="41368" y="198683"/>
                </a:lnTo>
                <a:lnTo>
                  <a:pt x="21223" y="178080"/>
                </a:lnTo>
                <a:lnTo>
                  <a:pt x="13883" y="150091"/>
                </a:lnTo>
                <a:lnTo>
                  <a:pt x="21223" y="122101"/>
                </a:lnTo>
                <a:lnTo>
                  <a:pt x="41368" y="101499"/>
                </a:lnTo>
                <a:lnTo>
                  <a:pt x="71504" y="88776"/>
                </a:lnTo>
                <a:lnTo>
                  <a:pt x="108816" y="84426"/>
                </a:lnTo>
                <a:lnTo>
                  <a:pt x="146069" y="88776"/>
                </a:lnTo>
                <a:lnTo>
                  <a:pt x="176075" y="101499"/>
                </a:lnTo>
                <a:lnTo>
                  <a:pt x="187194" y="112943"/>
                </a:lnTo>
                <a:lnTo>
                  <a:pt x="108816" y="112943"/>
                </a:lnTo>
                <a:lnTo>
                  <a:pt x="84414" y="115740"/>
                </a:lnTo>
                <a:lnTo>
                  <a:pt x="65852" y="123496"/>
                </a:lnTo>
                <a:lnTo>
                  <a:pt x="54044" y="135263"/>
                </a:lnTo>
                <a:lnTo>
                  <a:pt x="49905" y="150091"/>
                </a:lnTo>
                <a:lnTo>
                  <a:pt x="54044" y="165076"/>
                </a:lnTo>
                <a:lnTo>
                  <a:pt x="65852" y="176826"/>
                </a:lnTo>
                <a:lnTo>
                  <a:pt x="84414" y="184494"/>
                </a:lnTo>
                <a:lnTo>
                  <a:pt x="108816" y="187238"/>
                </a:lnTo>
                <a:lnTo>
                  <a:pt x="187194" y="187238"/>
                </a:lnTo>
                <a:lnTo>
                  <a:pt x="176075" y="198683"/>
                </a:lnTo>
                <a:lnTo>
                  <a:pt x="146069" y="211405"/>
                </a:lnTo>
                <a:lnTo>
                  <a:pt x="108816" y="215756"/>
                </a:lnTo>
                <a:close/>
              </a:path>
              <a:path w="336550" h="321945">
                <a:moveTo>
                  <a:pt x="187194" y="187238"/>
                </a:moveTo>
                <a:lnTo>
                  <a:pt x="108816" y="187238"/>
                </a:lnTo>
                <a:lnTo>
                  <a:pt x="133217" y="184494"/>
                </a:lnTo>
                <a:lnTo>
                  <a:pt x="151779" y="176826"/>
                </a:lnTo>
                <a:lnTo>
                  <a:pt x="163587" y="165076"/>
                </a:lnTo>
                <a:lnTo>
                  <a:pt x="167726" y="150091"/>
                </a:lnTo>
                <a:lnTo>
                  <a:pt x="163587" y="135263"/>
                </a:lnTo>
                <a:lnTo>
                  <a:pt x="151779" y="123496"/>
                </a:lnTo>
                <a:lnTo>
                  <a:pt x="133217" y="115740"/>
                </a:lnTo>
                <a:lnTo>
                  <a:pt x="108816" y="112943"/>
                </a:lnTo>
                <a:lnTo>
                  <a:pt x="187194" y="112943"/>
                </a:lnTo>
                <a:lnTo>
                  <a:pt x="196091" y="122101"/>
                </a:lnTo>
                <a:lnTo>
                  <a:pt x="203373" y="150091"/>
                </a:lnTo>
                <a:lnTo>
                  <a:pt x="196091" y="178080"/>
                </a:lnTo>
                <a:lnTo>
                  <a:pt x="187194" y="187238"/>
                </a:lnTo>
                <a:close/>
              </a:path>
              <a:path w="336550" h="321945">
                <a:moveTo>
                  <a:pt x="299807" y="321945"/>
                </a:moveTo>
                <a:lnTo>
                  <a:pt x="23264" y="321945"/>
                </a:lnTo>
                <a:lnTo>
                  <a:pt x="23264" y="234142"/>
                </a:lnTo>
                <a:lnTo>
                  <a:pt x="60786" y="234142"/>
                </a:lnTo>
                <a:lnTo>
                  <a:pt x="60786" y="288925"/>
                </a:lnTo>
                <a:lnTo>
                  <a:pt x="299807" y="288925"/>
                </a:lnTo>
                <a:lnTo>
                  <a:pt x="299807" y="32194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29845" y="4728831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83" y="138430"/>
                </a:lnTo>
                <a:lnTo>
                  <a:pt x="59283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83" y="69850"/>
                </a:lnTo>
                <a:lnTo>
                  <a:pt x="59283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36" y="0"/>
                </a:lnTo>
                <a:lnTo>
                  <a:pt x="22136" y="31750"/>
                </a:lnTo>
                <a:lnTo>
                  <a:pt x="22136" y="69850"/>
                </a:lnTo>
                <a:lnTo>
                  <a:pt x="22136" y="101600"/>
                </a:lnTo>
                <a:lnTo>
                  <a:pt x="22136" y="138430"/>
                </a:lnTo>
                <a:lnTo>
                  <a:pt x="22136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65" y="209372"/>
                </a:moveTo>
                <a:lnTo>
                  <a:pt x="0" y="209372"/>
                </a:lnTo>
                <a:lnTo>
                  <a:pt x="0" y="243141"/>
                </a:lnTo>
                <a:lnTo>
                  <a:pt x="140703" y="243141"/>
                </a:lnTo>
                <a:lnTo>
                  <a:pt x="140703" y="318185"/>
                </a:lnTo>
                <a:lnTo>
                  <a:pt x="178612" y="318185"/>
                </a:lnTo>
                <a:lnTo>
                  <a:pt x="178612" y="243141"/>
                </a:lnTo>
                <a:lnTo>
                  <a:pt x="320065" y="243141"/>
                </a:lnTo>
                <a:lnTo>
                  <a:pt x="320065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94564" y="4719065"/>
            <a:ext cx="665480" cy="320675"/>
          </a:xfrm>
          <a:custGeom>
            <a:avLst/>
            <a:gdLst/>
            <a:ahLst/>
            <a:cxnLst/>
            <a:rect l="l" t="t" r="r" b="b"/>
            <a:pathLst>
              <a:path w="665479" h="320675">
                <a:moveTo>
                  <a:pt x="221386" y="276542"/>
                </a:moveTo>
                <a:lnTo>
                  <a:pt x="152044" y="189496"/>
                </a:lnTo>
                <a:lnTo>
                  <a:pt x="118567" y="147472"/>
                </a:lnTo>
                <a:lnTo>
                  <a:pt x="122580" y="124193"/>
                </a:lnTo>
                <a:lnTo>
                  <a:pt x="125564" y="99441"/>
                </a:lnTo>
                <a:lnTo>
                  <a:pt x="127495" y="73279"/>
                </a:lnTo>
                <a:lnTo>
                  <a:pt x="128333" y="45783"/>
                </a:lnTo>
                <a:lnTo>
                  <a:pt x="209003" y="45783"/>
                </a:lnTo>
                <a:lnTo>
                  <a:pt x="209003" y="11633"/>
                </a:lnTo>
                <a:lnTo>
                  <a:pt x="7505" y="11633"/>
                </a:lnTo>
                <a:lnTo>
                  <a:pt x="7505" y="45783"/>
                </a:lnTo>
                <a:lnTo>
                  <a:pt x="90805" y="45783"/>
                </a:lnTo>
                <a:lnTo>
                  <a:pt x="86372" y="113195"/>
                </a:lnTo>
                <a:lnTo>
                  <a:pt x="74676" y="171145"/>
                </a:lnTo>
                <a:lnTo>
                  <a:pt x="56121" y="217246"/>
                </a:lnTo>
                <a:lnTo>
                  <a:pt x="31089" y="249174"/>
                </a:lnTo>
                <a:lnTo>
                  <a:pt x="0" y="264541"/>
                </a:lnTo>
                <a:lnTo>
                  <a:pt x="0" y="301307"/>
                </a:lnTo>
                <a:lnTo>
                  <a:pt x="34188" y="290804"/>
                </a:lnTo>
                <a:lnTo>
                  <a:pt x="63842" y="268198"/>
                </a:lnTo>
                <a:lnTo>
                  <a:pt x="88493" y="234188"/>
                </a:lnTo>
                <a:lnTo>
                  <a:pt x="107696" y="189496"/>
                </a:lnTo>
                <a:lnTo>
                  <a:pt x="192112" y="298678"/>
                </a:lnTo>
                <a:lnTo>
                  <a:pt x="221386" y="276542"/>
                </a:lnTo>
                <a:close/>
              </a:path>
              <a:path w="665479" h="320675">
                <a:moveTo>
                  <a:pt x="331330" y="129832"/>
                </a:moveTo>
                <a:lnTo>
                  <a:pt x="286296" y="129832"/>
                </a:lnTo>
                <a:lnTo>
                  <a:pt x="286296" y="0"/>
                </a:lnTo>
                <a:lnTo>
                  <a:pt x="249148" y="0"/>
                </a:lnTo>
                <a:lnTo>
                  <a:pt x="249148" y="320446"/>
                </a:lnTo>
                <a:lnTo>
                  <a:pt x="286296" y="320446"/>
                </a:lnTo>
                <a:lnTo>
                  <a:pt x="286296" y="165481"/>
                </a:lnTo>
                <a:lnTo>
                  <a:pt x="331330" y="165481"/>
                </a:lnTo>
                <a:lnTo>
                  <a:pt x="331330" y="129832"/>
                </a:lnTo>
                <a:close/>
              </a:path>
              <a:path w="665479" h="320675">
                <a:moveTo>
                  <a:pt x="587603" y="1879"/>
                </a:moveTo>
                <a:lnTo>
                  <a:pt x="552716" y="1879"/>
                </a:lnTo>
                <a:lnTo>
                  <a:pt x="552716" y="133578"/>
                </a:lnTo>
                <a:lnTo>
                  <a:pt x="509930" y="133578"/>
                </a:lnTo>
                <a:lnTo>
                  <a:pt x="503085" y="77000"/>
                </a:lnTo>
                <a:lnTo>
                  <a:pt x="489635" y="41275"/>
                </a:lnTo>
                <a:lnTo>
                  <a:pt x="488315" y="37757"/>
                </a:lnTo>
                <a:lnTo>
                  <a:pt x="475043" y="24257"/>
                </a:lnTo>
                <a:lnTo>
                  <a:pt x="475043" y="156476"/>
                </a:lnTo>
                <a:lnTo>
                  <a:pt x="472694" y="207708"/>
                </a:lnTo>
                <a:lnTo>
                  <a:pt x="465518" y="243624"/>
                </a:lnTo>
                <a:lnTo>
                  <a:pt x="453351" y="264744"/>
                </a:lnTo>
                <a:lnTo>
                  <a:pt x="436016" y="271665"/>
                </a:lnTo>
                <a:lnTo>
                  <a:pt x="418617" y="264744"/>
                </a:lnTo>
                <a:lnTo>
                  <a:pt x="406323" y="243624"/>
                </a:lnTo>
                <a:lnTo>
                  <a:pt x="399021" y="207708"/>
                </a:lnTo>
                <a:lnTo>
                  <a:pt x="396621" y="156476"/>
                </a:lnTo>
                <a:lnTo>
                  <a:pt x="399021" y="105232"/>
                </a:lnTo>
                <a:lnTo>
                  <a:pt x="406323" y="69329"/>
                </a:lnTo>
                <a:lnTo>
                  <a:pt x="418617" y="48196"/>
                </a:lnTo>
                <a:lnTo>
                  <a:pt x="436016" y="41275"/>
                </a:lnTo>
                <a:lnTo>
                  <a:pt x="453351" y="48196"/>
                </a:lnTo>
                <a:lnTo>
                  <a:pt x="465518" y="69329"/>
                </a:lnTo>
                <a:lnTo>
                  <a:pt x="472694" y="105232"/>
                </a:lnTo>
                <a:lnTo>
                  <a:pt x="475043" y="156476"/>
                </a:lnTo>
                <a:lnTo>
                  <a:pt x="475043" y="24257"/>
                </a:lnTo>
                <a:lnTo>
                  <a:pt x="465874" y="14909"/>
                </a:lnTo>
                <a:lnTo>
                  <a:pt x="436016" y="7505"/>
                </a:lnTo>
                <a:lnTo>
                  <a:pt x="403923" y="16217"/>
                </a:lnTo>
                <a:lnTo>
                  <a:pt x="380530" y="43154"/>
                </a:lnTo>
                <a:lnTo>
                  <a:pt x="366204" y="89509"/>
                </a:lnTo>
                <a:lnTo>
                  <a:pt x="361340" y="156476"/>
                </a:lnTo>
                <a:lnTo>
                  <a:pt x="366204" y="223443"/>
                </a:lnTo>
                <a:lnTo>
                  <a:pt x="380530" y="269786"/>
                </a:lnTo>
                <a:lnTo>
                  <a:pt x="403923" y="296722"/>
                </a:lnTo>
                <a:lnTo>
                  <a:pt x="436016" y="305435"/>
                </a:lnTo>
                <a:lnTo>
                  <a:pt x="466940" y="297446"/>
                </a:lnTo>
                <a:lnTo>
                  <a:pt x="489762" y="272745"/>
                </a:lnTo>
                <a:lnTo>
                  <a:pt x="490131" y="271665"/>
                </a:lnTo>
                <a:lnTo>
                  <a:pt x="504291" y="230251"/>
                </a:lnTo>
                <a:lnTo>
                  <a:pt x="510311" y="168859"/>
                </a:lnTo>
                <a:lnTo>
                  <a:pt x="552716" y="168859"/>
                </a:lnTo>
                <a:lnTo>
                  <a:pt x="552716" y="314820"/>
                </a:lnTo>
                <a:lnTo>
                  <a:pt x="587603" y="314820"/>
                </a:lnTo>
                <a:lnTo>
                  <a:pt x="587603" y="168859"/>
                </a:lnTo>
                <a:lnTo>
                  <a:pt x="587603" y="133578"/>
                </a:lnTo>
                <a:lnTo>
                  <a:pt x="587603" y="1879"/>
                </a:lnTo>
                <a:close/>
              </a:path>
              <a:path w="665479" h="320675">
                <a:moveTo>
                  <a:pt x="665276" y="0"/>
                </a:moveTo>
                <a:lnTo>
                  <a:pt x="630008" y="0"/>
                </a:lnTo>
                <a:lnTo>
                  <a:pt x="630008" y="320446"/>
                </a:lnTo>
                <a:lnTo>
                  <a:pt x="665276" y="320446"/>
                </a:lnTo>
                <a:lnTo>
                  <a:pt x="665276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15383" y="4719061"/>
            <a:ext cx="299085" cy="320675"/>
          </a:xfrm>
          <a:custGeom>
            <a:avLst/>
            <a:gdLst/>
            <a:ahLst/>
            <a:cxnLst/>
            <a:rect l="l" t="t" r="r" b="b"/>
            <a:pathLst>
              <a:path w="299084" h="320675">
                <a:moveTo>
                  <a:pt x="299056" y="320444"/>
                </a:moveTo>
                <a:lnTo>
                  <a:pt x="261909" y="320444"/>
                </a:lnTo>
                <a:lnTo>
                  <a:pt x="261909" y="150841"/>
                </a:lnTo>
                <a:lnTo>
                  <a:pt x="179358" y="150841"/>
                </a:lnTo>
                <a:lnTo>
                  <a:pt x="179358" y="115945"/>
                </a:lnTo>
                <a:lnTo>
                  <a:pt x="261909" y="115945"/>
                </a:lnTo>
                <a:lnTo>
                  <a:pt x="261909" y="0"/>
                </a:lnTo>
                <a:lnTo>
                  <a:pt x="299056" y="0"/>
                </a:lnTo>
                <a:lnTo>
                  <a:pt x="299056" y="320444"/>
                </a:lnTo>
                <a:close/>
              </a:path>
              <a:path w="299084" h="320675">
                <a:moveTo>
                  <a:pt x="0" y="301307"/>
                </a:moveTo>
                <a:lnTo>
                  <a:pt x="0" y="263409"/>
                </a:lnTo>
                <a:lnTo>
                  <a:pt x="28261" y="250318"/>
                </a:lnTo>
                <a:lnTo>
                  <a:pt x="51489" y="222593"/>
                </a:lnTo>
                <a:lnTo>
                  <a:pt x="69651" y="182360"/>
                </a:lnTo>
                <a:lnTo>
                  <a:pt x="82716" y="131746"/>
                </a:lnTo>
                <a:lnTo>
                  <a:pt x="90654" y="72877"/>
                </a:lnTo>
                <a:lnTo>
                  <a:pt x="93431" y="7879"/>
                </a:lnTo>
                <a:lnTo>
                  <a:pt x="131329" y="9380"/>
                </a:lnTo>
                <a:lnTo>
                  <a:pt x="130708" y="41533"/>
                </a:lnTo>
                <a:lnTo>
                  <a:pt x="128890" y="72137"/>
                </a:lnTo>
                <a:lnTo>
                  <a:pt x="125947" y="101194"/>
                </a:lnTo>
                <a:lnTo>
                  <a:pt x="121949" y="128703"/>
                </a:lnTo>
                <a:lnTo>
                  <a:pt x="152888" y="175981"/>
                </a:lnTo>
                <a:lnTo>
                  <a:pt x="111067" y="175981"/>
                </a:lnTo>
                <a:lnTo>
                  <a:pt x="91655" y="226960"/>
                </a:lnTo>
                <a:lnTo>
                  <a:pt x="66368" y="265520"/>
                </a:lnTo>
                <a:lnTo>
                  <a:pt x="35664" y="290643"/>
                </a:lnTo>
                <a:lnTo>
                  <a:pt x="0" y="301307"/>
                </a:lnTo>
                <a:close/>
              </a:path>
              <a:path w="299084" h="320675">
                <a:moveTo>
                  <a:pt x="190990" y="302058"/>
                </a:moveTo>
                <a:lnTo>
                  <a:pt x="111067" y="175981"/>
                </a:lnTo>
                <a:lnTo>
                  <a:pt x="152888" y="175981"/>
                </a:lnTo>
                <a:lnTo>
                  <a:pt x="222134" y="281796"/>
                </a:lnTo>
                <a:lnTo>
                  <a:pt x="190990" y="30205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78039" y="4728450"/>
            <a:ext cx="320675" cy="295910"/>
          </a:xfrm>
          <a:custGeom>
            <a:avLst/>
            <a:gdLst/>
            <a:ahLst/>
            <a:cxnLst/>
            <a:rect l="l" t="t" r="r" b="b"/>
            <a:pathLst>
              <a:path w="320675" h="295910">
                <a:moveTo>
                  <a:pt x="298678" y="57531"/>
                </a:moveTo>
                <a:lnTo>
                  <a:pt x="57785" y="57531"/>
                </a:lnTo>
                <a:lnTo>
                  <a:pt x="57785" y="381"/>
                </a:lnTo>
                <a:lnTo>
                  <a:pt x="21005" y="381"/>
                </a:lnTo>
                <a:lnTo>
                  <a:pt x="21005" y="57531"/>
                </a:lnTo>
                <a:lnTo>
                  <a:pt x="21005" y="90551"/>
                </a:lnTo>
                <a:lnTo>
                  <a:pt x="21005" y="155321"/>
                </a:lnTo>
                <a:lnTo>
                  <a:pt x="21005" y="188341"/>
                </a:lnTo>
                <a:lnTo>
                  <a:pt x="298678" y="188341"/>
                </a:lnTo>
                <a:lnTo>
                  <a:pt x="298678" y="155346"/>
                </a:lnTo>
                <a:lnTo>
                  <a:pt x="298678" y="90805"/>
                </a:lnTo>
                <a:lnTo>
                  <a:pt x="261912" y="90805"/>
                </a:lnTo>
                <a:lnTo>
                  <a:pt x="261912" y="155321"/>
                </a:lnTo>
                <a:lnTo>
                  <a:pt x="57785" y="155321"/>
                </a:lnTo>
                <a:lnTo>
                  <a:pt x="57785" y="90551"/>
                </a:lnTo>
                <a:lnTo>
                  <a:pt x="298678" y="90551"/>
                </a:lnTo>
                <a:lnTo>
                  <a:pt x="298678" y="57531"/>
                </a:lnTo>
                <a:close/>
              </a:path>
              <a:path w="320675" h="295910">
                <a:moveTo>
                  <a:pt x="298678" y="0"/>
                </a:moveTo>
                <a:lnTo>
                  <a:pt x="261912" y="0"/>
                </a:lnTo>
                <a:lnTo>
                  <a:pt x="261912" y="57404"/>
                </a:lnTo>
                <a:lnTo>
                  <a:pt x="298678" y="57404"/>
                </a:lnTo>
                <a:lnTo>
                  <a:pt x="298678" y="0"/>
                </a:lnTo>
                <a:close/>
              </a:path>
              <a:path w="320675" h="295910">
                <a:moveTo>
                  <a:pt x="320065" y="260781"/>
                </a:moveTo>
                <a:lnTo>
                  <a:pt x="178612" y="260781"/>
                </a:lnTo>
                <a:lnTo>
                  <a:pt x="178612" y="188734"/>
                </a:lnTo>
                <a:lnTo>
                  <a:pt x="140703" y="188734"/>
                </a:lnTo>
                <a:lnTo>
                  <a:pt x="140703" y="260781"/>
                </a:lnTo>
                <a:lnTo>
                  <a:pt x="0" y="260781"/>
                </a:lnTo>
                <a:lnTo>
                  <a:pt x="0" y="295681"/>
                </a:lnTo>
                <a:lnTo>
                  <a:pt x="320065" y="295681"/>
                </a:lnTo>
                <a:lnTo>
                  <a:pt x="320065" y="2607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54021" y="4719061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275042" y="320444"/>
                </a:moveTo>
                <a:lnTo>
                  <a:pt x="237894" y="320444"/>
                </a:lnTo>
                <a:lnTo>
                  <a:pt x="237894" y="0"/>
                </a:lnTo>
                <a:lnTo>
                  <a:pt x="275042" y="0"/>
                </a:lnTo>
                <a:lnTo>
                  <a:pt x="275042" y="129828"/>
                </a:lnTo>
                <a:lnTo>
                  <a:pt x="320069" y="129828"/>
                </a:lnTo>
                <a:lnTo>
                  <a:pt x="320069" y="165475"/>
                </a:lnTo>
                <a:lnTo>
                  <a:pt x="275042" y="165475"/>
                </a:lnTo>
                <a:lnTo>
                  <a:pt x="275042" y="320444"/>
                </a:lnTo>
                <a:close/>
              </a:path>
              <a:path w="320675" h="320675">
                <a:moveTo>
                  <a:pt x="125326" y="301307"/>
                </a:moveTo>
                <a:lnTo>
                  <a:pt x="0" y="301307"/>
                </a:lnTo>
                <a:lnTo>
                  <a:pt x="0" y="11632"/>
                </a:lnTo>
                <a:lnTo>
                  <a:pt x="184987" y="11632"/>
                </a:lnTo>
                <a:lnTo>
                  <a:pt x="184987" y="45402"/>
                </a:lnTo>
                <a:lnTo>
                  <a:pt x="37898" y="45402"/>
                </a:lnTo>
                <a:lnTo>
                  <a:pt x="37898" y="267537"/>
                </a:lnTo>
                <a:lnTo>
                  <a:pt x="210127" y="267537"/>
                </a:lnTo>
                <a:lnTo>
                  <a:pt x="210127" y="285923"/>
                </a:lnTo>
                <a:lnTo>
                  <a:pt x="192972" y="292443"/>
                </a:lnTo>
                <a:lnTo>
                  <a:pt x="171948" y="297274"/>
                </a:lnTo>
                <a:lnTo>
                  <a:pt x="148813" y="300276"/>
                </a:lnTo>
                <a:lnTo>
                  <a:pt x="125326" y="301307"/>
                </a:lnTo>
                <a:close/>
              </a:path>
              <a:path w="320675" h="320675">
                <a:moveTo>
                  <a:pt x="210127" y="267537"/>
                </a:moveTo>
                <a:lnTo>
                  <a:pt x="127202" y="267537"/>
                </a:lnTo>
                <a:lnTo>
                  <a:pt x="150237" y="266452"/>
                </a:lnTo>
                <a:lnTo>
                  <a:pt x="172745" y="263363"/>
                </a:lnTo>
                <a:lnTo>
                  <a:pt x="193213" y="258514"/>
                </a:lnTo>
                <a:lnTo>
                  <a:pt x="210127" y="252153"/>
                </a:lnTo>
                <a:lnTo>
                  <a:pt x="210127" y="26753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04339" y="4719065"/>
            <a:ext cx="669925" cy="316865"/>
          </a:xfrm>
          <a:custGeom>
            <a:avLst/>
            <a:gdLst/>
            <a:ahLst/>
            <a:cxnLst/>
            <a:rect l="l" t="t" r="r" b="b"/>
            <a:pathLst>
              <a:path w="669925" h="316864">
                <a:moveTo>
                  <a:pt x="199999" y="96431"/>
                </a:moveTo>
                <a:lnTo>
                  <a:pt x="193103" y="59258"/>
                </a:lnTo>
                <a:lnTo>
                  <a:pt x="176491" y="34518"/>
                </a:lnTo>
                <a:lnTo>
                  <a:pt x="173304" y="29781"/>
                </a:lnTo>
                <a:lnTo>
                  <a:pt x="162852" y="23329"/>
                </a:lnTo>
                <a:lnTo>
                  <a:pt x="162852" y="96431"/>
                </a:lnTo>
                <a:lnTo>
                  <a:pt x="158330" y="122034"/>
                </a:lnTo>
                <a:lnTo>
                  <a:pt x="145580" y="141414"/>
                </a:lnTo>
                <a:lnTo>
                  <a:pt x="125806" y="153682"/>
                </a:lnTo>
                <a:lnTo>
                  <a:pt x="100177" y="157975"/>
                </a:lnTo>
                <a:lnTo>
                  <a:pt x="74345" y="153682"/>
                </a:lnTo>
                <a:lnTo>
                  <a:pt x="54457" y="141414"/>
                </a:lnTo>
                <a:lnTo>
                  <a:pt x="41668" y="122034"/>
                </a:lnTo>
                <a:lnTo>
                  <a:pt x="37147" y="96431"/>
                </a:lnTo>
                <a:lnTo>
                  <a:pt x="41668" y="70777"/>
                </a:lnTo>
                <a:lnTo>
                  <a:pt x="54457" y="51269"/>
                </a:lnTo>
                <a:lnTo>
                  <a:pt x="74345" y="38862"/>
                </a:lnTo>
                <a:lnTo>
                  <a:pt x="100177" y="34518"/>
                </a:lnTo>
                <a:lnTo>
                  <a:pt x="125806" y="38862"/>
                </a:lnTo>
                <a:lnTo>
                  <a:pt x="145580" y="51269"/>
                </a:lnTo>
                <a:lnTo>
                  <a:pt x="158330" y="70777"/>
                </a:lnTo>
                <a:lnTo>
                  <a:pt x="162852" y="96431"/>
                </a:lnTo>
                <a:lnTo>
                  <a:pt x="162852" y="23329"/>
                </a:lnTo>
                <a:lnTo>
                  <a:pt x="141897" y="10375"/>
                </a:lnTo>
                <a:lnTo>
                  <a:pt x="100177" y="3378"/>
                </a:lnTo>
                <a:lnTo>
                  <a:pt x="58407" y="10375"/>
                </a:lnTo>
                <a:lnTo>
                  <a:pt x="26873" y="29781"/>
                </a:lnTo>
                <a:lnTo>
                  <a:pt x="6946" y="59258"/>
                </a:lnTo>
                <a:lnTo>
                  <a:pt x="0" y="96431"/>
                </a:lnTo>
                <a:lnTo>
                  <a:pt x="6946" y="133616"/>
                </a:lnTo>
                <a:lnTo>
                  <a:pt x="26873" y="163080"/>
                </a:lnTo>
                <a:lnTo>
                  <a:pt x="58407" y="182499"/>
                </a:lnTo>
                <a:lnTo>
                  <a:pt x="100177" y="189496"/>
                </a:lnTo>
                <a:lnTo>
                  <a:pt x="141897" y="182499"/>
                </a:lnTo>
                <a:lnTo>
                  <a:pt x="173304" y="163080"/>
                </a:lnTo>
                <a:lnTo>
                  <a:pt x="176745" y="157975"/>
                </a:lnTo>
                <a:lnTo>
                  <a:pt x="193103" y="133616"/>
                </a:lnTo>
                <a:lnTo>
                  <a:pt x="199999" y="96431"/>
                </a:lnTo>
                <a:close/>
              </a:path>
              <a:path w="669925" h="316864">
                <a:moveTo>
                  <a:pt x="299059" y="282549"/>
                </a:moveTo>
                <a:lnTo>
                  <a:pt x="64160" y="282549"/>
                </a:lnTo>
                <a:lnTo>
                  <a:pt x="64160" y="211632"/>
                </a:lnTo>
                <a:lnTo>
                  <a:pt x="26263" y="211632"/>
                </a:lnTo>
                <a:lnTo>
                  <a:pt x="26263" y="316318"/>
                </a:lnTo>
                <a:lnTo>
                  <a:pt x="299059" y="316318"/>
                </a:lnTo>
                <a:lnTo>
                  <a:pt x="299059" y="282549"/>
                </a:lnTo>
                <a:close/>
              </a:path>
              <a:path w="669925" h="316864">
                <a:moveTo>
                  <a:pt x="335445" y="76174"/>
                </a:moveTo>
                <a:lnTo>
                  <a:pt x="290423" y="76174"/>
                </a:lnTo>
                <a:lnTo>
                  <a:pt x="290423" y="0"/>
                </a:lnTo>
                <a:lnTo>
                  <a:pt x="253276" y="0"/>
                </a:lnTo>
                <a:lnTo>
                  <a:pt x="253276" y="237896"/>
                </a:lnTo>
                <a:lnTo>
                  <a:pt x="290423" y="237896"/>
                </a:lnTo>
                <a:lnTo>
                  <a:pt x="290423" y="111823"/>
                </a:lnTo>
                <a:lnTo>
                  <a:pt x="335445" y="111823"/>
                </a:lnTo>
                <a:lnTo>
                  <a:pt x="335445" y="76174"/>
                </a:lnTo>
                <a:close/>
              </a:path>
              <a:path w="669925" h="316864">
                <a:moveTo>
                  <a:pt x="585724" y="162852"/>
                </a:moveTo>
                <a:lnTo>
                  <a:pt x="529767" y="121196"/>
                </a:lnTo>
                <a:lnTo>
                  <a:pt x="487413" y="89674"/>
                </a:lnTo>
                <a:lnTo>
                  <a:pt x="490499" y="77939"/>
                </a:lnTo>
                <a:lnTo>
                  <a:pt x="492950" y="65811"/>
                </a:lnTo>
                <a:lnTo>
                  <a:pt x="494703" y="53327"/>
                </a:lnTo>
                <a:lnTo>
                  <a:pt x="495668" y="40525"/>
                </a:lnTo>
                <a:lnTo>
                  <a:pt x="576351" y="40525"/>
                </a:lnTo>
                <a:lnTo>
                  <a:pt x="576351" y="8255"/>
                </a:lnTo>
                <a:lnTo>
                  <a:pt x="371843" y="8255"/>
                </a:lnTo>
                <a:lnTo>
                  <a:pt x="371843" y="40525"/>
                </a:lnTo>
                <a:lnTo>
                  <a:pt x="458152" y="40525"/>
                </a:lnTo>
                <a:lnTo>
                  <a:pt x="450138" y="84950"/>
                </a:lnTo>
                <a:lnTo>
                  <a:pt x="431787" y="120688"/>
                </a:lnTo>
                <a:lnTo>
                  <a:pt x="404012" y="145796"/>
                </a:lnTo>
                <a:lnTo>
                  <a:pt x="367715" y="158343"/>
                </a:lnTo>
                <a:lnTo>
                  <a:pt x="367715" y="192493"/>
                </a:lnTo>
                <a:lnTo>
                  <a:pt x="401256" y="184937"/>
                </a:lnTo>
                <a:lnTo>
                  <a:pt x="430568" y="170078"/>
                </a:lnTo>
                <a:lnTo>
                  <a:pt x="455104" y="148590"/>
                </a:lnTo>
                <a:lnTo>
                  <a:pt x="474281" y="121196"/>
                </a:lnTo>
                <a:lnTo>
                  <a:pt x="564718" y="189865"/>
                </a:lnTo>
                <a:lnTo>
                  <a:pt x="585724" y="162852"/>
                </a:lnTo>
                <a:close/>
              </a:path>
              <a:path w="669925" h="316864">
                <a:moveTo>
                  <a:pt x="663028" y="0"/>
                </a:moveTo>
                <a:lnTo>
                  <a:pt x="625881" y="0"/>
                </a:lnTo>
                <a:lnTo>
                  <a:pt x="625881" y="75793"/>
                </a:lnTo>
                <a:lnTo>
                  <a:pt x="563587" y="75793"/>
                </a:lnTo>
                <a:lnTo>
                  <a:pt x="563587" y="108445"/>
                </a:lnTo>
                <a:lnTo>
                  <a:pt x="625881" y="108445"/>
                </a:lnTo>
                <a:lnTo>
                  <a:pt x="625881" y="238277"/>
                </a:lnTo>
                <a:lnTo>
                  <a:pt x="663028" y="238277"/>
                </a:lnTo>
                <a:lnTo>
                  <a:pt x="663028" y="0"/>
                </a:lnTo>
                <a:close/>
              </a:path>
              <a:path w="669925" h="316864">
                <a:moveTo>
                  <a:pt x="669785" y="282917"/>
                </a:moveTo>
                <a:lnTo>
                  <a:pt x="428129" y="282917"/>
                </a:lnTo>
                <a:lnTo>
                  <a:pt x="428129" y="214261"/>
                </a:lnTo>
                <a:lnTo>
                  <a:pt x="390232" y="214261"/>
                </a:lnTo>
                <a:lnTo>
                  <a:pt x="390232" y="316318"/>
                </a:lnTo>
                <a:lnTo>
                  <a:pt x="669785" y="316318"/>
                </a:lnTo>
                <a:lnTo>
                  <a:pt x="669785" y="2829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25530" y="4713432"/>
            <a:ext cx="336550" cy="321945"/>
          </a:xfrm>
          <a:custGeom>
            <a:avLst/>
            <a:gdLst/>
            <a:ahLst/>
            <a:cxnLst/>
            <a:rect l="l" t="t" r="r" b="b"/>
            <a:pathLst>
              <a:path w="336550" h="321945">
                <a:moveTo>
                  <a:pt x="127577" y="36021"/>
                </a:moveTo>
                <a:lnTo>
                  <a:pt x="90054" y="36021"/>
                </a:lnTo>
                <a:lnTo>
                  <a:pt x="90054" y="0"/>
                </a:lnTo>
                <a:lnTo>
                  <a:pt x="127577" y="0"/>
                </a:lnTo>
                <a:lnTo>
                  <a:pt x="127577" y="36021"/>
                </a:lnTo>
                <a:close/>
              </a:path>
              <a:path w="336550" h="321945">
                <a:moveTo>
                  <a:pt x="217632" y="66415"/>
                </a:moveTo>
                <a:lnTo>
                  <a:pt x="0" y="66415"/>
                </a:lnTo>
                <a:lnTo>
                  <a:pt x="0" y="36021"/>
                </a:lnTo>
                <a:lnTo>
                  <a:pt x="217632" y="36021"/>
                </a:lnTo>
                <a:lnTo>
                  <a:pt x="217632" y="66415"/>
                </a:lnTo>
                <a:close/>
              </a:path>
              <a:path w="336550" h="321945">
                <a:moveTo>
                  <a:pt x="291176" y="245774"/>
                </a:moveTo>
                <a:lnTo>
                  <a:pt x="254029" y="245774"/>
                </a:lnTo>
                <a:lnTo>
                  <a:pt x="254029" y="5628"/>
                </a:lnTo>
                <a:lnTo>
                  <a:pt x="291176" y="5628"/>
                </a:lnTo>
                <a:lnTo>
                  <a:pt x="291176" y="93431"/>
                </a:lnTo>
                <a:lnTo>
                  <a:pt x="336204" y="93431"/>
                </a:lnTo>
                <a:lnTo>
                  <a:pt x="336204" y="129078"/>
                </a:lnTo>
                <a:lnTo>
                  <a:pt x="291176" y="129078"/>
                </a:lnTo>
                <a:lnTo>
                  <a:pt x="291176" y="245774"/>
                </a:lnTo>
                <a:close/>
              </a:path>
              <a:path w="336550" h="321945">
                <a:moveTo>
                  <a:pt x="108816" y="215756"/>
                </a:moveTo>
                <a:lnTo>
                  <a:pt x="71504" y="211405"/>
                </a:lnTo>
                <a:lnTo>
                  <a:pt x="41368" y="198683"/>
                </a:lnTo>
                <a:lnTo>
                  <a:pt x="21223" y="178080"/>
                </a:lnTo>
                <a:lnTo>
                  <a:pt x="13883" y="150091"/>
                </a:lnTo>
                <a:lnTo>
                  <a:pt x="21223" y="122101"/>
                </a:lnTo>
                <a:lnTo>
                  <a:pt x="41368" y="101499"/>
                </a:lnTo>
                <a:lnTo>
                  <a:pt x="71504" y="88776"/>
                </a:lnTo>
                <a:lnTo>
                  <a:pt x="108816" y="84426"/>
                </a:lnTo>
                <a:lnTo>
                  <a:pt x="146069" y="88776"/>
                </a:lnTo>
                <a:lnTo>
                  <a:pt x="176075" y="101499"/>
                </a:lnTo>
                <a:lnTo>
                  <a:pt x="187194" y="112943"/>
                </a:lnTo>
                <a:lnTo>
                  <a:pt x="108816" y="112943"/>
                </a:lnTo>
                <a:lnTo>
                  <a:pt x="84414" y="115740"/>
                </a:lnTo>
                <a:lnTo>
                  <a:pt x="65852" y="123496"/>
                </a:lnTo>
                <a:lnTo>
                  <a:pt x="54044" y="135263"/>
                </a:lnTo>
                <a:lnTo>
                  <a:pt x="49905" y="150091"/>
                </a:lnTo>
                <a:lnTo>
                  <a:pt x="54044" y="165076"/>
                </a:lnTo>
                <a:lnTo>
                  <a:pt x="65852" y="176826"/>
                </a:lnTo>
                <a:lnTo>
                  <a:pt x="84414" y="184494"/>
                </a:lnTo>
                <a:lnTo>
                  <a:pt x="108816" y="187238"/>
                </a:lnTo>
                <a:lnTo>
                  <a:pt x="187194" y="187238"/>
                </a:lnTo>
                <a:lnTo>
                  <a:pt x="176075" y="198683"/>
                </a:lnTo>
                <a:lnTo>
                  <a:pt x="146069" y="211405"/>
                </a:lnTo>
                <a:lnTo>
                  <a:pt x="108816" y="215756"/>
                </a:lnTo>
                <a:close/>
              </a:path>
              <a:path w="336550" h="321945">
                <a:moveTo>
                  <a:pt x="187194" y="187238"/>
                </a:moveTo>
                <a:lnTo>
                  <a:pt x="108816" y="187238"/>
                </a:lnTo>
                <a:lnTo>
                  <a:pt x="133217" y="184494"/>
                </a:lnTo>
                <a:lnTo>
                  <a:pt x="151779" y="176826"/>
                </a:lnTo>
                <a:lnTo>
                  <a:pt x="163587" y="165076"/>
                </a:lnTo>
                <a:lnTo>
                  <a:pt x="167726" y="150091"/>
                </a:lnTo>
                <a:lnTo>
                  <a:pt x="163587" y="135263"/>
                </a:lnTo>
                <a:lnTo>
                  <a:pt x="151779" y="123496"/>
                </a:lnTo>
                <a:lnTo>
                  <a:pt x="133217" y="115740"/>
                </a:lnTo>
                <a:lnTo>
                  <a:pt x="108816" y="112943"/>
                </a:lnTo>
                <a:lnTo>
                  <a:pt x="187194" y="112943"/>
                </a:lnTo>
                <a:lnTo>
                  <a:pt x="196091" y="122101"/>
                </a:lnTo>
                <a:lnTo>
                  <a:pt x="203373" y="150091"/>
                </a:lnTo>
                <a:lnTo>
                  <a:pt x="196091" y="178080"/>
                </a:lnTo>
                <a:lnTo>
                  <a:pt x="187194" y="187238"/>
                </a:lnTo>
                <a:close/>
              </a:path>
              <a:path w="336550" h="321945">
                <a:moveTo>
                  <a:pt x="299807" y="321945"/>
                </a:moveTo>
                <a:lnTo>
                  <a:pt x="23264" y="321945"/>
                </a:lnTo>
                <a:lnTo>
                  <a:pt x="23264" y="234142"/>
                </a:lnTo>
                <a:lnTo>
                  <a:pt x="60786" y="234142"/>
                </a:lnTo>
                <a:lnTo>
                  <a:pt x="60786" y="288925"/>
                </a:lnTo>
                <a:lnTo>
                  <a:pt x="299807" y="288925"/>
                </a:lnTo>
                <a:lnTo>
                  <a:pt x="299807" y="32194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792284" y="4728831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96" y="138430"/>
                </a:lnTo>
                <a:lnTo>
                  <a:pt x="59296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96" y="69850"/>
                </a:lnTo>
                <a:lnTo>
                  <a:pt x="59296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48" y="0"/>
                </a:lnTo>
                <a:lnTo>
                  <a:pt x="22148" y="31750"/>
                </a:lnTo>
                <a:lnTo>
                  <a:pt x="22148" y="69850"/>
                </a:lnTo>
                <a:lnTo>
                  <a:pt x="22148" y="101600"/>
                </a:lnTo>
                <a:lnTo>
                  <a:pt x="22148" y="138430"/>
                </a:lnTo>
                <a:lnTo>
                  <a:pt x="22148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78" y="209372"/>
                </a:moveTo>
                <a:lnTo>
                  <a:pt x="0" y="209372"/>
                </a:lnTo>
                <a:lnTo>
                  <a:pt x="0" y="243141"/>
                </a:lnTo>
                <a:lnTo>
                  <a:pt x="140716" y="243141"/>
                </a:lnTo>
                <a:lnTo>
                  <a:pt x="140716" y="318185"/>
                </a:lnTo>
                <a:lnTo>
                  <a:pt x="178612" y="318185"/>
                </a:lnTo>
                <a:lnTo>
                  <a:pt x="178612" y="243141"/>
                </a:lnTo>
                <a:lnTo>
                  <a:pt x="320078" y="243141"/>
                </a:lnTo>
                <a:lnTo>
                  <a:pt x="320078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57016" y="4719061"/>
            <a:ext cx="331470" cy="320675"/>
          </a:xfrm>
          <a:custGeom>
            <a:avLst/>
            <a:gdLst/>
            <a:ahLst/>
            <a:cxnLst/>
            <a:rect l="l" t="t" r="r" b="b"/>
            <a:pathLst>
              <a:path w="331470" h="320675">
                <a:moveTo>
                  <a:pt x="286298" y="320444"/>
                </a:moveTo>
                <a:lnTo>
                  <a:pt x="249151" y="320444"/>
                </a:lnTo>
                <a:lnTo>
                  <a:pt x="249151" y="0"/>
                </a:lnTo>
                <a:lnTo>
                  <a:pt x="286298" y="0"/>
                </a:lnTo>
                <a:lnTo>
                  <a:pt x="286298" y="129828"/>
                </a:lnTo>
                <a:lnTo>
                  <a:pt x="331326" y="129828"/>
                </a:lnTo>
                <a:lnTo>
                  <a:pt x="331326" y="165475"/>
                </a:lnTo>
                <a:lnTo>
                  <a:pt x="286298" y="165475"/>
                </a:lnTo>
                <a:lnTo>
                  <a:pt x="286298" y="320444"/>
                </a:lnTo>
                <a:close/>
              </a:path>
              <a:path w="331470" h="320675">
                <a:moveTo>
                  <a:pt x="209001" y="45777"/>
                </a:moveTo>
                <a:lnTo>
                  <a:pt x="7504" y="45777"/>
                </a:lnTo>
                <a:lnTo>
                  <a:pt x="7504" y="11632"/>
                </a:lnTo>
                <a:lnTo>
                  <a:pt x="209001" y="11632"/>
                </a:lnTo>
                <a:lnTo>
                  <a:pt x="209001" y="45777"/>
                </a:lnTo>
                <a:close/>
              </a:path>
              <a:path w="331470" h="320675">
                <a:moveTo>
                  <a:pt x="0" y="301307"/>
                </a:moveTo>
                <a:lnTo>
                  <a:pt x="0" y="264535"/>
                </a:lnTo>
                <a:lnTo>
                  <a:pt x="31092" y="249169"/>
                </a:lnTo>
                <a:lnTo>
                  <a:pt x="56116" y="217250"/>
                </a:lnTo>
                <a:lnTo>
                  <a:pt x="74673" y="171139"/>
                </a:lnTo>
                <a:lnTo>
                  <a:pt x="86368" y="113195"/>
                </a:lnTo>
                <a:lnTo>
                  <a:pt x="90805" y="45777"/>
                </a:lnTo>
                <a:lnTo>
                  <a:pt x="128327" y="45777"/>
                </a:lnTo>
                <a:lnTo>
                  <a:pt x="127489" y="73274"/>
                </a:lnTo>
                <a:lnTo>
                  <a:pt x="125560" y="99435"/>
                </a:lnTo>
                <a:lnTo>
                  <a:pt x="122576" y="124188"/>
                </a:lnTo>
                <a:lnTo>
                  <a:pt x="118572" y="147464"/>
                </a:lnTo>
                <a:lnTo>
                  <a:pt x="152045" y="189490"/>
                </a:lnTo>
                <a:lnTo>
                  <a:pt x="107690" y="189490"/>
                </a:lnTo>
                <a:lnTo>
                  <a:pt x="88489" y="234189"/>
                </a:lnTo>
                <a:lnTo>
                  <a:pt x="63835" y="268194"/>
                </a:lnTo>
                <a:lnTo>
                  <a:pt x="34186" y="290801"/>
                </a:lnTo>
                <a:lnTo>
                  <a:pt x="0" y="301307"/>
                </a:lnTo>
                <a:close/>
              </a:path>
              <a:path w="331470" h="320675">
                <a:moveTo>
                  <a:pt x="192116" y="298681"/>
                </a:moveTo>
                <a:lnTo>
                  <a:pt x="107690" y="189490"/>
                </a:lnTo>
                <a:lnTo>
                  <a:pt x="152045" y="189490"/>
                </a:lnTo>
                <a:lnTo>
                  <a:pt x="221384" y="276542"/>
                </a:lnTo>
                <a:lnTo>
                  <a:pt x="192116" y="2986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14228" y="4730101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39">
                <a:moveTo>
                  <a:pt x="320065" y="260350"/>
                </a:moveTo>
                <a:lnTo>
                  <a:pt x="178231" y="260350"/>
                </a:lnTo>
                <a:lnTo>
                  <a:pt x="178231" y="199390"/>
                </a:lnTo>
                <a:lnTo>
                  <a:pt x="303936" y="199390"/>
                </a:lnTo>
                <a:lnTo>
                  <a:pt x="303936" y="166370"/>
                </a:lnTo>
                <a:lnTo>
                  <a:pt x="58534" y="166370"/>
                </a:lnTo>
                <a:lnTo>
                  <a:pt x="58534" y="115570"/>
                </a:lnTo>
                <a:lnTo>
                  <a:pt x="299059" y="115570"/>
                </a:lnTo>
                <a:lnTo>
                  <a:pt x="299059" y="83820"/>
                </a:lnTo>
                <a:lnTo>
                  <a:pt x="299059" y="33020"/>
                </a:lnTo>
                <a:lnTo>
                  <a:pt x="299059" y="0"/>
                </a:lnTo>
                <a:lnTo>
                  <a:pt x="21386" y="0"/>
                </a:lnTo>
                <a:lnTo>
                  <a:pt x="21386" y="33020"/>
                </a:lnTo>
                <a:lnTo>
                  <a:pt x="262280" y="33020"/>
                </a:lnTo>
                <a:lnTo>
                  <a:pt x="262280" y="83820"/>
                </a:lnTo>
                <a:lnTo>
                  <a:pt x="21386" y="83820"/>
                </a:lnTo>
                <a:lnTo>
                  <a:pt x="21386" y="115570"/>
                </a:lnTo>
                <a:lnTo>
                  <a:pt x="21386" y="166370"/>
                </a:lnTo>
                <a:lnTo>
                  <a:pt x="21386" y="199390"/>
                </a:lnTo>
                <a:lnTo>
                  <a:pt x="140335" y="199390"/>
                </a:lnTo>
                <a:lnTo>
                  <a:pt x="140335" y="260350"/>
                </a:lnTo>
                <a:lnTo>
                  <a:pt x="0" y="26035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603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06497" y="5434545"/>
            <a:ext cx="1382395" cy="328295"/>
          </a:xfrm>
          <a:custGeom>
            <a:avLst/>
            <a:gdLst/>
            <a:ahLst/>
            <a:cxnLst/>
            <a:rect l="l" t="t" r="r" b="b"/>
            <a:pathLst>
              <a:path w="1382395" h="328295">
                <a:moveTo>
                  <a:pt x="297548" y="5626"/>
                </a:moveTo>
                <a:lnTo>
                  <a:pt x="260781" y="5626"/>
                </a:lnTo>
                <a:lnTo>
                  <a:pt x="260781" y="50406"/>
                </a:lnTo>
                <a:lnTo>
                  <a:pt x="58902" y="50406"/>
                </a:lnTo>
                <a:lnTo>
                  <a:pt x="58902" y="5956"/>
                </a:lnTo>
                <a:lnTo>
                  <a:pt x="22136" y="5956"/>
                </a:lnTo>
                <a:lnTo>
                  <a:pt x="22136" y="50406"/>
                </a:lnTo>
                <a:lnTo>
                  <a:pt x="22136" y="83426"/>
                </a:lnTo>
                <a:lnTo>
                  <a:pt x="22136" y="136766"/>
                </a:lnTo>
                <a:lnTo>
                  <a:pt x="22136" y="169786"/>
                </a:lnTo>
                <a:lnTo>
                  <a:pt x="297548" y="169786"/>
                </a:lnTo>
                <a:lnTo>
                  <a:pt x="297548" y="136956"/>
                </a:lnTo>
                <a:lnTo>
                  <a:pt x="297548" y="136766"/>
                </a:lnTo>
                <a:lnTo>
                  <a:pt x="297548" y="83680"/>
                </a:lnTo>
                <a:lnTo>
                  <a:pt x="260781" y="83680"/>
                </a:lnTo>
                <a:lnTo>
                  <a:pt x="260781" y="136766"/>
                </a:lnTo>
                <a:lnTo>
                  <a:pt x="58902" y="136766"/>
                </a:lnTo>
                <a:lnTo>
                  <a:pt x="58902" y="83426"/>
                </a:lnTo>
                <a:lnTo>
                  <a:pt x="297548" y="83426"/>
                </a:lnTo>
                <a:lnTo>
                  <a:pt x="297548" y="50660"/>
                </a:lnTo>
                <a:lnTo>
                  <a:pt x="297548" y="50406"/>
                </a:lnTo>
                <a:lnTo>
                  <a:pt x="297548" y="5626"/>
                </a:lnTo>
                <a:close/>
              </a:path>
              <a:path w="1382395" h="328295">
                <a:moveTo>
                  <a:pt x="320065" y="204127"/>
                </a:moveTo>
                <a:lnTo>
                  <a:pt x="0" y="204127"/>
                </a:lnTo>
                <a:lnTo>
                  <a:pt x="0" y="238645"/>
                </a:lnTo>
                <a:lnTo>
                  <a:pt x="140703" y="238645"/>
                </a:lnTo>
                <a:lnTo>
                  <a:pt x="140703" y="327952"/>
                </a:lnTo>
                <a:lnTo>
                  <a:pt x="178981" y="327952"/>
                </a:lnTo>
                <a:lnTo>
                  <a:pt x="178981" y="238645"/>
                </a:lnTo>
                <a:lnTo>
                  <a:pt x="320065" y="238645"/>
                </a:lnTo>
                <a:lnTo>
                  <a:pt x="320065" y="204127"/>
                </a:lnTo>
                <a:close/>
              </a:path>
              <a:path w="1382395" h="328295">
                <a:moveTo>
                  <a:pt x="661898" y="262661"/>
                </a:moveTo>
                <a:lnTo>
                  <a:pt x="650621" y="234988"/>
                </a:lnTo>
                <a:lnTo>
                  <a:pt x="647915" y="233387"/>
                </a:lnTo>
                <a:lnTo>
                  <a:pt x="622871" y="218592"/>
                </a:lnTo>
                <a:lnTo>
                  <a:pt x="622871" y="262661"/>
                </a:lnTo>
                <a:lnTo>
                  <a:pt x="614260" y="276631"/>
                </a:lnTo>
                <a:lnTo>
                  <a:pt x="591400" y="285788"/>
                </a:lnTo>
                <a:lnTo>
                  <a:pt x="558761" y="290791"/>
                </a:lnTo>
                <a:lnTo>
                  <a:pt x="520814" y="292303"/>
                </a:lnTo>
                <a:lnTo>
                  <a:pt x="482866" y="290791"/>
                </a:lnTo>
                <a:lnTo>
                  <a:pt x="450227" y="285788"/>
                </a:lnTo>
                <a:lnTo>
                  <a:pt x="427367" y="276631"/>
                </a:lnTo>
                <a:lnTo>
                  <a:pt x="418757" y="262661"/>
                </a:lnTo>
                <a:lnTo>
                  <a:pt x="427367" y="248907"/>
                </a:lnTo>
                <a:lnTo>
                  <a:pt x="450227" y="239864"/>
                </a:lnTo>
                <a:lnTo>
                  <a:pt x="482866" y="234911"/>
                </a:lnTo>
                <a:lnTo>
                  <a:pt x="520814" y="233387"/>
                </a:lnTo>
                <a:lnTo>
                  <a:pt x="558761" y="234911"/>
                </a:lnTo>
                <a:lnTo>
                  <a:pt x="591400" y="239864"/>
                </a:lnTo>
                <a:lnTo>
                  <a:pt x="614260" y="248907"/>
                </a:lnTo>
                <a:lnTo>
                  <a:pt x="622871" y="262661"/>
                </a:lnTo>
                <a:lnTo>
                  <a:pt x="622871" y="218592"/>
                </a:lnTo>
                <a:lnTo>
                  <a:pt x="620064" y="216928"/>
                </a:lnTo>
                <a:lnTo>
                  <a:pt x="575157" y="207098"/>
                </a:lnTo>
                <a:lnTo>
                  <a:pt x="520814" y="204127"/>
                </a:lnTo>
                <a:lnTo>
                  <a:pt x="466471" y="207098"/>
                </a:lnTo>
                <a:lnTo>
                  <a:pt x="421563" y="216928"/>
                </a:lnTo>
                <a:lnTo>
                  <a:pt x="391007" y="234988"/>
                </a:lnTo>
                <a:lnTo>
                  <a:pt x="379730" y="262661"/>
                </a:lnTo>
                <a:lnTo>
                  <a:pt x="391007" y="290385"/>
                </a:lnTo>
                <a:lnTo>
                  <a:pt x="421563" y="308584"/>
                </a:lnTo>
                <a:lnTo>
                  <a:pt x="466471" y="318541"/>
                </a:lnTo>
                <a:lnTo>
                  <a:pt x="520814" y="321576"/>
                </a:lnTo>
                <a:lnTo>
                  <a:pt x="575157" y="318541"/>
                </a:lnTo>
                <a:lnTo>
                  <a:pt x="620064" y="308584"/>
                </a:lnTo>
                <a:lnTo>
                  <a:pt x="647395" y="292303"/>
                </a:lnTo>
                <a:lnTo>
                  <a:pt x="650621" y="290385"/>
                </a:lnTo>
                <a:lnTo>
                  <a:pt x="661898" y="262661"/>
                </a:lnTo>
                <a:close/>
              </a:path>
              <a:path w="1382395" h="328295">
                <a:moveTo>
                  <a:pt x="681037" y="147472"/>
                </a:moveTo>
                <a:lnTo>
                  <a:pt x="539203" y="147472"/>
                </a:lnTo>
                <a:lnTo>
                  <a:pt x="539203" y="114452"/>
                </a:lnTo>
                <a:lnTo>
                  <a:pt x="661898" y="114452"/>
                </a:lnTo>
                <a:lnTo>
                  <a:pt x="661898" y="84429"/>
                </a:lnTo>
                <a:lnTo>
                  <a:pt x="421005" y="84429"/>
                </a:lnTo>
                <a:lnTo>
                  <a:pt x="421005" y="33769"/>
                </a:lnTo>
                <a:lnTo>
                  <a:pt x="658152" y="33769"/>
                </a:lnTo>
                <a:lnTo>
                  <a:pt x="658152" y="3759"/>
                </a:lnTo>
                <a:lnTo>
                  <a:pt x="383857" y="3759"/>
                </a:lnTo>
                <a:lnTo>
                  <a:pt x="383857" y="114452"/>
                </a:lnTo>
                <a:lnTo>
                  <a:pt x="502424" y="114452"/>
                </a:lnTo>
                <a:lnTo>
                  <a:pt x="502424" y="147472"/>
                </a:lnTo>
                <a:lnTo>
                  <a:pt x="360972" y="147472"/>
                </a:lnTo>
                <a:lnTo>
                  <a:pt x="360972" y="177482"/>
                </a:lnTo>
                <a:lnTo>
                  <a:pt x="681037" y="177482"/>
                </a:lnTo>
                <a:lnTo>
                  <a:pt x="681037" y="147472"/>
                </a:lnTo>
                <a:close/>
              </a:path>
              <a:path w="1382395" h="328295">
                <a:moveTo>
                  <a:pt x="945197" y="159473"/>
                </a:moveTo>
                <a:lnTo>
                  <a:pt x="885101" y="114071"/>
                </a:lnTo>
                <a:lnTo>
                  <a:pt x="843889" y="82931"/>
                </a:lnTo>
                <a:lnTo>
                  <a:pt x="849579" y="64516"/>
                </a:lnTo>
                <a:lnTo>
                  <a:pt x="853694" y="45351"/>
                </a:lnTo>
                <a:lnTo>
                  <a:pt x="856183" y="25565"/>
                </a:lnTo>
                <a:lnTo>
                  <a:pt x="857021" y="5257"/>
                </a:lnTo>
                <a:lnTo>
                  <a:pt x="819873" y="2997"/>
                </a:lnTo>
                <a:lnTo>
                  <a:pt x="812914" y="56654"/>
                </a:lnTo>
                <a:lnTo>
                  <a:pt x="793788" y="102717"/>
                </a:lnTo>
                <a:lnTo>
                  <a:pt x="763409" y="136817"/>
                </a:lnTo>
                <a:lnTo>
                  <a:pt x="722680" y="154597"/>
                </a:lnTo>
                <a:lnTo>
                  <a:pt x="722680" y="189496"/>
                </a:lnTo>
                <a:lnTo>
                  <a:pt x="755700" y="180873"/>
                </a:lnTo>
                <a:lnTo>
                  <a:pt x="784694" y="164731"/>
                </a:lnTo>
                <a:lnTo>
                  <a:pt x="809332" y="142113"/>
                </a:lnTo>
                <a:lnTo>
                  <a:pt x="829246" y="114071"/>
                </a:lnTo>
                <a:lnTo>
                  <a:pt x="922680" y="186118"/>
                </a:lnTo>
                <a:lnTo>
                  <a:pt x="945197" y="159473"/>
                </a:lnTo>
                <a:close/>
              </a:path>
              <a:path w="1382395" h="328295">
                <a:moveTo>
                  <a:pt x="1020622" y="282549"/>
                </a:moveTo>
                <a:lnTo>
                  <a:pt x="781596" y="282549"/>
                </a:lnTo>
                <a:lnTo>
                  <a:pt x="781596" y="214261"/>
                </a:lnTo>
                <a:lnTo>
                  <a:pt x="744080" y="214261"/>
                </a:lnTo>
                <a:lnTo>
                  <a:pt x="744080" y="316318"/>
                </a:lnTo>
                <a:lnTo>
                  <a:pt x="1020622" y="316318"/>
                </a:lnTo>
                <a:lnTo>
                  <a:pt x="1020622" y="282549"/>
                </a:lnTo>
                <a:close/>
              </a:path>
              <a:path w="1382395" h="328295">
                <a:moveTo>
                  <a:pt x="1057021" y="72796"/>
                </a:moveTo>
                <a:lnTo>
                  <a:pt x="1011986" y="72796"/>
                </a:lnTo>
                <a:lnTo>
                  <a:pt x="1011986" y="0"/>
                </a:lnTo>
                <a:lnTo>
                  <a:pt x="974839" y="0"/>
                </a:lnTo>
                <a:lnTo>
                  <a:pt x="974839" y="237896"/>
                </a:lnTo>
                <a:lnTo>
                  <a:pt x="1011986" y="237896"/>
                </a:lnTo>
                <a:lnTo>
                  <a:pt x="1011986" y="108445"/>
                </a:lnTo>
                <a:lnTo>
                  <a:pt x="1057021" y="108445"/>
                </a:lnTo>
                <a:lnTo>
                  <a:pt x="1057021" y="72796"/>
                </a:lnTo>
                <a:close/>
              </a:path>
              <a:path w="1382395" h="328295">
                <a:moveTo>
                  <a:pt x="1290408" y="156476"/>
                </a:moveTo>
                <a:lnTo>
                  <a:pt x="1283246" y="90297"/>
                </a:lnTo>
                <a:lnTo>
                  <a:pt x="1263243" y="43853"/>
                </a:lnTo>
                <a:lnTo>
                  <a:pt x="1260779" y="41656"/>
                </a:lnTo>
                <a:lnTo>
                  <a:pt x="1253261" y="34937"/>
                </a:lnTo>
                <a:lnTo>
                  <a:pt x="1253261" y="156476"/>
                </a:lnTo>
                <a:lnTo>
                  <a:pt x="1248638" y="208762"/>
                </a:lnTo>
                <a:lnTo>
                  <a:pt x="1235951" y="244411"/>
                </a:lnTo>
                <a:lnTo>
                  <a:pt x="1217002" y="264795"/>
                </a:lnTo>
                <a:lnTo>
                  <a:pt x="1193596" y="271297"/>
                </a:lnTo>
                <a:lnTo>
                  <a:pt x="1169809" y="264795"/>
                </a:lnTo>
                <a:lnTo>
                  <a:pt x="1150772" y="244411"/>
                </a:lnTo>
                <a:lnTo>
                  <a:pt x="1138135" y="208762"/>
                </a:lnTo>
                <a:lnTo>
                  <a:pt x="1133563" y="156476"/>
                </a:lnTo>
                <a:lnTo>
                  <a:pt x="1138135" y="104343"/>
                </a:lnTo>
                <a:lnTo>
                  <a:pt x="1169809" y="48196"/>
                </a:lnTo>
                <a:lnTo>
                  <a:pt x="1217002" y="48196"/>
                </a:lnTo>
                <a:lnTo>
                  <a:pt x="1248638" y="104343"/>
                </a:lnTo>
                <a:lnTo>
                  <a:pt x="1253261" y="156476"/>
                </a:lnTo>
                <a:lnTo>
                  <a:pt x="1253261" y="34937"/>
                </a:lnTo>
                <a:lnTo>
                  <a:pt x="1232623" y="16484"/>
                </a:lnTo>
                <a:lnTo>
                  <a:pt x="1193596" y="7505"/>
                </a:lnTo>
                <a:lnTo>
                  <a:pt x="1154353" y="16484"/>
                </a:lnTo>
                <a:lnTo>
                  <a:pt x="1123619" y="43853"/>
                </a:lnTo>
                <a:lnTo>
                  <a:pt x="1103579" y="90297"/>
                </a:lnTo>
                <a:lnTo>
                  <a:pt x="1096416" y="156476"/>
                </a:lnTo>
                <a:lnTo>
                  <a:pt x="1103579" y="222643"/>
                </a:lnTo>
                <a:lnTo>
                  <a:pt x="1123619" y="269087"/>
                </a:lnTo>
                <a:lnTo>
                  <a:pt x="1154353" y="296456"/>
                </a:lnTo>
                <a:lnTo>
                  <a:pt x="1193596" y="305435"/>
                </a:lnTo>
                <a:lnTo>
                  <a:pt x="1232623" y="296456"/>
                </a:lnTo>
                <a:lnTo>
                  <a:pt x="1260779" y="271297"/>
                </a:lnTo>
                <a:lnTo>
                  <a:pt x="1263243" y="269087"/>
                </a:lnTo>
                <a:lnTo>
                  <a:pt x="1283246" y="222643"/>
                </a:lnTo>
                <a:lnTo>
                  <a:pt x="1290408" y="156476"/>
                </a:lnTo>
                <a:close/>
              </a:path>
              <a:path w="1382395" h="328295">
                <a:moveTo>
                  <a:pt x="1382331" y="0"/>
                </a:moveTo>
                <a:lnTo>
                  <a:pt x="1344815" y="0"/>
                </a:lnTo>
                <a:lnTo>
                  <a:pt x="1344815" y="320446"/>
                </a:lnTo>
                <a:lnTo>
                  <a:pt x="1382331" y="320446"/>
                </a:lnTo>
                <a:lnTo>
                  <a:pt x="1382331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65387" y="5434541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275042" y="320444"/>
                </a:moveTo>
                <a:lnTo>
                  <a:pt x="237894" y="320444"/>
                </a:lnTo>
                <a:lnTo>
                  <a:pt x="237894" y="0"/>
                </a:lnTo>
                <a:lnTo>
                  <a:pt x="275042" y="0"/>
                </a:lnTo>
                <a:lnTo>
                  <a:pt x="275042" y="129828"/>
                </a:lnTo>
                <a:lnTo>
                  <a:pt x="320069" y="129828"/>
                </a:lnTo>
                <a:lnTo>
                  <a:pt x="320069" y="165475"/>
                </a:lnTo>
                <a:lnTo>
                  <a:pt x="275042" y="165475"/>
                </a:lnTo>
                <a:lnTo>
                  <a:pt x="275042" y="320444"/>
                </a:lnTo>
                <a:close/>
              </a:path>
              <a:path w="320675" h="320675">
                <a:moveTo>
                  <a:pt x="126451" y="301307"/>
                </a:moveTo>
                <a:lnTo>
                  <a:pt x="0" y="301307"/>
                </a:lnTo>
                <a:lnTo>
                  <a:pt x="0" y="9755"/>
                </a:lnTo>
                <a:lnTo>
                  <a:pt x="37898" y="9755"/>
                </a:lnTo>
                <a:lnTo>
                  <a:pt x="37898" y="266787"/>
                </a:lnTo>
                <a:lnTo>
                  <a:pt x="210127" y="266787"/>
                </a:lnTo>
                <a:lnTo>
                  <a:pt x="210127" y="285923"/>
                </a:lnTo>
                <a:lnTo>
                  <a:pt x="193148" y="292443"/>
                </a:lnTo>
                <a:lnTo>
                  <a:pt x="172511" y="297274"/>
                </a:lnTo>
                <a:lnTo>
                  <a:pt x="149762" y="300276"/>
                </a:lnTo>
                <a:lnTo>
                  <a:pt x="126451" y="301307"/>
                </a:lnTo>
                <a:close/>
              </a:path>
              <a:path w="320675" h="320675">
                <a:moveTo>
                  <a:pt x="210127" y="266787"/>
                </a:moveTo>
                <a:lnTo>
                  <a:pt x="127202" y="266787"/>
                </a:lnTo>
                <a:lnTo>
                  <a:pt x="150237" y="265766"/>
                </a:lnTo>
                <a:lnTo>
                  <a:pt x="172745" y="262847"/>
                </a:lnTo>
                <a:lnTo>
                  <a:pt x="193213" y="258238"/>
                </a:lnTo>
                <a:lnTo>
                  <a:pt x="210127" y="252153"/>
                </a:lnTo>
                <a:lnTo>
                  <a:pt x="210127" y="2667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77506" y="5434541"/>
            <a:ext cx="37465" cy="320675"/>
          </a:xfrm>
          <a:custGeom>
            <a:avLst/>
            <a:gdLst/>
            <a:ahLst/>
            <a:cxnLst/>
            <a:rect l="l" t="t" r="r" b="b"/>
            <a:pathLst>
              <a:path w="37464" h="320675">
                <a:moveTo>
                  <a:pt x="37147" y="320444"/>
                </a:moveTo>
                <a:lnTo>
                  <a:pt x="0" y="320444"/>
                </a:lnTo>
                <a:lnTo>
                  <a:pt x="0" y="0"/>
                </a:lnTo>
                <a:lnTo>
                  <a:pt x="37147" y="0"/>
                </a:lnTo>
                <a:lnTo>
                  <a:pt x="37147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33976" y="5445581"/>
            <a:ext cx="181610" cy="290830"/>
          </a:xfrm>
          <a:custGeom>
            <a:avLst/>
            <a:gdLst/>
            <a:ahLst/>
            <a:cxnLst/>
            <a:rect l="l" t="t" r="r" b="b"/>
            <a:pathLst>
              <a:path w="181610" h="290829">
                <a:moveTo>
                  <a:pt x="181610" y="0"/>
                </a:moveTo>
                <a:lnTo>
                  <a:pt x="144462" y="0"/>
                </a:lnTo>
                <a:lnTo>
                  <a:pt x="144462" y="35560"/>
                </a:lnTo>
                <a:lnTo>
                  <a:pt x="144462" y="255270"/>
                </a:lnTo>
                <a:lnTo>
                  <a:pt x="37147" y="255270"/>
                </a:lnTo>
                <a:lnTo>
                  <a:pt x="37147" y="35560"/>
                </a:lnTo>
                <a:lnTo>
                  <a:pt x="144462" y="35560"/>
                </a:lnTo>
                <a:lnTo>
                  <a:pt x="144462" y="0"/>
                </a:lnTo>
                <a:lnTo>
                  <a:pt x="0" y="0"/>
                </a:lnTo>
                <a:lnTo>
                  <a:pt x="0" y="35560"/>
                </a:lnTo>
                <a:lnTo>
                  <a:pt x="0" y="255270"/>
                </a:lnTo>
                <a:lnTo>
                  <a:pt x="0" y="290830"/>
                </a:lnTo>
                <a:lnTo>
                  <a:pt x="181610" y="290830"/>
                </a:lnTo>
                <a:lnTo>
                  <a:pt x="181610" y="255371"/>
                </a:lnTo>
                <a:lnTo>
                  <a:pt x="181610" y="35560"/>
                </a:lnTo>
                <a:lnTo>
                  <a:pt x="18161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576567" y="5427036"/>
            <a:ext cx="320675" cy="324485"/>
          </a:xfrm>
          <a:custGeom>
            <a:avLst/>
            <a:gdLst/>
            <a:ahLst/>
            <a:cxnLst/>
            <a:rect l="l" t="t" r="r" b="b"/>
            <a:pathLst>
              <a:path w="320675" h="324485">
                <a:moveTo>
                  <a:pt x="11632" y="119697"/>
                </a:moveTo>
                <a:lnTo>
                  <a:pt x="11632" y="88929"/>
                </a:lnTo>
                <a:lnTo>
                  <a:pt x="58301" y="81735"/>
                </a:lnTo>
                <a:lnTo>
                  <a:pt x="101592" y="64023"/>
                </a:lnTo>
                <a:lnTo>
                  <a:pt x="135738" y="36531"/>
                </a:lnTo>
                <a:lnTo>
                  <a:pt x="154969" y="0"/>
                </a:lnTo>
                <a:lnTo>
                  <a:pt x="192116" y="6754"/>
                </a:lnTo>
                <a:lnTo>
                  <a:pt x="189671" y="15618"/>
                </a:lnTo>
                <a:lnTo>
                  <a:pt x="186347" y="24202"/>
                </a:lnTo>
                <a:lnTo>
                  <a:pt x="182249" y="32504"/>
                </a:lnTo>
                <a:lnTo>
                  <a:pt x="177482" y="40524"/>
                </a:lnTo>
                <a:lnTo>
                  <a:pt x="237516" y="64163"/>
                </a:lnTo>
                <a:lnTo>
                  <a:pt x="157220" y="64163"/>
                </a:lnTo>
                <a:lnTo>
                  <a:pt x="127032" y="86771"/>
                </a:lnTo>
                <a:lnTo>
                  <a:pt x="91321" y="104031"/>
                </a:lnTo>
                <a:lnTo>
                  <a:pt x="52162" y="115241"/>
                </a:lnTo>
                <a:lnTo>
                  <a:pt x="11632" y="119697"/>
                </a:lnTo>
                <a:close/>
              </a:path>
              <a:path w="320675" h="324485">
                <a:moveTo>
                  <a:pt x="297930" y="120448"/>
                </a:moveTo>
                <a:lnTo>
                  <a:pt x="157220" y="64163"/>
                </a:lnTo>
                <a:lnTo>
                  <a:pt x="237516" y="64163"/>
                </a:lnTo>
                <a:lnTo>
                  <a:pt x="309938" y="92681"/>
                </a:lnTo>
                <a:lnTo>
                  <a:pt x="297930" y="120448"/>
                </a:lnTo>
                <a:close/>
              </a:path>
              <a:path w="320675" h="324485">
                <a:moveTo>
                  <a:pt x="320069" y="168477"/>
                </a:moveTo>
                <a:lnTo>
                  <a:pt x="0" y="168477"/>
                </a:lnTo>
                <a:lnTo>
                  <a:pt x="0" y="139584"/>
                </a:lnTo>
                <a:lnTo>
                  <a:pt x="320069" y="139584"/>
                </a:lnTo>
                <a:lnTo>
                  <a:pt x="320069" y="168477"/>
                </a:lnTo>
                <a:close/>
              </a:path>
              <a:path w="320675" h="324485">
                <a:moveTo>
                  <a:pt x="178233" y="197369"/>
                </a:moveTo>
                <a:lnTo>
                  <a:pt x="141460" y="197369"/>
                </a:lnTo>
                <a:lnTo>
                  <a:pt x="141460" y="168477"/>
                </a:lnTo>
                <a:lnTo>
                  <a:pt x="178233" y="168477"/>
                </a:lnTo>
                <a:lnTo>
                  <a:pt x="178233" y="197369"/>
                </a:lnTo>
                <a:close/>
              </a:path>
              <a:path w="320675" h="324485">
                <a:moveTo>
                  <a:pt x="303559" y="324196"/>
                </a:moveTo>
                <a:lnTo>
                  <a:pt x="22138" y="324196"/>
                </a:lnTo>
                <a:lnTo>
                  <a:pt x="22138" y="247650"/>
                </a:lnTo>
                <a:lnTo>
                  <a:pt x="261533" y="247650"/>
                </a:lnTo>
                <a:lnTo>
                  <a:pt x="261533" y="225136"/>
                </a:lnTo>
                <a:lnTo>
                  <a:pt x="21387" y="225136"/>
                </a:lnTo>
                <a:lnTo>
                  <a:pt x="21387" y="197369"/>
                </a:lnTo>
                <a:lnTo>
                  <a:pt x="297930" y="197369"/>
                </a:lnTo>
                <a:lnTo>
                  <a:pt x="297930" y="273916"/>
                </a:lnTo>
                <a:lnTo>
                  <a:pt x="58535" y="273916"/>
                </a:lnTo>
                <a:lnTo>
                  <a:pt x="58535" y="296430"/>
                </a:lnTo>
                <a:lnTo>
                  <a:pt x="303559" y="296430"/>
                </a:lnTo>
                <a:lnTo>
                  <a:pt x="303559" y="32419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37531" y="5438304"/>
            <a:ext cx="320675" cy="313690"/>
          </a:xfrm>
          <a:custGeom>
            <a:avLst/>
            <a:gdLst/>
            <a:ahLst/>
            <a:cxnLst/>
            <a:rect l="l" t="t" r="r" b="b"/>
            <a:pathLst>
              <a:path w="320675" h="313689">
                <a:moveTo>
                  <a:pt x="297548" y="239763"/>
                </a:moveTo>
                <a:lnTo>
                  <a:pt x="260781" y="239763"/>
                </a:lnTo>
                <a:lnTo>
                  <a:pt x="260781" y="284048"/>
                </a:lnTo>
                <a:lnTo>
                  <a:pt x="297548" y="284048"/>
                </a:lnTo>
                <a:lnTo>
                  <a:pt x="297548" y="239763"/>
                </a:lnTo>
                <a:close/>
              </a:path>
              <a:path w="320675" h="313689">
                <a:moveTo>
                  <a:pt x="297548" y="211747"/>
                </a:moveTo>
                <a:lnTo>
                  <a:pt x="22136" y="211747"/>
                </a:lnTo>
                <a:lnTo>
                  <a:pt x="22136" y="239687"/>
                </a:lnTo>
                <a:lnTo>
                  <a:pt x="22136" y="284137"/>
                </a:lnTo>
                <a:lnTo>
                  <a:pt x="22136" y="313347"/>
                </a:lnTo>
                <a:lnTo>
                  <a:pt x="297548" y="313347"/>
                </a:lnTo>
                <a:lnTo>
                  <a:pt x="297548" y="284137"/>
                </a:lnTo>
                <a:lnTo>
                  <a:pt x="59283" y="284137"/>
                </a:lnTo>
                <a:lnTo>
                  <a:pt x="59283" y="239687"/>
                </a:lnTo>
                <a:lnTo>
                  <a:pt x="297548" y="239687"/>
                </a:lnTo>
                <a:lnTo>
                  <a:pt x="297548" y="211747"/>
                </a:lnTo>
                <a:close/>
              </a:path>
              <a:path w="320675" h="313689">
                <a:moveTo>
                  <a:pt x="301307" y="90805"/>
                </a:moveTo>
                <a:lnTo>
                  <a:pt x="244652" y="90805"/>
                </a:lnTo>
                <a:lnTo>
                  <a:pt x="244652" y="29260"/>
                </a:lnTo>
                <a:lnTo>
                  <a:pt x="297929" y="29260"/>
                </a:lnTo>
                <a:lnTo>
                  <a:pt x="297929" y="0"/>
                </a:lnTo>
                <a:lnTo>
                  <a:pt x="207505" y="0"/>
                </a:lnTo>
                <a:lnTo>
                  <a:pt x="207505" y="29260"/>
                </a:lnTo>
                <a:lnTo>
                  <a:pt x="207505" y="90805"/>
                </a:lnTo>
                <a:lnTo>
                  <a:pt x="112191" y="90805"/>
                </a:lnTo>
                <a:lnTo>
                  <a:pt x="112191" y="29260"/>
                </a:lnTo>
                <a:lnTo>
                  <a:pt x="207505" y="29260"/>
                </a:lnTo>
                <a:lnTo>
                  <a:pt x="207505" y="0"/>
                </a:lnTo>
                <a:lnTo>
                  <a:pt x="21767" y="0"/>
                </a:lnTo>
                <a:lnTo>
                  <a:pt x="21767" y="29260"/>
                </a:lnTo>
                <a:lnTo>
                  <a:pt x="75044" y="29260"/>
                </a:lnTo>
                <a:lnTo>
                  <a:pt x="75044" y="90805"/>
                </a:lnTo>
                <a:lnTo>
                  <a:pt x="18389" y="90805"/>
                </a:lnTo>
                <a:lnTo>
                  <a:pt x="18389" y="120065"/>
                </a:lnTo>
                <a:lnTo>
                  <a:pt x="301307" y="120065"/>
                </a:lnTo>
                <a:lnTo>
                  <a:pt x="301307" y="90805"/>
                </a:lnTo>
                <a:close/>
              </a:path>
              <a:path w="320675" h="313689">
                <a:moveTo>
                  <a:pt x="320065" y="148209"/>
                </a:moveTo>
                <a:lnTo>
                  <a:pt x="0" y="148209"/>
                </a:lnTo>
                <a:lnTo>
                  <a:pt x="0" y="177850"/>
                </a:lnTo>
                <a:lnTo>
                  <a:pt x="141465" y="177850"/>
                </a:lnTo>
                <a:lnTo>
                  <a:pt x="141465" y="211251"/>
                </a:lnTo>
                <a:lnTo>
                  <a:pt x="178231" y="211251"/>
                </a:lnTo>
                <a:lnTo>
                  <a:pt x="178231" y="177850"/>
                </a:lnTo>
                <a:lnTo>
                  <a:pt x="320065" y="177850"/>
                </a:lnTo>
                <a:lnTo>
                  <a:pt x="320065" y="1482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03175" y="5438293"/>
            <a:ext cx="320675" cy="318135"/>
          </a:xfrm>
          <a:custGeom>
            <a:avLst/>
            <a:gdLst/>
            <a:ahLst/>
            <a:cxnLst/>
            <a:rect l="l" t="t" r="r" b="b"/>
            <a:pathLst>
              <a:path w="320675" h="318135">
                <a:moveTo>
                  <a:pt x="300932" y="110692"/>
                </a:moveTo>
                <a:lnTo>
                  <a:pt x="22888" y="110692"/>
                </a:lnTo>
                <a:lnTo>
                  <a:pt x="22888" y="0"/>
                </a:lnTo>
                <a:lnTo>
                  <a:pt x="297180" y="0"/>
                </a:lnTo>
                <a:lnTo>
                  <a:pt x="297180" y="30018"/>
                </a:lnTo>
                <a:lnTo>
                  <a:pt x="60036" y="30018"/>
                </a:lnTo>
                <a:lnTo>
                  <a:pt x="60036" y="80673"/>
                </a:lnTo>
                <a:lnTo>
                  <a:pt x="300932" y="80673"/>
                </a:lnTo>
                <a:lnTo>
                  <a:pt x="300932" y="110692"/>
                </a:lnTo>
                <a:close/>
              </a:path>
              <a:path w="320675" h="318135">
                <a:moveTo>
                  <a:pt x="320069" y="171854"/>
                </a:moveTo>
                <a:lnTo>
                  <a:pt x="0" y="171854"/>
                </a:lnTo>
                <a:lnTo>
                  <a:pt x="0" y="141836"/>
                </a:lnTo>
                <a:lnTo>
                  <a:pt x="320069" y="141836"/>
                </a:lnTo>
                <a:lnTo>
                  <a:pt x="320069" y="171854"/>
                </a:lnTo>
                <a:close/>
              </a:path>
              <a:path w="320675" h="318135">
                <a:moveTo>
                  <a:pt x="159847" y="317817"/>
                </a:moveTo>
                <a:lnTo>
                  <a:pt x="105509" y="314786"/>
                </a:lnTo>
                <a:lnTo>
                  <a:pt x="60599" y="304825"/>
                </a:lnTo>
                <a:lnTo>
                  <a:pt x="30041" y="286633"/>
                </a:lnTo>
                <a:lnTo>
                  <a:pt x="18761" y="258907"/>
                </a:lnTo>
                <a:lnTo>
                  <a:pt x="30041" y="231240"/>
                </a:lnTo>
                <a:lnTo>
                  <a:pt x="60599" y="213176"/>
                </a:lnTo>
                <a:lnTo>
                  <a:pt x="105509" y="203344"/>
                </a:lnTo>
                <a:lnTo>
                  <a:pt x="159847" y="200371"/>
                </a:lnTo>
                <a:lnTo>
                  <a:pt x="214184" y="203344"/>
                </a:lnTo>
                <a:lnTo>
                  <a:pt x="259094" y="213176"/>
                </a:lnTo>
                <a:lnTo>
                  <a:pt x="286944" y="229639"/>
                </a:lnTo>
                <a:lnTo>
                  <a:pt x="159847" y="229639"/>
                </a:lnTo>
                <a:lnTo>
                  <a:pt x="121896" y="231152"/>
                </a:lnTo>
                <a:lnTo>
                  <a:pt x="89257" y="236112"/>
                </a:lnTo>
                <a:lnTo>
                  <a:pt x="66397" y="245152"/>
                </a:lnTo>
                <a:lnTo>
                  <a:pt x="57785" y="258907"/>
                </a:lnTo>
                <a:lnTo>
                  <a:pt x="66397" y="272878"/>
                </a:lnTo>
                <a:lnTo>
                  <a:pt x="89257" y="282030"/>
                </a:lnTo>
                <a:lnTo>
                  <a:pt x="121896" y="287031"/>
                </a:lnTo>
                <a:lnTo>
                  <a:pt x="159847" y="288550"/>
                </a:lnTo>
                <a:lnTo>
                  <a:pt x="286432" y="288550"/>
                </a:lnTo>
                <a:lnTo>
                  <a:pt x="259094" y="304825"/>
                </a:lnTo>
                <a:lnTo>
                  <a:pt x="214184" y="314786"/>
                </a:lnTo>
                <a:lnTo>
                  <a:pt x="159847" y="317817"/>
                </a:lnTo>
                <a:close/>
              </a:path>
              <a:path w="320675" h="318135">
                <a:moveTo>
                  <a:pt x="286432" y="288550"/>
                </a:moveTo>
                <a:lnTo>
                  <a:pt x="159847" y="288550"/>
                </a:lnTo>
                <a:lnTo>
                  <a:pt x="197797" y="287031"/>
                </a:lnTo>
                <a:lnTo>
                  <a:pt x="230436" y="282030"/>
                </a:lnTo>
                <a:lnTo>
                  <a:pt x="253296" y="272878"/>
                </a:lnTo>
                <a:lnTo>
                  <a:pt x="261909" y="258907"/>
                </a:lnTo>
                <a:lnTo>
                  <a:pt x="253296" y="245152"/>
                </a:lnTo>
                <a:lnTo>
                  <a:pt x="230436" y="236112"/>
                </a:lnTo>
                <a:lnTo>
                  <a:pt x="197797" y="231152"/>
                </a:lnTo>
                <a:lnTo>
                  <a:pt x="159847" y="229639"/>
                </a:lnTo>
                <a:lnTo>
                  <a:pt x="286944" y="229639"/>
                </a:lnTo>
                <a:lnTo>
                  <a:pt x="289652" y="231240"/>
                </a:lnTo>
                <a:lnTo>
                  <a:pt x="300932" y="258907"/>
                </a:lnTo>
                <a:lnTo>
                  <a:pt x="289652" y="286633"/>
                </a:lnTo>
                <a:lnTo>
                  <a:pt x="286432" y="2885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83948" y="5428919"/>
            <a:ext cx="1042035" cy="326390"/>
          </a:xfrm>
          <a:custGeom>
            <a:avLst/>
            <a:gdLst/>
            <a:ahLst/>
            <a:cxnLst/>
            <a:rect l="l" t="t" r="r" b="b"/>
            <a:pathLst>
              <a:path w="1042034" h="326389">
                <a:moveTo>
                  <a:pt x="210134" y="257784"/>
                </a:moveTo>
                <a:lnTo>
                  <a:pt x="193217" y="264147"/>
                </a:lnTo>
                <a:lnTo>
                  <a:pt x="172745" y="268986"/>
                </a:lnTo>
                <a:lnTo>
                  <a:pt x="150241" y="272084"/>
                </a:lnTo>
                <a:lnTo>
                  <a:pt x="127203" y="273164"/>
                </a:lnTo>
                <a:lnTo>
                  <a:pt x="37896" y="273164"/>
                </a:lnTo>
                <a:lnTo>
                  <a:pt x="37896" y="51028"/>
                </a:lnTo>
                <a:lnTo>
                  <a:pt x="184988" y="51028"/>
                </a:lnTo>
                <a:lnTo>
                  <a:pt x="184988" y="17259"/>
                </a:lnTo>
                <a:lnTo>
                  <a:pt x="0" y="17259"/>
                </a:lnTo>
                <a:lnTo>
                  <a:pt x="0" y="306933"/>
                </a:lnTo>
                <a:lnTo>
                  <a:pt x="125323" y="306933"/>
                </a:lnTo>
                <a:lnTo>
                  <a:pt x="148818" y="305904"/>
                </a:lnTo>
                <a:lnTo>
                  <a:pt x="171945" y="302907"/>
                </a:lnTo>
                <a:lnTo>
                  <a:pt x="192976" y="298069"/>
                </a:lnTo>
                <a:lnTo>
                  <a:pt x="210134" y="291553"/>
                </a:lnTo>
                <a:lnTo>
                  <a:pt x="210134" y="273164"/>
                </a:lnTo>
                <a:lnTo>
                  <a:pt x="210134" y="257784"/>
                </a:lnTo>
                <a:close/>
              </a:path>
              <a:path w="1042034" h="326389">
                <a:moveTo>
                  <a:pt x="320065" y="135458"/>
                </a:moveTo>
                <a:lnTo>
                  <a:pt x="275043" y="135458"/>
                </a:lnTo>
                <a:lnTo>
                  <a:pt x="275043" y="5626"/>
                </a:lnTo>
                <a:lnTo>
                  <a:pt x="237896" y="5626"/>
                </a:lnTo>
                <a:lnTo>
                  <a:pt x="237896" y="326072"/>
                </a:lnTo>
                <a:lnTo>
                  <a:pt x="275043" y="326072"/>
                </a:lnTo>
                <a:lnTo>
                  <a:pt x="275043" y="171107"/>
                </a:lnTo>
                <a:lnTo>
                  <a:pt x="320065" y="171107"/>
                </a:lnTo>
                <a:lnTo>
                  <a:pt x="320065" y="135458"/>
                </a:lnTo>
                <a:close/>
              </a:path>
              <a:path w="1042034" h="326389">
                <a:moveTo>
                  <a:pt x="544830" y="90424"/>
                </a:moveTo>
                <a:lnTo>
                  <a:pt x="537908" y="57442"/>
                </a:lnTo>
                <a:lnTo>
                  <a:pt x="524344" y="39776"/>
                </a:lnTo>
                <a:lnTo>
                  <a:pt x="518147" y="31711"/>
                </a:lnTo>
                <a:lnTo>
                  <a:pt x="507682" y="26085"/>
                </a:lnTo>
                <a:lnTo>
                  <a:pt x="507682" y="90424"/>
                </a:lnTo>
                <a:lnTo>
                  <a:pt x="503237" y="111798"/>
                </a:lnTo>
                <a:lnTo>
                  <a:pt x="490702" y="127711"/>
                </a:lnTo>
                <a:lnTo>
                  <a:pt x="471271" y="137655"/>
                </a:lnTo>
                <a:lnTo>
                  <a:pt x="446151" y="141084"/>
                </a:lnTo>
                <a:lnTo>
                  <a:pt x="420966" y="137655"/>
                </a:lnTo>
                <a:lnTo>
                  <a:pt x="401396" y="127711"/>
                </a:lnTo>
                <a:lnTo>
                  <a:pt x="388734" y="111798"/>
                </a:lnTo>
                <a:lnTo>
                  <a:pt x="384238" y="90424"/>
                </a:lnTo>
                <a:lnTo>
                  <a:pt x="388734" y="69062"/>
                </a:lnTo>
                <a:lnTo>
                  <a:pt x="401396" y="53136"/>
                </a:lnTo>
                <a:lnTo>
                  <a:pt x="420966" y="43205"/>
                </a:lnTo>
                <a:lnTo>
                  <a:pt x="446151" y="39776"/>
                </a:lnTo>
                <a:lnTo>
                  <a:pt x="471271" y="43205"/>
                </a:lnTo>
                <a:lnTo>
                  <a:pt x="490702" y="53136"/>
                </a:lnTo>
                <a:lnTo>
                  <a:pt x="503237" y="69062"/>
                </a:lnTo>
                <a:lnTo>
                  <a:pt x="507682" y="90424"/>
                </a:lnTo>
                <a:lnTo>
                  <a:pt x="507682" y="26085"/>
                </a:lnTo>
                <a:lnTo>
                  <a:pt x="487057" y="14973"/>
                </a:lnTo>
                <a:lnTo>
                  <a:pt x="446151" y="9004"/>
                </a:lnTo>
                <a:lnTo>
                  <a:pt x="405028" y="14973"/>
                </a:lnTo>
                <a:lnTo>
                  <a:pt x="373824" y="31711"/>
                </a:lnTo>
                <a:lnTo>
                  <a:pt x="354012" y="57442"/>
                </a:lnTo>
                <a:lnTo>
                  <a:pt x="347091" y="90424"/>
                </a:lnTo>
                <a:lnTo>
                  <a:pt x="354012" y="123571"/>
                </a:lnTo>
                <a:lnTo>
                  <a:pt x="373824" y="149288"/>
                </a:lnTo>
                <a:lnTo>
                  <a:pt x="405028" y="165938"/>
                </a:lnTo>
                <a:lnTo>
                  <a:pt x="446151" y="171856"/>
                </a:lnTo>
                <a:lnTo>
                  <a:pt x="487057" y="165938"/>
                </a:lnTo>
                <a:lnTo>
                  <a:pt x="518147" y="149288"/>
                </a:lnTo>
                <a:lnTo>
                  <a:pt x="524446" y="141084"/>
                </a:lnTo>
                <a:lnTo>
                  <a:pt x="537908" y="123571"/>
                </a:lnTo>
                <a:lnTo>
                  <a:pt x="544830" y="90424"/>
                </a:lnTo>
                <a:close/>
              </a:path>
              <a:path w="1042034" h="326389">
                <a:moveTo>
                  <a:pt x="640892" y="259651"/>
                </a:moveTo>
                <a:lnTo>
                  <a:pt x="630389" y="229019"/>
                </a:lnTo>
                <a:lnTo>
                  <a:pt x="623379" y="224015"/>
                </a:lnTo>
                <a:lnTo>
                  <a:pt x="601586" y="208432"/>
                </a:lnTo>
                <a:lnTo>
                  <a:pt x="601116" y="208318"/>
                </a:lnTo>
                <a:lnTo>
                  <a:pt x="601116" y="259651"/>
                </a:lnTo>
                <a:lnTo>
                  <a:pt x="593712" y="275678"/>
                </a:lnTo>
                <a:lnTo>
                  <a:pt x="573392" y="286766"/>
                </a:lnTo>
                <a:lnTo>
                  <a:pt x="543026" y="293217"/>
                </a:lnTo>
                <a:lnTo>
                  <a:pt x="505434" y="295300"/>
                </a:lnTo>
                <a:lnTo>
                  <a:pt x="468007" y="293217"/>
                </a:lnTo>
                <a:lnTo>
                  <a:pt x="437616" y="286766"/>
                </a:lnTo>
                <a:lnTo>
                  <a:pt x="417207" y="275678"/>
                </a:lnTo>
                <a:lnTo>
                  <a:pt x="409752" y="259651"/>
                </a:lnTo>
                <a:lnTo>
                  <a:pt x="417207" y="243801"/>
                </a:lnTo>
                <a:lnTo>
                  <a:pt x="437616" y="232689"/>
                </a:lnTo>
                <a:lnTo>
                  <a:pt x="468007" y="226148"/>
                </a:lnTo>
                <a:lnTo>
                  <a:pt x="505434" y="224015"/>
                </a:lnTo>
                <a:lnTo>
                  <a:pt x="543026" y="226148"/>
                </a:lnTo>
                <a:lnTo>
                  <a:pt x="573392" y="232689"/>
                </a:lnTo>
                <a:lnTo>
                  <a:pt x="593712" y="243801"/>
                </a:lnTo>
                <a:lnTo>
                  <a:pt x="601116" y="259651"/>
                </a:lnTo>
                <a:lnTo>
                  <a:pt x="601116" y="208318"/>
                </a:lnTo>
                <a:lnTo>
                  <a:pt x="558571" y="196862"/>
                </a:lnTo>
                <a:lnTo>
                  <a:pt x="505434" y="193243"/>
                </a:lnTo>
                <a:lnTo>
                  <a:pt x="452450" y="196862"/>
                </a:lnTo>
                <a:lnTo>
                  <a:pt x="409422" y="208432"/>
                </a:lnTo>
                <a:lnTo>
                  <a:pt x="380530" y="229019"/>
                </a:lnTo>
                <a:lnTo>
                  <a:pt x="369976" y="259651"/>
                </a:lnTo>
                <a:lnTo>
                  <a:pt x="380530" y="290296"/>
                </a:lnTo>
                <a:lnTo>
                  <a:pt x="409422" y="310870"/>
                </a:lnTo>
                <a:lnTo>
                  <a:pt x="452450" y="322453"/>
                </a:lnTo>
                <a:lnTo>
                  <a:pt x="505434" y="326072"/>
                </a:lnTo>
                <a:lnTo>
                  <a:pt x="558571" y="322453"/>
                </a:lnTo>
                <a:lnTo>
                  <a:pt x="601586" y="310870"/>
                </a:lnTo>
                <a:lnTo>
                  <a:pt x="623379" y="295300"/>
                </a:lnTo>
                <a:lnTo>
                  <a:pt x="630389" y="290296"/>
                </a:lnTo>
                <a:lnTo>
                  <a:pt x="640892" y="259651"/>
                </a:lnTo>
                <a:close/>
              </a:path>
              <a:path w="1042034" h="326389">
                <a:moveTo>
                  <a:pt x="681037" y="36398"/>
                </a:moveTo>
                <a:lnTo>
                  <a:pt x="636016" y="36398"/>
                </a:lnTo>
                <a:lnTo>
                  <a:pt x="636016" y="5626"/>
                </a:lnTo>
                <a:lnTo>
                  <a:pt x="598868" y="5626"/>
                </a:lnTo>
                <a:lnTo>
                  <a:pt x="598868" y="182740"/>
                </a:lnTo>
                <a:lnTo>
                  <a:pt x="636016" y="182740"/>
                </a:lnTo>
                <a:lnTo>
                  <a:pt x="636016" y="144843"/>
                </a:lnTo>
                <a:lnTo>
                  <a:pt x="681037" y="144843"/>
                </a:lnTo>
                <a:lnTo>
                  <a:pt x="681037" y="113322"/>
                </a:lnTo>
                <a:lnTo>
                  <a:pt x="636016" y="113322"/>
                </a:lnTo>
                <a:lnTo>
                  <a:pt x="636016" y="68287"/>
                </a:lnTo>
                <a:lnTo>
                  <a:pt x="681037" y="68287"/>
                </a:lnTo>
                <a:lnTo>
                  <a:pt x="681037" y="36398"/>
                </a:lnTo>
                <a:close/>
              </a:path>
              <a:path w="1042034" h="326389">
                <a:moveTo>
                  <a:pt x="909180" y="150088"/>
                </a:moveTo>
                <a:lnTo>
                  <a:pt x="901903" y="122097"/>
                </a:lnTo>
                <a:lnTo>
                  <a:pt x="893000" y="112941"/>
                </a:lnTo>
                <a:lnTo>
                  <a:pt x="881875" y="101498"/>
                </a:lnTo>
                <a:lnTo>
                  <a:pt x="873531" y="97967"/>
                </a:lnTo>
                <a:lnTo>
                  <a:pt x="873531" y="150088"/>
                </a:lnTo>
                <a:lnTo>
                  <a:pt x="869391" y="165074"/>
                </a:lnTo>
                <a:lnTo>
                  <a:pt x="857580" y="176822"/>
                </a:lnTo>
                <a:lnTo>
                  <a:pt x="839025" y="184492"/>
                </a:lnTo>
                <a:lnTo>
                  <a:pt x="814616" y="187236"/>
                </a:lnTo>
                <a:lnTo>
                  <a:pt x="790219" y="184492"/>
                </a:lnTo>
                <a:lnTo>
                  <a:pt x="771664" y="176822"/>
                </a:lnTo>
                <a:lnTo>
                  <a:pt x="759853" y="165074"/>
                </a:lnTo>
                <a:lnTo>
                  <a:pt x="755713" y="150088"/>
                </a:lnTo>
                <a:lnTo>
                  <a:pt x="759853" y="135267"/>
                </a:lnTo>
                <a:lnTo>
                  <a:pt x="771664" y="123494"/>
                </a:lnTo>
                <a:lnTo>
                  <a:pt x="790219" y="115735"/>
                </a:lnTo>
                <a:lnTo>
                  <a:pt x="814616" y="112941"/>
                </a:lnTo>
                <a:lnTo>
                  <a:pt x="839025" y="115735"/>
                </a:lnTo>
                <a:lnTo>
                  <a:pt x="857580" y="123494"/>
                </a:lnTo>
                <a:lnTo>
                  <a:pt x="869391" y="135267"/>
                </a:lnTo>
                <a:lnTo>
                  <a:pt x="873531" y="150088"/>
                </a:lnTo>
                <a:lnTo>
                  <a:pt x="873531" y="97967"/>
                </a:lnTo>
                <a:lnTo>
                  <a:pt x="851877" y="88773"/>
                </a:lnTo>
                <a:lnTo>
                  <a:pt x="814616" y="84429"/>
                </a:lnTo>
                <a:lnTo>
                  <a:pt x="777316" y="88773"/>
                </a:lnTo>
                <a:lnTo>
                  <a:pt x="747179" y="101498"/>
                </a:lnTo>
                <a:lnTo>
                  <a:pt x="727024" y="122097"/>
                </a:lnTo>
                <a:lnTo>
                  <a:pt x="719683" y="150088"/>
                </a:lnTo>
                <a:lnTo>
                  <a:pt x="727024" y="178079"/>
                </a:lnTo>
                <a:lnTo>
                  <a:pt x="747179" y="198678"/>
                </a:lnTo>
                <a:lnTo>
                  <a:pt x="777316" y="211404"/>
                </a:lnTo>
                <a:lnTo>
                  <a:pt x="814616" y="215760"/>
                </a:lnTo>
                <a:lnTo>
                  <a:pt x="851877" y="211404"/>
                </a:lnTo>
                <a:lnTo>
                  <a:pt x="881875" y="198678"/>
                </a:lnTo>
                <a:lnTo>
                  <a:pt x="893000" y="187236"/>
                </a:lnTo>
                <a:lnTo>
                  <a:pt x="901903" y="178079"/>
                </a:lnTo>
                <a:lnTo>
                  <a:pt x="909180" y="150088"/>
                </a:lnTo>
                <a:close/>
              </a:path>
              <a:path w="1042034" h="326389">
                <a:moveTo>
                  <a:pt x="923442" y="36017"/>
                </a:moveTo>
                <a:lnTo>
                  <a:pt x="833386" y="36017"/>
                </a:lnTo>
                <a:lnTo>
                  <a:pt x="833386" y="0"/>
                </a:lnTo>
                <a:lnTo>
                  <a:pt x="795858" y="0"/>
                </a:lnTo>
                <a:lnTo>
                  <a:pt x="795858" y="36017"/>
                </a:lnTo>
                <a:lnTo>
                  <a:pt x="705802" y="36017"/>
                </a:lnTo>
                <a:lnTo>
                  <a:pt x="705802" y="66408"/>
                </a:lnTo>
                <a:lnTo>
                  <a:pt x="923442" y="66408"/>
                </a:lnTo>
                <a:lnTo>
                  <a:pt x="923442" y="36017"/>
                </a:lnTo>
                <a:close/>
              </a:path>
              <a:path w="1042034" h="326389">
                <a:moveTo>
                  <a:pt x="1005611" y="288925"/>
                </a:moveTo>
                <a:lnTo>
                  <a:pt x="766597" y="288925"/>
                </a:lnTo>
                <a:lnTo>
                  <a:pt x="766597" y="234137"/>
                </a:lnTo>
                <a:lnTo>
                  <a:pt x="729068" y="234137"/>
                </a:lnTo>
                <a:lnTo>
                  <a:pt x="729068" y="321945"/>
                </a:lnTo>
                <a:lnTo>
                  <a:pt x="1005611" y="321945"/>
                </a:lnTo>
                <a:lnTo>
                  <a:pt x="1005611" y="288925"/>
                </a:lnTo>
                <a:close/>
              </a:path>
              <a:path w="1042034" h="326389">
                <a:moveTo>
                  <a:pt x="1042009" y="93433"/>
                </a:moveTo>
                <a:lnTo>
                  <a:pt x="996988" y="93433"/>
                </a:lnTo>
                <a:lnTo>
                  <a:pt x="996988" y="5626"/>
                </a:lnTo>
                <a:lnTo>
                  <a:pt x="959840" y="5626"/>
                </a:lnTo>
                <a:lnTo>
                  <a:pt x="959840" y="245770"/>
                </a:lnTo>
                <a:lnTo>
                  <a:pt x="996988" y="245770"/>
                </a:lnTo>
                <a:lnTo>
                  <a:pt x="996988" y="129082"/>
                </a:lnTo>
                <a:lnTo>
                  <a:pt x="1042009" y="129082"/>
                </a:lnTo>
                <a:lnTo>
                  <a:pt x="1042009" y="9343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56514" y="5436425"/>
            <a:ext cx="320675" cy="315595"/>
          </a:xfrm>
          <a:custGeom>
            <a:avLst/>
            <a:gdLst/>
            <a:ahLst/>
            <a:cxnLst/>
            <a:rect l="l" t="t" r="r" b="b"/>
            <a:pathLst>
              <a:path w="320675" h="315595">
                <a:moveTo>
                  <a:pt x="296811" y="0"/>
                </a:moveTo>
                <a:lnTo>
                  <a:pt x="260413" y="0"/>
                </a:lnTo>
                <a:lnTo>
                  <a:pt x="260413" y="38366"/>
                </a:lnTo>
                <a:lnTo>
                  <a:pt x="59664" y="38366"/>
                </a:lnTo>
                <a:lnTo>
                  <a:pt x="59664" y="266"/>
                </a:lnTo>
                <a:lnTo>
                  <a:pt x="22898" y="266"/>
                </a:lnTo>
                <a:lnTo>
                  <a:pt x="22898" y="38366"/>
                </a:lnTo>
                <a:lnTo>
                  <a:pt x="22898" y="67576"/>
                </a:lnTo>
                <a:lnTo>
                  <a:pt x="22898" y="106946"/>
                </a:lnTo>
                <a:lnTo>
                  <a:pt x="22898" y="136156"/>
                </a:lnTo>
                <a:lnTo>
                  <a:pt x="296811" y="136156"/>
                </a:lnTo>
                <a:lnTo>
                  <a:pt x="296811" y="106946"/>
                </a:lnTo>
                <a:lnTo>
                  <a:pt x="59664" y="106946"/>
                </a:lnTo>
                <a:lnTo>
                  <a:pt x="59664" y="67576"/>
                </a:lnTo>
                <a:lnTo>
                  <a:pt x="260413" y="67576"/>
                </a:lnTo>
                <a:lnTo>
                  <a:pt x="260413" y="106934"/>
                </a:lnTo>
                <a:lnTo>
                  <a:pt x="296811" y="106934"/>
                </a:lnTo>
                <a:lnTo>
                  <a:pt x="296811" y="67576"/>
                </a:lnTo>
                <a:lnTo>
                  <a:pt x="296811" y="67157"/>
                </a:lnTo>
                <a:lnTo>
                  <a:pt x="296811" y="38646"/>
                </a:lnTo>
                <a:lnTo>
                  <a:pt x="296811" y="38366"/>
                </a:lnTo>
                <a:lnTo>
                  <a:pt x="296811" y="0"/>
                </a:lnTo>
                <a:close/>
              </a:path>
              <a:path w="320675" h="315595">
                <a:moveTo>
                  <a:pt x="303568" y="283476"/>
                </a:moveTo>
                <a:lnTo>
                  <a:pt x="60045" y="283476"/>
                </a:lnTo>
                <a:lnTo>
                  <a:pt x="60045" y="228866"/>
                </a:lnTo>
                <a:lnTo>
                  <a:pt x="22148" y="228866"/>
                </a:lnTo>
                <a:lnTo>
                  <a:pt x="22148" y="283476"/>
                </a:lnTo>
                <a:lnTo>
                  <a:pt x="22148" y="315226"/>
                </a:lnTo>
                <a:lnTo>
                  <a:pt x="303568" y="315226"/>
                </a:lnTo>
                <a:lnTo>
                  <a:pt x="303568" y="283476"/>
                </a:lnTo>
                <a:close/>
              </a:path>
              <a:path w="320675" h="315595">
                <a:moveTo>
                  <a:pt x="320078" y="168097"/>
                </a:moveTo>
                <a:lnTo>
                  <a:pt x="0" y="168097"/>
                </a:lnTo>
                <a:lnTo>
                  <a:pt x="0" y="199618"/>
                </a:lnTo>
                <a:lnTo>
                  <a:pt x="141084" y="199618"/>
                </a:lnTo>
                <a:lnTo>
                  <a:pt x="141084" y="249529"/>
                </a:lnTo>
                <a:lnTo>
                  <a:pt x="178612" y="249529"/>
                </a:lnTo>
                <a:lnTo>
                  <a:pt x="178612" y="199618"/>
                </a:lnTo>
                <a:lnTo>
                  <a:pt x="320078" y="199618"/>
                </a:lnTo>
                <a:lnTo>
                  <a:pt x="320078" y="16809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27624" y="5434541"/>
            <a:ext cx="325120" cy="320675"/>
          </a:xfrm>
          <a:custGeom>
            <a:avLst/>
            <a:gdLst/>
            <a:ahLst/>
            <a:cxnLst/>
            <a:rect l="l" t="t" r="r" b="b"/>
            <a:pathLst>
              <a:path w="325120" h="320675">
                <a:moveTo>
                  <a:pt x="279919" y="320444"/>
                </a:moveTo>
                <a:lnTo>
                  <a:pt x="242772" y="320444"/>
                </a:lnTo>
                <a:lnTo>
                  <a:pt x="242772" y="0"/>
                </a:lnTo>
                <a:lnTo>
                  <a:pt x="279919" y="0"/>
                </a:lnTo>
                <a:lnTo>
                  <a:pt x="279919" y="78797"/>
                </a:lnTo>
                <a:lnTo>
                  <a:pt x="324947" y="78797"/>
                </a:lnTo>
                <a:lnTo>
                  <a:pt x="324947" y="113318"/>
                </a:lnTo>
                <a:lnTo>
                  <a:pt x="279919" y="113318"/>
                </a:lnTo>
                <a:lnTo>
                  <a:pt x="279919" y="187238"/>
                </a:lnTo>
                <a:lnTo>
                  <a:pt x="324947" y="187238"/>
                </a:lnTo>
                <a:lnTo>
                  <a:pt x="324947" y="221759"/>
                </a:lnTo>
                <a:lnTo>
                  <a:pt x="279919" y="221759"/>
                </a:lnTo>
                <a:lnTo>
                  <a:pt x="279919" y="320444"/>
                </a:lnTo>
                <a:close/>
              </a:path>
              <a:path w="325120" h="320675">
                <a:moveTo>
                  <a:pt x="95683" y="305435"/>
                </a:moveTo>
                <a:lnTo>
                  <a:pt x="56987" y="296459"/>
                </a:lnTo>
                <a:lnTo>
                  <a:pt x="26734" y="269085"/>
                </a:lnTo>
                <a:lnTo>
                  <a:pt x="7035" y="222644"/>
                </a:lnTo>
                <a:lnTo>
                  <a:pt x="0" y="156470"/>
                </a:lnTo>
                <a:lnTo>
                  <a:pt x="7035" y="90295"/>
                </a:lnTo>
                <a:lnTo>
                  <a:pt x="26734" y="43854"/>
                </a:lnTo>
                <a:lnTo>
                  <a:pt x="56987" y="16480"/>
                </a:lnTo>
                <a:lnTo>
                  <a:pt x="95683" y="7504"/>
                </a:lnTo>
                <a:lnTo>
                  <a:pt x="134161" y="16480"/>
                </a:lnTo>
                <a:lnTo>
                  <a:pt x="161875" y="41650"/>
                </a:lnTo>
                <a:lnTo>
                  <a:pt x="95683" y="41650"/>
                </a:lnTo>
                <a:lnTo>
                  <a:pt x="72448" y="48193"/>
                </a:lnTo>
                <a:lnTo>
                  <a:pt x="53892" y="68666"/>
                </a:lnTo>
                <a:lnTo>
                  <a:pt x="41597" y="104336"/>
                </a:lnTo>
                <a:lnTo>
                  <a:pt x="37147" y="156470"/>
                </a:lnTo>
                <a:lnTo>
                  <a:pt x="41597" y="208761"/>
                </a:lnTo>
                <a:lnTo>
                  <a:pt x="53892" y="244414"/>
                </a:lnTo>
                <a:lnTo>
                  <a:pt x="72448" y="264799"/>
                </a:lnTo>
                <a:lnTo>
                  <a:pt x="95683" y="271289"/>
                </a:lnTo>
                <a:lnTo>
                  <a:pt x="161875" y="271289"/>
                </a:lnTo>
                <a:lnTo>
                  <a:pt x="134161" y="296459"/>
                </a:lnTo>
                <a:lnTo>
                  <a:pt x="95683" y="305435"/>
                </a:lnTo>
                <a:close/>
              </a:path>
              <a:path w="325120" h="320675">
                <a:moveTo>
                  <a:pt x="161875" y="271289"/>
                </a:moveTo>
                <a:lnTo>
                  <a:pt x="95683" y="271289"/>
                </a:lnTo>
                <a:lnTo>
                  <a:pt x="118700" y="264799"/>
                </a:lnTo>
                <a:lnTo>
                  <a:pt x="137145" y="244414"/>
                </a:lnTo>
                <a:lnTo>
                  <a:pt x="149399" y="208761"/>
                </a:lnTo>
                <a:lnTo>
                  <a:pt x="153843" y="156470"/>
                </a:lnTo>
                <a:lnTo>
                  <a:pt x="149399" y="104336"/>
                </a:lnTo>
                <a:lnTo>
                  <a:pt x="137145" y="68666"/>
                </a:lnTo>
                <a:lnTo>
                  <a:pt x="118700" y="48193"/>
                </a:lnTo>
                <a:lnTo>
                  <a:pt x="95683" y="41650"/>
                </a:lnTo>
                <a:lnTo>
                  <a:pt x="161875" y="41650"/>
                </a:lnTo>
                <a:lnTo>
                  <a:pt x="164302" y="43854"/>
                </a:lnTo>
                <a:lnTo>
                  <a:pt x="183961" y="90295"/>
                </a:lnTo>
                <a:lnTo>
                  <a:pt x="190990" y="156470"/>
                </a:lnTo>
                <a:lnTo>
                  <a:pt x="183961" y="222644"/>
                </a:lnTo>
                <a:lnTo>
                  <a:pt x="164302" y="269085"/>
                </a:lnTo>
                <a:lnTo>
                  <a:pt x="161875" y="2712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78458" y="5445581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39">
                <a:moveTo>
                  <a:pt x="320065" y="259080"/>
                </a:moveTo>
                <a:lnTo>
                  <a:pt x="178612" y="259080"/>
                </a:lnTo>
                <a:lnTo>
                  <a:pt x="178612" y="181610"/>
                </a:lnTo>
                <a:lnTo>
                  <a:pt x="302806" y="181610"/>
                </a:lnTo>
                <a:lnTo>
                  <a:pt x="302806" y="147320"/>
                </a:lnTo>
                <a:lnTo>
                  <a:pt x="58915" y="147320"/>
                </a:lnTo>
                <a:lnTo>
                  <a:pt x="58915" y="35560"/>
                </a:lnTo>
                <a:lnTo>
                  <a:pt x="299059" y="35560"/>
                </a:lnTo>
                <a:lnTo>
                  <a:pt x="299059" y="0"/>
                </a:lnTo>
                <a:lnTo>
                  <a:pt x="21005" y="0"/>
                </a:lnTo>
                <a:lnTo>
                  <a:pt x="21005" y="35560"/>
                </a:lnTo>
                <a:lnTo>
                  <a:pt x="21005" y="147320"/>
                </a:lnTo>
                <a:lnTo>
                  <a:pt x="21005" y="181610"/>
                </a:lnTo>
                <a:lnTo>
                  <a:pt x="140703" y="181610"/>
                </a:lnTo>
                <a:lnTo>
                  <a:pt x="140703" y="259080"/>
                </a:lnTo>
                <a:lnTo>
                  <a:pt x="0" y="25908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590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57609" y="5434541"/>
            <a:ext cx="288290" cy="320675"/>
          </a:xfrm>
          <a:custGeom>
            <a:avLst/>
            <a:gdLst/>
            <a:ahLst/>
            <a:cxnLst/>
            <a:rect l="l" t="t" r="r" b="b"/>
            <a:pathLst>
              <a:path w="288290" h="320675">
                <a:moveTo>
                  <a:pt x="288174" y="320444"/>
                </a:moveTo>
                <a:lnTo>
                  <a:pt x="251027" y="320444"/>
                </a:lnTo>
                <a:lnTo>
                  <a:pt x="251027" y="165100"/>
                </a:lnTo>
                <a:lnTo>
                  <a:pt x="165475" y="165100"/>
                </a:lnTo>
                <a:lnTo>
                  <a:pt x="148230" y="211319"/>
                </a:lnTo>
                <a:lnTo>
                  <a:pt x="122519" y="248929"/>
                </a:lnTo>
                <a:lnTo>
                  <a:pt x="88883" y="276975"/>
                </a:lnTo>
                <a:lnTo>
                  <a:pt x="47864" y="294502"/>
                </a:lnTo>
                <a:lnTo>
                  <a:pt x="0" y="300557"/>
                </a:lnTo>
                <a:lnTo>
                  <a:pt x="0" y="265286"/>
                </a:lnTo>
                <a:lnTo>
                  <a:pt x="47632" y="257181"/>
                </a:lnTo>
                <a:lnTo>
                  <a:pt x="85684" y="234217"/>
                </a:lnTo>
                <a:lnTo>
                  <a:pt x="113576" y="197745"/>
                </a:lnTo>
                <a:lnTo>
                  <a:pt x="130735" y="149115"/>
                </a:lnTo>
                <a:lnTo>
                  <a:pt x="136582" y="89679"/>
                </a:lnTo>
                <a:lnTo>
                  <a:pt x="136582" y="45777"/>
                </a:lnTo>
                <a:lnTo>
                  <a:pt x="0" y="45777"/>
                </a:lnTo>
                <a:lnTo>
                  <a:pt x="0" y="11632"/>
                </a:lnTo>
                <a:lnTo>
                  <a:pt x="174480" y="11632"/>
                </a:lnTo>
                <a:lnTo>
                  <a:pt x="174480" y="88929"/>
                </a:lnTo>
                <a:lnTo>
                  <a:pt x="174334" y="99546"/>
                </a:lnTo>
                <a:lnTo>
                  <a:pt x="173871" y="109988"/>
                </a:lnTo>
                <a:lnTo>
                  <a:pt x="173056" y="120219"/>
                </a:lnTo>
                <a:lnTo>
                  <a:pt x="171854" y="130204"/>
                </a:lnTo>
                <a:lnTo>
                  <a:pt x="251027" y="130204"/>
                </a:lnTo>
                <a:lnTo>
                  <a:pt x="251027" y="0"/>
                </a:lnTo>
                <a:lnTo>
                  <a:pt x="288174" y="0"/>
                </a:lnTo>
                <a:lnTo>
                  <a:pt x="288174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14826" y="5434541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8306" y="129078"/>
                </a:moveTo>
                <a:lnTo>
                  <a:pt x="263034" y="129078"/>
                </a:lnTo>
                <a:lnTo>
                  <a:pt x="263034" y="0"/>
                </a:lnTo>
                <a:lnTo>
                  <a:pt x="298306" y="0"/>
                </a:lnTo>
                <a:lnTo>
                  <a:pt x="298306" y="129078"/>
                </a:lnTo>
                <a:close/>
              </a:path>
              <a:path w="298450" h="320675">
                <a:moveTo>
                  <a:pt x="210878" y="314816"/>
                </a:moveTo>
                <a:lnTo>
                  <a:pt x="175606" y="314816"/>
                </a:lnTo>
                <a:lnTo>
                  <a:pt x="175606" y="1876"/>
                </a:lnTo>
                <a:lnTo>
                  <a:pt x="210878" y="1876"/>
                </a:lnTo>
                <a:lnTo>
                  <a:pt x="210878" y="129078"/>
                </a:lnTo>
                <a:lnTo>
                  <a:pt x="298306" y="129078"/>
                </a:lnTo>
                <a:lnTo>
                  <a:pt x="298306" y="163599"/>
                </a:lnTo>
                <a:lnTo>
                  <a:pt x="210878" y="163599"/>
                </a:lnTo>
                <a:lnTo>
                  <a:pt x="210878" y="314816"/>
                </a:lnTo>
                <a:close/>
              </a:path>
              <a:path w="298450" h="320675">
                <a:moveTo>
                  <a:pt x="298306" y="320444"/>
                </a:moveTo>
                <a:lnTo>
                  <a:pt x="263034" y="320444"/>
                </a:lnTo>
                <a:lnTo>
                  <a:pt x="263034" y="163599"/>
                </a:lnTo>
                <a:lnTo>
                  <a:pt x="298306" y="163599"/>
                </a:lnTo>
                <a:lnTo>
                  <a:pt x="298306" y="320444"/>
                </a:lnTo>
                <a:close/>
              </a:path>
              <a:path w="298450" h="320675">
                <a:moveTo>
                  <a:pt x="58910" y="301307"/>
                </a:moveTo>
                <a:lnTo>
                  <a:pt x="0" y="301307"/>
                </a:lnTo>
                <a:lnTo>
                  <a:pt x="0" y="137333"/>
                </a:lnTo>
                <a:lnTo>
                  <a:pt x="94557" y="137333"/>
                </a:lnTo>
                <a:lnTo>
                  <a:pt x="94557" y="44652"/>
                </a:lnTo>
                <a:lnTo>
                  <a:pt x="0" y="44652"/>
                </a:lnTo>
                <a:lnTo>
                  <a:pt x="0" y="11632"/>
                </a:lnTo>
                <a:lnTo>
                  <a:pt x="129828" y="11632"/>
                </a:lnTo>
                <a:lnTo>
                  <a:pt x="129828" y="170353"/>
                </a:lnTo>
                <a:lnTo>
                  <a:pt x="34896" y="170353"/>
                </a:lnTo>
                <a:lnTo>
                  <a:pt x="34896" y="268287"/>
                </a:lnTo>
                <a:lnTo>
                  <a:pt x="152342" y="268287"/>
                </a:lnTo>
                <a:lnTo>
                  <a:pt x="152342" y="287049"/>
                </a:lnTo>
                <a:lnTo>
                  <a:pt x="134472" y="293234"/>
                </a:lnTo>
                <a:lnTo>
                  <a:pt x="112662" y="297696"/>
                </a:lnTo>
                <a:lnTo>
                  <a:pt x="87334" y="300399"/>
                </a:lnTo>
                <a:lnTo>
                  <a:pt x="58910" y="301307"/>
                </a:lnTo>
                <a:close/>
              </a:path>
              <a:path w="298450" h="320675">
                <a:moveTo>
                  <a:pt x="152342" y="268287"/>
                </a:moveTo>
                <a:lnTo>
                  <a:pt x="59661" y="268287"/>
                </a:lnTo>
                <a:lnTo>
                  <a:pt x="87123" y="267361"/>
                </a:lnTo>
                <a:lnTo>
                  <a:pt x="111630" y="264535"/>
                </a:lnTo>
                <a:lnTo>
                  <a:pt x="133323" y="259739"/>
                </a:lnTo>
                <a:lnTo>
                  <a:pt x="152342" y="252903"/>
                </a:lnTo>
                <a:lnTo>
                  <a:pt x="152342" y="26828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082405" y="5434545"/>
            <a:ext cx="669925" cy="321310"/>
          </a:xfrm>
          <a:custGeom>
            <a:avLst/>
            <a:gdLst/>
            <a:ahLst/>
            <a:cxnLst/>
            <a:rect l="l" t="t" r="r" b="b"/>
            <a:pathLst>
              <a:path w="669925" h="321310">
                <a:moveTo>
                  <a:pt x="174472" y="11633"/>
                </a:moveTo>
                <a:lnTo>
                  <a:pt x="0" y="11633"/>
                </a:lnTo>
                <a:lnTo>
                  <a:pt x="0" y="45783"/>
                </a:lnTo>
                <a:lnTo>
                  <a:pt x="136575" y="45783"/>
                </a:lnTo>
                <a:lnTo>
                  <a:pt x="136575" y="89674"/>
                </a:lnTo>
                <a:lnTo>
                  <a:pt x="130733" y="149123"/>
                </a:lnTo>
                <a:lnTo>
                  <a:pt x="113576" y="197751"/>
                </a:lnTo>
                <a:lnTo>
                  <a:pt x="85686" y="234213"/>
                </a:lnTo>
                <a:lnTo>
                  <a:pt x="47625" y="257187"/>
                </a:lnTo>
                <a:lnTo>
                  <a:pt x="0" y="265290"/>
                </a:lnTo>
                <a:lnTo>
                  <a:pt x="0" y="300558"/>
                </a:lnTo>
                <a:lnTo>
                  <a:pt x="43929" y="295529"/>
                </a:lnTo>
                <a:lnTo>
                  <a:pt x="82169" y="280924"/>
                </a:lnTo>
                <a:lnTo>
                  <a:pt x="114350" y="257429"/>
                </a:lnTo>
                <a:lnTo>
                  <a:pt x="140068" y="225780"/>
                </a:lnTo>
                <a:lnTo>
                  <a:pt x="158927" y="186677"/>
                </a:lnTo>
                <a:lnTo>
                  <a:pt x="170522" y="140817"/>
                </a:lnTo>
                <a:lnTo>
                  <a:pt x="174421" y="89674"/>
                </a:lnTo>
                <a:lnTo>
                  <a:pt x="174472" y="11633"/>
                </a:lnTo>
                <a:close/>
              </a:path>
              <a:path w="669925" h="321310">
                <a:moveTo>
                  <a:pt x="323443" y="129832"/>
                </a:moveTo>
                <a:lnTo>
                  <a:pt x="278422" y="129832"/>
                </a:lnTo>
                <a:lnTo>
                  <a:pt x="278422" y="0"/>
                </a:lnTo>
                <a:lnTo>
                  <a:pt x="241274" y="0"/>
                </a:lnTo>
                <a:lnTo>
                  <a:pt x="241274" y="320446"/>
                </a:lnTo>
                <a:lnTo>
                  <a:pt x="278422" y="320446"/>
                </a:lnTo>
                <a:lnTo>
                  <a:pt x="278422" y="165481"/>
                </a:lnTo>
                <a:lnTo>
                  <a:pt x="323443" y="165481"/>
                </a:lnTo>
                <a:lnTo>
                  <a:pt x="323443" y="129832"/>
                </a:lnTo>
                <a:close/>
              </a:path>
              <a:path w="669925" h="321310">
                <a:moveTo>
                  <a:pt x="649897" y="262280"/>
                </a:moveTo>
                <a:lnTo>
                  <a:pt x="638670" y="234619"/>
                </a:lnTo>
                <a:lnTo>
                  <a:pt x="635977" y="233019"/>
                </a:lnTo>
                <a:lnTo>
                  <a:pt x="610870" y="218122"/>
                </a:lnTo>
                <a:lnTo>
                  <a:pt x="610870" y="262280"/>
                </a:lnTo>
                <a:lnTo>
                  <a:pt x="602259" y="276263"/>
                </a:lnTo>
                <a:lnTo>
                  <a:pt x="579437" y="285407"/>
                </a:lnTo>
                <a:lnTo>
                  <a:pt x="546912" y="290410"/>
                </a:lnTo>
                <a:lnTo>
                  <a:pt x="509181" y="291934"/>
                </a:lnTo>
                <a:lnTo>
                  <a:pt x="471449" y="290410"/>
                </a:lnTo>
                <a:lnTo>
                  <a:pt x="438924" y="285407"/>
                </a:lnTo>
                <a:lnTo>
                  <a:pt x="416102" y="276263"/>
                </a:lnTo>
                <a:lnTo>
                  <a:pt x="407492" y="262280"/>
                </a:lnTo>
                <a:lnTo>
                  <a:pt x="416102" y="248526"/>
                </a:lnTo>
                <a:lnTo>
                  <a:pt x="438924" y="239496"/>
                </a:lnTo>
                <a:lnTo>
                  <a:pt x="471449" y="234530"/>
                </a:lnTo>
                <a:lnTo>
                  <a:pt x="509181" y="233019"/>
                </a:lnTo>
                <a:lnTo>
                  <a:pt x="546912" y="234530"/>
                </a:lnTo>
                <a:lnTo>
                  <a:pt x="579437" y="239496"/>
                </a:lnTo>
                <a:lnTo>
                  <a:pt x="602259" y="248526"/>
                </a:lnTo>
                <a:lnTo>
                  <a:pt x="610870" y="262280"/>
                </a:lnTo>
                <a:lnTo>
                  <a:pt x="610870" y="218122"/>
                </a:lnTo>
                <a:lnTo>
                  <a:pt x="608241" y="216560"/>
                </a:lnTo>
                <a:lnTo>
                  <a:pt x="563460" y="206717"/>
                </a:lnTo>
                <a:lnTo>
                  <a:pt x="509181" y="203746"/>
                </a:lnTo>
                <a:lnTo>
                  <a:pt x="454901" y="206717"/>
                </a:lnTo>
                <a:lnTo>
                  <a:pt x="410121" y="216560"/>
                </a:lnTo>
                <a:lnTo>
                  <a:pt x="379691" y="234619"/>
                </a:lnTo>
                <a:lnTo>
                  <a:pt x="368465" y="262280"/>
                </a:lnTo>
                <a:lnTo>
                  <a:pt x="379691" y="290017"/>
                </a:lnTo>
                <a:lnTo>
                  <a:pt x="410121" y="308203"/>
                </a:lnTo>
                <a:lnTo>
                  <a:pt x="454901" y="318160"/>
                </a:lnTo>
                <a:lnTo>
                  <a:pt x="509181" y="321195"/>
                </a:lnTo>
                <a:lnTo>
                  <a:pt x="563460" y="318160"/>
                </a:lnTo>
                <a:lnTo>
                  <a:pt x="608241" y="308203"/>
                </a:lnTo>
                <a:lnTo>
                  <a:pt x="635457" y="291934"/>
                </a:lnTo>
                <a:lnTo>
                  <a:pt x="638670" y="290017"/>
                </a:lnTo>
                <a:lnTo>
                  <a:pt x="649897" y="262280"/>
                </a:lnTo>
                <a:close/>
              </a:path>
              <a:path w="669925" h="321310">
                <a:moveTo>
                  <a:pt x="650265" y="82931"/>
                </a:moveTo>
                <a:lnTo>
                  <a:pt x="409740" y="82931"/>
                </a:lnTo>
                <a:lnTo>
                  <a:pt x="409740" y="0"/>
                </a:lnTo>
                <a:lnTo>
                  <a:pt x="372224" y="0"/>
                </a:lnTo>
                <a:lnTo>
                  <a:pt x="372224" y="112941"/>
                </a:lnTo>
                <a:lnTo>
                  <a:pt x="650265" y="112941"/>
                </a:lnTo>
                <a:lnTo>
                  <a:pt x="650265" y="82931"/>
                </a:lnTo>
                <a:close/>
              </a:path>
              <a:path w="669925" h="321310">
                <a:moveTo>
                  <a:pt x="669404" y="144843"/>
                </a:moveTo>
                <a:lnTo>
                  <a:pt x="349338" y="144843"/>
                </a:lnTo>
                <a:lnTo>
                  <a:pt x="349338" y="174853"/>
                </a:lnTo>
                <a:lnTo>
                  <a:pt x="669404" y="174853"/>
                </a:lnTo>
                <a:lnTo>
                  <a:pt x="669404" y="14484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61666" y="6163754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96" y="138430"/>
                </a:lnTo>
                <a:lnTo>
                  <a:pt x="59296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96" y="69850"/>
                </a:lnTo>
                <a:lnTo>
                  <a:pt x="59296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48" y="0"/>
                </a:lnTo>
                <a:lnTo>
                  <a:pt x="22148" y="31750"/>
                </a:lnTo>
                <a:lnTo>
                  <a:pt x="22148" y="69850"/>
                </a:lnTo>
                <a:lnTo>
                  <a:pt x="22148" y="101600"/>
                </a:lnTo>
                <a:lnTo>
                  <a:pt x="22148" y="138430"/>
                </a:lnTo>
                <a:lnTo>
                  <a:pt x="22148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78" y="209372"/>
                </a:moveTo>
                <a:lnTo>
                  <a:pt x="0" y="209372"/>
                </a:lnTo>
                <a:lnTo>
                  <a:pt x="0" y="243154"/>
                </a:lnTo>
                <a:lnTo>
                  <a:pt x="140716" y="243154"/>
                </a:lnTo>
                <a:lnTo>
                  <a:pt x="140716" y="318198"/>
                </a:lnTo>
                <a:lnTo>
                  <a:pt x="178612" y="318198"/>
                </a:lnTo>
                <a:lnTo>
                  <a:pt x="178612" y="243154"/>
                </a:lnTo>
                <a:lnTo>
                  <a:pt x="320078" y="243154"/>
                </a:lnTo>
                <a:lnTo>
                  <a:pt x="320078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26398" y="6153992"/>
            <a:ext cx="331470" cy="320675"/>
          </a:xfrm>
          <a:custGeom>
            <a:avLst/>
            <a:gdLst/>
            <a:ahLst/>
            <a:cxnLst/>
            <a:rect l="l" t="t" r="r" b="b"/>
            <a:pathLst>
              <a:path w="331469" h="320675">
                <a:moveTo>
                  <a:pt x="286298" y="320444"/>
                </a:moveTo>
                <a:lnTo>
                  <a:pt x="249151" y="320444"/>
                </a:lnTo>
                <a:lnTo>
                  <a:pt x="249151" y="0"/>
                </a:lnTo>
                <a:lnTo>
                  <a:pt x="286298" y="0"/>
                </a:lnTo>
                <a:lnTo>
                  <a:pt x="286298" y="129828"/>
                </a:lnTo>
                <a:lnTo>
                  <a:pt x="331326" y="129828"/>
                </a:lnTo>
                <a:lnTo>
                  <a:pt x="331326" y="165475"/>
                </a:lnTo>
                <a:lnTo>
                  <a:pt x="286298" y="165475"/>
                </a:lnTo>
                <a:lnTo>
                  <a:pt x="286298" y="320444"/>
                </a:lnTo>
                <a:close/>
              </a:path>
              <a:path w="331469" h="320675">
                <a:moveTo>
                  <a:pt x="209001" y="45777"/>
                </a:moveTo>
                <a:lnTo>
                  <a:pt x="7504" y="45777"/>
                </a:lnTo>
                <a:lnTo>
                  <a:pt x="7504" y="11632"/>
                </a:lnTo>
                <a:lnTo>
                  <a:pt x="209001" y="11632"/>
                </a:lnTo>
                <a:lnTo>
                  <a:pt x="209001" y="45777"/>
                </a:lnTo>
                <a:close/>
              </a:path>
              <a:path w="331469" h="320675">
                <a:moveTo>
                  <a:pt x="0" y="301307"/>
                </a:moveTo>
                <a:lnTo>
                  <a:pt x="0" y="264535"/>
                </a:lnTo>
                <a:lnTo>
                  <a:pt x="31092" y="249169"/>
                </a:lnTo>
                <a:lnTo>
                  <a:pt x="56116" y="217250"/>
                </a:lnTo>
                <a:lnTo>
                  <a:pt x="74673" y="171139"/>
                </a:lnTo>
                <a:lnTo>
                  <a:pt x="86368" y="113195"/>
                </a:lnTo>
                <a:lnTo>
                  <a:pt x="90805" y="45777"/>
                </a:lnTo>
                <a:lnTo>
                  <a:pt x="128327" y="45777"/>
                </a:lnTo>
                <a:lnTo>
                  <a:pt x="127489" y="73274"/>
                </a:lnTo>
                <a:lnTo>
                  <a:pt x="125560" y="99435"/>
                </a:lnTo>
                <a:lnTo>
                  <a:pt x="122576" y="124188"/>
                </a:lnTo>
                <a:lnTo>
                  <a:pt x="118572" y="147464"/>
                </a:lnTo>
                <a:lnTo>
                  <a:pt x="152045" y="189490"/>
                </a:lnTo>
                <a:lnTo>
                  <a:pt x="107690" y="189490"/>
                </a:lnTo>
                <a:lnTo>
                  <a:pt x="88489" y="234189"/>
                </a:lnTo>
                <a:lnTo>
                  <a:pt x="63835" y="268194"/>
                </a:lnTo>
                <a:lnTo>
                  <a:pt x="34186" y="290801"/>
                </a:lnTo>
                <a:lnTo>
                  <a:pt x="0" y="301307"/>
                </a:lnTo>
                <a:close/>
              </a:path>
              <a:path w="331469" h="320675">
                <a:moveTo>
                  <a:pt x="192116" y="298681"/>
                </a:moveTo>
                <a:lnTo>
                  <a:pt x="107690" y="189490"/>
                </a:lnTo>
                <a:lnTo>
                  <a:pt x="152045" y="189490"/>
                </a:lnTo>
                <a:lnTo>
                  <a:pt x="221384" y="276542"/>
                </a:lnTo>
                <a:lnTo>
                  <a:pt x="192116" y="2986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83611" y="6157404"/>
            <a:ext cx="320675" cy="313690"/>
          </a:xfrm>
          <a:custGeom>
            <a:avLst/>
            <a:gdLst/>
            <a:ahLst/>
            <a:cxnLst/>
            <a:rect l="l" t="t" r="r" b="b"/>
            <a:pathLst>
              <a:path w="320675" h="313689">
                <a:moveTo>
                  <a:pt x="296430" y="0"/>
                </a:moveTo>
                <a:lnTo>
                  <a:pt x="21386" y="0"/>
                </a:lnTo>
                <a:lnTo>
                  <a:pt x="21386" y="31750"/>
                </a:lnTo>
                <a:lnTo>
                  <a:pt x="258902" y="31750"/>
                </a:lnTo>
                <a:lnTo>
                  <a:pt x="258902" y="107950"/>
                </a:lnTo>
                <a:lnTo>
                  <a:pt x="296430" y="107950"/>
                </a:lnTo>
                <a:lnTo>
                  <a:pt x="296430" y="31750"/>
                </a:lnTo>
                <a:lnTo>
                  <a:pt x="296430" y="0"/>
                </a:lnTo>
                <a:close/>
              </a:path>
              <a:path w="320675" h="313689">
                <a:moveTo>
                  <a:pt x="297548" y="221361"/>
                </a:moveTo>
                <a:lnTo>
                  <a:pt x="260781" y="221361"/>
                </a:lnTo>
                <a:lnTo>
                  <a:pt x="260781" y="282892"/>
                </a:lnTo>
                <a:lnTo>
                  <a:pt x="297548" y="282892"/>
                </a:lnTo>
                <a:lnTo>
                  <a:pt x="297548" y="221361"/>
                </a:lnTo>
                <a:close/>
              </a:path>
              <a:path w="320675" h="313689">
                <a:moveTo>
                  <a:pt x="297548" y="190500"/>
                </a:moveTo>
                <a:lnTo>
                  <a:pt x="22136" y="190500"/>
                </a:lnTo>
                <a:lnTo>
                  <a:pt x="22136" y="220980"/>
                </a:lnTo>
                <a:lnTo>
                  <a:pt x="22136" y="283210"/>
                </a:lnTo>
                <a:lnTo>
                  <a:pt x="22136" y="313690"/>
                </a:lnTo>
                <a:lnTo>
                  <a:pt x="297548" y="313690"/>
                </a:lnTo>
                <a:lnTo>
                  <a:pt x="297548" y="283210"/>
                </a:lnTo>
                <a:lnTo>
                  <a:pt x="59283" y="283210"/>
                </a:lnTo>
                <a:lnTo>
                  <a:pt x="59283" y="220980"/>
                </a:lnTo>
                <a:lnTo>
                  <a:pt x="297548" y="220980"/>
                </a:lnTo>
                <a:lnTo>
                  <a:pt x="297548" y="190500"/>
                </a:lnTo>
                <a:close/>
              </a:path>
              <a:path w="320675" h="313689">
                <a:moveTo>
                  <a:pt x="320065" y="127177"/>
                </a:moveTo>
                <a:lnTo>
                  <a:pt x="0" y="127177"/>
                </a:lnTo>
                <a:lnTo>
                  <a:pt x="0" y="158318"/>
                </a:lnTo>
                <a:lnTo>
                  <a:pt x="320065" y="158318"/>
                </a:lnTo>
                <a:lnTo>
                  <a:pt x="320065" y="12717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49462" y="6153992"/>
            <a:ext cx="303530" cy="320675"/>
          </a:xfrm>
          <a:custGeom>
            <a:avLst/>
            <a:gdLst/>
            <a:ahLst/>
            <a:cxnLst/>
            <a:rect l="l" t="t" r="r" b="b"/>
            <a:pathLst>
              <a:path w="303529" h="320675">
                <a:moveTo>
                  <a:pt x="303184" y="73544"/>
                </a:moveTo>
                <a:lnTo>
                  <a:pt x="267912" y="73544"/>
                </a:lnTo>
                <a:lnTo>
                  <a:pt x="267912" y="0"/>
                </a:lnTo>
                <a:lnTo>
                  <a:pt x="303184" y="0"/>
                </a:lnTo>
                <a:lnTo>
                  <a:pt x="303184" y="73544"/>
                </a:lnTo>
                <a:close/>
              </a:path>
              <a:path w="303529" h="320675">
                <a:moveTo>
                  <a:pt x="215756" y="193992"/>
                </a:moveTo>
                <a:lnTo>
                  <a:pt x="180484" y="193992"/>
                </a:lnTo>
                <a:lnTo>
                  <a:pt x="180484" y="1876"/>
                </a:lnTo>
                <a:lnTo>
                  <a:pt x="215756" y="1876"/>
                </a:lnTo>
                <a:lnTo>
                  <a:pt x="215756" y="73544"/>
                </a:lnTo>
                <a:lnTo>
                  <a:pt x="303184" y="73544"/>
                </a:lnTo>
                <a:lnTo>
                  <a:pt x="303184" y="108440"/>
                </a:lnTo>
                <a:lnTo>
                  <a:pt x="215756" y="108440"/>
                </a:lnTo>
                <a:lnTo>
                  <a:pt x="215756" y="193992"/>
                </a:lnTo>
                <a:close/>
              </a:path>
              <a:path w="303529" h="320675">
                <a:moveTo>
                  <a:pt x="303184" y="197369"/>
                </a:moveTo>
                <a:lnTo>
                  <a:pt x="267912" y="197369"/>
                </a:lnTo>
                <a:lnTo>
                  <a:pt x="267912" y="108440"/>
                </a:lnTo>
                <a:lnTo>
                  <a:pt x="303184" y="108440"/>
                </a:lnTo>
                <a:lnTo>
                  <a:pt x="303184" y="197369"/>
                </a:lnTo>
                <a:close/>
              </a:path>
              <a:path w="303529" h="320675">
                <a:moveTo>
                  <a:pt x="74295" y="189114"/>
                </a:moveTo>
                <a:lnTo>
                  <a:pt x="42424" y="182483"/>
                </a:lnTo>
                <a:lnTo>
                  <a:pt x="19136" y="163646"/>
                </a:lnTo>
                <a:lnTo>
                  <a:pt x="4854" y="134185"/>
                </a:lnTo>
                <a:lnTo>
                  <a:pt x="0" y="95683"/>
                </a:lnTo>
                <a:lnTo>
                  <a:pt x="4854" y="57239"/>
                </a:lnTo>
                <a:lnTo>
                  <a:pt x="19136" y="27907"/>
                </a:lnTo>
                <a:lnTo>
                  <a:pt x="42424" y="9198"/>
                </a:lnTo>
                <a:lnTo>
                  <a:pt x="74295" y="2626"/>
                </a:lnTo>
                <a:lnTo>
                  <a:pt x="106107" y="9198"/>
                </a:lnTo>
                <a:lnTo>
                  <a:pt x="129265" y="27907"/>
                </a:lnTo>
                <a:lnTo>
                  <a:pt x="132094" y="33770"/>
                </a:lnTo>
                <a:lnTo>
                  <a:pt x="74295" y="33770"/>
                </a:lnTo>
                <a:lnTo>
                  <a:pt x="57374" y="37798"/>
                </a:lnTo>
                <a:lnTo>
                  <a:pt x="45027" y="49670"/>
                </a:lnTo>
                <a:lnTo>
                  <a:pt x="37464" y="69071"/>
                </a:lnTo>
                <a:lnTo>
                  <a:pt x="34896" y="95683"/>
                </a:lnTo>
                <a:lnTo>
                  <a:pt x="37464" y="122195"/>
                </a:lnTo>
                <a:lnTo>
                  <a:pt x="45027" y="141742"/>
                </a:lnTo>
                <a:lnTo>
                  <a:pt x="57374" y="153831"/>
                </a:lnTo>
                <a:lnTo>
                  <a:pt x="74295" y="157970"/>
                </a:lnTo>
                <a:lnTo>
                  <a:pt x="131992" y="157970"/>
                </a:lnTo>
                <a:lnTo>
                  <a:pt x="129265" y="163646"/>
                </a:lnTo>
                <a:lnTo>
                  <a:pt x="106107" y="182483"/>
                </a:lnTo>
                <a:lnTo>
                  <a:pt x="74295" y="189114"/>
                </a:lnTo>
                <a:close/>
              </a:path>
              <a:path w="303529" h="320675">
                <a:moveTo>
                  <a:pt x="131992" y="157970"/>
                </a:moveTo>
                <a:lnTo>
                  <a:pt x="74295" y="157970"/>
                </a:lnTo>
                <a:lnTo>
                  <a:pt x="90998" y="153831"/>
                </a:lnTo>
                <a:lnTo>
                  <a:pt x="103234" y="141742"/>
                </a:lnTo>
                <a:lnTo>
                  <a:pt x="110756" y="122195"/>
                </a:lnTo>
                <a:lnTo>
                  <a:pt x="113318" y="95683"/>
                </a:lnTo>
                <a:lnTo>
                  <a:pt x="110756" y="69071"/>
                </a:lnTo>
                <a:lnTo>
                  <a:pt x="103234" y="49670"/>
                </a:lnTo>
                <a:lnTo>
                  <a:pt x="90998" y="37798"/>
                </a:lnTo>
                <a:lnTo>
                  <a:pt x="74295" y="33770"/>
                </a:lnTo>
                <a:lnTo>
                  <a:pt x="132094" y="33770"/>
                </a:lnTo>
                <a:lnTo>
                  <a:pt x="143419" y="57239"/>
                </a:lnTo>
                <a:lnTo>
                  <a:pt x="148215" y="95683"/>
                </a:lnTo>
                <a:lnTo>
                  <a:pt x="143419" y="134185"/>
                </a:lnTo>
                <a:lnTo>
                  <a:pt x="131992" y="157970"/>
                </a:lnTo>
                <a:close/>
              </a:path>
              <a:path w="303529" h="320675">
                <a:moveTo>
                  <a:pt x="303184" y="320444"/>
                </a:moveTo>
                <a:lnTo>
                  <a:pt x="266411" y="320444"/>
                </a:lnTo>
                <a:lnTo>
                  <a:pt x="266411" y="246899"/>
                </a:lnTo>
                <a:lnTo>
                  <a:pt x="24014" y="246899"/>
                </a:lnTo>
                <a:lnTo>
                  <a:pt x="24014" y="215005"/>
                </a:lnTo>
                <a:lnTo>
                  <a:pt x="303184" y="215005"/>
                </a:lnTo>
                <a:lnTo>
                  <a:pt x="303184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19062" y="6153992"/>
            <a:ext cx="286385" cy="320675"/>
          </a:xfrm>
          <a:custGeom>
            <a:avLst/>
            <a:gdLst/>
            <a:ahLst/>
            <a:cxnLst/>
            <a:rect l="l" t="t" r="r" b="b"/>
            <a:pathLst>
              <a:path w="286385" h="320675">
                <a:moveTo>
                  <a:pt x="285923" y="320444"/>
                </a:moveTo>
                <a:lnTo>
                  <a:pt x="248400" y="320444"/>
                </a:lnTo>
                <a:lnTo>
                  <a:pt x="248400" y="0"/>
                </a:lnTo>
                <a:lnTo>
                  <a:pt x="285923" y="0"/>
                </a:lnTo>
                <a:lnTo>
                  <a:pt x="285923" y="320444"/>
                </a:lnTo>
                <a:close/>
              </a:path>
              <a:path w="286385" h="320675">
                <a:moveTo>
                  <a:pt x="97184" y="305435"/>
                </a:moveTo>
                <a:lnTo>
                  <a:pt x="57937" y="296459"/>
                </a:lnTo>
                <a:lnTo>
                  <a:pt x="27204" y="269085"/>
                </a:lnTo>
                <a:lnTo>
                  <a:pt x="7164" y="222644"/>
                </a:lnTo>
                <a:lnTo>
                  <a:pt x="0" y="156470"/>
                </a:lnTo>
                <a:lnTo>
                  <a:pt x="7164" y="90295"/>
                </a:lnTo>
                <a:lnTo>
                  <a:pt x="27204" y="43854"/>
                </a:lnTo>
                <a:lnTo>
                  <a:pt x="57937" y="16480"/>
                </a:lnTo>
                <a:lnTo>
                  <a:pt x="97184" y="7504"/>
                </a:lnTo>
                <a:lnTo>
                  <a:pt x="136213" y="16480"/>
                </a:lnTo>
                <a:lnTo>
                  <a:pt x="164369" y="41650"/>
                </a:lnTo>
                <a:lnTo>
                  <a:pt x="97184" y="41650"/>
                </a:lnTo>
                <a:lnTo>
                  <a:pt x="73398" y="48193"/>
                </a:lnTo>
                <a:lnTo>
                  <a:pt x="54361" y="68666"/>
                </a:lnTo>
                <a:lnTo>
                  <a:pt x="41726" y="104336"/>
                </a:lnTo>
                <a:lnTo>
                  <a:pt x="37147" y="156470"/>
                </a:lnTo>
                <a:lnTo>
                  <a:pt x="41726" y="208761"/>
                </a:lnTo>
                <a:lnTo>
                  <a:pt x="54361" y="244414"/>
                </a:lnTo>
                <a:lnTo>
                  <a:pt x="73398" y="264799"/>
                </a:lnTo>
                <a:lnTo>
                  <a:pt x="97184" y="271289"/>
                </a:lnTo>
                <a:lnTo>
                  <a:pt x="164369" y="271289"/>
                </a:lnTo>
                <a:lnTo>
                  <a:pt x="136213" y="296459"/>
                </a:lnTo>
                <a:lnTo>
                  <a:pt x="97184" y="305435"/>
                </a:lnTo>
                <a:close/>
              </a:path>
              <a:path w="286385" h="320675">
                <a:moveTo>
                  <a:pt x="164369" y="271289"/>
                </a:moveTo>
                <a:lnTo>
                  <a:pt x="97184" y="271289"/>
                </a:lnTo>
                <a:lnTo>
                  <a:pt x="120594" y="264799"/>
                </a:lnTo>
                <a:lnTo>
                  <a:pt x="139537" y="244414"/>
                </a:lnTo>
                <a:lnTo>
                  <a:pt x="152219" y="208761"/>
                </a:lnTo>
                <a:lnTo>
                  <a:pt x="156845" y="156470"/>
                </a:lnTo>
                <a:lnTo>
                  <a:pt x="152219" y="104336"/>
                </a:lnTo>
                <a:lnTo>
                  <a:pt x="139537" y="68666"/>
                </a:lnTo>
                <a:lnTo>
                  <a:pt x="120594" y="48193"/>
                </a:lnTo>
                <a:lnTo>
                  <a:pt x="97184" y="41650"/>
                </a:lnTo>
                <a:lnTo>
                  <a:pt x="164369" y="41650"/>
                </a:lnTo>
                <a:lnTo>
                  <a:pt x="166835" y="43854"/>
                </a:lnTo>
                <a:lnTo>
                  <a:pt x="186834" y="90295"/>
                </a:lnTo>
                <a:lnTo>
                  <a:pt x="193992" y="156470"/>
                </a:lnTo>
                <a:lnTo>
                  <a:pt x="186834" y="222644"/>
                </a:lnTo>
                <a:lnTo>
                  <a:pt x="166835" y="269085"/>
                </a:lnTo>
                <a:lnTo>
                  <a:pt x="164369" y="2712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77152" y="6153992"/>
            <a:ext cx="295275" cy="320675"/>
          </a:xfrm>
          <a:custGeom>
            <a:avLst/>
            <a:gdLst/>
            <a:ahLst/>
            <a:cxnLst/>
            <a:rect l="l" t="t" r="r" b="b"/>
            <a:pathLst>
              <a:path w="295275" h="320675">
                <a:moveTo>
                  <a:pt x="294929" y="195118"/>
                </a:moveTo>
                <a:lnTo>
                  <a:pt x="257781" y="195118"/>
                </a:lnTo>
                <a:lnTo>
                  <a:pt x="257781" y="106189"/>
                </a:lnTo>
                <a:lnTo>
                  <a:pt x="195868" y="106189"/>
                </a:lnTo>
                <a:lnTo>
                  <a:pt x="195868" y="73919"/>
                </a:lnTo>
                <a:lnTo>
                  <a:pt x="257781" y="73919"/>
                </a:lnTo>
                <a:lnTo>
                  <a:pt x="257781" y="0"/>
                </a:lnTo>
                <a:lnTo>
                  <a:pt x="294929" y="0"/>
                </a:lnTo>
                <a:lnTo>
                  <a:pt x="294929" y="195118"/>
                </a:lnTo>
                <a:close/>
              </a:path>
              <a:path w="295275" h="320675">
                <a:moveTo>
                  <a:pt x="208626" y="40149"/>
                </a:moveTo>
                <a:lnTo>
                  <a:pt x="4127" y="40149"/>
                </a:lnTo>
                <a:lnTo>
                  <a:pt x="4127" y="8255"/>
                </a:lnTo>
                <a:lnTo>
                  <a:pt x="208626" y="8255"/>
                </a:lnTo>
                <a:lnTo>
                  <a:pt x="208626" y="40149"/>
                </a:lnTo>
                <a:close/>
              </a:path>
              <a:path w="295275" h="320675">
                <a:moveTo>
                  <a:pt x="0" y="185737"/>
                </a:moveTo>
                <a:lnTo>
                  <a:pt x="0" y="151967"/>
                </a:lnTo>
                <a:lnTo>
                  <a:pt x="36238" y="139719"/>
                </a:lnTo>
                <a:lnTo>
                  <a:pt x="63929" y="115898"/>
                </a:lnTo>
                <a:lnTo>
                  <a:pt x="82262" y="82157"/>
                </a:lnTo>
                <a:lnTo>
                  <a:pt x="90429" y="40149"/>
                </a:lnTo>
                <a:lnTo>
                  <a:pt x="127952" y="40149"/>
                </a:lnTo>
                <a:lnTo>
                  <a:pt x="126979" y="52660"/>
                </a:lnTo>
                <a:lnTo>
                  <a:pt x="125232" y="64820"/>
                </a:lnTo>
                <a:lnTo>
                  <a:pt x="122781" y="76558"/>
                </a:lnTo>
                <a:lnTo>
                  <a:pt x="119697" y="87803"/>
                </a:lnTo>
                <a:lnTo>
                  <a:pt x="164235" y="118572"/>
                </a:lnTo>
                <a:lnTo>
                  <a:pt x="106189" y="118572"/>
                </a:lnTo>
                <a:lnTo>
                  <a:pt x="86853" y="144210"/>
                </a:lnTo>
                <a:lnTo>
                  <a:pt x="62381" y="164396"/>
                </a:lnTo>
                <a:lnTo>
                  <a:pt x="33266" y="178461"/>
                </a:lnTo>
                <a:lnTo>
                  <a:pt x="0" y="185737"/>
                </a:lnTo>
                <a:close/>
              </a:path>
              <a:path w="295275" h="320675">
                <a:moveTo>
                  <a:pt x="198120" y="183111"/>
                </a:moveTo>
                <a:lnTo>
                  <a:pt x="106189" y="118572"/>
                </a:lnTo>
                <a:lnTo>
                  <a:pt x="164235" y="118572"/>
                </a:lnTo>
                <a:lnTo>
                  <a:pt x="218007" y="155719"/>
                </a:lnTo>
                <a:lnTo>
                  <a:pt x="198120" y="183111"/>
                </a:lnTo>
                <a:close/>
              </a:path>
              <a:path w="295275" h="320675">
                <a:moveTo>
                  <a:pt x="294929" y="320444"/>
                </a:moveTo>
                <a:lnTo>
                  <a:pt x="257031" y="320444"/>
                </a:lnTo>
                <a:lnTo>
                  <a:pt x="257031" y="245023"/>
                </a:lnTo>
                <a:lnTo>
                  <a:pt x="19511" y="245023"/>
                </a:lnTo>
                <a:lnTo>
                  <a:pt x="19511" y="212754"/>
                </a:lnTo>
                <a:lnTo>
                  <a:pt x="294929" y="212754"/>
                </a:lnTo>
                <a:lnTo>
                  <a:pt x="294929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31742" y="6152116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159847" y="139959"/>
                </a:moveTo>
                <a:lnTo>
                  <a:pt x="104858" y="135697"/>
                </a:lnTo>
                <a:lnTo>
                  <a:pt x="59614" y="122746"/>
                </a:lnTo>
                <a:lnTo>
                  <a:pt x="28933" y="100860"/>
                </a:lnTo>
                <a:lnTo>
                  <a:pt x="17635" y="69792"/>
                </a:lnTo>
                <a:lnTo>
                  <a:pt x="28933" y="38941"/>
                </a:lnTo>
                <a:lnTo>
                  <a:pt x="59614" y="17166"/>
                </a:lnTo>
                <a:lnTo>
                  <a:pt x="104858" y="4256"/>
                </a:lnTo>
                <a:lnTo>
                  <a:pt x="159847" y="0"/>
                </a:lnTo>
                <a:lnTo>
                  <a:pt x="214835" y="4256"/>
                </a:lnTo>
                <a:lnTo>
                  <a:pt x="260079" y="17166"/>
                </a:lnTo>
                <a:lnTo>
                  <a:pt x="278187" y="30018"/>
                </a:lnTo>
                <a:lnTo>
                  <a:pt x="159847" y="30018"/>
                </a:lnTo>
                <a:lnTo>
                  <a:pt x="120196" y="32592"/>
                </a:lnTo>
                <a:lnTo>
                  <a:pt x="87474" y="40196"/>
                </a:lnTo>
                <a:lnTo>
                  <a:pt x="65236" y="52655"/>
                </a:lnTo>
                <a:lnTo>
                  <a:pt x="57034" y="69792"/>
                </a:lnTo>
                <a:lnTo>
                  <a:pt x="65236" y="87146"/>
                </a:lnTo>
                <a:lnTo>
                  <a:pt x="87474" y="99716"/>
                </a:lnTo>
                <a:lnTo>
                  <a:pt x="120196" y="107362"/>
                </a:lnTo>
                <a:lnTo>
                  <a:pt x="159847" y="109941"/>
                </a:lnTo>
                <a:lnTo>
                  <a:pt x="278029" y="109941"/>
                </a:lnTo>
                <a:lnTo>
                  <a:pt x="260079" y="122746"/>
                </a:lnTo>
                <a:lnTo>
                  <a:pt x="214835" y="135697"/>
                </a:lnTo>
                <a:lnTo>
                  <a:pt x="159847" y="139959"/>
                </a:lnTo>
                <a:close/>
              </a:path>
              <a:path w="320675" h="318770">
                <a:moveTo>
                  <a:pt x="278029" y="109941"/>
                </a:moveTo>
                <a:lnTo>
                  <a:pt x="159847" y="109941"/>
                </a:lnTo>
                <a:lnTo>
                  <a:pt x="199498" y="107362"/>
                </a:lnTo>
                <a:lnTo>
                  <a:pt x="232219" y="99716"/>
                </a:lnTo>
                <a:lnTo>
                  <a:pt x="254457" y="87146"/>
                </a:lnTo>
                <a:lnTo>
                  <a:pt x="262659" y="69792"/>
                </a:lnTo>
                <a:lnTo>
                  <a:pt x="254457" y="52655"/>
                </a:lnTo>
                <a:lnTo>
                  <a:pt x="232219" y="40196"/>
                </a:lnTo>
                <a:lnTo>
                  <a:pt x="199498" y="32592"/>
                </a:lnTo>
                <a:lnTo>
                  <a:pt x="159847" y="30018"/>
                </a:lnTo>
                <a:lnTo>
                  <a:pt x="278187" y="30018"/>
                </a:lnTo>
                <a:lnTo>
                  <a:pt x="290760" y="38941"/>
                </a:lnTo>
                <a:lnTo>
                  <a:pt x="302058" y="69792"/>
                </a:lnTo>
                <a:lnTo>
                  <a:pt x="290760" y="100860"/>
                </a:lnTo>
                <a:lnTo>
                  <a:pt x="278029" y="109941"/>
                </a:lnTo>
                <a:close/>
              </a:path>
              <a:path w="320675" h="318770">
                <a:moveTo>
                  <a:pt x="320069" y="199996"/>
                </a:moveTo>
                <a:lnTo>
                  <a:pt x="0" y="199996"/>
                </a:lnTo>
                <a:lnTo>
                  <a:pt x="0" y="168477"/>
                </a:lnTo>
                <a:lnTo>
                  <a:pt x="320069" y="168477"/>
                </a:lnTo>
                <a:lnTo>
                  <a:pt x="320069" y="199996"/>
                </a:lnTo>
                <a:close/>
              </a:path>
              <a:path w="320675" h="318770">
                <a:moveTo>
                  <a:pt x="303559" y="318568"/>
                </a:moveTo>
                <a:lnTo>
                  <a:pt x="22138" y="318568"/>
                </a:lnTo>
                <a:lnTo>
                  <a:pt x="22138" y="227388"/>
                </a:lnTo>
                <a:lnTo>
                  <a:pt x="60036" y="227388"/>
                </a:lnTo>
                <a:lnTo>
                  <a:pt x="60036" y="286674"/>
                </a:lnTo>
                <a:lnTo>
                  <a:pt x="303559" y="286674"/>
                </a:lnTo>
                <a:lnTo>
                  <a:pt x="303559" y="3185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97437" y="6163754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96" y="138430"/>
                </a:lnTo>
                <a:lnTo>
                  <a:pt x="59296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96" y="69850"/>
                </a:lnTo>
                <a:lnTo>
                  <a:pt x="59296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48" y="0"/>
                </a:lnTo>
                <a:lnTo>
                  <a:pt x="22148" y="31750"/>
                </a:lnTo>
                <a:lnTo>
                  <a:pt x="22148" y="69850"/>
                </a:lnTo>
                <a:lnTo>
                  <a:pt x="22148" y="101600"/>
                </a:lnTo>
                <a:lnTo>
                  <a:pt x="22148" y="138430"/>
                </a:lnTo>
                <a:lnTo>
                  <a:pt x="22148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78" y="209372"/>
                </a:moveTo>
                <a:lnTo>
                  <a:pt x="0" y="209372"/>
                </a:lnTo>
                <a:lnTo>
                  <a:pt x="0" y="243154"/>
                </a:lnTo>
                <a:lnTo>
                  <a:pt x="140716" y="243154"/>
                </a:lnTo>
                <a:lnTo>
                  <a:pt x="140716" y="318198"/>
                </a:lnTo>
                <a:lnTo>
                  <a:pt x="178612" y="318198"/>
                </a:lnTo>
                <a:lnTo>
                  <a:pt x="178612" y="243154"/>
                </a:lnTo>
                <a:lnTo>
                  <a:pt x="320078" y="243154"/>
                </a:lnTo>
                <a:lnTo>
                  <a:pt x="320078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62168" y="6154000"/>
            <a:ext cx="692785" cy="320675"/>
          </a:xfrm>
          <a:custGeom>
            <a:avLst/>
            <a:gdLst/>
            <a:ahLst/>
            <a:cxnLst/>
            <a:rect l="l" t="t" r="r" b="b"/>
            <a:pathLst>
              <a:path w="692785" h="320675">
                <a:moveTo>
                  <a:pt x="221373" y="276542"/>
                </a:moveTo>
                <a:lnTo>
                  <a:pt x="152044" y="189484"/>
                </a:lnTo>
                <a:lnTo>
                  <a:pt x="118567" y="147459"/>
                </a:lnTo>
                <a:lnTo>
                  <a:pt x="122567" y="124193"/>
                </a:lnTo>
                <a:lnTo>
                  <a:pt x="125552" y="99428"/>
                </a:lnTo>
                <a:lnTo>
                  <a:pt x="127482" y="73279"/>
                </a:lnTo>
                <a:lnTo>
                  <a:pt x="128320" y="45770"/>
                </a:lnTo>
                <a:lnTo>
                  <a:pt x="208991" y="45770"/>
                </a:lnTo>
                <a:lnTo>
                  <a:pt x="208991" y="11633"/>
                </a:lnTo>
                <a:lnTo>
                  <a:pt x="7493" y="11633"/>
                </a:lnTo>
                <a:lnTo>
                  <a:pt x="7493" y="45770"/>
                </a:lnTo>
                <a:lnTo>
                  <a:pt x="90805" y="45770"/>
                </a:lnTo>
                <a:lnTo>
                  <a:pt x="86360" y="113195"/>
                </a:lnTo>
                <a:lnTo>
                  <a:pt x="74663" y="171132"/>
                </a:lnTo>
                <a:lnTo>
                  <a:pt x="56108" y="217246"/>
                </a:lnTo>
                <a:lnTo>
                  <a:pt x="31089" y="249174"/>
                </a:lnTo>
                <a:lnTo>
                  <a:pt x="0" y="264528"/>
                </a:lnTo>
                <a:lnTo>
                  <a:pt x="0" y="301307"/>
                </a:lnTo>
                <a:lnTo>
                  <a:pt x="34175" y="290804"/>
                </a:lnTo>
                <a:lnTo>
                  <a:pt x="63830" y="268198"/>
                </a:lnTo>
                <a:lnTo>
                  <a:pt x="88480" y="234188"/>
                </a:lnTo>
                <a:lnTo>
                  <a:pt x="107683" y="189484"/>
                </a:lnTo>
                <a:lnTo>
                  <a:pt x="192112" y="298678"/>
                </a:lnTo>
                <a:lnTo>
                  <a:pt x="221373" y="276542"/>
                </a:lnTo>
                <a:close/>
              </a:path>
              <a:path w="692785" h="320675">
                <a:moveTo>
                  <a:pt x="331317" y="129832"/>
                </a:moveTo>
                <a:lnTo>
                  <a:pt x="286296" y="129832"/>
                </a:lnTo>
                <a:lnTo>
                  <a:pt x="286296" y="0"/>
                </a:lnTo>
                <a:lnTo>
                  <a:pt x="249148" y="0"/>
                </a:lnTo>
                <a:lnTo>
                  <a:pt x="249148" y="320446"/>
                </a:lnTo>
                <a:lnTo>
                  <a:pt x="286296" y="320446"/>
                </a:lnTo>
                <a:lnTo>
                  <a:pt x="286296" y="165468"/>
                </a:lnTo>
                <a:lnTo>
                  <a:pt x="331317" y="165468"/>
                </a:lnTo>
                <a:lnTo>
                  <a:pt x="331317" y="129832"/>
                </a:lnTo>
                <a:close/>
              </a:path>
              <a:path w="692785" h="320675">
                <a:moveTo>
                  <a:pt x="582345" y="276542"/>
                </a:moveTo>
                <a:lnTo>
                  <a:pt x="513003" y="189484"/>
                </a:lnTo>
                <a:lnTo>
                  <a:pt x="479539" y="147459"/>
                </a:lnTo>
                <a:lnTo>
                  <a:pt x="483539" y="124193"/>
                </a:lnTo>
                <a:lnTo>
                  <a:pt x="486524" y="99428"/>
                </a:lnTo>
                <a:lnTo>
                  <a:pt x="488454" y="73279"/>
                </a:lnTo>
                <a:lnTo>
                  <a:pt x="489292" y="45770"/>
                </a:lnTo>
                <a:lnTo>
                  <a:pt x="569963" y="45770"/>
                </a:lnTo>
                <a:lnTo>
                  <a:pt x="569963" y="11633"/>
                </a:lnTo>
                <a:lnTo>
                  <a:pt x="368465" y="11633"/>
                </a:lnTo>
                <a:lnTo>
                  <a:pt x="368465" y="45770"/>
                </a:lnTo>
                <a:lnTo>
                  <a:pt x="451764" y="45770"/>
                </a:lnTo>
                <a:lnTo>
                  <a:pt x="447332" y="113195"/>
                </a:lnTo>
                <a:lnTo>
                  <a:pt x="435635" y="171132"/>
                </a:lnTo>
                <a:lnTo>
                  <a:pt x="417080" y="217246"/>
                </a:lnTo>
                <a:lnTo>
                  <a:pt x="392061" y="249174"/>
                </a:lnTo>
                <a:lnTo>
                  <a:pt x="360959" y="264528"/>
                </a:lnTo>
                <a:lnTo>
                  <a:pt x="360959" y="301307"/>
                </a:lnTo>
                <a:lnTo>
                  <a:pt x="395147" y="290804"/>
                </a:lnTo>
                <a:lnTo>
                  <a:pt x="424802" y="268198"/>
                </a:lnTo>
                <a:lnTo>
                  <a:pt x="449453" y="234188"/>
                </a:lnTo>
                <a:lnTo>
                  <a:pt x="468655" y="189484"/>
                </a:lnTo>
                <a:lnTo>
                  <a:pt x="553085" y="298678"/>
                </a:lnTo>
                <a:lnTo>
                  <a:pt x="582345" y="276542"/>
                </a:lnTo>
                <a:close/>
              </a:path>
              <a:path w="692785" h="320675">
                <a:moveTo>
                  <a:pt x="692289" y="129832"/>
                </a:moveTo>
                <a:lnTo>
                  <a:pt x="647268" y="129832"/>
                </a:lnTo>
                <a:lnTo>
                  <a:pt x="647268" y="0"/>
                </a:lnTo>
                <a:lnTo>
                  <a:pt x="610120" y="0"/>
                </a:lnTo>
                <a:lnTo>
                  <a:pt x="610120" y="320446"/>
                </a:lnTo>
                <a:lnTo>
                  <a:pt x="647268" y="320446"/>
                </a:lnTo>
                <a:lnTo>
                  <a:pt x="647268" y="165468"/>
                </a:lnTo>
                <a:lnTo>
                  <a:pt x="692289" y="165468"/>
                </a:lnTo>
                <a:lnTo>
                  <a:pt x="692289" y="12983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80354" y="6157404"/>
            <a:ext cx="320675" cy="313690"/>
          </a:xfrm>
          <a:custGeom>
            <a:avLst/>
            <a:gdLst/>
            <a:ahLst/>
            <a:cxnLst/>
            <a:rect l="l" t="t" r="r" b="b"/>
            <a:pathLst>
              <a:path w="320675" h="313689">
                <a:moveTo>
                  <a:pt x="300926" y="73660"/>
                </a:moveTo>
                <a:lnTo>
                  <a:pt x="60032" y="73660"/>
                </a:lnTo>
                <a:lnTo>
                  <a:pt x="60032" y="29210"/>
                </a:lnTo>
                <a:lnTo>
                  <a:pt x="297180" y="29210"/>
                </a:lnTo>
                <a:lnTo>
                  <a:pt x="297180" y="0"/>
                </a:lnTo>
                <a:lnTo>
                  <a:pt x="22885" y="0"/>
                </a:lnTo>
                <a:lnTo>
                  <a:pt x="22885" y="29210"/>
                </a:lnTo>
                <a:lnTo>
                  <a:pt x="22885" y="73660"/>
                </a:lnTo>
                <a:lnTo>
                  <a:pt x="22885" y="102870"/>
                </a:lnTo>
                <a:lnTo>
                  <a:pt x="300926" y="102870"/>
                </a:lnTo>
                <a:lnTo>
                  <a:pt x="300926" y="73660"/>
                </a:lnTo>
                <a:close/>
              </a:path>
              <a:path w="320675" h="313689">
                <a:moveTo>
                  <a:pt x="303555" y="285750"/>
                </a:moveTo>
                <a:lnTo>
                  <a:pt x="58534" y="285750"/>
                </a:lnTo>
                <a:lnTo>
                  <a:pt x="58534" y="262890"/>
                </a:lnTo>
                <a:lnTo>
                  <a:pt x="297929" y="262890"/>
                </a:lnTo>
                <a:lnTo>
                  <a:pt x="297929" y="236220"/>
                </a:lnTo>
                <a:lnTo>
                  <a:pt x="297929" y="214630"/>
                </a:lnTo>
                <a:lnTo>
                  <a:pt x="297929" y="186690"/>
                </a:lnTo>
                <a:lnTo>
                  <a:pt x="21386" y="186690"/>
                </a:lnTo>
                <a:lnTo>
                  <a:pt x="21386" y="214630"/>
                </a:lnTo>
                <a:lnTo>
                  <a:pt x="261531" y="214630"/>
                </a:lnTo>
                <a:lnTo>
                  <a:pt x="261531" y="236220"/>
                </a:lnTo>
                <a:lnTo>
                  <a:pt x="22136" y="236220"/>
                </a:lnTo>
                <a:lnTo>
                  <a:pt x="22136" y="262890"/>
                </a:lnTo>
                <a:lnTo>
                  <a:pt x="22136" y="285750"/>
                </a:lnTo>
                <a:lnTo>
                  <a:pt x="22136" y="313690"/>
                </a:lnTo>
                <a:lnTo>
                  <a:pt x="303555" y="313690"/>
                </a:lnTo>
                <a:lnTo>
                  <a:pt x="303555" y="285750"/>
                </a:lnTo>
                <a:close/>
              </a:path>
              <a:path w="320675" h="313689">
                <a:moveTo>
                  <a:pt x="320065" y="130175"/>
                </a:moveTo>
                <a:lnTo>
                  <a:pt x="0" y="130175"/>
                </a:lnTo>
                <a:lnTo>
                  <a:pt x="0" y="159067"/>
                </a:lnTo>
                <a:lnTo>
                  <a:pt x="320065" y="159067"/>
                </a:lnTo>
                <a:lnTo>
                  <a:pt x="320065" y="13017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41313" y="6165024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39">
                <a:moveTo>
                  <a:pt x="320078" y="259080"/>
                </a:moveTo>
                <a:lnTo>
                  <a:pt x="178612" y="259080"/>
                </a:lnTo>
                <a:lnTo>
                  <a:pt x="178612" y="181610"/>
                </a:lnTo>
                <a:lnTo>
                  <a:pt x="302818" y="181610"/>
                </a:lnTo>
                <a:lnTo>
                  <a:pt x="302818" y="147320"/>
                </a:lnTo>
                <a:lnTo>
                  <a:pt x="58915" y="147320"/>
                </a:lnTo>
                <a:lnTo>
                  <a:pt x="58915" y="35560"/>
                </a:lnTo>
                <a:lnTo>
                  <a:pt x="299059" y="35560"/>
                </a:lnTo>
                <a:lnTo>
                  <a:pt x="299059" y="0"/>
                </a:lnTo>
                <a:lnTo>
                  <a:pt x="21018" y="0"/>
                </a:lnTo>
                <a:lnTo>
                  <a:pt x="21018" y="35560"/>
                </a:lnTo>
                <a:lnTo>
                  <a:pt x="21018" y="147320"/>
                </a:lnTo>
                <a:lnTo>
                  <a:pt x="21018" y="181610"/>
                </a:lnTo>
                <a:lnTo>
                  <a:pt x="140716" y="181610"/>
                </a:lnTo>
                <a:lnTo>
                  <a:pt x="140716" y="259080"/>
                </a:lnTo>
                <a:lnTo>
                  <a:pt x="0" y="259080"/>
                </a:lnTo>
                <a:lnTo>
                  <a:pt x="0" y="294640"/>
                </a:lnTo>
                <a:lnTo>
                  <a:pt x="320078" y="294640"/>
                </a:lnTo>
                <a:lnTo>
                  <a:pt x="320078" y="25908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10296" y="6153992"/>
            <a:ext cx="298450" cy="320675"/>
          </a:xfrm>
          <a:custGeom>
            <a:avLst/>
            <a:gdLst/>
            <a:ahLst/>
            <a:cxnLst/>
            <a:rect l="l" t="t" r="r" b="b"/>
            <a:pathLst>
              <a:path w="298450" h="320675">
                <a:moveTo>
                  <a:pt x="297930" y="320444"/>
                </a:moveTo>
                <a:lnTo>
                  <a:pt x="260783" y="320444"/>
                </a:lnTo>
                <a:lnTo>
                  <a:pt x="260783" y="154969"/>
                </a:lnTo>
                <a:lnTo>
                  <a:pt x="181985" y="154969"/>
                </a:lnTo>
                <a:lnTo>
                  <a:pt x="181985" y="120072"/>
                </a:lnTo>
                <a:lnTo>
                  <a:pt x="260783" y="120072"/>
                </a:lnTo>
                <a:lnTo>
                  <a:pt x="260783" y="0"/>
                </a:lnTo>
                <a:lnTo>
                  <a:pt x="297930" y="0"/>
                </a:lnTo>
                <a:lnTo>
                  <a:pt x="297930" y="320444"/>
                </a:lnTo>
                <a:close/>
              </a:path>
              <a:path w="298450" h="320675">
                <a:moveTo>
                  <a:pt x="210127" y="45777"/>
                </a:moveTo>
                <a:lnTo>
                  <a:pt x="7504" y="45777"/>
                </a:lnTo>
                <a:lnTo>
                  <a:pt x="7504" y="11632"/>
                </a:lnTo>
                <a:lnTo>
                  <a:pt x="210127" y="11632"/>
                </a:lnTo>
                <a:lnTo>
                  <a:pt x="210127" y="45777"/>
                </a:lnTo>
                <a:close/>
              </a:path>
              <a:path w="298450" h="320675">
                <a:moveTo>
                  <a:pt x="0" y="301307"/>
                </a:moveTo>
                <a:lnTo>
                  <a:pt x="0" y="264535"/>
                </a:lnTo>
                <a:lnTo>
                  <a:pt x="31092" y="249169"/>
                </a:lnTo>
                <a:lnTo>
                  <a:pt x="56116" y="217250"/>
                </a:lnTo>
                <a:lnTo>
                  <a:pt x="74673" y="171139"/>
                </a:lnTo>
                <a:lnTo>
                  <a:pt x="86368" y="113195"/>
                </a:lnTo>
                <a:lnTo>
                  <a:pt x="90805" y="45777"/>
                </a:lnTo>
                <a:lnTo>
                  <a:pt x="128327" y="45777"/>
                </a:lnTo>
                <a:lnTo>
                  <a:pt x="127495" y="72717"/>
                </a:lnTo>
                <a:lnTo>
                  <a:pt x="125607" y="98356"/>
                </a:lnTo>
                <a:lnTo>
                  <a:pt x="122734" y="122658"/>
                </a:lnTo>
                <a:lnTo>
                  <a:pt x="118947" y="145588"/>
                </a:lnTo>
                <a:lnTo>
                  <a:pt x="152625" y="187989"/>
                </a:lnTo>
                <a:lnTo>
                  <a:pt x="108065" y="187989"/>
                </a:lnTo>
                <a:lnTo>
                  <a:pt x="89016" y="233397"/>
                </a:lnTo>
                <a:lnTo>
                  <a:pt x="64304" y="267865"/>
                </a:lnTo>
                <a:lnTo>
                  <a:pt x="34456" y="290725"/>
                </a:lnTo>
                <a:lnTo>
                  <a:pt x="0" y="301307"/>
                </a:lnTo>
                <a:close/>
              </a:path>
              <a:path w="298450" h="320675">
                <a:moveTo>
                  <a:pt x="193617" y="298306"/>
                </a:moveTo>
                <a:lnTo>
                  <a:pt x="108065" y="187989"/>
                </a:lnTo>
                <a:lnTo>
                  <a:pt x="152625" y="187989"/>
                </a:lnTo>
                <a:lnTo>
                  <a:pt x="223260" y="276918"/>
                </a:lnTo>
                <a:lnTo>
                  <a:pt x="193617" y="29830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79895" y="6153992"/>
            <a:ext cx="289560" cy="316865"/>
          </a:xfrm>
          <a:custGeom>
            <a:avLst/>
            <a:gdLst/>
            <a:ahLst/>
            <a:cxnLst/>
            <a:rect l="l" t="t" r="r" b="b"/>
            <a:pathLst>
              <a:path w="289559" h="316864">
                <a:moveTo>
                  <a:pt x="289300" y="187613"/>
                </a:moveTo>
                <a:lnTo>
                  <a:pt x="252528" y="187613"/>
                </a:lnTo>
                <a:lnTo>
                  <a:pt x="252528" y="121198"/>
                </a:lnTo>
                <a:lnTo>
                  <a:pt x="193992" y="121198"/>
                </a:lnTo>
                <a:lnTo>
                  <a:pt x="193992" y="90054"/>
                </a:lnTo>
                <a:lnTo>
                  <a:pt x="252528" y="90054"/>
                </a:lnTo>
                <a:lnTo>
                  <a:pt x="252528" y="63038"/>
                </a:lnTo>
                <a:lnTo>
                  <a:pt x="193992" y="63038"/>
                </a:lnTo>
                <a:lnTo>
                  <a:pt x="193992" y="31894"/>
                </a:lnTo>
                <a:lnTo>
                  <a:pt x="252528" y="31894"/>
                </a:lnTo>
                <a:lnTo>
                  <a:pt x="252528" y="0"/>
                </a:lnTo>
                <a:lnTo>
                  <a:pt x="289300" y="0"/>
                </a:lnTo>
                <a:lnTo>
                  <a:pt x="289300" y="187613"/>
                </a:lnTo>
                <a:close/>
              </a:path>
              <a:path w="289559" h="316864">
                <a:moveTo>
                  <a:pt x="106939" y="177858"/>
                </a:moveTo>
                <a:lnTo>
                  <a:pt x="750" y="177858"/>
                </a:lnTo>
                <a:lnTo>
                  <a:pt x="750" y="77672"/>
                </a:lnTo>
                <a:lnTo>
                  <a:pt x="134706" y="77672"/>
                </a:lnTo>
                <a:lnTo>
                  <a:pt x="134706" y="38273"/>
                </a:lnTo>
                <a:lnTo>
                  <a:pt x="0" y="38273"/>
                </a:lnTo>
                <a:lnTo>
                  <a:pt x="0" y="7879"/>
                </a:lnTo>
                <a:lnTo>
                  <a:pt x="171479" y="7879"/>
                </a:lnTo>
                <a:lnTo>
                  <a:pt x="171479" y="107315"/>
                </a:lnTo>
                <a:lnTo>
                  <a:pt x="37522" y="107315"/>
                </a:lnTo>
                <a:lnTo>
                  <a:pt x="37522" y="147464"/>
                </a:lnTo>
                <a:lnTo>
                  <a:pt x="210502" y="147464"/>
                </a:lnTo>
                <a:lnTo>
                  <a:pt x="210502" y="165475"/>
                </a:lnTo>
                <a:lnTo>
                  <a:pt x="193054" y="170417"/>
                </a:lnTo>
                <a:lnTo>
                  <a:pt x="169133" y="174340"/>
                </a:lnTo>
                <a:lnTo>
                  <a:pt x="140006" y="176925"/>
                </a:lnTo>
                <a:lnTo>
                  <a:pt x="106939" y="177858"/>
                </a:lnTo>
                <a:close/>
              </a:path>
              <a:path w="289559" h="316864">
                <a:moveTo>
                  <a:pt x="210502" y="147464"/>
                </a:moveTo>
                <a:lnTo>
                  <a:pt x="109566" y="147464"/>
                </a:lnTo>
                <a:lnTo>
                  <a:pt x="141484" y="146637"/>
                </a:lnTo>
                <a:lnTo>
                  <a:pt x="169602" y="144228"/>
                </a:lnTo>
                <a:lnTo>
                  <a:pt x="192937" y="140341"/>
                </a:lnTo>
                <a:lnTo>
                  <a:pt x="210502" y="135082"/>
                </a:lnTo>
                <a:lnTo>
                  <a:pt x="210502" y="147464"/>
                </a:lnTo>
                <a:close/>
              </a:path>
              <a:path w="289559" h="316864">
                <a:moveTo>
                  <a:pt x="288174" y="316317"/>
                </a:moveTo>
                <a:lnTo>
                  <a:pt x="16510" y="316317"/>
                </a:lnTo>
                <a:lnTo>
                  <a:pt x="16510" y="205249"/>
                </a:lnTo>
                <a:lnTo>
                  <a:pt x="288174" y="205249"/>
                </a:lnTo>
                <a:lnTo>
                  <a:pt x="288174" y="235643"/>
                </a:lnTo>
                <a:lnTo>
                  <a:pt x="53282" y="235643"/>
                </a:lnTo>
                <a:lnTo>
                  <a:pt x="53282" y="285923"/>
                </a:lnTo>
                <a:lnTo>
                  <a:pt x="288174" y="285923"/>
                </a:lnTo>
                <a:lnTo>
                  <a:pt x="288174" y="316317"/>
                </a:lnTo>
                <a:close/>
              </a:path>
              <a:path w="289559" h="316864">
                <a:moveTo>
                  <a:pt x="288174" y="285923"/>
                </a:moveTo>
                <a:lnTo>
                  <a:pt x="251402" y="285923"/>
                </a:lnTo>
                <a:lnTo>
                  <a:pt x="251402" y="235643"/>
                </a:lnTo>
                <a:lnTo>
                  <a:pt x="288174" y="235643"/>
                </a:lnTo>
                <a:lnTo>
                  <a:pt x="288174" y="28592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27356" y="6148364"/>
            <a:ext cx="336550" cy="321945"/>
          </a:xfrm>
          <a:custGeom>
            <a:avLst/>
            <a:gdLst/>
            <a:ahLst/>
            <a:cxnLst/>
            <a:rect l="l" t="t" r="r" b="b"/>
            <a:pathLst>
              <a:path w="336550" h="321945">
                <a:moveTo>
                  <a:pt x="127577" y="36021"/>
                </a:moveTo>
                <a:lnTo>
                  <a:pt x="90054" y="36021"/>
                </a:lnTo>
                <a:lnTo>
                  <a:pt x="90054" y="0"/>
                </a:lnTo>
                <a:lnTo>
                  <a:pt x="127577" y="0"/>
                </a:lnTo>
                <a:lnTo>
                  <a:pt x="127577" y="36021"/>
                </a:lnTo>
                <a:close/>
              </a:path>
              <a:path w="336550" h="321945">
                <a:moveTo>
                  <a:pt x="217632" y="66415"/>
                </a:moveTo>
                <a:lnTo>
                  <a:pt x="0" y="66415"/>
                </a:lnTo>
                <a:lnTo>
                  <a:pt x="0" y="36021"/>
                </a:lnTo>
                <a:lnTo>
                  <a:pt x="217632" y="36021"/>
                </a:lnTo>
                <a:lnTo>
                  <a:pt x="217632" y="66415"/>
                </a:lnTo>
                <a:close/>
              </a:path>
              <a:path w="336550" h="321945">
                <a:moveTo>
                  <a:pt x="291176" y="245774"/>
                </a:moveTo>
                <a:lnTo>
                  <a:pt x="254029" y="245774"/>
                </a:lnTo>
                <a:lnTo>
                  <a:pt x="254029" y="5628"/>
                </a:lnTo>
                <a:lnTo>
                  <a:pt x="291176" y="5628"/>
                </a:lnTo>
                <a:lnTo>
                  <a:pt x="291176" y="93431"/>
                </a:lnTo>
                <a:lnTo>
                  <a:pt x="336204" y="93431"/>
                </a:lnTo>
                <a:lnTo>
                  <a:pt x="336204" y="129078"/>
                </a:lnTo>
                <a:lnTo>
                  <a:pt x="291176" y="129078"/>
                </a:lnTo>
                <a:lnTo>
                  <a:pt x="291176" y="245774"/>
                </a:lnTo>
                <a:close/>
              </a:path>
              <a:path w="336550" h="321945">
                <a:moveTo>
                  <a:pt x="108816" y="215756"/>
                </a:moveTo>
                <a:lnTo>
                  <a:pt x="71504" y="211405"/>
                </a:lnTo>
                <a:lnTo>
                  <a:pt x="41368" y="198683"/>
                </a:lnTo>
                <a:lnTo>
                  <a:pt x="21223" y="178080"/>
                </a:lnTo>
                <a:lnTo>
                  <a:pt x="13883" y="150091"/>
                </a:lnTo>
                <a:lnTo>
                  <a:pt x="21223" y="122101"/>
                </a:lnTo>
                <a:lnTo>
                  <a:pt x="41368" y="101499"/>
                </a:lnTo>
                <a:lnTo>
                  <a:pt x="71504" y="88776"/>
                </a:lnTo>
                <a:lnTo>
                  <a:pt x="108816" y="84426"/>
                </a:lnTo>
                <a:lnTo>
                  <a:pt x="146069" y="88776"/>
                </a:lnTo>
                <a:lnTo>
                  <a:pt x="176075" y="101499"/>
                </a:lnTo>
                <a:lnTo>
                  <a:pt x="187194" y="112943"/>
                </a:lnTo>
                <a:lnTo>
                  <a:pt x="108816" y="112943"/>
                </a:lnTo>
                <a:lnTo>
                  <a:pt x="84414" y="115740"/>
                </a:lnTo>
                <a:lnTo>
                  <a:pt x="65852" y="123496"/>
                </a:lnTo>
                <a:lnTo>
                  <a:pt x="54044" y="135263"/>
                </a:lnTo>
                <a:lnTo>
                  <a:pt x="49905" y="150091"/>
                </a:lnTo>
                <a:lnTo>
                  <a:pt x="54044" y="165076"/>
                </a:lnTo>
                <a:lnTo>
                  <a:pt x="65852" y="176826"/>
                </a:lnTo>
                <a:lnTo>
                  <a:pt x="84414" y="184494"/>
                </a:lnTo>
                <a:lnTo>
                  <a:pt x="108816" y="187238"/>
                </a:lnTo>
                <a:lnTo>
                  <a:pt x="187194" y="187238"/>
                </a:lnTo>
                <a:lnTo>
                  <a:pt x="176075" y="198683"/>
                </a:lnTo>
                <a:lnTo>
                  <a:pt x="146069" y="211405"/>
                </a:lnTo>
                <a:lnTo>
                  <a:pt x="108816" y="215756"/>
                </a:lnTo>
                <a:close/>
              </a:path>
              <a:path w="336550" h="321945">
                <a:moveTo>
                  <a:pt x="187194" y="187238"/>
                </a:moveTo>
                <a:lnTo>
                  <a:pt x="108816" y="187238"/>
                </a:lnTo>
                <a:lnTo>
                  <a:pt x="133217" y="184494"/>
                </a:lnTo>
                <a:lnTo>
                  <a:pt x="151779" y="176826"/>
                </a:lnTo>
                <a:lnTo>
                  <a:pt x="163587" y="165076"/>
                </a:lnTo>
                <a:lnTo>
                  <a:pt x="167726" y="150091"/>
                </a:lnTo>
                <a:lnTo>
                  <a:pt x="163587" y="135263"/>
                </a:lnTo>
                <a:lnTo>
                  <a:pt x="151779" y="123496"/>
                </a:lnTo>
                <a:lnTo>
                  <a:pt x="133217" y="115740"/>
                </a:lnTo>
                <a:lnTo>
                  <a:pt x="108816" y="112943"/>
                </a:lnTo>
                <a:lnTo>
                  <a:pt x="187194" y="112943"/>
                </a:lnTo>
                <a:lnTo>
                  <a:pt x="196091" y="122101"/>
                </a:lnTo>
                <a:lnTo>
                  <a:pt x="203373" y="150091"/>
                </a:lnTo>
                <a:lnTo>
                  <a:pt x="196091" y="178080"/>
                </a:lnTo>
                <a:lnTo>
                  <a:pt x="187194" y="187238"/>
                </a:lnTo>
                <a:close/>
              </a:path>
              <a:path w="336550" h="321945">
                <a:moveTo>
                  <a:pt x="299807" y="321945"/>
                </a:moveTo>
                <a:lnTo>
                  <a:pt x="23264" y="321945"/>
                </a:lnTo>
                <a:lnTo>
                  <a:pt x="23264" y="234142"/>
                </a:lnTo>
                <a:lnTo>
                  <a:pt x="60786" y="234142"/>
                </a:lnTo>
                <a:lnTo>
                  <a:pt x="60786" y="288925"/>
                </a:lnTo>
                <a:lnTo>
                  <a:pt x="299807" y="288925"/>
                </a:lnTo>
                <a:lnTo>
                  <a:pt x="299807" y="32194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356030" y="6153992"/>
            <a:ext cx="37465" cy="320675"/>
          </a:xfrm>
          <a:custGeom>
            <a:avLst/>
            <a:gdLst/>
            <a:ahLst/>
            <a:cxnLst/>
            <a:rect l="l" t="t" r="r" b="b"/>
            <a:pathLst>
              <a:path w="37465" h="320675">
                <a:moveTo>
                  <a:pt x="37147" y="320444"/>
                </a:moveTo>
                <a:lnTo>
                  <a:pt x="0" y="320444"/>
                </a:lnTo>
                <a:lnTo>
                  <a:pt x="0" y="0"/>
                </a:lnTo>
                <a:lnTo>
                  <a:pt x="37147" y="0"/>
                </a:lnTo>
                <a:lnTo>
                  <a:pt x="37147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12506" y="6163386"/>
            <a:ext cx="181610" cy="292735"/>
          </a:xfrm>
          <a:custGeom>
            <a:avLst/>
            <a:gdLst/>
            <a:ahLst/>
            <a:cxnLst/>
            <a:rect l="l" t="t" r="r" b="b"/>
            <a:pathLst>
              <a:path w="181609" h="292735">
                <a:moveTo>
                  <a:pt x="181610" y="144462"/>
                </a:moveTo>
                <a:lnTo>
                  <a:pt x="144830" y="144462"/>
                </a:lnTo>
                <a:lnTo>
                  <a:pt x="144830" y="257771"/>
                </a:lnTo>
                <a:lnTo>
                  <a:pt x="181610" y="257771"/>
                </a:lnTo>
                <a:lnTo>
                  <a:pt x="181610" y="144462"/>
                </a:lnTo>
                <a:close/>
              </a:path>
              <a:path w="181609" h="292735">
                <a:moveTo>
                  <a:pt x="181610" y="110858"/>
                </a:moveTo>
                <a:lnTo>
                  <a:pt x="36766" y="110858"/>
                </a:lnTo>
                <a:lnTo>
                  <a:pt x="36766" y="368"/>
                </a:lnTo>
                <a:lnTo>
                  <a:pt x="0" y="368"/>
                </a:lnTo>
                <a:lnTo>
                  <a:pt x="0" y="110858"/>
                </a:lnTo>
                <a:lnTo>
                  <a:pt x="0" y="143878"/>
                </a:lnTo>
                <a:lnTo>
                  <a:pt x="0" y="258178"/>
                </a:lnTo>
                <a:lnTo>
                  <a:pt x="0" y="292468"/>
                </a:lnTo>
                <a:lnTo>
                  <a:pt x="181610" y="292468"/>
                </a:lnTo>
                <a:lnTo>
                  <a:pt x="181610" y="258178"/>
                </a:lnTo>
                <a:lnTo>
                  <a:pt x="36766" y="258178"/>
                </a:lnTo>
                <a:lnTo>
                  <a:pt x="36766" y="143878"/>
                </a:lnTo>
                <a:lnTo>
                  <a:pt x="181610" y="143878"/>
                </a:lnTo>
                <a:lnTo>
                  <a:pt x="181610" y="110858"/>
                </a:lnTo>
                <a:close/>
              </a:path>
              <a:path w="181609" h="292735">
                <a:moveTo>
                  <a:pt x="181610" y="0"/>
                </a:moveTo>
                <a:lnTo>
                  <a:pt x="144830" y="0"/>
                </a:lnTo>
                <a:lnTo>
                  <a:pt x="144830" y="110312"/>
                </a:lnTo>
                <a:lnTo>
                  <a:pt x="181610" y="110312"/>
                </a:lnTo>
                <a:lnTo>
                  <a:pt x="18161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55088" y="6152120"/>
            <a:ext cx="681355" cy="323215"/>
          </a:xfrm>
          <a:custGeom>
            <a:avLst/>
            <a:gdLst/>
            <a:ahLst/>
            <a:cxnLst/>
            <a:rect l="l" t="t" r="r" b="b"/>
            <a:pathLst>
              <a:path w="681354" h="323214">
                <a:moveTo>
                  <a:pt x="300558" y="264541"/>
                </a:moveTo>
                <a:lnTo>
                  <a:pt x="289331" y="236982"/>
                </a:lnTo>
                <a:lnTo>
                  <a:pt x="287680" y="236016"/>
                </a:lnTo>
                <a:lnTo>
                  <a:pt x="261531" y="220726"/>
                </a:lnTo>
                <a:lnTo>
                  <a:pt x="261531" y="264541"/>
                </a:lnTo>
                <a:lnTo>
                  <a:pt x="252920" y="278447"/>
                </a:lnTo>
                <a:lnTo>
                  <a:pt x="230098" y="287477"/>
                </a:lnTo>
                <a:lnTo>
                  <a:pt x="197573" y="292341"/>
                </a:lnTo>
                <a:lnTo>
                  <a:pt x="159842" y="293801"/>
                </a:lnTo>
                <a:lnTo>
                  <a:pt x="122161" y="292341"/>
                </a:lnTo>
                <a:lnTo>
                  <a:pt x="89763" y="287477"/>
                </a:lnTo>
                <a:lnTo>
                  <a:pt x="67081" y="278447"/>
                </a:lnTo>
                <a:lnTo>
                  <a:pt x="58534" y="264541"/>
                </a:lnTo>
                <a:lnTo>
                  <a:pt x="67081" y="250901"/>
                </a:lnTo>
                <a:lnTo>
                  <a:pt x="122161" y="237413"/>
                </a:lnTo>
                <a:lnTo>
                  <a:pt x="197573" y="237413"/>
                </a:lnTo>
                <a:lnTo>
                  <a:pt x="252920" y="250901"/>
                </a:lnTo>
                <a:lnTo>
                  <a:pt x="261531" y="264541"/>
                </a:lnTo>
                <a:lnTo>
                  <a:pt x="261531" y="220726"/>
                </a:lnTo>
                <a:lnTo>
                  <a:pt x="258902" y="219176"/>
                </a:lnTo>
                <a:lnTo>
                  <a:pt x="214122" y="209613"/>
                </a:lnTo>
                <a:lnTo>
                  <a:pt x="159842" y="206756"/>
                </a:lnTo>
                <a:lnTo>
                  <a:pt x="105562" y="209613"/>
                </a:lnTo>
                <a:lnTo>
                  <a:pt x="60782" y="219176"/>
                </a:lnTo>
                <a:lnTo>
                  <a:pt x="30353" y="236982"/>
                </a:lnTo>
                <a:lnTo>
                  <a:pt x="19126" y="264541"/>
                </a:lnTo>
                <a:lnTo>
                  <a:pt x="30353" y="292201"/>
                </a:lnTo>
                <a:lnTo>
                  <a:pt x="60782" y="310273"/>
                </a:lnTo>
                <a:lnTo>
                  <a:pt x="105562" y="320103"/>
                </a:lnTo>
                <a:lnTo>
                  <a:pt x="159842" y="323075"/>
                </a:lnTo>
                <a:lnTo>
                  <a:pt x="214122" y="320103"/>
                </a:lnTo>
                <a:lnTo>
                  <a:pt x="258902" y="310273"/>
                </a:lnTo>
                <a:lnTo>
                  <a:pt x="286639" y="293801"/>
                </a:lnTo>
                <a:lnTo>
                  <a:pt x="289331" y="292201"/>
                </a:lnTo>
                <a:lnTo>
                  <a:pt x="300558" y="264541"/>
                </a:lnTo>
                <a:close/>
              </a:path>
              <a:path w="681354" h="323214">
                <a:moveTo>
                  <a:pt x="320065" y="151968"/>
                </a:moveTo>
                <a:lnTo>
                  <a:pt x="249516" y="151968"/>
                </a:lnTo>
                <a:lnTo>
                  <a:pt x="249516" y="119697"/>
                </a:lnTo>
                <a:lnTo>
                  <a:pt x="249516" y="111823"/>
                </a:lnTo>
                <a:lnTo>
                  <a:pt x="270903" y="103428"/>
                </a:lnTo>
                <a:lnTo>
                  <a:pt x="285521" y="93433"/>
                </a:lnTo>
                <a:lnTo>
                  <a:pt x="287235" y="92265"/>
                </a:lnTo>
                <a:lnTo>
                  <a:pt x="297649" y="78206"/>
                </a:lnTo>
                <a:lnTo>
                  <a:pt x="301307" y="61163"/>
                </a:lnTo>
                <a:lnTo>
                  <a:pt x="290118" y="33248"/>
                </a:lnTo>
                <a:lnTo>
                  <a:pt x="283756" y="29273"/>
                </a:lnTo>
                <a:lnTo>
                  <a:pt x="261899" y="15633"/>
                </a:lnTo>
                <a:lnTo>
                  <a:pt x="261899" y="61163"/>
                </a:lnTo>
                <a:lnTo>
                  <a:pt x="253822" y="75704"/>
                </a:lnTo>
                <a:lnTo>
                  <a:pt x="231838" y="85737"/>
                </a:lnTo>
                <a:lnTo>
                  <a:pt x="212750" y="89166"/>
                </a:lnTo>
                <a:lnTo>
                  <a:pt x="212750" y="119697"/>
                </a:lnTo>
                <a:lnTo>
                  <a:pt x="212750" y="151968"/>
                </a:lnTo>
                <a:lnTo>
                  <a:pt x="106934" y="151968"/>
                </a:lnTo>
                <a:lnTo>
                  <a:pt x="106934" y="119697"/>
                </a:lnTo>
                <a:lnTo>
                  <a:pt x="119532" y="120954"/>
                </a:lnTo>
                <a:lnTo>
                  <a:pt x="132549" y="121907"/>
                </a:lnTo>
                <a:lnTo>
                  <a:pt x="145986" y="122491"/>
                </a:lnTo>
                <a:lnTo>
                  <a:pt x="159842" y="122707"/>
                </a:lnTo>
                <a:lnTo>
                  <a:pt x="173697" y="122491"/>
                </a:lnTo>
                <a:lnTo>
                  <a:pt x="187134" y="121907"/>
                </a:lnTo>
                <a:lnTo>
                  <a:pt x="200152" y="120954"/>
                </a:lnTo>
                <a:lnTo>
                  <a:pt x="212750" y="119697"/>
                </a:lnTo>
                <a:lnTo>
                  <a:pt x="212750" y="89166"/>
                </a:lnTo>
                <a:lnTo>
                  <a:pt x="199377" y="91554"/>
                </a:lnTo>
                <a:lnTo>
                  <a:pt x="159842" y="93433"/>
                </a:lnTo>
                <a:lnTo>
                  <a:pt x="120307" y="91554"/>
                </a:lnTo>
                <a:lnTo>
                  <a:pt x="87845" y="85737"/>
                </a:lnTo>
                <a:lnTo>
                  <a:pt x="65862" y="75704"/>
                </a:lnTo>
                <a:lnTo>
                  <a:pt x="57785" y="61163"/>
                </a:lnTo>
                <a:lnTo>
                  <a:pt x="65862" y="46837"/>
                </a:lnTo>
                <a:lnTo>
                  <a:pt x="87845" y="36918"/>
                </a:lnTo>
                <a:lnTo>
                  <a:pt x="120307" y="31140"/>
                </a:lnTo>
                <a:lnTo>
                  <a:pt x="159842" y="29273"/>
                </a:lnTo>
                <a:lnTo>
                  <a:pt x="199377" y="31140"/>
                </a:lnTo>
                <a:lnTo>
                  <a:pt x="231838" y="36918"/>
                </a:lnTo>
                <a:lnTo>
                  <a:pt x="253822" y="46837"/>
                </a:lnTo>
                <a:lnTo>
                  <a:pt x="261899" y="61163"/>
                </a:lnTo>
                <a:lnTo>
                  <a:pt x="261899" y="15633"/>
                </a:lnTo>
                <a:lnTo>
                  <a:pt x="259702" y="14262"/>
                </a:lnTo>
                <a:lnTo>
                  <a:pt x="214718" y="3441"/>
                </a:lnTo>
                <a:lnTo>
                  <a:pt x="159842" y="0"/>
                </a:lnTo>
                <a:lnTo>
                  <a:pt x="104965" y="3441"/>
                </a:lnTo>
                <a:lnTo>
                  <a:pt x="59982" y="14262"/>
                </a:lnTo>
                <a:lnTo>
                  <a:pt x="29565" y="33248"/>
                </a:lnTo>
                <a:lnTo>
                  <a:pt x="18376" y="61163"/>
                </a:lnTo>
                <a:lnTo>
                  <a:pt x="22034" y="78206"/>
                </a:lnTo>
                <a:lnTo>
                  <a:pt x="32448" y="92265"/>
                </a:lnTo>
                <a:lnTo>
                  <a:pt x="48780" y="103428"/>
                </a:lnTo>
                <a:lnTo>
                  <a:pt x="70167" y="111823"/>
                </a:lnTo>
                <a:lnTo>
                  <a:pt x="70167" y="151968"/>
                </a:lnTo>
                <a:lnTo>
                  <a:pt x="0" y="151968"/>
                </a:lnTo>
                <a:lnTo>
                  <a:pt x="0" y="181991"/>
                </a:lnTo>
                <a:lnTo>
                  <a:pt x="320065" y="181991"/>
                </a:lnTo>
                <a:lnTo>
                  <a:pt x="320065" y="151968"/>
                </a:lnTo>
                <a:close/>
              </a:path>
              <a:path w="681354" h="323214">
                <a:moveTo>
                  <a:pt x="664895" y="110324"/>
                </a:moveTo>
                <a:lnTo>
                  <a:pt x="654685" y="68465"/>
                </a:lnTo>
                <a:lnTo>
                  <a:pt x="631075" y="42405"/>
                </a:lnTo>
                <a:lnTo>
                  <a:pt x="625881" y="36664"/>
                </a:lnTo>
                <a:lnTo>
                  <a:pt x="625881" y="110324"/>
                </a:lnTo>
                <a:lnTo>
                  <a:pt x="618324" y="138023"/>
                </a:lnTo>
                <a:lnTo>
                  <a:pt x="596988" y="159473"/>
                </a:lnTo>
                <a:lnTo>
                  <a:pt x="563816" y="173316"/>
                </a:lnTo>
                <a:lnTo>
                  <a:pt x="520814" y="178231"/>
                </a:lnTo>
                <a:lnTo>
                  <a:pt x="477799" y="173316"/>
                </a:lnTo>
                <a:lnTo>
                  <a:pt x="444639" y="159473"/>
                </a:lnTo>
                <a:lnTo>
                  <a:pt x="423303" y="138023"/>
                </a:lnTo>
                <a:lnTo>
                  <a:pt x="415747" y="110324"/>
                </a:lnTo>
                <a:lnTo>
                  <a:pt x="423303" y="82613"/>
                </a:lnTo>
                <a:lnTo>
                  <a:pt x="477799" y="47320"/>
                </a:lnTo>
                <a:lnTo>
                  <a:pt x="520814" y="42405"/>
                </a:lnTo>
                <a:lnTo>
                  <a:pt x="563816" y="47320"/>
                </a:lnTo>
                <a:lnTo>
                  <a:pt x="618324" y="82613"/>
                </a:lnTo>
                <a:lnTo>
                  <a:pt x="625881" y="110324"/>
                </a:lnTo>
                <a:lnTo>
                  <a:pt x="625881" y="36664"/>
                </a:lnTo>
                <a:lnTo>
                  <a:pt x="625640" y="36398"/>
                </a:lnTo>
                <a:lnTo>
                  <a:pt x="580212" y="15862"/>
                </a:lnTo>
                <a:lnTo>
                  <a:pt x="520814" y="8636"/>
                </a:lnTo>
                <a:lnTo>
                  <a:pt x="461416" y="15862"/>
                </a:lnTo>
                <a:lnTo>
                  <a:pt x="415988" y="36398"/>
                </a:lnTo>
                <a:lnTo>
                  <a:pt x="386943" y="68465"/>
                </a:lnTo>
                <a:lnTo>
                  <a:pt x="376720" y="110324"/>
                </a:lnTo>
                <a:lnTo>
                  <a:pt x="386943" y="152171"/>
                </a:lnTo>
                <a:lnTo>
                  <a:pt x="415988" y="184238"/>
                </a:lnTo>
                <a:lnTo>
                  <a:pt x="461416" y="204774"/>
                </a:lnTo>
                <a:lnTo>
                  <a:pt x="520814" y="212001"/>
                </a:lnTo>
                <a:lnTo>
                  <a:pt x="580212" y="204774"/>
                </a:lnTo>
                <a:lnTo>
                  <a:pt x="625640" y="184238"/>
                </a:lnTo>
                <a:lnTo>
                  <a:pt x="631075" y="178231"/>
                </a:lnTo>
                <a:lnTo>
                  <a:pt x="654685" y="152171"/>
                </a:lnTo>
                <a:lnTo>
                  <a:pt x="664895" y="110324"/>
                </a:lnTo>
                <a:close/>
              </a:path>
              <a:path w="681354" h="323214">
                <a:moveTo>
                  <a:pt x="681037" y="272046"/>
                </a:moveTo>
                <a:lnTo>
                  <a:pt x="360959" y="272046"/>
                </a:lnTo>
                <a:lnTo>
                  <a:pt x="360959" y="306933"/>
                </a:lnTo>
                <a:lnTo>
                  <a:pt x="681037" y="306933"/>
                </a:lnTo>
                <a:lnTo>
                  <a:pt x="681037" y="27204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77020" y="6165024"/>
            <a:ext cx="320675" cy="294640"/>
          </a:xfrm>
          <a:custGeom>
            <a:avLst/>
            <a:gdLst/>
            <a:ahLst/>
            <a:cxnLst/>
            <a:rect l="l" t="t" r="r" b="b"/>
            <a:pathLst>
              <a:path w="320675" h="294639">
                <a:moveTo>
                  <a:pt x="320065" y="260350"/>
                </a:moveTo>
                <a:lnTo>
                  <a:pt x="178231" y="260350"/>
                </a:lnTo>
                <a:lnTo>
                  <a:pt x="178231" y="199390"/>
                </a:lnTo>
                <a:lnTo>
                  <a:pt x="303936" y="199390"/>
                </a:lnTo>
                <a:lnTo>
                  <a:pt x="303936" y="166370"/>
                </a:lnTo>
                <a:lnTo>
                  <a:pt x="58534" y="166370"/>
                </a:lnTo>
                <a:lnTo>
                  <a:pt x="58534" y="115570"/>
                </a:lnTo>
                <a:lnTo>
                  <a:pt x="299059" y="115570"/>
                </a:lnTo>
                <a:lnTo>
                  <a:pt x="299059" y="83820"/>
                </a:lnTo>
                <a:lnTo>
                  <a:pt x="299059" y="33020"/>
                </a:lnTo>
                <a:lnTo>
                  <a:pt x="299059" y="0"/>
                </a:lnTo>
                <a:lnTo>
                  <a:pt x="21386" y="0"/>
                </a:lnTo>
                <a:lnTo>
                  <a:pt x="21386" y="33020"/>
                </a:lnTo>
                <a:lnTo>
                  <a:pt x="262280" y="33020"/>
                </a:lnTo>
                <a:lnTo>
                  <a:pt x="262280" y="83820"/>
                </a:lnTo>
                <a:lnTo>
                  <a:pt x="21386" y="83820"/>
                </a:lnTo>
                <a:lnTo>
                  <a:pt x="21386" y="115570"/>
                </a:lnTo>
                <a:lnTo>
                  <a:pt x="21386" y="166370"/>
                </a:lnTo>
                <a:lnTo>
                  <a:pt x="21386" y="199390"/>
                </a:lnTo>
                <a:lnTo>
                  <a:pt x="140335" y="199390"/>
                </a:lnTo>
                <a:lnTo>
                  <a:pt x="140335" y="260350"/>
                </a:lnTo>
                <a:lnTo>
                  <a:pt x="0" y="26035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603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42600" y="6166000"/>
            <a:ext cx="320675" cy="293370"/>
          </a:xfrm>
          <a:custGeom>
            <a:avLst/>
            <a:gdLst/>
            <a:ahLst/>
            <a:cxnLst/>
            <a:rect l="l" t="t" r="r" b="b"/>
            <a:pathLst>
              <a:path w="320675" h="293370">
                <a:moveTo>
                  <a:pt x="302058" y="34145"/>
                </a:moveTo>
                <a:lnTo>
                  <a:pt x="16510" y="34145"/>
                </a:lnTo>
                <a:lnTo>
                  <a:pt x="16510" y="0"/>
                </a:lnTo>
                <a:lnTo>
                  <a:pt x="302058" y="0"/>
                </a:lnTo>
                <a:lnTo>
                  <a:pt x="302058" y="34145"/>
                </a:lnTo>
                <a:close/>
              </a:path>
              <a:path w="320675" h="293370">
                <a:moveTo>
                  <a:pt x="9380" y="184236"/>
                </a:moveTo>
                <a:lnTo>
                  <a:pt x="9380" y="149715"/>
                </a:lnTo>
                <a:lnTo>
                  <a:pt x="56976" y="139045"/>
                </a:lnTo>
                <a:lnTo>
                  <a:pt x="97746" y="115851"/>
                </a:lnTo>
                <a:lnTo>
                  <a:pt x="128949" y="80697"/>
                </a:lnTo>
                <a:lnTo>
                  <a:pt x="147839" y="34145"/>
                </a:lnTo>
                <a:lnTo>
                  <a:pt x="187238" y="34145"/>
                </a:lnTo>
                <a:lnTo>
                  <a:pt x="184641" y="46029"/>
                </a:lnTo>
                <a:lnTo>
                  <a:pt x="181375" y="57456"/>
                </a:lnTo>
                <a:lnTo>
                  <a:pt x="177476" y="68391"/>
                </a:lnTo>
                <a:lnTo>
                  <a:pt x="172980" y="78797"/>
                </a:lnTo>
                <a:lnTo>
                  <a:pt x="226251" y="108440"/>
                </a:lnTo>
                <a:lnTo>
                  <a:pt x="155344" y="108440"/>
                </a:lnTo>
                <a:lnTo>
                  <a:pt x="126944" y="138910"/>
                </a:lnTo>
                <a:lnTo>
                  <a:pt x="92212" y="161957"/>
                </a:lnTo>
                <a:lnTo>
                  <a:pt x="52555" y="177195"/>
                </a:lnTo>
                <a:lnTo>
                  <a:pt x="9380" y="184236"/>
                </a:lnTo>
                <a:close/>
              </a:path>
              <a:path w="320675" h="293370">
                <a:moveTo>
                  <a:pt x="294929" y="186488"/>
                </a:moveTo>
                <a:lnTo>
                  <a:pt x="155344" y="108440"/>
                </a:lnTo>
                <a:lnTo>
                  <a:pt x="226251" y="108440"/>
                </a:lnTo>
                <a:lnTo>
                  <a:pt x="312564" y="156470"/>
                </a:lnTo>
                <a:lnTo>
                  <a:pt x="294929" y="186488"/>
                </a:lnTo>
                <a:close/>
              </a:path>
              <a:path w="320675" h="293370">
                <a:moveTo>
                  <a:pt x="178233" y="258156"/>
                </a:moveTo>
                <a:lnTo>
                  <a:pt x="141085" y="258156"/>
                </a:lnTo>
                <a:lnTo>
                  <a:pt x="141085" y="176732"/>
                </a:lnTo>
                <a:lnTo>
                  <a:pt x="178233" y="176732"/>
                </a:lnTo>
                <a:lnTo>
                  <a:pt x="178233" y="258156"/>
                </a:lnTo>
                <a:close/>
              </a:path>
              <a:path w="320675" h="293370">
                <a:moveTo>
                  <a:pt x="320069" y="293052"/>
                </a:moveTo>
                <a:lnTo>
                  <a:pt x="0" y="293052"/>
                </a:lnTo>
                <a:lnTo>
                  <a:pt x="0" y="258156"/>
                </a:lnTo>
                <a:lnTo>
                  <a:pt x="320069" y="258156"/>
                </a:lnTo>
                <a:lnTo>
                  <a:pt x="320069" y="29305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011824" y="6153992"/>
            <a:ext cx="327025" cy="320675"/>
          </a:xfrm>
          <a:custGeom>
            <a:avLst/>
            <a:gdLst/>
            <a:ahLst/>
            <a:cxnLst/>
            <a:rect l="l" t="t" r="r" b="b"/>
            <a:pathLst>
              <a:path w="327025" h="320675">
                <a:moveTo>
                  <a:pt x="281796" y="191366"/>
                </a:moveTo>
                <a:lnTo>
                  <a:pt x="244648" y="191366"/>
                </a:lnTo>
                <a:lnTo>
                  <a:pt x="244648" y="0"/>
                </a:lnTo>
                <a:lnTo>
                  <a:pt x="281796" y="0"/>
                </a:lnTo>
                <a:lnTo>
                  <a:pt x="281796" y="70918"/>
                </a:lnTo>
                <a:lnTo>
                  <a:pt x="326823" y="70918"/>
                </a:lnTo>
                <a:lnTo>
                  <a:pt x="326823" y="106564"/>
                </a:lnTo>
                <a:lnTo>
                  <a:pt x="281796" y="106564"/>
                </a:lnTo>
                <a:lnTo>
                  <a:pt x="281796" y="191366"/>
                </a:lnTo>
                <a:close/>
              </a:path>
              <a:path w="327025" h="320675">
                <a:moveTo>
                  <a:pt x="0" y="180109"/>
                </a:moveTo>
                <a:lnTo>
                  <a:pt x="0" y="147089"/>
                </a:lnTo>
                <a:lnTo>
                  <a:pt x="61132" y="141114"/>
                </a:lnTo>
                <a:lnTo>
                  <a:pt x="107455" y="123496"/>
                </a:lnTo>
                <a:lnTo>
                  <a:pt x="136823" y="93848"/>
                </a:lnTo>
                <a:lnTo>
                  <a:pt x="147089" y="51781"/>
                </a:lnTo>
                <a:lnTo>
                  <a:pt x="147089" y="40149"/>
                </a:lnTo>
                <a:lnTo>
                  <a:pt x="0" y="40149"/>
                </a:lnTo>
                <a:lnTo>
                  <a:pt x="0" y="7879"/>
                </a:lnTo>
                <a:lnTo>
                  <a:pt x="184612" y="7879"/>
                </a:lnTo>
                <a:lnTo>
                  <a:pt x="184612" y="45777"/>
                </a:lnTo>
                <a:lnTo>
                  <a:pt x="178650" y="88039"/>
                </a:lnTo>
                <a:lnTo>
                  <a:pt x="133956" y="147839"/>
                </a:lnTo>
                <a:lnTo>
                  <a:pt x="97225" y="165961"/>
                </a:lnTo>
                <a:lnTo>
                  <a:pt x="52240" y="176621"/>
                </a:lnTo>
                <a:lnTo>
                  <a:pt x="0" y="180109"/>
                </a:lnTo>
                <a:close/>
              </a:path>
              <a:path w="327025" h="320675">
                <a:moveTo>
                  <a:pt x="281796" y="320444"/>
                </a:moveTo>
                <a:lnTo>
                  <a:pt x="244273" y="320444"/>
                </a:lnTo>
                <a:lnTo>
                  <a:pt x="244273" y="241271"/>
                </a:lnTo>
                <a:lnTo>
                  <a:pt x="10881" y="241271"/>
                </a:lnTo>
                <a:lnTo>
                  <a:pt x="10881" y="209001"/>
                </a:lnTo>
                <a:lnTo>
                  <a:pt x="281796" y="209001"/>
                </a:lnTo>
                <a:lnTo>
                  <a:pt x="281796" y="3204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469271" y="6163754"/>
            <a:ext cx="320675" cy="318770"/>
          </a:xfrm>
          <a:custGeom>
            <a:avLst/>
            <a:gdLst/>
            <a:ahLst/>
            <a:cxnLst/>
            <a:rect l="l" t="t" r="r" b="b"/>
            <a:pathLst>
              <a:path w="320675" h="318770">
                <a:moveTo>
                  <a:pt x="303187" y="138430"/>
                </a:moveTo>
                <a:lnTo>
                  <a:pt x="59283" y="138430"/>
                </a:lnTo>
                <a:lnTo>
                  <a:pt x="59283" y="101600"/>
                </a:lnTo>
                <a:lnTo>
                  <a:pt x="294182" y="101600"/>
                </a:lnTo>
                <a:lnTo>
                  <a:pt x="294182" y="69850"/>
                </a:lnTo>
                <a:lnTo>
                  <a:pt x="59283" y="69850"/>
                </a:lnTo>
                <a:lnTo>
                  <a:pt x="59283" y="31750"/>
                </a:lnTo>
                <a:lnTo>
                  <a:pt x="298310" y="31750"/>
                </a:lnTo>
                <a:lnTo>
                  <a:pt x="298310" y="0"/>
                </a:lnTo>
                <a:lnTo>
                  <a:pt x="22136" y="0"/>
                </a:lnTo>
                <a:lnTo>
                  <a:pt x="22136" y="31750"/>
                </a:lnTo>
                <a:lnTo>
                  <a:pt x="22136" y="69850"/>
                </a:lnTo>
                <a:lnTo>
                  <a:pt x="22136" y="101600"/>
                </a:lnTo>
                <a:lnTo>
                  <a:pt x="22136" y="138430"/>
                </a:lnTo>
                <a:lnTo>
                  <a:pt x="22136" y="171450"/>
                </a:lnTo>
                <a:lnTo>
                  <a:pt x="303187" y="171450"/>
                </a:lnTo>
                <a:lnTo>
                  <a:pt x="303187" y="138430"/>
                </a:lnTo>
                <a:close/>
              </a:path>
              <a:path w="320675" h="318770">
                <a:moveTo>
                  <a:pt x="320065" y="209372"/>
                </a:moveTo>
                <a:lnTo>
                  <a:pt x="0" y="209372"/>
                </a:lnTo>
                <a:lnTo>
                  <a:pt x="0" y="243154"/>
                </a:lnTo>
                <a:lnTo>
                  <a:pt x="140703" y="243154"/>
                </a:lnTo>
                <a:lnTo>
                  <a:pt x="140703" y="318198"/>
                </a:lnTo>
                <a:lnTo>
                  <a:pt x="178612" y="318198"/>
                </a:lnTo>
                <a:lnTo>
                  <a:pt x="178612" y="243154"/>
                </a:lnTo>
                <a:lnTo>
                  <a:pt x="320065" y="243154"/>
                </a:lnTo>
                <a:lnTo>
                  <a:pt x="320065" y="2093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833996" y="6153992"/>
            <a:ext cx="331470" cy="320675"/>
          </a:xfrm>
          <a:custGeom>
            <a:avLst/>
            <a:gdLst/>
            <a:ahLst/>
            <a:cxnLst/>
            <a:rect l="l" t="t" r="r" b="b"/>
            <a:pathLst>
              <a:path w="331470" h="320675">
                <a:moveTo>
                  <a:pt x="286298" y="320444"/>
                </a:moveTo>
                <a:lnTo>
                  <a:pt x="249151" y="320444"/>
                </a:lnTo>
                <a:lnTo>
                  <a:pt x="249151" y="0"/>
                </a:lnTo>
                <a:lnTo>
                  <a:pt x="286298" y="0"/>
                </a:lnTo>
                <a:lnTo>
                  <a:pt x="286298" y="129828"/>
                </a:lnTo>
                <a:lnTo>
                  <a:pt x="331326" y="129828"/>
                </a:lnTo>
                <a:lnTo>
                  <a:pt x="331326" y="165475"/>
                </a:lnTo>
                <a:lnTo>
                  <a:pt x="286298" y="165475"/>
                </a:lnTo>
                <a:lnTo>
                  <a:pt x="286298" y="320444"/>
                </a:lnTo>
                <a:close/>
              </a:path>
              <a:path w="331470" h="320675">
                <a:moveTo>
                  <a:pt x="209001" y="45777"/>
                </a:moveTo>
                <a:lnTo>
                  <a:pt x="7504" y="45777"/>
                </a:lnTo>
                <a:lnTo>
                  <a:pt x="7504" y="11632"/>
                </a:lnTo>
                <a:lnTo>
                  <a:pt x="209001" y="11632"/>
                </a:lnTo>
                <a:lnTo>
                  <a:pt x="209001" y="45777"/>
                </a:lnTo>
                <a:close/>
              </a:path>
              <a:path w="331470" h="320675">
                <a:moveTo>
                  <a:pt x="0" y="301307"/>
                </a:moveTo>
                <a:lnTo>
                  <a:pt x="0" y="264535"/>
                </a:lnTo>
                <a:lnTo>
                  <a:pt x="31092" y="249169"/>
                </a:lnTo>
                <a:lnTo>
                  <a:pt x="56116" y="217250"/>
                </a:lnTo>
                <a:lnTo>
                  <a:pt x="74673" y="171139"/>
                </a:lnTo>
                <a:lnTo>
                  <a:pt x="86368" y="113195"/>
                </a:lnTo>
                <a:lnTo>
                  <a:pt x="90805" y="45777"/>
                </a:lnTo>
                <a:lnTo>
                  <a:pt x="128327" y="45777"/>
                </a:lnTo>
                <a:lnTo>
                  <a:pt x="127489" y="73274"/>
                </a:lnTo>
                <a:lnTo>
                  <a:pt x="125560" y="99435"/>
                </a:lnTo>
                <a:lnTo>
                  <a:pt x="122576" y="124188"/>
                </a:lnTo>
                <a:lnTo>
                  <a:pt x="118572" y="147464"/>
                </a:lnTo>
                <a:lnTo>
                  <a:pt x="152045" y="189490"/>
                </a:lnTo>
                <a:lnTo>
                  <a:pt x="107690" y="189490"/>
                </a:lnTo>
                <a:lnTo>
                  <a:pt x="88489" y="234189"/>
                </a:lnTo>
                <a:lnTo>
                  <a:pt x="63835" y="268194"/>
                </a:lnTo>
                <a:lnTo>
                  <a:pt x="34186" y="290801"/>
                </a:lnTo>
                <a:lnTo>
                  <a:pt x="0" y="301307"/>
                </a:lnTo>
                <a:close/>
              </a:path>
              <a:path w="331470" h="320675">
                <a:moveTo>
                  <a:pt x="192116" y="298681"/>
                </a:moveTo>
                <a:lnTo>
                  <a:pt x="107690" y="189490"/>
                </a:lnTo>
                <a:lnTo>
                  <a:pt x="152045" y="189490"/>
                </a:lnTo>
                <a:lnTo>
                  <a:pt x="221384" y="276542"/>
                </a:lnTo>
                <a:lnTo>
                  <a:pt x="192116" y="2986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307572" y="6154000"/>
            <a:ext cx="669925" cy="321310"/>
          </a:xfrm>
          <a:custGeom>
            <a:avLst/>
            <a:gdLst/>
            <a:ahLst/>
            <a:cxnLst/>
            <a:rect l="l" t="t" r="r" b="b"/>
            <a:pathLst>
              <a:path w="669925" h="321310">
                <a:moveTo>
                  <a:pt x="174485" y="11633"/>
                </a:moveTo>
                <a:lnTo>
                  <a:pt x="0" y="11633"/>
                </a:lnTo>
                <a:lnTo>
                  <a:pt x="0" y="45770"/>
                </a:lnTo>
                <a:lnTo>
                  <a:pt x="136588" y="45770"/>
                </a:lnTo>
                <a:lnTo>
                  <a:pt x="136588" y="89674"/>
                </a:lnTo>
                <a:lnTo>
                  <a:pt x="130733" y="149110"/>
                </a:lnTo>
                <a:lnTo>
                  <a:pt x="113576" y="197739"/>
                </a:lnTo>
                <a:lnTo>
                  <a:pt x="85686" y="234213"/>
                </a:lnTo>
                <a:lnTo>
                  <a:pt x="47637" y="257175"/>
                </a:lnTo>
                <a:lnTo>
                  <a:pt x="0" y="265290"/>
                </a:lnTo>
                <a:lnTo>
                  <a:pt x="0" y="300558"/>
                </a:lnTo>
                <a:lnTo>
                  <a:pt x="43929" y="295529"/>
                </a:lnTo>
                <a:lnTo>
                  <a:pt x="82181" y="280911"/>
                </a:lnTo>
                <a:lnTo>
                  <a:pt x="114363" y="257429"/>
                </a:lnTo>
                <a:lnTo>
                  <a:pt x="140068" y="225780"/>
                </a:lnTo>
                <a:lnTo>
                  <a:pt x="158927" y="186677"/>
                </a:lnTo>
                <a:lnTo>
                  <a:pt x="170535" y="140817"/>
                </a:lnTo>
                <a:lnTo>
                  <a:pt x="174421" y="89674"/>
                </a:lnTo>
                <a:lnTo>
                  <a:pt x="174485" y="11633"/>
                </a:lnTo>
                <a:close/>
              </a:path>
              <a:path w="669925" h="321310">
                <a:moveTo>
                  <a:pt x="323456" y="129832"/>
                </a:moveTo>
                <a:lnTo>
                  <a:pt x="278422" y="129832"/>
                </a:lnTo>
                <a:lnTo>
                  <a:pt x="278422" y="0"/>
                </a:lnTo>
                <a:lnTo>
                  <a:pt x="241274" y="0"/>
                </a:lnTo>
                <a:lnTo>
                  <a:pt x="241274" y="320446"/>
                </a:lnTo>
                <a:lnTo>
                  <a:pt x="278422" y="320446"/>
                </a:lnTo>
                <a:lnTo>
                  <a:pt x="278422" y="165468"/>
                </a:lnTo>
                <a:lnTo>
                  <a:pt x="323456" y="165468"/>
                </a:lnTo>
                <a:lnTo>
                  <a:pt x="323456" y="129832"/>
                </a:lnTo>
                <a:close/>
              </a:path>
              <a:path w="669925" h="321310">
                <a:moveTo>
                  <a:pt x="649897" y="262280"/>
                </a:moveTo>
                <a:lnTo>
                  <a:pt x="638670" y="234619"/>
                </a:lnTo>
                <a:lnTo>
                  <a:pt x="635977" y="233019"/>
                </a:lnTo>
                <a:lnTo>
                  <a:pt x="610870" y="218109"/>
                </a:lnTo>
                <a:lnTo>
                  <a:pt x="610870" y="262280"/>
                </a:lnTo>
                <a:lnTo>
                  <a:pt x="602272" y="276250"/>
                </a:lnTo>
                <a:lnTo>
                  <a:pt x="579450" y="285407"/>
                </a:lnTo>
                <a:lnTo>
                  <a:pt x="546925" y="290410"/>
                </a:lnTo>
                <a:lnTo>
                  <a:pt x="509193" y="291922"/>
                </a:lnTo>
                <a:lnTo>
                  <a:pt x="471449" y="290410"/>
                </a:lnTo>
                <a:lnTo>
                  <a:pt x="438924" y="285407"/>
                </a:lnTo>
                <a:lnTo>
                  <a:pt x="416102" y="276250"/>
                </a:lnTo>
                <a:lnTo>
                  <a:pt x="407504" y="262280"/>
                </a:lnTo>
                <a:lnTo>
                  <a:pt x="416102" y="248526"/>
                </a:lnTo>
                <a:lnTo>
                  <a:pt x="438924" y="239483"/>
                </a:lnTo>
                <a:lnTo>
                  <a:pt x="471449" y="234530"/>
                </a:lnTo>
                <a:lnTo>
                  <a:pt x="509193" y="233019"/>
                </a:lnTo>
                <a:lnTo>
                  <a:pt x="546925" y="234530"/>
                </a:lnTo>
                <a:lnTo>
                  <a:pt x="579450" y="239483"/>
                </a:lnTo>
                <a:lnTo>
                  <a:pt x="602272" y="248526"/>
                </a:lnTo>
                <a:lnTo>
                  <a:pt x="610870" y="262280"/>
                </a:lnTo>
                <a:lnTo>
                  <a:pt x="610870" y="218109"/>
                </a:lnTo>
                <a:lnTo>
                  <a:pt x="608253" y="216547"/>
                </a:lnTo>
                <a:lnTo>
                  <a:pt x="563460" y="206717"/>
                </a:lnTo>
                <a:lnTo>
                  <a:pt x="509193" y="203746"/>
                </a:lnTo>
                <a:lnTo>
                  <a:pt x="454914" y="206717"/>
                </a:lnTo>
                <a:lnTo>
                  <a:pt x="410133" y="216547"/>
                </a:lnTo>
                <a:lnTo>
                  <a:pt x="379704" y="234619"/>
                </a:lnTo>
                <a:lnTo>
                  <a:pt x="368477" y="262280"/>
                </a:lnTo>
                <a:lnTo>
                  <a:pt x="379704" y="290004"/>
                </a:lnTo>
                <a:lnTo>
                  <a:pt x="410133" y="308203"/>
                </a:lnTo>
                <a:lnTo>
                  <a:pt x="454914" y="318160"/>
                </a:lnTo>
                <a:lnTo>
                  <a:pt x="509193" y="321195"/>
                </a:lnTo>
                <a:lnTo>
                  <a:pt x="563460" y="318160"/>
                </a:lnTo>
                <a:lnTo>
                  <a:pt x="608253" y="308203"/>
                </a:lnTo>
                <a:lnTo>
                  <a:pt x="635469" y="291922"/>
                </a:lnTo>
                <a:lnTo>
                  <a:pt x="638670" y="290004"/>
                </a:lnTo>
                <a:lnTo>
                  <a:pt x="649897" y="262280"/>
                </a:lnTo>
                <a:close/>
              </a:path>
              <a:path w="669925" h="321310">
                <a:moveTo>
                  <a:pt x="650278" y="82918"/>
                </a:moveTo>
                <a:lnTo>
                  <a:pt x="409752" y="82918"/>
                </a:lnTo>
                <a:lnTo>
                  <a:pt x="409752" y="0"/>
                </a:lnTo>
                <a:lnTo>
                  <a:pt x="372224" y="0"/>
                </a:lnTo>
                <a:lnTo>
                  <a:pt x="372224" y="112941"/>
                </a:lnTo>
                <a:lnTo>
                  <a:pt x="650278" y="112941"/>
                </a:lnTo>
                <a:lnTo>
                  <a:pt x="650278" y="82918"/>
                </a:lnTo>
                <a:close/>
              </a:path>
              <a:path w="669925" h="321310">
                <a:moveTo>
                  <a:pt x="669404" y="144830"/>
                </a:moveTo>
                <a:lnTo>
                  <a:pt x="349338" y="144830"/>
                </a:lnTo>
                <a:lnTo>
                  <a:pt x="349338" y="174853"/>
                </a:lnTo>
                <a:lnTo>
                  <a:pt x="669404" y="174853"/>
                </a:lnTo>
                <a:lnTo>
                  <a:pt x="669404" y="14483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2351" y="3135407"/>
            <a:ext cx="491937" cy="494409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2351" y="3898681"/>
            <a:ext cx="491937" cy="494409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2351" y="4668140"/>
            <a:ext cx="491937" cy="494409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2351" y="5387497"/>
            <a:ext cx="491937" cy="494409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2351" y="6081693"/>
            <a:ext cx="491937" cy="494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954" y="9326593"/>
            <a:ext cx="16286625" cy="9604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72616" y="2430449"/>
            <a:ext cx="282575" cy="205740"/>
          </a:xfrm>
          <a:custGeom>
            <a:avLst/>
            <a:gdLst/>
            <a:ahLst/>
            <a:cxnLst/>
            <a:rect l="l" t="t" r="r" b="b"/>
            <a:pathLst>
              <a:path w="282575" h="205739">
                <a:moveTo>
                  <a:pt x="282536" y="171450"/>
                </a:moveTo>
                <a:lnTo>
                  <a:pt x="37147" y="171450"/>
                </a:lnTo>
                <a:lnTo>
                  <a:pt x="37147" y="119380"/>
                </a:lnTo>
                <a:lnTo>
                  <a:pt x="273532" y="119380"/>
                </a:lnTo>
                <a:lnTo>
                  <a:pt x="273532" y="86360"/>
                </a:lnTo>
                <a:lnTo>
                  <a:pt x="37147" y="86360"/>
                </a:lnTo>
                <a:lnTo>
                  <a:pt x="37147" y="34290"/>
                </a:lnTo>
                <a:lnTo>
                  <a:pt x="277660" y="34290"/>
                </a:lnTo>
                <a:lnTo>
                  <a:pt x="277660" y="0"/>
                </a:lnTo>
                <a:lnTo>
                  <a:pt x="0" y="0"/>
                </a:lnTo>
                <a:lnTo>
                  <a:pt x="0" y="34290"/>
                </a:lnTo>
                <a:lnTo>
                  <a:pt x="0" y="86360"/>
                </a:lnTo>
                <a:lnTo>
                  <a:pt x="0" y="119380"/>
                </a:lnTo>
                <a:lnTo>
                  <a:pt x="0" y="171450"/>
                </a:lnTo>
                <a:lnTo>
                  <a:pt x="0" y="205740"/>
                </a:lnTo>
                <a:lnTo>
                  <a:pt x="282536" y="205740"/>
                </a:lnTo>
                <a:lnTo>
                  <a:pt x="282536" y="1714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231" y="2690326"/>
            <a:ext cx="320675" cy="34290"/>
          </a:xfrm>
          <a:custGeom>
            <a:avLst/>
            <a:gdLst/>
            <a:ahLst/>
            <a:cxnLst/>
            <a:rect l="l" t="t" r="r" b="b"/>
            <a:pathLst>
              <a:path w="320675" h="34289">
                <a:moveTo>
                  <a:pt x="320061" y="34144"/>
                </a:moveTo>
                <a:lnTo>
                  <a:pt x="0" y="34144"/>
                </a:lnTo>
                <a:lnTo>
                  <a:pt x="0" y="0"/>
                </a:lnTo>
                <a:lnTo>
                  <a:pt x="320061" y="0"/>
                </a:lnTo>
                <a:lnTo>
                  <a:pt x="320061" y="3414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947" y="2419418"/>
            <a:ext cx="306705" cy="316865"/>
          </a:xfrm>
          <a:custGeom>
            <a:avLst/>
            <a:gdLst/>
            <a:ahLst/>
            <a:cxnLst/>
            <a:rect l="l" t="t" r="r" b="b"/>
            <a:pathLst>
              <a:path w="306705" h="316864">
                <a:moveTo>
                  <a:pt x="298298" y="85174"/>
                </a:moveTo>
                <a:lnTo>
                  <a:pt x="263028" y="85174"/>
                </a:lnTo>
                <a:lnTo>
                  <a:pt x="263028" y="0"/>
                </a:lnTo>
                <a:lnTo>
                  <a:pt x="298298" y="0"/>
                </a:lnTo>
                <a:lnTo>
                  <a:pt x="298298" y="85174"/>
                </a:lnTo>
                <a:close/>
              </a:path>
              <a:path w="306705" h="316864">
                <a:moveTo>
                  <a:pt x="210872" y="242015"/>
                </a:moveTo>
                <a:lnTo>
                  <a:pt x="175602" y="242015"/>
                </a:lnTo>
                <a:lnTo>
                  <a:pt x="175602" y="1876"/>
                </a:lnTo>
                <a:lnTo>
                  <a:pt x="210872" y="1876"/>
                </a:lnTo>
                <a:lnTo>
                  <a:pt x="210872" y="85174"/>
                </a:lnTo>
                <a:lnTo>
                  <a:pt x="298298" y="85174"/>
                </a:lnTo>
                <a:lnTo>
                  <a:pt x="298298" y="118944"/>
                </a:lnTo>
                <a:lnTo>
                  <a:pt x="210872" y="118944"/>
                </a:lnTo>
                <a:lnTo>
                  <a:pt x="210872" y="242015"/>
                </a:lnTo>
                <a:close/>
              </a:path>
              <a:path w="306705" h="316864">
                <a:moveTo>
                  <a:pt x="63411" y="200366"/>
                </a:moveTo>
                <a:lnTo>
                  <a:pt x="0" y="200366"/>
                </a:lnTo>
                <a:lnTo>
                  <a:pt x="0" y="88176"/>
                </a:lnTo>
                <a:lnTo>
                  <a:pt x="100933" y="88176"/>
                </a:lnTo>
                <a:lnTo>
                  <a:pt x="100933" y="39397"/>
                </a:lnTo>
                <a:lnTo>
                  <a:pt x="0" y="39397"/>
                </a:lnTo>
                <a:lnTo>
                  <a:pt x="0" y="7879"/>
                </a:lnTo>
                <a:lnTo>
                  <a:pt x="135829" y="7879"/>
                </a:lnTo>
                <a:lnTo>
                  <a:pt x="135829" y="118568"/>
                </a:lnTo>
                <a:lnTo>
                  <a:pt x="34895" y="118568"/>
                </a:lnTo>
                <a:lnTo>
                  <a:pt x="34895" y="168848"/>
                </a:lnTo>
                <a:lnTo>
                  <a:pt x="153839" y="168848"/>
                </a:lnTo>
                <a:lnTo>
                  <a:pt x="153839" y="188359"/>
                </a:lnTo>
                <a:lnTo>
                  <a:pt x="136016" y="193718"/>
                </a:lnTo>
                <a:lnTo>
                  <a:pt x="114535" y="197458"/>
                </a:lnTo>
                <a:lnTo>
                  <a:pt x="90099" y="199651"/>
                </a:lnTo>
                <a:lnTo>
                  <a:pt x="63411" y="200366"/>
                </a:lnTo>
                <a:close/>
              </a:path>
              <a:path w="306705" h="316864">
                <a:moveTo>
                  <a:pt x="298298" y="247644"/>
                </a:moveTo>
                <a:lnTo>
                  <a:pt x="263028" y="247644"/>
                </a:lnTo>
                <a:lnTo>
                  <a:pt x="263028" y="118944"/>
                </a:lnTo>
                <a:lnTo>
                  <a:pt x="298298" y="118944"/>
                </a:lnTo>
                <a:lnTo>
                  <a:pt x="298298" y="247644"/>
                </a:lnTo>
                <a:close/>
              </a:path>
              <a:path w="306705" h="316864">
                <a:moveTo>
                  <a:pt x="153839" y="168848"/>
                </a:moveTo>
                <a:lnTo>
                  <a:pt x="66038" y="168848"/>
                </a:lnTo>
                <a:lnTo>
                  <a:pt x="91840" y="168244"/>
                </a:lnTo>
                <a:lnTo>
                  <a:pt x="115426" y="166268"/>
                </a:lnTo>
                <a:lnTo>
                  <a:pt x="136268" y="162674"/>
                </a:lnTo>
                <a:lnTo>
                  <a:pt x="153839" y="157216"/>
                </a:lnTo>
                <a:lnTo>
                  <a:pt x="153839" y="168848"/>
                </a:lnTo>
                <a:close/>
              </a:path>
              <a:path w="306705" h="316864">
                <a:moveTo>
                  <a:pt x="306178" y="316309"/>
                </a:moveTo>
                <a:lnTo>
                  <a:pt x="20261" y="316309"/>
                </a:lnTo>
                <a:lnTo>
                  <a:pt x="20261" y="224380"/>
                </a:lnTo>
                <a:lnTo>
                  <a:pt x="57783" y="224380"/>
                </a:lnTo>
                <a:lnTo>
                  <a:pt x="57783" y="283289"/>
                </a:lnTo>
                <a:lnTo>
                  <a:pt x="306178" y="283289"/>
                </a:lnTo>
                <a:lnTo>
                  <a:pt x="306178" y="31630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4153" y="2430449"/>
            <a:ext cx="281940" cy="189230"/>
          </a:xfrm>
          <a:custGeom>
            <a:avLst/>
            <a:gdLst/>
            <a:ahLst/>
            <a:cxnLst/>
            <a:rect l="l" t="t" r="r" b="b"/>
            <a:pathLst>
              <a:path w="281939" h="189230">
                <a:moveTo>
                  <a:pt x="281787" y="154940"/>
                </a:moveTo>
                <a:lnTo>
                  <a:pt x="37896" y="154940"/>
                </a:lnTo>
                <a:lnTo>
                  <a:pt x="37896" y="35560"/>
                </a:lnTo>
                <a:lnTo>
                  <a:pt x="278041" y="35560"/>
                </a:lnTo>
                <a:lnTo>
                  <a:pt x="278041" y="0"/>
                </a:lnTo>
                <a:lnTo>
                  <a:pt x="0" y="0"/>
                </a:lnTo>
                <a:lnTo>
                  <a:pt x="0" y="35560"/>
                </a:lnTo>
                <a:lnTo>
                  <a:pt x="0" y="154940"/>
                </a:lnTo>
                <a:lnTo>
                  <a:pt x="0" y="189230"/>
                </a:lnTo>
                <a:lnTo>
                  <a:pt x="281787" y="189230"/>
                </a:lnTo>
                <a:lnTo>
                  <a:pt x="281787" y="15494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3151" y="2689576"/>
            <a:ext cx="320675" cy="34925"/>
          </a:xfrm>
          <a:custGeom>
            <a:avLst/>
            <a:gdLst/>
            <a:ahLst/>
            <a:cxnLst/>
            <a:rect l="l" t="t" r="r" b="b"/>
            <a:pathLst>
              <a:path w="320675" h="34925">
                <a:moveTo>
                  <a:pt x="320061" y="34895"/>
                </a:moveTo>
                <a:lnTo>
                  <a:pt x="0" y="34895"/>
                </a:lnTo>
                <a:lnTo>
                  <a:pt x="0" y="0"/>
                </a:lnTo>
                <a:lnTo>
                  <a:pt x="320061" y="0"/>
                </a:lnTo>
                <a:lnTo>
                  <a:pt x="320061" y="348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239" y="2419418"/>
            <a:ext cx="304165" cy="320675"/>
          </a:xfrm>
          <a:custGeom>
            <a:avLst/>
            <a:gdLst/>
            <a:ahLst/>
            <a:cxnLst/>
            <a:rect l="l" t="t" r="r" b="b"/>
            <a:pathLst>
              <a:path w="304164" h="320675">
                <a:moveTo>
                  <a:pt x="303926" y="320436"/>
                </a:moveTo>
                <a:lnTo>
                  <a:pt x="268656" y="320436"/>
                </a:lnTo>
                <a:lnTo>
                  <a:pt x="268656" y="0"/>
                </a:lnTo>
                <a:lnTo>
                  <a:pt x="303926" y="0"/>
                </a:lnTo>
                <a:lnTo>
                  <a:pt x="303926" y="320436"/>
                </a:lnTo>
                <a:close/>
              </a:path>
              <a:path w="304164" h="320675">
                <a:moveTo>
                  <a:pt x="226256" y="133577"/>
                </a:moveTo>
                <a:lnTo>
                  <a:pt x="191361" y="133577"/>
                </a:lnTo>
                <a:lnTo>
                  <a:pt x="191361" y="1876"/>
                </a:lnTo>
                <a:lnTo>
                  <a:pt x="226256" y="1876"/>
                </a:lnTo>
                <a:lnTo>
                  <a:pt x="226256" y="133577"/>
                </a:lnTo>
                <a:close/>
              </a:path>
              <a:path w="304164" h="320675">
                <a:moveTo>
                  <a:pt x="74668" y="305427"/>
                </a:moveTo>
                <a:lnTo>
                  <a:pt x="42581" y="296715"/>
                </a:lnTo>
                <a:lnTo>
                  <a:pt x="19183" y="269781"/>
                </a:lnTo>
                <a:lnTo>
                  <a:pt x="4860" y="223430"/>
                </a:lnTo>
                <a:lnTo>
                  <a:pt x="0" y="156466"/>
                </a:lnTo>
                <a:lnTo>
                  <a:pt x="4860" y="89501"/>
                </a:lnTo>
                <a:lnTo>
                  <a:pt x="19183" y="43150"/>
                </a:lnTo>
                <a:lnTo>
                  <a:pt x="42581" y="16216"/>
                </a:lnTo>
                <a:lnTo>
                  <a:pt x="74668" y="7504"/>
                </a:lnTo>
                <a:lnTo>
                  <a:pt x="104527" y="14909"/>
                </a:lnTo>
                <a:lnTo>
                  <a:pt x="126964" y="37756"/>
                </a:lnTo>
                <a:lnTo>
                  <a:pt x="128288" y="41274"/>
                </a:lnTo>
                <a:lnTo>
                  <a:pt x="74668" y="41274"/>
                </a:lnTo>
                <a:lnTo>
                  <a:pt x="57273" y="48192"/>
                </a:lnTo>
                <a:lnTo>
                  <a:pt x="44979" y="69321"/>
                </a:lnTo>
                <a:lnTo>
                  <a:pt x="37680" y="105225"/>
                </a:lnTo>
                <a:lnTo>
                  <a:pt x="35270" y="156466"/>
                </a:lnTo>
                <a:lnTo>
                  <a:pt x="37680" y="207706"/>
                </a:lnTo>
                <a:lnTo>
                  <a:pt x="44979" y="243610"/>
                </a:lnTo>
                <a:lnTo>
                  <a:pt x="57273" y="264739"/>
                </a:lnTo>
                <a:lnTo>
                  <a:pt x="74668" y="271658"/>
                </a:lnTo>
                <a:lnTo>
                  <a:pt x="128787" y="271658"/>
                </a:lnTo>
                <a:lnTo>
                  <a:pt x="128418" y="272736"/>
                </a:lnTo>
                <a:lnTo>
                  <a:pt x="105588" y="297436"/>
                </a:lnTo>
                <a:lnTo>
                  <a:pt x="74668" y="305427"/>
                </a:lnTo>
                <a:close/>
              </a:path>
              <a:path w="304164" h="320675">
                <a:moveTo>
                  <a:pt x="128787" y="271658"/>
                </a:moveTo>
                <a:lnTo>
                  <a:pt x="74668" y="271658"/>
                </a:lnTo>
                <a:lnTo>
                  <a:pt x="92004" y="264739"/>
                </a:lnTo>
                <a:lnTo>
                  <a:pt x="104169" y="243610"/>
                </a:lnTo>
                <a:lnTo>
                  <a:pt x="111340" y="207706"/>
                </a:lnTo>
                <a:lnTo>
                  <a:pt x="113691" y="156466"/>
                </a:lnTo>
                <a:lnTo>
                  <a:pt x="111340" y="105225"/>
                </a:lnTo>
                <a:lnTo>
                  <a:pt x="104169" y="69321"/>
                </a:lnTo>
                <a:lnTo>
                  <a:pt x="92004" y="48192"/>
                </a:lnTo>
                <a:lnTo>
                  <a:pt x="74668" y="41274"/>
                </a:lnTo>
                <a:lnTo>
                  <a:pt x="128288" y="41274"/>
                </a:lnTo>
                <a:lnTo>
                  <a:pt x="141732" y="76995"/>
                </a:lnTo>
                <a:lnTo>
                  <a:pt x="148586" y="133577"/>
                </a:lnTo>
                <a:lnTo>
                  <a:pt x="226256" y="133577"/>
                </a:lnTo>
                <a:lnTo>
                  <a:pt x="226256" y="168848"/>
                </a:lnTo>
                <a:lnTo>
                  <a:pt x="148961" y="168848"/>
                </a:lnTo>
                <a:lnTo>
                  <a:pt x="142946" y="230237"/>
                </a:lnTo>
                <a:lnTo>
                  <a:pt x="128787" y="271658"/>
                </a:lnTo>
                <a:close/>
              </a:path>
              <a:path w="304164" h="320675">
                <a:moveTo>
                  <a:pt x="226256" y="314808"/>
                </a:moveTo>
                <a:lnTo>
                  <a:pt x="191361" y="314808"/>
                </a:lnTo>
                <a:lnTo>
                  <a:pt x="191361" y="168848"/>
                </a:lnTo>
                <a:lnTo>
                  <a:pt x="226256" y="168848"/>
                </a:lnTo>
                <a:lnTo>
                  <a:pt x="226256" y="3148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1327" y="2419418"/>
            <a:ext cx="37465" cy="238125"/>
          </a:xfrm>
          <a:custGeom>
            <a:avLst/>
            <a:gdLst/>
            <a:ahLst/>
            <a:cxnLst/>
            <a:rect l="l" t="t" r="r" b="b"/>
            <a:pathLst>
              <a:path w="37464" h="238125">
                <a:moveTo>
                  <a:pt x="37146" y="237888"/>
                </a:moveTo>
                <a:lnTo>
                  <a:pt x="0" y="237888"/>
                </a:lnTo>
                <a:lnTo>
                  <a:pt x="0" y="0"/>
                </a:lnTo>
                <a:lnTo>
                  <a:pt x="37146" y="0"/>
                </a:lnTo>
                <a:lnTo>
                  <a:pt x="37146" y="23788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4053" y="2427909"/>
            <a:ext cx="293370" cy="307340"/>
          </a:xfrm>
          <a:custGeom>
            <a:avLst/>
            <a:gdLst/>
            <a:ahLst/>
            <a:cxnLst/>
            <a:rect l="l" t="t" r="r" b="b"/>
            <a:pathLst>
              <a:path w="293369" h="307339">
                <a:moveTo>
                  <a:pt x="190614" y="0"/>
                </a:moveTo>
                <a:lnTo>
                  <a:pt x="153835" y="0"/>
                </a:lnTo>
                <a:lnTo>
                  <a:pt x="153835" y="31750"/>
                </a:lnTo>
                <a:lnTo>
                  <a:pt x="153835" y="139700"/>
                </a:lnTo>
                <a:lnTo>
                  <a:pt x="36766" y="139700"/>
                </a:lnTo>
                <a:lnTo>
                  <a:pt x="36766" y="31750"/>
                </a:lnTo>
                <a:lnTo>
                  <a:pt x="153835" y="31750"/>
                </a:lnTo>
                <a:lnTo>
                  <a:pt x="153835" y="0"/>
                </a:lnTo>
                <a:lnTo>
                  <a:pt x="0" y="0"/>
                </a:lnTo>
                <a:lnTo>
                  <a:pt x="0" y="31750"/>
                </a:lnTo>
                <a:lnTo>
                  <a:pt x="0" y="139700"/>
                </a:lnTo>
                <a:lnTo>
                  <a:pt x="0" y="172720"/>
                </a:lnTo>
                <a:lnTo>
                  <a:pt x="190614" y="172720"/>
                </a:lnTo>
                <a:lnTo>
                  <a:pt x="190614" y="140106"/>
                </a:lnTo>
                <a:lnTo>
                  <a:pt x="190614" y="139700"/>
                </a:lnTo>
                <a:lnTo>
                  <a:pt x="190614" y="31750"/>
                </a:lnTo>
                <a:lnTo>
                  <a:pt x="190614" y="0"/>
                </a:lnTo>
                <a:close/>
              </a:path>
              <a:path w="293369" h="307339">
                <a:moveTo>
                  <a:pt x="293039" y="274320"/>
                </a:moveTo>
                <a:lnTo>
                  <a:pt x="50279" y="274320"/>
                </a:lnTo>
                <a:lnTo>
                  <a:pt x="50279" y="204470"/>
                </a:lnTo>
                <a:lnTo>
                  <a:pt x="12750" y="204470"/>
                </a:lnTo>
                <a:lnTo>
                  <a:pt x="12750" y="274320"/>
                </a:lnTo>
                <a:lnTo>
                  <a:pt x="12750" y="307340"/>
                </a:lnTo>
                <a:lnTo>
                  <a:pt x="293039" y="307340"/>
                </a:lnTo>
                <a:lnTo>
                  <a:pt x="293039" y="2743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637" y="2413799"/>
            <a:ext cx="688340" cy="321945"/>
          </a:xfrm>
          <a:custGeom>
            <a:avLst/>
            <a:gdLst/>
            <a:ahLst/>
            <a:cxnLst/>
            <a:rect l="l" t="t" r="r" b="b"/>
            <a:pathLst>
              <a:path w="688339" h="321944">
                <a:moveTo>
                  <a:pt x="184607" y="13500"/>
                </a:moveTo>
                <a:lnTo>
                  <a:pt x="0" y="13500"/>
                </a:lnTo>
                <a:lnTo>
                  <a:pt x="0" y="45021"/>
                </a:lnTo>
                <a:lnTo>
                  <a:pt x="147078" y="45021"/>
                </a:lnTo>
                <a:lnTo>
                  <a:pt x="147078" y="54775"/>
                </a:lnTo>
                <a:lnTo>
                  <a:pt x="136817" y="92024"/>
                </a:lnTo>
                <a:lnTo>
                  <a:pt x="107454" y="118008"/>
                </a:lnTo>
                <a:lnTo>
                  <a:pt x="61125" y="133299"/>
                </a:lnTo>
                <a:lnTo>
                  <a:pt x="0" y="138455"/>
                </a:lnTo>
                <a:lnTo>
                  <a:pt x="0" y="170726"/>
                </a:lnTo>
                <a:lnTo>
                  <a:pt x="52235" y="167728"/>
                </a:lnTo>
                <a:lnTo>
                  <a:pt x="97218" y="158432"/>
                </a:lnTo>
                <a:lnTo>
                  <a:pt x="133946" y="142341"/>
                </a:lnTo>
                <a:lnTo>
                  <a:pt x="178638" y="87820"/>
                </a:lnTo>
                <a:lnTo>
                  <a:pt x="184607" y="48399"/>
                </a:lnTo>
                <a:lnTo>
                  <a:pt x="184607" y="13500"/>
                </a:lnTo>
                <a:close/>
              </a:path>
              <a:path w="688339" h="321944">
                <a:moveTo>
                  <a:pt x="281787" y="197358"/>
                </a:moveTo>
                <a:lnTo>
                  <a:pt x="244640" y="197358"/>
                </a:lnTo>
                <a:lnTo>
                  <a:pt x="244640" y="228879"/>
                </a:lnTo>
                <a:lnTo>
                  <a:pt x="244640" y="290410"/>
                </a:lnTo>
                <a:lnTo>
                  <a:pt x="51028" y="290410"/>
                </a:lnTo>
                <a:lnTo>
                  <a:pt x="51028" y="228879"/>
                </a:lnTo>
                <a:lnTo>
                  <a:pt x="244640" y="228879"/>
                </a:lnTo>
                <a:lnTo>
                  <a:pt x="244640" y="197358"/>
                </a:lnTo>
                <a:lnTo>
                  <a:pt x="13881" y="197358"/>
                </a:lnTo>
                <a:lnTo>
                  <a:pt x="13881" y="321932"/>
                </a:lnTo>
                <a:lnTo>
                  <a:pt x="281787" y="321932"/>
                </a:lnTo>
                <a:lnTo>
                  <a:pt x="281787" y="290410"/>
                </a:lnTo>
                <a:lnTo>
                  <a:pt x="281787" y="228879"/>
                </a:lnTo>
                <a:lnTo>
                  <a:pt x="281787" y="197358"/>
                </a:lnTo>
                <a:close/>
              </a:path>
              <a:path w="688339" h="321944">
                <a:moveTo>
                  <a:pt x="326809" y="71285"/>
                </a:moveTo>
                <a:lnTo>
                  <a:pt x="281787" y="71285"/>
                </a:lnTo>
                <a:lnTo>
                  <a:pt x="281787" y="5626"/>
                </a:lnTo>
                <a:lnTo>
                  <a:pt x="244640" y="5626"/>
                </a:lnTo>
                <a:lnTo>
                  <a:pt x="244640" y="179730"/>
                </a:lnTo>
                <a:lnTo>
                  <a:pt x="281787" y="179730"/>
                </a:lnTo>
                <a:lnTo>
                  <a:pt x="281787" y="106934"/>
                </a:lnTo>
                <a:lnTo>
                  <a:pt x="326809" y="106934"/>
                </a:lnTo>
                <a:lnTo>
                  <a:pt x="326809" y="71285"/>
                </a:lnTo>
                <a:close/>
              </a:path>
              <a:path w="688339" h="321944">
                <a:moveTo>
                  <a:pt x="554939" y="150088"/>
                </a:moveTo>
                <a:lnTo>
                  <a:pt x="547662" y="122097"/>
                </a:lnTo>
                <a:lnTo>
                  <a:pt x="538772" y="112941"/>
                </a:lnTo>
                <a:lnTo>
                  <a:pt x="527646" y="101498"/>
                </a:lnTo>
                <a:lnTo>
                  <a:pt x="519303" y="97967"/>
                </a:lnTo>
                <a:lnTo>
                  <a:pt x="519303" y="150088"/>
                </a:lnTo>
                <a:lnTo>
                  <a:pt x="515162" y="165074"/>
                </a:lnTo>
                <a:lnTo>
                  <a:pt x="503351" y="176822"/>
                </a:lnTo>
                <a:lnTo>
                  <a:pt x="484784" y="184492"/>
                </a:lnTo>
                <a:lnTo>
                  <a:pt x="460387" y="187236"/>
                </a:lnTo>
                <a:lnTo>
                  <a:pt x="435991" y="184492"/>
                </a:lnTo>
                <a:lnTo>
                  <a:pt x="417423" y="176822"/>
                </a:lnTo>
                <a:lnTo>
                  <a:pt x="405625" y="165074"/>
                </a:lnTo>
                <a:lnTo>
                  <a:pt x="401485" y="150088"/>
                </a:lnTo>
                <a:lnTo>
                  <a:pt x="405625" y="135255"/>
                </a:lnTo>
                <a:lnTo>
                  <a:pt x="417423" y="123494"/>
                </a:lnTo>
                <a:lnTo>
                  <a:pt x="435991" y="115735"/>
                </a:lnTo>
                <a:lnTo>
                  <a:pt x="460387" y="112941"/>
                </a:lnTo>
                <a:lnTo>
                  <a:pt x="484784" y="115735"/>
                </a:lnTo>
                <a:lnTo>
                  <a:pt x="503351" y="123494"/>
                </a:lnTo>
                <a:lnTo>
                  <a:pt x="515162" y="135255"/>
                </a:lnTo>
                <a:lnTo>
                  <a:pt x="519303" y="150088"/>
                </a:lnTo>
                <a:lnTo>
                  <a:pt x="519303" y="97967"/>
                </a:lnTo>
                <a:lnTo>
                  <a:pt x="497636" y="88773"/>
                </a:lnTo>
                <a:lnTo>
                  <a:pt x="460387" y="84416"/>
                </a:lnTo>
                <a:lnTo>
                  <a:pt x="423075" y="88773"/>
                </a:lnTo>
                <a:lnTo>
                  <a:pt x="392938" y="101498"/>
                </a:lnTo>
                <a:lnTo>
                  <a:pt x="372795" y="122097"/>
                </a:lnTo>
                <a:lnTo>
                  <a:pt x="365455" y="150088"/>
                </a:lnTo>
                <a:lnTo>
                  <a:pt x="372795" y="178079"/>
                </a:lnTo>
                <a:lnTo>
                  <a:pt x="392938" y="198678"/>
                </a:lnTo>
                <a:lnTo>
                  <a:pt x="423075" y="211391"/>
                </a:lnTo>
                <a:lnTo>
                  <a:pt x="460387" y="215747"/>
                </a:lnTo>
                <a:lnTo>
                  <a:pt x="497636" y="211391"/>
                </a:lnTo>
                <a:lnTo>
                  <a:pt x="527646" y="198678"/>
                </a:lnTo>
                <a:lnTo>
                  <a:pt x="538772" y="187236"/>
                </a:lnTo>
                <a:lnTo>
                  <a:pt x="547662" y="178079"/>
                </a:lnTo>
                <a:lnTo>
                  <a:pt x="554939" y="150088"/>
                </a:lnTo>
                <a:close/>
              </a:path>
              <a:path w="688339" h="321944">
                <a:moveTo>
                  <a:pt x="569201" y="36017"/>
                </a:moveTo>
                <a:lnTo>
                  <a:pt x="479145" y="36017"/>
                </a:lnTo>
                <a:lnTo>
                  <a:pt x="479145" y="0"/>
                </a:lnTo>
                <a:lnTo>
                  <a:pt x="441629" y="0"/>
                </a:lnTo>
                <a:lnTo>
                  <a:pt x="441629" y="36017"/>
                </a:lnTo>
                <a:lnTo>
                  <a:pt x="351574" y="36017"/>
                </a:lnTo>
                <a:lnTo>
                  <a:pt x="351574" y="66408"/>
                </a:lnTo>
                <a:lnTo>
                  <a:pt x="569201" y="66408"/>
                </a:lnTo>
                <a:lnTo>
                  <a:pt x="569201" y="36017"/>
                </a:lnTo>
                <a:close/>
              </a:path>
              <a:path w="688339" h="321944">
                <a:moveTo>
                  <a:pt x="651370" y="288912"/>
                </a:moveTo>
                <a:lnTo>
                  <a:pt x="412356" y="288912"/>
                </a:lnTo>
                <a:lnTo>
                  <a:pt x="412356" y="234137"/>
                </a:lnTo>
                <a:lnTo>
                  <a:pt x="374840" y="234137"/>
                </a:lnTo>
                <a:lnTo>
                  <a:pt x="374840" y="321932"/>
                </a:lnTo>
                <a:lnTo>
                  <a:pt x="651370" y="321932"/>
                </a:lnTo>
                <a:lnTo>
                  <a:pt x="651370" y="288912"/>
                </a:lnTo>
                <a:close/>
              </a:path>
              <a:path w="688339" h="321944">
                <a:moveTo>
                  <a:pt x="687768" y="93421"/>
                </a:moveTo>
                <a:lnTo>
                  <a:pt x="642747" y="93421"/>
                </a:lnTo>
                <a:lnTo>
                  <a:pt x="642747" y="5626"/>
                </a:lnTo>
                <a:lnTo>
                  <a:pt x="605599" y="5626"/>
                </a:lnTo>
                <a:lnTo>
                  <a:pt x="605599" y="245770"/>
                </a:lnTo>
                <a:lnTo>
                  <a:pt x="642747" y="245770"/>
                </a:lnTo>
                <a:lnTo>
                  <a:pt x="642747" y="129070"/>
                </a:lnTo>
                <a:lnTo>
                  <a:pt x="687768" y="129070"/>
                </a:lnTo>
                <a:lnTo>
                  <a:pt x="687768" y="934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8634" y="2431426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89" h="300989">
                <a:moveTo>
                  <a:pt x="300925" y="300549"/>
                </a:moveTo>
                <a:lnTo>
                  <a:pt x="261527" y="300549"/>
                </a:lnTo>
                <a:lnTo>
                  <a:pt x="261527" y="78795"/>
                </a:lnTo>
                <a:lnTo>
                  <a:pt x="164720" y="249895"/>
                </a:lnTo>
                <a:lnTo>
                  <a:pt x="136204" y="249895"/>
                </a:lnTo>
                <a:lnTo>
                  <a:pt x="39397" y="78795"/>
                </a:lnTo>
                <a:lnTo>
                  <a:pt x="39397" y="300549"/>
                </a:lnTo>
                <a:lnTo>
                  <a:pt x="0" y="300549"/>
                </a:lnTo>
                <a:lnTo>
                  <a:pt x="0" y="0"/>
                </a:lnTo>
                <a:lnTo>
                  <a:pt x="34520" y="0"/>
                </a:lnTo>
                <a:lnTo>
                  <a:pt x="150462" y="204118"/>
                </a:lnTo>
                <a:lnTo>
                  <a:pt x="266405" y="0"/>
                </a:lnTo>
                <a:lnTo>
                  <a:pt x="300925" y="0"/>
                </a:lnTo>
                <a:lnTo>
                  <a:pt x="300925" y="3005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9838" y="2431801"/>
            <a:ext cx="238760" cy="300355"/>
          </a:xfrm>
          <a:custGeom>
            <a:avLst/>
            <a:gdLst/>
            <a:ahLst/>
            <a:cxnLst/>
            <a:rect l="l" t="t" r="r" b="b"/>
            <a:pathLst>
              <a:path w="238760" h="300355">
                <a:moveTo>
                  <a:pt x="238638" y="300174"/>
                </a:moveTo>
                <a:lnTo>
                  <a:pt x="0" y="300174"/>
                </a:lnTo>
                <a:lnTo>
                  <a:pt x="0" y="272783"/>
                </a:lnTo>
                <a:lnTo>
                  <a:pt x="178228" y="34895"/>
                </a:lnTo>
                <a:lnTo>
                  <a:pt x="7504" y="34895"/>
                </a:lnTo>
                <a:lnTo>
                  <a:pt x="7504" y="0"/>
                </a:lnTo>
                <a:lnTo>
                  <a:pt x="231884" y="0"/>
                </a:lnTo>
                <a:lnTo>
                  <a:pt x="231884" y="27015"/>
                </a:lnTo>
                <a:lnTo>
                  <a:pt x="53656" y="265279"/>
                </a:lnTo>
                <a:lnTo>
                  <a:pt x="238638" y="265279"/>
                </a:lnTo>
                <a:lnTo>
                  <a:pt x="238638" y="30017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1860" y="2422829"/>
            <a:ext cx="320675" cy="313690"/>
          </a:xfrm>
          <a:custGeom>
            <a:avLst/>
            <a:gdLst/>
            <a:ahLst/>
            <a:cxnLst/>
            <a:rect l="l" t="t" r="r" b="b"/>
            <a:pathLst>
              <a:path w="320675" h="313689">
                <a:moveTo>
                  <a:pt x="301675" y="93980"/>
                </a:moveTo>
                <a:lnTo>
                  <a:pt x="59296" y="93980"/>
                </a:lnTo>
                <a:lnTo>
                  <a:pt x="59296" y="73660"/>
                </a:lnTo>
                <a:lnTo>
                  <a:pt x="297180" y="73660"/>
                </a:lnTo>
                <a:lnTo>
                  <a:pt x="297180" y="48260"/>
                </a:lnTo>
                <a:lnTo>
                  <a:pt x="297180" y="26670"/>
                </a:lnTo>
                <a:lnTo>
                  <a:pt x="297180" y="0"/>
                </a:lnTo>
                <a:lnTo>
                  <a:pt x="23266" y="0"/>
                </a:lnTo>
                <a:lnTo>
                  <a:pt x="23266" y="26670"/>
                </a:lnTo>
                <a:lnTo>
                  <a:pt x="261162" y="26670"/>
                </a:lnTo>
                <a:lnTo>
                  <a:pt x="261162" y="48260"/>
                </a:lnTo>
                <a:lnTo>
                  <a:pt x="23266" y="48260"/>
                </a:lnTo>
                <a:lnTo>
                  <a:pt x="23266" y="73660"/>
                </a:lnTo>
                <a:lnTo>
                  <a:pt x="23266" y="93980"/>
                </a:lnTo>
                <a:lnTo>
                  <a:pt x="23266" y="120650"/>
                </a:lnTo>
                <a:lnTo>
                  <a:pt x="301675" y="120650"/>
                </a:lnTo>
                <a:lnTo>
                  <a:pt x="301675" y="93980"/>
                </a:lnTo>
                <a:close/>
              </a:path>
              <a:path w="320675" h="313689">
                <a:moveTo>
                  <a:pt x="303555" y="287020"/>
                </a:moveTo>
                <a:lnTo>
                  <a:pt x="58166" y="287020"/>
                </a:lnTo>
                <a:lnTo>
                  <a:pt x="58166" y="265430"/>
                </a:lnTo>
                <a:lnTo>
                  <a:pt x="297929" y="265430"/>
                </a:lnTo>
                <a:lnTo>
                  <a:pt x="297929" y="241300"/>
                </a:lnTo>
                <a:lnTo>
                  <a:pt x="297929" y="220980"/>
                </a:lnTo>
                <a:lnTo>
                  <a:pt x="297929" y="194310"/>
                </a:lnTo>
                <a:lnTo>
                  <a:pt x="21386" y="194310"/>
                </a:lnTo>
                <a:lnTo>
                  <a:pt x="21386" y="220980"/>
                </a:lnTo>
                <a:lnTo>
                  <a:pt x="261912" y="220980"/>
                </a:lnTo>
                <a:lnTo>
                  <a:pt x="261912" y="241300"/>
                </a:lnTo>
                <a:lnTo>
                  <a:pt x="22148" y="241300"/>
                </a:lnTo>
                <a:lnTo>
                  <a:pt x="22148" y="265430"/>
                </a:lnTo>
                <a:lnTo>
                  <a:pt x="22148" y="287020"/>
                </a:lnTo>
                <a:lnTo>
                  <a:pt x="22148" y="313690"/>
                </a:lnTo>
                <a:lnTo>
                  <a:pt x="303555" y="313690"/>
                </a:lnTo>
                <a:lnTo>
                  <a:pt x="303555" y="287020"/>
                </a:lnTo>
                <a:close/>
              </a:path>
              <a:path w="320675" h="313689">
                <a:moveTo>
                  <a:pt x="320065" y="144056"/>
                </a:moveTo>
                <a:lnTo>
                  <a:pt x="0" y="144056"/>
                </a:lnTo>
                <a:lnTo>
                  <a:pt x="0" y="171069"/>
                </a:lnTo>
                <a:lnTo>
                  <a:pt x="320065" y="171069"/>
                </a:lnTo>
                <a:lnTo>
                  <a:pt x="320065" y="1440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2428" y="2419425"/>
            <a:ext cx="1027430" cy="320675"/>
          </a:xfrm>
          <a:custGeom>
            <a:avLst/>
            <a:gdLst/>
            <a:ahLst/>
            <a:cxnLst/>
            <a:rect l="l" t="t" r="r" b="b"/>
            <a:pathLst>
              <a:path w="1027429" h="320675">
                <a:moveTo>
                  <a:pt x="210121" y="252145"/>
                </a:moveTo>
                <a:lnTo>
                  <a:pt x="193205" y="258292"/>
                </a:lnTo>
                <a:lnTo>
                  <a:pt x="172745" y="263029"/>
                </a:lnTo>
                <a:lnTo>
                  <a:pt x="150228" y="266077"/>
                </a:lnTo>
                <a:lnTo>
                  <a:pt x="127203" y="267157"/>
                </a:lnTo>
                <a:lnTo>
                  <a:pt x="37147" y="267157"/>
                </a:lnTo>
                <a:lnTo>
                  <a:pt x="37147" y="171094"/>
                </a:lnTo>
                <a:lnTo>
                  <a:pt x="179349" y="171094"/>
                </a:lnTo>
                <a:lnTo>
                  <a:pt x="179349" y="136956"/>
                </a:lnTo>
                <a:lnTo>
                  <a:pt x="37147" y="136956"/>
                </a:lnTo>
                <a:lnTo>
                  <a:pt x="37147" y="45770"/>
                </a:lnTo>
                <a:lnTo>
                  <a:pt x="184988" y="45770"/>
                </a:lnTo>
                <a:lnTo>
                  <a:pt x="184988" y="11633"/>
                </a:lnTo>
                <a:lnTo>
                  <a:pt x="0" y="11633"/>
                </a:lnTo>
                <a:lnTo>
                  <a:pt x="0" y="301294"/>
                </a:lnTo>
                <a:lnTo>
                  <a:pt x="126072" y="301294"/>
                </a:lnTo>
                <a:lnTo>
                  <a:pt x="149440" y="300266"/>
                </a:lnTo>
                <a:lnTo>
                  <a:pt x="172313" y="297268"/>
                </a:lnTo>
                <a:lnTo>
                  <a:pt x="193090" y="292430"/>
                </a:lnTo>
                <a:lnTo>
                  <a:pt x="210121" y="285915"/>
                </a:lnTo>
                <a:lnTo>
                  <a:pt x="210121" y="267157"/>
                </a:lnTo>
                <a:lnTo>
                  <a:pt x="210121" y="252145"/>
                </a:lnTo>
                <a:close/>
              </a:path>
              <a:path w="1027429" h="320675">
                <a:moveTo>
                  <a:pt x="320065" y="129819"/>
                </a:moveTo>
                <a:lnTo>
                  <a:pt x="275031" y="129819"/>
                </a:lnTo>
                <a:lnTo>
                  <a:pt x="275031" y="0"/>
                </a:lnTo>
                <a:lnTo>
                  <a:pt x="237883" y="0"/>
                </a:lnTo>
                <a:lnTo>
                  <a:pt x="237883" y="320433"/>
                </a:lnTo>
                <a:lnTo>
                  <a:pt x="275031" y="320433"/>
                </a:lnTo>
                <a:lnTo>
                  <a:pt x="275031" y="165468"/>
                </a:lnTo>
                <a:lnTo>
                  <a:pt x="320065" y="165468"/>
                </a:lnTo>
                <a:lnTo>
                  <a:pt x="320065" y="129819"/>
                </a:lnTo>
                <a:close/>
              </a:path>
              <a:path w="1027429" h="320675">
                <a:moveTo>
                  <a:pt x="574459" y="1879"/>
                </a:moveTo>
                <a:lnTo>
                  <a:pt x="539191" y="1879"/>
                </a:lnTo>
                <a:lnTo>
                  <a:pt x="539191" y="71666"/>
                </a:lnTo>
                <a:lnTo>
                  <a:pt x="491159" y="71666"/>
                </a:lnTo>
                <a:lnTo>
                  <a:pt x="491159" y="7874"/>
                </a:lnTo>
                <a:lnTo>
                  <a:pt x="353085" y="7874"/>
                </a:lnTo>
                <a:lnTo>
                  <a:pt x="353085" y="39395"/>
                </a:lnTo>
                <a:lnTo>
                  <a:pt x="455142" y="39395"/>
                </a:lnTo>
                <a:lnTo>
                  <a:pt x="455142" y="67157"/>
                </a:lnTo>
                <a:lnTo>
                  <a:pt x="447687" y="106629"/>
                </a:lnTo>
                <a:lnTo>
                  <a:pt x="426758" y="136067"/>
                </a:lnTo>
                <a:lnTo>
                  <a:pt x="394512" y="154597"/>
                </a:lnTo>
                <a:lnTo>
                  <a:pt x="353085" y="161340"/>
                </a:lnTo>
                <a:lnTo>
                  <a:pt x="353085" y="193992"/>
                </a:lnTo>
                <a:lnTo>
                  <a:pt x="398310" y="188074"/>
                </a:lnTo>
                <a:lnTo>
                  <a:pt x="436892" y="171196"/>
                </a:lnTo>
                <a:lnTo>
                  <a:pt x="466686" y="143751"/>
                </a:lnTo>
                <a:lnTo>
                  <a:pt x="485533" y="106184"/>
                </a:lnTo>
                <a:lnTo>
                  <a:pt x="539191" y="106184"/>
                </a:lnTo>
                <a:lnTo>
                  <a:pt x="539191" y="186486"/>
                </a:lnTo>
                <a:lnTo>
                  <a:pt x="574459" y="186486"/>
                </a:lnTo>
                <a:lnTo>
                  <a:pt x="574459" y="106184"/>
                </a:lnTo>
                <a:lnTo>
                  <a:pt x="574459" y="71666"/>
                </a:lnTo>
                <a:lnTo>
                  <a:pt x="574459" y="1879"/>
                </a:lnTo>
                <a:close/>
              </a:path>
              <a:path w="1027429" h="320675">
                <a:moveTo>
                  <a:pt x="654011" y="0"/>
                </a:moveTo>
                <a:lnTo>
                  <a:pt x="618363" y="0"/>
                </a:lnTo>
                <a:lnTo>
                  <a:pt x="618363" y="222123"/>
                </a:lnTo>
                <a:lnTo>
                  <a:pt x="654011" y="222123"/>
                </a:lnTo>
                <a:lnTo>
                  <a:pt x="654011" y="0"/>
                </a:lnTo>
                <a:close/>
              </a:path>
              <a:path w="1027429" h="320675">
                <a:moveTo>
                  <a:pt x="668642" y="287794"/>
                </a:moveTo>
                <a:lnTo>
                  <a:pt x="597255" y="259270"/>
                </a:lnTo>
                <a:lnTo>
                  <a:pt x="530555" y="232638"/>
                </a:lnTo>
                <a:lnTo>
                  <a:pt x="534225" y="225171"/>
                </a:lnTo>
                <a:lnTo>
                  <a:pt x="537362" y="217385"/>
                </a:lnTo>
                <a:lnTo>
                  <a:pt x="540004" y="209257"/>
                </a:lnTo>
                <a:lnTo>
                  <a:pt x="542188" y="200736"/>
                </a:lnTo>
                <a:lnTo>
                  <a:pt x="505040" y="192112"/>
                </a:lnTo>
                <a:lnTo>
                  <a:pt x="487527" y="230073"/>
                </a:lnTo>
                <a:lnTo>
                  <a:pt x="456082" y="258013"/>
                </a:lnTo>
                <a:lnTo>
                  <a:pt x="415340" y="275323"/>
                </a:lnTo>
                <a:lnTo>
                  <a:pt x="369963" y="281419"/>
                </a:lnTo>
                <a:lnTo>
                  <a:pt x="369963" y="316306"/>
                </a:lnTo>
                <a:lnTo>
                  <a:pt x="410222" y="312508"/>
                </a:lnTo>
                <a:lnTo>
                  <a:pt x="448614" y="301726"/>
                </a:lnTo>
                <a:lnTo>
                  <a:pt x="483146" y="283959"/>
                </a:lnTo>
                <a:lnTo>
                  <a:pt x="511797" y="259270"/>
                </a:lnTo>
                <a:lnTo>
                  <a:pt x="654380" y="320433"/>
                </a:lnTo>
                <a:lnTo>
                  <a:pt x="668642" y="287794"/>
                </a:lnTo>
                <a:close/>
              </a:path>
              <a:path w="1027429" h="320675">
                <a:moveTo>
                  <a:pt x="1010843" y="108432"/>
                </a:moveTo>
                <a:lnTo>
                  <a:pt x="1000620" y="66586"/>
                </a:lnTo>
                <a:lnTo>
                  <a:pt x="977011" y="40525"/>
                </a:lnTo>
                <a:lnTo>
                  <a:pt x="971816" y="34785"/>
                </a:lnTo>
                <a:lnTo>
                  <a:pt x="971816" y="108432"/>
                </a:lnTo>
                <a:lnTo>
                  <a:pt x="964260" y="136144"/>
                </a:lnTo>
                <a:lnTo>
                  <a:pt x="942924" y="157594"/>
                </a:lnTo>
                <a:lnTo>
                  <a:pt x="909764" y="171437"/>
                </a:lnTo>
                <a:lnTo>
                  <a:pt x="866749" y="176352"/>
                </a:lnTo>
                <a:lnTo>
                  <a:pt x="823747" y="171437"/>
                </a:lnTo>
                <a:lnTo>
                  <a:pt x="790587" y="157594"/>
                </a:lnTo>
                <a:lnTo>
                  <a:pt x="769239" y="136144"/>
                </a:lnTo>
                <a:lnTo>
                  <a:pt x="761695" y="108432"/>
                </a:lnTo>
                <a:lnTo>
                  <a:pt x="769239" y="80733"/>
                </a:lnTo>
                <a:lnTo>
                  <a:pt x="823747" y="45440"/>
                </a:lnTo>
                <a:lnTo>
                  <a:pt x="866749" y="40525"/>
                </a:lnTo>
                <a:lnTo>
                  <a:pt x="909764" y="45440"/>
                </a:lnTo>
                <a:lnTo>
                  <a:pt x="964260" y="80733"/>
                </a:lnTo>
                <a:lnTo>
                  <a:pt x="971816" y="108432"/>
                </a:lnTo>
                <a:lnTo>
                  <a:pt x="971816" y="34785"/>
                </a:lnTo>
                <a:lnTo>
                  <a:pt x="971575" y="34518"/>
                </a:lnTo>
                <a:lnTo>
                  <a:pt x="926147" y="13982"/>
                </a:lnTo>
                <a:lnTo>
                  <a:pt x="866749" y="6756"/>
                </a:lnTo>
                <a:lnTo>
                  <a:pt x="807364" y="13982"/>
                </a:lnTo>
                <a:lnTo>
                  <a:pt x="761923" y="34518"/>
                </a:lnTo>
                <a:lnTo>
                  <a:pt x="732891" y="66586"/>
                </a:lnTo>
                <a:lnTo>
                  <a:pt x="722668" y="108432"/>
                </a:lnTo>
                <a:lnTo>
                  <a:pt x="732891" y="150291"/>
                </a:lnTo>
                <a:lnTo>
                  <a:pt x="761923" y="182359"/>
                </a:lnTo>
                <a:lnTo>
                  <a:pt x="807364" y="202882"/>
                </a:lnTo>
                <a:lnTo>
                  <a:pt x="866749" y="210121"/>
                </a:lnTo>
                <a:lnTo>
                  <a:pt x="926147" y="202882"/>
                </a:lnTo>
                <a:lnTo>
                  <a:pt x="971575" y="182359"/>
                </a:lnTo>
                <a:lnTo>
                  <a:pt x="977011" y="176352"/>
                </a:lnTo>
                <a:lnTo>
                  <a:pt x="1000620" y="150291"/>
                </a:lnTo>
                <a:lnTo>
                  <a:pt x="1010843" y="108432"/>
                </a:lnTo>
                <a:close/>
              </a:path>
              <a:path w="1027429" h="320675">
                <a:moveTo>
                  <a:pt x="1026972" y="270154"/>
                </a:moveTo>
                <a:lnTo>
                  <a:pt x="706907" y="270154"/>
                </a:lnTo>
                <a:lnTo>
                  <a:pt x="706907" y="305054"/>
                </a:lnTo>
                <a:lnTo>
                  <a:pt x="1026972" y="305054"/>
                </a:lnTo>
                <a:lnTo>
                  <a:pt x="1026972" y="27015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0295" y="2430449"/>
            <a:ext cx="417195" cy="307975"/>
          </a:xfrm>
          <a:custGeom>
            <a:avLst/>
            <a:gdLst/>
            <a:ahLst/>
            <a:cxnLst/>
            <a:rect l="l" t="t" r="r" b="b"/>
            <a:pathLst>
              <a:path w="417195" h="307975">
                <a:moveTo>
                  <a:pt x="320065" y="260350"/>
                </a:moveTo>
                <a:lnTo>
                  <a:pt x="178231" y="260350"/>
                </a:lnTo>
                <a:lnTo>
                  <a:pt x="178231" y="199390"/>
                </a:lnTo>
                <a:lnTo>
                  <a:pt x="303936" y="199390"/>
                </a:lnTo>
                <a:lnTo>
                  <a:pt x="303936" y="166370"/>
                </a:lnTo>
                <a:lnTo>
                  <a:pt x="58534" y="166370"/>
                </a:lnTo>
                <a:lnTo>
                  <a:pt x="58534" y="115570"/>
                </a:lnTo>
                <a:lnTo>
                  <a:pt x="299059" y="115570"/>
                </a:lnTo>
                <a:lnTo>
                  <a:pt x="299059" y="83820"/>
                </a:lnTo>
                <a:lnTo>
                  <a:pt x="299059" y="33020"/>
                </a:lnTo>
                <a:lnTo>
                  <a:pt x="299059" y="0"/>
                </a:lnTo>
                <a:lnTo>
                  <a:pt x="21386" y="0"/>
                </a:lnTo>
                <a:lnTo>
                  <a:pt x="21386" y="33020"/>
                </a:lnTo>
                <a:lnTo>
                  <a:pt x="262280" y="33020"/>
                </a:lnTo>
                <a:lnTo>
                  <a:pt x="262280" y="83820"/>
                </a:lnTo>
                <a:lnTo>
                  <a:pt x="21386" y="83820"/>
                </a:lnTo>
                <a:lnTo>
                  <a:pt x="21386" y="115570"/>
                </a:lnTo>
                <a:lnTo>
                  <a:pt x="21386" y="166370"/>
                </a:lnTo>
                <a:lnTo>
                  <a:pt x="21386" y="199390"/>
                </a:lnTo>
                <a:lnTo>
                  <a:pt x="140335" y="199390"/>
                </a:lnTo>
                <a:lnTo>
                  <a:pt x="140335" y="260350"/>
                </a:lnTo>
                <a:lnTo>
                  <a:pt x="0" y="260350"/>
                </a:lnTo>
                <a:lnTo>
                  <a:pt x="0" y="294640"/>
                </a:lnTo>
                <a:lnTo>
                  <a:pt x="320065" y="294640"/>
                </a:lnTo>
                <a:lnTo>
                  <a:pt x="320065" y="260350"/>
                </a:lnTo>
                <a:close/>
              </a:path>
              <a:path w="417195" h="307975">
                <a:moveTo>
                  <a:pt x="413118" y="977"/>
                </a:moveTo>
                <a:lnTo>
                  <a:pt x="365467" y="977"/>
                </a:lnTo>
                <a:lnTo>
                  <a:pt x="374853" y="218236"/>
                </a:lnTo>
                <a:lnTo>
                  <a:pt x="403364" y="218236"/>
                </a:lnTo>
                <a:lnTo>
                  <a:pt x="413118" y="977"/>
                </a:lnTo>
                <a:close/>
              </a:path>
              <a:path w="417195" h="307975">
                <a:moveTo>
                  <a:pt x="416877" y="279768"/>
                </a:moveTo>
                <a:lnTo>
                  <a:pt x="414743" y="268998"/>
                </a:lnTo>
                <a:lnTo>
                  <a:pt x="408901" y="260299"/>
                </a:lnTo>
                <a:lnTo>
                  <a:pt x="400088" y="254495"/>
                </a:lnTo>
                <a:lnTo>
                  <a:pt x="389102" y="252374"/>
                </a:lnTo>
                <a:lnTo>
                  <a:pt x="378117" y="254495"/>
                </a:lnTo>
                <a:lnTo>
                  <a:pt x="369316" y="260299"/>
                </a:lnTo>
                <a:lnTo>
                  <a:pt x="363461" y="268998"/>
                </a:lnTo>
                <a:lnTo>
                  <a:pt x="361340" y="279768"/>
                </a:lnTo>
                <a:lnTo>
                  <a:pt x="363461" y="290753"/>
                </a:lnTo>
                <a:lnTo>
                  <a:pt x="369316" y="299567"/>
                </a:lnTo>
                <a:lnTo>
                  <a:pt x="378117" y="305409"/>
                </a:lnTo>
                <a:lnTo>
                  <a:pt x="389102" y="307530"/>
                </a:lnTo>
                <a:lnTo>
                  <a:pt x="400088" y="305409"/>
                </a:lnTo>
                <a:lnTo>
                  <a:pt x="408901" y="299567"/>
                </a:lnTo>
                <a:lnTo>
                  <a:pt x="414743" y="290753"/>
                </a:lnTo>
                <a:lnTo>
                  <a:pt x="416877" y="2797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0655" y="5867934"/>
            <a:ext cx="300355" cy="314960"/>
          </a:xfrm>
          <a:custGeom>
            <a:avLst/>
            <a:gdLst/>
            <a:ahLst/>
            <a:cxnLst/>
            <a:rect l="l" t="t" r="r" b="b"/>
            <a:pathLst>
              <a:path w="300354" h="314960">
                <a:moveTo>
                  <a:pt x="299791" y="126693"/>
                </a:moveTo>
                <a:lnTo>
                  <a:pt x="265171" y="126693"/>
                </a:lnTo>
                <a:lnTo>
                  <a:pt x="265171" y="0"/>
                </a:lnTo>
                <a:lnTo>
                  <a:pt x="299791" y="0"/>
                </a:lnTo>
                <a:lnTo>
                  <a:pt x="299791" y="126693"/>
                </a:lnTo>
                <a:close/>
              </a:path>
              <a:path w="300354" h="314960">
                <a:moveTo>
                  <a:pt x="213978" y="308998"/>
                </a:moveTo>
                <a:lnTo>
                  <a:pt x="179359" y="308998"/>
                </a:lnTo>
                <a:lnTo>
                  <a:pt x="179359" y="1841"/>
                </a:lnTo>
                <a:lnTo>
                  <a:pt x="213978" y="1841"/>
                </a:lnTo>
                <a:lnTo>
                  <a:pt x="213978" y="126693"/>
                </a:lnTo>
                <a:lnTo>
                  <a:pt x="299791" y="126693"/>
                </a:lnTo>
                <a:lnTo>
                  <a:pt x="299791" y="161312"/>
                </a:lnTo>
                <a:lnTo>
                  <a:pt x="213978" y="161312"/>
                </a:lnTo>
                <a:lnTo>
                  <a:pt x="213978" y="308998"/>
                </a:lnTo>
                <a:close/>
              </a:path>
              <a:path w="300354" h="314960">
                <a:moveTo>
                  <a:pt x="299791" y="314522"/>
                </a:moveTo>
                <a:lnTo>
                  <a:pt x="265171" y="314522"/>
                </a:lnTo>
                <a:lnTo>
                  <a:pt x="265171" y="161312"/>
                </a:lnTo>
                <a:lnTo>
                  <a:pt x="299791" y="161312"/>
                </a:lnTo>
                <a:lnTo>
                  <a:pt x="299791" y="314522"/>
                </a:lnTo>
                <a:close/>
              </a:path>
              <a:path w="300354" h="314960">
                <a:moveTo>
                  <a:pt x="152841" y="44563"/>
                </a:moveTo>
                <a:lnTo>
                  <a:pt x="4787" y="44563"/>
                </a:lnTo>
                <a:lnTo>
                  <a:pt x="4787" y="11417"/>
                </a:lnTo>
                <a:lnTo>
                  <a:pt x="152841" y="11417"/>
                </a:lnTo>
                <a:lnTo>
                  <a:pt x="152841" y="44563"/>
                </a:lnTo>
                <a:close/>
              </a:path>
              <a:path w="300354" h="314960">
                <a:moveTo>
                  <a:pt x="0" y="295739"/>
                </a:moveTo>
                <a:lnTo>
                  <a:pt x="0" y="260015"/>
                </a:lnTo>
                <a:lnTo>
                  <a:pt x="22460" y="244821"/>
                </a:lnTo>
                <a:lnTo>
                  <a:pt x="39934" y="214034"/>
                </a:lnTo>
                <a:lnTo>
                  <a:pt x="52477" y="169300"/>
                </a:lnTo>
                <a:lnTo>
                  <a:pt x="60140" y="112261"/>
                </a:lnTo>
                <a:lnTo>
                  <a:pt x="62978" y="44563"/>
                </a:lnTo>
                <a:lnTo>
                  <a:pt x="97966" y="44563"/>
                </a:lnTo>
                <a:lnTo>
                  <a:pt x="97413" y="70390"/>
                </a:lnTo>
                <a:lnTo>
                  <a:pt x="96308" y="94835"/>
                </a:lnTo>
                <a:lnTo>
                  <a:pt x="94651" y="117900"/>
                </a:lnTo>
                <a:lnTo>
                  <a:pt x="92441" y="139583"/>
                </a:lnTo>
                <a:lnTo>
                  <a:pt x="120906" y="189671"/>
                </a:lnTo>
                <a:lnTo>
                  <a:pt x="83234" y="189671"/>
                </a:lnTo>
                <a:lnTo>
                  <a:pt x="69348" y="232140"/>
                </a:lnTo>
                <a:lnTo>
                  <a:pt x="50870" y="263974"/>
                </a:lnTo>
                <a:lnTo>
                  <a:pt x="27765" y="285174"/>
                </a:lnTo>
                <a:lnTo>
                  <a:pt x="0" y="295739"/>
                </a:lnTo>
                <a:close/>
              </a:path>
              <a:path w="300354" h="314960">
                <a:moveTo>
                  <a:pt x="139215" y="291320"/>
                </a:moveTo>
                <a:lnTo>
                  <a:pt x="83234" y="189671"/>
                </a:lnTo>
                <a:lnTo>
                  <a:pt x="120906" y="189671"/>
                </a:lnTo>
                <a:lnTo>
                  <a:pt x="169046" y="274378"/>
                </a:lnTo>
                <a:lnTo>
                  <a:pt x="139215" y="29132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9445" y="5867934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60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0419" y="5878740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5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685"/>
                </a:lnTo>
                <a:lnTo>
                  <a:pt x="178257" y="250190"/>
                </a:lnTo>
                <a:lnTo>
                  <a:pt x="178257" y="34861"/>
                </a:lnTo>
                <a:lnTo>
                  <a:pt x="141795" y="34861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1094" y="5867934"/>
            <a:ext cx="314960" cy="312420"/>
          </a:xfrm>
          <a:custGeom>
            <a:avLst/>
            <a:gdLst/>
            <a:ahLst/>
            <a:cxnLst/>
            <a:rect l="l" t="t" r="r" b="b"/>
            <a:pathLst>
              <a:path w="314960" h="312420">
                <a:moveTo>
                  <a:pt x="289110" y="174939"/>
                </a:moveTo>
                <a:lnTo>
                  <a:pt x="252649" y="174939"/>
                </a:lnTo>
                <a:lnTo>
                  <a:pt x="252649" y="0"/>
                </a:lnTo>
                <a:lnTo>
                  <a:pt x="289110" y="0"/>
                </a:lnTo>
                <a:lnTo>
                  <a:pt x="289110" y="174939"/>
                </a:lnTo>
                <a:close/>
              </a:path>
              <a:path w="314960" h="312420">
                <a:moveTo>
                  <a:pt x="98702" y="166837"/>
                </a:moveTo>
                <a:lnTo>
                  <a:pt x="57799" y="160898"/>
                </a:lnTo>
                <a:lnTo>
                  <a:pt x="26701" y="144186"/>
                </a:lnTo>
                <a:lnTo>
                  <a:pt x="6928" y="118360"/>
                </a:lnTo>
                <a:lnTo>
                  <a:pt x="0" y="85075"/>
                </a:lnTo>
                <a:lnTo>
                  <a:pt x="6928" y="51946"/>
                </a:lnTo>
                <a:lnTo>
                  <a:pt x="26701" y="26102"/>
                </a:lnTo>
                <a:lnTo>
                  <a:pt x="57799" y="9305"/>
                </a:lnTo>
                <a:lnTo>
                  <a:pt x="98702" y="3314"/>
                </a:lnTo>
                <a:lnTo>
                  <a:pt x="139393" y="9305"/>
                </a:lnTo>
                <a:lnTo>
                  <a:pt x="170381" y="26102"/>
                </a:lnTo>
                <a:lnTo>
                  <a:pt x="176041" y="33514"/>
                </a:lnTo>
                <a:lnTo>
                  <a:pt x="98702" y="33514"/>
                </a:lnTo>
                <a:lnTo>
                  <a:pt x="73440" y="37013"/>
                </a:lnTo>
                <a:lnTo>
                  <a:pt x="53770" y="47141"/>
                </a:lnTo>
                <a:lnTo>
                  <a:pt x="41007" y="63346"/>
                </a:lnTo>
                <a:lnTo>
                  <a:pt x="36461" y="85075"/>
                </a:lnTo>
                <a:lnTo>
                  <a:pt x="41007" y="106805"/>
                </a:lnTo>
                <a:lnTo>
                  <a:pt x="53770" y="123010"/>
                </a:lnTo>
                <a:lnTo>
                  <a:pt x="73440" y="133138"/>
                </a:lnTo>
                <a:lnTo>
                  <a:pt x="98702" y="136636"/>
                </a:lnTo>
                <a:lnTo>
                  <a:pt x="176150" y="136636"/>
                </a:lnTo>
                <a:lnTo>
                  <a:pt x="170381" y="144186"/>
                </a:lnTo>
                <a:lnTo>
                  <a:pt x="139393" y="160898"/>
                </a:lnTo>
                <a:lnTo>
                  <a:pt x="98702" y="166837"/>
                </a:lnTo>
                <a:close/>
              </a:path>
              <a:path w="314960" h="312420">
                <a:moveTo>
                  <a:pt x="176150" y="136636"/>
                </a:moveTo>
                <a:lnTo>
                  <a:pt x="98702" y="136636"/>
                </a:lnTo>
                <a:lnTo>
                  <a:pt x="123752" y="133138"/>
                </a:lnTo>
                <a:lnTo>
                  <a:pt x="143312" y="123010"/>
                </a:lnTo>
                <a:lnTo>
                  <a:pt x="156035" y="106805"/>
                </a:lnTo>
                <a:lnTo>
                  <a:pt x="160576" y="85075"/>
                </a:lnTo>
                <a:lnTo>
                  <a:pt x="156035" y="63346"/>
                </a:lnTo>
                <a:lnTo>
                  <a:pt x="143312" y="47141"/>
                </a:lnTo>
                <a:lnTo>
                  <a:pt x="123752" y="37013"/>
                </a:lnTo>
                <a:lnTo>
                  <a:pt x="98702" y="33514"/>
                </a:lnTo>
                <a:lnTo>
                  <a:pt x="176041" y="33514"/>
                </a:lnTo>
                <a:lnTo>
                  <a:pt x="190114" y="51946"/>
                </a:lnTo>
                <a:lnTo>
                  <a:pt x="197037" y="85075"/>
                </a:lnTo>
                <a:lnTo>
                  <a:pt x="190114" y="118360"/>
                </a:lnTo>
                <a:lnTo>
                  <a:pt x="176150" y="136636"/>
                </a:lnTo>
                <a:close/>
              </a:path>
              <a:path w="314960" h="312420">
                <a:moveTo>
                  <a:pt x="22834" y="310471"/>
                </a:moveTo>
                <a:lnTo>
                  <a:pt x="22834" y="277325"/>
                </a:lnTo>
                <a:lnTo>
                  <a:pt x="47688" y="268261"/>
                </a:lnTo>
                <a:lnTo>
                  <a:pt x="68916" y="247907"/>
                </a:lnTo>
                <a:lnTo>
                  <a:pt x="84414" y="219059"/>
                </a:lnTo>
                <a:lnTo>
                  <a:pt x="92073" y="184515"/>
                </a:lnTo>
                <a:lnTo>
                  <a:pt x="127429" y="189302"/>
                </a:lnTo>
                <a:lnTo>
                  <a:pt x="125639" y="201732"/>
                </a:lnTo>
                <a:lnTo>
                  <a:pt x="123056" y="213610"/>
                </a:lnTo>
                <a:lnTo>
                  <a:pt x="119712" y="224935"/>
                </a:lnTo>
                <a:lnTo>
                  <a:pt x="115644" y="235707"/>
                </a:lnTo>
                <a:lnTo>
                  <a:pt x="149148" y="263329"/>
                </a:lnTo>
                <a:lnTo>
                  <a:pt x="100544" y="263329"/>
                </a:lnTo>
                <a:lnTo>
                  <a:pt x="84414" y="282038"/>
                </a:lnTo>
                <a:lnTo>
                  <a:pt x="65694" y="296430"/>
                </a:lnTo>
                <a:lnTo>
                  <a:pt x="44972" y="306057"/>
                </a:lnTo>
                <a:lnTo>
                  <a:pt x="22834" y="310471"/>
                </a:lnTo>
                <a:close/>
              </a:path>
              <a:path w="314960" h="312420">
                <a:moveTo>
                  <a:pt x="221018" y="275483"/>
                </a:moveTo>
                <a:lnTo>
                  <a:pt x="163890" y="275483"/>
                </a:lnTo>
                <a:lnTo>
                  <a:pt x="184831" y="263600"/>
                </a:lnTo>
                <a:lnTo>
                  <a:pt x="202423" y="243119"/>
                </a:lnTo>
                <a:lnTo>
                  <a:pt x="215112" y="216079"/>
                </a:lnTo>
                <a:lnTo>
                  <a:pt x="221344" y="184515"/>
                </a:lnTo>
                <a:lnTo>
                  <a:pt x="256700" y="189671"/>
                </a:lnTo>
                <a:lnTo>
                  <a:pt x="255250" y="201283"/>
                </a:lnTo>
                <a:lnTo>
                  <a:pt x="253109" y="212413"/>
                </a:lnTo>
                <a:lnTo>
                  <a:pt x="250278" y="223128"/>
                </a:lnTo>
                <a:lnTo>
                  <a:pt x="246756" y="233498"/>
                </a:lnTo>
                <a:lnTo>
                  <a:pt x="282772" y="261488"/>
                </a:lnTo>
                <a:lnTo>
                  <a:pt x="232393" y="261488"/>
                </a:lnTo>
                <a:lnTo>
                  <a:pt x="221018" y="275483"/>
                </a:lnTo>
                <a:close/>
              </a:path>
              <a:path w="314960" h="312420">
                <a:moveTo>
                  <a:pt x="292793" y="311944"/>
                </a:moveTo>
                <a:lnTo>
                  <a:pt x="232393" y="261488"/>
                </a:lnTo>
                <a:lnTo>
                  <a:pt x="282772" y="261488"/>
                </a:lnTo>
                <a:lnTo>
                  <a:pt x="314522" y="286164"/>
                </a:lnTo>
                <a:lnTo>
                  <a:pt x="292793" y="311944"/>
                </a:lnTo>
                <a:close/>
              </a:path>
              <a:path w="314960" h="312420">
                <a:moveTo>
                  <a:pt x="153946" y="310471"/>
                </a:moveTo>
                <a:lnTo>
                  <a:pt x="100544" y="263329"/>
                </a:lnTo>
                <a:lnTo>
                  <a:pt x="149148" y="263329"/>
                </a:lnTo>
                <a:lnTo>
                  <a:pt x="163890" y="275483"/>
                </a:lnTo>
                <a:lnTo>
                  <a:pt x="221018" y="275483"/>
                </a:lnTo>
                <a:lnTo>
                  <a:pt x="216407" y="281157"/>
                </a:lnTo>
                <a:lnTo>
                  <a:pt x="197589" y="296200"/>
                </a:lnTo>
                <a:lnTo>
                  <a:pt x="176562" y="306132"/>
                </a:lnTo>
                <a:lnTo>
                  <a:pt x="153946" y="3104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0969" y="5867310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27" y="90170"/>
                </a:moveTo>
                <a:lnTo>
                  <a:pt x="59296" y="90170"/>
                </a:lnTo>
                <a:lnTo>
                  <a:pt x="59296" y="0"/>
                </a:lnTo>
                <a:lnTo>
                  <a:pt x="22466" y="0"/>
                </a:lnTo>
                <a:lnTo>
                  <a:pt x="22466" y="90170"/>
                </a:lnTo>
                <a:lnTo>
                  <a:pt x="22466" y="121920"/>
                </a:lnTo>
                <a:lnTo>
                  <a:pt x="294627" y="121920"/>
                </a:lnTo>
                <a:lnTo>
                  <a:pt x="294627" y="90170"/>
                </a:lnTo>
                <a:close/>
              </a:path>
              <a:path w="314325" h="311150">
                <a:moveTo>
                  <a:pt x="297942" y="279400"/>
                </a:moveTo>
                <a:lnTo>
                  <a:pt x="58928" y="27940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9400"/>
                </a:lnTo>
                <a:lnTo>
                  <a:pt x="21729" y="311150"/>
                </a:lnTo>
                <a:lnTo>
                  <a:pt x="297942" y="311150"/>
                </a:lnTo>
                <a:lnTo>
                  <a:pt x="297942" y="279400"/>
                </a:lnTo>
                <a:close/>
              </a:path>
              <a:path w="314325" h="311150">
                <a:moveTo>
                  <a:pt x="314147" y="157149"/>
                </a:moveTo>
                <a:lnTo>
                  <a:pt x="0" y="157149"/>
                </a:lnTo>
                <a:lnTo>
                  <a:pt x="0" y="189560"/>
                </a:lnTo>
                <a:lnTo>
                  <a:pt x="314147" y="189560"/>
                </a:lnTo>
                <a:lnTo>
                  <a:pt x="314147" y="15714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7686" y="5867945"/>
            <a:ext cx="683260" cy="321945"/>
          </a:xfrm>
          <a:custGeom>
            <a:avLst/>
            <a:gdLst/>
            <a:ahLst/>
            <a:cxnLst/>
            <a:rect l="l" t="t" r="r" b="b"/>
            <a:pathLst>
              <a:path w="683260" h="321945">
                <a:moveTo>
                  <a:pt x="297586" y="145415"/>
                </a:moveTo>
                <a:lnTo>
                  <a:pt x="58191" y="145415"/>
                </a:lnTo>
                <a:lnTo>
                  <a:pt x="58191" y="108585"/>
                </a:lnTo>
                <a:lnTo>
                  <a:pt x="288747" y="108585"/>
                </a:lnTo>
                <a:lnTo>
                  <a:pt x="288747" y="78105"/>
                </a:lnTo>
                <a:lnTo>
                  <a:pt x="58191" y="78105"/>
                </a:lnTo>
                <a:lnTo>
                  <a:pt x="58191" y="41275"/>
                </a:lnTo>
                <a:lnTo>
                  <a:pt x="292798" y="41275"/>
                </a:lnTo>
                <a:lnTo>
                  <a:pt x="292798" y="9525"/>
                </a:lnTo>
                <a:lnTo>
                  <a:pt x="21729" y="9525"/>
                </a:lnTo>
                <a:lnTo>
                  <a:pt x="21729" y="41275"/>
                </a:lnTo>
                <a:lnTo>
                  <a:pt x="21729" y="78105"/>
                </a:lnTo>
                <a:lnTo>
                  <a:pt x="21729" y="108585"/>
                </a:lnTo>
                <a:lnTo>
                  <a:pt x="21729" y="145415"/>
                </a:lnTo>
                <a:lnTo>
                  <a:pt x="21729" y="178435"/>
                </a:lnTo>
                <a:lnTo>
                  <a:pt x="297586" y="178435"/>
                </a:lnTo>
                <a:lnTo>
                  <a:pt x="297586" y="145415"/>
                </a:lnTo>
                <a:close/>
              </a:path>
              <a:path w="683260" h="321945">
                <a:moveTo>
                  <a:pt x="314159" y="215074"/>
                </a:moveTo>
                <a:lnTo>
                  <a:pt x="0" y="215074"/>
                </a:lnTo>
                <a:lnTo>
                  <a:pt x="0" y="248221"/>
                </a:lnTo>
                <a:lnTo>
                  <a:pt x="138112" y="248221"/>
                </a:lnTo>
                <a:lnTo>
                  <a:pt x="138112" y="321881"/>
                </a:lnTo>
                <a:lnTo>
                  <a:pt x="175310" y="321881"/>
                </a:lnTo>
                <a:lnTo>
                  <a:pt x="175310" y="248221"/>
                </a:lnTo>
                <a:lnTo>
                  <a:pt x="314159" y="248221"/>
                </a:lnTo>
                <a:lnTo>
                  <a:pt x="314159" y="215074"/>
                </a:lnTo>
                <a:close/>
              </a:path>
              <a:path w="683260" h="321945">
                <a:moveTo>
                  <a:pt x="575271" y="271424"/>
                </a:moveTo>
                <a:lnTo>
                  <a:pt x="507225" y="185978"/>
                </a:lnTo>
                <a:lnTo>
                  <a:pt x="474370" y="144729"/>
                </a:lnTo>
                <a:lnTo>
                  <a:pt x="478294" y="121881"/>
                </a:lnTo>
                <a:lnTo>
                  <a:pt x="481228" y="97586"/>
                </a:lnTo>
                <a:lnTo>
                  <a:pt x="483120" y="71920"/>
                </a:lnTo>
                <a:lnTo>
                  <a:pt x="483946" y="44919"/>
                </a:lnTo>
                <a:lnTo>
                  <a:pt x="563130" y="44919"/>
                </a:lnTo>
                <a:lnTo>
                  <a:pt x="563130" y="11417"/>
                </a:lnTo>
                <a:lnTo>
                  <a:pt x="365353" y="11417"/>
                </a:lnTo>
                <a:lnTo>
                  <a:pt x="365353" y="44919"/>
                </a:lnTo>
                <a:lnTo>
                  <a:pt x="447116" y="44919"/>
                </a:lnTo>
                <a:lnTo>
                  <a:pt x="442760" y="111099"/>
                </a:lnTo>
                <a:lnTo>
                  <a:pt x="431279" y="167970"/>
                </a:lnTo>
                <a:lnTo>
                  <a:pt x="413067" y="213233"/>
                </a:lnTo>
                <a:lnTo>
                  <a:pt x="388505" y="244563"/>
                </a:lnTo>
                <a:lnTo>
                  <a:pt x="357987" y="259638"/>
                </a:lnTo>
                <a:lnTo>
                  <a:pt x="357987" y="295732"/>
                </a:lnTo>
                <a:lnTo>
                  <a:pt x="391541" y="285419"/>
                </a:lnTo>
                <a:lnTo>
                  <a:pt x="420636" y="263232"/>
                </a:lnTo>
                <a:lnTo>
                  <a:pt x="444842" y="229857"/>
                </a:lnTo>
                <a:lnTo>
                  <a:pt x="463689" y="185978"/>
                </a:lnTo>
                <a:lnTo>
                  <a:pt x="546557" y="293154"/>
                </a:lnTo>
                <a:lnTo>
                  <a:pt x="575271" y="271424"/>
                </a:lnTo>
                <a:close/>
              </a:path>
              <a:path w="683260" h="321945">
                <a:moveTo>
                  <a:pt x="683183" y="127419"/>
                </a:moveTo>
                <a:lnTo>
                  <a:pt x="638987" y="127419"/>
                </a:lnTo>
                <a:lnTo>
                  <a:pt x="638987" y="0"/>
                </a:lnTo>
                <a:lnTo>
                  <a:pt x="602526" y="0"/>
                </a:lnTo>
                <a:lnTo>
                  <a:pt x="602526" y="314515"/>
                </a:lnTo>
                <a:lnTo>
                  <a:pt x="638987" y="314515"/>
                </a:lnTo>
                <a:lnTo>
                  <a:pt x="638987" y="162407"/>
                </a:lnTo>
                <a:lnTo>
                  <a:pt x="683183" y="162407"/>
                </a:lnTo>
                <a:lnTo>
                  <a:pt x="683183" y="12741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9986" y="5867945"/>
            <a:ext cx="636905" cy="314960"/>
          </a:xfrm>
          <a:custGeom>
            <a:avLst/>
            <a:gdLst/>
            <a:ahLst/>
            <a:cxnLst/>
            <a:rect l="l" t="t" r="r" b="b"/>
            <a:pathLst>
              <a:path w="636904" h="314960">
                <a:moveTo>
                  <a:pt x="183781" y="5524"/>
                </a:moveTo>
                <a:lnTo>
                  <a:pt x="148056" y="5524"/>
                </a:lnTo>
                <a:lnTo>
                  <a:pt x="148056" y="50812"/>
                </a:lnTo>
                <a:lnTo>
                  <a:pt x="148056" y="80645"/>
                </a:lnTo>
                <a:lnTo>
                  <a:pt x="148056" y="130733"/>
                </a:lnTo>
                <a:lnTo>
                  <a:pt x="35725" y="130733"/>
                </a:lnTo>
                <a:lnTo>
                  <a:pt x="35725" y="80645"/>
                </a:lnTo>
                <a:lnTo>
                  <a:pt x="148056" y="80645"/>
                </a:lnTo>
                <a:lnTo>
                  <a:pt x="148056" y="50812"/>
                </a:lnTo>
                <a:lnTo>
                  <a:pt x="35725" y="50812"/>
                </a:lnTo>
                <a:lnTo>
                  <a:pt x="35725" y="5524"/>
                </a:lnTo>
                <a:lnTo>
                  <a:pt x="0" y="5524"/>
                </a:lnTo>
                <a:lnTo>
                  <a:pt x="0" y="160934"/>
                </a:lnTo>
                <a:lnTo>
                  <a:pt x="183781" y="160934"/>
                </a:lnTo>
                <a:lnTo>
                  <a:pt x="183781" y="130733"/>
                </a:lnTo>
                <a:lnTo>
                  <a:pt x="183781" y="80645"/>
                </a:lnTo>
                <a:lnTo>
                  <a:pt x="183781" y="50812"/>
                </a:lnTo>
                <a:lnTo>
                  <a:pt x="183781" y="5524"/>
                </a:lnTo>
                <a:close/>
              </a:path>
              <a:path w="636904" h="314960">
                <a:moveTo>
                  <a:pt x="278422" y="251904"/>
                </a:moveTo>
                <a:lnTo>
                  <a:pt x="267982" y="223012"/>
                </a:lnTo>
                <a:lnTo>
                  <a:pt x="262242" y="219125"/>
                </a:lnTo>
                <a:lnTo>
                  <a:pt x="239750" y="203898"/>
                </a:lnTo>
                <a:lnTo>
                  <a:pt x="239750" y="251904"/>
                </a:lnTo>
                <a:lnTo>
                  <a:pt x="232295" y="266661"/>
                </a:lnTo>
                <a:lnTo>
                  <a:pt x="211861" y="276860"/>
                </a:lnTo>
                <a:lnTo>
                  <a:pt x="181330" y="282778"/>
                </a:lnTo>
                <a:lnTo>
                  <a:pt x="143637" y="284683"/>
                </a:lnTo>
                <a:lnTo>
                  <a:pt x="106083" y="282778"/>
                </a:lnTo>
                <a:lnTo>
                  <a:pt x="75539" y="276860"/>
                </a:lnTo>
                <a:lnTo>
                  <a:pt x="55016" y="266661"/>
                </a:lnTo>
                <a:lnTo>
                  <a:pt x="47510" y="251904"/>
                </a:lnTo>
                <a:lnTo>
                  <a:pt x="55016" y="237312"/>
                </a:lnTo>
                <a:lnTo>
                  <a:pt x="106083" y="221094"/>
                </a:lnTo>
                <a:lnTo>
                  <a:pt x="181330" y="221094"/>
                </a:lnTo>
                <a:lnTo>
                  <a:pt x="232295" y="237312"/>
                </a:lnTo>
                <a:lnTo>
                  <a:pt x="239750" y="251904"/>
                </a:lnTo>
                <a:lnTo>
                  <a:pt x="239750" y="203898"/>
                </a:lnTo>
                <a:lnTo>
                  <a:pt x="239344" y="203619"/>
                </a:lnTo>
                <a:lnTo>
                  <a:pt x="196545" y="192709"/>
                </a:lnTo>
                <a:lnTo>
                  <a:pt x="143637" y="189293"/>
                </a:lnTo>
                <a:lnTo>
                  <a:pt x="90868" y="192709"/>
                </a:lnTo>
                <a:lnTo>
                  <a:pt x="48056" y="203619"/>
                </a:lnTo>
                <a:lnTo>
                  <a:pt x="19329" y="223012"/>
                </a:lnTo>
                <a:lnTo>
                  <a:pt x="8839" y="251904"/>
                </a:lnTo>
                <a:lnTo>
                  <a:pt x="19329" y="280797"/>
                </a:lnTo>
                <a:lnTo>
                  <a:pt x="48056" y="300202"/>
                </a:lnTo>
                <a:lnTo>
                  <a:pt x="90868" y="311099"/>
                </a:lnTo>
                <a:lnTo>
                  <a:pt x="143637" y="314515"/>
                </a:lnTo>
                <a:lnTo>
                  <a:pt x="196545" y="311099"/>
                </a:lnTo>
                <a:lnTo>
                  <a:pt x="239344" y="300202"/>
                </a:lnTo>
                <a:lnTo>
                  <a:pt x="262242" y="284683"/>
                </a:lnTo>
                <a:lnTo>
                  <a:pt x="267982" y="280797"/>
                </a:lnTo>
                <a:lnTo>
                  <a:pt x="278422" y="251904"/>
                </a:lnTo>
                <a:close/>
              </a:path>
              <a:path w="636904" h="314960">
                <a:moveTo>
                  <a:pt x="317830" y="66281"/>
                </a:moveTo>
                <a:lnTo>
                  <a:pt x="273634" y="66281"/>
                </a:lnTo>
                <a:lnTo>
                  <a:pt x="273634" y="0"/>
                </a:lnTo>
                <a:lnTo>
                  <a:pt x="237172" y="0"/>
                </a:lnTo>
                <a:lnTo>
                  <a:pt x="237172" y="179349"/>
                </a:lnTo>
                <a:lnTo>
                  <a:pt x="273634" y="179349"/>
                </a:lnTo>
                <a:lnTo>
                  <a:pt x="273634" y="101269"/>
                </a:lnTo>
                <a:lnTo>
                  <a:pt x="317830" y="101269"/>
                </a:lnTo>
                <a:lnTo>
                  <a:pt x="317830" y="66281"/>
                </a:lnTo>
                <a:close/>
              </a:path>
              <a:path w="636904" h="314960">
                <a:moveTo>
                  <a:pt x="568274" y="147675"/>
                </a:moveTo>
                <a:lnTo>
                  <a:pt x="510933" y="107899"/>
                </a:lnTo>
                <a:lnTo>
                  <a:pt x="468464" y="78435"/>
                </a:lnTo>
                <a:lnTo>
                  <a:pt x="474319" y="61137"/>
                </a:lnTo>
                <a:lnTo>
                  <a:pt x="478599" y="43040"/>
                </a:lnTo>
                <a:lnTo>
                  <a:pt x="481203" y="24320"/>
                </a:lnTo>
                <a:lnTo>
                  <a:pt x="482092" y="5156"/>
                </a:lnTo>
                <a:lnTo>
                  <a:pt x="445630" y="2946"/>
                </a:lnTo>
                <a:lnTo>
                  <a:pt x="438467" y="53263"/>
                </a:lnTo>
                <a:lnTo>
                  <a:pt x="418934" y="96215"/>
                </a:lnTo>
                <a:lnTo>
                  <a:pt x="388353" y="127965"/>
                </a:lnTo>
                <a:lnTo>
                  <a:pt x="348030" y="144729"/>
                </a:lnTo>
                <a:lnTo>
                  <a:pt x="348030" y="178612"/>
                </a:lnTo>
                <a:lnTo>
                  <a:pt x="380352" y="170421"/>
                </a:lnTo>
                <a:lnTo>
                  <a:pt x="409028" y="155270"/>
                </a:lnTo>
                <a:lnTo>
                  <a:pt x="433641" y="134124"/>
                </a:lnTo>
                <a:lnTo>
                  <a:pt x="453732" y="107899"/>
                </a:lnTo>
                <a:lnTo>
                  <a:pt x="547649" y="174193"/>
                </a:lnTo>
                <a:lnTo>
                  <a:pt x="568274" y="147675"/>
                </a:lnTo>
                <a:close/>
              </a:path>
              <a:path w="636904" h="314960">
                <a:moveTo>
                  <a:pt x="636778" y="205130"/>
                </a:moveTo>
                <a:lnTo>
                  <a:pt x="367182" y="205130"/>
                </a:lnTo>
                <a:lnTo>
                  <a:pt x="367182" y="236804"/>
                </a:lnTo>
                <a:lnTo>
                  <a:pt x="599948" y="236804"/>
                </a:lnTo>
                <a:lnTo>
                  <a:pt x="599948" y="314515"/>
                </a:lnTo>
                <a:lnTo>
                  <a:pt x="636778" y="314515"/>
                </a:lnTo>
                <a:lnTo>
                  <a:pt x="636778" y="205130"/>
                </a:lnTo>
                <a:close/>
              </a:path>
              <a:path w="636904" h="314960">
                <a:moveTo>
                  <a:pt x="636778" y="0"/>
                </a:moveTo>
                <a:lnTo>
                  <a:pt x="600316" y="0"/>
                </a:lnTo>
                <a:lnTo>
                  <a:pt x="600316" y="187820"/>
                </a:lnTo>
                <a:lnTo>
                  <a:pt x="636778" y="187820"/>
                </a:lnTo>
                <a:lnTo>
                  <a:pt x="636778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7537" y="5874563"/>
            <a:ext cx="314325" cy="293370"/>
          </a:xfrm>
          <a:custGeom>
            <a:avLst/>
            <a:gdLst/>
            <a:ahLst/>
            <a:cxnLst/>
            <a:rect l="l" t="t" r="r" b="b"/>
            <a:pathLst>
              <a:path w="314325" h="293370">
                <a:moveTo>
                  <a:pt x="156893" y="199615"/>
                </a:moveTo>
                <a:lnTo>
                  <a:pt x="98593" y="192514"/>
                </a:lnTo>
                <a:lnTo>
                  <a:pt x="54001" y="172361"/>
                </a:lnTo>
                <a:lnTo>
                  <a:pt x="25498" y="140883"/>
                </a:lnTo>
                <a:lnTo>
                  <a:pt x="15468" y="99807"/>
                </a:lnTo>
                <a:lnTo>
                  <a:pt x="25498" y="58731"/>
                </a:lnTo>
                <a:lnTo>
                  <a:pt x="54001" y="27253"/>
                </a:lnTo>
                <a:lnTo>
                  <a:pt x="98593" y="7101"/>
                </a:lnTo>
                <a:lnTo>
                  <a:pt x="156893" y="0"/>
                </a:lnTo>
                <a:lnTo>
                  <a:pt x="215192" y="7101"/>
                </a:lnTo>
                <a:lnTo>
                  <a:pt x="259785" y="27253"/>
                </a:lnTo>
                <a:lnTo>
                  <a:pt x="265120" y="33146"/>
                </a:lnTo>
                <a:lnTo>
                  <a:pt x="156893" y="33146"/>
                </a:lnTo>
                <a:lnTo>
                  <a:pt x="114677" y="37968"/>
                </a:lnTo>
                <a:lnTo>
                  <a:pt x="82129" y="51561"/>
                </a:lnTo>
                <a:lnTo>
                  <a:pt x="61182" y="72611"/>
                </a:lnTo>
                <a:lnTo>
                  <a:pt x="53770" y="99807"/>
                </a:lnTo>
                <a:lnTo>
                  <a:pt x="61182" y="127003"/>
                </a:lnTo>
                <a:lnTo>
                  <a:pt x="82129" y="148054"/>
                </a:lnTo>
                <a:lnTo>
                  <a:pt x="114677" y="161646"/>
                </a:lnTo>
                <a:lnTo>
                  <a:pt x="156893" y="166468"/>
                </a:lnTo>
                <a:lnTo>
                  <a:pt x="265120" y="166468"/>
                </a:lnTo>
                <a:lnTo>
                  <a:pt x="259785" y="172361"/>
                </a:lnTo>
                <a:lnTo>
                  <a:pt x="215192" y="192514"/>
                </a:lnTo>
                <a:lnTo>
                  <a:pt x="156893" y="199615"/>
                </a:lnTo>
                <a:close/>
              </a:path>
              <a:path w="314325" h="293370">
                <a:moveTo>
                  <a:pt x="265120" y="166468"/>
                </a:moveTo>
                <a:lnTo>
                  <a:pt x="156893" y="166468"/>
                </a:lnTo>
                <a:lnTo>
                  <a:pt x="199108" y="161646"/>
                </a:lnTo>
                <a:lnTo>
                  <a:pt x="231656" y="148054"/>
                </a:lnTo>
                <a:lnTo>
                  <a:pt x="252603" y="127003"/>
                </a:lnTo>
                <a:lnTo>
                  <a:pt x="260015" y="99807"/>
                </a:lnTo>
                <a:lnTo>
                  <a:pt x="252603" y="72611"/>
                </a:lnTo>
                <a:lnTo>
                  <a:pt x="231656" y="51561"/>
                </a:lnTo>
                <a:lnTo>
                  <a:pt x="199108" y="37968"/>
                </a:lnTo>
                <a:lnTo>
                  <a:pt x="156893" y="33146"/>
                </a:lnTo>
                <a:lnTo>
                  <a:pt x="265120" y="33146"/>
                </a:lnTo>
                <a:lnTo>
                  <a:pt x="288287" y="58731"/>
                </a:lnTo>
                <a:lnTo>
                  <a:pt x="298317" y="99807"/>
                </a:lnTo>
                <a:lnTo>
                  <a:pt x="288287" y="140883"/>
                </a:lnTo>
                <a:lnTo>
                  <a:pt x="265120" y="166468"/>
                </a:lnTo>
                <a:close/>
              </a:path>
              <a:path w="314325" h="293370">
                <a:moveTo>
                  <a:pt x="314154" y="292793"/>
                </a:moveTo>
                <a:lnTo>
                  <a:pt x="0" y="292793"/>
                </a:lnTo>
                <a:lnTo>
                  <a:pt x="0" y="258542"/>
                </a:lnTo>
                <a:lnTo>
                  <a:pt x="314154" y="258542"/>
                </a:lnTo>
                <a:lnTo>
                  <a:pt x="314154" y="29279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1825" y="5878740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89">
                <a:moveTo>
                  <a:pt x="314159" y="255270"/>
                </a:moveTo>
                <a:lnTo>
                  <a:pt x="174942" y="255270"/>
                </a:lnTo>
                <a:lnTo>
                  <a:pt x="174942" y="195580"/>
                </a:lnTo>
                <a:lnTo>
                  <a:pt x="298323" y="195580"/>
                </a:lnTo>
                <a:lnTo>
                  <a:pt x="298323" y="163830"/>
                </a:lnTo>
                <a:lnTo>
                  <a:pt x="57454" y="163830"/>
                </a:lnTo>
                <a:lnTo>
                  <a:pt x="57454" y="114300"/>
                </a:lnTo>
                <a:lnTo>
                  <a:pt x="293535" y="114300"/>
                </a:lnTo>
                <a:lnTo>
                  <a:pt x="293535" y="82550"/>
                </a:lnTo>
                <a:lnTo>
                  <a:pt x="293535" y="33020"/>
                </a:lnTo>
                <a:lnTo>
                  <a:pt x="293535" y="0"/>
                </a:lnTo>
                <a:lnTo>
                  <a:pt x="20993" y="0"/>
                </a:lnTo>
                <a:lnTo>
                  <a:pt x="20993" y="33020"/>
                </a:lnTo>
                <a:lnTo>
                  <a:pt x="257441" y="33020"/>
                </a:lnTo>
                <a:lnTo>
                  <a:pt x="257441" y="82550"/>
                </a:lnTo>
                <a:lnTo>
                  <a:pt x="20993" y="82550"/>
                </a:lnTo>
                <a:lnTo>
                  <a:pt x="20993" y="114300"/>
                </a:lnTo>
                <a:lnTo>
                  <a:pt x="20993" y="163830"/>
                </a:lnTo>
                <a:lnTo>
                  <a:pt x="20993" y="195580"/>
                </a:lnTo>
                <a:lnTo>
                  <a:pt x="137744" y="195580"/>
                </a:lnTo>
                <a:lnTo>
                  <a:pt x="137744" y="255270"/>
                </a:lnTo>
                <a:lnTo>
                  <a:pt x="0" y="25527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52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3346" y="5867934"/>
            <a:ext cx="297815" cy="310515"/>
          </a:xfrm>
          <a:custGeom>
            <a:avLst/>
            <a:gdLst/>
            <a:ahLst/>
            <a:cxnLst/>
            <a:rect l="l" t="t" r="r" b="b"/>
            <a:pathLst>
              <a:path w="297815" h="310514">
                <a:moveTo>
                  <a:pt x="288742" y="233498"/>
                </a:moveTo>
                <a:lnTo>
                  <a:pt x="252281" y="233498"/>
                </a:lnTo>
                <a:lnTo>
                  <a:pt x="252281" y="0"/>
                </a:lnTo>
                <a:lnTo>
                  <a:pt x="288742" y="0"/>
                </a:lnTo>
                <a:lnTo>
                  <a:pt x="288742" y="233498"/>
                </a:lnTo>
                <a:close/>
              </a:path>
              <a:path w="297815" h="310514">
                <a:moveTo>
                  <a:pt x="0" y="185988"/>
                </a:moveTo>
                <a:lnTo>
                  <a:pt x="0" y="151736"/>
                </a:lnTo>
                <a:lnTo>
                  <a:pt x="40259" y="134289"/>
                </a:lnTo>
                <a:lnTo>
                  <a:pt x="70712" y="100820"/>
                </a:lnTo>
                <a:lnTo>
                  <a:pt x="90116" y="55612"/>
                </a:lnTo>
                <a:lnTo>
                  <a:pt x="97229" y="2946"/>
                </a:lnTo>
                <a:lnTo>
                  <a:pt x="133690" y="5156"/>
                </a:lnTo>
                <a:lnTo>
                  <a:pt x="132804" y="25153"/>
                </a:lnTo>
                <a:lnTo>
                  <a:pt x="130191" y="44701"/>
                </a:lnTo>
                <a:lnTo>
                  <a:pt x="125921" y="63628"/>
                </a:lnTo>
                <a:lnTo>
                  <a:pt x="120063" y="81761"/>
                </a:lnTo>
                <a:lnTo>
                  <a:pt x="161527" y="112329"/>
                </a:lnTo>
                <a:lnTo>
                  <a:pt x="105700" y="112329"/>
                </a:lnTo>
                <a:lnTo>
                  <a:pt x="85611" y="139635"/>
                </a:lnTo>
                <a:lnTo>
                  <a:pt x="60998" y="161726"/>
                </a:lnTo>
                <a:lnTo>
                  <a:pt x="32312" y="177534"/>
                </a:lnTo>
                <a:lnTo>
                  <a:pt x="0" y="185988"/>
                </a:lnTo>
                <a:close/>
              </a:path>
              <a:path w="297815" h="310514">
                <a:moveTo>
                  <a:pt x="199246" y="182673"/>
                </a:moveTo>
                <a:lnTo>
                  <a:pt x="105700" y="112329"/>
                </a:lnTo>
                <a:lnTo>
                  <a:pt x="161527" y="112329"/>
                </a:lnTo>
                <a:lnTo>
                  <a:pt x="220976" y="156156"/>
                </a:lnTo>
                <a:lnTo>
                  <a:pt x="199246" y="182673"/>
                </a:lnTo>
                <a:close/>
              </a:path>
              <a:path w="297815" h="310514">
                <a:moveTo>
                  <a:pt x="297212" y="310471"/>
                </a:moveTo>
                <a:lnTo>
                  <a:pt x="22097" y="310471"/>
                </a:lnTo>
                <a:lnTo>
                  <a:pt x="22097" y="210295"/>
                </a:lnTo>
                <a:lnTo>
                  <a:pt x="58926" y="210295"/>
                </a:lnTo>
                <a:lnTo>
                  <a:pt x="58926" y="278061"/>
                </a:lnTo>
                <a:lnTo>
                  <a:pt x="297212" y="278061"/>
                </a:lnTo>
                <a:lnTo>
                  <a:pt x="297212" y="3104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1752" y="5862409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5356"/>
                </a:moveTo>
                <a:lnTo>
                  <a:pt x="88390" y="35356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5356"/>
                </a:lnTo>
                <a:close/>
              </a:path>
              <a:path w="330200" h="316229">
                <a:moveTo>
                  <a:pt x="213610" y="65187"/>
                </a:moveTo>
                <a:lnTo>
                  <a:pt x="0" y="65187"/>
                </a:lnTo>
                <a:lnTo>
                  <a:pt x="0" y="35356"/>
                </a:lnTo>
                <a:lnTo>
                  <a:pt x="213610" y="35356"/>
                </a:lnTo>
                <a:lnTo>
                  <a:pt x="213610" y="65187"/>
                </a:lnTo>
                <a:close/>
              </a:path>
              <a:path w="330200" h="316229">
                <a:moveTo>
                  <a:pt x="285795" y="241232"/>
                </a:moveTo>
                <a:lnTo>
                  <a:pt x="249334" y="241232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91705"/>
                </a:lnTo>
                <a:lnTo>
                  <a:pt x="329991" y="91705"/>
                </a:lnTo>
                <a:lnTo>
                  <a:pt x="329991" y="126693"/>
                </a:lnTo>
                <a:lnTo>
                  <a:pt x="285795" y="126693"/>
                </a:lnTo>
                <a:lnTo>
                  <a:pt x="285795" y="241232"/>
                </a:lnTo>
                <a:close/>
              </a:path>
              <a:path w="330200" h="316229">
                <a:moveTo>
                  <a:pt x="106805" y="211768"/>
                </a:moveTo>
                <a:lnTo>
                  <a:pt x="70182" y="207498"/>
                </a:lnTo>
                <a:lnTo>
                  <a:pt x="40604" y="195011"/>
                </a:lnTo>
                <a:lnTo>
                  <a:pt x="20831" y="174789"/>
                </a:lnTo>
                <a:lnTo>
                  <a:pt x="13626" y="147317"/>
                </a:lnTo>
                <a:lnTo>
                  <a:pt x="20831" y="119845"/>
                </a:lnTo>
                <a:lnTo>
                  <a:pt x="40604" y="99623"/>
                </a:lnTo>
                <a:lnTo>
                  <a:pt x="70182" y="87135"/>
                </a:lnTo>
                <a:lnTo>
                  <a:pt x="106805" y="82866"/>
                </a:lnTo>
                <a:lnTo>
                  <a:pt x="143369" y="87135"/>
                </a:lnTo>
                <a:lnTo>
                  <a:pt x="172821" y="99623"/>
                </a:lnTo>
                <a:lnTo>
                  <a:pt x="183735" y="110856"/>
                </a:lnTo>
                <a:lnTo>
                  <a:pt x="106805" y="110856"/>
                </a:lnTo>
                <a:lnTo>
                  <a:pt x="82854" y="113601"/>
                </a:lnTo>
                <a:lnTo>
                  <a:pt x="64635" y="121214"/>
                </a:lnTo>
                <a:lnTo>
                  <a:pt x="53045" y="132764"/>
                </a:lnTo>
                <a:lnTo>
                  <a:pt x="48983" y="147317"/>
                </a:lnTo>
                <a:lnTo>
                  <a:pt x="53045" y="162026"/>
                </a:lnTo>
                <a:lnTo>
                  <a:pt x="64635" y="173558"/>
                </a:lnTo>
                <a:lnTo>
                  <a:pt x="82854" y="181085"/>
                </a:lnTo>
                <a:lnTo>
                  <a:pt x="106805" y="183778"/>
                </a:lnTo>
                <a:lnTo>
                  <a:pt x="183735" y="183778"/>
                </a:lnTo>
                <a:lnTo>
                  <a:pt x="172821" y="195011"/>
                </a:lnTo>
                <a:lnTo>
                  <a:pt x="143369" y="207498"/>
                </a:lnTo>
                <a:lnTo>
                  <a:pt x="106805" y="211768"/>
                </a:lnTo>
                <a:close/>
              </a:path>
              <a:path w="330200" h="316229">
                <a:moveTo>
                  <a:pt x="183735" y="183778"/>
                </a:moveTo>
                <a:lnTo>
                  <a:pt x="106805" y="183778"/>
                </a:lnTo>
                <a:lnTo>
                  <a:pt x="130755" y="181085"/>
                </a:lnTo>
                <a:lnTo>
                  <a:pt x="148974" y="173558"/>
                </a:lnTo>
                <a:lnTo>
                  <a:pt x="160564" y="162026"/>
                </a:lnTo>
                <a:lnTo>
                  <a:pt x="164627" y="147317"/>
                </a:lnTo>
                <a:lnTo>
                  <a:pt x="160564" y="132764"/>
                </a:lnTo>
                <a:lnTo>
                  <a:pt x="148974" y="121214"/>
                </a:lnTo>
                <a:lnTo>
                  <a:pt x="130755" y="113601"/>
                </a:lnTo>
                <a:lnTo>
                  <a:pt x="106805" y="110856"/>
                </a:lnTo>
                <a:lnTo>
                  <a:pt x="183735" y="110856"/>
                </a:lnTo>
                <a:lnTo>
                  <a:pt x="192467" y="119845"/>
                </a:lnTo>
                <a:lnTo>
                  <a:pt x="199615" y="147317"/>
                </a:lnTo>
                <a:lnTo>
                  <a:pt x="192467" y="174789"/>
                </a:lnTo>
                <a:lnTo>
                  <a:pt x="183735" y="183778"/>
                </a:lnTo>
                <a:close/>
              </a:path>
              <a:path w="330200" h="316229">
                <a:moveTo>
                  <a:pt x="294266" y="315995"/>
                </a:moveTo>
                <a:lnTo>
                  <a:pt x="22834" y="315995"/>
                </a:lnTo>
                <a:lnTo>
                  <a:pt x="22834" y="229815"/>
                </a:lnTo>
                <a:lnTo>
                  <a:pt x="59663" y="229815"/>
                </a:lnTo>
                <a:lnTo>
                  <a:pt x="59663" y="283586"/>
                </a:lnTo>
                <a:lnTo>
                  <a:pt x="294266" y="283586"/>
                </a:lnTo>
                <a:lnTo>
                  <a:pt x="294266" y="31599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7152" y="5867945"/>
            <a:ext cx="1367155" cy="321945"/>
          </a:xfrm>
          <a:custGeom>
            <a:avLst/>
            <a:gdLst/>
            <a:ahLst/>
            <a:cxnLst/>
            <a:rect l="l" t="t" r="r" b="b"/>
            <a:pathLst>
              <a:path w="1367154" h="321945">
                <a:moveTo>
                  <a:pt x="297573" y="145415"/>
                </a:moveTo>
                <a:lnTo>
                  <a:pt x="58191" y="145415"/>
                </a:lnTo>
                <a:lnTo>
                  <a:pt x="58191" y="108585"/>
                </a:lnTo>
                <a:lnTo>
                  <a:pt x="288734" y="108585"/>
                </a:lnTo>
                <a:lnTo>
                  <a:pt x="288734" y="78105"/>
                </a:lnTo>
                <a:lnTo>
                  <a:pt x="58191" y="78105"/>
                </a:lnTo>
                <a:lnTo>
                  <a:pt x="58191" y="41275"/>
                </a:lnTo>
                <a:lnTo>
                  <a:pt x="292785" y="41275"/>
                </a:lnTo>
                <a:lnTo>
                  <a:pt x="292785" y="9525"/>
                </a:lnTo>
                <a:lnTo>
                  <a:pt x="21729" y="9525"/>
                </a:lnTo>
                <a:lnTo>
                  <a:pt x="21729" y="41275"/>
                </a:lnTo>
                <a:lnTo>
                  <a:pt x="21729" y="78105"/>
                </a:lnTo>
                <a:lnTo>
                  <a:pt x="21729" y="108585"/>
                </a:lnTo>
                <a:lnTo>
                  <a:pt x="21729" y="145415"/>
                </a:lnTo>
                <a:lnTo>
                  <a:pt x="21729" y="178435"/>
                </a:lnTo>
                <a:lnTo>
                  <a:pt x="297573" y="178435"/>
                </a:lnTo>
                <a:lnTo>
                  <a:pt x="297573" y="145415"/>
                </a:lnTo>
                <a:close/>
              </a:path>
              <a:path w="1367154" h="321945">
                <a:moveTo>
                  <a:pt x="314147" y="215074"/>
                </a:moveTo>
                <a:lnTo>
                  <a:pt x="0" y="215074"/>
                </a:lnTo>
                <a:lnTo>
                  <a:pt x="0" y="248221"/>
                </a:lnTo>
                <a:lnTo>
                  <a:pt x="138112" y="248221"/>
                </a:lnTo>
                <a:lnTo>
                  <a:pt x="138112" y="321881"/>
                </a:lnTo>
                <a:lnTo>
                  <a:pt x="175310" y="321881"/>
                </a:lnTo>
                <a:lnTo>
                  <a:pt x="175310" y="248221"/>
                </a:lnTo>
                <a:lnTo>
                  <a:pt x="314147" y="248221"/>
                </a:lnTo>
                <a:lnTo>
                  <a:pt x="314147" y="215074"/>
                </a:lnTo>
                <a:close/>
              </a:path>
              <a:path w="1367154" h="321945">
                <a:moveTo>
                  <a:pt x="575271" y="271424"/>
                </a:moveTo>
                <a:lnTo>
                  <a:pt x="507212" y="185978"/>
                </a:lnTo>
                <a:lnTo>
                  <a:pt x="474357" y="144729"/>
                </a:lnTo>
                <a:lnTo>
                  <a:pt x="478294" y="121881"/>
                </a:lnTo>
                <a:lnTo>
                  <a:pt x="481215" y="97586"/>
                </a:lnTo>
                <a:lnTo>
                  <a:pt x="483108" y="71920"/>
                </a:lnTo>
                <a:lnTo>
                  <a:pt x="483933" y="44919"/>
                </a:lnTo>
                <a:lnTo>
                  <a:pt x="563118" y="44919"/>
                </a:lnTo>
                <a:lnTo>
                  <a:pt x="563118" y="11417"/>
                </a:lnTo>
                <a:lnTo>
                  <a:pt x="365340" y="11417"/>
                </a:lnTo>
                <a:lnTo>
                  <a:pt x="365340" y="44919"/>
                </a:lnTo>
                <a:lnTo>
                  <a:pt x="447103" y="44919"/>
                </a:lnTo>
                <a:lnTo>
                  <a:pt x="442747" y="111099"/>
                </a:lnTo>
                <a:lnTo>
                  <a:pt x="431266" y="167970"/>
                </a:lnTo>
                <a:lnTo>
                  <a:pt x="413054" y="213233"/>
                </a:lnTo>
                <a:lnTo>
                  <a:pt x="388493" y="244563"/>
                </a:lnTo>
                <a:lnTo>
                  <a:pt x="357974" y="259638"/>
                </a:lnTo>
                <a:lnTo>
                  <a:pt x="357974" y="295732"/>
                </a:lnTo>
                <a:lnTo>
                  <a:pt x="391528" y="285419"/>
                </a:lnTo>
                <a:lnTo>
                  <a:pt x="420636" y="263232"/>
                </a:lnTo>
                <a:lnTo>
                  <a:pt x="444830" y="229857"/>
                </a:lnTo>
                <a:lnTo>
                  <a:pt x="463677" y="185978"/>
                </a:lnTo>
                <a:lnTo>
                  <a:pt x="546544" y="293154"/>
                </a:lnTo>
                <a:lnTo>
                  <a:pt x="575271" y="271424"/>
                </a:lnTo>
                <a:close/>
              </a:path>
              <a:path w="1367154" h="321945">
                <a:moveTo>
                  <a:pt x="683183" y="127419"/>
                </a:moveTo>
                <a:lnTo>
                  <a:pt x="638987" y="127419"/>
                </a:lnTo>
                <a:lnTo>
                  <a:pt x="638987" y="0"/>
                </a:lnTo>
                <a:lnTo>
                  <a:pt x="602526" y="0"/>
                </a:lnTo>
                <a:lnTo>
                  <a:pt x="602526" y="314515"/>
                </a:lnTo>
                <a:lnTo>
                  <a:pt x="638987" y="314515"/>
                </a:lnTo>
                <a:lnTo>
                  <a:pt x="638987" y="162407"/>
                </a:lnTo>
                <a:lnTo>
                  <a:pt x="683183" y="162407"/>
                </a:lnTo>
                <a:lnTo>
                  <a:pt x="683183" y="127419"/>
                </a:lnTo>
                <a:close/>
              </a:path>
              <a:path w="1367154" h="321945">
                <a:moveTo>
                  <a:pt x="1003592" y="257797"/>
                </a:moveTo>
                <a:lnTo>
                  <a:pt x="992581" y="230759"/>
                </a:lnTo>
                <a:lnTo>
                  <a:pt x="990955" y="229806"/>
                </a:lnTo>
                <a:lnTo>
                  <a:pt x="965301" y="214795"/>
                </a:lnTo>
                <a:lnTo>
                  <a:pt x="965301" y="257797"/>
                </a:lnTo>
                <a:lnTo>
                  <a:pt x="956843" y="271449"/>
                </a:lnTo>
                <a:lnTo>
                  <a:pt x="934453" y="280314"/>
                </a:lnTo>
                <a:lnTo>
                  <a:pt x="902525" y="285089"/>
                </a:lnTo>
                <a:lnTo>
                  <a:pt x="865492" y="286524"/>
                </a:lnTo>
                <a:lnTo>
                  <a:pt x="828509" y="285089"/>
                </a:lnTo>
                <a:lnTo>
                  <a:pt x="796709" y="280314"/>
                </a:lnTo>
                <a:lnTo>
                  <a:pt x="774433" y="271449"/>
                </a:lnTo>
                <a:lnTo>
                  <a:pt x="766051" y="257797"/>
                </a:lnTo>
                <a:lnTo>
                  <a:pt x="774433" y="244411"/>
                </a:lnTo>
                <a:lnTo>
                  <a:pt x="796709" y="235788"/>
                </a:lnTo>
                <a:lnTo>
                  <a:pt x="828509" y="231178"/>
                </a:lnTo>
                <a:lnTo>
                  <a:pt x="865492" y="229806"/>
                </a:lnTo>
                <a:lnTo>
                  <a:pt x="902525" y="231178"/>
                </a:lnTo>
                <a:lnTo>
                  <a:pt x="934453" y="235788"/>
                </a:lnTo>
                <a:lnTo>
                  <a:pt x="956843" y="244411"/>
                </a:lnTo>
                <a:lnTo>
                  <a:pt x="965301" y="257797"/>
                </a:lnTo>
                <a:lnTo>
                  <a:pt x="965301" y="214795"/>
                </a:lnTo>
                <a:lnTo>
                  <a:pt x="962723" y="213283"/>
                </a:lnTo>
                <a:lnTo>
                  <a:pt x="918768" y="203885"/>
                </a:lnTo>
                <a:lnTo>
                  <a:pt x="865492" y="201079"/>
                </a:lnTo>
                <a:lnTo>
                  <a:pt x="812215" y="203885"/>
                </a:lnTo>
                <a:lnTo>
                  <a:pt x="768261" y="213283"/>
                </a:lnTo>
                <a:lnTo>
                  <a:pt x="738390" y="230759"/>
                </a:lnTo>
                <a:lnTo>
                  <a:pt x="727379" y="257797"/>
                </a:lnTo>
                <a:lnTo>
                  <a:pt x="738390" y="284949"/>
                </a:lnTo>
                <a:lnTo>
                  <a:pt x="768261" y="302691"/>
                </a:lnTo>
                <a:lnTo>
                  <a:pt x="812215" y="312331"/>
                </a:lnTo>
                <a:lnTo>
                  <a:pt x="865492" y="315252"/>
                </a:lnTo>
                <a:lnTo>
                  <a:pt x="918768" y="312331"/>
                </a:lnTo>
                <a:lnTo>
                  <a:pt x="962723" y="302691"/>
                </a:lnTo>
                <a:lnTo>
                  <a:pt x="989939" y="286524"/>
                </a:lnTo>
                <a:lnTo>
                  <a:pt x="992581" y="284949"/>
                </a:lnTo>
                <a:lnTo>
                  <a:pt x="1003592" y="257797"/>
                </a:lnTo>
                <a:close/>
              </a:path>
              <a:path w="1367154" h="321945">
                <a:moveTo>
                  <a:pt x="1009484" y="92430"/>
                </a:moveTo>
                <a:lnTo>
                  <a:pt x="966330" y="80276"/>
                </a:lnTo>
                <a:lnTo>
                  <a:pt x="881329" y="56337"/>
                </a:lnTo>
                <a:lnTo>
                  <a:pt x="885748" y="49339"/>
                </a:lnTo>
                <a:lnTo>
                  <a:pt x="888695" y="41605"/>
                </a:lnTo>
                <a:lnTo>
                  <a:pt x="889800" y="33134"/>
                </a:lnTo>
                <a:lnTo>
                  <a:pt x="1001014" y="33134"/>
                </a:lnTo>
                <a:lnTo>
                  <a:pt x="1001014" y="3683"/>
                </a:lnTo>
                <a:lnTo>
                  <a:pt x="729957" y="3683"/>
                </a:lnTo>
                <a:lnTo>
                  <a:pt x="729957" y="33134"/>
                </a:lnTo>
                <a:lnTo>
                  <a:pt x="852601" y="33134"/>
                </a:lnTo>
                <a:lnTo>
                  <a:pt x="835990" y="57175"/>
                </a:lnTo>
                <a:lnTo>
                  <a:pt x="805408" y="74625"/>
                </a:lnTo>
                <a:lnTo>
                  <a:pt x="766470" y="85496"/>
                </a:lnTo>
                <a:lnTo>
                  <a:pt x="724801" y="89852"/>
                </a:lnTo>
                <a:lnTo>
                  <a:pt x="724801" y="119684"/>
                </a:lnTo>
                <a:lnTo>
                  <a:pt x="762914" y="116687"/>
                </a:lnTo>
                <a:lnTo>
                  <a:pt x="799604" y="109245"/>
                </a:lnTo>
                <a:lnTo>
                  <a:pt x="832789" y="97155"/>
                </a:lnTo>
                <a:lnTo>
                  <a:pt x="860336" y="80276"/>
                </a:lnTo>
                <a:lnTo>
                  <a:pt x="999909" y="121158"/>
                </a:lnTo>
                <a:lnTo>
                  <a:pt x="1009484" y="92430"/>
                </a:lnTo>
                <a:close/>
              </a:path>
              <a:path w="1367154" h="321945">
                <a:moveTo>
                  <a:pt x="1022743" y="143992"/>
                </a:moveTo>
                <a:lnTo>
                  <a:pt x="708596" y="143992"/>
                </a:lnTo>
                <a:lnTo>
                  <a:pt x="708596" y="173456"/>
                </a:lnTo>
                <a:lnTo>
                  <a:pt x="1022743" y="173456"/>
                </a:lnTo>
                <a:lnTo>
                  <a:pt x="1022743" y="143992"/>
                </a:lnTo>
                <a:close/>
              </a:path>
              <a:path w="1367154" h="321945">
                <a:moveTo>
                  <a:pt x="1262507" y="6261"/>
                </a:moveTo>
                <a:lnTo>
                  <a:pt x="1085723" y="6261"/>
                </a:lnTo>
                <a:lnTo>
                  <a:pt x="1085723" y="37185"/>
                </a:lnTo>
                <a:lnTo>
                  <a:pt x="1226045" y="37185"/>
                </a:lnTo>
                <a:lnTo>
                  <a:pt x="1226045" y="106426"/>
                </a:lnTo>
                <a:lnTo>
                  <a:pt x="1262507" y="106426"/>
                </a:lnTo>
                <a:lnTo>
                  <a:pt x="1262507" y="6261"/>
                </a:lnTo>
                <a:close/>
              </a:path>
              <a:path w="1367154" h="321945">
                <a:moveTo>
                  <a:pt x="1296022" y="113792"/>
                </a:moveTo>
                <a:lnTo>
                  <a:pt x="1276807" y="119430"/>
                </a:lnTo>
                <a:lnTo>
                  <a:pt x="1252474" y="123190"/>
                </a:lnTo>
                <a:lnTo>
                  <a:pt x="1224140" y="125298"/>
                </a:lnTo>
                <a:lnTo>
                  <a:pt x="1192898" y="125945"/>
                </a:lnTo>
                <a:lnTo>
                  <a:pt x="1062888" y="125945"/>
                </a:lnTo>
                <a:lnTo>
                  <a:pt x="1062888" y="156514"/>
                </a:lnTo>
                <a:lnTo>
                  <a:pt x="1149070" y="156514"/>
                </a:lnTo>
                <a:lnTo>
                  <a:pt x="1149070" y="223545"/>
                </a:lnTo>
                <a:lnTo>
                  <a:pt x="1185532" y="223545"/>
                </a:lnTo>
                <a:lnTo>
                  <a:pt x="1185532" y="156514"/>
                </a:lnTo>
                <a:lnTo>
                  <a:pt x="1190320" y="156514"/>
                </a:lnTo>
                <a:lnTo>
                  <a:pt x="1222997" y="155803"/>
                </a:lnTo>
                <a:lnTo>
                  <a:pt x="1252562" y="153568"/>
                </a:lnTo>
                <a:lnTo>
                  <a:pt x="1277429" y="149682"/>
                </a:lnTo>
                <a:lnTo>
                  <a:pt x="1296022" y="143992"/>
                </a:lnTo>
                <a:lnTo>
                  <a:pt x="1296022" y="113792"/>
                </a:lnTo>
                <a:close/>
              </a:path>
              <a:path w="1367154" h="321945">
                <a:moveTo>
                  <a:pt x="1359001" y="0"/>
                </a:moveTo>
                <a:lnTo>
                  <a:pt x="1322539" y="0"/>
                </a:lnTo>
                <a:lnTo>
                  <a:pt x="1322539" y="188925"/>
                </a:lnTo>
                <a:lnTo>
                  <a:pt x="1227518" y="188925"/>
                </a:lnTo>
                <a:lnTo>
                  <a:pt x="1227518" y="219125"/>
                </a:lnTo>
                <a:lnTo>
                  <a:pt x="1322539" y="219125"/>
                </a:lnTo>
                <a:lnTo>
                  <a:pt x="1322539" y="245275"/>
                </a:lnTo>
                <a:lnTo>
                  <a:pt x="1359001" y="245275"/>
                </a:lnTo>
                <a:lnTo>
                  <a:pt x="1359001" y="0"/>
                </a:lnTo>
                <a:close/>
              </a:path>
              <a:path w="1367154" h="321945">
                <a:moveTo>
                  <a:pt x="1367104" y="278790"/>
                </a:moveTo>
                <a:lnTo>
                  <a:pt x="1128445" y="278790"/>
                </a:lnTo>
                <a:lnTo>
                  <a:pt x="1128445" y="205498"/>
                </a:lnTo>
                <a:lnTo>
                  <a:pt x="1091984" y="205498"/>
                </a:lnTo>
                <a:lnTo>
                  <a:pt x="1091984" y="310464"/>
                </a:lnTo>
                <a:lnTo>
                  <a:pt x="1367104" y="310464"/>
                </a:lnTo>
                <a:lnTo>
                  <a:pt x="1367104" y="2787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14350" y="5867934"/>
            <a:ext cx="294640" cy="314960"/>
          </a:xfrm>
          <a:custGeom>
            <a:avLst/>
            <a:gdLst/>
            <a:ahLst/>
            <a:cxnLst/>
            <a:rect l="l" t="t" r="r" b="b"/>
            <a:pathLst>
              <a:path w="294640" h="314960">
                <a:moveTo>
                  <a:pt x="294634" y="314522"/>
                </a:moveTo>
                <a:lnTo>
                  <a:pt x="258173" y="314522"/>
                </a:lnTo>
                <a:lnTo>
                  <a:pt x="258173" y="0"/>
                </a:lnTo>
                <a:lnTo>
                  <a:pt x="294634" y="0"/>
                </a:lnTo>
                <a:lnTo>
                  <a:pt x="294634" y="314522"/>
                </a:lnTo>
                <a:close/>
              </a:path>
              <a:path w="294640" h="314960">
                <a:moveTo>
                  <a:pt x="107910" y="204771"/>
                </a:moveTo>
                <a:lnTo>
                  <a:pt x="68790" y="197526"/>
                </a:lnTo>
                <a:lnTo>
                  <a:pt x="38026" y="177195"/>
                </a:lnTo>
                <a:lnTo>
                  <a:pt x="17896" y="145884"/>
                </a:lnTo>
                <a:lnTo>
                  <a:pt x="10680" y="105700"/>
                </a:lnTo>
                <a:lnTo>
                  <a:pt x="17896" y="65515"/>
                </a:lnTo>
                <a:lnTo>
                  <a:pt x="38026" y="34205"/>
                </a:lnTo>
                <a:lnTo>
                  <a:pt x="68790" y="13874"/>
                </a:lnTo>
                <a:lnTo>
                  <a:pt x="107910" y="6629"/>
                </a:lnTo>
                <a:lnTo>
                  <a:pt x="146874" y="13874"/>
                </a:lnTo>
                <a:lnTo>
                  <a:pt x="177655" y="34205"/>
                </a:lnTo>
                <a:lnTo>
                  <a:pt x="181014" y="39407"/>
                </a:lnTo>
                <a:lnTo>
                  <a:pt x="107910" y="39407"/>
                </a:lnTo>
                <a:lnTo>
                  <a:pt x="82451" y="44482"/>
                </a:lnTo>
                <a:lnTo>
                  <a:pt x="63070" y="58466"/>
                </a:lnTo>
                <a:lnTo>
                  <a:pt x="50732" y="79493"/>
                </a:lnTo>
                <a:lnTo>
                  <a:pt x="46405" y="105700"/>
                </a:lnTo>
                <a:lnTo>
                  <a:pt x="50732" y="131849"/>
                </a:lnTo>
                <a:lnTo>
                  <a:pt x="63070" y="152749"/>
                </a:lnTo>
                <a:lnTo>
                  <a:pt x="82451" y="166606"/>
                </a:lnTo>
                <a:lnTo>
                  <a:pt x="107910" y="171624"/>
                </a:lnTo>
                <a:lnTo>
                  <a:pt x="181252" y="171624"/>
                </a:lnTo>
                <a:lnTo>
                  <a:pt x="177655" y="177195"/>
                </a:lnTo>
                <a:lnTo>
                  <a:pt x="146874" y="197526"/>
                </a:lnTo>
                <a:lnTo>
                  <a:pt x="107910" y="204771"/>
                </a:lnTo>
                <a:close/>
              </a:path>
              <a:path w="294640" h="314960">
                <a:moveTo>
                  <a:pt x="181252" y="171624"/>
                </a:moveTo>
                <a:lnTo>
                  <a:pt x="107910" y="171624"/>
                </a:lnTo>
                <a:lnTo>
                  <a:pt x="133212" y="166606"/>
                </a:lnTo>
                <a:lnTo>
                  <a:pt x="152611" y="152749"/>
                </a:lnTo>
                <a:lnTo>
                  <a:pt x="165035" y="131849"/>
                </a:lnTo>
                <a:lnTo>
                  <a:pt x="169415" y="105700"/>
                </a:lnTo>
                <a:lnTo>
                  <a:pt x="165035" y="79493"/>
                </a:lnTo>
                <a:lnTo>
                  <a:pt x="152611" y="58466"/>
                </a:lnTo>
                <a:lnTo>
                  <a:pt x="133212" y="44482"/>
                </a:lnTo>
                <a:lnTo>
                  <a:pt x="107910" y="39407"/>
                </a:lnTo>
                <a:lnTo>
                  <a:pt x="181014" y="39407"/>
                </a:lnTo>
                <a:lnTo>
                  <a:pt x="197871" y="65515"/>
                </a:lnTo>
                <a:lnTo>
                  <a:pt x="205139" y="105700"/>
                </a:lnTo>
                <a:lnTo>
                  <a:pt x="197871" y="145884"/>
                </a:lnTo>
                <a:lnTo>
                  <a:pt x="181252" y="171624"/>
                </a:lnTo>
                <a:close/>
              </a:path>
              <a:path w="294640" h="314960">
                <a:moveTo>
                  <a:pt x="126324" y="295739"/>
                </a:moveTo>
                <a:lnTo>
                  <a:pt x="0" y="295739"/>
                </a:lnTo>
                <a:lnTo>
                  <a:pt x="0" y="261488"/>
                </a:lnTo>
                <a:lnTo>
                  <a:pt x="128534" y="261488"/>
                </a:lnTo>
                <a:lnTo>
                  <a:pt x="159822" y="260585"/>
                </a:lnTo>
                <a:lnTo>
                  <a:pt x="188244" y="257851"/>
                </a:lnTo>
                <a:lnTo>
                  <a:pt x="212591" y="253253"/>
                </a:lnTo>
                <a:lnTo>
                  <a:pt x="231656" y="246756"/>
                </a:lnTo>
                <a:lnTo>
                  <a:pt x="231656" y="280639"/>
                </a:lnTo>
                <a:lnTo>
                  <a:pt x="212712" y="287038"/>
                </a:lnTo>
                <a:lnTo>
                  <a:pt x="188105" y="291780"/>
                </a:lnTo>
                <a:lnTo>
                  <a:pt x="158941" y="294727"/>
                </a:lnTo>
                <a:lnTo>
                  <a:pt x="126324" y="29573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19107" y="5867310"/>
            <a:ext cx="81280" cy="158750"/>
          </a:xfrm>
          <a:custGeom>
            <a:avLst/>
            <a:gdLst/>
            <a:ahLst/>
            <a:cxnLst/>
            <a:rect l="l" t="t" r="r" b="b"/>
            <a:pathLst>
              <a:path w="81279" h="158750">
                <a:moveTo>
                  <a:pt x="80657" y="57150"/>
                </a:moveTo>
                <a:lnTo>
                  <a:pt x="36461" y="57150"/>
                </a:lnTo>
                <a:lnTo>
                  <a:pt x="36461" y="0"/>
                </a:lnTo>
                <a:lnTo>
                  <a:pt x="0" y="0"/>
                </a:lnTo>
                <a:lnTo>
                  <a:pt x="0" y="57150"/>
                </a:lnTo>
                <a:lnTo>
                  <a:pt x="0" y="90170"/>
                </a:lnTo>
                <a:lnTo>
                  <a:pt x="0" y="158750"/>
                </a:lnTo>
                <a:lnTo>
                  <a:pt x="36461" y="158750"/>
                </a:lnTo>
                <a:lnTo>
                  <a:pt x="36461" y="90170"/>
                </a:lnTo>
                <a:lnTo>
                  <a:pt x="80657" y="90170"/>
                </a:lnTo>
                <a:lnTo>
                  <a:pt x="80657" y="571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81921" y="5873470"/>
            <a:ext cx="281940" cy="305435"/>
          </a:xfrm>
          <a:custGeom>
            <a:avLst/>
            <a:gdLst/>
            <a:ahLst/>
            <a:cxnLst/>
            <a:rect l="l" t="t" r="r" b="b"/>
            <a:pathLst>
              <a:path w="281940" h="305435">
                <a:moveTo>
                  <a:pt x="183781" y="39560"/>
                </a:moveTo>
                <a:lnTo>
                  <a:pt x="35725" y="39560"/>
                </a:lnTo>
                <a:lnTo>
                  <a:pt x="35725" y="190"/>
                </a:lnTo>
                <a:lnTo>
                  <a:pt x="0" y="190"/>
                </a:lnTo>
                <a:lnTo>
                  <a:pt x="0" y="39560"/>
                </a:lnTo>
                <a:lnTo>
                  <a:pt x="0" y="67500"/>
                </a:lnTo>
                <a:lnTo>
                  <a:pt x="0" y="110680"/>
                </a:lnTo>
                <a:lnTo>
                  <a:pt x="0" y="141160"/>
                </a:lnTo>
                <a:lnTo>
                  <a:pt x="183781" y="141160"/>
                </a:lnTo>
                <a:lnTo>
                  <a:pt x="183781" y="111213"/>
                </a:lnTo>
                <a:lnTo>
                  <a:pt x="183781" y="110680"/>
                </a:lnTo>
                <a:lnTo>
                  <a:pt x="183781" y="68122"/>
                </a:lnTo>
                <a:lnTo>
                  <a:pt x="148056" y="68122"/>
                </a:lnTo>
                <a:lnTo>
                  <a:pt x="148056" y="110680"/>
                </a:lnTo>
                <a:lnTo>
                  <a:pt x="35725" y="110680"/>
                </a:lnTo>
                <a:lnTo>
                  <a:pt x="35725" y="67500"/>
                </a:lnTo>
                <a:lnTo>
                  <a:pt x="183781" y="67500"/>
                </a:lnTo>
                <a:lnTo>
                  <a:pt x="183781" y="39560"/>
                </a:lnTo>
                <a:close/>
              </a:path>
              <a:path w="281940" h="305435">
                <a:moveTo>
                  <a:pt x="183781" y="0"/>
                </a:moveTo>
                <a:lnTo>
                  <a:pt x="148056" y="0"/>
                </a:lnTo>
                <a:lnTo>
                  <a:pt x="148056" y="39027"/>
                </a:lnTo>
                <a:lnTo>
                  <a:pt x="183781" y="39027"/>
                </a:lnTo>
                <a:lnTo>
                  <a:pt x="183781" y="0"/>
                </a:lnTo>
                <a:close/>
              </a:path>
              <a:path w="281940" h="305435">
                <a:moveTo>
                  <a:pt x="281381" y="277050"/>
                </a:moveTo>
                <a:lnTo>
                  <a:pt x="47142" y="277050"/>
                </a:lnTo>
                <a:lnTo>
                  <a:pt x="47142" y="250380"/>
                </a:lnTo>
                <a:lnTo>
                  <a:pt x="273646" y="250380"/>
                </a:lnTo>
                <a:lnTo>
                  <a:pt x="273646" y="223710"/>
                </a:lnTo>
                <a:lnTo>
                  <a:pt x="273646" y="198310"/>
                </a:lnTo>
                <a:lnTo>
                  <a:pt x="273646" y="169100"/>
                </a:lnTo>
                <a:lnTo>
                  <a:pt x="10312" y="169100"/>
                </a:lnTo>
                <a:lnTo>
                  <a:pt x="10312" y="198310"/>
                </a:lnTo>
                <a:lnTo>
                  <a:pt x="237553" y="198310"/>
                </a:lnTo>
                <a:lnTo>
                  <a:pt x="237553" y="223710"/>
                </a:lnTo>
                <a:lnTo>
                  <a:pt x="11049" y="223710"/>
                </a:lnTo>
                <a:lnTo>
                  <a:pt x="11049" y="250380"/>
                </a:lnTo>
                <a:lnTo>
                  <a:pt x="11049" y="277050"/>
                </a:lnTo>
                <a:lnTo>
                  <a:pt x="11049" y="304990"/>
                </a:lnTo>
                <a:lnTo>
                  <a:pt x="281381" y="304990"/>
                </a:lnTo>
                <a:lnTo>
                  <a:pt x="281381" y="27705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83342" y="5867310"/>
            <a:ext cx="71120" cy="314960"/>
          </a:xfrm>
          <a:custGeom>
            <a:avLst/>
            <a:gdLst/>
            <a:ahLst/>
            <a:cxnLst/>
            <a:rect l="l" t="t" r="r" b="b"/>
            <a:pathLst>
              <a:path w="71120" h="314960">
                <a:moveTo>
                  <a:pt x="70713" y="128270"/>
                </a:moveTo>
                <a:lnTo>
                  <a:pt x="34251" y="128270"/>
                </a:lnTo>
                <a:lnTo>
                  <a:pt x="34251" y="0"/>
                </a:lnTo>
                <a:lnTo>
                  <a:pt x="0" y="0"/>
                </a:lnTo>
                <a:lnTo>
                  <a:pt x="0" y="128270"/>
                </a:lnTo>
                <a:lnTo>
                  <a:pt x="0" y="162560"/>
                </a:lnTo>
                <a:lnTo>
                  <a:pt x="0" y="314960"/>
                </a:lnTo>
                <a:lnTo>
                  <a:pt x="34251" y="314960"/>
                </a:lnTo>
                <a:lnTo>
                  <a:pt x="34251" y="162560"/>
                </a:lnTo>
                <a:lnTo>
                  <a:pt x="70713" y="162560"/>
                </a:lnTo>
                <a:lnTo>
                  <a:pt x="70713" y="1282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33279" y="5877153"/>
            <a:ext cx="220979" cy="286385"/>
          </a:xfrm>
          <a:custGeom>
            <a:avLst/>
            <a:gdLst/>
            <a:ahLst/>
            <a:cxnLst/>
            <a:rect l="l" t="t" r="r" b="b"/>
            <a:pathLst>
              <a:path w="220979" h="286385">
                <a:moveTo>
                  <a:pt x="101282" y="0"/>
                </a:moveTo>
                <a:lnTo>
                  <a:pt x="69608" y="0"/>
                </a:lnTo>
                <a:lnTo>
                  <a:pt x="69608" y="109537"/>
                </a:lnTo>
                <a:lnTo>
                  <a:pt x="33147" y="109537"/>
                </a:lnTo>
                <a:lnTo>
                  <a:pt x="33147" y="317"/>
                </a:lnTo>
                <a:lnTo>
                  <a:pt x="0" y="317"/>
                </a:lnTo>
                <a:lnTo>
                  <a:pt x="0" y="109537"/>
                </a:lnTo>
                <a:lnTo>
                  <a:pt x="0" y="141287"/>
                </a:lnTo>
                <a:lnTo>
                  <a:pt x="0" y="254317"/>
                </a:lnTo>
                <a:lnTo>
                  <a:pt x="0" y="286067"/>
                </a:lnTo>
                <a:lnTo>
                  <a:pt x="101282" y="286067"/>
                </a:lnTo>
                <a:lnTo>
                  <a:pt x="101282" y="254482"/>
                </a:lnTo>
                <a:lnTo>
                  <a:pt x="101282" y="254317"/>
                </a:lnTo>
                <a:lnTo>
                  <a:pt x="101282" y="141782"/>
                </a:lnTo>
                <a:lnTo>
                  <a:pt x="69608" y="141782"/>
                </a:lnTo>
                <a:lnTo>
                  <a:pt x="69608" y="254317"/>
                </a:lnTo>
                <a:lnTo>
                  <a:pt x="33147" y="254317"/>
                </a:lnTo>
                <a:lnTo>
                  <a:pt x="33147" y="141287"/>
                </a:lnTo>
                <a:lnTo>
                  <a:pt x="101282" y="141287"/>
                </a:lnTo>
                <a:lnTo>
                  <a:pt x="101282" y="110109"/>
                </a:lnTo>
                <a:lnTo>
                  <a:pt x="101282" y="109537"/>
                </a:lnTo>
                <a:lnTo>
                  <a:pt x="101282" y="0"/>
                </a:lnTo>
                <a:close/>
              </a:path>
              <a:path w="220979" h="286385">
                <a:moveTo>
                  <a:pt x="220599" y="0"/>
                </a:moveTo>
                <a:lnTo>
                  <a:pt x="187833" y="0"/>
                </a:lnTo>
                <a:lnTo>
                  <a:pt x="187833" y="109537"/>
                </a:lnTo>
                <a:lnTo>
                  <a:pt x="151371" y="109537"/>
                </a:lnTo>
                <a:lnTo>
                  <a:pt x="151371" y="317"/>
                </a:lnTo>
                <a:lnTo>
                  <a:pt x="119697" y="317"/>
                </a:lnTo>
                <a:lnTo>
                  <a:pt x="119697" y="109537"/>
                </a:lnTo>
                <a:lnTo>
                  <a:pt x="119697" y="141287"/>
                </a:lnTo>
                <a:lnTo>
                  <a:pt x="119697" y="254317"/>
                </a:lnTo>
                <a:lnTo>
                  <a:pt x="119697" y="286067"/>
                </a:lnTo>
                <a:lnTo>
                  <a:pt x="220599" y="286067"/>
                </a:lnTo>
                <a:lnTo>
                  <a:pt x="220599" y="254482"/>
                </a:lnTo>
                <a:lnTo>
                  <a:pt x="220599" y="254317"/>
                </a:lnTo>
                <a:lnTo>
                  <a:pt x="220599" y="141782"/>
                </a:lnTo>
                <a:lnTo>
                  <a:pt x="187833" y="141782"/>
                </a:lnTo>
                <a:lnTo>
                  <a:pt x="187833" y="254317"/>
                </a:lnTo>
                <a:lnTo>
                  <a:pt x="151371" y="254317"/>
                </a:lnTo>
                <a:lnTo>
                  <a:pt x="151371" y="141287"/>
                </a:lnTo>
                <a:lnTo>
                  <a:pt x="220599" y="141287"/>
                </a:lnTo>
                <a:lnTo>
                  <a:pt x="220599" y="110109"/>
                </a:lnTo>
                <a:lnTo>
                  <a:pt x="220599" y="109537"/>
                </a:lnTo>
                <a:lnTo>
                  <a:pt x="220599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79468" y="5871120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13" y="118110"/>
                </a:moveTo>
                <a:lnTo>
                  <a:pt x="58928" y="118110"/>
                </a:lnTo>
                <a:lnTo>
                  <a:pt x="58928" y="87630"/>
                </a:lnTo>
                <a:lnTo>
                  <a:pt x="291693" y="87630"/>
                </a:lnTo>
                <a:lnTo>
                  <a:pt x="291693" y="59690"/>
                </a:lnTo>
                <a:lnTo>
                  <a:pt x="291693" y="29210"/>
                </a:lnTo>
                <a:lnTo>
                  <a:pt x="291693" y="0"/>
                </a:lnTo>
                <a:lnTo>
                  <a:pt x="22834" y="0"/>
                </a:lnTo>
                <a:lnTo>
                  <a:pt x="22834" y="29210"/>
                </a:lnTo>
                <a:lnTo>
                  <a:pt x="255968" y="29210"/>
                </a:lnTo>
                <a:lnTo>
                  <a:pt x="255968" y="59690"/>
                </a:lnTo>
                <a:lnTo>
                  <a:pt x="22834" y="59690"/>
                </a:lnTo>
                <a:lnTo>
                  <a:pt x="22834" y="87630"/>
                </a:lnTo>
                <a:lnTo>
                  <a:pt x="22834" y="118110"/>
                </a:lnTo>
                <a:lnTo>
                  <a:pt x="22834" y="146050"/>
                </a:lnTo>
                <a:lnTo>
                  <a:pt x="296113" y="146050"/>
                </a:lnTo>
                <a:lnTo>
                  <a:pt x="296113" y="118110"/>
                </a:lnTo>
                <a:close/>
              </a:path>
              <a:path w="314325" h="307339">
                <a:moveTo>
                  <a:pt x="297954" y="276860"/>
                </a:moveTo>
                <a:lnTo>
                  <a:pt x="58928" y="276860"/>
                </a:lnTo>
                <a:lnTo>
                  <a:pt x="58928" y="229870"/>
                </a:lnTo>
                <a:lnTo>
                  <a:pt x="21729" y="229870"/>
                </a:lnTo>
                <a:lnTo>
                  <a:pt x="21729" y="276860"/>
                </a:lnTo>
                <a:lnTo>
                  <a:pt x="21729" y="307340"/>
                </a:lnTo>
                <a:lnTo>
                  <a:pt x="297954" y="307340"/>
                </a:lnTo>
                <a:lnTo>
                  <a:pt x="297954" y="276860"/>
                </a:lnTo>
                <a:close/>
              </a:path>
              <a:path w="314325" h="307339">
                <a:moveTo>
                  <a:pt x="314159" y="175437"/>
                </a:moveTo>
                <a:lnTo>
                  <a:pt x="0" y="175437"/>
                </a:lnTo>
                <a:lnTo>
                  <a:pt x="0" y="204901"/>
                </a:lnTo>
                <a:lnTo>
                  <a:pt x="314159" y="204901"/>
                </a:lnTo>
                <a:lnTo>
                  <a:pt x="314159" y="17543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41694" y="5867934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90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90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90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94888" y="5867934"/>
            <a:ext cx="324485" cy="314960"/>
          </a:xfrm>
          <a:custGeom>
            <a:avLst/>
            <a:gdLst/>
            <a:ahLst/>
            <a:cxnLst/>
            <a:rect l="l" t="t" r="r" b="b"/>
            <a:pathLst>
              <a:path w="324484" h="314960">
                <a:moveTo>
                  <a:pt x="280271" y="173834"/>
                </a:moveTo>
                <a:lnTo>
                  <a:pt x="243810" y="173834"/>
                </a:lnTo>
                <a:lnTo>
                  <a:pt x="243810" y="0"/>
                </a:lnTo>
                <a:lnTo>
                  <a:pt x="280271" y="0"/>
                </a:lnTo>
                <a:lnTo>
                  <a:pt x="280271" y="60031"/>
                </a:lnTo>
                <a:lnTo>
                  <a:pt x="324466" y="60031"/>
                </a:lnTo>
                <a:lnTo>
                  <a:pt x="324466" y="94651"/>
                </a:lnTo>
                <a:lnTo>
                  <a:pt x="280271" y="94651"/>
                </a:lnTo>
                <a:lnTo>
                  <a:pt x="280271" y="173834"/>
                </a:lnTo>
                <a:close/>
              </a:path>
              <a:path w="324484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324484" h="314960">
                <a:moveTo>
                  <a:pt x="0" y="167573"/>
                </a:moveTo>
                <a:lnTo>
                  <a:pt x="0" y="134795"/>
                </a:lnTo>
                <a:lnTo>
                  <a:pt x="35102" y="123982"/>
                </a:lnTo>
                <a:lnTo>
                  <a:pt x="62057" y="103260"/>
                </a:lnTo>
                <a:lnTo>
                  <a:pt x="80172" y="74458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96" y="48447"/>
                </a:lnTo>
                <a:lnTo>
                  <a:pt x="123056" y="57315"/>
                </a:lnTo>
                <a:lnTo>
                  <a:pt x="121231" y="65976"/>
                </a:lnTo>
                <a:lnTo>
                  <a:pt x="118958" y="74395"/>
                </a:lnTo>
                <a:lnTo>
                  <a:pt x="166238" y="103490"/>
                </a:lnTo>
                <a:lnTo>
                  <a:pt x="105700" y="103490"/>
                </a:lnTo>
                <a:lnTo>
                  <a:pt x="86802" y="127590"/>
                </a:lnTo>
                <a:lnTo>
                  <a:pt x="62517" y="146857"/>
                </a:lnTo>
                <a:lnTo>
                  <a:pt x="33399" y="160460"/>
                </a:lnTo>
                <a:lnTo>
                  <a:pt x="0" y="167573"/>
                </a:lnTo>
                <a:close/>
              </a:path>
              <a:path w="324484" h="314960">
                <a:moveTo>
                  <a:pt x="196668" y="160576"/>
                </a:moveTo>
                <a:lnTo>
                  <a:pt x="105700" y="103490"/>
                </a:lnTo>
                <a:lnTo>
                  <a:pt x="166238" y="103490"/>
                </a:lnTo>
                <a:lnTo>
                  <a:pt x="214715" y="133322"/>
                </a:lnTo>
                <a:lnTo>
                  <a:pt x="196668" y="160576"/>
                </a:lnTo>
                <a:close/>
              </a:path>
              <a:path w="324484" h="314960">
                <a:moveTo>
                  <a:pt x="150263" y="314522"/>
                </a:moveTo>
                <a:lnTo>
                  <a:pt x="97505" y="310966"/>
                </a:lnTo>
                <a:lnTo>
                  <a:pt x="54691" y="299606"/>
                </a:lnTo>
                <a:lnTo>
                  <a:pt x="25964" y="279408"/>
                </a:lnTo>
                <a:lnTo>
                  <a:pt x="15468" y="249334"/>
                </a:lnTo>
                <a:lnTo>
                  <a:pt x="25964" y="219261"/>
                </a:lnTo>
                <a:lnTo>
                  <a:pt x="54691" y="199062"/>
                </a:lnTo>
                <a:lnTo>
                  <a:pt x="97505" y="187703"/>
                </a:lnTo>
                <a:lnTo>
                  <a:pt x="150263" y="184146"/>
                </a:lnTo>
                <a:lnTo>
                  <a:pt x="203177" y="187703"/>
                </a:lnTo>
                <a:lnTo>
                  <a:pt x="245974" y="199062"/>
                </a:lnTo>
                <a:lnTo>
                  <a:pt x="267646" y="214346"/>
                </a:lnTo>
                <a:lnTo>
                  <a:pt x="150263" y="214346"/>
                </a:lnTo>
                <a:lnTo>
                  <a:pt x="112772" y="216447"/>
                </a:lnTo>
                <a:lnTo>
                  <a:pt x="82359" y="222863"/>
                </a:lnTo>
                <a:lnTo>
                  <a:pt x="61959" y="233768"/>
                </a:lnTo>
                <a:lnTo>
                  <a:pt x="54507" y="249334"/>
                </a:lnTo>
                <a:lnTo>
                  <a:pt x="61959" y="265056"/>
                </a:lnTo>
                <a:lnTo>
                  <a:pt x="82359" y="275944"/>
                </a:lnTo>
                <a:lnTo>
                  <a:pt x="112772" y="282274"/>
                </a:lnTo>
                <a:lnTo>
                  <a:pt x="150263" y="284322"/>
                </a:lnTo>
                <a:lnTo>
                  <a:pt x="267646" y="284322"/>
                </a:lnTo>
                <a:lnTo>
                  <a:pt x="245974" y="299606"/>
                </a:lnTo>
                <a:lnTo>
                  <a:pt x="203177" y="310966"/>
                </a:lnTo>
                <a:lnTo>
                  <a:pt x="150263" y="314522"/>
                </a:lnTo>
                <a:close/>
              </a:path>
              <a:path w="324484" h="314960">
                <a:moveTo>
                  <a:pt x="267646" y="284322"/>
                </a:moveTo>
                <a:lnTo>
                  <a:pt x="150263" y="284322"/>
                </a:lnTo>
                <a:lnTo>
                  <a:pt x="187910" y="282274"/>
                </a:lnTo>
                <a:lnTo>
                  <a:pt x="218306" y="275944"/>
                </a:lnTo>
                <a:lnTo>
                  <a:pt x="238619" y="265056"/>
                </a:lnTo>
                <a:lnTo>
                  <a:pt x="246020" y="249334"/>
                </a:lnTo>
                <a:lnTo>
                  <a:pt x="238619" y="233768"/>
                </a:lnTo>
                <a:lnTo>
                  <a:pt x="218306" y="222863"/>
                </a:lnTo>
                <a:lnTo>
                  <a:pt x="187910" y="216447"/>
                </a:lnTo>
                <a:lnTo>
                  <a:pt x="150263" y="214346"/>
                </a:lnTo>
                <a:lnTo>
                  <a:pt x="267646" y="214346"/>
                </a:lnTo>
                <a:lnTo>
                  <a:pt x="274614" y="219261"/>
                </a:lnTo>
                <a:lnTo>
                  <a:pt x="285059" y="249334"/>
                </a:lnTo>
                <a:lnTo>
                  <a:pt x="274614" y="279408"/>
                </a:lnTo>
                <a:lnTo>
                  <a:pt x="267646" y="2843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48437" y="5867934"/>
            <a:ext cx="302260" cy="310515"/>
          </a:xfrm>
          <a:custGeom>
            <a:avLst/>
            <a:gdLst/>
            <a:ahLst/>
            <a:cxnLst/>
            <a:rect l="l" t="t" r="r" b="b"/>
            <a:pathLst>
              <a:path w="302259" h="310514">
                <a:moveTo>
                  <a:pt x="295371" y="233866"/>
                </a:moveTo>
                <a:lnTo>
                  <a:pt x="258910" y="233866"/>
                </a:lnTo>
                <a:lnTo>
                  <a:pt x="258910" y="93178"/>
                </a:lnTo>
                <a:lnTo>
                  <a:pt x="183041" y="93178"/>
                </a:lnTo>
                <a:lnTo>
                  <a:pt x="183041" y="60031"/>
                </a:lnTo>
                <a:lnTo>
                  <a:pt x="258910" y="60031"/>
                </a:lnTo>
                <a:lnTo>
                  <a:pt x="258910" y="0"/>
                </a:lnTo>
                <a:lnTo>
                  <a:pt x="295371" y="0"/>
                </a:lnTo>
                <a:lnTo>
                  <a:pt x="295371" y="233866"/>
                </a:lnTo>
                <a:close/>
              </a:path>
              <a:path w="302259" h="310514">
                <a:moveTo>
                  <a:pt x="0" y="189671"/>
                </a:moveTo>
                <a:lnTo>
                  <a:pt x="0" y="155419"/>
                </a:lnTo>
                <a:lnTo>
                  <a:pt x="39487" y="137655"/>
                </a:lnTo>
                <a:lnTo>
                  <a:pt x="68962" y="103352"/>
                </a:lnTo>
                <a:lnTo>
                  <a:pt x="87527" y="56964"/>
                </a:lnTo>
                <a:lnTo>
                  <a:pt x="94283" y="2946"/>
                </a:lnTo>
                <a:lnTo>
                  <a:pt x="130744" y="5156"/>
                </a:lnTo>
                <a:lnTo>
                  <a:pt x="129915" y="25912"/>
                </a:lnTo>
                <a:lnTo>
                  <a:pt x="127429" y="46082"/>
                </a:lnTo>
                <a:lnTo>
                  <a:pt x="123286" y="65492"/>
                </a:lnTo>
                <a:lnTo>
                  <a:pt x="117485" y="83970"/>
                </a:lnTo>
                <a:lnTo>
                  <a:pt x="157077" y="115644"/>
                </a:lnTo>
                <a:lnTo>
                  <a:pt x="103490" y="115644"/>
                </a:lnTo>
                <a:lnTo>
                  <a:pt x="84005" y="143162"/>
                </a:lnTo>
                <a:lnTo>
                  <a:pt x="60031" y="165363"/>
                </a:lnTo>
                <a:lnTo>
                  <a:pt x="31914" y="181211"/>
                </a:lnTo>
                <a:lnTo>
                  <a:pt x="0" y="189671"/>
                </a:lnTo>
                <a:close/>
              </a:path>
              <a:path w="302259" h="310514">
                <a:moveTo>
                  <a:pt x="192249" y="187829"/>
                </a:moveTo>
                <a:lnTo>
                  <a:pt x="103490" y="115644"/>
                </a:lnTo>
                <a:lnTo>
                  <a:pt x="157077" y="115644"/>
                </a:lnTo>
                <a:lnTo>
                  <a:pt x="215083" y="162049"/>
                </a:lnTo>
                <a:lnTo>
                  <a:pt x="192249" y="187829"/>
                </a:lnTo>
                <a:close/>
              </a:path>
              <a:path w="302259" h="310514">
                <a:moveTo>
                  <a:pt x="302000" y="310471"/>
                </a:moveTo>
                <a:lnTo>
                  <a:pt x="27622" y="310471"/>
                </a:lnTo>
                <a:lnTo>
                  <a:pt x="27622" y="210295"/>
                </a:lnTo>
                <a:lnTo>
                  <a:pt x="64819" y="210295"/>
                </a:lnTo>
                <a:lnTo>
                  <a:pt x="64819" y="277693"/>
                </a:lnTo>
                <a:lnTo>
                  <a:pt x="302000" y="277693"/>
                </a:lnTo>
                <a:lnTo>
                  <a:pt x="302000" y="31047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08260" y="5867934"/>
            <a:ext cx="290195" cy="310515"/>
          </a:xfrm>
          <a:custGeom>
            <a:avLst/>
            <a:gdLst/>
            <a:ahLst/>
            <a:cxnLst/>
            <a:rect l="l" t="t" r="r" b="b"/>
            <a:pathLst>
              <a:path w="290195" h="310514">
                <a:moveTo>
                  <a:pt x="289847" y="173834"/>
                </a:moveTo>
                <a:lnTo>
                  <a:pt x="253386" y="173834"/>
                </a:lnTo>
                <a:lnTo>
                  <a:pt x="253386" y="90968"/>
                </a:lnTo>
                <a:lnTo>
                  <a:pt x="192249" y="90968"/>
                </a:lnTo>
                <a:lnTo>
                  <a:pt x="192249" y="59295"/>
                </a:lnTo>
                <a:lnTo>
                  <a:pt x="253386" y="592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73834"/>
                </a:lnTo>
                <a:close/>
              </a:path>
              <a:path w="290195" h="310514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90195" h="310514">
                <a:moveTo>
                  <a:pt x="0" y="167573"/>
                </a:moveTo>
                <a:lnTo>
                  <a:pt x="0" y="134795"/>
                </a:lnTo>
                <a:lnTo>
                  <a:pt x="35154" y="124137"/>
                </a:lnTo>
                <a:lnTo>
                  <a:pt x="62195" y="103674"/>
                </a:lnTo>
                <a:lnTo>
                  <a:pt x="80328" y="74924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85" y="48994"/>
                </a:lnTo>
                <a:lnTo>
                  <a:pt x="122964" y="58374"/>
                </a:lnTo>
                <a:lnTo>
                  <a:pt x="120921" y="67478"/>
                </a:lnTo>
                <a:lnTo>
                  <a:pt x="118222" y="76236"/>
                </a:lnTo>
                <a:lnTo>
                  <a:pt x="164318" y="105331"/>
                </a:lnTo>
                <a:lnTo>
                  <a:pt x="104595" y="105331"/>
                </a:lnTo>
                <a:lnTo>
                  <a:pt x="85766" y="129040"/>
                </a:lnTo>
                <a:lnTo>
                  <a:pt x="61689" y="147777"/>
                </a:lnTo>
                <a:lnTo>
                  <a:pt x="32916" y="160852"/>
                </a:lnTo>
                <a:lnTo>
                  <a:pt x="0" y="167573"/>
                </a:lnTo>
                <a:close/>
              </a:path>
              <a:path w="290195" h="310514">
                <a:moveTo>
                  <a:pt x="197037" y="164627"/>
                </a:moveTo>
                <a:lnTo>
                  <a:pt x="104595" y="105331"/>
                </a:lnTo>
                <a:lnTo>
                  <a:pt x="164318" y="105331"/>
                </a:lnTo>
                <a:lnTo>
                  <a:pt x="215083" y="137373"/>
                </a:lnTo>
                <a:lnTo>
                  <a:pt x="197037" y="164627"/>
                </a:lnTo>
                <a:close/>
              </a:path>
              <a:path w="290195" h="310514">
                <a:moveTo>
                  <a:pt x="289847" y="310471"/>
                </a:moveTo>
                <a:lnTo>
                  <a:pt x="22097" y="310471"/>
                </a:lnTo>
                <a:lnTo>
                  <a:pt x="22097" y="191144"/>
                </a:lnTo>
                <a:lnTo>
                  <a:pt x="289847" y="191144"/>
                </a:lnTo>
                <a:lnTo>
                  <a:pt x="289847" y="221712"/>
                </a:lnTo>
                <a:lnTo>
                  <a:pt x="58558" y="221712"/>
                </a:lnTo>
                <a:lnTo>
                  <a:pt x="58558" y="279534"/>
                </a:lnTo>
                <a:lnTo>
                  <a:pt x="289847" y="279534"/>
                </a:lnTo>
                <a:lnTo>
                  <a:pt x="289847" y="310471"/>
                </a:lnTo>
                <a:close/>
              </a:path>
              <a:path w="290195" h="310514">
                <a:moveTo>
                  <a:pt x="289847" y="279534"/>
                </a:moveTo>
                <a:lnTo>
                  <a:pt x="253386" y="279534"/>
                </a:lnTo>
                <a:lnTo>
                  <a:pt x="253386" y="221712"/>
                </a:lnTo>
                <a:lnTo>
                  <a:pt x="289847" y="221712"/>
                </a:lnTo>
                <a:lnTo>
                  <a:pt x="289847" y="27953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9493" y="6600520"/>
            <a:ext cx="1111885" cy="344170"/>
          </a:xfrm>
          <a:custGeom>
            <a:avLst/>
            <a:gdLst/>
            <a:ahLst/>
            <a:cxnLst/>
            <a:rect l="l" t="t" r="r" b="b"/>
            <a:pathLst>
              <a:path w="1111885" h="344170">
                <a:moveTo>
                  <a:pt x="292061" y="50177"/>
                </a:moveTo>
                <a:lnTo>
                  <a:pt x="57823" y="50177"/>
                </a:lnTo>
                <a:lnTo>
                  <a:pt x="57823" y="5727"/>
                </a:lnTo>
                <a:lnTo>
                  <a:pt x="21729" y="5727"/>
                </a:lnTo>
                <a:lnTo>
                  <a:pt x="21729" y="50177"/>
                </a:lnTo>
                <a:lnTo>
                  <a:pt x="21729" y="81927"/>
                </a:lnTo>
                <a:lnTo>
                  <a:pt x="21729" y="133997"/>
                </a:lnTo>
                <a:lnTo>
                  <a:pt x="21729" y="167017"/>
                </a:lnTo>
                <a:lnTo>
                  <a:pt x="292061" y="167017"/>
                </a:lnTo>
                <a:lnTo>
                  <a:pt x="292061" y="134429"/>
                </a:lnTo>
                <a:lnTo>
                  <a:pt x="292061" y="133997"/>
                </a:lnTo>
                <a:lnTo>
                  <a:pt x="292061" y="82130"/>
                </a:lnTo>
                <a:lnTo>
                  <a:pt x="255968" y="82130"/>
                </a:lnTo>
                <a:lnTo>
                  <a:pt x="255968" y="133997"/>
                </a:lnTo>
                <a:lnTo>
                  <a:pt x="57823" y="133997"/>
                </a:lnTo>
                <a:lnTo>
                  <a:pt x="57823" y="81927"/>
                </a:lnTo>
                <a:lnTo>
                  <a:pt x="292061" y="81927"/>
                </a:lnTo>
                <a:lnTo>
                  <a:pt x="292061" y="50177"/>
                </a:lnTo>
                <a:close/>
              </a:path>
              <a:path w="1111885" h="344170">
                <a:moveTo>
                  <a:pt x="292061" y="5524"/>
                </a:moveTo>
                <a:lnTo>
                  <a:pt x="255968" y="5524"/>
                </a:lnTo>
                <a:lnTo>
                  <a:pt x="255968" y="49720"/>
                </a:lnTo>
                <a:lnTo>
                  <a:pt x="292061" y="49720"/>
                </a:lnTo>
                <a:lnTo>
                  <a:pt x="292061" y="5524"/>
                </a:lnTo>
                <a:close/>
              </a:path>
              <a:path w="1111885" h="344170">
                <a:moveTo>
                  <a:pt x="314159" y="200355"/>
                </a:moveTo>
                <a:lnTo>
                  <a:pt x="0" y="200355"/>
                </a:lnTo>
                <a:lnTo>
                  <a:pt x="0" y="234238"/>
                </a:lnTo>
                <a:lnTo>
                  <a:pt x="138112" y="234238"/>
                </a:lnTo>
                <a:lnTo>
                  <a:pt x="138112" y="321894"/>
                </a:lnTo>
                <a:lnTo>
                  <a:pt x="175679" y="321894"/>
                </a:lnTo>
                <a:lnTo>
                  <a:pt x="175679" y="234238"/>
                </a:lnTo>
                <a:lnTo>
                  <a:pt x="314159" y="234238"/>
                </a:lnTo>
                <a:lnTo>
                  <a:pt x="314159" y="200355"/>
                </a:lnTo>
                <a:close/>
              </a:path>
              <a:path w="1111885" h="344170">
                <a:moveTo>
                  <a:pt x="649668" y="257810"/>
                </a:moveTo>
                <a:lnTo>
                  <a:pt x="638606" y="230657"/>
                </a:lnTo>
                <a:lnTo>
                  <a:pt x="635939" y="229082"/>
                </a:lnTo>
                <a:lnTo>
                  <a:pt x="611365" y="214566"/>
                </a:lnTo>
                <a:lnTo>
                  <a:pt x="611365" y="257810"/>
                </a:lnTo>
                <a:lnTo>
                  <a:pt x="602919" y="271526"/>
                </a:lnTo>
                <a:lnTo>
                  <a:pt x="580478" y="280504"/>
                </a:lnTo>
                <a:lnTo>
                  <a:pt x="548449" y="285407"/>
                </a:lnTo>
                <a:lnTo>
                  <a:pt x="511200" y="286905"/>
                </a:lnTo>
                <a:lnTo>
                  <a:pt x="473951" y="285407"/>
                </a:lnTo>
                <a:lnTo>
                  <a:pt x="441909" y="280504"/>
                </a:lnTo>
                <a:lnTo>
                  <a:pt x="419468" y="271526"/>
                </a:lnTo>
                <a:lnTo>
                  <a:pt x="411022" y="257810"/>
                </a:lnTo>
                <a:lnTo>
                  <a:pt x="419468" y="244309"/>
                </a:lnTo>
                <a:lnTo>
                  <a:pt x="473951" y="230568"/>
                </a:lnTo>
                <a:lnTo>
                  <a:pt x="548449" y="230568"/>
                </a:lnTo>
                <a:lnTo>
                  <a:pt x="602919" y="244309"/>
                </a:lnTo>
                <a:lnTo>
                  <a:pt x="611365" y="257810"/>
                </a:lnTo>
                <a:lnTo>
                  <a:pt x="611365" y="214566"/>
                </a:lnTo>
                <a:lnTo>
                  <a:pt x="608609" y="212928"/>
                </a:lnTo>
                <a:lnTo>
                  <a:pt x="564527" y="203276"/>
                </a:lnTo>
                <a:lnTo>
                  <a:pt x="511200" y="200355"/>
                </a:lnTo>
                <a:lnTo>
                  <a:pt x="457860" y="203276"/>
                </a:lnTo>
                <a:lnTo>
                  <a:pt x="413778" y="212928"/>
                </a:lnTo>
                <a:lnTo>
                  <a:pt x="383794" y="230657"/>
                </a:lnTo>
                <a:lnTo>
                  <a:pt x="372719" y="257810"/>
                </a:lnTo>
                <a:lnTo>
                  <a:pt x="383794" y="285026"/>
                </a:lnTo>
                <a:lnTo>
                  <a:pt x="413778" y="302882"/>
                </a:lnTo>
                <a:lnTo>
                  <a:pt x="457860" y="312661"/>
                </a:lnTo>
                <a:lnTo>
                  <a:pt x="511200" y="315633"/>
                </a:lnTo>
                <a:lnTo>
                  <a:pt x="564527" y="312661"/>
                </a:lnTo>
                <a:lnTo>
                  <a:pt x="608609" y="302882"/>
                </a:lnTo>
                <a:lnTo>
                  <a:pt x="635444" y="286905"/>
                </a:lnTo>
                <a:lnTo>
                  <a:pt x="638606" y="285026"/>
                </a:lnTo>
                <a:lnTo>
                  <a:pt x="649668" y="257810"/>
                </a:lnTo>
                <a:close/>
              </a:path>
              <a:path w="1111885" h="344170">
                <a:moveTo>
                  <a:pt x="668451" y="144741"/>
                </a:moveTo>
                <a:lnTo>
                  <a:pt x="529247" y="144741"/>
                </a:lnTo>
                <a:lnTo>
                  <a:pt x="529247" y="112331"/>
                </a:lnTo>
                <a:lnTo>
                  <a:pt x="649668" y="112331"/>
                </a:lnTo>
                <a:lnTo>
                  <a:pt x="649668" y="82867"/>
                </a:lnTo>
                <a:lnTo>
                  <a:pt x="413232" y="82867"/>
                </a:lnTo>
                <a:lnTo>
                  <a:pt x="413232" y="33147"/>
                </a:lnTo>
                <a:lnTo>
                  <a:pt x="645985" y="33147"/>
                </a:lnTo>
                <a:lnTo>
                  <a:pt x="645985" y="3683"/>
                </a:lnTo>
                <a:lnTo>
                  <a:pt x="376770" y="3683"/>
                </a:lnTo>
                <a:lnTo>
                  <a:pt x="376770" y="112331"/>
                </a:lnTo>
                <a:lnTo>
                  <a:pt x="493153" y="112331"/>
                </a:lnTo>
                <a:lnTo>
                  <a:pt x="493153" y="144741"/>
                </a:lnTo>
                <a:lnTo>
                  <a:pt x="354304" y="144741"/>
                </a:lnTo>
                <a:lnTo>
                  <a:pt x="354304" y="174205"/>
                </a:lnTo>
                <a:lnTo>
                  <a:pt x="668451" y="174205"/>
                </a:lnTo>
                <a:lnTo>
                  <a:pt x="668451" y="144741"/>
                </a:lnTo>
                <a:close/>
              </a:path>
              <a:path w="1111885" h="344170">
                <a:moveTo>
                  <a:pt x="927735" y="156527"/>
                </a:moveTo>
                <a:lnTo>
                  <a:pt x="868756" y="111963"/>
                </a:lnTo>
                <a:lnTo>
                  <a:pt x="828294" y="81394"/>
                </a:lnTo>
                <a:lnTo>
                  <a:pt x="833882" y="63322"/>
                </a:lnTo>
                <a:lnTo>
                  <a:pt x="837920" y="44526"/>
                </a:lnTo>
                <a:lnTo>
                  <a:pt x="840359" y="25095"/>
                </a:lnTo>
                <a:lnTo>
                  <a:pt x="841184" y="5156"/>
                </a:lnTo>
                <a:lnTo>
                  <a:pt x="804722" y="2946"/>
                </a:lnTo>
                <a:lnTo>
                  <a:pt x="797902" y="55613"/>
                </a:lnTo>
                <a:lnTo>
                  <a:pt x="779132" y="100825"/>
                </a:lnTo>
                <a:lnTo>
                  <a:pt x="749312" y="134289"/>
                </a:lnTo>
                <a:lnTo>
                  <a:pt x="709333" y="151739"/>
                </a:lnTo>
                <a:lnTo>
                  <a:pt x="709333" y="185991"/>
                </a:lnTo>
                <a:lnTo>
                  <a:pt x="741730" y="177533"/>
                </a:lnTo>
                <a:lnTo>
                  <a:pt x="770191" y="161683"/>
                </a:lnTo>
                <a:lnTo>
                  <a:pt x="794372" y="139484"/>
                </a:lnTo>
                <a:lnTo>
                  <a:pt x="813930" y="111963"/>
                </a:lnTo>
                <a:lnTo>
                  <a:pt x="905637" y="182676"/>
                </a:lnTo>
                <a:lnTo>
                  <a:pt x="927735" y="156527"/>
                </a:lnTo>
                <a:close/>
              </a:path>
              <a:path w="1111885" h="344170">
                <a:moveTo>
                  <a:pt x="1001763" y="277329"/>
                </a:moveTo>
                <a:lnTo>
                  <a:pt x="767156" y="277329"/>
                </a:lnTo>
                <a:lnTo>
                  <a:pt x="767156" y="210299"/>
                </a:lnTo>
                <a:lnTo>
                  <a:pt x="730326" y="210299"/>
                </a:lnTo>
                <a:lnTo>
                  <a:pt x="730326" y="310476"/>
                </a:lnTo>
                <a:lnTo>
                  <a:pt x="1001763" y="310476"/>
                </a:lnTo>
                <a:lnTo>
                  <a:pt x="1001763" y="277329"/>
                </a:lnTo>
                <a:close/>
              </a:path>
              <a:path w="1111885" h="344170">
                <a:moveTo>
                  <a:pt x="1037488" y="71450"/>
                </a:moveTo>
                <a:lnTo>
                  <a:pt x="993292" y="71450"/>
                </a:lnTo>
                <a:lnTo>
                  <a:pt x="993292" y="0"/>
                </a:lnTo>
                <a:lnTo>
                  <a:pt x="956830" y="0"/>
                </a:lnTo>
                <a:lnTo>
                  <a:pt x="956830" y="233502"/>
                </a:lnTo>
                <a:lnTo>
                  <a:pt x="993292" y="233502"/>
                </a:lnTo>
                <a:lnTo>
                  <a:pt x="993292" y="106438"/>
                </a:lnTo>
                <a:lnTo>
                  <a:pt x="1037488" y="106438"/>
                </a:lnTo>
                <a:lnTo>
                  <a:pt x="1037488" y="71450"/>
                </a:lnTo>
                <a:close/>
              </a:path>
              <a:path w="1111885" h="344170">
                <a:moveTo>
                  <a:pt x="1111516" y="260756"/>
                </a:moveTo>
                <a:lnTo>
                  <a:pt x="1074686" y="260756"/>
                </a:lnTo>
                <a:lnTo>
                  <a:pt x="1062901" y="343992"/>
                </a:lnTo>
                <a:lnTo>
                  <a:pt x="1093101" y="343992"/>
                </a:lnTo>
                <a:lnTo>
                  <a:pt x="1111516" y="26075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21013" y="6600516"/>
            <a:ext cx="36830" cy="314960"/>
          </a:xfrm>
          <a:custGeom>
            <a:avLst/>
            <a:gdLst/>
            <a:ahLst/>
            <a:cxnLst/>
            <a:rect l="l" t="t" r="r" b="b"/>
            <a:pathLst>
              <a:path w="36829" h="314959">
                <a:moveTo>
                  <a:pt x="36461" y="314522"/>
                </a:moveTo>
                <a:lnTo>
                  <a:pt x="0" y="314522"/>
                </a:lnTo>
                <a:lnTo>
                  <a:pt x="0" y="0"/>
                </a:lnTo>
                <a:lnTo>
                  <a:pt x="36461" y="0"/>
                </a:lnTo>
                <a:lnTo>
                  <a:pt x="36461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81982" y="6611327"/>
            <a:ext cx="178435" cy="284480"/>
          </a:xfrm>
          <a:custGeom>
            <a:avLst/>
            <a:gdLst/>
            <a:ahLst/>
            <a:cxnLst/>
            <a:rect l="l" t="t" r="r" b="b"/>
            <a:pathLst>
              <a:path w="178435" h="284479">
                <a:moveTo>
                  <a:pt x="178257" y="0"/>
                </a:moveTo>
                <a:lnTo>
                  <a:pt x="0" y="0"/>
                </a:lnTo>
                <a:lnTo>
                  <a:pt x="0" y="34290"/>
                </a:lnTo>
                <a:lnTo>
                  <a:pt x="0" y="250190"/>
                </a:lnTo>
                <a:lnTo>
                  <a:pt x="0" y="284480"/>
                </a:lnTo>
                <a:lnTo>
                  <a:pt x="178257" y="284480"/>
                </a:lnTo>
                <a:lnTo>
                  <a:pt x="178257" y="250685"/>
                </a:lnTo>
                <a:lnTo>
                  <a:pt x="178257" y="250190"/>
                </a:lnTo>
                <a:lnTo>
                  <a:pt x="178257" y="34861"/>
                </a:lnTo>
                <a:lnTo>
                  <a:pt x="141795" y="34861"/>
                </a:lnTo>
                <a:lnTo>
                  <a:pt x="141795" y="250190"/>
                </a:lnTo>
                <a:lnTo>
                  <a:pt x="36461" y="250190"/>
                </a:lnTo>
                <a:lnTo>
                  <a:pt x="36461" y="34290"/>
                </a:lnTo>
                <a:lnTo>
                  <a:pt x="178257" y="34290"/>
                </a:lnTo>
                <a:lnTo>
                  <a:pt x="17825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18243" y="65931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70">
                <a:moveTo>
                  <a:pt x="11417" y="117485"/>
                </a:moveTo>
                <a:lnTo>
                  <a:pt x="11417" y="87285"/>
                </a:lnTo>
                <a:lnTo>
                  <a:pt x="57223" y="80224"/>
                </a:lnTo>
                <a:lnTo>
                  <a:pt x="99715" y="62840"/>
                </a:lnTo>
                <a:lnTo>
                  <a:pt x="133230" y="35856"/>
                </a:lnTo>
                <a:lnTo>
                  <a:pt x="152105" y="0"/>
                </a:lnTo>
                <a:lnTo>
                  <a:pt x="188566" y="6629"/>
                </a:lnTo>
                <a:lnTo>
                  <a:pt x="186166" y="15330"/>
                </a:lnTo>
                <a:lnTo>
                  <a:pt x="182903" y="23754"/>
                </a:lnTo>
                <a:lnTo>
                  <a:pt x="178881" y="31903"/>
                </a:lnTo>
                <a:lnTo>
                  <a:pt x="174202" y="39775"/>
                </a:lnTo>
                <a:lnTo>
                  <a:pt x="233127" y="62978"/>
                </a:lnTo>
                <a:lnTo>
                  <a:pt x="154315" y="62978"/>
                </a:lnTo>
                <a:lnTo>
                  <a:pt x="124684" y="85167"/>
                </a:lnTo>
                <a:lnTo>
                  <a:pt x="89633" y="102109"/>
                </a:lnTo>
                <a:lnTo>
                  <a:pt x="51198" y="113112"/>
                </a:lnTo>
                <a:lnTo>
                  <a:pt x="11417" y="117485"/>
                </a:lnTo>
                <a:close/>
              </a:path>
              <a:path w="314325" h="318770">
                <a:moveTo>
                  <a:pt x="292425" y="118222"/>
                </a:moveTo>
                <a:lnTo>
                  <a:pt x="154315" y="62978"/>
                </a:lnTo>
                <a:lnTo>
                  <a:pt x="233127" y="62978"/>
                </a:lnTo>
                <a:lnTo>
                  <a:pt x="304210" y="90968"/>
                </a:lnTo>
                <a:lnTo>
                  <a:pt x="292425" y="118222"/>
                </a:lnTo>
                <a:close/>
              </a:path>
              <a:path w="314325" h="318770">
                <a:moveTo>
                  <a:pt x="314154" y="165363"/>
                </a:moveTo>
                <a:lnTo>
                  <a:pt x="0" y="165363"/>
                </a:lnTo>
                <a:lnTo>
                  <a:pt x="0" y="137005"/>
                </a:lnTo>
                <a:lnTo>
                  <a:pt x="314154" y="137005"/>
                </a:lnTo>
                <a:lnTo>
                  <a:pt x="314154" y="165363"/>
                </a:lnTo>
                <a:close/>
              </a:path>
              <a:path w="314325" h="318770">
                <a:moveTo>
                  <a:pt x="174939" y="193722"/>
                </a:moveTo>
                <a:lnTo>
                  <a:pt x="138846" y="193722"/>
                </a:lnTo>
                <a:lnTo>
                  <a:pt x="138846" y="165363"/>
                </a:lnTo>
                <a:lnTo>
                  <a:pt x="174939" y="165363"/>
                </a:lnTo>
                <a:lnTo>
                  <a:pt x="174939" y="193722"/>
                </a:lnTo>
                <a:close/>
              </a:path>
              <a:path w="314325" h="318770">
                <a:moveTo>
                  <a:pt x="297949" y="318205"/>
                </a:moveTo>
                <a:lnTo>
                  <a:pt x="21729" y="318205"/>
                </a:lnTo>
                <a:lnTo>
                  <a:pt x="21729" y="243073"/>
                </a:lnTo>
                <a:lnTo>
                  <a:pt x="256700" y="243073"/>
                </a:lnTo>
                <a:lnTo>
                  <a:pt x="256700" y="220976"/>
                </a:lnTo>
                <a:lnTo>
                  <a:pt x="20992" y="220976"/>
                </a:lnTo>
                <a:lnTo>
                  <a:pt x="20992" y="193722"/>
                </a:lnTo>
                <a:lnTo>
                  <a:pt x="292425" y="193722"/>
                </a:lnTo>
                <a:lnTo>
                  <a:pt x="292425" y="268854"/>
                </a:lnTo>
                <a:lnTo>
                  <a:pt x="57453" y="268854"/>
                </a:lnTo>
                <a:lnTo>
                  <a:pt x="57453" y="290951"/>
                </a:lnTo>
                <a:lnTo>
                  <a:pt x="297949" y="290951"/>
                </a:lnTo>
                <a:lnTo>
                  <a:pt x="297949" y="31820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2532" y="6604203"/>
            <a:ext cx="668655" cy="312420"/>
          </a:xfrm>
          <a:custGeom>
            <a:avLst/>
            <a:gdLst/>
            <a:ahLst/>
            <a:cxnLst/>
            <a:rect l="l" t="t" r="r" b="b"/>
            <a:pathLst>
              <a:path w="668654" h="312420">
                <a:moveTo>
                  <a:pt x="292061" y="207784"/>
                </a:moveTo>
                <a:lnTo>
                  <a:pt x="21729" y="207784"/>
                </a:lnTo>
                <a:lnTo>
                  <a:pt x="21729" y="235724"/>
                </a:lnTo>
                <a:lnTo>
                  <a:pt x="21729" y="278904"/>
                </a:lnTo>
                <a:lnTo>
                  <a:pt x="21729" y="306844"/>
                </a:lnTo>
                <a:lnTo>
                  <a:pt x="292061" y="306844"/>
                </a:lnTo>
                <a:lnTo>
                  <a:pt x="292061" y="278904"/>
                </a:lnTo>
                <a:lnTo>
                  <a:pt x="58191" y="278904"/>
                </a:lnTo>
                <a:lnTo>
                  <a:pt x="58191" y="235724"/>
                </a:lnTo>
                <a:lnTo>
                  <a:pt x="255968" y="235724"/>
                </a:lnTo>
                <a:lnTo>
                  <a:pt x="255968" y="278803"/>
                </a:lnTo>
                <a:lnTo>
                  <a:pt x="292061" y="278803"/>
                </a:lnTo>
                <a:lnTo>
                  <a:pt x="292061" y="235724"/>
                </a:lnTo>
                <a:lnTo>
                  <a:pt x="292061" y="235343"/>
                </a:lnTo>
                <a:lnTo>
                  <a:pt x="292061" y="207784"/>
                </a:lnTo>
                <a:close/>
              </a:path>
              <a:path w="668654" h="312420">
                <a:moveTo>
                  <a:pt x="295744" y="89128"/>
                </a:moveTo>
                <a:lnTo>
                  <a:pt x="240131" y="89128"/>
                </a:lnTo>
                <a:lnTo>
                  <a:pt x="240131" y="28727"/>
                </a:lnTo>
                <a:lnTo>
                  <a:pt x="292430" y="28727"/>
                </a:lnTo>
                <a:lnTo>
                  <a:pt x="292430" y="0"/>
                </a:lnTo>
                <a:lnTo>
                  <a:pt x="203669" y="0"/>
                </a:lnTo>
                <a:lnTo>
                  <a:pt x="203669" y="28727"/>
                </a:lnTo>
                <a:lnTo>
                  <a:pt x="203669" y="89128"/>
                </a:lnTo>
                <a:lnTo>
                  <a:pt x="110121" y="89128"/>
                </a:lnTo>
                <a:lnTo>
                  <a:pt x="110121" y="28727"/>
                </a:lnTo>
                <a:lnTo>
                  <a:pt x="203669" y="28727"/>
                </a:lnTo>
                <a:lnTo>
                  <a:pt x="203669" y="0"/>
                </a:lnTo>
                <a:lnTo>
                  <a:pt x="21361" y="0"/>
                </a:lnTo>
                <a:lnTo>
                  <a:pt x="21361" y="28727"/>
                </a:lnTo>
                <a:lnTo>
                  <a:pt x="73660" y="28727"/>
                </a:lnTo>
                <a:lnTo>
                  <a:pt x="73660" y="89128"/>
                </a:lnTo>
                <a:lnTo>
                  <a:pt x="18046" y="89128"/>
                </a:lnTo>
                <a:lnTo>
                  <a:pt x="18046" y="117856"/>
                </a:lnTo>
                <a:lnTo>
                  <a:pt x="295744" y="117856"/>
                </a:lnTo>
                <a:lnTo>
                  <a:pt x="295744" y="89128"/>
                </a:lnTo>
                <a:close/>
              </a:path>
              <a:path w="668654" h="312420">
                <a:moveTo>
                  <a:pt x="314159" y="145478"/>
                </a:moveTo>
                <a:lnTo>
                  <a:pt x="0" y="145478"/>
                </a:lnTo>
                <a:lnTo>
                  <a:pt x="0" y="174574"/>
                </a:lnTo>
                <a:lnTo>
                  <a:pt x="138849" y="174574"/>
                </a:lnTo>
                <a:lnTo>
                  <a:pt x="138849" y="207352"/>
                </a:lnTo>
                <a:lnTo>
                  <a:pt x="174942" y="207352"/>
                </a:lnTo>
                <a:lnTo>
                  <a:pt x="174942" y="174574"/>
                </a:lnTo>
                <a:lnTo>
                  <a:pt x="314159" y="174574"/>
                </a:lnTo>
                <a:lnTo>
                  <a:pt x="314159" y="145478"/>
                </a:lnTo>
                <a:close/>
              </a:path>
              <a:path w="668654" h="312420">
                <a:moveTo>
                  <a:pt x="649668" y="254127"/>
                </a:moveTo>
                <a:lnTo>
                  <a:pt x="638606" y="226974"/>
                </a:lnTo>
                <a:lnTo>
                  <a:pt x="635939" y="225399"/>
                </a:lnTo>
                <a:lnTo>
                  <a:pt x="611365" y="210883"/>
                </a:lnTo>
                <a:lnTo>
                  <a:pt x="611365" y="254127"/>
                </a:lnTo>
                <a:lnTo>
                  <a:pt x="602919" y="267843"/>
                </a:lnTo>
                <a:lnTo>
                  <a:pt x="580478" y="276821"/>
                </a:lnTo>
                <a:lnTo>
                  <a:pt x="548449" y="281724"/>
                </a:lnTo>
                <a:lnTo>
                  <a:pt x="511200" y="283222"/>
                </a:lnTo>
                <a:lnTo>
                  <a:pt x="473951" y="281724"/>
                </a:lnTo>
                <a:lnTo>
                  <a:pt x="441909" y="276821"/>
                </a:lnTo>
                <a:lnTo>
                  <a:pt x="419468" y="267843"/>
                </a:lnTo>
                <a:lnTo>
                  <a:pt x="411022" y="254127"/>
                </a:lnTo>
                <a:lnTo>
                  <a:pt x="419468" y="240626"/>
                </a:lnTo>
                <a:lnTo>
                  <a:pt x="473951" y="226885"/>
                </a:lnTo>
                <a:lnTo>
                  <a:pt x="548449" y="226885"/>
                </a:lnTo>
                <a:lnTo>
                  <a:pt x="602919" y="240626"/>
                </a:lnTo>
                <a:lnTo>
                  <a:pt x="611365" y="254127"/>
                </a:lnTo>
                <a:lnTo>
                  <a:pt x="611365" y="210883"/>
                </a:lnTo>
                <a:lnTo>
                  <a:pt x="608609" y="209245"/>
                </a:lnTo>
                <a:lnTo>
                  <a:pt x="564527" y="199593"/>
                </a:lnTo>
                <a:lnTo>
                  <a:pt x="511200" y="196672"/>
                </a:lnTo>
                <a:lnTo>
                  <a:pt x="457860" y="199593"/>
                </a:lnTo>
                <a:lnTo>
                  <a:pt x="413778" y="209245"/>
                </a:lnTo>
                <a:lnTo>
                  <a:pt x="383794" y="226974"/>
                </a:lnTo>
                <a:lnTo>
                  <a:pt x="372719" y="254127"/>
                </a:lnTo>
                <a:lnTo>
                  <a:pt x="383794" y="281343"/>
                </a:lnTo>
                <a:lnTo>
                  <a:pt x="413778" y="299199"/>
                </a:lnTo>
                <a:lnTo>
                  <a:pt x="457860" y="308978"/>
                </a:lnTo>
                <a:lnTo>
                  <a:pt x="511200" y="311950"/>
                </a:lnTo>
                <a:lnTo>
                  <a:pt x="564527" y="308978"/>
                </a:lnTo>
                <a:lnTo>
                  <a:pt x="608609" y="299199"/>
                </a:lnTo>
                <a:lnTo>
                  <a:pt x="635444" y="283222"/>
                </a:lnTo>
                <a:lnTo>
                  <a:pt x="638606" y="281343"/>
                </a:lnTo>
                <a:lnTo>
                  <a:pt x="649668" y="254127"/>
                </a:lnTo>
                <a:close/>
              </a:path>
              <a:path w="668654" h="312420">
                <a:moveTo>
                  <a:pt x="649668" y="79184"/>
                </a:moveTo>
                <a:lnTo>
                  <a:pt x="413232" y="79184"/>
                </a:lnTo>
                <a:lnTo>
                  <a:pt x="413232" y="29464"/>
                </a:lnTo>
                <a:lnTo>
                  <a:pt x="645985" y="29464"/>
                </a:lnTo>
                <a:lnTo>
                  <a:pt x="645985" y="0"/>
                </a:lnTo>
                <a:lnTo>
                  <a:pt x="376770" y="0"/>
                </a:lnTo>
                <a:lnTo>
                  <a:pt x="376770" y="108648"/>
                </a:lnTo>
                <a:lnTo>
                  <a:pt x="649668" y="108648"/>
                </a:lnTo>
                <a:lnTo>
                  <a:pt x="649668" y="79184"/>
                </a:lnTo>
                <a:close/>
              </a:path>
              <a:path w="668654" h="312420">
                <a:moveTo>
                  <a:pt x="668451" y="139217"/>
                </a:moveTo>
                <a:lnTo>
                  <a:pt x="354304" y="139217"/>
                </a:lnTo>
                <a:lnTo>
                  <a:pt x="354304" y="168681"/>
                </a:lnTo>
                <a:lnTo>
                  <a:pt x="668451" y="168681"/>
                </a:lnTo>
                <a:lnTo>
                  <a:pt x="668451" y="139217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98286" y="6594995"/>
            <a:ext cx="1022985" cy="320675"/>
          </a:xfrm>
          <a:custGeom>
            <a:avLst/>
            <a:gdLst/>
            <a:ahLst/>
            <a:cxnLst/>
            <a:rect l="l" t="t" r="r" b="b"/>
            <a:pathLst>
              <a:path w="1022984" h="320675">
                <a:moveTo>
                  <a:pt x="206248" y="253022"/>
                </a:moveTo>
                <a:lnTo>
                  <a:pt x="189649" y="259270"/>
                </a:lnTo>
                <a:lnTo>
                  <a:pt x="169557" y="264020"/>
                </a:lnTo>
                <a:lnTo>
                  <a:pt x="147459" y="267055"/>
                </a:lnTo>
                <a:lnTo>
                  <a:pt x="124853" y="268122"/>
                </a:lnTo>
                <a:lnTo>
                  <a:pt x="37198" y="268122"/>
                </a:lnTo>
                <a:lnTo>
                  <a:pt x="37198" y="50088"/>
                </a:lnTo>
                <a:lnTo>
                  <a:pt x="181571" y="50088"/>
                </a:lnTo>
                <a:lnTo>
                  <a:pt x="181571" y="16941"/>
                </a:lnTo>
                <a:lnTo>
                  <a:pt x="0" y="16941"/>
                </a:lnTo>
                <a:lnTo>
                  <a:pt x="0" y="301269"/>
                </a:lnTo>
                <a:lnTo>
                  <a:pt x="123012" y="301269"/>
                </a:lnTo>
                <a:lnTo>
                  <a:pt x="146062" y="300253"/>
                </a:lnTo>
                <a:lnTo>
                  <a:pt x="168770" y="297307"/>
                </a:lnTo>
                <a:lnTo>
                  <a:pt x="189407" y="292569"/>
                </a:lnTo>
                <a:lnTo>
                  <a:pt x="206248" y="286169"/>
                </a:lnTo>
                <a:lnTo>
                  <a:pt x="206248" y="268122"/>
                </a:lnTo>
                <a:lnTo>
                  <a:pt x="206248" y="253022"/>
                </a:lnTo>
                <a:close/>
              </a:path>
              <a:path w="1022984" h="320675">
                <a:moveTo>
                  <a:pt x="314159" y="132956"/>
                </a:moveTo>
                <a:lnTo>
                  <a:pt x="269963" y="132956"/>
                </a:lnTo>
                <a:lnTo>
                  <a:pt x="269963" y="5524"/>
                </a:lnTo>
                <a:lnTo>
                  <a:pt x="233502" y="5524"/>
                </a:lnTo>
                <a:lnTo>
                  <a:pt x="233502" y="320052"/>
                </a:lnTo>
                <a:lnTo>
                  <a:pt x="269963" y="320052"/>
                </a:lnTo>
                <a:lnTo>
                  <a:pt x="269963" y="167944"/>
                </a:lnTo>
                <a:lnTo>
                  <a:pt x="314159" y="167944"/>
                </a:lnTo>
                <a:lnTo>
                  <a:pt x="314159" y="132956"/>
                </a:lnTo>
                <a:close/>
              </a:path>
              <a:path w="1022984" h="320675">
                <a:moveTo>
                  <a:pt x="534771" y="88760"/>
                </a:moveTo>
                <a:lnTo>
                  <a:pt x="527964" y="56388"/>
                </a:lnTo>
                <a:lnTo>
                  <a:pt x="514654" y="39039"/>
                </a:lnTo>
                <a:lnTo>
                  <a:pt x="508571" y="31127"/>
                </a:lnTo>
                <a:lnTo>
                  <a:pt x="498309" y="25603"/>
                </a:lnTo>
                <a:lnTo>
                  <a:pt x="498309" y="88760"/>
                </a:lnTo>
                <a:lnTo>
                  <a:pt x="493941" y="109740"/>
                </a:lnTo>
                <a:lnTo>
                  <a:pt x="481634" y="125361"/>
                </a:lnTo>
                <a:lnTo>
                  <a:pt x="462572" y="135115"/>
                </a:lnTo>
                <a:lnTo>
                  <a:pt x="437908" y="138480"/>
                </a:lnTo>
                <a:lnTo>
                  <a:pt x="413181" y="135115"/>
                </a:lnTo>
                <a:lnTo>
                  <a:pt x="393979" y="125361"/>
                </a:lnTo>
                <a:lnTo>
                  <a:pt x="381558" y="109740"/>
                </a:lnTo>
                <a:lnTo>
                  <a:pt x="377139" y="88760"/>
                </a:lnTo>
                <a:lnTo>
                  <a:pt x="381558" y="67792"/>
                </a:lnTo>
                <a:lnTo>
                  <a:pt x="393979" y="52158"/>
                </a:lnTo>
                <a:lnTo>
                  <a:pt x="413181" y="42405"/>
                </a:lnTo>
                <a:lnTo>
                  <a:pt x="437908" y="39039"/>
                </a:lnTo>
                <a:lnTo>
                  <a:pt x="462572" y="42405"/>
                </a:lnTo>
                <a:lnTo>
                  <a:pt x="481634" y="52158"/>
                </a:lnTo>
                <a:lnTo>
                  <a:pt x="493941" y="67792"/>
                </a:lnTo>
                <a:lnTo>
                  <a:pt x="498309" y="88760"/>
                </a:lnTo>
                <a:lnTo>
                  <a:pt x="498309" y="25603"/>
                </a:lnTo>
                <a:lnTo>
                  <a:pt x="478053" y="14693"/>
                </a:lnTo>
                <a:lnTo>
                  <a:pt x="437908" y="8839"/>
                </a:lnTo>
                <a:lnTo>
                  <a:pt x="397535" y="14693"/>
                </a:lnTo>
                <a:lnTo>
                  <a:pt x="366915" y="31127"/>
                </a:lnTo>
                <a:lnTo>
                  <a:pt x="347472" y="56388"/>
                </a:lnTo>
                <a:lnTo>
                  <a:pt x="340677" y="88760"/>
                </a:lnTo>
                <a:lnTo>
                  <a:pt x="347472" y="121297"/>
                </a:lnTo>
                <a:lnTo>
                  <a:pt x="366915" y="146532"/>
                </a:lnTo>
                <a:lnTo>
                  <a:pt x="397535" y="162877"/>
                </a:lnTo>
                <a:lnTo>
                  <a:pt x="437908" y="168681"/>
                </a:lnTo>
                <a:lnTo>
                  <a:pt x="478053" y="162877"/>
                </a:lnTo>
                <a:lnTo>
                  <a:pt x="508571" y="146532"/>
                </a:lnTo>
                <a:lnTo>
                  <a:pt x="514756" y="138480"/>
                </a:lnTo>
                <a:lnTo>
                  <a:pt x="527964" y="121297"/>
                </a:lnTo>
                <a:lnTo>
                  <a:pt x="534771" y="88760"/>
                </a:lnTo>
                <a:close/>
              </a:path>
              <a:path w="1022984" h="320675">
                <a:moveTo>
                  <a:pt x="629043" y="254863"/>
                </a:moveTo>
                <a:lnTo>
                  <a:pt x="618731" y="224790"/>
                </a:lnTo>
                <a:lnTo>
                  <a:pt x="611860" y="219875"/>
                </a:lnTo>
                <a:lnTo>
                  <a:pt x="590473" y="204584"/>
                </a:lnTo>
                <a:lnTo>
                  <a:pt x="590003" y="204470"/>
                </a:lnTo>
                <a:lnTo>
                  <a:pt x="590003" y="254863"/>
                </a:lnTo>
                <a:lnTo>
                  <a:pt x="582739" y="270586"/>
                </a:lnTo>
                <a:lnTo>
                  <a:pt x="562800" y="281470"/>
                </a:lnTo>
                <a:lnTo>
                  <a:pt x="532993" y="287807"/>
                </a:lnTo>
                <a:lnTo>
                  <a:pt x="496100" y="289852"/>
                </a:lnTo>
                <a:lnTo>
                  <a:pt x="459359" y="287807"/>
                </a:lnTo>
                <a:lnTo>
                  <a:pt x="429526" y="281470"/>
                </a:lnTo>
                <a:lnTo>
                  <a:pt x="409498" y="270586"/>
                </a:lnTo>
                <a:lnTo>
                  <a:pt x="402183" y="254863"/>
                </a:lnTo>
                <a:lnTo>
                  <a:pt x="409498" y="239293"/>
                </a:lnTo>
                <a:lnTo>
                  <a:pt x="429526" y="228396"/>
                </a:lnTo>
                <a:lnTo>
                  <a:pt x="459359" y="221970"/>
                </a:lnTo>
                <a:lnTo>
                  <a:pt x="496100" y="219875"/>
                </a:lnTo>
                <a:lnTo>
                  <a:pt x="532993" y="221970"/>
                </a:lnTo>
                <a:lnTo>
                  <a:pt x="562800" y="228396"/>
                </a:lnTo>
                <a:lnTo>
                  <a:pt x="582739" y="239293"/>
                </a:lnTo>
                <a:lnTo>
                  <a:pt x="590003" y="254863"/>
                </a:lnTo>
                <a:lnTo>
                  <a:pt x="590003" y="204470"/>
                </a:lnTo>
                <a:lnTo>
                  <a:pt x="548259" y="193230"/>
                </a:lnTo>
                <a:lnTo>
                  <a:pt x="496100" y="189674"/>
                </a:lnTo>
                <a:lnTo>
                  <a:pt x="444093" y="193230"/>
                </a:lnTo>
                <a:lnTo>
                  <a:pt x="401853" y="204584"/>
                </a:lnTo>
                <a:lnTo>
                  <a:pt x="373507" y="224790"/>
                </a:lnTo>
                <a:lnTo>
                  <a:pt x="363143" y="254863"/>
                </a:lnTo>
                <a:lnTo>
                  <a:pt x="373507" y="284937"/>
                </a:lnTo>
                <a:lnTo>
                  <a:pt x="401853" y="305130"/>
                </a:lnTo>
                <a:lnTo>
                  <a:pt x="444093" y="316496"/>
                </a:lnTo>
                <a:lnTo>
                  <a:pt x="496100" y="320052"/>
                </a:lnTo>
                <a:lnTo>
                  <a:pt x="548259" y="316496"/>
                </a:lnTo>
                <a:lnTo>
                  <a:pt x="590473" y="305130"/>
                </a:lnTo>
                <a:lnTo>
                  <a:pt x="611860" y="289852"/>
                </a:lnTo>
                <a:lnTo>
                  <a:pt x="618731" y="284937"/>
                </a:lnTo>
                <a:lnTo>
                  <a:pt x="629043" y="254863"/>
                </a:lnTo>
                <a:close/>
              </a:path>
              <a:path w="1022984" h="320675">
                <a:moveTo>
                  <a:pt x="668451" y="35725"/>
                </a:moveTo>
                <a:lnTo>
                  <a:pt x="624255" y="35725"/>
                </a:lnTo>
                <a:lnTo>
                  <a:pt x="624255" y="5524"/>
                </a:lnTo>
                <a:lnTo>
                  <a:pt x="587794" y="5524"/>
                </a:lnTo>
                <a:lnTo>
                  <a:pt x="587794" y="179362"/>
                </a:lnTo>
                <a:lnTo>
                  <a:pt x="624255" y="179362"/>
                </a:lnTo>
                <a:lnTo>
                  <a:pt x="624255" y="142163"/>
                </a:lnTo>
                <a:lnTo>
                  <a:pt x="668451" y="142163"/>
                </a:lnTo>
                <a:lnTo>
                  <a:pt x="668451" y="111226"/>
                </a:lnTo>
                <a:lnTo>
                  <a:pt x="624255" y="111226"/>
                </a:lnTo>
                <a:lnTo>
                  <a:pt x="624255" y="67030"/>
                </a:lnTo>
                <a:lnTo>
                  <a:pt x="668451" y="67030"/>
                </a:lnTo>
                <a:lnTo>
                  <a:pt x="668451" y="35725"/>
                </a:lnTo>
                <a:close/>
              </a:path>
              <a:path w="1022984" h="320675">
                <a:moveTo>
                  <a:pt x="892378" y="147320"/>
                </a:moveTo>
                <a:lnTo>
                  <a:pt x="885228" y="119849"/>
                </a:lnTo>
                <a:lnTo>
                  <a:pt x="876503" y="110858"/>
                </a:lnTo>
                <a:lnTo>
                  <a:pt x="865581" y="99631"/>
                </a:lnTo>
                <a:lnTo>
                  <a:pt x="857389" y="96164"/>
                </a:lnTo>
                <a:lnTo>
                  <a:pt x="857389" y="147320"/>
                </a:lnTo>
                <a:lnTo>
                  <a:pt x="853325" y="162026"/>
                </a:lnTo>
                <a:lnTo>
                  <a:pt x="841743" y="173558"/>
                </a:lnTo>
                <a:lnTo>
                  <a:pt x="823518" y="181089"/>
                </a:lnTo>
                <a:lnTo>
                  <a:pt x="799566" y="183781"/>
                </a:lnTo>
                <a:lnTo>
                  <a:pt x="775614" y="181089"/>
                </a:lnTo>
                <a:lnTo>
                  <a:pt x="757402" y="173558"/>
                </a:lnTo>
                <a:lnTo>
                  <a:pt x="745807" y="162026"/>
                </a:lnTo>
                <a:lnTo>
                  <a:pt x="741743" y="147320"/>
                </a:lnTo>
                <a:lnTo>
                  <a:pt x="745807" y="132765"/>
                </a:lnTo>
                <a:lnTo>
                  <a:pt x="757402" y="121221"/>
                </a:lnTo>
                <a:lnTo>
                  <a:pt x="775614" y="113601"/>
                </a:lnTo>
                <a:lnTo>
                  <a:pt x="799566" y="110858"/>
                </a:lnTo>
                <a:lnTo>
                  <a:pt x="823518" y="113601"/>
                </a:lnTo>
                <a:lnTo>
                  <a:pt x="841743" y="121221"/>
                </a:lnTo>
                <a:lnTo>
                  <a:pt x="853325" y="132765"/>
                </a:lnTo>
                <a:lnTo>
                  <a:pt x="857389" y="147320"/>
                </a:lnTo>
                <a:lnTo>
                  <a:pt x="857389" y="96164"/>
                </a:lnTo>
                <a:lnTo>
                  <a:pt x="836129" y="87134"/>
                </a:lnTo>
                <a:lnTo>
                  <a:pt x="799566" y="82867"/>
                </a:lnTo>
                <a:lnTo>
                  <a:pt x="762952" y="87134"/>
                </a:lnTo>
                <a:lnTo>
                  <a:pt x="733361" y="99631"/>
                </a:lnTo>
                <a:lnTo>
                  <a:pt x="713600" y="119849"/>
                </a:lnTo>
                <a:lnTo>
                  <a:pt x="706386" y="147320"/>
                </a:lnTo>
                <a:lnTo>
                  <a:pt x="713600" y="174790"/>
                </a:lnTo>
                <a:lnTo>
                  <a:pt x="733361" y="195008"/>
                </a:lnTo>
                <a:lnTo>
                  <a:pt x="762952" y="207505"/>
                </a:lnTo>
                <a:lnTo>
                  <a:pt x="799566" y="211772"/>
                </a:lnTo>
                <a:lnTo>
                  <a:pt x="836129" y="207505"/>
                </a:lnTo>
                <a:lnTo>
                  <a:pt x="865581" y="195008"/>
                </a:lnTo>
                <a:lnTo>
                  <a:pt x="876503" y="183781"/>
                </a:lnTo>
                <a:lnTo>
                  <a:pt x="885228" y="174790"/>
                </a:lnTo>
                <a:lnTo>
                  <a:pt x="892378" y="147320"/>
                </a:lnTo>
                <a:close/>
              </a:path>
              <a:path w="1022984" h="320675">
                <a:moveTo>
                  <a:pt x="906373" y="35356"/>
                </a:moveTo>
                <a:lnTo>
                  <a:pt x="817981" y="35356"/>
                </a:lnTo>
                <a:lnTo>
                  <a:pt x="817981" y="0"/>
                </a:lnTo>
                <a:lnTo>
                  <a:pt x="781151" y="0"/>
                </a:lnTo>
                <a:lnTo>
                  <a:pt x="781151" y="35356"/>
                </a:lnTo>
                <a:lnTo>
                  <a:pt x="692759" y="35356"/>
                </a:lnTo>
                <a:lnTo>
                  <a:pt x="692759" y="65189"/>
                </a:lnTo>
                <a:lnTo>
                  <a:pt x="906373" y="65189"/>
                </a:lnTo>
                <a:lnTo>
                  <a:pt x="906373" y="35356"/>
                </a:lnTo>
                <a:close/>
              </a:path>
              <a:path w="1022984" h="320675">
                <a:moveTo>
                  <a:pt x="987031" y="283591"/>
                </a:moveTo>
                <a:lnTo>
                  <a:pt x="752424" y="283591"/>
                </a:lnTo>
                <a:lnTo>
                  <a:pt x="752424" y="229819"/>
                </a:lnTo>
                <a:lnTo>
                  <a:pt x="715594" y="229819"/>
                </a:lnTo>
                <a:lnTo>
                  <a:pt x="715594" y="316001"/>
                </a:lnTo>
                <a:lnTo>
                  <a:pt x="987031" y="316001"/>
                </a:lnTo>
                <a:lnTo>
                  <a:pt x="987031" y="283591"/>
                </a:lnTo>
                <a:close/>
              </a:path>
              <a:path w="1022984" h="320675">
                <a:moveTo>
                  <a:pt x="1022756" y="91706"/>
                </a:moveTo>
                <a:lnTo>
                  <a:pt x="978560" y="91706"/>
                </a:lnTo>
                <a:lnTo>
                  <a:pt x="978560" y="5524"/>
                </a:lnTo>
                <a:lnTo>
                  <a:pt x="942098" y="5524"/>
                </a:lnTo>
                <a:lnTo>
                  <a:pt x="942098" y="241236"/>
                </a:lnTo>
                <a:lnTo>
                  <a:pt x="978560" y="241236"/>
                </a:lnTo>
                <a:lnTo>
                  <a:pt x="978560" y="126695"/>
                </a:lnTo>
                <a:lnTo>
                  <a:pt x="1022756" y="126695"/>
                </a:lnTo>
                <a:lnTo>
                  <a:pt x="1022756" y="9170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0186" y="6600516"/>
            <a:ext cx="318135" cy="314960"/>
          </a:xfrm>
          <a:custGeom>
            <a:avLst/>
            <a:gdLst/>
            <a:ahLst/>
            <a:cxnLst/>
            <a:rect l="l" t="t" r="r" b="b"/>
            <a:pathLst>
              <a:path w="318134" h="314959">
                <a:moveTo>
                  <a:pt x="273642" y="179359"/>
                </a:moveTo>
                <a:lnTo>
                  <a:pt x="237181" y="179359"/>
                </a:lnTo>
                <a:lnTo>
                  <a:pt x="237181" y="0"/>
                </a:lnTo>
                <a:lnTo>
                  <a:pt x="273642" y="0"/>
                </a:lnTo>
                <a:lnTo>
                  <a:pt x="273642" y="66292"/>
                </a:lnTo>
                <a:lnTo>
                  <a:pt x="317837" y="66292"/>
                </a:lnTo>
                <a:lnTo>
                  <a:pt x="317837" y="101280"/>
                </a:lnTo>
                <a:lnTo>
                  <a:pt x="273642" y="101280"/>
                </a:lnTo>
                <a:lnTo>
                  <a:pt x="273642" y="179359"/>
                </a:lnTo>
                <a:close/>
              </a:path>
              <a:path w="318134" h="314959">
                <a:moveTo>
                  <a:pt x="183778" y="160944"/>
                </a:moveTo>
                <a:lnTo>
                  <a:pt x="0" y="160944"/>
                </a:lnTo>
                <a:lnTo>
                  <a:pt x="0" y="5524"/>
                </a:lnTo>
                <a:lnTo>
                  <a:pt x="35724" y="5524"/>
                </a:lnTo>
                <a:lnTo>
                  <a:pt x="35724" y="50824"/>
                </a:lnTo>
                <a:lnTo>
                  <a:pt x="183778" y="50824"/>
                </a:lnTo>
                <a:lnTo>
                  <a:pt x="183778" y="80656"/>
                </a:lnTo>
                <a:lnTo>
                  <a:pt x="35724" y="80656"/>
                </a:lnTo>
                <a:lnTo>
                  <a:pt x="35724" y="130744"/>
                </a:lnTo>
                <a:lnTo>
                  <a:pt x="183778" y="130744"/>
                </a:lnTo>
                <a:lnTo>
                  <a:pt x="183778" y="160944"/>
                </a:lnTo>
                <a:close/>
              </a:path>
              <a:path w="318134" h="314959">
                <a:moveTo>
                  <a:pt x="183778" y="50824"/>
                </a:moveTo>
                <a:lnTo>
                  <a:pt x="148054" y="50824"/>
                </a:lnTo>
                <a:lnTo>
                  <a:pt x="148054" y="5524"/>
                </a:lnTo>
                <a:lnTo>
                  <a:pt x="183778" y="5524"/>
                </a:lnTo>
                <a:lnTo>
                  <a:pt x="183778" y="50824"/>
                </a:lnTo>
                <a:close/>
              </a:path>
              <a:path w="318134" h="314959">
                <a:moveTo>
                  <a:pt x="183778" y="130744"/>
                </a:moveTo>
                <a:lnTo>
                  <a:pt x="148054" y="130744"/>
                </a:lnTo>
                <a:lnTo>
                  <a:pt x="148054" y="80656"/>
                </a:lnTo>
                <a:lnTo>
                  <a:pt x="183778" y="80656"/>
                </a:lnTo>
                <a:lnTo>
                  <a:pt x="183778" y="130744"/>
                </a:lnTo>
                <a:close/>
              </a:path>
              <a:path w="318134" h="314959">
                <a:moveTo>
                  <a:pt x="143634" y="314522"/>
                </a:moveTo>
                <a:lnTo>
                  <a:pt x="90876" y="311110"/>
                </a:lnTo>
                <a:lnTo>
                  <a:pt x="48062" y="300205"/>
                </a:lnTo>
                <a:lnTo>
                  <a:pt x="19335" y="280806"/>
                </a:lnTo>
                <a:lnTo>
                  <a:pt x="8839" y="251912"/>
                </a:lnTo>
                <a:lnTo>
                  <a:pt x="19335" y="223019"/>
                </a:lnTo>
                <a:lnTo>
                  <a:pt x="48062" y="203620"/>
                </a:lnTo>
                <a:lnTo>
                  <a:pt x="90876" y="192715"/>
                </a:lnTo>
                <a:lnTo>
                  <a:pt x="143634" y="189302"/>
                </a:lnTo>
                <a:lnTo>
                  <a:pt x="196547" y="192715"/>
                </a:lnTo>
                <a:lnTo>
                  <a:pt x="239344" y="203620"/>
                </a:lnTo>
                <a:lnTo>
                  <a:pt x="262250" y="219134"/>
                </a:lnTo>
                <a:lnTo>
                  <a:pt x="143634" y="219134"/>
                </a:lnTo>
                <a:lnTo>
                  <a:pt x="106085" y="221097"/>
                </a:lnTo>
                <a:lnTo>
                  <a:pt x="75546" y="227099"/>
                </a:lnTo>
                <a:lnTo>
                  <a:pt x="55019" y="237313"/>
                </a:lnTo>
                <a:lnTo>
                  <a:pt x="47509" y="251912"/>
                </a:lnTo>
                <a:lnTo>
                  <a:pt x="55019" y="266667"/>
                </a:lnTo>
                <a:lnTo>
                  <a:pt x="75546" y="276864"/>
                </a:lnTo>
                <a:lnTo>
                  <a:pt x="106085" y="282780"/>
                </a:lnTo>
                <a:lnTo>
                  <a:pt x="143634" y="284690"/>
                </a:lnTo>
                <a:lnTo>
                  <a:pt x="262250" y="284690"/>
                </a:lnTo>
                <a:lnTo>
                  <a:pt x="239344" y="300205"/>
                </a:lnTo>
                <a:lnTo>
                  <a:pt x="196547" y="311110"/>
                </a:lnTo>
                <a:lnTo>
                  <a:pt x="143634" y="314522"/>
                </a:lnTo>
                <a:close/>
              </a:path>
              <a:path w="318134" h="314959">
                <a:moveTo>
                  <a:pt x="262250" y="284690"/>
                </a:moveTo>
                <a:lnTo>
                  <a:pt x="143634" y="284690"/>
                </a:lnTo>
                <a:lnTo>
                  <a:pt x="181338" y="282780"/>
                </a:lnTo>
                <a:lnTo>
                  <a:pt x="211860" y="276864"/>
                </a:lnTo>
                <a:lnTo>
                  <a:pt x="232301" y="266667"/>
                </a:lnTo>
                <a:lnTo>
                  <a:pt x="239759" y="251912"/>
                </a:lnTo>
                <a:lnTo>
                  <a:pt x="232301" y="237313"/>
                </a:lnTo>
                <a:lnTo>
                  <a:pt x="211860" y="227099"/>
                </a:lnTo>
                <a:lnTo>
                  <a:pt x="181338" y="221097"/>
                </a:lnTo>
                <a:lnTo>
                  <a:pt x="143634" y="219134"/>
                </a:lnTo>
                <a:lnTo>
                  <a:pt x="262250" y="219134"/>
                </a:lnTo>
                <a:lnTo>
                  <a:pt x="267985" y="223019"/>
                </a:lnTo>
                <a:lnTo>
                  <a:pt x="278430" y="251912"/>
                </a:lnTo>
                <a:lnTo>
                  <a:pt x="267985" y="280806"/>
                </a:lnTo>
                <a:lnTo>
                  <a:pt x="262250" y="28469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16685" y="6599897"/>
            <a:ext cx="289560" cy="311150"/>
          </a:xfrm>
          <a:custGeom>
            <a:avLst/>
            <a:gdLst/>
            <a:ahLst/>
            <a:cxnLst/>
            <a:rect l="l" t="t" r="r" b="b"/>
            <a:pathLst>
              <a:path w="289559" h="311150">
                <a:moveTo>
                  <a:pt x="176784" y="8890"/>
                </a:moveTo>
                <a:lnTo>
                  <a:pt x="0" y="8890"/>
                </a:lnTo>
                <a:lnTo>
                  <a:pt x="0" y="40640"/>
                </a:lnTo>
                <a:lnTo>
                  <a:pt x="0" y="147320"/>
                </a:lnTo>
                <a:lnTo>
                  <a:pt x="0" y="179070"/>
                </a:lnTo>
                <a:lnTo>
                  <a:pt x="176784" y="179070"/>
                </a:lnTo>
                <a:lnTo>
                  <a:pt x="176784" y="147320"/>
                </a:lnTo>
                <a:lnTo>
                  <a:pt x="35725" y="147320"/>
                </a:lnTo>
                <a:lnTo>
                  <a:pt x="35725" y="40640"/>
                </a:lnTo>
                <a:lnTo>
                  <a:pt x="140690" y="40640"/>
                </a:lnTo>
                <a:lnTo>
                  <a:pt x="140690" y="146837"/>
                </a:lnTo>
                <a:lnTo>
                  <a:pt x="176784" y="146837"/>
                </a:lnTo>
                <a:lnTo>
                  <a:pt x="176784" y="40640"/>
                </a:lnTo>
                <a:lnTo>
                  <a:pt x="176784" y="40030"/>
                </a:lnTo>
                <a:lnTo>
                  <a:pt x="176784" y="8890"/>
                </a:lnTo>
                <a:close/>
              </a:path>
              <a:path w="289559" h="311150">
                <a:moveTo>
                  <a:pt x="282854" y="0"/>
                </a:moveTo>
                <a:lnTo>
                  <a:pt x="246761" y="0"/>
                </a:lnTo>
                <a:lnTo>
                  <a:pt x="246761" y="35560"/>
                </a:lnTo>
                <a:lnTo>
                  <a:pt x="195199" y="35560"/>
                </a:lnTo>
                <a:lnTo>
                  <a:pt x="195199" y="68580"/>
                </a:lnTo>
                <a:lnTo>
                  <a:pt x="246761" y="68580"/>
                </a:lnTo>
                <a:lnTo>
                  <a:pt x="246761" y="111760"/>
                </a:lnTo>
                <a:lnTo>
                  <a:pt x="195199" y="111760"/>
                </a:lnTo>
                <a:lnTo>
                  <a:pt x="195199" y="144780"/>
                </a:lnTo>
                <a:lnTo>
                  <a:pt x="246761" y="144780"/>
                </a:lnTo>
                <a:lnTo>
                  <a:pt x="246761" y="234950"/>
                </a:lnTo>
                <a:lnTo>
                  <a:pt x="282854" y="234950"/>
                </a:lnTo>
                <a:lnTo>
                  <a:pt x="282854" y="144780"/>
                </a:lnTo>
                <a:lnTo>
                  <a:pt x="282854" y="111760"/>
                </a:lnTo>
                <a:lnTo>
                  <a:pt x="282854" y="68580"/>
                </a:lnTo>
                <a:lnTo>
                  <a:pt x="282854" y="35560"/>
                </a:lnTo>
                <a:lnTo>
                  <a:pt x="282854" y="0"/>
                </a:lnTo>
                <a:close/>
              </a:path>
              <a:path w="289559" h="311150">
                <a:moveTo>
                  <a:pt x="289483" y="278130"/>
                </a:moveTo>
                <a:lnTo>
                  <a:pt x="52298" y="278130"/>
                </a:lnTo>
                <a:lnTo>
                  <a:pt x="52298" y="209550"/>
                </a:lnTo>
                <a:lnTo>
                  <a:pt x="15100" y="209550"/>
                </a:lnTo>
                <a:lnTo>
                  <a:pt x="15100" y="278130"/>
                </a:lnTo>
                <a:lnTo>
                  <a:pt x="15100" y="311150"/>
                </a:lnTo>
                <a:lnTo>
                  <a:pt x="289483" y="311150"/>
                </a:lnTo>
                <a:lnTo>
                  <a:pt x="289483" y="27813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57734" y="6607146"/>
            <a:ext cx="314325" cy="293370"/>
          </a:xfrm>
          <a:custGeom>
            <a:avLst/>
            <a:gdLst/>
            <a:ahLst/>
            <a:cxnLst/>
            <a:rect l="l" t="t" r="r" b="b"/>
            <a:pathLst>
              <a:path w="314325" h="293370">
                <a:moveTo>
                  <a:pt x="156893" y="199615"/>
                </a:moveTo>
                <a:lnTo>
                  <a:pt x="98593" y="192514"/>
                </a:lnTo>
                <a:lnTo>
                  <a:pt x="54001" y="172361"/>
                </a:lnTo>
                <a:lnTo>
                  <a:pt x="25498" y="140883"/>
                </a:lnTo>
                <a:lnTo>
                  <a:pt x="15468" y="99807"/>
                </a:lnTo>
                <a:lnTo>
                  <a:pt x="25498" y="58731"/>
                </a:lnTo>
                <a:lnTo>
                  <a:pt x="54001" y="27253"/>
                </a:lnTo>
                <a:lnTo>
                  <a:pt x="98593" y="7101"/>
                </a:lnTo>
                <a:lnTo>
                  <a:pt x="156893" y="0"/>
                </a:lnTo>
                <a:lnTo>
                  <a:pt x="215192" y="7101"/>
                </a:lnTo>
                <a:lnTo>
                  <a:pt x="259785" y="27253"/>
                </a:lnTo>
                <a:lnTo>
                  <a:pt x="265120" y="33146"/>
                </a:lnTo>
                <a:lnTo>
                  <a:pt x="156893" y="33146"/>
                </a:lnTo>
                <a:lnTo>
                  <a:pt x="114677" y="37968"/>
                </a:lnTo>
                <a:lnTo>
                  <a:pt x="82129" y="51561"/>
                </a:lnTo>
                <a:lnTo>
                  <a:pt x="61182" y="72611"/>
                </a:lnTo>
                <a:lnTo>
                  <a:pt x="53770" y="99807"/>
                </a:lnTo>
                <a:lnTo>
                  <a:pt x="61182" y="127003"/>
                </a:lnTo>
                <a:lnTo>
                  <a:pt x="82129" y="148054"/>
                </a:lnTo>
                <a:lnTo>
                  <a:pt x="114677" y="161646"/>
                </a:lnTo>
                <a:lnTo>
                  <a:pt x="156893" y="166468"/>
                </a:lnTo>
                <a:lnTo>
                  <a:pt x="265120" y="166468"/>
                </a:lnTo>
                <a:lnTo>
                  <a:pt x="259785" y="172361"/>
                </a:lnTo>
                <a:lnTo>
                  <a:pt x="215192" y="192514"/>
                </a:lnTo>
                <a:lnTo>
                  <a:pt x="156893" y="199615"/>
                </a:lnTo>
                <a:close/>
              </a:path>
              <a:path w="314325" h="293370">
                <a:moveTo>
                  <a:pt x="265120" y="166468"/>
                </a:moveTo>
                <a:lnTo>
                  <a:pt x="156893" y="166468"/>
                </a:lnTo>
                <a:lnTo>
                  <a:pt x="199108" y="161646"/>
                </a:lnTo>
                <a:lnTo>
                  <a:pt x="231656" y="148054"/>
                </a:lnTo>
                <a:lnTo>
                  <a:pt x="252603" y="127003"/>
                </a:lnTo>
                <a:lnTo>
                  <a:pt x="260015" y="99807"/>
                </a:lnTo>
                <a:lnTo>
                  <a:pt x="252603" y="72611"/>
                </a:lnTo>
                <a:lnTo>
                  <a:pt x="231656" y="51561"/>
                </a:lnTo>
                <a:lnTo>
                  <a:pt x="199108" y="37968"/>
                </a:lnTo>
                <a:lnTo>
                  <a:pt x="156893" y="33146"/>
                </a:lnTo>
                <a:lnTo>
                  <a:pt x="265120" y="33146"/>
                </a:lnTo>
                <a:lnTo>
                  <a:pt x="288287" y="58731"/>
                </a:lnTo>
                <a:lnTo>
                  <a:pt x="298317" y="99807"/>
                </a:lnTo>
                <a:lnTo>
                  <a:pt x="288287" y="140883"/>
                </a:lnTo>
                <a:lnTo>
                  <a:pt x="265120" y="166468"/>
                </a:lnTo>
                <a:close/>
              </a:path>
              <a:path w="314325" h="293370">
                <a:moveTo>
                  <a:pt x="314154" y="292793"/>
                </a:moveTo>
                <a:lnTo>
                  <a:pt x="0" y="292793"/>
                </a:lnTo>
                <a:lnTo>
                  <a:pt x="0" y="258542"/>
                </a:lnTo>
                <a:lnTo>
                  <a:pt x="314154" y="258542"/>
                </a:lnTo>
                <a:lnTo>
                  <a:pt x="314154" y="29279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12022" y="6611327"/>
            <a:ext cx="314325" cy="288290"/>
          </a:xfrm>
          <a:custGeom>
            <a:avLst/>
            <a:gdLst/>
            <a:ahLst/>
            <a:cxnLst/>
            <a:rect l="l" t="t" r="r" b="b"/>
            <a:pathLst>
              <a:path w="314325" h="288290">
                <a:moveTo>
                  <a:pt x="314159" y="255270"/>
                </a:moveTo>
                <a:lnTo>
                  <a:pt x="174942" y="255270"/>
                </a:lnTo>
                <a:lnTo>
                  <a:pt x="174942" y="195580"/>
                </a:lnTo>
                <a:lnTo>
                  <a:pt x="298323" y="195580"/>
                </a:lnTo>
                <a:lnTo>
                  <a:pt x="298323" y="163830"/>
                </a:lnTo>
                <a:lnTo>
                  <a:pt x="57454" y="163830"/>
                </a:lnTo>
                <a:lnTo>
                  <a:pt x="57454" y="114300"/>
                </a:lnTo>
                <a:lnTo>
                  <a:pt x="293535" y="114300"/>
                </a:lnTo>
                <a:lnTo>
                  <a:pt x="293535" y="82550"/>
                </a:lnTo>
                <a:lnTo>
                  <a:pt x="293535" y="33020"/>
                </a:lnTo>
                <a:lnTo>
                  <a:pt x="293535" y="0"/>
                </a:lnTo>
                <a:lnTo>
                  <a:pt x="20993" y="0"/>
                </a:lnTo>
                <a:lnTo>
                  <a:pt x="20993" y="33020"/>
                </a:lnTo>
                <a:lnTo>
                  <a:pt x="257441" y="33020"/>
                </a:lnTo>
                <a:lnTo>
                  <a:pt x="257441" y="82550"/>
                </a:lnTo>
                <a:lnTo>
                  <a:pt x="20993" y="82550"/>
                </a:lnTo>
                <a:lnTo>
                  <a:pt x="20993" y="114300"/>
                </a:lnTo>
                <a:lnTo>
                  <a:pt x="20993" y="163830"/>
                </a:lnTo>
                <a:lnTo>
                  <a:pt x="20993" y="195580"/>
                </a:lnTo>
                <a:lnTo>
                  <a:pt x="137744" y="195580"/>
                </a:lnTo>
                <a:lnTo>
                  <a:pt x="137744" y="255270"/>
                </a:lnTo>
                <a:lnTo>
                  <a:pt x="0" y="255270"/>
                </a:lnTo>
                <a:lnTo>
                  <a:pt x="0" y="288290"/>
                </a:lnTo>
                <a:lnTo>
                  <a:pt x="314159" y="288290"/>
                </a:lnTo>
                <a:lnTo>
                  <a:pt x="314159" y="25527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8753" y="6591680"/>
            <a:ext cx="683260" cy="323850"/>
          </a:xfrm>
          <a:custGeom>
            <a:avLst/>
            <a:gdLst/>
            <a:ahLst/>
            <a:cxnLst/>
            <a:rect l="l" t="t" r="r" b="b"/>
            <a:pathLst>
              <a:path w="683259" h="323850">
                <a:moveTo>
                  <a:pt x="211391" y="32042"/>
                </a:moveTo>
                <a:lnTo>
                  <a:pt x="123748" y="32042"/>
                </a:lnTo>
                <a:lnTo>
                  <a:pt x="123748" y="0"/>
                </a:lnTo>
                <a:lnTo>
                  <a:pt x="86182" y="0"/>
                </a:lnTo>
                <a:lnTo>
                  <a:pt x="86182" y="32042"/>
                </a:lnTo>
                <a:lnTo>
                  <a:pt x="1104" y="32042"/>
                </a:lnTo>
                <a:lnTo>
                  <a:pt x="1104" y="59296"/>
                </a:lnTo>
                <a:lnTo>
                  <a:pt x="211391" y="59296"/>
                </a:lnTo>
                <a:lnTo>
                  <a:pt x="211391" y="32042"/>
                </a:lnTo>
                <a:close/>
              </a:path>
              <a:path w="683259" h="323850">
                <a:moveTo>
                  <a:pt x="222808" y="177520"/>
                </a:moveTo>
                <a:lnTo>
                  <a:pt x="204889" y="182994"/>
                </a:lnTo>
                <a:lnTo>
                  <a:pt x="181381" y="186817"/>
                </a:lnTo>
                <a:lnTo>
                  <a:pt x="153720" y="189115"/>
                </a:lnTo>
                <a:lnTo>
                  <a:pt x="123380" y="190042"/>
                </a:lnTo>
                <a:lnTo>
                  <a:pt x="123380" y="167576"/>
                </a:lnTo>
                <a:lnTo>
                  <a:pt x="154038" y="162547"/>
                </a:lnTo>
                <a:lnTo>
                  <a:pt x="176961" y="152755"/>
                </a:lnTo>
                <a:lnTo>
                  <a:pt x="187388" y="142532"/>
                </a:lnTo>
                <a:lnTo>
                  <a:pt x="191325" y="138671"/>
                </a:lnTo>
                <a:lnTo>
                  <a:pt x="196303" y="120802"/>
                </a:lnTo>
                <a:lnTo>
                  <a:pt x="190068" y="101104"/>
                </a:lnTo>
                <a:lnTo>
                  <a:pt x="188518" y="99809"/>
                </a:lnTo>
                <a:lnTo>
                  <a:pt x="172123" y="86131"/>
                </a:lnTo>
                <a:lnTo>
                  <a:pt x="161683" y="82651"/>
                </a:lnTo>
                <a:lnTo>
                  <a:pt x="161683" y="120802"/>
                </a:lnTo>
                <a:lnTo>
                  <a:pt x="158165" y="129476"/>
                </a:lnTo>
                <a:lnTo>
                  <a:pt x="147637" y="136359"/>
                </a:lnTo>
                <a:lnTo>
                  <a:pt x="130136" y="140893"/>
                </a:lnTo>
                <a:lnTo>
                  <a:pt x="105702" y="142532"/>
                </a:lnTo>
                <a:lnTo>
                  <a:pt x="81038" y="140893"/>
                </a:lnTo>
                <a:lnTo>
                  <a:pt x="63436" y="136359"/>
                </a:lnTo>
                <a:lnTo>
                  <a:pt x="52870" y="129476"/>
                </a:lnTo>
                <a:lnTo>
                  <a:pt x="49352" y="120802"/>
                </a:lnTo>
                <a:lnTo>
                  <a:pt x="52870" y="112395"/>
                </a:lnTo>
                <a:lnTo>
                  <a:pt x="63436" y="105752"/>
                </a:lnTo>
                <a:lnTo>
                  <a:pt x="81038" y="101384"/>
                </a:lnTo>
                <a:lnTo>
                  <a:pt x="105702" y="99809"/>
                </a:lnTo>
                <a:lnTo>
                  <a:pt x="130136" y="101384"/>
                </a:lnTo>
                <a:lnTo>
                  <a:pt x="147637" y="105752"/>
                </a:lnTo>
                <a:lnTo>
                  <a:pt x="158165" y="112395"/>
                </a:lnTo>
                <a:lnTo>
                  <a:pt x="161683" y="120802"/>
                </a:lnTo>
                <a:lnTo>
                  <a:pt x="161683" y="82651"/>
                </a:lnTo>
                <a:lnTo>
                  <a:pt x="143624" y="76619"/>
                </a:lnTo>
                <a:lnTo>
                  <a:pt x="105702" y="73291"/>
                </a:lnTo>
                <a:lnTo>
                  <a:pt x="67767" y="76619"/>
                </a:lnTo>
                <a:lnTo>
                  <a:pt x="39268" y="86131"/>
                </a:lnTo>
                <a:lnTo>
                  <a:pt x="21323" y="101104"/>
                </a:lnTo>
                <a:lnTo>
                  <a:pt x="15100" y="120802"/>
                </a:lnTo>
                <a:lnTo>
                  <a:pt x="20002" y="138620"/>
                </a:lnTo>
                <a:lnTo>
                  <a:pt x="34201" y="152615"/>
                </a:lnTo>
                <a:lnTo>
                  <a:pt x="56896" y="162394"/>
                </a:lnTo>
                <a:lnTo>
                  <a:pt x="87287" y="167576"/>
                </a:lnTo>
                <a:lnTo>
                  <a:pt x="87287" y="190042"/>
                </a:lnTo>
                <a:lnTo>
                  <a:pt x="0" y="190042"/>
                </a:lnTo>
                <a:lnTo>
                  <a:pt x="0" y="218033"/>
                </a:lnTo>
                <a:lnTo>
                  <a:pt x="118224" y="218033"/>
                </a:lnTo>
                <a:lnTo>
                  <a:pt x="150571" y="217322"/>
                </a:lnTo>
                <a:lnTo>
                  <a:pt x="179768" y="215138"/>
                </a:lnTo>
                <a:lnTo>
                  <a:pt x="204343" y="211353"/>
                </a:lnTo>
                <a:lnTo>
                  <a:pt x="222808" y="205879"/>
                </a:lnTo>
                <a:lnTo>
                  <a:pt x="222808" y="177520"/>
                </a:lnTo>
                <a:close/>
              </a:path>
              <a:path w="683259" h="323850">
                <a:moveTo>
                  <a:pt x="285419" y="241604"/>
                </a:moveTo>
                <a:lnTo>
                  <a:pt x="20256" y="241604"/>
                </a:lnTo>
                <a:lnTo>
                  <a:pt x="20256" y="269963"/>
                </a:lnTo>
                <a:lnTo>
                  <a:pt x="248958" y="269963"/>
                </a:lnTo>
                <a:lnTo>
                  <a:pt x="248958" y="323367"/>
                </a:lnTo>
                <a:lnTo>
                  <a:pt x="285419" y="323367"/>
                </a:lnTo>
                <a:lnTo>
                  <a:pt x="285419" y="241604"/>
                </a:lnTo>
                <a:close/>
              </a:path>
              <a:path w="683259" h="323850">
                <a:moveTo>
                  <a:pt x="328879" y="92811"/>
                </a:moveTo>
                <a:lnTo>
                  <a:pt x="285419" y="92811"/>
                </a:lnTo>
                <a:lnTo>
                  <a:pt x="285419" y="8839"/>
                </a:lnTo>
                <a:lnTo>
                  <a:pt x="248958" y="8839"/>
                </a:lnTo>
                <a:lnTo>
                  <a:pt x="248958" y="224663"/>
                </a:lnTo>
                <a:lnTo>
                  <a:pt x="285419" y="224663"/>
                </a:lnTo>
                <a:lnTo>
                  <a:pt x="285419" y="126695"/>
                </a:lnTo>
                <a:lnTo>
                  <a:pt x="328879" y="126695"/>
                </a:lnTo>
                <a:lnTo>
                  <a:pt x="328879" y="92811"/>
                </a:lnTo>
                <a:close/>
              </a:path>
              <a:path w="683259" h="323850">
                <a:moveTo>
                  <a:pt x="573430" y="142163"/>
                </a:moveTo>
                <a:lnTo>
                  <a:pt x="524954" y="112331"/>
                </a:lnTo>
                <a:lnTo>
                  <a:pt x="477672" y="83235"/>
                </a:lnTo>
                <a:lnTo>
                  <a:pt x="479945" y="74815"/>
                </a:lnTo>
                <a:lnTo>
                  <a:pt x="481774" y="66154"/>
                </a:lnTo>
                <a:lnTo>
                  <a:pt x="483108" y="57289"/>
                </a:lnTo>
                <a:lnTo>
                  <a:pt x="483933" y="48247"/>
                </a:lnTo>
                <a:lnTo>
                  <a:pt x="563486" y="48247"/>
                </a:lnTo>
                <a:lnTo>
                  <a:pt x="563486" y="16941"/>
                </a:lnTo>
                <a:lnTo>
                  <a:pt x="362762" y="16941"/>
                </a:lnTo>
                <a:lnTo>
                  <a:pt x="362762" y="48247"/>
                </a:lnTo>
                <a:lnTo>
                  <a:pt x="447471" y="48247"/>
                </a:lnTo>
                <a:lnTo>
                  <a:pt x="438886" y="83299"/>
                </a:lnTo>
                <a:lnTo>
                  <a:pt x="420776" y="112102"/>
                </a:lnTo>
                <a:lnTo>
                  <a:pt x="393814" y="132829"/>
                </a:lnTo>
                <a:lnTo>
                  <a:pt x="358711" y="143637"/>
                </a:lnTo>
                <a:lnTo>
                  <a:pt x="358711" y="176415"/>
                </a:lnTo>
                <a:lnTo>
                  <a:pt x="392112" y="169303"/>
                </a:lnTo>
                <a:lnTo>
                  <a:pt x="421233" y="155702"/>
                </a:lnTo>
                <a:lnTo>
                  <a:pt x="445516" y="136436"/>
                </a:lnTo>
                <a:lnTo>
                  <a:pt x="464413" y="112331"/>
                </a:lnTo>
                <a:lnTo>
                  <a:pt x="555383" y="169418"/>
                </a:lnTo>
                <a:lnTo>
                  <a:pt x="573430" y="142163"/>
                </a:lnTo>
                <a:close/>
              </a:path>
              <a:path w="683259" h="323850">
                <a:moveTo>
                  <a:pt x="643775" y="258178"/>
                </a:moveTo>
                <a:lnTo>
                  <a:pt x="633323" y="228104"/>
                </a:lnTo>
                <a:lnTo>
                  <a:pt x="626364" y="223189"/>
                </a:lnTo>
                <a:lnTo>
                  <a:pt x="604735" y="207937"/>
                </a:lnTo>
                <a:lnTo>
                  <a:pt x="604735" y="258178"/>
                </a:lnTo>
                <a:lnTo>
                  <a:pt x="597331" y="273900"/>
                </a:lnTo>
                <a:lnTo>
                  <a:pt x="577024" y="284784"/>
                </a:lnTo>
                <a:lnTo>
                  <a:pt x="546620" y="291122"/>
                </a:lnTo>
                <a:lnTo>
                  <a:pt x="508977" y="293166"/>
                </a:lnTo>
                <a:lnTo>
                  <a:pt x="471487" y="291122"/>
                </a:lnTo>
                <a:lnTo>
                  <a:pt x="441071" y="284784"/>
                </a:lnTo>
                <a:lnTo>
                  <a:pt x="420674" y="273900"/>
                </a:lnTo>
                <a:lnTo>
                  <a:pt x="413219" y="258178"/>
                </a:lnTo>
                <a:lnTo>
                  <a:pt x="420674" y="242608"/>
                </a:lnTo>
                <a:lnTo>
                  <a:pt x="441071" y="231711"/>
                </a:lnTo>
                <a:lnTo>
                  <a:pt x="471487" y="225285"/>
                </a:lnTo>
                <a:lnTo>
                  <a:pt x="508977" y="223189"/>
                </a:lnTo>
                <a:lnTo>
                  <a:pt x="546620" y="225285"/>
                </a:lnTo>
                <a:lnTo>
                  <a:pt x="577024" y="231711"/>
                </a:lnTo>
                <a:lnTo>
                  <a:pt x="597331" y="242608"/>
                </a:lnTo>
                <a:lnTo>
                  <a:pt x="604735" y="258178"/>
                </a:lnTo>
                <a:lnTo>
                  <a:pt x="604735" y="207937"/>
                </a:lnTo>
                <a:lnTo>
                  <a:pt x="561886" y="196545"/>
                </a:lnTo>
                <a:lnTo>
                  <a:pt x="508977" y="192989"/>
                </a:lnTo>
                <a:lnTo>
                  <a:pt x="456222" y="196545"/>
                </a:lnTo>
                <a:lnTo>
                  <a:pt x="413410" y="207899"/>
                </a:lnTo>
                <a:lnTo>
                  <a:pt x="384683" y="228104"/>
                </a:lnTo>
                <a:lnTo>
                  <a:pt x="374180" y="258178"/>
                </a:lnTo>
                <a:lnTo>
                  <a:pt x="384683" y="288251"/>
                </a:lnTo>
                <a:lnTo>
                  <a:pt x="413410" y="308444"/>
                </a:lnTo>
                <a:lnTo>
                  <a:pt x="456222" y="319811"/>
                </a:lnTo>
                <a:lnTo>
                  <a:pt x="508977" y="323367"/>
                </a:lnTo>
                <a:lnTo>
                  <a:pt x="561886" y="319811"/>
                </a:lnTo>
                <a:lnTo>
                  <a:pt x="604685" y="308444"/>
                </a:lnTo>
                <a:lnTo>
                  <a:pt x="626364" y="293166"/>
                </a:lnTo>
                <a:lnTo>
                  <a:pt x="633323" y="288251"/>
                </a:lnTo>
                <a:lnTo>
                  <a:pt x="643775" y="258178"/>
                </a:lnTo>
                <a:close/>
              </a:path>
              <a:path w="683259" h="323850">
                <a:moveTo>
                  <a:pt x="683183" y="68872"/>
                </a:moveTo>
                <a:lnTo>
                  <a:pt x="638987" y="68872"/>
                </a:lnTo>
                <a:lnTo>
                  <a:pt x="638987" y="8839"/>
                </a:lnTo>
                <a:lnTo>
                  <a:pt x="602526" y="8839"/>
                </a:lnTo>
                <a:lnTo>
                  <a:pt x="602526" y="182676"/>
                </a:lnTo>
                <a:lnTo>
                  <a:pt x="638987" y="182676"/>
                </a:lnTo>
                <a:lnTo>
                  <a:pt x="638987" y="103492"/>
                </a:lnTo>
                <a:lnTo>
                  <a:pt x="683183" y="103492"/>
                </a:lnTo>
                <a:lnTo>
                  <a:pt x="683183" y="6887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91700" y="6600520"/>
            <a:ext cx="657225" cy="315595"/>
          </a:xfrm>
          <a:custGeom>
            <a:avLst/>
            <a:gdLst/>
            <a:ahLst/>
            <a:cxnLst/>
            <a:rect l="l" t="t" r="r" b="b"/>
            <a:pathLst>
              <a:path w="657225" h="315595">
                <a:moveTo>
                  <a:pt x="171259" y="11417"/>
                </a:moveTo>
                <a:lnTo>
                  <a:pt x="0" y="11417"/>
                </a:lnTo>
                <a:lnTo>
                  <a:pt x="0" y="44932"/>
                </a:lnTo>
                <a:lnTo>
                  <a:pt x="134061" y="44932"/>
                </a:lnTo>
                <a:lnTo>
                  <a:pt x="134061" y="88023"/>
                </a:lnTo>
                <a:lnTo>
                  <a:pt x="128320" y="146367"/>
                </a:lnTo>
                <a:lnTo>
                  <a:pt x="111480" y="194094"/>
                </a:lnTo>
                <a:lnTo>
                  <a:pt x="84099" y="229895"/>
                </a:lnTo>
                <a:lnTo>
                  <a:pt x="46748" y="252425"/>
                </a:lnTo>
                <a:lnTo>
                  <a:pt x="0" y="260388"/>
                </a:lnTo>
                <a:lnTo>
                  <a:pt x="0" y="295008"/>
                </a:lnTo>
                <a:lnTo>
                  <a:pt x="43116" y="290068"/>
                </a:lnTo>
                <a:lnTo>
                  <a:pt x="80657" y="275729"/>
                </a:lnTo>
                <a:lnTo>
                  <a:pt x="112242" y="252679"/>
                </a:lnTo>
                <a:lnTo>
                  <a:pt x="137477" y="221615"/>
                </a:lnTo>
                <a:lnTo>
                  <a:pt x="155981" y="183235"/>
                </a:lnTo>
                <a:lnTo>
                  <a:pt x="167373" y="138226"/>
                </a:lnTo>
                <a:lnTo>
                  <a:pt x="171196" y="88023"/>
                </a:lnTo>
                <a:lnTo>
                  <a:pt x="171259" y="11417"/>
                </a:lnTo>
                <a:close/>
              </a:path>
              <a:path w="657225" h="315595">
                <a:moveTo>
                  <a:pt x="317461" y="127431"/>
                </a:moveTo>
                <a:lnTo>
                  <a:pt x="273265" y="127431"/>
                </a:lnTo>
                <a:lnTo>
                  <a:pt x="273265" y="0"/>
                </a:lnTo>
                <a:lnTo>
                  <a:pt x="236804" y="0"/>
                </a:lnTo>
                <a:lnTo>
                  <a:pt x="236804" y="314528"/>
                </a:lnTo>
                <a:lnTo>
                  <a:pt x="273265" y="314528"/>
                </a:lnTo>
                <a:lnTo>
                  <a:pt x="273265" y="162420"/>
                </a:lnTo>
                <a:lnTo>
                  <a:pt x="317461" y="162420"/>
                </a:lnTo>
                <a:lnTo>
                  <a:pt x="317461" y="127431"/>
                </a:lnTo>
                <a:close/>
              </a:path>
              <a:path w="657225" h="315595">
                <a:moveTo>
                  <a:pt x="637882" y="257441"/>
                </a:moveTo>
                <a:lnTo>
                  <a:pt x="626872" y="230289"/>
                </a:lnTo>
                <a:lnTo>
                  <a:pt x="624217" y="228714"/>
                </a:lnTo>
                <a:lnTo>
                  <a:pt x="599579" y="214096"/>
                </a:lnTo>
                <a:lnTo>
                  <a:pt x="599579" y="257441"/>
                </a:lnTo>
                <a:lnTo>
                  <a:pt x="591134" y="271157"/>
                </a:lnTo>
                <a:lnTo>
                  <a:pt x="568731" y="280136"/>
                </a:lnTo>
                <a:lnTo>
                  <a:pt x="536803" y="285038"/>
                </a:lnTo>
                <a:lnTo>
                  <a:pt x="499770" y="286537"/>
                </a:lnTo>
                <a:lnTo>
                  <a:pt x="462737" y="285038"/>
                </a:lnTo>
                <a:lnTo>
                  <a:pt x="430809" y="280136"/>
                </a:lnTo>
                <a:lnTo>
                  <a:pt x="408406" y="271157"/>
                </a:lnTo>
                <a:lnTo>
                  <a:pt x="399961" y="257441"/>
                </a:lnTo>
                <a:lnTo>
                  <a:pt x="408406" y="243941"/>
                </a:lnTo>
                <a:lnTo>
                  <a:pt x="430809" y="235064"/>
                </a:lnTo>
                <a:lnTo>
                  <a:pt x="462737" y="230200"/>
                </a:lnTo>
                <a:lnTo>
                  <a:pt x="499770" y="228714"/>
                </a:lnTo>
                <a:lnTo>
                  <a:pt x="536803" y="230200"/>
                </a:lnTo>
                <a:lnTo>
                  <a:pt x="568731" y="235064"/>
                </a:lnTo>
                <a:lnTo>
                  <a:pt x="591134" y="243941"/>
                </a:lnTo>
                <a:lnTo>
                  <a:pt x="599579" y="257441"/>
                </a:lnTo>
                <a:lnTo>
                  <a:pt x="599579" y="214096"/>
                </a:lnTo>
                <a:lnTo>
                  <a:pt x="597001" y="212559"/>
                </a:lnTo>
                <a:lnTo>
                  <a:pt x="553046" y="202907"/>
                </a:lnTo>
                <a:lnTo>
                  <a:pt x="499770" y="199986"/>
                </a:lnTo>
                <a:lnTo>
                  <a:pt x="446493" y="202907"/>
                </a:lnTo>
                <a:lnTo>
                  <a:pt x="402539" y="212559"/>
                </a:lnTo>
                <a:lnTo>
                  <a:pt x="372681" y="230289"/>
                </a:lnTo>
                <a:lnTo>
                  <a:pt x="361657" y="257441"/>
                </a:lnTo>
                <a:lnTo>
                  <a:pt x="372681" y="284657"/>
                </a:lnTo>
                <a:lnTo>
                  <a:pt x="402539" y="302514"/>
                </a:lnTo>
                <a:lnTo>
                  <a:pt x="446493" y="312293"/>
                </a:lnTo>
                <a:lnTo>
                  <a:pt x="499770" y="315264"/>
                </a:lnTo>
                <a:lnTo>
                  <a:pt x="553046" y="312293"/>
                </a:lnTo>
                <a:lnTo>
                  <a:pt x="597001" y="302514"/>
                </a:lnTo>
                <a:lnTo>
                  <a:pt x="623722" y="286537"/>
                </a:lnTo>
                <a:lnTo>
                  <a:pt x="626872" y="284657"/>
                </a:lnTo>
                <a:lnTo>
                  <a:pt x="637882" y="257441"/>
                </a:lnTo>
                <a:close/>
              </a:path>
              <a:path w="657225" h="315595">
                <a:moveTo>
                  <a:pt x="638251" y="81394"/>
                </a:moveTo>
                <a:lnTo>
                  <a:pt x="402170" y="81394"/>
                </a:lnTo>
                <a:lnTo>
                  <a:pt x="402170" y="0"/>
                </a:lnTo>
                <a:lnTo>
                  <a:pt x="365340" y="0"/>
                </a:lnTo>
                <a:lnTo>
                  <a:pt x="365340" y="110858"/>
                </a:lnTo>
                <a:lnTo>
                  <a:pt x="638251" y="110858"/>
                </a:lnTo>
                <a:lnTo>
                  <a:pt x="638251" y="81394"/>
                </a:lnTo>
                <a:close/>
              </a:path>
              <a:path w="657225" h="315595">
                <a:moveTo>
                  <a:pt x="657034" y="142163"/>
                </a:moveTo>
                <a:lnTo>
                  <a:pt x="342874" y="142163"/>
                </a:lnTo>
                <a:lnTo>
                  <a:pt x="342874" y="171627"/>
                </a:lnTo>
                <a:lnTo>
                  <a:pt x="657034" y="171627"/>
                </a:lnTo>
                <a:lnTo>
                  <a:pt x="657034" y="14216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67419" y="3427661"/>
            <a:ext cx="300990" cy="310515"/>
          </a:xfrm>
          <a:custGeom>
            <a:avLst/>
            <a:gdLst/>
            <a:ahLst/>
            <a:cxnLst/>
            <a:rect l="l" t="t" r="r" b="b"/>
            <a:pathLst>
              <a:path w="300989" h="310514">
                <a:moveTo>
                  <a:pt x="294266" y="233866"/>
                </a:moveTo>
                <a:lnTo>
                  <a:pt x="258173" y="233866"/>
                </a:lnTo>
                <a:lnTo>
                  <a:pt x="258173" y="153578"/>
                </a:lnTo>
                <a:lnTo>
                  <a:pt x="202561" y="153578"/>
                </a:lnTo>
                <a:lnTo>
                  <a:pt x="204771" y="121168"/>
                </a:lnTo>
                <a:lnTo>
                  <a:pt x="258173" y="121168"/>
                </a:lnTo>
                <a:lnTo>
                  <a:pt x="258173" y="68870"/>
                </a:lnTo>
                <a:lnTo>
                  <a:pt x="204771" y="68870"/>
                </a:lnTo>
                <a:lnTo>
                  <a:pt x="202561" y="36461"/>
                </a:lnTo>
                <a:lnTo>
                  <a:pt x="258173" y="36461"/>
                </a:lnTo>
                <a:lnTo>
                  <a:pt x="258173" y="0"/>
                </a:lnTo>
                <a:lnTo>
                  <a:pt x="294266" y="0"/>
                </a:lnTo>
                <a:lnTo>
                  <a:pt x="294266" y="233866"/>
                </a:lnTo>
                <a:close/>
              </a:path>
              <a:path w="300989" h="310514">
                <a:moveTo>
                  <a:pt x="97597" y="185988"/>
                </a:moveTo>
                <a:lnTo>
                  <a:pt x="56711" y="179123"/>
                </a:lnTo>
                <a:lnTo>
                  <a:pt x="26010" y="160069"/>
                </a:lnTo>
                <a:lnTo>
                  <a:pt x="6704" y="131141"/>
                </a:lnTo>
                <a:lnTo>
                  <a:pt x="0" y="94651"/>
                </a:lnTo>
                <a:lnTo>
                  <a:pt x="6704" y="58161"/>
                </a:lnTo>
                <a:lnTo>
                  <a:pt x="26010" y="29233"/>
                </a:lnTo>
                <a:lnTo>
                  <a:pt x="56711" y="10179"/>
                </a:lnTo>
                <a:lnTo>
                  <a:pt x="97597" y="3314"/>
                </a:lnTo>
                <a:lnTo>
                  <a:pt x="138271" y="10179"/>
                </a:lnTo>
                <a:lnTo>
                  <a:pt x="168862" y="29233"/>
                </a:lnTo>
                <a:lnTo>
                  <a:pt x="171959" y="33883"/>
                </a:lnTo>
                <a:lnTo>
                  <a:pt x="97597" y="33883"/>
                </a:lnTo>
                <a:lnTo>
                  <a:pt x="72352" y="38147"/>
                </a:lnTo>
                <a:lnTo>
                  <a:pt x="53080" y="50318"/>
                </a:lnTo>
                <a:lnTo>
                  <a:pt x="40782" y="69463"/>
                </a:lnTo>
                <a:lnTo>
                  <a:pt x="36461" y="94651"/>
                </a:lnTo>
                <a:lnTo>
                  <a:pt x="40782" y="119781"/>
                </a:lnTo>
                <a:lnTo>
                  <a:pt x="53080" y="138800"/>
                </a:lnTo>
                <a:lnTo>
                  <a:pt x="72352" y="150845"/>
                </a:lnTo>
                <a:lnTo>
                  <a:pt x="97597" y="155051"/>
                </a:lnTo>
                <a:lnTo>
                  <a:pt x="172204" y="155051"/>
                </a:lnTo>
                <a:lnTo>
                  <a:pt x="168862" y="160069"/>
                </a:lnTo>
                <a:lnTo>
                  <a:pt x="138271" y="179123"/>
                </a:lnTo>
                <a:lnTo>
                  <a:pt x="97597" y="185988"/>
                </a:lnTo>
                <a:close/>
              </a:path>
              <a:path w="300989" h="310514">
                <a:moveTo>
                  <a:pt x="172204" y="155051"/>
                </a:moveTo>
                <a:lnTo>
                  <a:pt x="97597" y="155051"/>
                </a:lnTo>
                <a:lnTo>
                  <a:pt x="122630" y="150845"/>
                </a:lnTo>
                <a:lnTo>
                  <a:pt x="141793" y="138800"/>
                </a:lnTo>
                <a:lnTo>
                  <a:pt x="154050" y="119781"/>
                </a:lnTo>
                <a:lnTo>
                  <a:pt x="158366" y="94651"/>
                </a:lnTo>
                <a:lnTo>
                  <a:pt x="154050" y="69463"/>
                </a:lnTo>
                <a:lnTo>
                  <a:pt x="141793" y="50318"/>
                </a:lnTo>
                <a:lnTo>
                  <a:pt x="122630" y="38147"/>
                </a:lnTo>
                <a:lnTo>
                  <a:pt x="97597" y="33883"/>
                </a:lnTo>
                <a:lnTo>
                  <a:pt x="171959" y="33883"/>
                </a:lnTo>
                <a:lnTo>
                  <a:pt x="188129" y="58161"/>
                </a:lnTo>
                <a:lnTo>
                  <a:pt x="194827" y="94651"/>
                </a:lnTo>
                <a:lnTo>
                  <a:pt x="188129" y="131141"/>
                </a:lnTo>
                <a:lnTo>
                  <a:pt x="172204" y="155051"/>
                </a:lnTo>
                <a:close/>
              </a:path>
              <a:path w="300989" h="310514">
                <a:moveTo>
                  <a:pt x="300895" y="310471"/>
                </a:moveTo>
                <a:lnTo>
                  <a:pt x="30200" y="310471"/>
                </a:lnTo>
                <a:lnTo>
                  <a:pt x="30200" y="207717"/>
                </a:lnTo>
                <a:lnTo>
                  <a:pt x="67029" y="207717"/>
                </a:lnTo>
                <a:lnTo>
                  <a:pt x="67029" y="277693"/>
                </a:lnTo>
                <a:lnTo>
                  <a:pt x="300895" y="277693"/>
                </a:lnTo>
                <a:lnTo>
                  <a:pt x="300895" y="3104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32030" y="3427661"/>
            <a:ext cx="287655" cy="314960"/>
          </a:xfrm>
          <a:custGeom>
            <a:avLst/>
            <a:gdLst/>
            <a:ahLst/>
            <a:cxnLst/>
            <a:rect l="l" t="t" r="r" b="b"/>
            <a:pathLst>
              <a:path w="287655" h="314960">
                <a:moveTo>
                  <a:pt x="283954" y="187461"/>
                </a:moveTo>
                <a:lnTo>
                  <a:pt x="247861" y="187461"/>
                </a:lnTo>
                <a:lnTo>
                  <a:pt x="247861" y="118958"/>
                </a:lnTo>
                <a:lnTo>
                  <a:pt x="190407" y="118958"/>
                </a:lnTo>
                <a:lnTo>
                  <a:pt x="190407" y="88390"/>
                </a:lnTo>
                <a:lnTo>
                  <a:pt x="247861" y="88390"/>
                </a:lnTo>
                <a:lnTo>
                  <a:pt x="247861" y="61873"/>
                </a:lnTo>
                <a:lnTo>
                  <a:pt x="190407" y="61873"/>
                </a:lnTo>
                <a:lnTo>
                  <a:pt x="190407" y="31304"/>
                </a:lnTo>
                <a:lnTo>
                  <a:pt x="247861" y="31304"/>
                </a:lnTo>
                <a:lnTo>
                  <a:pt x="247861" y="0"/>
                </a:lnTo>
                <a:lnTo>
                  <a:pt x="283954" y="0"/>
                </a:lnTo>
                <a:lnTo>
                  <a:pt x="283954" y="187461"/>
                </a:lnTo>
                <a:close/>
              </a:path>
              <a:path w="287655" h="314960">
                <a:moveTo>
                  <a:pt x="104963" y="174571"/>
                </a:moveTo>
                <a:lnTo>
                  <a:pt x="736" y="174571"/>
                </a:lnTo>
                <a:lnTo>
                  <a:pt x="736" y="76236"/>
                </a:lnTo>
                <a:lnTo>
                  <a:pt x="132217" y="76236"/>
                </a:lnTo>
                <a:lnTo>
                  <a:pt x="132217" y="37565"/>
                </a:lnTo>
                <a:lnTo>
                  <a:pt x="0" y="37565"/>
                </a:lnTo>
                <a:lnTo>
                  <a:pt x="0" y="7734"/>
                </a:lnTo>
                <a:lnTo>
                  <a:pt x="168310" y="7734"/>
                </a:lnTo>
                <a:lnTo>
                  <a:pt x="168310" y="105331"/>
                </a:lnTo>
                <a:lnTo>
                  <a:pt x="36829" y="105331"/>
                </a:lnTo>
                <a:lnTo>
                  <a:pt x="36829" y="144739"/>
                </a:lnTo>
                <a:lnTo>
                  <a:pt x="206612" y="144739"/>
                </a:lnTo>
                <a:lnTo>
                  <a:pt x="206612" y="162417"/>
                </a:lnTo>
                <a:lnTo>
                  <a:pt x="189487" y="167268"/>
                </a:lnTo>
                <a:lnTo>
                  <a:pt x="166008" y="171118"/>
                </a:lnTo>
                <a:lnTo>
                  <a:pt x="137419" y="173656"/>
                </a:lnTo>
                <a:lnTo>
                  <a:pt x="104963" y="174571"/>
                </a:lnTo>
                <a:close/>
              </a:path>
              <a:path w="287655" h="314960">
                <a:moveTo>
                  <a:pt x="206612" y="144739"/>
                </a:moveTo>
                <a:lnTo>
                  <a:pt x="107541" y="144739"/>
                </a:lnTo>
                <a:lnTo>
                  <a:pt x="138869" y="143928"/>
                </a:lnTo>
                <a:lnTo>
                  <a:pt x="166468" y="141562"/>
                </a:lnTo>
                <a:lnTo>
                  <a:pt x="189371" y="137747"/>
                </a:lnTo>
                <a:lnTo>
                  <a:pt x="206612" y="132585"/>
                </a:lnTo>
                <a:lnTo>
                  <a:pt x="206612" y="144739"/>
                </a:lnTo>
                <a:close/>
              </a:path>
              <a:path w="287655" h="314960">
                <a:moveTo>
                  <a:pt x="151000" y="314522"/>
                </a:moveTo>
                <a:lnTo>
                  <a:pt x="97488" y="311484"/>
                </a:lnTo>
                <a:lnTo>
                  <a:pt x="54093" y="301540"/>
                </a:lnTo>
                <a:lnTo>
                  <a:pt x="24992" y="283448"/>
                </a:lnTo>
                <a:lnTo>
                  <a:pt x="14363" y="255964"/>
                </a:lnTo>
                <a:lnTo>
                  <a:pt x="24992" y="228324"/>
                </a:lnTo>
                <a:lnTo>
                  <a:pt x="54093" y="210249"/>
                </a:lnTo>
                <a:lnTo>
                  <a:pt x="97488" y="200392"/>
                </a:lnTo>
                <a:lnTo>
                  <a:pt x="151000" y="197405"/>
                </a:lnTo>
                <a:lnTo>
                  <a:pt x="204512" y="200392"/>
                </a:lnTo>
                <a:lnTo>
                  <a:pt x="247907" y="210249"/>
                </a:lnTo>
                <a:lnTo>
                  <a:pt x="274071" y="226500"/>
                </a:lnTo>
                <a:lnTo>
                  <a:pt x="151000" y="226500"/>
                </a:lnTo>
                <a:lnTo>
                  <a:pt x="112697" y="228100"/>
                </a:lnTo>
                <a:lnTo>
                  <a:pt x="81577" y="233221"/>
                </a:lnTo>
                <a:lnTo>
                  <a:pt x="60676" y="242348"/>
                </a:lnTo>
                <a:lnTo>
                  <a:pt x="53034" y="255964"/>
                </a:lnTo>
                <a:lnTo>
                  <a:pt x="60676" y="269579"/>
                </a:lnTo>
                <a:lnTo>
                  <a:pt x="81577" y="278706"/>
                </a:lnTo>
                <a:lnTo>
                  <a:pt x="112697" y="283827"/>
                </a:lnTo>
                <a:lnTo>
                  <a:pt x="151000" y="285427"/>
                </a:lnTo>
                <a:lnTo>
                  <a:pt x="273824" y="285427"/>
                </a:lnTo>
                <a:lnTo>
                  <a:pt x="247907" y="301540"/>
                </a:lnTo>
                <a:lnTo>
                  <a:pt x="204512" y="311484"/>
                </a:lnTo>
                <a:lnTo>
                  <a:pt x="151000" y="314522"/>
                </a:lnTo>
                <a:close/>
              </a:path>
              <a:path w="287655" h="314960">
                <a:moveTo>
                  <a:pt x="273824" y="285427"/>
                </a:moveTo>
                <a:lnTo>
                  <a:pt x="151000" y="285427"/>
                </a:lnTo>
                <a:lnTo>
                  <a:pt x="189302" y="283827"/>
                </a:lnTo>
                <a:lnTo>
                  <a:pt x="220423" y="278706"/>
                </a:lnTo>
                <a:lnTo>
                  <a:pt x="241324" y="269579"/>
                </a:lnTo>
                <a:lnTo>
                  <a:pt x="248966" y="255964"/>
                </a:lnTo>
                <a:lnTo>
                  <a:pt x="241324" y="242348"/>
                </a:lnTo>
                <a:lnTo>
                  <a:pt x="220423" y="233221"/>
                </a:lnTo>
                <a:lnTo>
                  <a:pt x="189302" y="228100"/>
                </a:lnTo>
                <a:lnTo>
                  <a:pt x="151000" y="226500"/>
                </a:lnTo>
                <a:lnTo>
                  <a:pt x="274071" y="226500"/>
                </a:lnTo>
                <a:lnTo>
                  <a:pt x="277008" y="228324"/>
                </a:lnTo>
                <a:lnTo>
                  <a:pt x="287637" y="255964"/>
                </a:lnTo>
                <a:lnTo>
                  <a:pt x="277008" y="283448"/>
                </a:lnTo>
                <a:lnTo>
                  <a:pt x="273824" y="28542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74175" y="3415139"/>
            <a:ext cx="314325" cy="328295"/>
          </a:xfrm>
          <a:custGeom>
            <a:avLst/>
            <a:gdLst/>
            <a:ahLst/>
            <a:cxnLst/>
            <a:rect l="l" t="t" r="r" b="b"/>
            <a:pathLst>
              <a:path w="314325" h="328295">
                <a:moveTo>
                  <a:pt x="175676" y="30936"/>
                </a:moveTo>
                <a:lnTo>
                  <a:pt x="138478" y="30936"/>
                </a:lnTo>
                <a:lnTo>
                  <a:pt x="138478" y="0"/>
                </a:lnTo>
                <a:lnTo>
                  <a:pt x="175676" y="0"/>
                </a:lnTo>
                <a:lnTo>
                  <a:pt x="175676" y="30936"/>
                </a:lnTo>
                <a:close/>
              </a:path>
              <a:path w="314325" h="328295">
                <a:moveTo>
                  <a:pt x="295371" y="59295"/>
                </a:moveTo>
                <a:lnTo>
                  <a:pt x="18414" y="59295"/>
                </a:lnTo>
                <a:lnTo>
                  <a:pt x="18414" y="30936"/>
                </a:lnTo>
                <a:lnTo>
                  <a:pt x="295371" y="30936"/>
                </a:lnTo>
                <a:lnTo>
                  <a:pt x="295371" y="59295"/>
                </a:lnTo>
                <a:close/>
              </a:path>
              <a:path w="314325" h="328295">
                <a:moveTo>
                  <a:pt x="12521" y="141056"/>
                </a:moveTo>
                <a:lnTo>
                  <a:pt x="12521" y="112329"/>
                </a:lnTo>
                <a:lnTo>
                  <a:pt x="52752" y="108238"/>
                </a:lnTo>
                <a:lnTo>
                  <a:pt x="91290" y="98104"/>
                </a:lnTo>
                <a:lnTo>
                  <a:pt x="122578" y="81824"/>
                </a:lnTo>
                <a:lnTo>
                  <a:pt x="141056" y="59295"/>
                </a:lnTo>
                <a:lnTo>
                  <a:pt x="178990" y="59295"/>
                </a:lnTo>
                <a:lnTo>
                  <a:pt x="177149" y="66292"/>
                </a:lnTo>
                <a:lnTo>
                  <a:pt x="174202" y="72922"/>
                </a:lnTo>
                <a:lnTo>
                  <a:pt x="170519" y="78814"/>
                </a:lnTo>
                <a:lnTo>
                  <a:pt x="256568" y="101649"/>
                </a:lnTo>
                <a:lnTo>
                  <a:pt x="148790" y="101649"/>
                </a:lnTo>
                <a:lnTo>
                  <a:pt x="120714" y="118371"/>
                </a:lnTo>
                <a:lnTo>
                  <a:pt x="87147" y="130468"/>
                </a:lnTo>
                <a:lnTo>
                  <a:pt x="50335" y="138006"/>
                </a:lnTo>
                <a:lnTo>
                  <a:pt x="12521" y="141056"/>
                </a:lnTo>
                <a:close/>
              </a:path>
              <a:path w="314325" h="328295">
                <a:moveTo>
                  <a:pt x="293898" y="141424"/>
                </a:moveTo>
                <a:lnTo>
                  <a:pt x="148790" y="101649"/>
                </a:lnTo>
                <a:lnTo>
                  <a:pt x="256568" y="101649"/>
                </a:lnTo>
                <a:lnTo>
                  <a:pt x="302369" y="113802"/>
                </a:lnTo>
                <a:lnTo>
                  <a:pt x="293898" y="141424"/>
                </a:lnTo>
                <a:close/>
              </a:path>
              <a:path w="314325" h="328295">
                <a:moveTo>
                  <a:pt x="314154" y="194090"/>
                </a:moveTo>
                <a:lnTo>
                  <a:pt x="0" y="194090"/>
                </a:lnTo>
                <a:lnTo>
                  <a:pt x="0" y="164995"/>
                </a:lnTo>
                <a:lnTo>
                  <a:pt x="314154" y="164995"/>
                </a:lnTo>
                <a:lnTo>
                  <a:pt x="314154" y="194090"/>
                </a:lnTo>
                <a:close/>
              </a:path>
              <a:path w="314325" h="328295">
                <a:moveTo>
                  <a:pt x="156893" y="327781"/>
                </a:moveTo>
                <a:lnTo>
                  <a:pt x="103502" y="325140"/>
                </a:lnTo>
                <a:lnTo>
                  <a:pt x="59295" y="316318"/>
                </a:lnTo>
                <a:lnTo>
                  <a:pt x="29175" y="299969"/>
                </a:lnTo>
                <a:lnTo>
                  <a:pt x="18046" y="274747"/>
                </a:lnTo>
                <a:lnTo>
                  <a:pt x="29175" y="249369"/>
                </a:lnTo>
                <a:lnTo>
                  <a:pt x="59295" y="233037"/>
                </a:lnTo>
                <a:lnTo>
                  <a:pt x="103502" y="224302"/>
                </a:lnTo>
                <a:lnTo>
                  <a:pt x="156893" y="221712"/>
                </a:lnTo>
                <a:lnTo>
                  <a:pt x="210284" y="224302"/>
                </a:lnTo>
                <a:lnTo>
                  <a:pt x="254490" y="233037"/>
                </a:lnTo>
                <a:lnTo>
                  <a:pt x="284610" y="249369"/>
                </a:lnTo>
                <a:lnTo>
                  <a:pt x="284756" y="249703"/>
                </a:lnTo>
                <a:lnTo>
                  <a:pt x="156893" y="249703"/>
                </a:lnTo>
                <a:lnTo>
                  <a:pt x="119586" y="250923"/>
                </a:lnTo>
                <a:lnTo>
                  <a:pt x="87423" y="255043"/>
                </a:lnTo>
                <a:lnTo>
                  <a:pt x="64859" y="262754"/>
                </a:lnTo>
                <a:lnTo>
                  <a:pt x="56348" y="274747"/>
                </a:lnTo>
                <a:lnTo>
                  <a:pt x="64859" y="286682"/>
                </a:lnTo>
                <a:lnTo>
                  <a:pt x="87423" y="294266"/>
                </a:lnTo>
                <a:lnTo>
                  <a:pt x="119586" y="298260"/>
                </a:lnTo>
                <a:lnTo>
                  <a:pt x="156893" y="299422"/>
                </a:lnTo>
                <a:lnTo>
                  <a:pt x="284918" y="299422"/>
                </a:lnTo>
                <a:lnTo>
                  <a:pt x="284610" y="300124"/>
                </a:lnTo>
                <a:lnTo>
                  <a:pt x="254490" y="316456"/>
                </a:lnTo>
                <a:lnTo>
                  <a:pt x="210284" y="325191"/>
                </a:lnTo>
                <a:lnTo>
                  <a:pt x="156893" y="327781"/>
                </a:lnTo>
                <a:close/>
              </a:path>
              <a:path w="314325" h="328295">
                <a:moveTo>
                  <a:pt x="284918" y="299422"/>
                </a:moveTo>
                <a:lnTo>
                  <a:pt x="156893" y="299422"/>
                </a:lnTo>
                <a:lnTo>
                  <a:pt x="194200" y="298260"/>
                </a:lnTo>
                <a:lnTo>
                  <a:pt x="226362" y="294266"/>
                </a:lnTo>
                <a:lnTo>
                  <a:pt x="248926" y="286682"/>
                </a:lnTo>
                <a:lnTo>
                  <a:pt x="257437" y="274747"/>
                </a:lnTo>
                <a:lnTo>
                  <a:pt x="248926" y="262754"/>
                </a:lnTo>
                <a:lnTo>
                  <a:pt x="226362" y="255043"/>
                </a:lnTo>
                <a:lnTo>
                  <a:pt x="194200" y="250923"/>
                </a:lnTo>
                <a:lnTo>
                  <a:pt x="156893" y="249703"/>
                </a:lnTo>
                <a:lnTo>
                  <a:pt x="284756" y="249703"/>
                </a:lnTo>
                <a:lnTo>
                  <a:pt x="295739" y="274747"/>
                </a:lnTo>
                <a:lnTo>
                  <a:pt x="284918" y="2994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41732" y="3427661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96233" y="3425824"/>
            <a:ext cx="657860" cy="316865"/>
          </a:xfrm>
          <a:custGeom>
            <a:avLst/>
            <a:gdLst/>
            <a:ahLst/>
            <a:cxnLst/>
            <a:rect l="l" t="t" r="r" b="b"/>
            <a:pathLst>
              <a:path w="657860" h="316864">
                <a:moveTo>
                  <a:pt x="214350" y="108280"/>
                </a:moveTo>
                <a:lnTo>
                  <a:pt x="196329" y="114198"/>
                </a:lnTo>
                <a:lnTo>
                  <a:pt x="173240" y="118592"/>
                </a:lnTo>
                <a:lnTo>
                  <a:pt x="145935" y="121335"/>
                </a:lnTo>
                <a:lnTo>
                  <a:pt x="115277" y="122275"/>
                </a:lnTo>
                <a:lnTo>
                  <a:pt x="36830" y="122275"/>
                </a:lnTo>
                <a:lnTo>
                  <a:pt x="36830" y="7734"/>
                </a:lnTo>
                <a:lnTo>
                  <a:pt x="0" y="7734"/>
                </a:lnTo>
                <a:lnTo>
                  <a:pt x="0" y="153949"/>
                </a:lnTo>
                <a:lnTo>
                  <a:pt x="113068" y="153949"/>
                </a:lnTo>
                <a:lnTo>
                  <a:pt x="145008" y="152958"/>
                </a:lnTo>
                <a:lnTo>
                  <a:pt x="173240" y="150126"/>
                </a:lnTo>
                <a:lnTo>
                  <a:pt x="196710" y="145719"/>
                </a:lnTo>
                <a:lnTo>
                  <a:pt x="214350" y="139954"/>
                </a:lnTo>
                <a:lnTo>
                  <a:pt x="214350" y="122275"/>
                </a:lnTo>
                <a:lnTo>
                  <a:pt x="214350" y="108280"/>
                </a:lnTo>
                <a:close/>
              </a:path>
              <a:path w="657860" h="316864">
                <a:moveTo>
                  <a:pt x="286905" y="284695"/>
                </a:moveTo>
                <a:lnTo>
                  <a:pt x="231355" y="265912"/>
                </a:lnTo>
                <a:lnTo>
                  <a:pt x="158369" y="241236"/>
                </a:lnTo>
                <a:lnTo>
                  <a:pt x="161480" y="235572"/>
                </a:lnTo>
                <a:lnTo>
                  <a:pt x="164223" y="229679"/>
                </a:lnTo>
                <a:lnTo>
                  <a:pt x="166611" y="223570"/>
                </a:lnTo>
                <a:lnTo>
                  <a:pt x="168681" y="217297"/>
                </a:lnTo>
                <a:lnTo>
                  <a:pt x="277698" y="217297"/>
                </a:lnTo>
                <a:lnTo>
                  <a:pt x="277698" y="186359"/>
                </a:lnTo>
                <a:lnTo>
                  <a:pt x="9944" y="186359"/>
                </a:lnTo>
                <a:lnTo>
                  <a:pt x="9944" y="217297"/>
                </a:lnTo>
                <a:lnTo>
                  <a:pt x="130009" y="217297"/>
                </a:lnTo>
                <a:lnTo>
                  <a:pt x="112026" y="243547"/>
                </a:lnTo>
                <a:lnTo>
                  <a:pt x="83337" y="263245"/>
                </a:lnTo>
                <a:lnTo>
                  <a:pt x="47040" y="275615"/>
                </a:lnTo>
                <a:lnTo>
                  <a:pt x="6261" y="279908"/>
                </a:lnTo>
                <a:lnTo>
                  <a:pt x="6261" y="312318"/>
                </a:lnTo>
                <a:lnTo>
                  <a:pt x="43764" y="309359"/>
                </a:lnTo>
                <a:lnTo>
                  <a:pt x="79463" y="300570"/>
                </a:lnTo>
                <a:lnTo>
                  <a:pt x="111709" y="286054"/>
                </a:lnTo>
                <a:lnTo>
                  <a:pt x="138849" y="265912"/>
                </a:lnTo>
                <a:lnTo>
                  <a:pt x="275856" y="316369"/>
                </a:lnTo>
                <a:lnTo>
                  <a:pt x="286905" y="284695"/>
                </a:lnTo>
                <a:close/>
              </a:path>
              <a:path w="657860" h="316864">
                <a:moveTo>
                  <a:pt x="317842" y="57086"/>
                </a:moveTo>
                <a:lnTo>
                  <a:pt x="273646" y="57086"/>
                </a:lnTo>
                <a:lnTo>
                  <a:pt x="273646" y="1841"/>
                </a:lnTo>
                <a:lnTo>
                  <a:pt x="237185" y="1841"/>
                </a:lnTo>
                <a:lnTo>
                  <a:pt x="237185" y="169049"/>
                </a:lnTo>
                <a:lnTo>
                  <a:pt x="273646" y="169049"/>
                </a:lnTo>
                <a:lnTo>
                  <a:pt x="273646" y="92075"/>
                </a:lnTo>
                <a:lnTo>
                  <a:pt x="317842" y="92075"/>
                </a:lnTo>
                <a:lnTo>
                  <a:pt x="317842" y="57086"/>
                </a:lnTo>
                <a:close/>
              </a:path>
              <a:path w="657860" h="316864">
                <a:moveTo>
                  <a:pt x="639737" y="68503"/>
                </a:moveTo>
                <a:lnTo>
                  <a:pt x="628637" y="38227"/>
                </a:lnTo>
                <a:lnTo>
                  <a:pt x="616305" y="29464"/>
                </a:lnTo>
                <a:lnTo>
                  <a:pt x="601065" y="18656"/>
                </a:lnTo>
                <a:lnTo>
                  <a:pt x="601065" y="68503"/>
                </a:lnTo>
                <a:lnTo>
                  <a:pt x="593013" y="85534"/>
                </a:lnTo>
                <a:lnTo>
                  <a:pt x="571182" y="97878"/>
                </a:lnTo>
                <a:lnTo>
                  <a:pt x="539064" y="105384"/>
                </a:lnTo>
                <a:lnTo>
                  <a:pt x="500151" y="107911"/>
                </a:lnTo>
                <a:lnTo>
                  <a:pt x="461225" y="105384"/>
                </a:lnTo>
                <a:lnTo>
                  <a:pt x="429120" y="97878"/>
                </a:lnTo>
                <a:lnTo>
                  <a:pt x="407289" y="85534"/>
                </a:lnTo>
                <a:lnTo>
                  <a:pt x="399237" y="68503"/>
                </a:lnTo>
                <a:lnTo>
                  <a:pt x="407289" y="51689"/>
                </a:lnTo>
                <a:lnTo>
                  <a:pt x="429120" y="39458"/>
                </a:lnTo>
                <a:lnTo>
                  <a:pt x="461225" y="31991"/>
                </a:lnTo>
                <a:lnTo>
                  <a:pt x="500151" y="29464"/>
                </a:lnTo>
                <a:lnTo>
                  <a:pt x="539064" y="31991"/>
                </a:lnTo>
                <a:lnTo>
                  <a:pt x="571182" y="39458"/>
                </a:lnTo>
                <a:lnTo>
                  <a:pt x="593013" y="51689"/>
                </a:lnTo>
                <a:lnTo>
                  <a:pt x="601065" y="68503"/>
                </a:lnTo>
                <a:lnTo>
                  <a:pt x="601065" y="18656"/>
                </a:lnTo>
                <a:lnTo>
                  <a:pt x="598525" y="16852"/>
                </a:lnTo>
                <a:lnTo>
                  <a:pt x="554126" y="4178"/>
                </a:lnTo>
                <a:lnTo>
                  <a:pt x="500151" y="0"/>
                </a:lnTo>
                <a:lnTo>
                  <a:pt x="446176" y="4178"/>
                </a:lnTo>
                <a:lnTo>
                  <a:pt x="401764" y="16852"/>
                </a:lnTo>
                <a:lnTo>
                  <a:pt x="371652" y="38227"/>
                </a:lnTo>
                <a:lnTo>
                  <a:pt x="360565" y="68503"/>
                </a:lnTo>
                <a:lnTo>
                  <a:pt x="371652" y="98996"/>
                </a:lnTo>
                <a:lnTo>
                  <a:pt x="401764" y="120484"/>
                </a:lnTo>
                <a:lnTo>
                  <a:pt x="446176" y="133197"/>
                </a:lnTo>
                <a:lnTo>
                  <a:pt x="500151" y="137375"/>
                </a:lnTo>
                <a:lnTo>
                  <a:pt x="554126" y="133197"/>
                </a:lnTo>
                <a:lnTo>
                  <a:pt x="598525" y="120484"/>
                </a:lnTo>
                <a:lnTo>
                  <a:pt x="616153" y="107911"/>
                </a:lnTo>
                <a:lnTo>
                  <a:pt x="628637" y="98996"/>
                </a:lnTo>
                <a:lnTo>
                  <a:pt x="639737" y="68503"/>
                </a:lnTo>
                <a:close/>
              </a:path>
              <a:path w="657860" h="316864">
                <a:moveTo>
                  <a:pt x="641210" y="281381"/>
                </a:moveTo>
                <a:lnTo>
                  <a:pt x="402183" y="281381"/>
                </a:lnTo>
                <a:lnTo>
                  <a:pt x="402183" y="223189"/>
                </a:lnTo>
                <a:lnTo>
                  <a:pt x="364985" y="223189"/>
                </a:lnTo>
                <a:lnTo>
                  <a:pt x="364985" y="312686"/>
                </a:lnTo>
                <a:lnTo>
                  <a:pt x="641210" y="312686"/>
                </a:lnTo>
                <a:lnTo>
                  <a:pt x="641210" y="281381"/>
                </a:lnTo>
                <a:close/>
              </a:path>
              <a:path w="657860" h="316864">
                <a:moveTo>
                  <a:pt x="657415" y="165366"/>
                </a:moveTo>
                <a:lnTo>
                  <a:pt x="343255" y="165366"/>
                </a:lnTo>
                <a:lnTo>
                  <a:pt x="343255" y="196303"/>
                </a:lnTo>
                <a:lnTo>
                  <a:pt x="657415" y="196303"/>
                </a:lnTo>
                <a:lnTo>
                  <a:pt x="657415" y="16536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96435" y="3427666"/>
            <a:ext cx="1391920" cy="321945"/>
          </a:xfrm>
          <a:custGeom>
            <a:avLst/>
            <a:gdLst/>
            <a:ahLst/>
            <a:cxnLst/>
            <a:rect l="l" t="t" r="r" b="b"/>
            <a:pathLst>
              <a:path w="1391920" h="321945">
                <a:moveTo>
                  <a:pt x="297586" y="145427"/>
                </a:moveTo>
                <a:lnTo>
                  <a:pt x="58191" y="145427"/>
                </a:lnTo>
                <a:lnTo>
                  <a:pt x="58191" y="108597"/>
                </a:lnTo>
                <a:lnTo>
                  <a:pt x="288747" y="108597"/>
                </a:lnTo>
                <a:lnTo>
                  <a:pt x="288747" y="78117"/>
                </a:lnTo>
                <a:lnTo>
                  <a:pt x="58191" y="78117"/>
                </a:lnTo>
                <a:lnTo>
                  <a:pt x="58191" y="41287"/>
                </a:lnTo>
                <a:lnTo>
                  <a:pt x="292798" y="41287"/>
                </a:lnTo>
                <a:lnTo>
                  <a:pt x="292798" y="9537"/>
                </a:lnTo>
                <a:lnTo>
                  <a:pt x="21729" y="9537"/>
                </a:lnTo>
                <a:lnTo>
                  <a:pt x="21729" y="41287"/>
                </a:lnTo>
                <a:lnTo>
                  <a:pt x="21729" y="78117"/>
                </a:lnTo>
                <a:lnTo>
                  <a:pt x="21729" y="108597"/>
                </a:lnTo>
                <a:lnTo>
                  <a:pt x="21729" y="145427"/>
                </a:lnTo>
                <a:lnTo>
                  <a:pt x="21729" y="178447"/>
                </a:lnTo>
                <a:lnTo>
                  <a:pt x="297586" y="178447"/>
                </a:lnTo>
                <a:lnTo>
                  <a:pt x="297586" y="145427"/>
                </a:lnTo>
                <a:close/>
              </a:path>
              <a:path w="1391920" h="321945">
                <a:moveTo>
                  <a:pt x="314159" y="215087"/>
                </a:moveTo>
                <a:lnTo>
                  <a:pt x="0" y="215087"/>
                </a:lnTo>
                <a:lnTo>
                  <a:pt x="0" y="248234"/>
                </a:lnTo>
                <a:lnTo>
                  <a:pt x="138112" y="248234"/>
                </a:lnTo>
                <a:lnTo>
                  <a:pt x="138112" y="321894"/>
                </a:lnTo>
                <a:lnTo>
                  <a:pt x="175310" y="321894"/>
                </a:lnTo>
                <a:lnTo>
                  <a:pt x="175310" y="248234"/>
                </a:lnTo>
                <a:lnTo>
                  <a:pt x="314159" y="248234"/>
                </a:lnTo>
                <a:lnTo>
                  <a:pt x="314159" y="215087"/>
                </a:lnTo>
                <a:close/>
              </a:path>
              <a:path w="1391920" h="321945">
                <a:moveTo>
                  <a:pt x="575271" y="271437"/>
                </a:moveTo>
                <a:lnTo>
                  <a:pt x="507212" y="185991"/>
                </a:lnTo>
                <a:lnTo>
                  <a:pt x="474357" y="144741"/>
                </a:lnTo>
                <a:lnTo>
                  <a:pt x="478294" y="121894"/>
                </a:lnTo>
                <a:lnTo>
                  <a:pt x="481215" y="97599"/>
                </a:lnTo>
                <a:lnTo>
                  <a:pt x="483120" y="71920"/>
                </a:lnTo>
                <a:lnTo>
                  <a:pt x="483933" y="44932"/>
                </a:lnTo>
                <a:lnTo>
                  <a:pt x="563118" y="44932"/>
                </a:lnTo>
                <a:lnTo>
                  <a:pt x="563118" y="11417"/>
                </a:lnTo>
                <a:lnTo>
                  <a:pt x="365340" y="11417"/>
                </a:lnTo>
                <a:lnTo>
                  <a:pt x="365340" y="44932"/>
                </a:lnTo>
                <a:lnTo>
                  <a:pt x="447103" y="44932"/>
                </a:lnTo>
                <a:lnTo>
                  <a:pt x="442747" y="111099"/>
                </a:lnTo>
                <a:lnTo>
                  <a:pt x="431279" y="167982"/>
                </a:lnTo>
                <a:lnTo>
                  <a:pt x="413054" y="213233"/>
                </a:lnTo>
                <a:lnTo>
                  <a:pt x="388505" y="244563"/>
                </a:lnTo>
                <a:lnTo>
                  <a:pt x="357974" y="259651"/>
                </a:lnTo>
                <a:lnTo>
                  <a:pt x="357974" y="295744"/>
                </a:lnTo>
                <a:lnTo>
                  <a:pt x="391541" y="285432"/>
                </a:lnTo>
                <a:lnTo>
                  <a:pt x="420636" y="263245"/>
                </a:lnTo>
                <a:lnTo>
                  <a:pt x="444830" y="229857"/>
                </a:lnTo>
                <a:lnTo>
                  <a:pt x="463677" y="185991"/>
                </a:lnTo>
                <a:lnTo>
                  <a:pt x="546544" y="293166"/>
                </a:lnTo>
                <a:lnTo>
                  <a:pt x="575271" y="271437"/>
                </a:lnTo>
                <a:close/>
              </a:path>
              <a:path w="1391920" h="321945">
                <a:moveTo>
                  <a:pt x="683183" y="127431"/>
                </a:moveTo>
                <a:lnTo>
                  <a:pt x="638987" y="127431"/>
                </a:lnTo>
                <a:lnTo>
                  <a:pt x="638987" y="0"/>
                </a:lnTo>
                <a:lnTo>
                  <a:pt x="602526" y="0"/>
                </a:lnTo>
                <a:lnTo>
                  <a:pt x="602526" y="314528"/>
                </a:lnTo>
                <a:lnTo>
                  <a:pt x="638987" y="314528"/>
                </a:lnTo>
                <a:lnTo>
                  <a:pt x="638987" y="162420"/>
                </a:lnTo>
                <a:lnTo>
                  <a:pt x="683183" y="162420"/>
                </a:lnTo>
                <a:lnTo>
                  <a:pt x="683183" y="127431"/>
                </a:lnTo>
                <a:close/>
              </a:path>
              <a:path w="1391920" h="321945">
                <a:moveTo>
                  <a:pt x="929576" y="271437"/>
                </a:moveTo>
                <a:lnTo>
                  <a:pt x="861517" y="185991"/>
                </a:lnTo>
                <a:lnTo>
                  <a:pt x="828662" y="144741"/>
                </a:lnTo>
                <a:lnTo>
                  <a:pt x="832586" y="121894"/>
                </a:lnTo>
                <a:lnTo>
                  <a:pt x="835520" y="97599"/>
                </a:lnTo>
                <a:lnTo>
                  <a:pt x="837412" y="71920"/>
                </a:lnTo>
                <a:lnTo>
                  <a:pt x="838238" y="44932"/>
                </a:lnTo>
                <a:lnTo>
                  <a:pt x="917422" y="44932"/>
                </a:lnTo>
                <a:lnTo>
                  <a:pt x="917422" y="11417"/>
                </a:lnTo>
                <a:lnTo>
                  <a:pt x="719645" y="11417"/>
                </a:lnTo>
                <a:lnTo>
                  <a:pt x="719645" y="44932"/>
                </a:lnTo>
                <a:lnTo>
                  <a:pt x="801408" y="44932"/>
                </a:lnTo>
                <a:lnTo>
                  <a:pt x="797052" y="111099"/>
                </a:lnTo>
                <a:lnTo>
                  <a:pt x="785571" y="167982"/>
                </a:lnTo>
                <a:lnTo>
                  <a:pt x="767359" y="213233"/>
                </a:lnTo>
                <a:lnTo>
                  <a:pt x="742797" y="244563"/>
                </a:lnTo>
                <a:lnTo>
                  <a:pt x="712279" y="259651"/>
                </a:lnTo>
                <a:lnTo>
                  <a:pt x="712279" y="295744"/>
                </a:lnTo>
                <a:lnTo>
                  <a:pt x="745832" y="285432"/>
                </a:lnTo>
                <a:lnTo>
                  <a:pt x="774941" y="263245"/>
                </a:lnTo>
                <a:lnTo>
                  <a:pt x="799134" y="229857"/>
                </a:lnTo>
                <a:lnTo>
                  <a:pt x="817981" y="185991"/>
                </a:lnTo>
                <a:lnTo>
                  <a:pt x="900849" y="293166"/>
                </a:lnTo>
                <a:lnTo>
                  <a:pt x="929576" y="271437"/>
                </a:lnTo>
                <a:close/>
              </a:path>
              <a:path w="1391920" h="321945">
                <a:moveTo>
                  <a:pt x="1037488" y="127431"/>
                </a:moveTo>
                <a:lnTo>
                  <a:pt x="993292" y="127431"/>
                </a:lnTo>
                <a:lnTo>
                  <a:pt x="993292" y="0"/>
                </a:lnTo>
                <a:lnTo>
                  <a:pt x="956830" y="0"/>
                </a:lnTo>
                <a:lnTo>
                  <a:pt x="956830" y="314528"/>
                </a:lnTo>
                <a:lnTo>
                  <a:pt x="993292" y="314528"/>
                </a:lnTo>
                <a:lnTo>
                  <a:pt x="993292" y="162420"/>
                </a:lnTo>
                <a:lnTo>
                  <a:pt x="1037488" y="162420"/>
                </a:lnTo>
                <a:lnTo>
                  <a:pt x="1037488" y="127431"/>
                </a:lnTo>
                <a:close/>
              </a:path>
              <a:path w="1391920" h="321945">
                <a:moveTo>
                  <a:pt x="1245565" y="11417"/>
                </a:moveTo>
                <a:lnTo>
                  <a:pt x="1074318" y="11417"/>
                </a:lnTo>
                <a:lnTo>
                  <a:pt x="1074318" y="44932"/>
                </a:lnTo>
                <a:lnTo>
                  <a:pt x="1208366" y="44932"/>
                </a:lnTo>
                <a:lnTo>
                  <a:pt x="1208366" y="88023"/>
                </a:lnTo>
                <a:lnTo>
                  <a:pt x="1202626" y="146367"/>
                </a:lnTo>
                <a:lnTo>
                  <a:pt x="1185786" y="194094"/>
                </a:lnTo>
                <a:lnTo>
                  <a:pt x="1158417" y="229895"/>
                </a:lnTo>
                <a:lnTo>
                  <a:pt x="1121067" y="252425"/>
                </a:lnTo>
                <a:lnTo>
                  <a:pt x="1074318" y="260388"/>
                </a:lnTo>
                <a:lnTo>
                  <a:pt x="1074318" y="295008"/>
                </a:lnTo>
                <a:lnTo>
                  <a:pt x="1117422" y="290068"/>
                </a:lnTo>
                <a:lnTo>
                  <a:pt x="1154976" y="275729"/>
                </a:lnTo>
                <a:lnTo>
                  <a:pt x="1186561" y="252679"/>
                </a:lnTo>
                <a:lnTo>
                  <a:pt x="1211795" y="221615"/>
                </a:lnTo>
                <a:lnTo>
                  <a:pt x="1230299" y="183222"/>
                </a:lnTo>
                <a:lnTo>
                  <a:pt x="1241691" y="138226"/>
                </a:lnTo>
                <a:lnTo>
                  <a:pt x="1245514" y="88023"/>
                </a:lnTo>
                <a:lnTo>
                  <a:pt x="1245565" y="11417"/>
                </a:lnTo>
                <a:close/>
              </a:path>
              <a:path w="1391920" h="321945">
                <a:moveTo>
                  <a:pt x="1391780" y="127431"/>
                </a:moveTo>
                <a:lnTo>
                  <a:pt x="1347584" y="127431"/>
                </a:lnTo>
                <a:lnTo>
                  <a:pt x="1347584" y="0"/>
                </a:lnTo>
                <a:lnTo>
                  <a:pt x="1311122" y="0"/>
                </a:lnTo>
                <a:lnTo>
                  <a:pt x="1311122" y="314528"/>
                </a:lnTo>
                <a:lnTo>
                  <a:pt x="1347584" y="314528"/>
                </a:lnTo>
                <a:lnTo>
                  <a:pt x="1347584" y="162420"/>
                </a:lnTo>
                <a:lnTo>
                  <a:pt x="1391780" y="162420"/>
                </a:lnTo>
                <a:lnTo>
                  <a:pt x="1391780" y="12743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6054" y="3427043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5376" y="74930"/>
                </a:moveTo>
                <a:lnTo>
                  <a:pt x="58928" y="74930"/>
                </a:lnTo>
                <a:lnTo>
                  <a:pt x="58928" y="0"/>
                </a:lnTo>
                <a:lnTo>
                  <a:pt x="22466" y="0"/>
                </a:lnTo>
                <a:lnTo>
                  <a:pt x="22466" y="74930"/>
                </a:lnTo>
                <a:lnTo>
                  <a:pt x="22466" y="104140"/>
                </a:lnTo>
                <a:lnTo>
                  <a:pt x="295376" y="104140"/>
                </a:lnTo>
                <a:lnTo>
                  <a:pt x="295376" y="74930"/>
                </a:lnTo>
                <a:close/>
              </a:path>
              <a:path w="314325" h="311150">
                <a:moveTo>
                  <a:pt x="297954" y="284480"/>
                </a:moveTo>
                <a:lnTo>
                  <a:pt x="57454" y="284480"/>
                </a:lnTo>
                <a:lnTo>
                  <a:pt x="57454" y="261620"/>
                </a:lnTo>
                <a:lnTo>
                  <a:pt x="292430" y="261620"/>
                </a:lnTo>
                <a:lnTo>
                  <a:pt x="292430" y="234950"/>
                </a:lnTo>
                <a:lnTo>
                  <a:pt x="292430" y="212090"/>
                </a:lnTo>
                <a:lnTo>
                  <a:pt x="292430" y="184150"/>
                </a:lnTo>
                <a:lnTo>
                  <a:pt x="20993" y="184150"/>
                </a:lnTo>
                <a:lnTo>
                  <a:pt x="20993" y="212090"/>
                </a:lnTo>
                <a:lnTo>
                  <a:pt x="256705" y="212090"/>
                </a:lnTo>
                <a:lnTo>
                  <a:pt x="256705" y="234950"/>
                </a:lnTo>
                <a:lnTo>
                  <a:pt x="21729" y="234950"/>
                </a:lnTo>
                <a:lnTo>
                  <a:pt x="21729" y="261620"/>
                </a:lnTo>
                <a:lnTo>
                  <a:pt x="21729" y="28448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84480"/>
                </a:lnTo>
                <a:close/>
              </a:path>
              <a:path w="314325" h="311150">
                <a:moveTo>
                  <a:pt x="314159" y="129895"/>
                </a:moveTo>
                <a:lnTo>
                  <a:pt x="0" y="129895"/>
                </a:lnTo>
                <a:lnTo>
                  <a:pt x="0" y="158623"/>
                </a:lnTo>
                <a:lnTo>
                  <a:pt x="314159" y="158623"/>
                </a:lnTo>
                <a:lnTo>
                  <a:pt x="314159" y="129895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82143" y="3427661"/>
            <a:ext cx="284480" cy="314960"/>
          </a:xfrm>
          <a:custGeom>
            <a:avLst/>
            <a:gdLst/>
            <a:ahLst/>
            <a:cxnLst/>
            <a:rect l="l" t="t" r="r" b="b"/>
            <a:pathLst>
              <a:path w="284479" h="314960">
                <a:moveTo>
                  <a:pt x="284322" y="130375"/>
                </a:moveTo>
                <a:lnTo>
                  <a:pt x="247861" y="130375"/>
                </a:lnTo>
                <a:lnTo>
                  <a:pt x="247861" y="0"/>
                </a:lnTo>
                <a:lnTo>
                  <a:pt x="284322" y="0"/>
                </a:lnTo>
                <a:lnTo>
                  <a:pt x="284322" y="130375"/>
                </a:lnTo>
                <a:close/>
              </a:path>
              <a:path w="284479" h="314960">
                <a:moveTo>
                  <a:pt x="93914" y="299791"/>
                </a:moveTo>
                <a:lnTo>
                  <a:pt x="55934" y="290980"/>
                </a:lnTo>
                <a:lnTo>
                  <a:pt x="26240" y="264112"/>
                </a:lnTo>
                <a:lnTo>
                  <a:pt x="6905" y="218530"/>
                </a:lnTo>
                <a:lnTo>
                  <a:pt x="0" y="153578"/>
                </a:lnTo>
                <a:lnTo>
                  <a:pt x="6905" y="88626"/>
                </a:lnTo>
                <a:lnTo>
                  <a:pt x="26240" y="43044"/>
                </a:lnTo>
                <a:lnTo>
                  <a:pt x="55934" y="16176"/>
                </a:lnTo>
                <a:lnTo>
                  <a:pt x="93914" y="7365"/>
                </a:lnTo>
                <a:lnTo>
                  <a:pt x="128925" y="14777"/>
                </a:lnTo>
                <a:lnTo>
                  <a:pt x="157169" y="37381"/>
                </a:lnTo>
                <a:lnTo>
                  <a:pt x="158977" y="40880"/>
                </a:lnTo>
                <a:lnTo>
                  <a:pt x="93914" y="40880"/>
                </a:lnTo>
                <a:lnTo>
                  <a:pt x="71109" y="47302"/>
                </a:lnTo>
                <a:lnTo>
                  <a:pt x="52896" y="67397"/>
                </a:lnTo>
                <a:lnTo>
                  <a:pt x="40828" y="102408"/>
                </a:lnTo>
                <a:lnTo>
                  <a:pt x="36461" y="153578"/>
                </a:lnTo>
                <a:lnTo>
                  <a:pt x="40828" y="204903"/>
                </a:lnTo>
                <a:lnTo>
                  <a:pt x="52896" y="239897"/>
                </a:lnTo>
                <a:lnTo>
                  <a:pt x="71109" y="259905"/>
                </a:lnTo>
                <a:lnTo>
                  <a:pt x="93914" y="266276"/>
                </a:lnTo>
                <a:lnTo>
                  <a:pt x="159547" y="266276"/>
                </a:lnTo>
                <a:lnTo>
                  <a:pt x="159333" y="266736"/>
                </a:lnTo>
                <a:lnTo>
                  <a:pt x="130335" y="291619"/>
                </a:lnTo>
                <a:lnTo>
                  <a:pt x="93914" y="299791"/>
                </a:lnTo>
                <a:close/>
              </a:path>
              <a:path w="284479" h="314960">
                <a:moveTo>
                  <a:pt x="159547" y="266276"/>
                </a:moveTo>
                <a:lnTo>
                  <a:pt x="93914" y="266276"/>
                </a:lnTo>
                <a:lnTo>
                  <a:pt x="116507" y="259905"/>
                </a:lnTo>
                <a:lnTo>
                  <a:pt x="134611" y="239897"/>
                </a:lnTo>
                <a:lnTo>
                  <a:pt x="146638" y="204903"/>
                </a:lnTo>
                <a:lnTo>
                  <a:pt x="151000" y="153578"/>
                </a:lnTo>
                <a:lnTo>
                  <a:pt x="146638" y="102408"/>
                </a:lnTo>
                <a:lnTo>
                  <a:pt x="134611" y="67397"/>
                </a:lnTo>
                <a:lnTo>
                  <a:pt x="116507" y="47302"/>
                </a:lnTo>
                <a:lnTo>
                  <a:pt x="93914" y="40880"/>
                </a:lnTo>
                <a:lnTo>
                  <a:pt x="158977" y="40880"/>
                </a:lnTo>
                <a:lnTo>
                  <a:pt x="176988" y="75730"/>
                </a:lnTo>
                <a:lnTo>
                  <a:pt x="186724" y="130375"/>
                </a:lnTo>
                <a:lnTo>
                  <a:pt x="284322" y="130375"/>
                </a:lnTo>
                <a:lnTo>
                  <a:pt x="284322" y="164627"/>
                </a:lnTo>
                <a:lnTo>
                  <a:pt x="187461" y="164627"/>
                </a:lnTo>
                <a:lnTo>
                  <a:pt x="179007" y="224590"/>
                </a:lnTo>
                <a:lnTo>
                  <a:pt x="159547" y="266276"/>
                </a:lnTo>
                <a:close/>
              </a:path>
              <a:path w="284479" h="314960">
                <a:moveTo>
                  <a:pt x="284322" y="314522"/>
                </a:moveTo>
                <a:lnTo>
                  <a:pt x="247861" y="314522"/>
                </a:lnTo>
                <a:lnTo>
                  <a:pt x="247861" y="164627"/>
                </a:lnTo>
                <a:lnTo>
                  <a:pt x="284322" y="164627"/>
                </a:lnTo>
                <a:lnTo>
                  <a:pt x="284322" y="3145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35699" y="3427666"/>
            <a:ext cx="645795" cy="314960"/>
          </a:xfrm>
          <a:custGeom>
            <a:avLst/>
            <a:gdLst/>
            <a:ahLst/>
            <a:cxnLst/>
            <a:rect l="l" t="t" r="r" b="b"/>
            <a:pathLst>
              <a:path w="645795" h="314960">
                <a:moveTo>
                  <a:pt x="214350" y="106438"/>
                </a:moveTo>
                <a:lnTo>
                  <a:pt x="196329" y="112356"/>
                </a:lnTo>
                <a:lnTo>
                  <a:pt x="173240" y="116751"/>
                </a:lnTo>
                <a:lnTo>
                  <a:pt x="145935" y="119494"/>
                </a:lnTo>
                <a:lnTo>
                  <a:pt x="115277" y="120434"/>
                </a:lnTo>
                <a:lnTo>
                  <a:pt x="36830" y="120434"/>
                </a:lnTo>
                <a:lnTo>
                  <a:pt x="36830" y="5892"/>
                </a:lnTo>
                <a:lnTo>
                  <a:pt x="0" y="5892"/>
                </a:lnTo>
                <a:lnTo>
                  <a:pt x="0" y="152107"/>
                </a:lnTo>
                <a:lnTo>
                  <a:pt x="113068" y="152107"/>
                </a:lnTo>
                <a:lnTo>
                  <a:pt x="144995" y="151117"/>
                </a:lnTo>
                <a:lnTo>
                  <a:pt x="173240" y="148285"/>
                </a:lnTo>
                <a:lnTo>
                  <a:pt x="196710" y="143878"/>
                </a:lnTo>
                <a:lnTo>
                  <a:pt x="214350" y="138112"/>
                </a:lnTo>
                <a:lnTo>
                  <a:pt x="214350" y="120434"/>
                </a:lnTo>
                <a:lnTo>
                  <a:pt x="214350" y="106438"/>
                </a:lnTo>
                <a:close/>
              </a:path>
              <a:path w="645795" h="314960">
                <a:moveTo>
                  <a:pt x="273646" y="186359"/>
                </a:moveTo>
                <a:lnTo>
                  <a:pt x="237185" y="186359"/>
                </a:lnTo>
                <a:lnTo>
                  <a:pt x="237185" y="217665"/>
                </a:lnTo>
                <a:lnTo>
                  <a:pt x="237185" y="279539"/>
                </a:lnTo>
                <a:lnTo>
                  <a:pt x="47142" y="279539"/>
                </a:lnTo>
                <a:lnTo>
                  <a:pt x="47142" y="217665"/>
                </a:lnTo>
                <a:lnTo>
                  <a:pt x="237185" y="217665"/>
                </a:lnTo>
                <a:lnTo>
                  <a:pt x="237185" y="186359"/>
                </a:lnTo>
                <a:lnTo>
                  <a:pt x="10680" y="186359"/>
                </a:lnTo>
                <a:lnTo>
                  <a:pt x="10680" y="310476"/>
                </a:lnTo>
                <a:lnTo>
                  <a:pt x="273646" y="310476"/>
                </a:lnTo>
                <a:lnTo>
                  <a:pt x="273646" y="279539"/>
                </a:lnTo>
                <a:lnTo>
                  <a:pt x="273646" y="217665"/>
                </a:lnTo>
                <a:lnTo>
                  <a:pt x="273646" y="186359"/>
                </a:lnTo>
                <a:close/>
              </a:path>
              <a:path w="645795" h="314960">
                <a:moveTo>
                  <a:pt x="317842" y="57086"/>
                </a:moveTo>
                <a:lnTo>
                  <a:pt x="273646" y="57086"/>
                </a:lnTo>
                <a:lnTo>
                  <a:pt x="273646" y="0"/>
                </a:lnTo>
                <a:lnTo>
                  <a:pt x="237185" y="0"/>
                </a:lnTo>
                <a:lnTo>
                  <a:pt x="237185" y="167208"/>
                </a:lnTo>
                <a:lnTo>
                  <a:pt x="273646" y="167208"/>
                </a:lnTo>
                <a:lnTo>
                  <a:pt x="273646" y="92443"/>
                </a:lnTo>
                <a:lnTo>
                  <a:pt x="317842" y="92443"/>
                </a:lnTo>
                <a:lnTo>
                  <a:pt x="317842" y="57086"/>
                </a:lnTo>
                <a:close/>
              </a:path>
              <a:path w="645795" h="314960">
                <a:moveTo>
                  <a:pt x="569379" y="1841"/>
                </a:moveTo>
                <a:lnTo>
                  <a:pt x="535127" y="1841"/>
                </a:lnTo>
                <a:lnTo>
                  <a:pt x="535127" y="131114"/>
                </a:lnTo>
                <a:lnTo>
                  <a:pt x="493141" y="131114"/>
                </a:lnTo>
                <a:lnTo>
                  <a:pt x="486422" y="75577"/>
                </a:lnTo>
                <a:lnTo>
                  <a:pt x="473227" y="40513"/>
                </a:lnTo>
                <a:lnTo>
                  <a:pt x="471919" y="37058"/>
                </a:lnTo>
                <a:lnTo>
                  <a:pt x="458889" y="23799"/>
                </a:lnTo>
                <a:lnTo>
                  <a:pt x="458889" y="153581"/>
                </a:lnTo>
                <a:lnTo>
                  <a:pt x="456590" y="203873"/>
                </a:lnTo>
                <a:lnTo>
                  <a:pt x="449554" y="239115"/>
                </a:lnTo>
                <a:lnTo>
                  <a:pt x="437603" y="259854"/>
                </a:lnTo>
                <a:lnTo>
                  <a:pt x="420585" y="266649"/>
                </a:lnTo>
                <a:lnTo>
                  <a:pt x="403517" y="259854"/>
                </a:lnTo>
                <a:lnTo>
                  <a:pt x="391452" y="239115"/>
                </a:lnTo>
                <a:lnTo>
                  <a:pt x="384289" y="203873"/>
                </a:lnTo>
                <a:lnTo>
                  <a:pt x="381914" y="153581"/>
                </a:lnTo>
                <a:lnTo>
                  <a:pt x="384289" y="103289"/>
                </a:lnTo>
                <a:lnTo>
                  <a:pt x="391452" y="68046"/>
                </a:lnTo>
                <a:lnTo>
                  <a:pt x="403517" y="47307"/>
                </a:lnTo>
                <a:lnTo>
                  <a:pt x="420585" y="40513"/>
                </a:lnTo>
                <a:lnTo>
                  <a:pt x="437603" y="47307"/>
                </a:lnTo>
                <a:lnTo>
                  <a:pt x="449554" y="68046"/>
                </a:lnTo>
                <a:lnTo>
                  <a:pt x="456590" y="103289"/>
                </a:lnTo>
                <a:lnTo>
                  <a:pt x="458889" y="153581"/>
                </a:lnTo>
                <a:lnTo>
                  <a:pt x="458889" y="23799"/>
                </a:lnTo>
                <a:lnTo>
                  <a:pt x="449897" y="14630"/>
                </a:lnTo>
                <a:lnTo>
                  <a:pt x="420585" y="7366"/>
                </a:lnTo>
                <a:lnTo>
                  <a:pt x="389102" y="15913"/>
                </a:lnTo>
                <a:lnTo>
                  <a:pt x="366128" y="42354"/>
                </a:lnTo>
                <a:lnTo>
                  <a:pt x="352069" y="87845"/>
                </a:lnTo>
                <a:lnTo>
                  <a:pt x="347306" y="153581"/>
                </a:lnTo>
                <a:lnTo>
                  <a:pt x="352069" y="219303"/>
                </a:lnTo>
                <a:lnTo>
                  <a:pt x="366128" y="264807"/>
                </a:lnTo>
                <a:lnTo>
                  <a:pt x="389102" y="291236"/>
                </a:lnTo>
                <a:lnTo>
                  <a:pt x="420585" y="299796"/>
                </a:lnTo>
                <a:lnTo>
                  <a:pt x="450938" y="291947"/>
                </a:lnTo>
                <a:lnTo>
                  <a:pt x="473354" y="267703"/>
                </a:lnTo>
                <a:lnTo>
                  <a:pt x="473710" y="266649"/>
                </a:lnTo>
                <a:lnTo>
                  <a:pt x="487603" y="225983"/>
                </a:lnTo>
                <a:lnTo>
                  <a:pt x="493509" y="165735"/>
                </a:lnTo>
                <a:lnTo>
                  <a:pt x="535127" y="165735"/>
                </a:lnTo>
                <a:lnTo>
                  <a:pt x="535127" y="309003"/>
                </a:lnTo>
                <a:lnTo>
                  <a:pt x="569379" y="309003"/>
                </a:lnTo>
                <a:lnTo>
                  <a:pt x="569379" y="165735"/>
                </a:lnTo>
                <a:lnTo>
                  <a:pt x="569379" y="131114"/>
                </a:lnTo>
                <a:lnTo>
                  <a:pt x="569379" y="1841"/>
                </a:lnTo>
                <a:close/>
              </a:path>
              <a:path w="645795" h="314960">
                <a:moveTo>
                  <a:pt x="645617" y="0"/>
                </a:moveTo>
                <a:lnTo>
                  <a:pt x="610997" y="0"/>
                </a:lnTo>
                <a:lnTo>
                  <a:pt x="610997" y="314528"/>
                </a:lnTo>
                <a:lnTo>
                  <a:pt x="645617" y="314528"/>
                </a:lnTo>
                <a:lnTo>
                  <a:pt x="645617" y="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47001" y="3427666"/>
            <a:ext cx="672465" cy="314960"/>
          </a:xfrm>
          <a:custGeom>
            <a:avLst/>
            <a:gdLst/>
            <a:ahLst/>
            <a:cxnLst/>
            <a:rect l="l" t="t" r="r" b="b"/>
            <a:pathLst>
              <a:path w="672465" h="314960">
                <a:moveTo>
                  <a:pt x="95758" y="255600"/>
                </a:moveTo>
                <a:lnTo>
                  <a:pt x="85432" y="258864"/>
                </a:lnTo>
                <a:lnTo>
                  <a:pt x="73850" y="261035"/>
                </a:lnTo>
                <a:lnTo>
                  <a:pt x="61988" y="262229"/>
                </a:lnTo>
                <a:lnTo>
                  <a:pt x="50825" y="262597"/>
                </a:lnTo>
                <a:lnTo>
                  <a:pt x="35725" y="262597"/>
                </a:lnTo>
                <a:lnTo>
                  <a:pt x="35725" y="44564"/>
                </a:lnTo>
                <a:lnTo>
                  <a:pt x="94284" y="44564"/>
                </a:lnTo>
                <a:lnTo>
                  <a:pt x="94284" y="11417"/>
                </a:lnTo>
                <a:lnTo>
                  <a:pt x="0" y="11417"/>
                </a:lnTo>
                <a:lnTo>
                  <a:pt x="0" y="295744"/>
                </a:lnTo>
                <a:lnTo>
                  <a:pt x="40144" y="295744"/>
                </a:lnTo>
                <a:lnTo>
                  <a:pt x="54533" y="295262"/>
                </a:lnTo>
                <a:lnTo>
                  <a:pt x="69342" y="293801"/>
                </a:lnTo>
                <a:lnTo>
                  <a:pt x="83451" y="291388"/>
                </a:lnTo>
                <a:lnTo>
                  <a:pt x="95758" y="288010"/>
                </a:lnTo>
                <a:lnTo>
                  <a:pt x="95758" y="262597"/>
                </a:lnTo>
                <a:lnTo>
                  <a:pt x="95758" y="255600"/>
                </a:lnTo>
                <a:close/>
              </a:path>
              <a:path w="672465" h="314960">
                <a:moveTo>
                  <a:pt x="213614" y="252285"/>
                </a:moveTo>
                <a:lnTo>
                  <a:pt x="201777" y="256997"/>
                </a:lnTo>
                <a:lnTo>
                  <a:pt x="188798" y="260197"/>
                </a:lnTo>
                <a:lnTo>
                  <a:pt x="175336" y="262013"/>
                </a:lnTo>
                <a:lnTo>
                  <a:pt x="162052" y="262597"/>
                </a:lnTo>
                <a:lnTo>
                  <a:pt x="145110" y="262597"/>
                </a:lnTo>
                <a:lnTo>
                  <a:pt x="145110" y="44564"/>
                </a:lnTo>
                <a:lnTo>
                  <a:pt x="205511" y="44564"/>
                </a:lnTo>
                <a:lnTo>
                  <a:pt x="205511" y="11417"/>
                </a:lnTo>
                <a:lnTo>
                  <a:pt x="109385" y="11417"/>
                </a:lnTo>
                <a:lnTo>
                  <a:pt x="109385" y="295744"/>
                </a:lnTo>
                <a:lnTo>
                  <a:pt x="155054" y="295744"/>
                </a:lnTo>
                <a:lnTo>
                  <a:pt x="171145" y="295109"/>
                </a:lnTo>
                <a:lnTo>
                  <a:pt x="186550" y="293204"/>
                </a:lnTo>
                <a:lnTo>
                  <a:pt x="200837" y="289991"/>
                </a:lnTo>
                <a:lnTo>
                  <a:pt x="213614" y="285432"/>
                </a:lnTo>
                <a:lnTo>
                  <a:pt x="213614" y="262597"/>
                </a:lnTo>
                <a:lnTo>
                  <a:pt x="213614" y="252285"/>
                </a:lnTo>
                <a:close/>
              </a:path>
              <a:path w="672465" h="314960">
                <a:moveTo>
                  <a:pt x="317842" y="127431"/>
                </a:moveTo>
                <a:lnTo>
                  <a:pt x="275856" y="127431"/>
                </a:lnTo>
                <a:lnTo>
                  <a:pt x="275856" y="0"/>
                </a:lnTo>
                <a:lnTo>
                  <a:pt x="240131" y="0"/>
                </a:lnTo>
                <a:lnTo>
                  <a:pt x="240131" y="314528"/>
                </a:lnTo>
                <a:lnTo>
                  <a:pt x="275856" y="314528"/>
                </a:lnTo>
                <a:lnTo>
                  <a:pt x="275856" y="162420"/>
                </a:lnTo>
                <a:lnTo>
                  <a:pt x="317842" y="162420"/>
                </a:lnTo>
                <a:lnTo>
                  <a:pt x="317842" y="127431"/>
                </a:lnTo>
                <a:close/>
              </a:path>
              <a:path w="672465" h="314960">
                <a:moveTo>
                  <a:pt x="564235" y="247497"/>
                </a:moveTo>
                <a:lnTo>
                  <a:pt x="547624" y="253682"/>
                </a:lnTo>
                <a:lnTo>
                  <a:pt x="527545" y="258318"/>
                </a:lnTo>
                <a:lnTo>
                  <a:pt x="505447" y="261213"/>
                </a:lnTo>
                <a:lnTo>
                  <a:pt x="482841" y="262229"/>
                </a:lnTo>
                <a:lnTo>
                  <a:pt x="394081" y="262229"/>
                </a:lnTo>
                <a:lnTo>
                  <a:pt x="394081" y="167944"/>
                </a:lnTo>
                <a:lnTo>
                  <a:pt x="531825" y="167944"/>
                </a:lnTo>
                <a:lnTo>
                  <a:pt x="531825" y="11417"/>
                </a:lnTo>
                <a:lnTo>
                  <a:pt x="357251" y="11417"/>
                </a:lnTo>
                <a:lnTo>
                  <a:pt x="357251" y="44932"/>
                </a:lnTo>
                <a:lnTo>
                  <a:pt x="495363" y="44932"/>
                </a:lnTo>
                <a:lnTo>
                  <a:pt x="495363" y="134429"/>
                </a:lnTo>
                <a:lnTo>
                  <a:pt x="357987" y="134429"/>
                </a:lnTo>
                <a:lnTo>
                  <a:pt x="357987" y="295744"/>
                </a:lnTo>
                <a:lnTo>
                  <a:pt x="482104" y="295744"/>
                </a:lnTo>
                <a:lnTo>
                  <a:pt x="504977" y="294728"/>
                </a:lnTo>
                <a:lnTo>
                  <a:pt x="527316" y="291782"/>
                </a:lnTo>
                <a:lnTo>
                  <a:pt x="547560" y="287045"/>
                </a:lnTo>
                <a:lnTo>
                  <a:pt x="564235" y="280644"/>
                </a:lnTo>
                <a:lnTo>
                  <a:pt x="564235" y="262229"/>
                </a:lnTo>
                <a:lnTo>
                  <a:pt x="564235" y="247497"/>
                </a:lnTo>
                <a:close/>
              </a:path>
              <a:path w="672465" h="314960">
                <a:moveTo>
                  <a:pt x="672147" y="127431"/>
                </a:moveTo>
                <a:lnTo>
                  <a:pt x="627951" y="127431"/>
                </a:lnTo>
                <a:lnTo>
                  <a:pt x="627951" y="0"/>
                </a:lnTo>
                <a:lnTo>
                  <a:pt x="591489" y="0"/>
                </a:lnTo>
                <a:lnTo>
                  <a:pt x="591489" y="314528"/>
                </a:lnTo>
                <a:lnTo>
                  <a:pt x="627951" y="314528"/>
                </a:lnTo>
                <a:lnTo>
                  <a:pt x="627951" y="162420"/>
                </a:lnTo>
                <a:lnTo>
                  <a:pt x="672147" y="162420"/>
                </a:lnTo>
                <a:lnTo>
                  <a:pt x="672147" y="12743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44624" y="3432454"/>
            <a:ext cx="866140" cy="309245"/>
          </a:xfrm>
          <a:custGeom>
            <a:avLst/>
            <a:gdLst/>
            <a:ahLst/>
            <a:cxnLst/>
            <a:rect l="l" t="t" r="r" b="b"/>
            <a:pathLst>
              <a:path w="866140" h="309245">
                <a:moveTo>
                  <a:pt x="240131" y="223189"/>
                </a:moveTo>
                <a:lnTo>
                  <a:pt x="216509" y="168910"/>
                </a:lnTo>
                <a:lnTo>
                  <a:pt x="138480" y="135902"/>
                </a:lnTo>
                <a:lnTo>
                  <a:pt x="97815" y="125691"/>
                </a:lnTo>
                <a:lnTo>
                  <a:pt x="69748" y="113855"/>
                </a:lnTo>
                <a:lnTo>
                  <a:pt x="53492" y="98767"/>
                </a:lnTo>
                <a:lnTo>
                  <a:pt x="48247" y="78816"/>
                </a:lnTo>
                <a:lnTo>
                  <a:pt x="53060" y="60490"/>
                </a:lnTo>
                <a:lnTo>
                  <a:pt x="67119" y="46037"/>
                </a:lnTo>
                <a:lnTo>
                  <a:pt x="89890" y="36550"/>
                </a:lnTo>
                <a:lnTo>
                  <a:pt x="120802" y="33147"/>
                </a:lnTo>
                <a:lnTo>
                  <a:pt x="151904" y="37376"/>
                </a:lnTo>
                <a:lnTo>
                  <a:pt x="175768" y="49034"/>
                </a:lnTo>
                <a:lnTo>
                  <a:pt x="191757" y="66548"/>
                </a:lnTo>
                <a:lnTo>
                  <a:pt x="199250" y="88392"/>
                </a:lnTo>
                <a:lnTo>
                  <a:pt x="239026" y="88392"/>
                </a:lnTo>
                <a:lnTo>
                  <a:pt x="228396" y="52832"/>
                </a:lnTo>
                <a:lnTo>
                  <a:pt x="203758" y="24866"/>
                </a:lnTo>
                <a:lnTo>
                  <a:pt x="167652" y="6565"/>
                </a:lnTo>
                <a:lnTo>
                  <a:pt x="122643" y="0"/>
                </a:lnTo>
                <a:lnTo>
                  <a:pt x="77419" y="5422"/>
                </a:lnTo>
                <a:lnTo>
                  <a:pt x="41478" y="21043"/>
                </a:lnTo>
                <a:lnTo>
                  <a:pt x="17767" y="45834"/>
                </a:lnTo>
                <a:lnTo>
                  <a:pt x="9207" y="78816"/>
                </a:lnTo>
                <a:lnTo>
                  <a:pt x="15544" y="111099"/>
                </a:lnTo>
                <a:lnTo>
                  <a:pt x="34480" y="135394"/>
                </a:lnTo>
                <a:lnTo>
                  <a:pt x="65913" y="153136"/>
                </a:lnTo>
                <a:lnTo>
                  <a:pt x="109753" y="165735"/>
                </a:lnTo>
                <a:lnTo>
                  <a:pt x="151003" y="176199"/>
                </a:lnTo>
                <a:lnTo>
                  <a:pt x="179260" y="188379"/>
                </a:lnTo>
                <a:lnTo>
                  <a:pt x="195516" y="204165"/>
                </a:lnTo>
                <a:lnTo>
                  <a:pt x="200723" y="225399"/>
                </a:lnTo>
                <a:lnTo>
                  <a:pt x="195135" y="245592"/>
                </a:lnTo>
                <a:lnTo>
                  <a:pt x="179539" y="261302"/>
                </a:lnTo>
                <a:lnTo>
                  <a:pt x="155663" y="271487"/>
                </a:lnTo>
                <a:lnTo>
                  <a:pt x="125222" y="275120"/>
                </a:lnTo>
                <a:lnTo>
                  <a:pt x="91617" y="270586"/>
                </a:lnTo>
                <a:lnTo>
                  <a:pt x="65506" y="257949"/>
                </a:lnTo>
                <a:lnTo>
                  <a:pt x="47891" y="238607"/>
                </a:lnTo>
                <a:lnTo>
                  <a:pt x="39776" y="213982"/>
                </a:lnTo>
                <a:lnTo>
                  <a:pt x="0" y="213982"/>
                </a:lnTo>
                <a:lnTo>
                  <a:pt x="11188" y="252857"/>
                </a:lnTo>
                <a:lnTo>
                  <a:pt x="37007" y="282714"/>
                </a:lnTo>
                <a:lnTo>
                  <a:pt x="74993" y="301866"/>
                </a:lnTo>
                <a:lnTo>
                  <a:pt x="122643" y="308635"/>
                </a:lnTo>
                <a:lnTo>
                  <a:pt x="168656" y="302742"/>
                </a:lnTo>
                <a:lnTo>
                  <a:pt x="205968" y="285800"/>
                </a:lnTo>
                <a:lnTo>
                  <a:pt x="230987" y="258914"/>
                </a:lnTo>
                <a:lnTo>
                  <a:pt x="240131" y="223189"/>
                </a:lnTo>
                <a:close/>
              </a:path>
              <a:path w="866140" h="309245">
                <a:moveTo>
                  <a:pt x="521868" y="7289"/>
                </a:moveTo>
                <a:lnTo>
                  <a:pt x="271437" y="7289"/>
                </a:lnTo>
                <a:lnTo>
                  <a:pt x="271437" y="41579"/>
                </a:lnTo>
                <a:lnTo>
                  <a:pt x="377494" y="41579"/>
                </a:lnTo>
                <a:lnTo>
                  <a:pt x="377494" y="301929"/>
                </a:lnTo>
                <a:lnTo>
                  <a:pt x="416166" y="301929"/>
                </a:lnTo>
                <a:lnTo>
                  <a:pt x="416166" y="41579"/>
                </a:lnTo>
                <a:lnTo>
                  <a:pt x="521868" y="41579"/>
                </a:lnTo>
                <a:lnTo>
                  <a:pt x="521868" y="7289"/>
                </a:lnTo>
                <a:close/>
              </a:path>
              <a:path w="866140" h="309245">
                <a:moveTo>
                  <a:pt x="865860" y="154317"/>
                </a:moveTo>
                <a:lnTo>
                  <a:pt x="858253" y="104038"/>
                </a:lnTo>
                <a:lnTo>
                  <a:pt x="836790" y="61493"/>
                </a:lnTo>
                <a:lnTo>
                  <a:pt x="827189" y="52006"/>
                </a:lnTo>
                <a:lnTo>
                  <a:pt x="827189" y="154317"/>
                </a:lnTo>
                <a:lnTo>
                  <a:pt x="818375" y="202120"/>
                </a:lnTo>
                <a:lnTo>
                  <a:pt x="793953" y="239763"/>
                </a:lnTo>
                <a:lnTo>
                  <a:pt x="756958" y="264426"/>
                </a:lnTo>
                <a:lnTo>
                  <a:pt x="710438" y="273278"/>
                </a:lnTo>
                <a:lnTo>
                  <a:pt x="663702" y="264426"/>
                </a:lnTo>
                <a:lnTo>
                  <a:pt x="626605" y="239763"/>
                </a:lnTo>
                <a:lnTo>
                  <a:pt x="602145" y="202120"/>
                </a:lnTo>
                <a:lnTo>
                  <a:pt x="593318" y="154317"/>
                </a:lnTo>
                <a:lnTo>
                  <a:pt x="602081" y="106362"/>
                </a:lnTo>
                <a:lnTo>
                  <a:pt x="626427" y="68732"/>
                </a:lnTo>
                <a:lnTo>
                  <a:pt x="663397" y="44157"/>
                </a:lnTo>
                <a:lnTo>
                  <a:pt x="710069" y="35356"/>
                </a:lnTo>
                <a:lnTo>
                  <a:pt x="756805" y="44157"/>
                </a:lnTo>
                <a:lnTo>
                  <a:pt x="793902" y="68732"/>
                </a:lnTo>
                <a:lnTo>
                  <a:pt x="818362" y="106362"/>
                </a:lnTo>
                <a:lnTo>
                  <a:pt x="827189" y="154317"/>
                </a:lnTo>
                <a:lnTo>
                  <a:pt x="827189" y="52006"/>
                </a:lnTo>
                <a:lnTo>
                  <a:pt x="810348" y="35356"/>
                </a:lnTo>
                <a:lnTo>
                  <a:pt x="803567" y="28651"/>
                </a:lnTo>
                <a:lnTo>
                  <a:pt x="760641" y="7493"/>
                </a:lnTo>
                <a:lnTo>
                  <a:pt x="710069" y="0"/>
                </a:lnTo>
                <a:lnTo>
                  <a:pt x="659536" y="7493"/>
                </a:lnTo>
                <a:lnTo>
                  <a:pt x="616699" y="28651"/>
                </a:lnTo>
                <a:lnTo>
                  <a:pt x="583577" y="61493"/>
                </a:lnTo>
                <a:lnTo>
                  <a:pt x="562216" y="104038"/>
                </a:lnTo>
                <a:lnTo>
                  <a:pt x="554647" y="154317"/>
                </a:lnTo>
                <a:lnTo>
                  <a:pt x="562254" y="204584"/>
                </a:lnTo>
                <a:lnTo>
                  <a:pt x="583717" y="247142"/>
                </a:lnTo>
                <a:lnTo>
                  <a:pt x="616940" y="279984"/>
                </a:lnTo>
                <a:lnTo>
                  <a:pt x="659866" y="301142"/>
                </a:lnTo>
                <a:lnTo>
                  <a:pt x="710438" y="308635"/>
                </a:lnTo>
                <a:lnTo>
                  <a:pt x="760971" y="301142"/>
                </a:lnTo>
                <a:lnTo>
                  <a:pt x="803808" y="279984"/>
                </a:lnTo>
                <a:lnTo>
                  <a:pt x="810564" y="273278"/>
                </a:lnTo>
                <a:lnTo>
                  <a:pt x="836930" y="247142"/>
                </a:lnTo>
                <a:lnTo>
                  <a:pt x="858291" y="204584"/>
                </a:lnTo>
                <a:lnTo>
                  <a:pt x="865860" y="154317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49893" y="3430853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00" y="92710"/>
                </a:moveTo>
                <a:lnTo>
                  <a:pt x="58191" y="92710"/>
                </a:lnTo>
                <a:lnTo>
                  <a:pt x="58191" y="72390"/>
                </a:lnTo>
                <a:lnTo>
                  <a:pt x="291680" y="72390"/>
                </a:lnTo>
                <a:lnTo>
                  <a:pt x="291680" y="48260"/>
                </a:lnTo>
                <a:lnTo>
                  <a:pt x="291680" y="26670"/>
                </a:lnTo>
                <a:lnTo>
                  <a:pt x="291680" y="0"/>
                </a:lnTo>
                <a:lnTo>
                  <a:pt x="22834" y="0"/>
                </a:lnTo>
                <a:lnTo>
                  <a:pt x="22834" y="26670"/>
                </a:lnTo>
                <a:lnTo>
                  <a:pt x="256324" y="26670"/>
                </a:lnTo>
                <a:lnTo>
                  <a:pt x="256324" y="48260"/>
                </a:lnTo>
                <a:lnTo>
                  <a:pt x="22834" y="48260"/>
                </a:lnTo>
                <a:lnTo>
                  <a:pt x="22834" y="7239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00" y="118110"/>
                </a:lnTo>
                <a:lnTo>
                  <a:pt x="296100" y="92710"/>
                </a:lnTo>
                <a:close/>
              </a:path>
              <a:path w="314325" h="307339">
                <a:moveTo>
                  <a:pt x="297942" y="281940"/>
                </a:moveTo>
                <a:lnTo>
                  <a:pt x="57086" y="281940"/>
                </a:lnTo>
                <a:lnTo>
                  <a:pt x="57086" y="261620"/>
                </a:lnTo>
                <a:lnTo>
                  <a:pt x="292417" y="261620"/>
                </a:lnTo>
                <a:lnTo>
                  <a:pt x="292417" y="237490"/>
                </a:lnTo>
                <a:lnTo>
                  <a:pt x="292417" y="217170"/>
                </a:lnTo>
                <a:lnTo>
                  <a:pt x="292417" y="190500"/>
                </a:lnTo>
                <a:lnTo>
                  <a:pt x="20993" y="190500"/>
                </a:lnTo>
                <a:lnTo>
                  <a:pt x="20993" y="217170"/>
                </a:lnTo>
                <a:lnTo>
                  <a:pt x="257060" y="217170"/>
                </a:lnTo>
                <a:lnTo>
                  <a:pt x="257060" y="237490"/>
                </a:lnTo>
                <a:lnTo>
                  <a:pt x="21729" y="237490"/>
                </a:lnTo>
                <a:lnTo>
                  <a:pt x="21729" y="26162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42" y="307340"/>
                </a:lnTo>
                <a:lnTo>
                  <a:pt x="297942" y="281940"/>
                </a:lnTo>
                <a:close/>
              </a:path>
              <a:path w="314325" h="307339">
                <a:moveTo>
                  <a:pt x="314147" y="141554"/>
                </a:moveTo>
                <a:lnTo>
                  <a:pt x="0" y="141554"/>
                </a:lnTo>
                <a:lnTo>
                  <a:pt x="0" y="168071"/>
                </a:lnTo>
                <a:lnTo>
                  <a:pt x="314147" y="168071"/>
                </a:lnTo>
                <a:lnTo>
                  <a:pt x="314147" y="14155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06801" y="3426929"/>
            <a:ext cx="657225" cy="316865"/>
          </a:xfrm>
          <a:custGeom>
            <a:avLst/>
            <a:gdLst/>
            <a:ahLst/>
            <a:cxnLst/>
            <a:rect l="l" t="t" r="r" b="b"/>
            <a:pathLst>
              <a:path w="657225" h="316864">
                <a:moveTo>
                  <a:pt x="295008" y="264071"/>
                </a:moveTo>
                <a:lnTo>
                  <a:pt x="283984" y="239953"/>
                </a:lnTo>
                <a:lnTo>
                  <a:pt x="282270" y="239026"/>
                </a:lnTo>
                <a:lnTo>
                  <a:pt x="256705" y="225272"/>
                </a:lnTo>
                <a:lnTo>
                  <a:pt x="256705" y="264071"/>
                </a:lnTo>
                <a:lnTo>
                  <a:pt x="248310" y="275590"/>
                </a:lnTo>
                <a:lnTo>
                  <a:pt x="225996" y="283362"/>
                </a:lnTo>
                <a:lnTo>
                  <a:pt x="194081" y="287731"/>
                </a:lnTo>
                <a:lnTo>
                  <a:pt x="156895" y="289115"/>
                </a:lnTo>
                <a:lnTo>
                  <a:pt x="119697" y="287731"/>
                </a:lnTo>
                <a:lnTo>
                  <a:pt x="87795" y="283362"/>
                </a:lnTo>
                <a:lnTo>
                  <a:pt x="65481" y="275590"/>
                </a:lnTo>
                <a:lnTo>
                  <a:pt x="57086" y="264071"/>
                </a:lnTo>
                <a:lnTo>
                  <a:pt x="65481" y="252691"/>
                </a:lnTo>
                <a:lnTo>
                  <a:pt x="87795" y="244919"/>
                </a:lnTo>
                <a:lnTo>
                  <a:pt x="119697" y="240449"/>
                </a:lnTo>
                <a:lnTo>
                  <a:pt x="156895" y="239026"/>
                </a:lnTo>
                <a:lnTo>
                  <a:pt x="194081" y="240449"/>
                </a:lnTo>
                <a:lnTo>
                  <a:pt x="225996" y="244919"/>
                </a:lnTo>
                <a:lnTo>
                  <a:pt x="248310" y="252691"/>
                </a:lnTo>
                <a:lnTo>
                  <a:pt x="256705" y="264071"/>
                </a:lnTo>
                <a:lnTo>
                  <a:pt x="256705" y="225272"/>
                </a:lnTo>
                <a:lnTo>
                  <a:pt x="254127" y="223875"/>
                </a:lnTo>
                <a:lnTo>
                  <a:pt x="210172" y="214922"/>
                </a:lnTo>
                <a:lnTo>
                  <a:pt x="156895" y="212140"/>
                </a:lnTo>
                <a:lnTo>
                  <a:pt x="103619" y="214922"/>
                </a:lnTo>
                <a:lnTo>
                  <a:pt x="59664" y="223875"/>
                </a:lnTo>
                <a:lnTo>
                  <a:pt x="29794" y="239953"/>
                </a:lnTo>
                <a:lnTo>
                  <a:pt x="18783" y="264071"/>
                </a:lnTo>
                <a:lnTo>
                  <a:pt x="29794" y="288239"/>
                </a:lnTo>
                <a:lnTo>
                  <a:pt x="59664" y="304444"/>
                </a:lnTo>
                <a:lnTo>
                  <a:pt x="103619" y="313524"/>
                </a:lnTo>
                <a:lnTo>
                  <a:pt x="156895" y="316369"/>
                </a:lnTo>
                <a:lnTo>
                  <a:pt x="210172" y="313524"/>
                </a:lnTo>
                <a:lnTo>
                  <a:pt x="254127" y="304444"/>
                </a:lnTo>
                <a:lnTo>
                  <a:pt x="282384" y="289115"/>
                </a:lnTo>
                <a:lnTo>
                  <a:pt x="283984" y="288239"/>
                </a:lnTo>
                <a:lnTo>
                  <a:pt x="295008" y="264071"/>
                </a:lnTo>
                <a:close/>
              </a:path>
              <a:path w="657225" h="316864">
                <a:moveTo>
                  <a:pt x="314159" y="162420"/>
                </a:moveTo>
                <a:lnTo>
                  <a:pt x="174942" y="162420"/>
                </a:lnTo>
                <a:lnTo>
                  <a:pt x="174942" y="134429"/>
                </a:lnTo>
                <a:lnTo>
                  <a:pt x="296113" y="134429"/>
                </a:lnTo>
                <a:lnTo>
                  <a:pt x="296113" y="107175"/>
                </a:lnTo>
                <a:lnTo>
                  <a:pt x="59296" y="107175"/>
                </a:lnTo>
                <a:lnTo>
                  <a:pt x="59296" y="82499"/>
                </a:lnTo>
                <a:lnTo>
                  <a:pt x="288010" y="82499"/>
                </a:lnTo>
                <a:lnTo>
                  <a:pt x="288010" y="56349"/>
                </a:lnTo>
                <a:lnTo>
                  <a:pt x="59296" y="56349"/>
                </a:lnTo>
                <a:lnTo>
                  <a:pt x="59296" y="31673"/>
                </a:lnTo>
                <a:lnTo>
                  <a:pt x="293166" y="31673"/>
                </a:lnTo>
                <a:lnTo>
                  <a:pt x="293166" y="4419"/>
                </a:lnTo>
                <a:lnTo>
                  <a:pt x="22834" y="4419"/>
                </a:lnTo>
                <a:lnTo>
                  <a:pt x="22834" y="134429"/>
                </a:lnTo>
                <a:lnTo>
                  <a:pt x="138849" y="134429"/>
                </a:lnTo>
                <a:lnTo>
                  <a:pt x="138849" y="162420"/>
                </a:lnTo>
                <a:lnTo>
                  <a:pt x="0" y="162420"/>
                </a:lnTo>
                <a:lnTo>
                  <a:pt x="0" y="190779"/>
                </a:lnTo>
                <a:lnTo>
                  <a:pt x="314159" y="190779"/>
                </a:lnTo>
                <a:lnTo>
                  <a:pt x="314159" y="162420"/>
                </a:lnTo>
                <a:close/>
              </a:path>
              <a:path w="657225" h="316864">
                <a:moveTo>
                  <a:pt x="506031" y="203669"/>
                </a:moveTo>
                <a:lnTo>
                  <a:pt x="500545" y="162179"/>
                </a:lnTo>
                <a:lnTo>
                  <a:pt x="488950" y="139217"/>
                </a:lnTo>
                <a:lnTo>
                  <a:pt x="485267" y="131940"/>
                </a:lnTo>
                <a:lnTo>
                  <a:pt x="472516" y="121780"/>
                </a:lnTo>
                <a:lnTo>
                  <a:pt x="472516" y="203669"/>
                </a:lnTo>
                <a:lnTo>
                  <a:pt x="469519" y="231140"/>
                </a:lnTo>
                <a:lnTo>
                  <a:pt x="461200" y="251358"/>
                </a:lnTo>
                <a:lnTo>
                  <a:pt x="448589" y="263855"/>
                </a:lnTo>
                <a:lnTo>
                  <a:pt x="432739" y="268122"/>
                </a:lnTo>
                <a:lnTo>
                  <a:pt x="417169" y="263855"/>
                </a:lnTo>
                <a:lnTo>
                  <a:pt x="404799" y="251358"/>
                </a:lnTo>
                <a:lnTo>
                  <a:pt x="396646" y="231140"/>
                </a:lnTo>
                <a:lnTo>
                  <a:pt x="393700" y="203669"/>
                </a:lnTo>
                <a:lnTo>
                  <a:pt x="396646" y="176199"/>
                </a:lnTo>
                <a:lnTo>
                  <a:pt x="404799" y="155968"/>
                </a:lnTo>
                <a:lnTo>
                  <a:pt x="417169" y="143484"/>
                </a:lnTo>
                <a:lnTo>
                  <a:pt x="432739" y="139217"/>
                </a:lnTo>
                <a:lnTo>
                  <a:pt x="448589" y="143484"/>
                </a:lnTo>
                <a:lnTo>
                  <a:pt x="461200" y="155968"/>
                </a:lnTo>
                <a:lnTo>
                  <a:pt x="469519" y="176199"/>
                </a:lnTo>
                <a:lnTo>
                  <a:pt x="472516" y="203669"/>
                </a:lnTo>
                <a:lnTo>
                  <a:pt x="472516" y="121780"/>
                </a:lnTo>
                <a:lnTo>
                  <a:pt x="462064" y="113449"/>
                </a:lnTo>
                <a:lnTo>
                  <a:pt x="432739" y="107175"/>
                </a:lnTo>
                <a:lnTo>
                  <a:pt x="403644" y="113449"/>
                </a:lnTo>
                <a:lnTo>
                  <a:pt x="380542" y="131940"/>
                </a:lnTo>
                <a:lnTo>
                  <a:pt x="365315" y="162179"/>
                </a:lnTo>
                <a:lnTo>
                  <a:pt x="359829" y="203669"/>
                </a:lnTo>
                <a:lnTo>
                  <a:pt x="365315" y="245160"/>
                </a:lnTo>
                <a:lnTo>
                  <a:pt x="380542" y="275399"/>
                </a:lnTo>
                <a:lnTo>
                  <a:pt x="403644" y="293890"/>
                </a:lnTo>
                <a:lnTo>
                  <a:pt x="432739" y="300164"/>
                </a:lnTo>
                <a:lnTo>
                  <a:pt x="462064" y="293890"/>
                </a:lnTo>
                <a:lnTo>
                  <a:pt x="485267" y="275399"/>
                </a:lnTo>
                <a:lnTo>
                  <a:pt x="488950" y="268122"/>
                </a:lnTo>
                <a:lnTo>
                  <a:pt x="500545" y="245160"/>
                </a:lnTo>
                <a:lnTo>
                  <a:pt x="506031" y="203669"/>
                </a:lnTo>
                <a:close/>
              </a:path>
              <a:path w="657225" h="316864">
                <a:moveTo>
                  <a:pt x="515239" y="49720"/>
                </a:moveTo>
                <a:lnTo>
                  <a:pt x="449313" y="49720"/>
                </a:lnTo>
                <a:lnTo>
                  <a:pt x="449313" y="0"/>
                </a:lnTo>
                <a:lnTo>
                  <a:pt x="413219" y="0"/>
                </a:lnTo>
                <a:lnTo>
                  <a:pt x="413219" y="49720"/>
                </a:lnTo>
                <a:lnTo>
                  <a:pt x="347306" y="49720"/>
                </a:lnTo>
                <a:lnTo>
                  <a:pt x="347306" y="82499"/>
                </a:lnTo>
                <a:lnTo>
                  <a:pt x="515239" y="82499"/>
                </a:lnTo>
                <a:lnTo>
                  <a:pt x="515239" y="49720"/>
                </a:lnTo>
                <a:close/>
              </a:path>
              <a:path w="657225" h="316864">
                <a:moveTo>
                  <a:pt x="656666" y="736"/>
                </a:moveTo>
                <a:lnTo>
                  <a:pt x="622782" y="736"/>
                </a:lnTo>
                <a:lnTo>
                  <a:pt x="622782" y="127431"/>
                </a:lnTo>
                <a:lnTo>
                  <a:pt x="572325" y="127431"/>
                </a:lnTo>
                <a:lnTo>
                  <a:pt x="572325" y="2578"/>
                </a:lnTo>
                <a:lnTo>
                  <a:pt x="538441" y="2578"/>
                </a:lnTo>
                <a:lnTo>
                  <a:pt x="538441" y="309740"/>
                </a:lnTo>
                <a:lnTo>
                  <a:pt x="572325" y="309740"/>
                </a:lnTo>
                <a:lnTo>
                  <a:pt x="572325" y="161683"/>
                </a:lnTo>
                <a:lnTo>
                  <a:pt x="622782" y="161683"/>
                </a:lnTo>
                <a:lnTo>
                  <a:pt x="622782" y="315264"/>
                </a:lnTo>
                <a:lnTo>
                  <a:pt x="656666" y="315264"/>
                </a:lnTo>
                <a:lnTo>
                  <a:pt x="656666" y="161683"/>
                </a:lnTo>
                <a:lnTo>
                  <a:pt x="656666" y="127431"/>
                </a:lnTo>
                <a:lnTo>
                  <a:pt x="656666" y="73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18039" y="3427666"/>
            <a:ext cx="683260" cy="321945"/>
          </a:xfrm>
          <a:custGeom>
            <a:avLst/>
            <a:gdLst/>
            <a:ahLst/>
            <a:cxnLst/>
            <a:rect l="l" t="t" r="r" b="b"/>
            <a:pathLst>
              <a:path w="683259" h="321945">
                <a:moveTo>
                  <a:pt x="297586" y="145427"/>
                </a:moveTo>
                <a:lnTo>
                  <a:pt x="58191" y="145427"/>
                </a:lnTo>
                <a:lnTo>
                  <a:pt x="58191" y="108597"/>
                </a:lnTo>
                <a:lnTo>
                  <a:pt x="288747" y="108597"/>
                </a:lnTo>
                <a:lnTo>
                  <a:pt x="288747" y="78117"/>
                </a:lnTo>
                <a:lnTo>
                  <a:pt x="58191" y="78117"/>
                </a:lnTo>
                <a:lnTo>
                  <a:pt x="58191" y="41287"/>
                </a:lnTo>
                <a:lnTo>
                  <a:pt x="292798" y="41287"/>
                </a:lnTo>
                <a:lnTo>
                  <a:pt x="292798" y="9537"/>
                </a:lnTo>
                <a:lnTo>
                  <a:pt x="21729" y="9537"/>
                </a:lnTo>
                <a:lnTo>
                  <a:pt x="21729" y="41287"/>
                </a:lnTo>
                <a:lnTo>
                  <a:pt x="21729" y="78117"/>
                </a:lnTo>
                <a:lnTo>
                  <a:pt x="21729" y="108597"/>
                </a:lnTo>
                <a:lnTo>
                  <a:pt x="21729" y="145427"/>
                </a:lnTo>
                <a:lnTo>
                  <a:pt x="21729" y="178447"/>
                </a:lnTo>
                <a:lnTo>
                  <a:pt x="297586" y="178447"/>
                </a:lnTo>
                <a:lnTo>
                  <a:pt x="297586" y="145427"/>
                </a:lnTo>
                <a:close/>
              </a:path>
              <a:path w="683259" h="321945">
                <a:moveTo>
                  <a:pt x="314159" y="215087"/>
                </a:moveTo>
                <a:lnTo>
                  <a:pt x="0" y="215087"/>
                </a:lnTo>
                <a:lnTo>
                  <a:pt x="0" y="248234"/>
                </a:lnTo>
                <a:lnTo>
                  <a:pt x="138112" y="248234"/>
                </a:lnTo>
                <a:lnTo>
                  <a:pt x="138112" y="321894"/>
                </a:lnTo>
                <a:lnTo>
                  <a:pt x="175310" y="321894"/>
                </a:lnTo>
                <a:lnTo>
                  <a:pt x="175310" y="248234"/>
                </a:lnTo>
                <a:lnTo>
                  <a:pt x="314159" y="248234"/>
                </a:lnTo>
                <a:lnTo>
                  <a:pt x="314159" y="215087"/>
                </a:lnTo>
                <a:close/>
              </a:path>
              <a:path w="683259" h="321945">
                <a:moveTo>
                  <a:pt x="575284" y="271437"/>
                </a:moveTo>
                <a:lnTo>
                  <a:pt x="507225" y="185991"/>
                </a:lnTo>
                <a:lnTo>
                  <a:pt x="474370" y="144741"/>
                </a:lnTo>
                <a:lnTo>
                  <a:pt x="478294" y="121894"/>
                </a:lnTo>
                <a:lnTo>
                  <a:pt x="481228" y="97599"/>
                </a:lnTo>
                <a:lnTo>
                  <a:pt x="483120" y="71920"/>
                </a:lnTo>
                <a:lnTo>
                  <a:pt x="483946" y="44932"/>
                </a:lnTo>
                <a:lnTo>
                  <a:pt x="563130" y="44932"/>
                </a:lnTo>
                <a:lnTo>
                  <a:pt x="563130" y="11417"/>
                </a:lnTo>
                <a:lnTo>
                  <a:pt x="365353" y="11417"/>
                </a:lnTo>
                <a:lnTo>
                  <a:pt x="365353" y="44932"/>
                </a:lnTo>
                <a:lnTo>
                  <a:pt x="447116" y="44932"/>
                </a:lnTo>
                <a:lnTo>
                  <a:pt x="442760" y="111099"/>
                </a:lnTo>
                <a:lnTo>
                  <a:pt x="431279" y="167982"/>
                </a:lnTo>
                <a:lnTo>
                  <a:pt x="413067" y="213233"/>
                </a:lnTo>
                <a:lnTo>
                  <a:pt x="388505" y="244563"/>
                </a:lnTo>
                <a:lnTo>
                  <a:pt x="357987" y="259651"/>
                </a:lnTo>
                <a:lnTo>
                  <a:pt x="357987" y="295744"/>
                </a:lnTo>
                <a:lnTo>
                  <a:pt x="391541" y="285432"/>
                </a:lnTo>
                <a:lnTo>
                  <a:pt x="420649" y="263245"/>
                </a:lnTo>
                <a:lnTo>
                  <a:pt x="444842" y="229857"/>
                </a:lnTo>
                <a:lnTo>
                  <a:pt x="463689" y="185991"/>
                </a:lnTo>
                <a:lnTo>
                  <a:pt x="546557" y="293166"/>
                </a:lnTo>
                <a:lnTo>
                  <a:pt x="575284" y="271437"/>
                </a:lnTo>
                <a:close/>
              </a:path>
              <a:path w="683259" h="321945">
                <a:moveTo>
                  <a:pt x="683196" y="127431"/>
                </a:moveTo>
                <a:lnTo>
                  <a:pt x="639000" y="127431"/>
                </a:lnTo>
                <a:lnTo>
                  <a:pt x="639000" y="0"/>
                </a:lnTo>
                <a:lnTo>
                  <a:pt x="602538" y="0"/>
                </a:lnTo>
                <a:lnTo>
                  <a:pt x="602538" y="314528"/>
                </a:lnTo>
                <a:lnTo>
                  <a:pt x="639000" y="314528"/>
                </a:lnTo>
                <a:lnTo>
                  <a:pt x="639000" y="162420"/>
                </a:lnTo>
                <a:lnTo>
                  <a:pt x="683196" y="162420"/>
                </a:lnTo>
                <a:lnTo>
                  <a:pt x="683196" y="12743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235842" y="3427661"/>
            <a:ext cx="290195" cy="310515"/>
          </a:xfrm>
          <a:custGeom>
            <a:avLst/>
            <a:gdLst/>
            <a:ahLst/>
            <a:cxnLst/>
            <a:rect l="l" t="t" r="r" b="b"/>
            <a:pathLst>
              <a:path w="290195" h="310514">
                <a:moveTo>
                  <a:pt x="289847" y="164258"/>
                </a:moveTo>
                <a:lnTo>
                  <a:pt x="253386" y="164258"/>
                </a:lnTo>
                <a:lnTo>
                  <a:pt x="253386" y="88390"/>
                </a:lnTo>
                <a:lnTo>
                  <a:pt x="192249" y="88390"/>
                </a:lnTo>
                <a:lnTo>
                  <a:pt x="192249" y="57453"/>
                </a:lnTo>
                <a:lnTo>
                  <a:pt x="253386" y="57453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164258"/>
                </a:lnTo>
                <a:close/>
              </a:path>
              <a:path w="290195" h="310514">
                <a:moveTo>
                  <a:pt x="204771" y="39039"/>
                </a:moveTo>
                <a:lnTo>
                  <a:pt x="4051" y="39039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039"/>
                </a:lnTo>
                <a:close/>
              </a:path>
              <a:path w="290195" h="310514">
                <a:moveTo>
                  <a:pt x="0" y="163890"/>
                </a:moveTo>
                <a:lnTo>
                  <a:pt x="0" y="131480"/>
                </a:lnTo>
                <a:lnTo>
                  <a:pt x="34941" y="120972"/>
                </a:lnTo>
                <a:lnTo>
                  <a:pt x="61873" y="101004"/>
                </a:lnTo>
                <a:lnTo>
                  <a:pt x="79965" y="73163"/>
                </a:lnTo>
                <a:lnTo>
                  <a:pt x="88390" y="39039"/>
                </a:lnTo>
                <a:lnTo>
                  <a:pt x="125219" y="39039"/>
                </a:lnTo>
                <a:lnTo>
                  <a:pt x="124327" y="48568"/>
                </a:lnTo>
                <a:lnTo>
                  <a:pt x="122779" y="57822"/>
                </a:lnTo>
                <a:lnTo>
                  <a:pt x="120610" y="66799"/>
                </a:lnTo>
                <a:lnTo>
                  <a:pt x="117853" y="75500"/>
                </a:lnTo>
                <a:lnTo>
                  <a:pt x="165417" y="103858"/>
                </a:lnTo>
                <a:lnTo>
                  <a:pt x="104227" y="103858"/>
                </a:lnTo>
                <a:lnTo>
                  <a:pt x="85248" y="126600"/>
                </a:lnTo>
                <a:lnTo>
                  <a:pt x="61228" y="144647"/>
                </a:lnTo>
                <a:lnTo>
                  <a:pt x="32651" y="157307"/>
                </a:lnTo>
                <a:lnTo>
                  <a:pt x="0" y="163890"/>
                </a:lnTo>
                <a:close/>
              </a:path>
              <a:path w="290195" h="310514">
                <a:moveTo>
                  <a:pt x="197773" y="160944"/>
                </a:moveTo>
                <a:lnTo>
                  <a:pt x="104227" y="103858"/>
                </a:lnTo>
                <a:lnTo>
                  <a:pt x="165417" y="103858"/>
                </a:lnTo>
                <a:lnTo>
                  <a:pt x="215451" y="133690"/>
                </a:lnTo>
                <a:lnTo>
                  <a:pt x="197773" y="160944"/>
                </a:lnTo>
                <a:close/>
              </a:path>
              <a:path w="290195" h="310514">
                <a:moveTo>
                  <a:pt x="289847" y="310471"/>
                </a:moveTo>
                <a:lnTo>
                  <a:pt x="22097" y="310471"/>
                </a:lnTo>
                <a:lnTo>
                  <a:pt x="22097" y="181568"/>
                </a:lnTo>
                <a:lnTo>
                  <a:pt x="58190" y="181568"/>
                </a:lnTo>
                <a:lnTo>
                  <a:pt x="58190" y="213978"/>
                </a:lnTo>
                <a:lnTo>
                  <a:pt x="289847" y="213978"/>
                </a:lnTo>
                <a:lnTo>
                  <a:pt x="289847" y="242705"/>
                </a:lnTo>
                <a:lnTo>
                  <a:pt x="58190" y="242705"/>
                </a:lnTo>
                <a:lnTo>
                  <a:pt x="58190" y="281008"/>
                </a:lnTo>
                <a:lnTo>
                  <a:pt x="289847" y="281008"/>
                </a:lnTo>
                <a:lnTo>
                  <a:pt x="289847" y="310471"/>
                </a:lnTo>
                <a:close/>
              </a:path>
              <a:path w="290195" h="310514">
                <a:moveTo>
                  <a:pt x="289847" y="213978"/>
                </a:moveTo>
                <a:lnTo>
                  <a:pt x="253754" y="213978"/>
                </a:lnTo>
                <a:lnTo>
                  <a:pt x="253754" y="181568"/>
                </a:lnTo>
                <a:lnTo>
                  <a:pt x="289847" y="181568"/>
                </a:lnTo>
                <a:lnTo>
                  <a:pt x="289847" y="213978"/>
                </a:lnTo>
                <a:close/>
              </a:path>
              <a:path w="290195" h="310514">
                <a:moveTo>
                  <a:pt x="289847" y="281008"/>
                </a:moveTo>
                <a:lnTo>
                  <a:pt x="253754" y="281008"/>
                </a:lnTo>
                <a:lnTo>
                  <a:pt x="253754" y="242705"/>
                </a:lnTo>
                <a:lnTo>
                  <a:pt x="289847" y="242705"/>
                </a:lnTo>
                <a:lnTo>
                  <a:pt x="289847" y="281008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583873" y="3427666"/>
            <a:ext cx="653415" cy="314960"/>
          </a:xfrm>
          <a:custGeom>
            <a:avLst/>
            <a:gdLst/>
            <a:ahLst/>
            <a:cxnLst/>
            <a:rect l="l" t="t" r="r" b="b"/>
            <a:pathLst>
              <a:path w="653415" h="314960">
                <a:moveTo>
                  <a:pt x="291693" y="3187"/>
                </a:moveTo>
                <a:lnTo>
                  <a:pt x="20624" y="3187"/>
                </a:lnTo>
                <a:lnTo>
                  <a:pt x="20624" y="36207"/>
                </a:lnTo>
                <a:lnTo>
                  <a:pt x="254863" y="36207"/>
                </a:lnTo>
                <a:lnTo>
                  <a:pt x="254863" y="123837"/>
                </a:lnTo>
                <a:lnTo>
                  <a:pt x="291693" y="123837"/>
                </a:lnTo>
                <a:lnTo>
                  <a:pt x="291693" y="36207"/>
                </a:lnTo>
                <a:lnTo>
                  <a:pt x="291693" y="3187"/>
                </a:lnTo>
                <a:close/>
              </a:path>
              <a:path w="653415" h="314960">
                <a:moveTo>
                  <a:pt x="297954" y="278777"/>
                </a:moveTo>
                <a:lnTo>
                  <a:pt x="58928" y="278777"/>
                </a:lnTo>
                <a:lnTo>
                  <a:pt x="58928" y="208927"/>
                </a:lnTo>
                <a:lnTo>
                  <a:pt x="21729" y="208927"/>
                </a:lnTo>
                <a:lnTo>
                  <a:pt x="21729" y="278777"/>
                </a:lnTo>
                <a:lnTo>
                  <a:pt x="21729" y="310527"/>
                </a:lnTo>
                <a:lnTo>
                  <a:pt x="297954" y="310527"/>
                </a:lnTo>
                <a:lnTo>
                  <a:pt x="297954" y="278777"/>
                </a:lnTo>
                <a:close/>
              </a:path>
              <a:path w="653415" h="314960">
                <a:moveTo>
                  <a:pt x="314159" y="144373"/>
                </a:moveTo>
                <a:lnTo>
                  <a:pt x="0" y="144373"/>
                </a:lnTo>
                <a:lnTo>
                  <a:pt x="0" y="176415"/>
                </a:lnTo>
                <a:lnTo>
                  <a:pt x="314159" y="176415"/>
                </a:lnTo>
                <a:lnTo>
                  <a:pt x="314159" y="144373"/>
                </a:lnTo>
                <a:close/>
              </a:path>
              <a:path w="653415" h="314960">
                <a:moveTo>
                  <a:pt x="569747" y="138480"/>
                </a:moveTo>
                <a:lnTo>
                  <a:pt x="517029" y="102387"/>
                </a:lnTo>
                <a:lnTo>
                  <a:pt x="473989" y="72923"/>
                </a:lnTo>
                <a:lnTo>
                  <a:pt x="479094" y="57048"/>
                </a:lnTo>
                <a:lnTo>
                  <a:pt x="482790" y="40424"/>
                </a:lnTo>
                <a:lnTo>
                  <a:pt x="485025" y="23101"/>
                </a:lnTo>
                <a:lnTo>
                  <a:pt x="485775" y="5156"/>
                </a:lnTo>
                <a:lnTo>
                  <a:pt x="449313" y="2946"/>
                </a:lnTo>
                <a:lnTo>
                  <a:pt x="442556" y="50673"/>
                </a:lnTo>
                <a:lnTo>
                  <a:pt x="424002" y="91160"/>
                </a:lnTo>
                <a:lnTo>
                  <a:pt x="394525" y="121132"/>
                </a:lnTo>
                <a:lnTo>
                  <a:pt x="355041" y="137375"/>
                </a:lnTo>
                <a:lnTo>
                  <a:pt x="355041" y="170522"/>
                </a:lnTo>
                <a:lnTo>
                  <a:pt x="387642" y="162356"/>
                </a:lnTo>
                <a:lnTo>
                  <a:pt x="416166" y="147777"/>
                </a:lnTo>
                <a:lnTo>
                  <a:pt x="440283" y="127533"/>
                </a:lnTo>
                <a:lnTo>
                  <a:pt x="459625" y="102387"/>
                </a:lnTo>
                <a:lnTo>
                  <a:pt x="549490" y="164261"/>
                </a:lnTo>
                <a:lnTo>
                  <a:pt x="569747" y="138480"/>
                </a:lnTo>
                <a:close/>
              </a:path>
              <a:path w="653415" h="314960">
                <a:moveTo>
                  <a:pt x="650405" y="0"/>
                </a:moveTo>
                <a:lnTo>
                  <a:pt x="613943" y="0"/>
                </a:lnTo>
                <a:lnTo>
                  <a:pt x="613943" y="51193"/>
                </a:lnTo>
                <a:lnTo>
                  <a:pt x="538073" y="51193"/>
                </a:lnTo>
                <a:lnTo>
                  <a:pt x="538073" y="83604"/>
                </a:lnTo>
                <a:lnTo>
                  <a:pt x="613943" y="83604"/>
                </a:lnTo>
                <a:lnTo>
                  <a:pt x="613943" y="176784"/>
                </a:lnTo>
                <a:lnTo>
                  <a:pt x="650405" y="176784"/>
                </a:lnTo>
                <a:lnTo>
                  <a:pt x="650405" y="0"/>
                </a:lnTo>
                <a:close/>
              </a:path>
              <a:path w="653415" h="314960">
                <a:moveTo>
                  <a:pt x="652983" y="250812"/>
                </a:moveTo>
                <a:lnTo>
                  <a:pt x="642467" y="221437"/>
                </a:lnTo>
                <a:lnTo>
                  <a:pt x="635889" y="216928"/>
                </a:lnTo>
                <a:lnTo>
                  <a:pt x="614311" y="202158"/>
                </a:lnTo>
                <a:lnTo>
                  <a:pt x="614311" y="250812"/>
                </a:lnTo>
                <a:lnTo>
                  <a:pt x="606729" y="265887"/>
                </a:lnTo>
                <a:lnTo>
                  <a:pt x="586003" y="276453"/>
                </a:lnTo>
                <a:lnTo>
                  <a:pt x="555117" y="282663"/>
                </a:lnTo>
                <a:lnTo>
                  <a:pt x="517080" y="284695"/>
                </a:lnTo>
                <a:lnTo>
                  <a:pt x="479056" y="282663"/>
                </a:lnTo>
                <a:lnTo>
                  <a:pt x="448170" y="276453"/>
                </a:lnTo>
                <a:lnTo>
                  <a:pt x="427431" y="265887"/>
                </a:lnTo>
                <a:lnTo>
                  <a:pt x="419849" y="250812"/>
                </a:lnTo>
                <a:lnTo>
                  <a:pt x="427431" y="235724"/>
                </a:lnTo>
                <a:lnTo>
                  <a:pt x="448170" y="225171"/>
                </a:lnTo>
                <a:lnTo>
                  <a:pt x="479056" y="218960"/>
                </a:lnTo>
                <a:lnTo>
                  <a:pt x="517080" y="216928"/>
                </a:lnTo>
                <a:lnTo>
                  <a:pt x="555117" y="218960"/>
                </a:lnTo>
                <a:lnTo>
                  <a:pt x="586003" y="225171"/>
                </a:lnTo>
                <a:lnTo>
                  <a:pt x="606729" y="235724"/>
                </a:lnTo>
                <a:lnTo>
                  <a:pt x="614311" y="250812"/>
                </a:lnTo>
                <a:lnTo>
                  <a:pt x="614311" y="202158"/>
                </a:lnTo>
                <a:lnTo>
                  <a:pt x="613625" y="201688"/>
                </a:lnTo>
                <a:lnTo>
                  <a:pt x="570484" y="190576"/>
                </a:lnTo>
                <a:lnTo>
                  <a:pt x="517080" y="187096"/>
                </a:lnTo>
                <a:lnTo>
                  <a:pt x="463689" y="190576"/>
                </a:lnTo>
                <a:lnTo>
                  <a:pt x="420547" y="201688"/>
                </a:lnTo>
                <a:lnTo>
                  <a:pt x="391693" y="221437"/>
                </a:lnTo>
                <a:lnTo>
                  <a:pt x="381177" y="250812"/>
                </a:lnTo>
                <a:lnTo>
                  <a:pt x="391693" y="280187"/>
                </a:lnTo>
                <a:lnTo>
                  <a:pt x="420547" y="299935"/>
                </a:lnTo>
                <a:lnTo>
                  <a:pt x="463689" y="311048"/>
                </a:lnTo>
                <a:lnTo>
                  <a:pt x="517080" y="314528"/>
                </a:lnTo>
                <a:lnTo>
                  <a:pt x="570484" y="311048"/>
                </a:lnTo>
                <a:lnTo>
                  <a:pt x="613625" y="299935"/>
                </a:lnTo>
                <a:lnTo>
                  <a:pt x="635889" y="284695"/>
                </a:lnTo>
                <a:lnTo>
                  <a:pt x="642467" y="280187"/>
                </a:lnTo>
                <a:lnTo>
                  <a:pt x="652983" y="2508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292476" y="3426556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156893" y="114539"/>
                </a:moveTo>
                <a:lnTo>
                  <a:pt x="103306" y="111466"/>
                </a:lnTo>
                <a:lnTo>
                  <a:pt x="59387" y="101556"/>
                </a:lnTo>
                <a:lnTo>
                  <a:pt x="29693" y="83775"/>
                </a:lnTo>
                <a:lnTo>
                  <a:pt x="18782" y="57085"/>
                </a:lnTo>
                <a:lnTo>
                  <a:pt x="29693" y="30608"/>
                </a:lnTo>
                <a:lnTo>
                  <a:pt x="59387" y="12936"/>
                </a:lnTo>
                <a:lnTo>
                  <a:pt x="103306" y="3067"/>
                </a:lnTo>
                <a:lnTo>
                  <a:pt x="156893" y="0"/>
                </a:lnTo>
                <a:lnTo>
                  <a:pt x="210479" y="3067"/>
                </a:lnTo>
                <a:lnTo>
                  <a:pt x="254398" y="12936"/>
                </a:lnTo>
                <a:lnTo>
                  <a:pt x="279074" y="27622"/>
                </a:lnTo>
                <a:lnTo>
                  <a:pt x="156893" y="27622"/>
                </a:lnTo>
                <a:lnTo>
                  <a:pt x="118032" y="29325"/>
                </a:lnTo>
                <a:lnTo>
                  <a:pt x="86042" y="34619"/>
                </a:lnTo>
                <a:lnTo>
                  <a:pt x="64342" y="43780"/>
                </a:lnTo>
                <a:lnTo>
                  <a:pt x="56348" y="57085"/>
                </a:lnTo>
                <a:lnTo>
                  <a:pt x="64342" y="70545"/>
                </a:lnTo>
                <a:lnTo>
                  <a:pt x="86042" y="79689"/>
                </a:lnTo>
                <a:lnTo>
                  <a:pt x="118032" y="84897"/>
                </a:lnTo>
                <a:lnTo>
                  <a:pt x="156893" y="86549"/>
                </a:lnTo>
                <a:lnTo>
                  <a:pt x="279460" y="86549"/>
                </a:lnTo>
                <a:lnTo>
                  <a:pt x="254398" y="101556"/>
                </a:lnTo>
                <a:lnTo>
                  <a:pt x="210479" y="111466"/>
                </a:lnTo>
                <a:lnTo>
                  <a:pt x="156893" y="114539"/>
                </a:lnTo>
                <a:close/>
              </a:path>
              <a:path w="314325" h="312420">
                <a:moveTo>
                  <a:pt x="279460" y="86549"/>
                </a:moveTo>
                <a:lnTo>
                  <a:pt x="156893" y="86549"/>
                </a:lnTo>
                <a:lnTo>
                  <a:pt x="195753" y="84897"/>
                </a:lnTo>
                <a:lnTo>
                  <a:pt x="227743" y="79689"/>
                </a:lnTo>
                <a:lnTo>
                  <a:pt x="249444" y="70545"/>
                </a:lnTo>
                <a:lnTo>
                  <a:pt x="257437" y="57085"/>
                </a:lnTo>
                <a:lnTo>
                  <a:pt x="249444" y="43780"/>
                </a:lnTo>
                <a:lnTo>
                  <a:pt x="227743" y="34619"/>
                </a:lnTo>
                <a:lnTo>
                  <a:pt x="195753" y="29325"/>
                </a:lnTo>
                <a:lnTo>
                  <a:pt x="156893" y="27622"/>
                </a:lnTo>
                <a:lnTo>
                  <a:pt x="279074" y="27622"/>
                </a:lnTo>
                <a:lnTo>
                  <a:pt x="284092" y="30608"/>
                </a:lnTo>
                <a:lnTo>
                  <a:pt x="295003" y="57085"/>
                </a:lnTo>
                <a:lnTo>
                  <a:pt x="284092" y="83775"/>
                </a:lnTo>
                <a:lnTo>
                  <a:pt x="279460" y="86549"/>
                </a:lnTo>
                <a:close/>
              </a:path>
              <a:path w="314325" h="312420">
                <a:moveTo>
                  <a:pt x="314154" y="162417"/>
                </a:moveTo>
                <a:lnTo>
                  <a:pt x="0" y="162417"/>
                </a:lnTo>
                <a:lnTo>
                  <a:pt x="0" y="134058"/>
                </a:lnTo>
                <a:lnTo>
                  <a:pt x="314154" y="134058"/>
                </a:lnTo>
                <a:lnTo>
                  <a:pt x="314154" y="162417"/>
                </a:lnTo>
                <a:close/>
              </a:path>
              <a:path w="314325" h="312420">
                <a:moveTo>
                  <a:pt x="297949" y="311944"/>
                </a:moveTo>
                <a:lnTo>
                  <a:pt x="21729" y="311944"/>
                </a:lnTo>
                <a:lnTo>
                  <a:pt x="21729" y="236812"/>
                </a:lnTo>
                <a:lnTo>
                  <a:pt x="256700" y="236812"/>
                </a:lnTo>
                <a:lnTo>
                  <a:pt x="256700" y="214715"/>
                </a:lnTo>
                <a:lnTo>
                  <a:pt x="20992" y="214715"/>
                </a:lnTo>
                <a:lnTo>
                  <a:pt x="20992" y="187461"/>
                </a:lnTo>
                <a:lnTo>
                  <a:pt x="292425" y="187461"/>
                </a:lnTo>
                <a:lnTo>
                  <a:pt x="292425" y="262593"/>
                </a:lnTo>
                <a:lnTo>
                  <a:pt x="57453" y="262593"/>
                </a:lnTo>
                <a:lnTo>
                  <a:pt x="57453" y="284690"/>
                </a:lnTo>
                <a:lnTo>
                  <a:pt x="297949" y="284690"/>
                </a:lnTo>
                <a:lnTo>
                  <a:pt x="297949" y="31194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749187" y="3427043"/>
            <a:ext cx="314325" cy="312420"/>
          </a:xfrm>
          <a:custGeom>
            <a:avLst/>
            <a:gdLst/>
            <a:ahLst/>
            <a:cxnLst/>
            <a:rect l="l" t="t" r="r" b="b"/>
            <a:pathLst>
              <a:path w="314325" h="312420">
                <a:moveTo>
                  <a:pt x="295744" y="283476"/>
                </a:moveTo>
                <a:lnTo>
                  <a:pt x="237921" y="283476"/>
                </a:lnTo>
                <a:lnTo>
                  <a:pt x="237921" y="226021"/>
                </a:lnTo>
                <a:lnTo>
                  <a:pt x="292061" y="226021"/>
                </a:lnTo>
                <a:lnTo>
                  <a:pt x="292061" y="196926"/>
                </a:lnTo>
                <a:lnTo>
                  <a:pt x="201828" y="196926"/>
                </a:lnTo>
                <a:lnTo>
                  <a:pt x="201828" y="226021"/>
                </a:lnTo>
                <a:lnTo>
                  <a:pt x="201828" y="283476"/>
                </a:lnTo>
                <a:lnTo>
                  <a:pt x="111594" y="283476"/>
                </a:lnTo>
                <a:lnTo>
                  <a:pt x="111594" y="226021"/>
                </a:lnTo>
                <a:lnTo>
                  <a:pt x="201828" y="226021"/>
                </a:lnTo>
                <a:lnTo>
                  <a:pt x="201828" y="196926"/>
                </a:lnTo>
                <a:lnTo>
                  <a:pt x="21361" y="196926"/>
                </a:lnTo>
                <a:lnTo>
                  <a:pt x="21361" y="226021"/>
                </a:lnTo>
                <a:lnTo>
                  <a:pt x="75501" y="226021"/>
                </a:lnTo>
                <a:lnTo>
                  <a:pt x="75501" y="283476"/>
                </a:lnTo>
                <a:lnTo>
                  <a:pt x="17678" y="283476"/>
                </a:lnTo>
                <a:lnTo>
                  <a:pt x="17678" y="312204"/>
                </a:lnTo>
                <a:lnTo>
                  <a:pt x="295744" y="312204"/>
                </a:lnTo>
                <a:lnTo>
                  <a:pt x="295744" y="283476"/>
                </a:lnTo>
                <a:close/>
              </a:path>
              <a:path w="314325" h="312420">
                <a:moveTo>
                  <a:pt x="314159" y="138734"/>
                </a:moveTo>
                <a:lnTo>
                  <a:pt x="174942" y="138734"/>
                </a:lnTo>
                <a:lnTo>
                  <a:pt x="174942" y="107950"/>
                </a:lnTo>
                <a:lnTo>
                  <a:pt x="295376" y="107950"/>
                </a:lnTo>
                <a:lnTo>
                  <a:pt x="295376" y="78740"/>
                </a:lnTo>
                <a:lnTo>
                  <a:pt x="59296" y="78740"/>
                </a:lnTo>
                <a:lnTo>
                  <a:pt x="59296" y="0"/>
                </a:lnTo>
                <a:lnTo>
                  <a:pt x="22466" y="0"/>
                </a:lnTo>
                <a:lnTo>
                  <a:pt x="22466" y="78740"/>
                </a:lnTo>
                <a:lnTo>
                  <a:pt x="22466" y="107950"/>
                </a:lnTo>
                <a:lnTo>
                  <a:pt x="138849" y="107950"/>
                </a:lnTo>
                <a:lnTo>
                  <a:pt x="138849" y="138734"/>
                </a:lnTo>
                <a:lnTo>
                  <a:pt x="0" y="138734"/>
                </a:lnTo>
                <a:lnTo>
                  <a:pt x="0" y="168198"/>
                </a:lnTo>
                <a:lnTo>
                  <a:pt x="314159" y="168198"/>
                </a:lnTo>
                <a:lnTo>
                  <a:pt x="314159" y="13873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115283" y="3427661"/>
            <a:ext cx="284480" cy="314960"/>
          </a:xfrm>
          <a:custGeom>
            <a:avLst/>
            <a:gdLst/>
            <a:ahLst/>
            <a:cxnLst/>
            <a:rect l="l" t="t" r="r" b="b"/>
            <a:pathLst>
              <a:path w="284480" h="314960">
                <a:moveTo>
                  <a:pt x="284322" y="314522"/>
                </a:moveTo>
                <a:lnTo>
                  <a:pt x="248229" y="314522"/>
                </a:lnTo>
                <a:lnTo>
                  <a:pt x="248229" y="226868"/>
                </a:lnTo>
                <a:lnTo>
                  <a:pt x="195195" y="226868"/>
                </a:lnTo>
                <a:lnTo>
                  <a:pt x="197773" y="192617"/>
                </a:lnTo>
                <a:lnTo>
                  <a:pt x="248229" y="192617"/>
                </a:lnTo>
                <a:lnTo>
                  <a:pt x="248229" y="113066"/>
                </a:lnTo>
                <a:lnTo>
                  <a:pt x="197773" y="113066"/>
                </a:lnTo>
                <a:lnTo>
                  <a:pt x="195195" y="78814"/>
                </a:lnTo>
                <a:lnTo>
                  <a:pt x="248229" y="78814"/>
                </a:lnTo>
                <a:lnTo>
                  <a:pt x="248229" y="0"/>
                </a:lnTo>
                <a:lnTo>
                  <a:pt x="284322" y="0"/>
                </a:lnTo>
                <a:lnTo>
                  <a:pt x="284322" y="314522"/>
                </a:lnTo>
                <a:close/>
              </a:path>
              <a:path w="284480" h="314960">
                <a:moveTo>
                  <a:pt x="93178" y="299791"/>
                </a:moveTo>
                <a:lnTo>
                  <a:pt x="55313" y="290980"/>
                </a:lnTo>
                <a:lnTo>
                  <a:pt x="25872" y="264112"/>
                </a:lnTo>
                <a:lnTo>
                  <a:pt x="6790" y="218530"/>
                </a:lnTo>
                <a:lnTo>
                  <a:pt x="0" y="153578"/>
                </a:lnTo>
                <a:lnTo>
                  <a:pt x="6790" y="88626"/>
                </a:lnTo>
                <a:lnTo>
                  <a:pt x="25872" y="43044"/>
                </a:lnTo>
                <a:lnTo>
                  <a:pt x="55313" y="16176"/>
                </a:lnTo>
                <a:lnTo>
                  <a:pt x="93178" y="7365"/>
                </a:lnTo>
                <a:lnTo>
                  <a:pt x="130830" y="16176"/>
                </a:lnTo>
                <a:lnTo>
                  <a:pt x="157799" y="40880"/>
                </a:lnTo>
                <a:lnTo>
                  <a:pt x="93178" y="40880"/>
                </a:lnTo>
                <a:lnTo>
                  <a:pt x="70430" y="47302"/>
                </a:lnTo>
                <a:lnTo>
                  <a:pt x="52343" y="67397"/>
                </a:lnTo>
                <a:lnTo>
                  <a:pt x="40402" y="102408"/>
                </a:lnTo>
                <a:lnTo>
                  <a:pt x="36092" y="153578"/>
                </a:lnTo>
                <a:lnTo>
                  <a:pt x="40402" y="204903"/>
                </a:lnTo>
                <a:lnTo>
                  <a:pt x="52343" y="239897"/>
                </a:lnTo>
                <a:lnTo>
                  <a:pt x="70430" y="259905"/>
                </a:lnTo>
                <a:lnTo>
                  <a:pt x="93178" y="266276"/>
                </a:lnTo>
                <a:lnTo>
                  <a:pt x="157799" y="266276"/>
                </a:lnTo>
                <a:lnTo>
                  <a:pt x="130830" y="290980"/>
                </a:lnTo>
                <a:lnTo>
                  <a:pt x="93178" y="299791"/>
                </a:lnTo>
                <a:close/>
              </a:path>
              <a:path w="284480" h="314960">
                <a:moveTo>
                  <a:pt x="157799" y="266276"/>
                </a:moveTo>
                <a:lnTo>
                  <a:pt x="93178" y="266276"/>
                </a:lnTo>
                <a:lnTo>
                  <a:pt x="115655" y="259905"/>
                </a:lnTo>
                <a:lnTo>
                  <a:pt x="133506" y="239897"/>
                </a:lnTo>
                <a:lnTo>
                  <a:pt x="145280" y="204903"/>
                </a:lnTo>
                <a:lnTo>
                  <a:pt x="149527" y="153578"/>
                </a:lnTo>
                <a:lnTo>
                  <a:pt x="145280" y="102408"/>
                </a:lnTo>
                <a:lnTo>
                  <a:pt x="133506" y="67397"/>
                </a:lnTo>
                <a:lnTo>
                  <a:pt x="115655" y="47302"/>
                </a:lnTo>
                <a:lnTo>
                  <a:pt x="93178" y="40880"/>
                </a:lnTo>
                <a:lnTo>
                  <a:pt x="157799" y="40880"/>
                </a:lnTo>
                <a:lnTo>
                  <a:pt x="160161" y="43044"/>
                </a:lnTo>
                <a:lnTo>
                  <a:pt x="179203" y="88626"/>
                </a:lnTo>
                <a:lnTo>
                  <a:pt x="185988" y="153578"/>
                </a:lnTo>
                <a:lnTo>
                  <a:pt x="179203" y="218530"/>
                </a:lnTo>
                <a:lnTo>
                  <a:pt x="160161" y="264112"/>
                </a:lnTo>
                <a:lnTo>
                  <a:pt x="157799" y="266276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71102" y="3869431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89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89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89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24296" y="3869431"/>
            <a:ext cx="324485" cy="314960"/>
          </a:xfrm>
          <a:custGeom>
            <a:avLst/>
            <a:gdLst/>
            <a:ahLst/>
            <a:cxnLst/>
            <a:rect l="l" t="t" r="r" b="b"/>
            <a:pathLst>
              <a:path w="324485" h="314960">
                <a:moveTo>
                  <a:pt x="280271" y="173834"/>
                </a:moveTo>
                <a:lnTo>
                  <a:pt x="243810" y="173834"/>
                </a:lnTo>
                <a:lnTo>
                  <a:pt x="243810" y="0"/>
                </a:lnTo>
                <a:lnTo>
                  <a:pt x="280271" y="0"/>
                </a:lnTo>
                <a:lnTo>
                  <a:pt x="280271" y="60031"/>
                </a:lnTo>
                <a:lnTo>
                  <a:pt x="324466" y="60031"/>
                </a:lnTo>
                <a:lnTo>
                  <a:pt x="324466" y="94651"/>
                </a:lnTo>
                <a:lnTo>
                  <a:pt x="280271" y="94651"/>
                </a:lnTo>
                <a:lnTo>
                  <a:pt x="280271" y="173834"/>
                </a:lnTo>
                <a:close/>
              </a:path>
              <a:path w="324485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324485" h="314960">
                <a:moveTo>
                  <a:pt x="0" y="167573"/>
                </a:moveTo>
                <a:lnTo>
                  <a:pt x="0" y="134795"/>
                </a:lnTo>
                <a:lnTo>
                  <a:pt x="35102" y="123982"/>
                </a:lnTo>
                <a:lnTo>
                  <a:pt x="62057" y="103260"/>
                </a:lnTo>
                <a:lnTo>
                  <a:pt x="80172" y="74458"/>
                </a:lnTo>
                <a:lnTo>
                  <a:pt x="88758" y="39407"/>
                </a:lnTo>
                <a:lnTo>
                  <a:pt x="125219" y="39407"/>
                </a:lnTo>
                <a:lnTo>
                  <a:pt x="124396" y="48447"/>
                </a:lnTo>
                <a:lnTo>
                  <a:pt x="123056" y="57315"/>
                </a:lnTo>
                <a:lnTo>
                  <a:pt x="121231" y="65976"/>
                </a:lnTo>
                <a:lnTo>
                  <a:pt x="118958" y="74395"/>
                </a:lnTo>
                <a:lnTo>
                  <a:pt x="166238" y="103490"/>
                </a:lnTo>
                <a:lnTo>
                  <a:pt x="105700" y="103490"/>
                </a:lnTo>
                <a:lnTo>
                  <a:pt x="86802" y="127590"/>
                </a:lnTo>
                <a:lnTo>
                  <a:pt x="62517" y="146857"/>
                </a:lnTo>
                <a:lnTo>
                  <a:pt x="33399" y="160460"/>
                </a:lnTo>
                <a:lnTo>
                  <a:pt x="0" y="167573"/>
                </a:lnTo>
                <a:close/>
              </a:path>
              <a:path w="324485" h="314960">
                <a:moveTo>
                  <a:pt x="196668" y="160576"/>
                </a:moveTo>
                <a:lnTo>
                  <a:pt x="105700" y="103490"/>
                </a:lnTo>
                <a:lnTo>
                  <a:pt x="166238" y="103490"/>
                </a:lnTo>
                <a:lnTo>
                  <a:pt x="214715" y="133322"/>
                </a:lnTo>
                <a:lnTo>
                  <a:pt x="196668" y="160576"/>
                </a:lnTo>
                <a:close/>
              </a:path>
              <a:path w="324485" h="314960">
                <a:moveTo>
                  <a:pt x="150263" y="314522"/>
                </a:moveTo>
                <a:lnTo>
                  <a:pt x="97505" y="310966"/>
                </a:lnTo>
                <a:lnTo>
                  <a:pt x="54691" y="299606"/>
                </a:lnTo>
                <a:lnTo>
                  <a:pt x="25964" y="279408"/>
                </a:lnTo>
                <a:lnTo>
                  <a:pt x="15468" y="249334"/>
                </a:lnTo>
                <a:lnTo>
                  <a:pt x="25964" y="219261"/>
                </a:lnTo>
                <a:lnTo>
                  <a:pt x="54691" y="199062"/>
                </a:lnTo>
                <a:lnTo>
                  <a:pt x="97505" y="187703"/>
                </a:lnTo>
                <a:lnTo>
                  <a:pt x="150263" y="184146"/>
                </a:lnTo>
                <a:lnTo>
                  <a:pt x="203177" y="187703"/>
                </a:lnTo>
                <a:lnTo>
                  <a:pt x="245974" y="199062"/>
                </a:lnTo>
                <a:lnTo>
                  <a:pt x="267646" y="214346"/>
                </a:lnTo>
                <a:lnTo>
                  <a:pt x="150263" y="214346"/>
                </a:lnTo>
                <a:lnTo>
                  <a:pt x="112772" y="216447"/>
                </a:lnTo>
                <a:lnTo>
                  <a:pt x="82359" y="222863"/>
                </a:lnTo>
                <a:lnTo>
                  <a:pt x="61959" y="233768"/>
                </a:lnTo>
                <a:lnTo>
                  <a:pt x="54507" y="249334"/>
                </a:lnTo>
                <a:lnTo>
                  <a:pt x="61959" y="265056"/>
                </a:lnTo>
                <a:lnTo>
                  <a:pt x="82359" y="275944"/>
                </a:lnTo>
                <a:lnTo>
                  <a:pt x="112772" y="282274"/>
                </a:lnTo>
                <a:lnTo>
                  <a:pt x="150263" y="284322"/>
                </a:lnTo>
                <a:lnTo>
                  <a:pt x="267646" y="284322"/>
                </a:lnTo>
                <a:lnTo>
                  <a:pt x="245974" y="299606"/>
                </a:lnTo>
                <a:lnTo>
                  <a:pt x="203177" y="310966"/>
                </a:lnTo>
                <a:lnTo>
                  <a:pt x="150263" y="314522"/>
                </a:lnTo>
                <a:close/>
              </a:path>
              <a:path w="324485" h="314960">
                <a:moveTo>
                  <a:pt x="267646" y="284322"/>
                </a:moveTo>
                <a:lnTo>
                  <a:pt x="150263" y="284322"/>
                </a:lnTo>
                <a:lnTo>
                  <a:pt x="187910" y="282274"/>
                </a:lnTo>
                <a:lnTo>
                  <a:pt x="218306" y="275944"/>
                </a:lnTo>
                <a:lnTo>
                  <a:pt x="238619" y="265056"/>
                </a:lnTo>
                <a:lnTo>
                  <a:pt x="246020" y="249334"/>
                </a:lnTo>
                <a:lnTo>
                  <a:pt x="238619" y="233768"/>
                </a:lnTo>
                <a:lnTo>
                  <a:pt x="218306" y="222863"/>
                </a:lnTo>
                <a:lnTo>
                  <a:pt x="187910" y="216447"/>
                </a:lnTo>
                <a:lnTo>
                  <a:pt x="150263" y="214346"/>
                </a:lnTo>
                <a:lnTo>
                  <a:pt x="267646" y="214346"/>
                </a:lnTo>
                <a:lnTo>
                  <a:pt x="274614" y="219261"/>
                </a:lnTo>
                <a:lnTo>
                  <a:pt x="285059" y="249334"/>
                </a:lnTo>
                <a:lnTo>
                  <a:pt x="274614" y="279408"/>
                </a:lnTo>
                <a:lnTo>
                  <a:pt x="267646" y="28432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3083" y="3869431"/>
            <a:ext cx="296545" cy="310515"/>
          </a:xfrm>
          <a:custGeom>
            <a:avLst/>
            <a:gdLst/>
            <a:ahLst/>
            <a:cxnLst/>
            <a:rect l="l" t="t" r="r" b="b"/>
            <a:pathLst>
              <a:path w="296544" h="310514">
                <a:moveTo>
                  <a:pt x="289847" y="233866"/>
                </a:moveTo>
                <a:lnTo>
                  <a:pt x="253386" y="233866"/>
                </a:lnTo>
                <a:lnTo>
                  <a:pt x="253386" y="106436"/>
                </a:lnTo>
                <a:lnTo>
                  <a:pt x="192249" y="106436"/>
                </a:lnTo>
                <a:lnTo>
                  <a:pt x="192249" y="74395"/>
                </a:lnTo>
                <a:lnTo>
                  <a:pt x="253386" y="74395"/>
                </a:lnTo>
                <a:lnTo>
                  <a:pt x="253386" y="0"/>
                </a:lnTo>
                <a:lnTo>
                  <a:pt x="289847" y="0"/>
                </a:lnTo>
                <a:lnTo>
                  <a:pt x="289847" y="233866"/>
                </a:lnTo>
                <a:close/>
              </a:path>
              <a:path w="296544" h="310514">
                <a:moveTo>
                  <a:pt x="204771" y="39775"/>
                </a:moveTo>
                <a:lnTo>
                  <a:pt x="4051" y="39775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775"/>
                </a:lnTo>
                <a:close/>
              </a:path>
              <a:path w="296544" h="310514">
                <a:moveTo>
                  <a:pt x="0" y="188934"/>
                </a:moveTo>
                <a:lnTo>
                  <a:pt x="0" y="155419"/>
                </a:lnTo>
                <a:lnTo>
                  <a:pt x="35620" y="143099"/>
                </a:lnTo>
                <a:lnTo>
                  <a:pt x="62886" y="118452"/>
                </a:lnTo>
                <a:lnTo>
                  <a:pt x="80898" y="83378"/>
                </a:lnTo>
                <a:lnTo>
                  <a:pt x="88758" y="39775"/>
                </a:lnTo>
                <a:lnTo>
                  <a:pt x="125588" y="39775"/>
                </a:lnTo>
                <a:lnTo>
                  <a:pt x="124632" y="52337"/>
                </a:lnTo>
                <a:lnTo>
                  <a:pt x="122918" y="64589"/>
                </a:lnTo>
                <a:lnTo>
                  <a:pt x="120512" y="76495"/>
                </a:lnTo>
                <a:lnTo>
                  <a:pt x="117485" y="88022"/>
                </a:lnTo>
                <a:lnTo>
                  <a:pt x="159051" y="118958"/>
                </a:lnTo>
                <a:lnTo>
                  <a:pt x="104595" y="118958"/>
                </a:lnTo>
                <a:lnTo>
                  <a:pt x="85766" y="145844"/>
                </a:lnTo>
                <a:lnTo>
                  <a:pt x="61689" y="166929"/>
                </a:lnTo>
                <a:lnTo>
                  <a:pt x="32916" y="181522"/>
                </a:lnTo>
                <a:lnTo>
                  <a:pt x="0" y="188934"/>
                </a:lnTo>
                <a:close/>
              </a:path>
              <a:path w="296544" h="310514">
                <a:moveTo>
                  <a:pt x="193354" y="186356"/>
                </a:moveTo>
                <a:lnTo>
                  <a:pt x="104595" y="118958"/>
                </a:lnTo>
                <a:lnTo>
                  <a:pt x="159051" y="118958"/>
                </a:lnTo>
                <a:lnTo>
                  <a:pt x="213978" y="159839"/>
                </a:lnTo>
                <a:lnTo>
                  <a:pt x="193354" y="186356"/>
                </a:lnTo>
                <a:close/>
              </a:path>
              <a:path w="296544" h="310514">
                <a:moveTo>
                  <a:pt x="296476" y="310471"/>
                </a:moveTo>
                <a:lnTo>
                  <a:pt x="22097" y="310471"/>
                </a:lnTo>
                <a:lnTo>
                  <a:pt x="22097" y="210295"/>
                </a:lnTo>
                <a:lnTo>
                  <a:pt x="59295" y="210295"/>
                </a:lnTo>
                <a:lnTo>
                  <a:pt x="59295" y="277693"/>
                </a:lnTo>
                <a:lnTo>
                  <a:pt x="296476" y="277693"/>
                </a:lnTo>
                <a:lnTo>
                  <a:pt x="296476" y="31047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32594" y="3868694"/>
            <a:ext cx="300990" cy="315595"/>
          </a:xfrm>
          <a:custGeom>
            <a:avLst/>
            <a:gdLst/>
            <a:ahLst/>
            <a:cxnLst/>
            <a:rect l="l" t="t" r="r" b="b"/>
            <a:pathLst>
              <a:path w="300989" h="315595">
                <a:moveTo>
                  <a:pt x="96492" y="47509"/>
                </a:moveTo>
                <a:lnTo>
                  <a:pt x="61505" y="47509"/>
                </a:lnTo>
                <a:lnTo>
                  <a:pt x="61505" y="0"/>
                </a:lnTo>
                <a:lnTo>
                  <a:pt x="96492" y="0"/>
                </a:lnTo>
                <a:lnTo>
                  <a:pt x="96492" y="47509"/>
                </a:lnTo>
                <a:close/>
              </a:path>
              <a:path w="300989" h="315595">
                <a:moveTo>
                  <a:pt x="219503" y="309734"/>
                </a:moveTo>
                <a:lnTo>
                  <a:pt x="184883" y="309734"/>
                </a:lnTo>
                <a:lnTo>
                  <a:pt x="184883" y="162417"/>
                </a:lnTo>
                <a:lnTo>
                  <a:pt x="141056" y="162417"/>
                </a:lnTo>
                <a:lnTo>
                  <a:pt x="141056" y="128166"/>
                </a:lnTo>
                <a:lnTo>
                  <a:pt x="184883" y="128166"/>
                </a:lnTo>
                <a:lnTo>
                  <a:pt x="184883" y="2578"/>
                </a:lnTo>
                <a:lnTo>
                  <a:pt x="219503" y="2578"/>
                </a:lnTo>
                <a:lnTo>
                  <a:pt x="219503" y="309734"/>
                </a:lnTo>
                <a:close/>
              </a:path>
              <a:path w="300989" h="315595">
                <a:moveTo>
                  <a:pt x="153578" y="80656"/>
                </a:moveTo>
                <a:lnTo>
                  <a:pt x="3314" y="80656"/>
                </a:lnTo>
                <a:lnTo>
                  <a:pt x="3314" y="47509"/>
                </a:lnTo>
                <a:lnTo>
                  <a:pt x="153578" y="47509"/>
                </a:lnTo>
                <a:lnTo>
                  <a:pt x="153578" y="80656"/>
                </a:lnTo>
                <a:close/>
              </a:path>
              <a:path w="300989" h="315595">
                <a:moveTo>
                  <a:pt x="0" y="296476"/>
                </a:moveTo>
                <a:lnTo>
                  <a:pt x="0" y="261856"/>
                </a:lnTo>
                <a:lnTo>
                  <a:pt x="26649" y="243850"/>
                </a:lnTo>
                <a:lnTo>
                  <a:pt x="45530" y="205645"/>
                </a:lnTo>
                <a:lnTo>
                  <a:pt x="57022" y="150246"/>
                </a:lnTo>
                <a:lnTo>
                  <a:pt x="61505" y="80656"/>
                </a:lnTo>
                <a:lnTo>
                  <a:pt x="96492" y="80656"/>
                </a:lnTo>
                <a:lnTo>
                  <a:pt x="96003" y="99358"/>
                </a:lnTo>
                <a:lnTo>
                  <a:pt x="95065" y="117301"/>
                </a:lnTo>
                <a:lnTo>
                  <a:pt x="93644" y="134415"/>
                </a:lnTo>
                <a:lnTo>
                  <a:pt x="91705" y="150632"/>
                </a:lnTo>
                <a:lnTo>
                  <a:pt x="120936" y="198878"/>
                </a:lnTo>
                <a:lnTo>
                  <a:pt x="82866" y="198878"/>
                </a:lnTo>
                <a:lnTo>
                  <a:pt x="69193" y="237848"/>
                </a:lnTo>
                <a:lnTo>
                  <a:pt x="50824" y="267289"/>
                </a:lnTo>
                <a:lnTo>
                  <a:pt x="27760" y="286923"/>
                </a:lnTo>
                <a:lnTo>
                  <a:pt x="0" y="296476"/>
                </a:lnTo>
                <a:close/>
              </a:path>
              <a:path w="300989" h="315595">
                <a:moveTo>
                  <a:pt x="138478" y="293161"/>
                </a:moveTo>
                <a:lnTo>
                  <a:pt x="82866" y="198878"/>
                </a:lnTo>
                <a:lnTo>
                  <a:pt x="120936" y="198878"/>
                </a:lnTo>
                <a:lnTo>
                  <a:pt x="167573" y="275851"/>
                </a:lnTo>
                <a:lnTo>
                  <a:pt x="138478" y="293161"/>
                </a:lnTo>
                <a:close/>
              </a:path>
              <a:path w="300989" h="315595">
                <a:moveTo>
                  <a:pt x="300895" y="315259"/>
                </a:moveTo>
                <a:lnTo>
                  <a:pt x="266276" y="315259"/>
                </a:lnTo>
                <a:lnTo>
                  <a:pt x="266276" y="736"/>
                </a:lnTo>
                <a:lnTo>
                  <a:pt x="300895" y="736"/>
                </a:lnTo>
                <a:lnTo>
                  <a:pt x="300895" y="315259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85413" y="3872813"/>
            <a:ext cx="314325" cy="307340"/>
          </a:xfrm>
          <a:custGeom>
            <a:avLst/>
            <a:gdLst/>
            <a:ahLst/>
            <a:cxnLst/>
            <a:rect l="l" t="t" r="r" b="b"/>
            <a:pathLst>
              <a:path w="314325" h="307339">
                <a:moveTo>
                  <a:pt x="296113" y="92710"/>
                </a:moveTo>
                <a:lnTo>
                  <a:pt x="58191" y="92710"/>
                </a:lnTo>
                <a:lnTo>
                  <a:pt x="58191" y="72390"/>
                </a:lnTo>
                <a:lnTo>
                  <a:pt x="291693" y="72390"/>
                </a:lnTo>
                <a:lnTo>
                  <a:pt x="291693" y="46990"/>
                </a:lnTo>
                <a:lnTo>
                  <a:pt x="291693" y="26670"/>
                </a:lnTo>
                <a:lnTo>
                  <a:pt x="291693" y="0"/>
                </a:lnTo>
                <a:lnTo>
                  <a:pt x="22834" y="0"/>
                </a:lnTo>
                <a:lnTo>
                  <a:pt x="22834" y="26670"/>
                </a:lnTo>
                <a:lnTo>
                  <a:pt x="256336" y="26670"/>
                </a:lnTo>
                <a:lnTo>
                  <a:pt x="256336" y="46990"/>
                </a:lnTo>
                <a:lnTo>
                  <a:pt x="22834" y="46990"/>
                </a:lnTo>
                <a:lnTo>
                  <a:pt x="22834" y="72390"/>
                </a:lnTo>
                <a:lnTo>
                  <a:pt x="22834" y="92710"/>
                </a:lnTo>
                <a:lnTo>
                  <a:pt x="22834" y="118110"/>
                </a:lnTo>
                <a:lnTo>
                  <a:pt x="296113" y="118110"/>
                </a:lnTo>
                <a:lnTo>
                  <a:pt x="296113" y="92710"/>
                </a:lnTo>
                <a:close/>
              </a:path>
              <a:path w="314325" h="307339">
                <a:moveTo>
                  <a:pt x="297954" y="281940"/>
                </a:moveTo>
                <a:lnTo>
                  <a:pt x="57086" y="281940"/>
                </a:lnTo>
                <a:lnTo>
                  <a:pt x="57086" y="261620"/>
                </a:lnTo>
                <a:lnTo>
                  <a:pt x="292430" y="261620"/>
                </a:lnTo>
                <a:lnTo>
                  <a:pt x="292430" y="236220"/>
                </a:lnTo>
                <a:lnTo>
                  <a:pt x="292430" y="215900"/>
                </a:lnTo>
                <a:lnTo>
                  <a:pt x="292430" y="190500"/>
                </a:lnTo>
                <a:lnTo>
                  <a:pt x="20993" y="190500"/>
                </a:lnTo>
                <a:lnTo>
                  <a:pt x="20993" y="215900"/>
                </a:lnTo>
                <a:lnTo>
                  <a:pt x="257073" y="215900"/>
                </a:lnTo>
                <a:lnTo>
                  <a:pt x="257073" y="236220"/>
                </a:lnTo>
                <a:lnTo>
                  <a:pt x="21729" y="236220"/>
                </a:lnTo>
                <a:lnTo>
                  <a:pt x="21729" y="261620"/>
                </a:lnTo>
                <a:lnTo>
                  <a:pt x="21729" y="281940"/>
                </a:lnTo>
                <a:lnTo>
                  <a:pt x="21729" y="307340"/>
                </a:lnTo>
                <a:lnTo>
                  <a:pt x="297954" y="307340"/>
                </a:lnTo>
                <a:lnTo>
                  <a:pt x="297954" y="281940"/>
                </a:lnTo>
                <a:close/>
              </a:path>
              <a:path w="314325" h="307339">
                <a:moveTo>
                  <a:pt x="314159" y="141363"/>
                </a:moveTo>
                <a:lnTo>
                  <a:pt x="0" y="141363"/>
                </a:lnTo>
                <a:lnTo>
                  <a:pt x="0" y="167881"/>
                </a:lnTo>
                <a:lnTo>
                  <a:pt x="314159" y="167881"/>
                </a:lnTo>
                <a:lnTo>
                  <a:pt x="314159" y="14136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2384" y="3860596"/>
            <a:ext cx="653415" cy="323850"/>
          </a:xfrm>
          <a:custGeom>
            <a:avLst/>
            <a:gdLst/>
            <a:ahLst/>
            <a:cxnLst/>
            <a:rect l="l" t="t" r="r" b="b"/>
            <a:pathLst>
              <a:path w="653414" h="323850">
                <a:moveTo>
                  <a:pt x="211404" y="25044"/>
                </a:moveTo>
                <a:lnTo>
                  <a:pt x="123748" y="25044"/>
                </a:lnTo>
                <a:lnTo>
                  <a:pt x="123748" y="0"/>
                </a:lnTo>
                <a:lnTo>
                  <a:pt x="86550" y="0"/>
                </a:lnTo>
                <a:lnTo>
                  <a:pt x="86550" y="25044"/>
                </a:lnTo>
                <a:lnTo>
                  <a:pt x="1104" y="25044"/>
                </a:lnTo>
                <a:lnTo>
                  <a:pt x="1104" y="50825"/>
                </a:lnTo>
                <a:lnTo>
                  <a:pt x="211404" y="50825"/>
                </a:lnTo>
                <a:lnTo>
                  <a:pt x="211404" y="25044"/>
                </a:lnTo>
                <a:close/>
              </a:path>
              <a:path w="653414" h="323850">
                <a:moveTo>
                  <a:pt x="222821" y="152476"/>
                </a:moveTo>
                <a:lnTo>
                  <a:pt x="204901" y="157746"/>
                </a:lnTo>
                <a:lnTo>
                  <a:pt x="181394" y="161455"/>
                </a:lnTo>
                <a:lnTo>
                  <a:pt x="153733" y="163715"/>
                </a:lnTo>
                <a:lnTo>
                  <a:pt x="123380" y="164630"/>
                </a:lnTo>
                <a:lnTo>
                  <a:pt x="123380" y="145846"/>
                </a:lnTo>
                <a:lnTo>
                  <a:pt x="154051" y="141478"/>
                </a:lnTo>
                <a:lnTo>
                  <a:pt x="176974" y="133007"/>
                </a:lnTo>
                <a:lnTo>
                  <a:pt x="190385" y="121539"/>
                </a:lnTo>
                <a:lnTo>
                  <a:pt x="191338" y="120726"/>
                </a:lnTo>
                <a:lnTo>
                  <a:pt x="196303" y="104965"/>
                </a:lnTo>
                <a:lnTo>
                  <a:pt x="190347" y="88392"/>
                </a:lnTo>
                <a:lnTo>
                  <a:pt x="190017" y="87490"/>
                </a:lnTo>
                <a:lnTo>
                  <a:pt x="171996" y="74536"/>
                </a:lnTo>
                <a:lnTo>
                  <a:pt x="162052" y="71729"/>
                </a:lnTo>
                <a:lnTo>
                  <a:pt x="162052" y="104965"/>
                </a:lnTo>
                <a:lnTo>
                  <a:pt x="158534" y="111442"/>
                </a:lnTo>
                <a:lnTo>
                  <a:pt x="147967" y="116700"/>
                </a:lnTo>
                <a:lnTo>
                  <a:pt x="130352" y="120243"/>
                </a:lnTo>
                <a:lnTo>
                  <a:pt x="105702" y="121539"/>
                </a:lnTo>
                <a:lnTo>
                  <a:pt x="81051" y="120243"/>
                </a:lnTo>
                <a:lnTo>
                  <a:pt x="63449" y="116700"/>
                </a:lnTo>
                <a:lnTo>
                  <a:pt x="52882" y="111442"/>
                </a:lnTo>
                <a:lnTo>
                  <a:pt x="49352" y="104965"/>
                </a:lnTo>
                <a:lnTo>
                  <a:pt x="52882" y="98488"/>
                </a:lnTo>
                <a:lnTo>
                  <a:pt x="63449" y="93230"/>
                </a:lnTo>
                <a:lnTo>
                  <a:pt x="81051" y="89687"/>
                </a:lnTo>
                <a:lnTo>
                  <a:pt x="105702" y="88392"/>
                </a:lnTo>
                <a:lnTo>
                  <a:pt x="130352" y="89687"/>
                </a:lnTo>
                <a:lnTo>
                  <a:pt x="147967" y="93230"/>
                </a:lnTo>
                <a:lnTo>
                  <a:pt x="158534" y="98488"/>
                </a:lnTo>
                <a:lnTo>
                  <a:pt x="162052" y="104965"/>
                </a:lnTo>
                <a:lnTo>
                  <a:pt x="162052" y="71729"/>
                </a:lnTo>
                <a:lnTo>
                  <a:pt x="143484" y="66484"/>
                </a:lnTo>
                <a:lnTo>
                  <a:pt x="105702" y="63715"/>
                </a:lnTo>
                <a:lnTo>
                  <a:pt x="67779" y="66484"/>
                </a:lnTo>
                <a:lnTo>
                  <a:pt x="39281" y="74536"/>
                </a:lnTo>
                <a:lnTo>
                  <a:pt x="21336" y="87490"/>
                </a:lnTo>
                <a:lnTo>
                  <a:pt x="15100" y="104965"/>
                </a:lnTo>
                <a:lnTo>
                  <a:pt x="20015" y="120675"/>
                </a:lnTo>
                <a:lnTo>
                  <a:pt x="34213" y="132816"/>
                </a:lnTo>
                <a:lnTo>
                  <a:pt x="56896" y="141173"/>
                </a:lnTo>
                <a:lnTo>
                  <a:pt x="87287" y="145478"/>
                </a:lnTo>
                <a:lnTo>
                  <a:pt x="87287" y="164630"/>
                </a:lnTo>
                <a:lnTo>
                  <a:pt x="0" y="164630"/>
                </a:lnTo>
                <a:lnTo>
                  <a:pt x="0" y="191147"/>
                </a:lnTo>
                <a:lnTo>
                  <a:pt x="118224" y="191147"/>
                </a:lnTo>
                <a:lnTo>
                  <a:pt x="150571" y="190436"/>
                </a:lnTo>
                <a:lnTo>
                  <a:pt x="179781" y="188201"/>
                </a:lnTo>
                <a:lnTo>
                  <a:pt x="204355" y="184315"/>
                </a:lnTo>
                <a:lnTo>
                  <a:pt x="222821" y="178625"/>
                </a:lnTo>
                <a:lnTo>
                  <a:pt x="222821" y="152476"/>
                </a:lnTo>
                <a:close/>
              </a:path>
              <a:path w="653414" h="323850">
                <a:moveTo>
                  <a:pt x="293535" y="293903"/>
                </a:moveTo>
                <a:lnTo>
                  <a:pt x="54508" y="293903"/>
                </a:lnTo>
                <a:lnTo>
                  <a:pt x="54508" y="276593"/>
                </a:lnTo>
                <a:lnTo>
                  <a:pt x="285432" y="276593"/>
                </a:lnTo>
                <a:lnTo>
                  <a:pt x="285432" y="209194"/>
                </a:lnTo>
                <a:lnTo>
                  <a:pt x="18046" y="209194"/>
                </a:lnTo>
                <a:lnTo>
                  <a:pt x="18046" y="234607"/>
                </a:lnTo>
                <a:lnTo>
                  <a:pt x="249707" y="234607"/>
                </a:lnTo>
                <a:lnTo>
                  <a:pt x="249707" y="251917"/>
                </a:lnTo>
                <a:lnTo>
                  <a:pt x="18783" y="251917"/>
                </a:lnTo>
                <a:lnTo>
                  <a:pt x="18783" y="319316"/>
                </a:lnTo>
                <a:lnTo>
                  <a:pt x="293535" y="319316"/>
                </a:lnTo>
                <a:lnTo>
                  <a:pt x="293535" y="293903"/>
                </a:lnTo>
                <a:close/>
              </a:path>
              <a:path w="653414" h="323850">
                <a:moveTo>
                  <a:pt x="328891" y="75133"/>
                </a:moveTo>
                <a:lnTo>
                  <a:pt x="285432" y="75133"/>
                </a:lnTo>
                <a:lnTo>
                  <a:pt x="285432" y="8839"/>
                </a:lnTo>
                <a:lnTo>
                  <a:pt x="248970" y="8839"/>
                </a:lnTo>
                <a:lnTo>
                  <a:pt x="248970" y="192252"/>
                </a:lnTo>
                <a:lnTo>
                  <a:pt x="285432" y="192252"/>
                </a:lnTo>
                <a:lnTo>
                  <a:pt x="285432" y="106807"/>
                </a:lnTo>
                <a:lnTo>
                  <a:pt x="328891" y="106807"/>
                </a:lnTo>
                <a:lnTo>
                  <a:pt x="328891" y="75133"/>
                </a:lnTo>
                <a:close/>
              </a:path>
              <a:path w="653414" h="323850">
                <a:moveTo>
                  <a:pt x="569760" y="147320"/>
                </a:moveTo>
                <a:lnTo>
                  <a:pt x="517042" y="111226"/>
                </a:lnTo>
                <a:lnTo>
                  <a:pt x="474002" y="81762"/>
                </a:lnTo>
                <a:lnTo>
                  <a:pt x="479107" y="65887"/>
                </a:lnTo>
                <a:lnTo>
                  <a:pt x="482790" y="49263"/>
                </a:lnTo>
                <a:lnTo>
                  <a:pt x="485025" y="31940"/>
                </a:lnTo>
                <a:lnTo>
                  <a:pt x="485787" y="13995"/>
                </a:lnTo>
                <a:lnTo>
                  <a:pt x="449326" y="11785"/>
                </a:lnTo>
                <a:lnTo>
                  <a:pt x="442569" y="59512"/>
                </a:lnTo>
                <a:lnTo>
                  <a:pt x="424002" y="99999"/>
                </a:lnTo>
                <a:lnTo>
                  <a:pt x="394525" y="129971"/>
                </a:lnTo>
                <a:lnTo>
                  <a:pt x="355041" y="146215"/>
                </a:lnTo>
                <a:lnTo>
                  <a:pt x="355041" y="179362"/>
                </a:lnTo>
                <a:lnTo>
                  <a:pt x="387642" y="171196"/>
                </a:lnTo>
                <a:lnTo>
                  <a:pt x="416179" y="156616"/>
                </a:lnTo>
                <a:lnTo>
                  <a:pt x="440283" y="136372"/>
                </a:lnTo>
                <a:lnTo>
                  <a:pt x="459638" y="111226"/>
                </a:lnTo>
                <a:lnTo>
                  <a:pt x="549503" y="173101"/>
                </a:lnTo>
                <a:lnTo>
                  <a:pt x="569760" y="147320"/>
                </a:lnTo>
                <a:close/>
              </a:path>
              <a:path w="653414" h="323850">
                <a:moveTo>
                  <a:pt x="650417" y="8839"/>
                </a:moveTo>
                <a:lnTo>
                  <a:pt x="613956" y="8839"/>
                </a:lnTo>
                <a:lnTo>
                  <a:pt x="613956" y="60032"/>
                </a:lnTo>
                <a:lnTo>
                  <a:pt x="538086" y="60032"/>
                </a:lnTo>
                <a:lnTo>
                  <a:pt x="538086" y="92443"/>
                </a:lnTo>
                <a:lnTo>
                  <a:pt x="613956" y="92443"/>
                </a:lnTo>
                <a:lnTo>
                  <a:pt x="613956" y="185623"/>
                </a:lnTo>
                <a:lnTo>
                  <a:pt x="650417" y="185623"/>
                </a:lnTo>
                <a:lnTo>
                  <a:pt x="650417" y="8839"/>
                </a:lnTo>
                <a:close/>
              </a:path>
              <a:path w="653414" h="323850">
                <a:moveTo>
                  <a:pt x="652995" y="259651"/>
                </a:moveTo>
                <a:lnTo>
                  <a:pt x="642480" y="230276"/>
                </a:lnTo>
                <a:lnTo>
                  <a:pt x="635889" y="225767"/>
                </a:lnTo>
                <a:lnTo>
                  <a:pt x="614324" y="211010"/>
                </a:lnTo>
                <a:lnTo>
                  <a:pt x="614324" y="259651"/>
                </a:lnTo>
                <a:lnTo>
                  <a:pt x="606742" y="274726"/>
                </a:lnTo>
                <a:lnTo>
                  <a:pt x="586003" y="285292"/>
                </a:lnTo>
                <a:lnTo>
                  <a:pt x="555117" y="291503"/>
                </a:lnTo>
                <a:lnTo>
                  <a:pt x="517093" y="293535"/>
                </a:lnTo>
                <a:lnTo>
                  <a:pt x="479056" y="291503"/>
                </a:lnTo>
                <a:lnTo>
                  <a:pt x="448170" y="285292"/>
                </a:lnTo>
                <a:lnTo>
                  <a:pt x="427443" y="274726"/>
                </a:lnTo>
                <a:lnTo>
                  <a:pt x="419862" y="259651"/>
                </a:lnTo>
                <a:lnTo>
                  <a:pt x="427443" y="244563"/>
                </a:lnTo>
                <a:lnTo>
                  <a:pt x="479056" y="227799"/>
                </a:lnTo>
                <a:lnTo>
                  <a:pt x="555117" y="227799"/>
                </a:lnTo>
                <a:lnTo>
                  <a:pt x="606742" y="244563"/>
                </a:lnTo>
                <a:lnTo>
                  <a:pt x="614324" y="259651"/>
                </a:lnTo>
                <a:lnTo>
                  <a:pt x="614324" y="211010"/>
                </a:lnTo>
                <a:lnTo>
                  <a:pt x="613625" y="210527"/>
                </a:lnTo>
                <a:lnTo>
                  <a:pt x="570484" y="199415"/>
                </a:lnTo>
                <a:lnTo>
                  <a:pt x="517093" y="195935"/>
                </a:lnTo>
                <a:lnTo>
                  <a:pt x="463689" y="199415"/>
                </a:lnTo>
                <a:lnTo>
                  <a:pt x="420547" y="210527"/>
                </a:lnTo>
                <a:lnTo>
                  <a:pt x="391706" y="230276"/>
                </a:lnTo>
                <a:lnTo>
                  <a:pt x="381190" y="259651"/>
                </a:lnTo>
                <a:lnTo>
                  <a:pt x="391706" y="289026"/>
                </a:lnTo>
                <a:lnTo>
                  <a:pt x="420547" y="308775"/>
                </a:lnTo>
                <a:lnTo>
                  <a:pt x="463689" y="319887"/>
                </a:lnTo>
                <a:lnTo>
                  <a:pt x="517093" y="323367"/>
                </a:lnTo>
                <a:lnTo>
                  <a:pt x="570484" y="319887"/>
                </a:lnTo>
                <a:lnTo>
                  <a:pt x="613625" y="308775"/>
                </a:lnTo>
                <a:lnTo>
                  <a:pt x="635889" y="293535"/>
                </a:lnTo>
                <a:lnTo>
                  <a:pt x="642480" y="289026"/>
                </a:lnTo>
                <a:lnTo>
                  <a:pt x="652995" y="259651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49520" y="3866116"/>
            <a:ext cx="330835" cy="318135"/>
          </a:xfrm>
          <a:custGeom>
            <a:avLst/>
            <a:gdLst/>
            <a:ahLst/>
            <a:cxnLst/>
            <a:rect l="l" t="t" r="r" b="b"/>
            <a:pathLst>
              <a:path w="330835" h="318135">
                <a:moveTo>
                  <a:pt x="125219" y="39775"/>
                </a:moveTo>
                <a:lnTo>
                  <a:pt x="88022" y="39775"/>
                </a:lnTo>
                <a:lnTo>
                  <a:pt x="88022" y="0"/>
                </a:lnTo>
                <a:lnTo>
                  <a:pt x="125219" y="0"/>
                </a:lnTo>
                <a:lnTo>
                  <a:pt x="125219" y="39775"/>
                </a:lnTo>
                <a:close/>
              </a:path>
              <a:path w="330835" h="318135">
                <a:moveTo>
                  <a:pt x="213242" y="71817"/>
                </a:moveTo>
                <a:lnTo>
                  <a:pt x="0" y="71817"/>
                </a:lnTo>
                <a:lnTo>
                  <a:pt x="0" y="39775"/>
                </a:lnTo>
                <a:lnTo>
                  <a:pt x="213242" y="39775"/>
                </a:lnTo>
                <a:lnTo>
                  <a:pt x="213242" y="71817"/>
                </a:lnTo>
                <a:close/>
              </a:path>
              <a:path w="330835" h="318135">
                <a:moveTo>
                  <a:pt x="286900" y="317837"/>
                </a:moveTo>
                <a:lnTo>
                  <a:pt x="250439" y="317837"/>
                </a:lnTo>
                <a:lnTo>
                  <a:pt x="250439" y="3314"/>
                </a:lnTo>
                <a:lnTo>
                  <a:pt x="286900" y="3314"/>
                </a:lnTo>
                <a:lnTo>
                  <a:pt x="286900" y="127797"/>
                </a:lnTo>
                <a:lnTo>
                  <a:pt x="330359" y="127797"/>
                </a:lnTo>
                <a:lnTo>
                  <a:pt x="330359" y="162785"/>
                </a:lnTo>
                <a:lnTo>
                  <a:pt x="286900" y="162785"/>
                </a:lnTo>
                <a:lnTo>
                  <a:pt x="286900" y="317837"/>
                </a:lnTo>
                <a:close/>
              </a:path>
              <a:path w="330835" h="318135">
                <a:moveTo>
                  <a:pt x="124851" y="266644"/>
                </a:moveTo>
                <a:lnTo>
                  <a:pt x="88390" y="266644"/>
                </a:lnTo>
                <a:lnTo>
                  <a:pt x="88390" y="219871"/>
                </a:lnTo>
                <a:lnTo>
                  <a:pt x="58311" y="212867"/>
                </a:lnTo>
                <a:lnTo>
                  <a:pt x="35586" y="199477"/>
                </a:lnTo>
                <a:lnTo>
                  <a:pt x="21217" y="180354"/>
                </a:lnTo>
                <a:lnTo>
                  <a:pt x="16204" y="156156"/>
                </a:lnTo>
                <a:lnTo>
                  <a:pt x="22598" y="129035"/>
                </a:lnTo>
                <a:lnTo>
                  <a:pt x="40834" y="108508"/>
                </a:lnTo>
                <a:lnTo>
                  <a:pt x="69498" y="95508"/>
                </a:lnTo>
                <a:lnTo>
                  <a:pt x="107173" y="90968"/>
                </a:lnTo>
                <a:lnTo>
                  <a:pt x="144848" y="95508"/>
                </a:lnTo>
                <a:lnTo>
                  <a:pt x="173512" y="108508"/>
                </a:lnTo>
                <a:lnTo>
                  <a:pt x="184432" y="120800"/>
                </a:lnTo>
                <a:lnTo>
                  <a:pt x="107173" y="120800"/>
                </a:lnTo>
                <a:lnTo>
                  <a:pt x="82676" y="123527"/>
                </a:lnTo>
                <a:lnTo>
                  <a:pt x="65049" y="131020"/>
                </a:lnTo>
                <a:lnTo>
                  <a:pt x="54398" y="142241"/>
                </a:lnTo>
                <a:lnTo>
                  <a:pt x="50824" y="156156"/>
                </a:lnTo>
                <a:lnTo>
                  <a:pt x="54398" y="170013"/>
                </a:lnTo>
                <a:lnTo>
                  <a:pt x="65049" y="181108"/>
                </a:lnTo>
                <a:lnTo>
                  <a:pt x="82676" y="188474"/>
                </a:lnTo>
                <a:lnTo>
                  <a:pt x="107173" y="191144"/>
                </a:lnTo>
                <a:lnTo>
                  <a:pt x="185044" y="191144"/>
                </a:lnTo>
                <a:lnTo>
                  <a:pt x="178484" y="199799"/>
                </a:lnTo>
                <a:lnTo>
                  <a:pt x="155414" y="213230"/>
                </a:lnTo>
                <a:lnTo>
                  <a:pt x="124851" y="220239"/>
                </a:lnTo>
                <a:lnTo>
                  <a:pt x="124851" y="266644"/>
                </a:lnTo>
                <a:close/>
              </a:path>
              <a:path w="330835" h="318135">
                <a:moveTo>
                  <a:pt x="185044" y="191144"/>
                </a:moveTo>
                <a:lnTo>
                  <a:pt x="107173" y="191144"/>
                </a:lnTo>
                <a:lnTo>
                  <a:pt x="131670" y="188474"/>
                </a:lnTo>
                <a:lnTo>
                  <a:pt x="149297" y="181108"/>
                </a:lnTo>
                <a:lnTo>
                  <a:pt x="159948" y="170013"/>
                </a:lnTo>
                <a:lnTo>
                  <a:pt x="163522" y="156156"/>
                </a:lnTo>
                <a:lnTo>
                  <a:pt x="159948" y="142241"/>
                </a:lnTo>
                <a:lnTo>
                  <a:pt x="149297" y="131020"/>
                </a:lnTo>
                <a:lnTo>
                  <a:pt x="131670" y="123527"/>
                </a:lnTo>
                <a:lnTo>
                  <a:pt x="107173" y="120800"/>
                </a:lnTo>
                <a:lnTo>
                  <a:pt x="184432" y="120800"/>
                </a:lnTo>
                <a:lnTo>
                  <a:pt x="191748" y="129035"/>
                </a:lnTo>
                <a:lnTo>
                  <a:pt x="198141" y="156156"/>
                </a:lnTo>
                <a:lnTo>
                  <a:pt x="193060" y="180567"/>
                </a:lnTo>
                <a:lnTo>
                  <a:pt x="185044" y="191144"/>
                </a:lnTo>
                <a:close/>
              </a:path>
              <a:path w="330835" h="318135">
                <a:moveTo>
                  <a:pt x="121536" y="299054"/>
                </a:moveTo>
                <a:lnTo>
                  <a:pt x="1473" y="299054"/>
                </a:lnTo>
                <a:lnTo>
                  <a:pt x="1473" y="266644"/>
                </a:lnTo>
                <a:lnTo>
                  <a:pt x="124851" y="266644"/>
                </a:lnTo>
                <a:lnTo>
                  <a:pt x="154890" y="265700"/>
                </a:lnTo>
                <a:lnTo>
                  <a:pt x="182029" y="263237"/>
                </a:lnTo>
                <a:lnTo>
                  <a:pt x="205438" y="258979"/>
                </a:lnTo>
                <a:lnTo>
                  <a:pt x="224290" y="252649"/>
                </a:lnTo>
                <a:lnTo>
                  <a:pt x="224290" y="285795"/>
                </a:lnTo>
                <a:lnTo>
                  <a:pt x="206060" y="291596"/>
                </a:lnTo>
                <a:lnTo>
                  <a:pt x="182029" y="295739"/>
                </a:lnTo>
                <a:lnTo>
                  <a:pt x="153440" y="298225"/>
                </a:lnTo>
                <a:lnTo>
                  <a:pt x="121536" y="29905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13495" y="3869431"/>
            <a:ext cx="288290" cy="314960"/>
          </a:xfrm>
          <a:custGeom>
            <a:avLst/>
            <a:gdLst/>
            <a:ahLst/>
            <a:cxnLst/>
            <a:rect l="l" t="t" r="r" b="b"/>
            <a:pathLst>
              <a:path w="288289" h="314960">
                <a:moveTo>
                  <a:pt x="288005" y="314522"/>
                </a:moveTo>
                <a:lnTo>
                  <a:pt x="251544" y="314522"/>
                </a:lnTo>
                <a:lnTo>
                  <a:pt x="251544" y="0"/>
                </a:lnTo>
                <a:lnTo>
                  <a:pt x="288005" y="0"/>
                </a:lnTo>
                <a:lnTo>
                  <a:pt x="288005" y="314522"/>
                </a:lnTo>
                <a:close/>
              </a:path>
              <a:path w="288289" h="314960">
                <a:moveTo>
                  <a:pt x="0" y="295739"/>
                </a:moveTo>
                <a:lnTo>
                  <a:pt x="0" y="258910"/>
                </a:lnTo>
                <a:lnTo>
                  <a:pt x="29098" y="246033"/>
                </a:lnTo>
                <a:lnTo>
                  <a:pt x="53307" y="218752"/>
                </a:lnTo>
                <a:lnTo>
                  <a:pt x="72461" y="179174"/>
                </a:lnTo>
                <a:lnTo>
                  <a:pt x="86398" y="129407"/>
                </a:lnTo>
                <a:lnTo>
                  <a:pt x="94954" y="71558"/>
                </a:lnTo>
                <a:lnTo>
                  <a:pt x="97966" y="7734"/>
                </a:lnTo>
                <a:lnTo>
                  <a:pt x="135163" y="9207"/>
                </a:lnTo>
                <a:lnTo>
                  <a:pt x="134191" y="44477"/>
                </a:lnTo>
                <a:lnTo>
                  <a:pt x="131803" y="77848"/>
                </a:lnTo>
                <a:lnTo>
                  <a:pt x="127964" y="109216"/>
                </a:lnTo>
                <a:lnTo>
                  <a:pt x="122641" y="138478"/>
                </a:lnTo>
                <a:lnTo>
                  <a:pt x="154407" y="180832"/>
                </a:lnTo>
                <a:lnTo>
                  <a:pt x="111224" y="180832"/>
                </a:lnTo>
                <a:lnTo>
                  <a:pt x="91049" y="227478"/>
                </a:lnTo>
                <a:lnTo>
                  <a:pt x="65556" y="262869"/>
                </a:lnTo>
                <a:lnTo>
                  <a:pt x="35091" y="285968"/>
                </a:lnTo>
                <a:lnTo>
                  <a:pt x="0" y="295739"/>
                </a:lnTo>
                <a:close/>
              </a:path>
              <a:path w="288289" h="314960">
                <a:moveTo>
                  <a:pt x="194827" y="295003"/>
                </a:moveTo>
                <a:lnTo>
                  <a:pt x="111224" y="180832"/>
                </a:lnTo>
                <a:lnTo>
                  <a:pt x="154407" y="180832"/>
                </a:lnTo>
                <a:lnTo>
                  <a:pt x="224290" y="274010"/>
                </a:lnTo>
                <a:lnTo>
                  <a:pt x="194827" y="2950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73686" y="3869431"/>
            <a:ext cx="282575" cy="310515"/>
          </a:xfrm>
          <a:custGeom>
            <a:avLst/>
            <a:gdLst/>
            <a:ahLst/>
            <a:cxnLst/>
            <a:rect l="l" t="t" r="r" b="b"/>
            <a:pathLst>
              <a:path w="282575" h="310514">
                <a:moveTo>
                  <a:pt x="282112" y="176044"/>
                </a:moveTo>
                <a:lnTo>
                  <a:pt x="245651" y="176044"/>
                </a:lnTo>
                <a:lnTo>
                  <a:pt x="245651" y="0"/>
                </a:lnTo>
                <a:lnTo>
                  <a:pt x="282112" y="0"/>
                </a:lnTo>
                <a:lnTo>
                  <a:pt x="282112" y="176044"/>
                </a:lnTo>
                <a:close/>
              </a:path>
              <a:path w="282575" h="310514">
                <a:moveTo>
                  <a:pt x="0" y="170888"/>
                </a:moveTo>
                <a:lnTo>
                  <a:pt x="0" y="141056"/>
                </a:lnTo>
                <a:lnTo>
                  <a:pt x="47527" y="138875"/>
                </a:lnTo>
                <a:lnTo>
                  <a:pt x="87699" y="131895"/>
                </a:lnTo>
                <a:lnTo>
                  <a:pt x="119378" y="119459"/>
                </a:lnTo>
                <a:lnTo>
                  <a:pt x="141424" y="100912"/>
                </a:lnTo>
                <a:lnTo>
                  <a:pt x="0" y="100912"/>
                </a:lnTo>
                <a:lnTo>
                  <a:pt x="0" y="71448"/>
                </a:lnTo>
                <a:lnTo>
                  <a:pt x="153210" y="71448"/>
                </a:lnTo>
                <a:lnTo>
                  <a:pt x="153578" y="68502"/>
                </a:lnTo>
                <a:lnTo>
                  <a:pt x="153578" y="37565"/>
                </a:lnTo>
                <a:lnTo>
                  <a:pt x="0" y="37565"/>
                </a:lnTo>
                <a:lnTo>
                  <a:pt x="0" y="7734"/>
                </a:lnTo>
                <a:lnTo>
                  <a:pt x="188934" y="7734"/>
                </a:lnTo>
                <a:lnTo>
                  <a:pt x="188934" y="51929"/>
                </a:lnTo>
                <a:lnTo>
                  <a:pt x="182586" y="91048"/>
                </a:lnTo>
                <a:lnTo>
                  <a:pt x="135762" y="144140"/>
                </a:lnTo>
                <a:lnTo>
                  <a:pt x="97925" y="159443"/>
                </a:lnTo>
                <a:lnTo>
                  <a:pt x="52231" y="168137"/>
                </a:lnTo>
                <a:lnTo>
                  <a:pt x="0" y="170888"/>
                </a:lnTo>
                <a:close/>
              </a:path>
              <a:path w="282575" h="310514">
                <a:moveTo>
                  <a:pt x="282112" y="310471"/>
                </a:moveTo>
                <a:lnTo>
                  <a:pt x="15468" y="310471"/>
                </a:lnTo>
                <a:lnTo>
                  <a:pt x="15468" y="193354"/>
                </a:lnTo>
                <a:lnTo>
                  <a:pt x="282112" y="193354"/>
                </a:lnTo>
                <a:lnTo>
                  <a:pt x="282112" y="223922"/>
                </a:lnTo>
                <a:lnTo>
                  <a:pt x="51929" y="223922"/>
                </a:lnTo>
                <a:lnTo>
                  <a:pt x="51929" y="279903"/>
                </a:lnTo>
                <a:lnTo>
                  <a:pt x="282112" y="279903"/>
                </a:lnTo>
                <a:lnTo>
                  <a:pt x="282112" y="310471"/>
                </a:lnTo>
                <a:close/>
              </a:path>
              <a:path w="282575" h="310514">
                <a:moveTo>
                  <a:pt x="282112" y="279903"/>
                </a:moveTo>
                <a:lnTo>
                  <a:pt x="245651" y="279903"/>
                </a:lnTo>
                <a:lnTo>
                  <a:pt x="245651" y="223922"/>
                </a:lnTo>
                <a:lnTo>
                  <a:pt x="282112" y="223922"/>
                </a:lnTo>
                <a:lnTo>
                  <a:pt x="282112" y="27990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04017" y="512968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10" h="295275">
                <a:moveTo>
                  <a:pt x="295371" y="295003"/>
                </a:moveTo>
                <a:lnTo>
                  <a:pt x="256700" y="295003"/>
                </a:lnTo>
                <a:lnTo>
                  <a:pt x="256700" y="77341"/>
                </a:lnTo>
                <a:lnTo>
                  <a:pt x="161680" y="245283"/>
                </a:lnTo>
                <a:lnTo>
                  <a:pt x="133690" y="245283"/>
                </a:lnTo>
                <a:lnTo>
                  <a:pt x="38670" y="77341"/>
                </a:lnTo>
                <a:lnTo>
                  <a:pt x="38670" y="295003"/>
                </a:lnTo>
                <a:lnTo>
                  <a:pt x="0" y="295003"/>
                </a:lnTo>
                <a:lnTo>
                  <a:pt x="0" y="0"/>
                </a:lnTo>
                <a:lnTo>
                  <a:pt x="33883" y="0"/>
                </a:lnTo>
                <a:lnTo>
                  <a:pt x="147685" y="200351"/>
                </a:lnTo>
                <a:lnTo>
                  <a:pt x="261488" y="0"/>
                </a:lnTo>
                <a:lnTo>
                  <a:pt x="295371" y="0"/>
                </a:lnTo>
                <a:lnTo>
                  <a:pt x="295371" y="29500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8740" y="5130054"/>
            <a:ext cx="234315" cy="294640"/>
          </a:xfrm>
          <a:custGeom>
            <a:avLst/>
            <a:gdLst/>
            <a:ahLst/>
            <a:cxnLst/>
            <a:rect l="l" t="t" r="r" b="b"/>
            <a:pathLst>
              <a:path w="234314" h="294639">
                <a:moveTo>
                  <a:pt x="234234" y="294634"/>
                </a:moveTo>
                <a:lnTo>
                  <a:pt x="0" y="294634"/>
                </a:lnTo>
                <a:lnTo>
                  <a:pt x="0" y="267749"/>
                </a:lnTo>
                <a:lnTo>
                  <a:pt x="174939" y="34251"/>
                </a:lnTo>
                <a:lnTo>
                  <a:pt x="7365" y="34251"/>
                </a:lnTo>
                <a:lnTo>
                  <a:pt x="7365" y="0"/>
                </a:lnTo>
                <a:lnTo>
                  <a:pt x="227605" y="0"/>
                </a:lnTo>
                <a:lnTo>
                  <a:pt x="227605" y="26517"/>
                </a:lnTo>
                <a:lnTo>
                  <a:pt x="52665" y="260383"/>
                </a:lnTo>
                <a:lnTo>
                  <a:pt x="234234" y="260383"/>
                </a:lnTo>
                <a:lnTo>
                  <a:pt x="234234" y="294634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20983" y="5117900"/>
            <a:ext cx="300355" cy="314960"/>
          </a:xfrm>
          <a:custGeom>
            <a:avLst/>
            <a:gdLst/>
            <a:ahLst/>
            <a:cxnLst/>
            <a:rect l="l" t="t" r="r" b="b"/>
            <a:pathLst>
              <a:path w="300354" h="314960">
                <a:moveTo>
                  <a:pt x="299791" y="314522"/>
                </a:moveTo>
                <a:lnTo>
                  <a:pt x="265171" y="314522"/>
                </a:lnTo>
                <a:lnTo>
                  <a:pt x="265171" y="0"/>
                </a:lnTo>
                <a:lnTo>
                  <a:pt x="299791" y="0"/>
                </a:lnTo>
                <a:lnTo>
                  <a:pt x="299791" y="314522"/>
                </a:lnTo>
                <a:close/>
              </a:path>
              <a:path w="300354" h="314960">
                <a:moveTo>
                  <a:pt x="220607" y="308998"/>
                </a:moveTo>
                <a:lnTo>
                  <a:pt x="185988" y="308998"/>
                </a:lnTo>
                <a:lnTo>
                  <a:pt x="185988" y="142161"/>
                </a:lnTo>
                <a:lnTo>
                  <a:pt x="136268" y="142161"/>
                </a:lnTo>
                <a:lnTo>
                  <a:pt x="136268" y="107541"/>
                </a:lnTo>
                <a:lnTo>
                  <a:pt x="185988" y="107541"/>
                </a:lnTo>
                <a:lnTo>
                  <a:pt x="185988" y="1841"/>
                </a:lnTo>
                <a:lnTo>
                  <a:pt x="220607" y="1841"/>
                </a:lnTo>
                <a:lnTo>
                  <a:pt x="220607" y="308998"/>
                </a:lnTo>
                <a:close/>
              </a:path>
              <a:path w="300354" h="314960">
                <a:moveTo>
                  <a:pt x="0" y="295739"/>
                </a:moveTo>
                <a:lnTo>
                  <a:pt x="0" y="258910"/>
                </a:lnTo>
                <a:lnTo>
                  <a:pt x="22203" y="244422"/>
                </a:lnTo>
                <a:lnTo>
                  <a:pt x="39393" y="217770"/>
                </a:lnTo>
                <a:lnTo>
                  <a:pt x="52021" y="179865"/>
                </a:lnTo>
                <a:lnTo>
                  <a:pt x="60536" y="131617"/>
                </a:lnTo>
                <a:lnTo>
                  <a:pt x="65389" y="73936"/>
                </a:lnTo>
                <a:lnTo>
                  <a:pt x="67029" y="7734"/>
                </a:lnTo>
                <a:lnTo>
                  <a:pt x="102017" y="9207"/>
                </a:lnTo>
                <a:lnTo>
                  <a:pt x="101545" y="44713"/>
                </a:lnTo>
                <a:lnTo>
                  <a:pt x="100175" y="77802"/>
                </a:lnTo>
                <a:lnTo>
                  <a:pt x="97977" y="108543"/>
                </a:lnTo>
                <a:lnTo>
                  <a:pt x="95019" y="137005"/>
                </a:lnTo>
                <a:lnTo>
                  <a:pt x="123405" y="188566"/>
                </a:lnTo>
                <a:lnTo>
                  <a:pt x="85444" y="188566"/>
                </a:lnTo>
                <a:lnTo>
                  <a:pt x="71316" y="230638"/>
                </a:lnTo>
                <a:lnTo>
                  <a:pt x="52527" y="262455"/>
                </a:lnTo>
                <a:lnTo>
                  <a:pt x="28836" y="284121"/>
                </a:lnTo>
                <a:lnTo>
                  <a:pt x="0" y="295739"/>
                </a:lnTo>
                <a:close/>
              </a:path>
              <a:path w="300354" h="314960">
                <a:moveTo>
                  <a:pt x="140688" y="291688"/>
                </a:moveTo>
                <a:lnTo>
                  <a:pt x="85444" y="188566"/>
                </a:lnTo>
                <a:lnTo>
                  <a:pt x="123405" y="188566"/>
                </a:lnTo>
                <a:lnTo>
                  <a:pt x="171256" y="275483"/>
                </a:lnTo>
                <a:lnTo>
                  <a:pt x="140688" y="29168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82279" y="5117900"/>
            <a:ext cx="293370" cy="314960"/>
          </a:xfrm>
          <a:custGeom>
            <a:avLst/>
            <a:gdLst/>
            <a:ahLst/>
            <a:cxnLst/>
            <a:rect l="l" t="t" r="r" b="b"/>
            <a:pathLst>
              <a:path w="293370" h="314960">
                <a:moveTo>
                  <a:pt x="292793" y="126693"/>
                </a:moveTo>
                <a:lnTo>
                  <a:pt x="258173" y="126693"/>
                </a:lnTo>
                <a:lnTo>
                  <a:pt x="258173" y="0"/>
                </a:lnTo>
                <a:lnTo>
                  <a:pt x="292793" y="0"/>
                </a:lnTo>
                <a:lnTo>
                  <a:pt x="292793" y="126693"/>
                </a:lnTo>
                <a:close/>
              </a:path>
              <a:path w="293370" h="314960">
                <a:moveTo>
                  <a:pt x="206981" y="308998"/>
                </a:moveTo>
                <a:lnTo>
                  <a:pt x="172361" y="308998"/>
                </a:lnTo>
                <a:lnTo>
                  <a:pt x="172361" y="1841"/>
                </a:lnTo>
                <a:lnTo>
                  <a:pt x="206981" y="1841"/>
                </a:lnTo>
                <a:lnTo>
                  <a:pt x="206981" y="126693"/>
                </a:lnTo>
                <a:lnTo>
                  <a:pt x="292793" y="126693"/>
                </a:lnTo>
                <a:lnTo>
                  <a:pt x="292793" y="160944"/>
                </a:lnTo>
                <a:lnTo>
                  <a:pt x="206981" y="160944"/>
                </a:lnTo>
                <a:lnTo>
                  <a:pt x="206981" y="308998"/>
                </a:lnTo>
                <a:close/>
              </a:path>
              <a:path w="293370" h="314960">
                <a:moveTo>
                  <a:pt x="292793" y="314522"/>
                </a:moveTo>
                <a:lnTo>
                  <a:pt x="258173" y="314522"/>
                </a:lnTo>
                <a:lnTo>
                  <a:pt x="258173" y="160944"/>
                </a:lnTo>
                <a:lnTo>
                  <a:pt x="292793" y="160944"/>
                </a:lnTo>
                <a:lnTo>
                  <a:pt x="292793" y="314522"/>
                </a:lnTo>
                <a:close/>
              </a:path>
              <a:path w="293370" h="314960">
                <a:moveTo>
                  <a:pt x="72185" y="295739"/>
                </a:moveTo>
                <a:lnTo>
                  <a:pt x="0" y="295739"/>
                </a:lnTo>
                <a:lnTo>
                  <a:pt x="0" y="11417"/>
                </a:lnTo>
                <a:lnTo>
                  <a:pt x="135900" y="11417"/>
                </a:lnTo>
                <a:lnTo>
                  <a:pt x="135900" y="43826"/>
                </a:lnTo>
                <a:lnTo>
                  <a:pt x="35724" y="43826"/>
                </a:lnTo>
                <a:lnTo>
                  <a:pt x="35724" y="263329"/>
                </a:lnTo>
                <a:lnTo>
                  <a:pt x="149527" y="263329"/>
                </a:lnTo>
                <a:lnTo>
                  <a:pt x="149527" y="283217"/>
                </a:lnTo>
                <a:lnTo>
                  <a:pt x="133506" y="288592"/>
                </a:lnTo>
                <a:lnTo>
                  <a:pt x="114447" y="292517"/>
                </a:lnTo>
                <a:lnTo>
                  <a:pt x="93592" y="294922"/>
                </a:lnTo>
                <a:lnTo>
                  <a:pt x="72185" y="295739"/>
                </a:lnTo>
                <a:close/>
              </a:path>
              <a:path w="293370" h="314960">
                <a:moveTo>
                  <a:pt x="149527" y="263329"/>
                </a:moveTo>
                <a:lnTo>
                  <a:pt x="76236" y="263329"/>
                </a:lnTo>
                <a:lnTo>
                  <a:pt x="96337" y="262518"/>
                </a:lnTo>
                <a:lnTo>
                  <a:pt x="115782" y="260153"/>
                </a:lnTo>
                <a:lnTo>
                  <a:pt x="133776" y="256338"/>
                </a:lnTo>
                <a:lnTo>
                  <a:pt x="149527" y="251176"/>
                </a:lnTo>
                <a:lnTo>
                  <a:pt x="149527" y="26332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26990" y="5117274"/>
            <a:ext cx="314325" cy="311150"/>
          </a:xfrm>
          <a:custGeom>
            <a:avLst/>
            <a:gdLst/>
            <a:ahLst/>
            <a:cxnLst/>
            <a:rect l="l" t="t" r="r" b="b"/>
            <a:pathLst>
              <a:path w="314325" h="311150">
                <a:moveTo>
                  <a:pt x="294640" y="90170"/>
                </a:moveTo>
                <a:lnTo>
                  <a:pt x="59296" y="90170"/>
                </a:lnTo>
                <a:lnTo>
                  <a:pt x="59296" y="0"/>
                </a:lnTo>
                <a:lnTo>
                  <a:pt x="22466" y="0"/>
                </a:lnTo>
                <a:lnTo>
                  <a:pt x="22466" y="90170"/>
                </a:lnTo>
                <a:lnTo>
                  <a:pt x="22466" y="121920"/>
                </a:lnTo>
                <a:lnTo>
                  <a:pt x="294640" y="121920"/>
                </a:lnTo>
                <a:lnTo>
                  <a:pt x="294640" y="90170"/>
                </a:lnTo>
                <a:close/>
              </a:path>
              <a:path w="314325" h="311150">
                <a:moveTo>
                  <a:pt x="297954" y="279400"/>
                </a:moveTo>
                <a:lnTo>
                  <a:pt x="58928" y="279400"/>
                </a:lnTo>
                <a:lnTo>
                  <a:pt x="58928" y="217170"/>
                </a:lnTo>
                <a:lnTo>
                  <a:pt x="21729" y="217170"/>
                </a:lnTo>
                <a:lnTo>
                  <a:pt x="21729" y="279400"/>
                </a:lnTo>
                <a:lnTo>
                  <a:pt x="21729" y="311150"/>
                </a:lnTo>
                <a:lnTo>
                  <a:pt x="297954" y="311150"/>
                </a:lnTo>
                <a:lnTo>
                  <a:pt x="297954" y="279400"/>
                </a:lnTo>
                <a:close/>
              </a:path>
              <a:path w="314325" h="311150">
                <a:moveTo>
                  <a:pt x="314159" y="157162"/>
                </a:moveTo>
                <a:lnTo>
                  <a:pt x="0" y="157162"/>
                </a:lnTo>
                <a:lnTo>
                  <a:pt x="0" y="189572"/>
                </a:lnTo>
                <a:lnTo>
                  <a:pt x="314159" y="189572"/>
                </a:lnTo>
                <a:lnTo>
                  <a:pt x="314159" y="15716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83974" y="5116067"/>
            <a:ext cx="1731645" cy="323850"/>
          </a:xfrm>
          <a:custGeom>
            <a:avLst/>
            <a:gdLst/>
            <a:ahLst/>
            <a:cxnLst/>
            <a:rect l="l" t="t" r="r" b="b"/>
            <a:pathLst>
              <a:path w="1731645" h="323850">
                <a:moveTo>
                  <a:pt x="314147" y="267004"/>
                </a:moveTo>
                <a:lnTo>
                  <a:pt x="175310" y="267004"/>
                </a:lnTo>
                <a:lnTo>
                  <a:pt x="175310" y="196786"/>
                </a:lnTo>
                <a:lnTo>
                  <a:pt x="293154" y="196786"/>
                </a:lnTo>
                <a:lnTo>
                  <a:pt x="293154" y="163766"/>
                </a:lnTo>
                <a:lnTo>
                  <a:pt x="56718" y="163766"/>
                </a:lnTo>
                <a:lnTo>
                  <a:pt x="56718" y="100266"/>
                </a:lnTo>
                <a:lnTo>
                  <a:pt x="257073" y="100266"/>
                </a:lnTo>
                <a:lnTo>
                  <a:pt x="257073" y="163525"/>
                </a:lnTo>
                <a:lnTo>
                  <a:pt x="293154" y="163525"/>
                </a:lnTo>
                <a:lnTo>
                  <a:pt x="293154" y="11049"/>
                </a:lnTo>
                <a:lnTo>
                  <a:pt x="257073" y="11049"/>
                </a:lnTo>
                <a:lnTo>
                  <a:pt x="257073" y="67246"/>
                </a:lnTo>
                <a:lnTo>
                  <a:pt x="56718" y="67246"/>
                </a:lnTo>
                <a:lnTo>
                  <a:pt x="56718" y="11366"/>
                </a:lnTo>
                <a:lnTo>
                  <a:pt x="20624" y="11366"/>
                </a:lnTo>
                <a:lnTo>
                  <a:pt x="20624" y="67246"/>
                </a:lnTo>
                <a:lnTo>
                  <a:pt x="20624" y="100266"/>
                </a:lnTo>
                <a:lnTo>
                  <a:pt x="20624" y="163766"/>
                </a:lnTo>
                <a:lnTo>
                  <a:pt x="20624" y="196786"/>
                </a:lnTo>
                <a:lnTo>
                  <a:pt x="138112" y="196786"/>
                </a:lnTo>
                <a:lnTo>
                  <a:pt x="138112" y="267004"/>
                </a:lnTo>
                <a:lnTo>
                  <a:pt x="0" y="267004"/>
                </a:lnTo>
                <a:lnTo>
                  <a:pt x="0" y="301256"/>
                </a:lnTo>
                <a:lnTo>
                  <a:pt x="314147" y="301256"/>
                </a:lnTo>
                <a:lnTo>
                  <a:pt x="314147" y="267004"/>
                </a:lnTo>
                <a:close/>
              </a:path>
              <a:path w="1731645" h="323850">
                <a:moveTo>
                  <a:pt x="651141" y="87655"/>
                </a:moveTo>
                <a:lnTo>
                  <a:pt x="641134" y="52489"/>
                </a:lnTo>
                <a:lnTo>
                  <a:pt x="624484" y="37198"/>
                </a:lnTo>
                <a:lnTo>
                  <a:pt x="613206" y="26860"/>
                </a:lnTo>
                <a:lnTo>
                  <a:pt x="613206" y="87655"/>
                </a:lnTo>
                <a:lnTo>
                  <a:pt x="605663" y="109156"/>
                </a:lnTo>
                <a:lnTo>
                  <a:pt x="584568" y="124853"/>
                </a:lnTo>
                <a:lnTo>
                  <a:pt x="552297" y="134467"/>
                </a:lnTo>
                <a:lnTo>
                  <a:pt x="511187" y="137744"/>
                </a:lnTo>
                <a:lnTo>
                  <a:pt x="470077" y="134467"/>
                </a:lnTo>
                <a:lnTo>
                  <a:pt x="437807" y="124853"/>
                </a:lnTo>
                <a:lnTo>
                  <a:pt x="416725" y="109156"/>
                </a:lnTo>
                <a:lnTo>
                  <a:pt x="409168" y="87655"/>
                </a:lnTo>
                <a:lnTo>
                  <a:pt x="416725" y="65938"/>
                </a:lnTo>
                <a:lnTo>
                  <a:pt x="437807" y="50126"/>
                </a:lnTo>
                <a:lnTo>
                  <a:pt x="470077" y="40474"/>
                </a:lnTo>
                <a:lnTo>
                  <a:pt x="511187" y="37198"/>
                </a:lnTo>
                <a:lnTo>
                  <a:pt x="552297" y="40474"/>
                </a:lnTo>
                <a:lnTo>
                  <a:pt x="584568" y="50126"/>
                </a:lnTo>
                <a:lnTo>
                  <a:pt x="605663" y="65938"/>
                </a:lnTo>
                <a:lnTo>
                  <a:pt x="613206" y="87655"/>
                </a:lnTo>
                <a:lnTo>
                  <a:pt x="613206" y="26860"/>
                </a:lnTo>
                <a:lnTo>
                  <a:pt x="612787" y="26466"/>
                </a:lnTo>
                <a:lnTo>
                  <a:pt x="568642" y="10325"/>
                </a:lnTo>
                <a:lnTo>
                  <a:pt x="511187" y="4787"/>
                </a:lnTo>
                <a:lnTo>
                  <a:pt x="453745" y="10325"/>
                </a:lnTo>
                <a:lnTo>
                  <a:pt x="409587" y="26466"/>
                </a:lnTo>
                <a:lnTo>
                  <a:pt x="381241" y="52489"/>
                </a:lnTo>
                <a:lnTo>
                  <a:pt x="371233" y="87655"/>
                </a:lnTo>
                <a:lnTo>
                  <a:pt x="381241" y="122821"/>
                </a:lnTo>
                <a:lnTo>
                  <a:pt x="409587" y="148831"/>
                </a:lnTo>
                <a:lnTo>
                  <a:pt x="453745" y="164973"/>
                </a:lnTo>
                <a:lnTo>
                  <a:pt x="511187" y="170522"/>
                </a:lnTo>
                <a:lnTo>
                  <a:pt x="568642" y="164973"/>
                </a:lnTo>
                <a:lnTo>
                  <a:pt x="612787" y="148831"/>
                </a:lnTo>
                <a:lnTo>
                  <a:pt x="624878" y="137744"/>
                </a:lnTo>
                <a:lnTo>
                  <a:pt x="641134" y="122821"/>
                </a:lnTo>
                <a:lnTo>
                  <a:pt x="651141" y="87655"/>
                </a:lnTo>
                <a:close/>
              </a:path>
              <a:path w="1731645" h="323850">
                <a:moveTo>
                  <a:pt x="668451" y="200355"/>
                </a:moveTo>
                <a:lnTo>
                  <a:pt x="354291" y="200355"/>
                </a:lnTo>
                <a:lnTo>
                  <a:pt x="354291" y="234594"/>
                </a:lnTo>
                <a:lnTo>
                  <a:pt x="431634" y="234594"/>
                </a:lnTo>
                <a:lnTo>
                  <a:pt x="431634" y="323723"/>
                </a:lnTo>
                <a:lnTo>
                  <a:pt x="467728" y="323723"/>
                </a:lnTo>
                <a:lnTo>
                  <a:pt x="467728" y="234594"/>
                </a:lnTo>
                <a:lnTo>
                  <a:pt x="554647" y="234594"/>
                </a:lnTo>
                <a:lnTo>
                  <a:pt x="554647" y="323723"/>
                </a:lnTo>
                <a:lnTo>
                  <a:pt x="590740" y="323723"/>
                </a:lnTo>
                <a:lnTo>
                  <a:pt x="590740" y="234594"/>
                </a:lnTo>
                <a:lnTo>
                  <a:pt x="668451" y="234594"/>
                </a:lnTo>
                <a:lnTo>
                  <a:pt x="668451" y="200355"/>
                </a:lnTo>
                <a:close/>
              </a:path>
              <a:path w="1731645" h="323850">
                <a:moveTo>
                  <a:pt x="929576" y="273265"/>
                </a:moveTo>
                <a:lnTo>
                  <a:pt x="861517" y="187833"/>
                </a:lnTo>
                <a:lnTo>
                  <a:pt x="828662" y="146583"/>
                </a:lnTo>
                <a:lnTo>
                  <a:pt x="832586" y="123736"/>
                </a:lnTo>
                <a:lnTo>
                  <a:pt x="835520" y="99441"/>
                </a:lnTo>
                <a:lnTo>
                  <a:pt x="837412" y="73761"/>
                </a:lnTo>
                <a:lnTo>
                  <a:pt x="838238" y="46774"/>
                </a:lnTo>
                <a:lnTo>
                  <a:pt x="917422" y="46774"/>
                </a:lnTo>
                <a:lnTo>
                  <a:pt x="917422" y="13258"/>
                </a:lnTo>
                <a:lnTo>
                  <a:pt x="719645" y="13258"/>
                </a:lnTo>
                <a:lnTo>
                  <a:pt x="719645" y="46774"/>
                </a:lnTo>
                <a:lnTo>
                  <a:pt x="801408" y="46774"/>
                </a:lnTo>
                <a:lnTo>
                  <a:pt x="797052" y="112941"/>
                </a:lnTo>
                <a:lnTo>
                  <a:pt x="785571" y="169811"/>
                </a:lnTo>
                <a:lnTo>
                  <a:pt x="767359" y="215074"/>
                </a:lnTo>
                <a:lnTo>
                  <a:pt x="742797" y="246405"/>
                </a:lnTo>
                <a:lnTo>
                  <a:pt x="712279" y="261480"/>
                </a:lnTo>
                <a:lnTo>
                  <a:pt x="712279" y="297573"/>
                </a:lnTo>
                <a:lnTo>
                  <a:pt x="745832" y="287261"/>
                </a:lnTo>
                <a:lnTo>
                  <a:pt x="774928" y="265074"/>
                </a:lnTo>
                <a:lnTo>
                  <a:pt x="799134" y="231698"/>
                </a:lnTo>
                <a:lnTo>
                  <a:pt x="817981" y="187833"/>
                </a:lnTo>
                <a:lnTo>
                  <a:pt x="900849" y="294995"/>
                </a:lnTo>
                <a:lnTo>
                  <a:pt x="929576" y="273265"/>
                </a:lnTo>
                <a:close/>
              </a:path>
              <a:path w="1731645" h="323850">
                <a:moveTo>
                  <a:pt x="1037475" y="129273"/>
                </a:moveTo>
                <a:lnTo>
                  <a:pt x="993292" y="129273"/>
                </a:lnTo>
                <a:lnTo>
                  <a:pt x="993292" y="1841"/>
                </a:lnTo>
                <a:lnTo>
                  <a:pt x="956830" y="1841"/>
                </a:lnTo>
                <a:lnTo>
                  <a:pt x="956830" y="316357"/>
                </a:lnTo>
                <a:lnTo>
                  <a:pt x="993292" y="316357"/>
                </a:lnTo>
                <a:lnTo>
                  <a:pt x="993292" y="164261"/>
                </a:lnTo>
                <a:lnTo>
                  <a:pt x="1037475" y="164261"/>
                </a:lnTo>
                <a:lnTo>
                  <a:pt x="1037475" y="129273"/>
                </a:lnTo>
                <a:close/>
              </a:path>
              <a:path w="1731645" h="323850">
                <a:moveTo>
                  <a:pt x="1282026" y="158369"/>
                </a:moveTo>
                <a:lnTo>
                  <a:pt x="1223048" y="113804"/>
                </a:lnTo>
                <a:lnTo>
                  <a:pt x="1182585" y="83235"/>
                </a:lnTo>
                <a:lnTo>
                  <a:pt x="1188173" y="65151"/>
                </a:lnTo>
                <a:lnTo>
                  <a:pt x="1192212" y="46355"/>
                </a:lnTo>
                <a:lnTo>
                  <a:pt x="1194650" y="26936"/>
                </a:lnTo>
                <a:lnTo>
                  <a:pt x="1195476" y="6997"/>
                </a:lnTo>
                <a:lnTo>
                  <a:pt x="1159014" y="4787"/>
                </a:lnTo>
                <a:lnTo>
                  <a:pt x="1152194" y="57454"/>
                </a:lnTo>
                <a:lnTo>
                  <a:pt x="1133424" y="102654"/>
                </a:lnTo>
                <a:lnTo>
                  <a:pt x="1103604" y="136131"/>
                </a:lnTo>
                <a:lnTo>
                  <a:pt x="1063625" y="153581"/>
                </a:lnTo>
                <a:lnTo>
                  <a:pt x="1063625" y="187833"/>
                </a:lnTo>
                <a:lnTo>
                  <a:pt x="1096022" y="179362"/>
                </a:lnTo>
                <a:lnTo>
                  <a:pt x="1124496" y="163525"/>
                </a:lnTo>
                <a:lnTo>
                  <a:pt x="1148676" y="141312"/>
                </a:lnTo>
                <a:lnTo>
                  <a:pt x="1168222" y="113804"/>
                </a:lnTo>
                <a:lnTo>
                  <a:pt x="1259928" y="184518"/>
                </a:lnTo>
                <a:lnTo>
                  <a:pt x="1282026" y="158369"/>
                </a:lnTo>
                <a:close/>
              </a:path>
              <a:path w="1731645" h="323850">
                <a:moveTo>
                  <a:pt x="1356055" y="279158"/>
                </a:moveTo>
                <a:lnTo>
                  <a:pt x="1121448" y="279158"/>
                </a:lnTo>
                <a:lnTo>
                  <a:pt x="1121448" y="212140"/>
                </a:lnTo>
                <a:lnTo>
                  <a:pt x="1084618" y="212140"/>
                </a:lnTo>
                <a:lnTo>
                  <a:pt x="1084618" y="312305"/>
                </a:lnTo>
                <a:lnTo>
                  <a:pt x="1356055" y="312305"/>
                </a:lnTo>
                <a:lnTo>
                  <a:pt x="1356055" y="279158"/>
                </a:lnTo>
                <a:close/>
              </a:path>
              <a:path w="1731645" h="323850">
                <a:moveTo>
                  <a:pt x="1391780" y="73291"/>
                </a:moveTo>
                <a:lnTo>
                  <a:pt x="1347584" y="73291"/>
                </a:lnTo>
                <a:lnTo>
                  <a:pt x="1347584" y="1841"/>
                </a:lnTo>
                <a:lnTo>
                  <a:pt x="1311122" y="1841"/>
                </a:lnTo>
                <a:lnTo>
                  <a:pt x="1311122" y="235331"/>
                </a:lnTo>
                <a:lnTo>
                  <a:pt x="1347584" y="235331"/>
                </a:lnTo>
                <a:lnTo>
                  <a:pt x="1347584" y="108280"/>
                </a:lnTo>
                <a:lnTo>
                  <a:pt x="1391780" y="108280"/>
                </a:lnTo>
                <a:lnTo>
                  <a:pt x="1391780" y="73291"/>
                </a:lnTo>
                <a:close/>
              </a:path>
              <a:path w="1731645" h="323850">
                <a:moveTo>
                  <a:pt x="1713674" y="68503"/>
                </a:moveTo>
                <a:lnTo>
                  <a:pt x="1702574" y="38214"/>
                </a:lnTo>
                <a:lnTo>
                  <a:pt x="1690243" y="29464"/>
                </a:lnTo>
                <a:lnTo>
                  <a:pt x="1675003" y="18656"/>
                </a:lnTo>
                <a:lnTo>
                  <a:pt x="1675003" y="68503"/>
                </a:lnTo>
                <a:lnTo>
                  <a:pt x="1666951" y="85534"/>
                </a:lnTo>
                <a:lnTo>
                  <a:pt x="1645119" y="97866"/>
                </a:lnTo>
                <a:lnTo>
                  <a:pt x="1613001" y="105371"/>
                </a:lnTo>
                <a:lnTo>
                  <a:pt x="1574088" y="107911"/>
                </a:lnTo>
                <a:lnTo>
                  <a:pt x="1535163" y="105371"/>
                </a:lnTo>
                <a:lnTo>
                  <a:pt x="1503045" y="97866"/>
                </a:lnTo>
                <a:lnTo>
                  <a:pt x="1481226" y="85534"/>
                </a:lnTo>
                <a:lnTo>
                  <a:pt x="1473174" y="68503"/>
                </a:lnTo>
                <a:lnTo>
                  <a:pt x="1481226" y="51676"/>
                </a:lnTo>
                <a:lnTo>
                  <a:pt x="1503045" y="39446"/>
                </a:lnTo>
                <a:lnTo>
                  <a:pt x="1535163" y="31991"/>
                </a:lnTo>
                <a:lnTo>
                  <a:pt x="1574088" y="29464"/>
                </a:lnTo>
                <a:lnTo>
                  <a:pt x="1613001" y="31991"/>
                </a:lnTo>
                <a:lnTo>
                  <a:pt x="1645119" y="39446"/>
                </a:lnTo>
                <a:lnTo>
                  <a:pt x="1666951" y="51676"/>
                </a:lnTo>
                <a:lnTo>
                  <a:pt x="1675003" y="68503"/>
                </a:lnTo>
                <a:lnTo>
                  <a:pt x="1675003" y="18656"/>
                </a:lnTo>
                <a:lnTo>
                  <a:pt x="1672463" y="16852"/>
                </a:lnTo>
                <a:lnTo>
                  <a:pt x="1628063" y="4178"/>
                </a:lnTo>
                <a:lnTo>
                  <a:pt x="1574088" y="0"/>
                </a:lnTo>
                <a:lnTo>
                  <a:pt x="1520113" y="4178"/>
                </a:lnTo>
                <a:lnTo>
                  <a:pt x="1475701" y="16852"/>
                </a:lnTo>
                <a:lnTo>
                  <a:pt x="1445590" y="38214"/>
                </a:lnTo>
                <a:lnTo>
                  <a:pt x="1434503" y="68503"/>
                </a:lnTo>
                <a:lnTo>
                  <a:pt x="1445590" y="98996"/>
                </a:lnTo>
                <a:lnTo>
                  <a:pt x="1475701" y="120472"/>
                </a:lnTo>
                <a:lnTo>
                  <a:pt x="1520113" y="133184"/>
                </a:lnTo>
                <a:lnTo>
                  <a:pt x="1574088" y="137375"/>
                </a:lnTo>
                <a:lnTo>
                  <a:pt x="1628063" y="133184"/>
                </a:lnTo>
                <a:lnTo>
                  <a:pt x="1672463" y="120472"/>
                </a:lnTo>
                <a:lnTo>
                  <a:pt x="1690077" y="107911"/>
                </a:lnTo>
                <a:lnTo>
                  <a:pt x="1702574" y="98996"/>
                </a:lnTo>
                <a:lnTo>
                  <a:pt x="1713674" y="68503"/>
                </a:lnTo>
                <a:close/>
              </a:path>
              <a:path w="1731645" h="323850">
                <a:moveTo>
                  <a:pt x="1715147" y="281368"/>
                </a:moveTo>
                <a:lnTo>
                  <a:pt x="1476121" y="281368"/>
                </a:lnTo>
                <a:lnTo>
                  <a:pt x="1476121" y="223189"/>
                </a:lnTo>
                <a:lnTo>
                  <a:pt x="1438922" y="223189"/>
                </a:lnTo>
                <a:lnTo>
                  <a:pt x="1438922" y="312674"/>
                </a:lnTo>
                <a:lnTo>
                  <a:pt x="1715147" y="312674"/>
                </a:lnTo>
                <a:lnTo>
                  <a:pt x="1715147" y="281368"/>
                </a:lnTo>
                <a:close/>
              </a:path>
              <a:path w="1731645" h="323850">
                <a:moveTo>
                  <a:pt x="1731352" y="165366"/>
                </a:moveTo>
                <a:lnTo>
                  <a:pt x="1417193" y="165366"/>
                </a:lnTo>
                <a:lnTo>
                  <a:pt x="1417193" y="196303"/>
                </a:lnTo>
                <a:lnTo>
                  <a:pt x="1731352" y="196303"/>
                </a:lnTo>
                <a:lnTo>
                  <a:pt x="1731352" y="16536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63903" y="5117900"/>
            <a:ext cx="289560" cy="314960"/>
          </a:xfrm>
          <a:custGeom>
            <a:avLst/>
            <a:gdLst/>
            <a:ahLst/>
            <a:cxnLst/>
            <a:rect l="l" t="t" r="r" b="b"/>
            <a:pathLst>
              <a:path w="289559" h="314960">
                <a:moveTo>
                  <a:pt x="289478" y="191512"/>
                </a:moveTo>
                <a:lnTo>
                  <a:pt x="253017" y="191512"/>
                </a:lnTo>
                <a:lnTo>
                  <a:pt x="253017" y="104227"/>
                </a:lnTo>
                <a:lnTo>
                  <a:pt x="192249" y="104227"/>
                </a:lnTo>
                <a:lnTo>
                  <a:pt x="192249" y="72553"/>
                </a:lnTo>
                <a:lnTo>
                  <a:pt x="253017" y="72553"/>
                </a:lnTo>
                <a:lnTo>
                  <a:pt x="253017" y="0"/>
                </a:lnTo>
                <a:lnTo>
                  <a:pt x="289478" y="0"/>
                </a:lnTo>
                <a:lnTo>
                  <a:pt x="289478" y="191512"/>
                </a:lnTo>
                <a:close/>
              </a:path>
              <a:path w="289559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89559" h="314960">
                <a:moveTo>
                  <a:pt x="0" y="182305"/>
                </a:moveTo>
                <a:lnTo>
                  <a:pt x="0" y="149158"/>
                </a:lnTo>
                <a:lnTo>
                  <a:pt x="35569" y="137137"/>
                </a:lnTo>
                <a:lnTo>
                  <a:pt x="62748" y="113756"/>
                </a:lnTo>
                <a:lnTo>
                  <a:pt x="80742" y="80639"/>
                </a:lnTo>
                <a:lnTo>
                  <a:pt x="88758" y="39407"/>
                </a:lnTo>
                <a:lnTo>
                  <a:pt x="125588" y="39407"/>
                </a:lnTo>
                <a:lnTo>
                  <a:pt x="124632" y="51687"/>
                </a:lnTo>
                <a:lnTo>
                  <a:pt x="122918" y="63622"/>
                </a:lnTo>
                <a:lnTo>
                  <a:pt x="120512" y="75143"/>
                </a:lnTo>
                <a:lnTo>
                  <a:pt x="117485" y="86180"/>
                </a:lnTo>
                <a:lnTo>
                  <a:pt x="161200" y="116380"/>
                </a:lnTo>
                <a:lnTo>
                  <a:pt x="104227" y="116380"/>
                </a:lnTo>
                <a:lnTo>
                  <a:pt x="85248" y="141545"/>
                </a:lnTo>
                <a:lnTo>
                  <a:pt x="61228" y="161358"/>
                </a:lnTo>
                <a:lnTo>
                  <a:pt x="32651" y="175163"/>
                </a:lnTo>
                <a:lnTo>
                  <a:pt x="0" y="182305"/>
                </a:lnTo>
                <a:close/>
              </a:path>
              <a:path w="289559" h="314960">
                <a:moveTo>
                  <a:pt x="194459" y="179727"/>
                </a:moveTo>
                <a:lnTo>
                  <a:pt x="104227" y="116380"/>
                </a:lnTo>
                <a:lnTo>
                  <a:pt x="161200" y="116380"/>
                </a:lnTo>
                <a:lnTo>
                  <a:pt x="213978" y="152841"/>
                </a:lnTo>
                <a:lnTo>
                  <a:pt x="194459" y="179727"/>
                </a:lnTo>
                <a:close/>
              </a:path>
              <a:path w="289559" h="314960">
                <a:moveTo>
                  <a:pt x="289478" y="314522"/>
                </a:moveTo>
                <a:lnTo>
                  <a:pt x="252281" y="314522"/>
                </a:lnTo>
                <a:lnTo>
                  <a:pt x="252281" y="240495"/>
                </a:lnTo>
                <a:lnTo>
                  <a:pt x="19151" y="240495"/>
                </a:lnTo>
                <a:lnTo>
                  <a:pt x="19151" y="208822"/>
                </a:lnTo>
                <a:lnTo>
                  <a:pt x="289478" y="208822"/>
                </a:lnTo>
                <a:lnTo>
                  <a:pt x="289478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11936" y="5128704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>
                <a:moveTo>
                  <a:pt x="293154" y="0"/>
                </a:moveTo>
                <a:lnTo>
                  <a:pt x="19151" y="0"/>
                </a:lnTo>
                <a:lnTo>
                  <a:pt x="19151" y="34290"/>
                </a:lnTo>
                <a:lnTo>
                  <a:pt x="255231" y="34290"/>
                </a:lnTo>
                <a:lnTo>
                  <a:pt x="255231" y="208280"/>
                </a:lnTo>
                <a:lnTo>
                  <a:pt x="293154" y="208280"/>
                </a:lnTo>
                <a:lnTo>
                  <a:pt x="293154" y="34290"/>
                </a:lnTo>
                <a:lnTo>
                  <a:pt x="293154" y="0"/>
                </a:lnTo>
                <a:close/>
              </a:path>
              <a:path w="314325" h="288925">
                <a:moveTo>
                  <a:pt x="314147" y="254368"/>
                </a:moveTo>
                <a:lnTo>
                  <a:pt x="154686" y="254368"/>
                </a:lnTo>
                <a:lnTo>
                  <a:pt x="154686" y="114058"/>
                </a:lnTo>
                <a:lnTo>
                  <a:pt x="117119" y="114058"/>
                </a:lnTo>
                <a:lnTo>
                  <a:pt x="117119" y="254368"/>
                </a:lnTo>
                <a:lnTo>
                  <a:pt x="0" y="254368"/>
                </a:lnTo>
                <a:lnTo>
                  <a:pt x="0" y="288620"/>
                </a:lnTo>
                <a:lnTo>
                  <a:pt x="314147" y="288620"/>
                </a:lnTo>
                <a:lnTo>
                  <a:pt x="314147" y="25436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69161" y="5117909"/>
            <a:ext cx="1011555" cy="321945"/>
          </a:xfrm>
          <a:custGeom>
            <a:avLst/>
            <a:gdLst/>
            <a:ahLst/>
            <a:cxnLst/>
            <a:rect l="l" t="t" r="r" b="b"/>
            <a:pathLst>
              <a:path w="1011554" h="321945">
                <a:moveTo>
                  <a:pt x="297586" y="145415"/>
                </a:moveTo>
                <a:lnTo>
                  <a:pt x="58191" y="145415"/>
                </a:lnTo>
                <a:lnTo>
                  <a:pt x="58191" y="108585"/>
                </a:lnTo>
                <a:lnTo>
                  <a:pt x="288747" y="108585"/>
                </a:lnTo>
                <a:lnTo>
                  <a:pt x="288747" y="78105"/>
                </a:lnTo>
                <a:lnTo>
                  <a:pt x="58191" y="78105"/>
                </a:lnTo>
                <a:lnTo>
                  <a:pt x="58191" y="41275"/>
                </a:lnTo>
                <a:lnTo>
                  <a:pt x="292798" y="41275"/>
                </a:lnTo>
                <a:lnTo>
                  <a:pt x="292798" y="9525"/>
                </a:lnTo>
                <a:lnTo>
                  <a:pt x="21729" y="9525"/>
                </a:lnTo>
                <a:lnTo>
                  <a:pt x="21729" y="41275"/>
                </a:lnTo>
                <a:lnTo>
                  <a:pt x="21729" y="78105"/>
                </a:lnTo>
                <a:lnTo>
                  <a:pt x="21729" y="108585"/>
                </a:lnTo>
                <a:lnTo>
                  <a:pt x="21729" y="145415"/>
                </a:lnTo>
                <a:lnTo>
                  <a:pt x="21729" y="178435"/>
                </a:lnTo>
                <a:lnTo>
                  <a:pt x="297586" y="178435"/>
                </a:lnTo>
                <a:lnTo>
                  <a:pt x="297586" y="145415"/>
                </a:lnTo>
                <a:close/>
              </a:path>
              <a:path w="1011554" h="321945">
                <a:moveTo>
                  <a:pt x="314159" y="215087"/>
                </a:moveTo>
                <a:lnTo>
                  <a:pt x="0" y="215087"/>
                </a:lnTo>
                <a:lnTo>
                  <a:pt x="0" y="248221"/>
                </a:lnTo>
                <a:lnTo>
                  <a:pt x="138112" y="248221"/>
                </a:lnTo>
                <a:lnTo>
                  <a:pt x="138112" y="321881"/>
                </a:lnTo>
                <a:lnTo>
                  <a:pt x="175310" y="321881"/>
                </a:lnTo>
                <a:lnTo>
                  <a:pt x="175310" y="248221"/>
                </a:lnTo>
                <a:lnTo>
                  <a:pt x="314159" y="248221"/>
                </a:lnTo>
                <a:lnTo>
                  <a:pt x="314159" y="215087"/>
                </a:lnTo>
                <a:close/>
              </a:path>
              <a:path w="1011554" h="321945">
                <a:moveTo>
                  <a:pt x="575284" y="271424"/>
                </a:moveTo>
                <a:lnTo>
                  <a:pt x="507225" y="185991"/>
                </a:lnTo>
                <a:lnTo>
                  <a:pt x="474370" y="144741"/>
                </a:lnTo>
                <a:lnTo>
                  <a:pt x="478294" y="121894"/>
                </a:lnTo>
                <a:lnTo>
                  <a:pt x="481228" y="97599"/>
                </a:lnTo>
                <a:lnTo>
                  <a:pt x="483120" y="71920"/>
                </a:lnTo>
                <a:lnTo>
                  <a:pt x="483946" y="44932"/>
                </a:lnTo>
                <a:lnTo>
                  <a:pt x="563130" y="44932"/>
                </a:lnTo>
                <a:lnTo>
                  <a:pt x="563130" y="11417"/>
                </a:lnTo>
                <a:lnTo>
                  <a:pt x="365353" y="11417"/>
                </a:lnTo>
                <a:lnTo>
                  <a:pt x="365353" y="44932"/>
                </a:lnTo>
                <a:lnTo>
                  <a:pt x="447116" y="44932"/>
                </a:lnTo>
                <a:lnTo>
                  <a:pt x="442760" y="111099"/>
                </a:lnTo>
                <a:lnTo>
                  <a:pt x="431279" y="167970"/>
                </a:lnTo>
                <a:lnTo>
                  <a:pt x="413067" y="213233"/>
                </a:lnTo>
                <a:lnTo>
                  <a:pt x="388505" y="244563"/>
                </a:lnTo>
                <a:lnTo>
                  <a:pt x="357987" y="259638"/>
                </a:lnTo>
                <a:lnTo>
                  <a:pt x="357987" y="295732"/>
                </a:lnTo>
                <a:lnTo>
                  <a:pt x="391541" y="285419"/>
                </a:lnTo>
                <a:lnTo>
                  <a:pt x="420636" y="263232"/>
                </a:lnTo>
                <a:lnTo>
                  <a:pt x="444842" y="229857"/>
                </a:lnTo>
                <a:lnTo>
                  <a:pt x="463689" y="185991"/>
                </a:lnTo>
                <a:lnTo>
                  <a:pt x="546557" y="293154"/>
                </a:lnTo>
                <a:lnTo>
                  <a:pt x="575284" y="271424"/>
                </a:lnTo>
                <a:close/>
              </a:path>
              <a:path w="1011554" h="321945">
                <a:moveTo>
                  <a:pt x="683183" y="127431"/>
                </a:moveTo>
                <a:lnTo>
                  <a:pt x="639000" y="127431"/>
                </a:lnTo>
                <a:lnTo>
                  <a:pt x="639000" y="0"/>
                </a:lnTo>
                <a:lnTo>
                  <a:pt x="602538" y="0"/>
                </a:lnTo>
                <a:lnTo>
                  <a:pt x="602538" y="314515"/>
                </a:lnTo>
                <a:lnTo>
                  <a:pt x="639000" y="314515"/>
                </a:lnTo>
                <a:lnTo>
                  <a:pt x="639000" y="162420"/>
                </a:lnTo>
                <a:lnTo>
                  <a:pt x="683183" y="162420"/>
                </a:lnTo>
                <a:lnTo>
                  <a:pt x="683183" y="127431"/>
                </a:lnTo>
                <a:close/>
              </a:path>
              <a:path w="1011554" h="321945">
                <a:moveTo>
                  <a:pt x="934732" y="1841"/>
                </a:moveTo>
                <a:lnTo>
                  <a:pt x="900480" y="1841"/>
                </a:lnTo>
                <a:lnTo>
                  <a:pt x="900480" y="131114"/>
                </a:lnTo>
                <a:lnTo>
                  <a:pt x="858494" y="131114"/>
                </a:lnTo>
                <a:lnTo>
                  <a:pt x="851776" y="75577"/>
                </a:lnTo>
                <a:lnTo>
                  <a:pt x="838568" y="40513"/>
                </a:lnTo>
                <a:lnTo>
                  <a:pt x="837272" y="37058"/>
                </a:lnTo>
                <a:lnTo>
                  <a:pt x="824242" y="23799"/>
                </a:lnTo>
                <a:lnTo>
                  <a:pt x="824242" y="153581"/>
                </a:lnTo>
                <a:lnTo>
                  <a:pt x="821944" y="203873"/>
                </a:lnTo>
                <a:lnTo>
                  <a:pt x="814895" y="239115"/>
                </a:lnTo>
                <a:lnTo>
                  <a:pt x="802957" y="259854"/>
                </a:lnTo>
                <a:lnTo>
                  <a:pt x="785939" y="266636"/>
                </a:lnTo>
                <a:lnTo>
                  <a:pt x="768870" y="259854"/>
                </a:lnTo>
                <a:lnTo>
                  <a:pt x="756805" y="239115"/>
                </a:lnTo>
                <a:lnTo>
                  <a:pt x="749642" y="203873"/>
                </a:lnTo>
                <a:lnTo>
                  <a:pt x="747268" y="153581"/>
                </a:lnTo>
                <a:lnTo>
                  <a:pt x="749642" y="103276"/>
                </a:lnTo>
                <a:lnTo>
                  <a:pt x="756805" y="68033"/>
                </a:lnTo>
                <a:lnTo>
                  <a:pt x="768870" y="47294"/>
                </a:lnTo>
                <a:lnTo>
                  <a:pt x="785939" y="40513"/>
                </a:lnTo>
                <a:lnTo>
                  <a:pt x="802957" y="47294"/>
                </a:lnTo>
                <a:lnTo>
                  <a:pt x="814895" y="68033"/>
                </a:lnTo>
                <a:lnTo>
                  <a:pt x="821944" y="103276"/>
                </a:lnTo>
                <a:lnTo>
                  <a:pt x="824242" y="153581"/>
                </a:lnTo>
                <a:lnTo>
                  <a:pt x="824242" y="23799"/>
                </a:lnTo>
                <a:lnTo>
                  <a:pt x="815251" y="14630"/>
                </a:lnTo>
                <a:lnTo>
                  <a:pt x="785939" y="7366"/>
                </a:lnTo>
                <a:lnTo>
                  <a:pt x="754443" y="15913"/>
                </a:lnTo>
                <a:lnTo>
                  <a:pt x="731481" y="42354"/>
                </a:lnTo>
                <a:lnTo>
                  <a:pt x="717423" y="87845"/>
                </a:lnTo>
                <a:lnTo>
                  <a:pt x="712647" y="153581"/>
                </a:lnTo>
                <a:lnTo>
                  <a:pt x="717423" y="219303"/>
                </a:lnTo>
                <a:lnTo>
                  <a:pt x="731481" y="264795"/>
                </a:lnTo>
                <a:lnTo>
                  <a:pt x="754443" y="291236"/>
                </a:lnTo>
                <a:lnTo>
                  <a:pt x="785939" y="299783"/>
                </a:lnTo>
                <a:lnTo>
                  <a:pt x="816292" y="291947"/>
                </a:lnTo>
                <a:lnTo>
                  <a:pt x="838695" y="267703"/>
                </a:lnTo>
                <a:lnTo>
                  <a:pt x="839063" y="266636"/>
                </a:lnTo>
                <a:lnTo>
                  <a:pt x="852957" y="225983"/>
                </a:lnTo>
                <a:lnTo>
                  <a:pt x="858862" y="165735"/>
                </a:lnTo>
                <a:lnTo>
                  <a:pt x="900480" y="165735"/>
                </a:lnTo>
                <a:lnTo>
                  <a:pt x="900480" y="308991"/>
                </a:lnTo>
                <a:lnTo>
                  <a:pt x="934732" y="308991"/>
                </a:lnTo>
                <a:lnTo>
                  <a:pt x="934732" y="165735"/>
                </a:lnTo>
                <a:lnTo>
                  <a:pt x="934732" y="131114"/>
                </a:lnTo>
                <a:lnTo>
                  <a:pt x="934732" y="1841"/>
                </a:lnTo>
                <a:close/>
              </a:path>
              <a:path w="1011554" h="321945">
                <a:moveTo>
                  <a:pt x="1010970" y="0"/>
                </a:moveTo>
                <a:lnTo>
                  <a:pt x="976350" y="0"/>
                </a:lnTo>
                <a:lnTo>
                  <a:pt x="976350" y="314515"/>
                </a:lnTo>
                <a:lnTo>
                  <a:pt x="1010970" y="314515"/>
                </a:lnTo>
                <a:lnTo>
                  <a:pt x="101097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34742" y="5117909"/>
            <a:ext cx="648335" cy="310515"/>
          </a:xfrm>
          <a:custGeom>
            <a:avLst/>
            <a:gdLst/>
            <a:ahLst/>
            <a:cxnLst/>
            <a:rect l="l" t="t" r="r" b="b"/>
            <a:pathLst>
              <a:path w="648334" h="310514">
                <a:moveTo>
                  <a:pt x="192620" y="5156"/>
                </a:moveTo>
                <a:lnTo>
                  <a:pt x="15100" y="5156"/>
                </a:lnTo>
                <a:lnTo>
                  <a:pt x="15100" y="36830"/>
                </a:lnTo>
                <a:lnTo>
                  <a:pt x="156159" y="36830"/>
                </a:lnTo>
                <a:lnTo>
                  <a:pt x="156159" y="127063"/>
                </a:lnTo>
                <a:lnTo>
                  <a:pt x="192620" y="127063"/>
                </a:lnTo>
                <a:lnTo>
                  <a:pt x="192620" y="5156"/>
                </a:lnTo>
                <a:close/>
              </a:path>
              <a:path w="648334" h="310514">
                <a:moveTo>
                  <a:pt x="222821" y="143268"/>
                </a:moveTo>
                <a:lnTo>
                  <a:pt x="203593" y="149047"/>
                </a:lnTo>
                <a:lnTo>
                  <a:pt x="179260" y="152793"/>
                </a:lnTo>
                <a:lnTo>
                  <a:pt x="150926" y="154813"/>
                </a:lnTo>
                <a:lnTo>
                  <a:pt x="119697" y="155422"/>
                </a:lnTo>
                <a:lnTo>
                  <a:pt x="97599" y="155422"/>
                </a:lnTo>
                <a:lnTo>
                  <a:pt x="97599" y="80657"/>
                </a:lnTo>
                <a:lnTo>
                  <a:pt x="61506" y="80657"/>
                </a:lnTo>
                <a:lnTo>
                  <a:pt x="61506" y="155422"/>
                </a:lnTo>
                <a:lnTo>
                  <a:pt x="0" y="155422"/>
                </a:lnTo>
                <a:lnTo>
                  <a:pt x="0" y="186728"/>
                </a:lnTo>
                <a:lnTo>
                  <a:pt x="118592" y="186728"/>
                </a:lnTo>
                <a:lnTo>
                  <a:pt x="151028" y="186067"/>
                </a:lnTo>
                <a:lnTo>
                  <a:pt x="180098" y="183959"/>
                </a:lnTo>
                <a:lnTo>
                  <a:pt x="204457" y="180200"/>
                </a:lnTo>
                <a:lnTo>
                  <a:pt x="222821" y="174574"/>
                </a:lnTo>
                <a:lnTo>
                  <a:pt x="222821" y="143268"/>
                </a:lnTo>
                <a:close/>
              </a:path>
              <a:path w="648334" h="310514">
                <a:moveTo>
                  <a:pt x="293890" y="278790"/>
                </a:moveTo>
                <a:lnTo>
                  <a:pt x="58928" y="278790"/>
                </a:lnTo>
                <a:lnTo>
                  <a:pt x="58928" y="218033"/>
                </a:lnTo>
                <a:lnTo>
                  <a:pt x="22098" y="218033"/>
                </a:lnTo>
                <a:lnTo>
                  <a:pt x="22098" y="310464"/>
                </a:lnTo>
                <a:lnTo>
                  <a:pt x="293890" y="310464"/>
                </a:lnTo>
                <a:lnTo>
                  <a:pt x="293890" y="278790"/>
                </a:lnTo>
                <a:close/>
              </a:path>
              <a:path w="648334" h="310514">
                <a:moveTo>
                  <a:pt x="328879" y="85077"/>
                </a:moveTo>
                <a:lnTo>
                  <a:pt x="285419" y="85077"/>
                </a:lnTo>
                <a:lnTo>
                  <a:pt x="285419" y="0"/>
                </a:lnTo>
                <a:lnTo>
                  <a:pt x="248970" y="0"/>
                </a:lnTo>
                <a:lnTo>
                  <a:pt x="248970" y="239014"/>
                </a:lnTo>
                <a:lnTo>
                  <a:pt x="285419" y="239014"/>
                </a:lnTo>
                <a:lnTo>
                  <a:pt x="285419" y="119329"/>
                </a:lnTo>
                <a:lnTo>
                  <a:pt x="328879" y="119329"/>
                </a:lnTo>
                <a:lnTo>
                  <a:pt x="328879" y="85077"/>
                </a:lnTo>
                <a:close/>
              </a:path>
              <a:path w="648334" h="310514">
                <a:moveTo>
                  <a:pt x="580428" y="132956"/>
                </a:moveTo>
                <a:lnTo>
                  <a:pt x="525564" y="97599"/>
                </a:lnTo>
                <a:lnTo>
                  <a:pt x="480987" y="68872"/>
                </a:lnTo>
                <a:lnTo>
                  <a:pt x="486092" y="53886"/>
                </a:lnTo>
                <a:lnTo>
                  <a:pt x="489788" y="38252"/>
                </a:lnTo>
                <a:lnTo>
                  <a:pt x="492023" y="21996"/>
                </a:lnTo>
                <a:lnTo>
                  <a:pt x="492772" y="5156"/>
                </a:lnTo>
                <a:lnTo>
                  <a:pt x="456311" y="2946"/>
                </a:lnTo>
                <a:lnTo>
                  <a:pt x="449351" y="48450"/>
                </a:lnTo>
                <a:lnTo>
                  <a:pt x="429933" y="86868"/>
                </a:lnTo>
                <a:lnTo>
                  <a:pt x="399389" y="115277"/>
                </a:lnTo>
                <a:lnTo>
                  <a:pt x="359079" y="130746"/>
                </a:lnTo>
                <a:lnTo>
                  <a:pt x="359079" y="163893"/>
                </a:lnTo>
                <a:lnTo>
                  <a:pt x="391934" y="155854"/>
                </a:lnTo>
                <a:lnTo>
                  <a:pt x="421055" y="141655"/>
                </a:lnTo>
                <a:lnTo>
                  <a:pt x="445884" y="121983"/>
                </a:lnTo>
                <a:lnTo>
                  <a:pt x="465886" y="97599"/>
                </a:lnTo>
                <a:lnTo>
                  <a:pt x="561644" y="159842"/>
                </a:lnTo>
                <a:lnTo>
                  <a:pt x="580428" y="132956"/>
                </a:lnTo>
                <a:close/>
              </a:path>
              <a:path w="648334" h="310514">
                <a:moveTo>
                  <a:pt x="647827" y="188201"/>
                </a:moveTo>
                <a:lnTo>
                  <a:pt x="611365" y="188201"/>
                </a:lnTo>
                <a:lnTo>
                  <a:pt x="611365" y="219138"/>
                </a:lnTo>
                <a:lnTo>
                  <a:pt x="611365" y="279895"/>
                </a:lnTo>
                <a:lnTo>
                  <a:pt x="417639" y="279895"/>
                </a:lnTo>
                <a:lnTo>
                  <a:pt x="417639" y="219138"/>
                </a:lnTo>
                <a:lnTo>
                  <a:pt x="611365" y="219138"/>
                </a:lnTo>
                <a:lnTo>
                  <a:pt x="611365" y="188201"/>
                </a:lnTo>
                <a:lnTo>
                  <a:pt x="381177" y="188201"/>
                </a:lnTo>
                <a:lnTo>
                  <a:pt x="381177" y="310464"/>
                </a:lnTo>
                <a:lnTo>
                  <a:pt x="647827" y="310464"/>
                </a:lnTo>
                <a:lnTo>
                  <a:pt x="647827" y="279895"/>
                </a:lnTo>
                <a:lnTo>
                  <a:pt x="647827" y="219138"/>
                </a:lnTo>
                <a:lnTo>
                  <a:pt x="647827" y="188201"/>
                </a:lnTo>
                <a:close/>
              </a:path>
              <a:path w="648334" h="310514">
                <a:moveTo>
                  <a:pt x="647827" y="0"/>
                </a:moveTo>
                <a:lnTo>
                  <a:pt x="611365" y="0"/>
                </a:lnTo>
                <a:lnTo>
                  <a:pt x="611365" y="170891"/>
                </a:lnTo>
                <a:lnTo>
                  <a:pt x="647827" y="170891"/>
                </a:lnTo>
                <a:lnTo>
                  <a:pt x="647827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56602" y="5117900"/>
            <a:ext cx="280670" cy="314960"/>
          </a:xfrm>
          <a:custGeom>
            <a:avLst/>
            <a:gdLst/>
            <a:ahLst/>
            <a:cxnLst/>
            <a:rect l="l" t="t" r="r" b="b"/>
            <a:pathLst>
              <a:path w="280670" h="314960">
                <a:moveTo>
                  <a:pt x="280639" y="314522"/>
                </a:moveTo>
                <a:lnTo>
                  <a:pt x="243810" y="314522"/>
                </a:lnTo>
                <a:lnTo>
                  <a:pt x="243810" y="0"/>
                </a:lnTo>
                <a:lnTo>
                  <a:pt x="280639" y="0"/>
                </a:lnTo>
                <a:lnTo>
                  <a:pt x="280639" y="314522"/>
                </a:lnTo>
                <a:close/>
              </a:path>
              <a:path w="280670" h="314960">
                <a:moveTo>
                  <a:pt x="95388" y="299791"/>
                </a:moveTo>
                <a:lnTo>
                  <a:pt x="56866" y="290980"/>
                </a:lnTo>
                <a:lnTo>
                  <a:pt x="26701" y="264112"/>
                </a:lnTo>
                <a:lnTo>
                  <a:pt x="7032" y="218530"/>
                </a:lnTo>
                <a:lnTo>
                  <a:pt x="0" y="153578"/>
                </a:lnTo>
                <a:lnTo>
                  <a:pt x="7032" y="88626"/>
                </a:lnTo>
                <a:lnTo>
                  <a:pt x="26701" y="43044"/>
                </a:lnTo>
                <a:lnTo>
                  <a:pt x="56866" y="16176"/>
                </a:lnTo>
                <a:lnTo>
                  <a:pt x="95388" y="7365"/>
                </a:lnTo>
                <a:lnTo>
                  <a:pt x="133696" y="16176"/>
                </a:lnTo>
                <a:lnTo>
                  <a:pt x="161332" y="40880"/>
                </a:lnTo>
                <a:lnTo>
                  <a:pt x="95388" y="40880"/>
                </a:lnTo>
                <a:lnTo>
                  <a:pt x="72041" y="47302"/>
                </a:lnTo>
                <a:lnTo>
                  <a:pt x="53356" y="67397"/>
                </a:lnTo>
                <a:lnTo>
                  <a:pt x="40955" y="102408"/>
                </a:lnTo>
                <a:lnTo>
                  <a:pt x="36461" y="153578"/>
                </a:lnTo>
                <a:lnTo>
                  <a:pt x="40955" y="204903"/>
                </a:lnTo>
                <a:lnTo>
                  <a:pt x="53356" y="239897"/>
                </a:lnTo>
                <a:lnTo>
                  <a:pt x="72041" y="259905"/>
                </a:lnTo>
                <a:lnTo>
                  <a:pt x="95388" y="266276"/>
                </a:lnTo>
                <a:lnTo>
                  <a:pt x="161332" y="266276"/>
                </a:lnTo>
                <a:lnTo>
                  <a:pt x="133696" y="290980"/>
                </a:lnTo>
                <a:lnTo>
                  <a:pt x="95388" y="299791"/>
                </a:lnTo>
                <a:close/>
              </a:path>
              <a:path w="280670" h="314960">
                <a:moveTo>
                  <a:pt x="161332" y="266276"/>
                </a:moveTo>
                <a:lnTo>
                  <a:pt x="95388" y="266276"/>
                </a:lnTo>
                <a:lnTo>
                  <a:pt x="118366" y="259905"/>
                </a:lnTo>
                <a:lnTo>
                  <a:pt x="136959" y="239897"/>
                </a:lnTo>
                <a:lnTo>
                  <a:pt x="149406" y="204903"/>
                </a:lnTo>
                <a:lnTo>
                  <a:pt x="153946" y="153578"/>
                </a:lnTo>
                <a:lnTo>
                  <a:pt x="149406" y="102408"/>
                </a:lnTo>
                <a:lnTo>
                  <a:pt x="136959" y="67397"/>
                </a:lnTo>
                <a:lnTo>
                  <a:pt x="118366" y="47302"/>
                </a:lnTo>
                <a:lnTo>
                  <a:pt x="95388" y="40880"/>
                </a:lnTo>
                <a:lnTo>
                  <a:pt x="161332" y="40880"/>
                </a:lnTo>
                <a:lnTo>
                  <a:pt x="163752" y="43044"/>
                </a:lnTo>
                <a:lnTo>
                  <a:pt x="183381" y="88626"/>
                </a:lnTo>
                <a:lnTo>
                  <a:pt x="190407" y="153578"/>
                </a:lnTo>
                <a:lnTo>
                  <a:pt x="183381" y="218530"/>
                </a:lnTo>
                <a:lnTo>
                  <a:pt x="163752" y="264112"/>
                </a:lnTo>
                <a:lnTo>
                  <a:pt x="161332" y="266276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311358" y="5117909"/>
            <a:ext cx="672465" cy="316230"/>
          </a:xfrm>
          <a:custGeom>
            <a:avLst/>
            <a:gdLst/>
            <a:ahLst/>
            <a:cxnLst/>
            <a:rect l="l" t="t" r="r" b="b"/>
            <a:pathLst>
              <a:path w="672465" h="316229">
                <a:moveTo>
                  <a:pt x="128536" y="280631"/>
                </a:moveTo>
                <a:lnTo>
                  <a:pt x="46405" y="280631"/>
                </a:lnTo>
                <a:lnTo>
                  <a:pt x="46405" y="180835"/>
                </a:lnTo>
                <a:lnTo>
                  <a:pt x="10680" y="180835"/>
                </a:lnTo>
                <a:lnTo>
                  <a:pt x="10680" y="310464"/>
                </a:lnTo>
                <a:lnTo>
                  <a:pt x="128536" y="310464"/>
                </a:lnTo>
                <a:lnTo>
                  <a:pt x="128536" y="280631"/>
                </a:lnTo>
                <a:close/>
              </a:path>
              <a:path w="672465" h="316229">
                <a:moveTo>
                  <a:pt x="183781" y="7734"/>
                </a:moveTo>
                <a:lnTo>
                  <a:pt x="147688" y="7734"/>
                </a:lnTo>
                <a:lnTo>
                  <a:pt x="147688" y="38671"/>
                </a:lnTo>
                <a:lnTo>
                  <a:pt x="147688" y="121170"/>
                </a:lnTo>
                <a:lnTo>
                  <a:pt x="36093" y="121170"/>
                </a:lnTo>
                <a:lnTo>
                  <a:pt x="36093" y="38671"/>
                </a:lnTo>
                <a:lnTo>
                  <a:pt x="147688" y="38671"/>
                </a:lnTo>
                <a:lnTo>
                  <a:pt x="147688" y="7734"/>
                </a:lnTo>
                <a:lnTo>
                  <a:pt x="0" y="7734"/>
                </a:lnTo>
                <a:lnTo>
                  <a:pt x="0" y="152107"/>
                </a:lnTo>
                <a:lnTo>
                  <a:pt x="183781" y="152107"/>
                </a:lnTo>
                <a:lnTo>
                  <a:pt x="183781" y="121170"/>
                </a:lnTo>
                <a:lnTo>
                  <a:pt x="183781" y="38671"/>
                </a:lnTo>
                <a:lnTo>
                  <a:pt x="183781" y="7734"/>
                </a:lnTo>
                <a:close/>
              </a:path>
              <a:path w="672465" h="316229">
                <a:moveTo>
                  <a:pt x="280276" y="275107"/>
                </a:moveTo>
                <a:lnTo>
                  <a:pt x="275704" y="259270"/>
                </a:lnTo>
                <a:lnTo>
                  <a:pt x="275069" y="257111"/>
                </a:lnTo>
                <a:lnTo>
                  <a:pt x="260477" y="244081"/>
                </a:lnTo>
                <a:lnTo>
                  <a:pt x="248234" y="239776"/>
                </a:lnTo>
                <a:lnTo>
                  <a:pt x="248234" y="275107"/>
                </a:lnTo>
                <a:lnTo>
                  <a:pt x="245287" y="281825"/>
                </a:lnTo>
                <a:lnTo>
                  <a:pt x="237134" y="286524"/>
                </a:lnTo>
                <a:lnTo>
                  <a:pt x="224777" y="289306"/>
                </a:lnTo>
                <a:lnTo>
                  <a:pt x="209194" y="290207"/>
                </a:lnTo>
                <a:lnTo>
                  <a:pt x="193827" y="289306"/>
                </a:lnTo>
                <a:lnTo>
                  <a:pt x="181571" y="286524"/>
                </a:lnTo>
                <a:lnTo>
                  <a:pt x="173456" y="281825"/>
                </a:lnTo>
                <a:lnTo>
                  <a:pt x="170522" y="275107"/>
                </a:lnTo>
                <a:lnTo>
                  <a:pt x="173456" y="268135"/>
                </a:lnTo>
                <a:lnTo>
                  <a:pt x="181571" y="263194"/>
                </a:lnTo>
                <a:lnTo>
                  <a:pt x="193827" y="260248"/>
                </a:lnTo>
                <a:lnTo>
                  <a:pt x="209194" y="259270"/>
                </a:lnTo>
                <a:lnTo>
                  <a:pt x="224777" y="260248"/>
                </a:lnTo>
                <a:lnTo>
                  <a:pt x="237134" y="263194"/>
                </a:lnTo>
                <a:lnTo>
                  <a:pt x="245287" y="268135"/>
                </a:lnTo>
                <a:lnTo>
                  <a:pt x="248234" y="275107"/>
                </a:lnTo>
                <a:lnTo>
                  <a:pt x="248234" y="239776"/>
                </a:lnTo>
                <a:lnTo>
                  <a:pt x="238010" y="236169"/>
                </a:lnTo>
                <a:lnTo>
                  <a:pt x="209194" y="233489"/>
                </a:lnTo>
                <a:lnTo>
                  <a:pt x="180428" y="236169"/>
                </a:lnTo>
                <a:lnTo>
                  <a:pt x="158089" y="244081"/>
                </a:lnTo>
                <a:lnTo>
                  <a:pt x="143624" y="257111"/>
                </a:lnTo>
                <a:lnTo>
                  <a:pt x="138480" y="275107"/>
                </a:lnTo>
                <a:lnTo>
                  <a:pt x="143624" y="293001"/>
                </a:lnTo>
                <a:lnTo>
                  <a:pt x="158089" y="305777"/>
                </a:lnTo>
                <a:lnTo>
                  <a:pt x="180428" y="313436"/>
                </a:lnTo>
                <a:lnTo>
                  <a:pt x="209194" y="315988"/>
                </a:lnTo>
                <a:lnTo>
                  <a:pt x="238010" y="313436"/>
                </a:lnTo>
                <a:lnTo>
                  <a:pt x="260477" y="305777"/>
                </a:lnTo>
                <a:lnTo>
                  <a:pt x="275069" y="293001"/>
                </a:lnTo>
                <a:lnTo>
                  <a:pt x="275882" y="290207"/>
                </a:lnTo>
                <a:lnTo>
                  <a:pt x="280276" y="275107"/>
                </a:lnTo>
                <a:close/>
              </a:path>
              <a:path w="672465" h="316229">
                <a:moveTo>
                  <a:pt x="291693" y="192989"/>
                </a:moveTo>
                <a:lnTo>
                  <a:pt x="227241" y="192989"/>
                </a:lnTo>
                <a:lnTo>
                  <a:pt x="227241" y="165366"/>
                </a:lnTo>
                <a:lnTo>
                  <a:pt x="191147" y="165366"/>
                </a:lnTo>
                <a:lnTo>
                  <a:pt x="191147" y="192989"/>
                </a:lnTo>
                <a:lnTo>
                  <a:pt x="126326" y="192989"/>
                </a:lnTo>
                <a:lnTo>
                  <a:pt x="126326" y="220243"/>
                </a:lnTo>
                <a:lnTo>
                  <a:pt x="291693" y="220243"/>
                </a:lnTo>
                <a:lnTo>
                  <a:pt x="291693" y="192989"/>
                </a:lnTo>
                <a:close/>
              </a:path>
              <a:path w="672465" h="316229">
                <a:moveTo>
                  <a:pt x="317842" y="62611"/>
                </a:moveTo>
                <a:lnTo>
                  <a:pt x="273646" y="62611"/>
                </a:lnTo>
                <a:lnTo>
                  <a:pt x="273646" y="0"/>
                </a:lnTo>
                <a:lnTo>
                  <a:pt x="237185" y="0"/>
                </a:lnTo>
                <a:lnTo>
                  <a:pt x="237185" y="156527"/>
                </a:lnTo>
                <a:lnTo>
                  <a:pt x="273646" y="156527"/>
                </a:lnTo>
                <a:lnTo>
                  <a:pt x="273646" y="97599"/>
                </a:lnTo>
                <a:lnTo>
                  <a:pt x="317842" y="97599"/>
                </a:lnTo>
                <a:lnTo>
                  <a:pt x="317842" y="62611"/>
                </a:lnTo>
                <a:close/>
              </a:path>
              <a:path w="672465" h="316229">
                <a:moveTo>
                  <a:pt x="540664" y="153581"/>
                </a:moveTo>
                <a:lnTo>
                  <a:pt x="533755" y="88620"/>
                </a:lnTo>
                <a:lnTo>
                  <a:pt x="514464" y="43040"/>
                </a:lnTo>
                <a:lnTo>
                  <a:pt x="512076" y="40881"/>
                </a:lnTo>
                <a:lnTo>
                  <a:pt x="504202" y="33731"/>
                </a:lnTo>
                <a:lnTo>
                  <a:pt x="504202" y="153581"/>
                </a:lnTo>
                <a:lnTo>
                  <a:pt x="499833" y="204901"/>
                </a:lnTo>
                <a:lnTo>
                  <a:pt x="487807" y="239890"/>
                </a:lnTo>
                <a:lnTo>
                  <a:pt x="469709" y="259905"/>
                </a:lnTo>
                <a:lnTo>
                  <a:pt x="447116" y="266268"/>
                </a:lnTo>
                <a:lnTo>
                  <a:pt x="424307" y="259905"/>
                </a:lnTo>
                <a:lnTo>
                  <a:pt x="406095" y="239890"/>
                </a:lnTo>
                <a:lnTo>
                  <a:pt x="394030" y="204901"/>
                </a:lnTo>
                <a:lnTo>
                  <a:pt x="389661" y="153581"/>
                </a:lnTo>
                <a:lnTo>
                  <a:pt x="394030" y="102400"/>
                </a:lnTo>
                <a:lnTo>
                  <a:pt x="424307" y="47294"/>
                </a:lnTo>
                <a:lnTo>
                  <a:pt x="469709" y="47294"/>
                </a:lnTo>
                <a:lnTo>
                  <a:pt x="499833" y="102400"/>
                </a:lnTo>
                <a:lnTo>
                  <a:pt x="504202" y="153581"/>
                </a:lnTo>
                <a:lnTo>
                  <a:pt x="504202" y="33731"/>
                </a:lnTo>
                <a:lnTo>
                  <a:pt x="484886" y="16179"/>
                </a:lnTo>
                <a:lnTo>
                  <a:pt x="447116" y="7366"/>
                </a:lnTo>
                <a:lnTo>
                  <a:pt x="409130" y="16179"/>
                </a:lnTo>
                <a:lnTo>
                  <a:pt x="379437" y="43040"/>
                </a:lnTo>
                <a:lnTo>
                  <a:pt x="360108" y="88620"/>
                </a:lnTo>
                <a:lnTo>
                  <a:pt x="353199" y="153581"/>
                </a:lnTo>
                <a:lnTo>
                  <a:pt x="360108" y="218528"/>
                </a:lnTo>
                <a:lnTo>
                  <a:pt x="379437" y="264109"/>
                </a:lnTo>
                <a:lnTo>
                  <a:pt x="409130" y="290982"/>
                </a:lnTo>
                <a:lnTo>
                  <a:pt x="447116" y="299783"/>
                </a:lnTo>
                <a:lnTo>
                  <a:pt x="484886" y="290982"/>
                </a:lnTo>
                <a:lnTo>
                  <a:pt x="512076" y="266268"/>
                </a:lnTo>
                <a:lnTo>
                  <a:pt x="514464" y="264109"/>
                </a:lnTo>
                <a:lnTo>
                  <a:pt x="533755" y="218528"/>
                </a:lnTo>
                <a:lnTo>
                  <a:pt x="540664" y="153581"/>
                </a:lnTo>
                <a:close/>
              </a:path>
              <a:path w="672465" h="316229">
                <a:moveTo>
                  <a:pt x="672134" y="127431"/>
                </a:moveTo>
                <a:lnTo>
                  <a:pt x="627951" y="127431"/>
                </a:lnTo>
                <a:lnTo>
                  <a:pt x="627951" y="0"/>
                </a:lnTo>
                <a:lnTo>
                  <a:pt x="591489" y="0"/>
                </a:lnTo>
                <a:lnTo>
                  <a:pt x="591489" y="314515"/>
                </a:lnTo>
                <a:lnTo>
                  <a:pt x="627951" y="314515"/>
                </a:lnTo>
                <a:lnTo>
                  <a:pt x="627951" y="162420"/>
                </a:lnTo>
                <a:lnTo>
                  <a:pt x="672134" y="162420"/>
                </a:lnTo>
                <a:lnTo>
                  <a:pt x="672134" y="1274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11560" y="5112384"/>
            <a:ext cx="683260" cy="316230"/>
          </a:xfrm>
          <a:custGeom>
            <a:avLst/>
            <a:gdLst/>
            <a:ahLst/>
            <a:cxnLst/>
            <a:rect l="l" t="t" r="r" b="b"/>
            <a:pathLst>
              <a:path w="683259" h="316229">
                <a:moveTo>
                  <a:pt x="291312" y="45529"/>
                </a:moveTo>
                <a:lnTo>
                  <a:pt x="58559" y="45529"/>
                </a:lnTo>
                <a:lnTo>
                  <a:pt x="58559" y="7429"/>
                </a:lnTo>
                <a:lnTo>
                  <a:pt x="22466" y="7429"/>
                </a:lnTo>
                <a:lnTo>
                  <a:pt x="22466" y="45529"/>
                </a:lnTo>
                <a:lnTo>
                  <a:pt x="22466" y="73469"/>
                </a:lnTo>
                <a:lnTo>
                  <a:pt x="22466" y="112839"/>
                </a:lnTo>
                <a:lnTo>
                  <a:pt x="22466" y="142049"/>
                </a:lnTo>
                <a:lnTo>
                  <a:pt x="291312" y="142049"/>
                </a:lnTo>
                <a:lnTo>
                  <a:pt x="291312" y="112839"/>
                </a:lnTo>
                <a:lnTo>
                  <a:pt x="58559" y="112839"/>
                </a:lnTo>
                <a:lnTo>
                  <a:pt x="58559" y="73469"/>
                </a:lnTo>
                <a:lnTo>
                  <a:pt x="255600" y="73469"/>
                </a:lnTo>
                <a:lnTo>
                  <a:pt x="255600" y="112331"/>
                </a:lnTo>
                <a:lnTo>
                  <a:pt x="291312" y="112331"/>
                </a:lnTo>
                <a:lnTo>
                  <a:pt x="291312" y="73469"/>
                </a:lnTo>
                <a:lnTo>
                  <a:pt x="291312" y="73291"/>
                </a:lnTo>
                <a:lnTo>
                  <a:pt x="291312" y="45529"/>
                </a:lnTo>
                <a:close/>
              </a:path>
              <a:path w="683259" h="316229">
                <a:moveTo>
                  <a:pt x="291312" y="7366"/>
                </a:moveTo>
                <a:lnTo>
                  <a:pt x="255600" y="7366"/>
                </a:lnTo>
                <a:lnTo>
                  <a:pt x="255600" y="45300"/>
                </a:lnTo>
                <a:lnTo>
                  <a:pt x="291312" y="45300"/>
                </a:lnTo>
                <a:lnTo>
                  <a:pt x="291312" y="7366"/>
                </a:lnTo>
                <a:close/>
              </a:path>
              <a:path w="683259" h="316229">
                <a:moveTo>
                  <a:pt x="297942" y="285559"/>
                </a:moveTo>
                <a:lnTo>
                  <a:pt x="58928" y="285559"/>
                </a:lnTo>
                <a:lnTo>
                  <a:pt x="58928" y="232219"/>
                </a:lnTo>
                <a:lnTo>
                  <a:pt x="21729" y="232219"/>
                </a:lnTo>
                <a:lnTo>
                  <a:pt x="21729" y="285559"/>
                </a:lnTo>
                <a:lnTo>
                  <a:pt x="21729" y="316039"/>
                </a:lnTo>
                <a:lnTo>
                  <a:pt x="297942" y="316039"/>
                </a:lnTo>
                <a:lnTo>
                  <a:pt x="297942" y="285559"/>
                </a:lnTo>
                <a:close/>
              </a:path>
              <a:path w="683259" h="316229">
                <a:moveTo>
                  <a:pt x="314147" y="172364"/>
                </a:moveTo>
                <a:lnTo>
                  <a:pt x="0" y="172364"/>
                </a:lnTo>
                <a:lnTo>
                  <a:pt x="0" y="203301"/>
                </a:lnTo>
                <a:lnTo>
                  <a:pt x="138480" y="203301"/>
                </a:lnTo>
                <a:lnTo>
                  <a:pt x="138480" y="252272"/>
                </a:lnTo>
                <a:lnTo>
                  <a:pt x="175310" y="252272"/>
                </a:lnTo>
                <a:lnTo>
                  <a:pt x="175310" y="203301"/>
                </a:lnTo>
                <a:lnTo>
                  <a:pt x="314147" y="203301"/>
                </a:lnTo>
                <a:lnTo>
                  <a:pt x="314147" y="172364"/>
                </a:lnTo>
                <a:close/>
              </a:path>
              <a:path w="683259" h="316229">
                <a:moveTo>
                  <a:pt x="552069" y="120065"/>
                </a:moveTo>
                <a:lnTo>
                  <a:pt x="544931" y="99098"/>
                </a:lnTo>
                <a:lnTo>
                  <a:pt x="542518" y="97231"/>
                </a:lnTo>
                <a:lnTo>
                  <a:pt x="525373" y="83870"/>
                </a:lnTo>
                <a:lnTo>
                  <a:pt x="517448" y="81356"/>
                </a:lnTo>
                <a:lnTo>
                  <a:pt x="517448" y="120065"/>
                </a:lnTo>
                <a:lnTo>
                  <a:pt x="513397" y="129374"/>
                </a:lnTo>
                <a:lnTo>
                  <a:pt x="501840" y="136588"/>
                </a:lnTo>
                <a:lnTo>
                  <a:pt x="483730" y="141249"/>
                </a:lnTo>
                <a:lnTo>
                  <a:pt x="459994" y="142900"/>
                </a:lnTo>
                <a:lnTo>
                  <a:pt x="436105" y="141249"/>
                </a:lnTo>
                <a:lnTo>
                  <a:pt x="418007" y="136588"/>
                </a:lnTo>
                <a:lnTo>
                  <a:pt x="406552" y="129374"/>
                </a:lnTo>
                <a:lnTo>
                  <a:pt x="402539" y="120065"/>
                </a:lnTo>
                <a:lnTo>
                  <a:pt x="406552" y="110744"/>
                </a:lnTo>
                <a:lnTo>
                  <a:pt x="418007" y="103530"/>
                </a:lnTo>
                <a:lnTo>
                  <a:pt x="436105" y="98882"/>
                </a:lnTo>
                <a:lnTo>
                  <a:pt x="459994" y="97231"/>
                </a:lnTo>
                <a:lnTo>
                  <a:pt x="483730" y="98882"/>
                </a:lnTo>
                <a:lnTo>
                  <a:pt x="501840" y="103530"/>
                </a:lnTo>
                <a:lnTo>
                  <a:pt x="513397" y="110744"/>
                </a:lnTo>
                <a:lnTo>
                  <a:pt x="517448" y="120065"/>
                </a:lnTo>
                <a:lnTo>
                  <a:pt x="517448" y="81356"/>
                </a:lnTo>
                <a:lnTo>
                  <a:pt x="496138" y="74587"/>
                </a:lnTo>
                <a:lnTo>
                  <a:pt x="459994" y="71450"/>
                </a:lnTo>
                <a:lnTo>
                  <a:pt x="423646" y="74587"/>
                </a:lnTo>
                <a:lnTo>
                  <a:pt x="394296" y="83870"/>
                </a:lnTo>
                <a:lnTo>
                  <a:pt x="374700" y="99098"/>
                </a:lnTo>
                <a:lnTo>
                  <a:pt x="367550" y="120065"/>
                </a:lnTo>
                <a:lnTo>
                  <a:pt x="374700" y="141020"/>
                </a:lnTo>
                <a:lnTo>
                  <a:pt x="394296" y="156248"/>
                </a:lnTo>
                <a:lnTo>
                  <a:pt x="423646" y="165531"/>
                </a:lnTo>
                <a:lnTo>
                  <a:pt x="459994" y="168681"/>
                </a:lnTo>
                <a:lnTo>
                  <a:pt x="496138" y="165531"/>
                </a:lnTo>
                <a:lnTo>
                  <a:pt x="525373" y="156248"/>
                </a:lnTo>
                <a:lnTo>
                  <a:pt x="542518" y="142900"/>
                </a:lnTo>
                <a:lnTo>
                  <a:pt x="544931" y="141020"/>
                </a:lnTo>
                <a:lnTo>
                  <a:pt x="552069" y="120065"/>
                </a:lnTo>
                <a:close/>
              </a:path>
              <a:path w="683259" h="316229">
                <a:moveTo>
                  <a:pt x="566801" y="28359"/>
                </a:moveTo>
                <a:lnTo>
                  <a:pt x="478409" y="28359"/>
                </a:lnTo>
                <a:lnTo>
                  <a:pt x="478409" y="0"/>
                </a:lnTo>
                <a:lnTo>
                  <a:pt x="441579" y="0"/>
                </a:lnTo>
                <a:lnTo>
                  <a:pt x="441579" y="28359"/>
                </a:lnTo>
                <a:lnTo>
                  <a:pt x="353187" y="28359"/>
                </a:lnTo>
                <a:lnTo>
                  <a:pt x="353187" y="55613"/>
                </a:lnTo>
                <a:lnTo>
                  <a:pt x="566801" y="55613"/>
                </a:lnTo>
                <a:lnTo>
                  <a:pt x="566801" y="28359"/>
                </a:lnTo>
                <a:close/>
              </a:path>
              <a:path w="683259" h="316229">
                <a:moveTo>
                  <a:pt x="646722" y="289102"/>
                </a:moveTo>
                <a:lnTo>
                  <a:pt x="412115" y="289102"/>
                </a:lnTo>
                <a:lnTo>
                  <a:pt x="412115" y="264058"/>
                </a:lnTo>
                <a:lnTo>
                  <a:pt x="638987" y="264058"/>
                </a:lnTo>
                <a:lnTo>
                  <a:pt x="638987" y="186728"/>
                </a:lnTo>
                <a:lnTo>
                  <a:pt x="375653" y="186728"/>
                </a:lnTo>
                <a:lnTo>
                  <a:pt x="375653" y="213614"/>
                </a:lnTo>
                <a:lnTo>
                  <a:pt x="603262" y="213614"/>
                </a:lnTo>
                <a:lnTo>
                  <a:pt x="603262" y="238277"/>
                </a:lnTo>
                <a:lnTo>
                  <a:pt x="376389" y="238277"/>
                </a:lnTo>
                <a:lnTo>
                  <a:pt x="376389" y="315988"/>
                </a:lnTo>
                <a:lnTo>
                  <a:pt x="646722" y="315988"/>
                </a:lnTo>
                <a:lnTo>
                  <a:pt x="646722" y="289102"/>
                </a:lnTo>
                <a:close/>
              </a:path>
              <a:path w="683259" h="316229">
                <a:moveTo>
                  <a:pt x="683183" y="71081"/>
                </a:moveTo>
                <a:lnTo>
                  <a:pt x="638987" y="71081"/>
                </a:lnTo>
                <a:lnTo>
                  <a:pt x="638987" y="5524"/>
                </a:lnTo>
                <a:lnTo>
                  <a:pt x="602526" y="5524"/>
                </a:lnTo>
                <a:lnTo>
                  <a:pt x="602526" y="169786"/>
                </a:lnTo>
                <a:lnTo>
                  <a:pt x="638987" y="169786"/>
                </a:lnTo>
                <a:lnTo>
                  <a:pt x="638987" y="102387"/>
                </a:lnTo>
                <a:lnTo>
                  <a:pt x="683183" y="102387"/>
                </a:lnTo>
                <a:lnTo>
                  <a:pt x="683183" y="7108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820157" y="5117909"/>
            <a:ext cx="1037590" cy="321945"/>
          </a:xfrm>
          <a:custGeom>
            <a:avLst/>
            <a:gdLst/>
            <a:ahLst/>
            <a:cxnLst/>
            <a:rect l="l" t="t" r="r" b="b"/>
            <a:pathLst>
              <a:path w="1037590" h="321945">
                <a:moveTo>
                  <a:pt x="297586" y="145415"/>
                </a:moveTo>
                <a:lnTo>
                  <a:pt x="58191" y="145415"/>
                </a:lnTo>
                <a:lnTo>
                  <a:pt x="58191" y="108585"/>
                </a:lnTo>
                <a:lnTo>
                  <a:pt x="288747" y="108585"/>
                </a:lnTo>
                <a:lnTo>
                  <a:pt x="288747" y="78105"/>
                </a:lnTo>
                <a:lnTo>
                  <a:pt x="58191" y="78105"/>
                </a:lnTo>
                <a:lnTo>
                  <a:pt x="58191" y="41275"/>
                </a:lnTo>
                <a:lnTo>
                  <a:pt x="292798" y="41275"/>
                </a:lnTo>
                <a:lnTo>
                  <a:pt x="292798" y="9525"/>
                </a:lnTo>
                <a:lnTo>
                  <a:pt x="21729" y="9525"/>
                </a:lnTo>
                <a:lnTo>
                  <a:pt x="21729" y="41275"/>
                </a:lnTo>
                <a:lnTo>
                  <a:pt x="21729" y="78105"/>
                </a:lnTo>
                <a:lnTo>
                  <a:pt x="21729" y="108585"/>
                </a:lnTo>
                <a:lnTo>
                  <a:pt x="21729" y="145415"/>
                </a:lnTo>
                <a:lnTo>
                  <a:pt x="21729" y="178435"/>
                </a:lnTo>
                <a:lnTo>
                  <a:pt x="297586" y="178435"/>
                </a:lnTo>
                <a:lnTo>
                  <a:pt x="297586" y="145415"/>
                </a:lnTo>
                <a:close/>
              </a:path>
              <a:path w="1037590" h="321945">
                <a:moveTo>
                  <a:pt x="314147" y="215087"/>
                </a:moveTo>
                <a:lnTo>
                  <a:pt x="0" y="215087"/>
                </a:lnTo>
                <a:lnTo>
                  <a:pt x="0" y="248221"/>
                </a:lnTo>
                <a:lnTo>
                  <a:pt x="138112" y="248221"/>
                </a:lnTo>
                <a:lnTo>
                  <a:pt x="138112" y="321881"/>
                </a:lnTo>
                <a:lnTo>
                  <a:pt x="175310" y="321881"/>
                </a:lnTo>
                <a:lnTo>
                  <a:pt x="175310" y="248221"/>
                </a:lnTo>
                <a:lnTo>
                  <a:pt x="314147" y="248221"/>
                </a:lnTo>
                <a:lnTo>
                  <a:pt x="314147" y="215087"/>
                </a:lnTo>
                <a:close/>
              </a:path>
              <a:path w="1037590" h="321945">
                <a:moveTo>
                  <a:pt x="575271" y="271424"/>
                </a:moveTo>
                <a:lnTo>
                  <a:pt x="507212" y="185991"/>
                </a:lnTo>
                <a:lnTo>
                  <a:pt x="474357" y="144741"/>
                </a:lnTo>
                <a:lnTo>
                  <a:pt x="478294" y="121894"/>
                </a:lnTo>
                <a:lnTo>
                  <a:pt x="481215" y="97599"/>
                </a:lnTo>
                <a:lnTo>
                  <a:pt x="483108" y="71920"/>
                </a:lnTo>
                <a:lnTo>
                  <a:pt x="483933" y="44932"/>
                </a:lnTo>
                <a:lnTo>
                  <a:pt x="563118" y="44932"/>
                </a:lnTo>
                <a:lnTo>
                  <a:pt x="563118" y="11417"/>
                </a:lnTo>
                <a:lnTo>
                  <a:pt x="365340" y="11417"/>
                </a:lnTo>
                <a:lnTo>
                  <a:pt x="365340" y="44932"/>
                </a:lnTo>
                <a:lnTo>
                  <a:pt x="447103" y="44932"/>
                </a:lnTo>
                <a:lnTo>
                  <a:pt x="442747" y="111099"/>
                </a:lnTo>
                <a:lnTo>
                  <a:pt x="431279" y="167970"/>
                </a:lnTo>
                <a:lnTo>
                  <a:pt x="413054" y="213233"/>
                </a:lnTo>
                <a:lnTo>
                  <a:pt x="388493" y="244563"/>
                </a:lnTo>
                <a:lnTo>
                  <a:pt x="357974" y="259638"/>
                </a:lnTo>
                <a:lnTo>
                  <a:pt x="357974" y="295732"/>
                </a:lnTo>
                <a:lnTo>
                  <a:pt x="391541" y="285419"/>
                </a:lnTo>
                <a:lnTo>
                  <a:pt x="420636" y="263232"/>
                </a:lnTo>
                <a:lnTo>
                  <a:pt x="444830" y="229857"/>
                </a:lnTo>
                <a:lnTo>
                  <a:pt x="463677" y="185991"/>
                </a:lnTo>
                <a:lnTo>
                  <a:pt x="546544" y="293154"/>
                </a:lnTo>
                <a:lnTo>
                  <a:pt x="575271" y="271424"/>
                </a:lnTo>
                <a:close/>
              </a:path>
              <a:path w="1037590" h="321945">
                <a:moveTo>
                  <a:pt x="683183" y="127431"/>
                </a:moveTo>
                <a:lnTo>
                  <a:pt x="638987" y="127431"/>
                </a:lnTo>
                <a:lnTo>
                  <a:pt x="638987" y="0"/>
                </a:lnTo>
                <a:lnTo>
                  <a:pt x="602526" y="0"/>
                </a:lnTo>
                <a:lnTo>
                  <a:pt x="602526" y="314515"/>
                </a:lnTo>
                <a:lnTo>
                  <a:pt x="638987" y="314515"/>
                </a:lnTo>
                <a:lnTo>
                  <a:pt x="638987" y="162420"/>
                </a:lnTo>
                <a:lnTo>
                  <a:pt x="683183" y="162420"/>
                </a:lnTo>
                <a:lnTo>
                  <a:pt x="683183" y="127431"/>
                </a:lnTo>
                <a:close/>
              </a:path>
              <a:path w="1037590" h="321945">
                <a:moveTo>
                  <a:pt x="891273" y="11417"/>
                </a:moveTo>
                <a:lnTo>
                  <a:pt x="720013" y="11417"/>
                </a:lnTo>
                <a:lnTo>
                  <a:pt x="720013" y="44932"/>
                </a:lnTo>
                <a:lnTo>
                  <a:pt x="854075" y="44932"/>
                </a:lnTo>
                <a:lnTo>
                  <a:pt x="854075" y="88023"/>
                </a:lnTo>
                <a:lnTo>
                  <a:pt x="848334" y="146354"/>
                </a:lnTo>
                <a:lnTo>
                  <a:pt x="831494" y="194094"/>
                </a:lnTo>
                <a:lnTo>
                  <a:pt x="804113" y="229882"/>
                </a:lnTo>
                <a:lnTo>
                  <a:pt x="766762" y="252425"/>
                </a:lnTo>
                <a:lnTo>
                  <a:pt x="720013" y="260375"/>
                </a:lnTo>
                <a:lnTo>
                  <a:pt x="720013" y="294995"/>
                </a:lnTo>
                <a:lnTo>
                  <a:pt x="763130" y="290068"/>
                </a:lnTo>
                <a:lnTo>
                  <a:pt x="800671" y="275729"/>
                </a:lnTo>
                <a:lnTo>
                  <a:pt x="832256" y="252679"/>
                </a:lnTo>
                <a:lnTo>
                  <a:pt x="857491" y="221602"/>
                </a:lnTo>
                <a:lnTo>
                  <a:pt x="875995" y="183222"/>
                </a:lnTo>
                <a:lnTo>
                  <a:pt x="887387" y="138214"/>
                </a:lnTo>
                <a:lnTo>
                  <a:pt x="891209" y="88023"/>
                </a:lnTo>
                <a:lnTo>
                  <a:pt x="891273" y="11417"/>
                </a:lnTo>
                <a:close/>
              </a:path>
              <a:path w="1037590" h="321945">
                <a:moveTo>
                  <a:pt x="1037488" y="127431"/>
                </a:moveTo>
                <a:lnTo>
                  <a:pt x="993292" y="127431"/>
                </a:lnTo>
                <a:lnTo>
                  <a:pt x="993292" y="0"/>
                </a:lnTo>
                <a:lnTo>
                  <a:pt x="956830" y="0"/>
                </a:lnTo>
                <a:lnTo>
                  <a:pt x="956830" y="314515"/>
                </a:lnTo>
                <a:lnTo>
                  <a:pt x="993292" y="314515"/>
                </a:lnTo>
                <a:lnTo>
                  <a:pt x="993292" y="162420"/>
                </a:lnTo>
                <a:lnTo>
                  <a:pt x="1037488" y="162420"/>
                </a:lnTo>
                <a:lnTo>
                  <a:pt x="1037488" y="12743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991774" y="5117900"/>
            <a:ext cx="289560" cy="314960"/>
          </a:xfrm>
          <a:custGeom>
            <a:avLst/>
            <a:gdLst/>
            <a:ahLst/>
            <a:cxnLst/>
            <a:rect l="l" t="t" r="r" b="b"/>
            <a:pathLst>
              <a:path w="289559" h="314960">
                <a:moveTo>
                  <a:pt x="289478" y="191512"/>
                </a:moveTo>
                <a:lnTo>
                  <a:pt x="253017" y="191512"/>
                </a:lnTo>
                <a:lnTo>
                  <a:pt x="253017" y="104227"/>
                </a:lnTo>
                <a:lnTo>
                  <a:pt x="192249" y="104227"/>
                </a:lnTo>
                <a:lnTo>
                  <a:pt x="192249" y="72553"/>
                </a:lnTo>
                <a:lnTo>
                  <a:pt x="253017" y="72553"/>
                </a:lnTo>
                <a:lnTo>
                  <a:pt x="253017" y="0"/>
                </a:lnTo>
                <a:lnTo>
                  <a:pt x="289478" y="0"/>
                </a:lnTo>
                <a:lnTo>
                  <a:pt x="289478" y="191512"/>
                </a:lnTo>
                <a:close/>
              </a:path>
              <a:path w="289559" h="314960">
                <a:moveTo>
                  <a:pt x="204771" y="39407"/>
                </a:moveTo>
                <a:lnTo>
                  <a:pt x="4051" y="39407"/>
                </a:lnTo>
                <a:lnTo>
                  <a:pt x="4051" y="8102"/>
                </a:lnTo>
                <a:lnTo>
                  <a:pt x="204771" y="8102"/>
                </a:lnTo>
                <a:lnTo>
                  <a:pt x="204771" y="39407"/>
                </a:lnTo>
                <a:close/>
              </a:path>
              <a:path w="289559" h="314960">
                <a:moveTo>
                  <a:pt x="0" y="182305"/>
                </a:moveTo>
                <a:lnTo>
                  <a:pt x="0" y="149158"/>
                </a:lnTo>
                <a:lnTo>
                  <a:pt x="35569" y="137137"/>
                </a:lnTo>
                <a:lnTo>
                  <a:pt x="62748" y="113756"/>
                </a:lnTo>
                <a:lnTo>
                  <a:pt x="80742" y="80639"/>
                </a:lnTo>
                <a:lnTo>
                  <a:pt x="88758" y="39407"/>
                </a:lnTo>
                <a:lnTo>
                  <a:pt x="125588" y="39407"/>
                </a:lnTo>
                <a:lnTo>
                  <a:pt x="124632" y="51687"/>
                </a:lnTo>
                <a:lnTo>
                  <a:pt x="122918" y="63622"/>
                </a:lnTo>
                <a:lnTo>
                  <a:pt x="120512" y="75143"/>
                </a:lnTo>
                <a:lnTo>
                  <a:pt x="117485" y="86180"/>
                </a:lnTo>
                <a:lnTo>
                  <a:pt x="161200" y="116380"/>
                </a:lnTo>
                <a:lnTo>
                  <a:pt x="104227" y="116380"/>
                </a:lnTo>
                <a:lnTo>
                  <a:pt x="85248" y="141545"/>
                </a:lnTo>
                <a:lnTo>
                  <a:pt x="61228" y="161358"/>
                </a:lnTo>
                <a:lnTo>
                  <a:pt x="32651" y="175163"/>
                </a:lnTo>
                <a:lnTo>
                  <a:pt x="0" y="182305"/>
                </a:lnTo>
                <a:close/>
              </a:path>
              <a:path w="289559" h="314960">
                <a:moveTo>
                  <a:pt x="194459" y="179727"/>
                </a:moveTo>
                <a:lnTo>
                  <a:pt x="104227" y="116380"/>
                </a:lnTo>
                <a:lnTo>
                  <a:pt x="161200" y="116380"/>
                </a:lnTo>
                <a:lnTo>
                  <a:pt x="213978" y="152841"/>
                </a:lnTo>
                <a:lnTo>
                  <a:pt x="194459" y="179727"/>
                </a:lnTo>
                <a:close/>
              </a:path>
              <a:path w="289559" h="314960">
                <a:moveTo>
                  <a:pt x="289478" y="314522"/>
                </a:moveTo>
                <a:lnTo>
                  <a:pt x="252281" y="314522"/>
                </a:lnTo>
                <a:lnTo>
                  <a:pt x="252281" y="240495"/>
                </a:lnTo>
                <a:lnTo>
                  <a:pt x="19151" y="240495"/>
                </a:lnTo>
                <a:lnTo>
                  <a:pt x="19151" y="208822"/>
                </a:lnTo>
                <a:lnTo>
                  <a:pt x="289478" y="208822"/>
                </a:lnTo>
                <a:lnTo>
                  <a:pt x="289478" y="314522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338706" y="5112376"/>
            <a:ext cx="330200" cy="316230"/>
          </a:xfrm>
          <a:custGeom>
            <a:avLst/>
            <a:gdLst/>
            <a:ahLst/>
            <a:cxnLst/>
            <a:rect l="l" t="t" r="r" b="b"/>
            <a:pathLst>
              <a:path w="330200" h="316229">
                <a:moveTo>
                  <a:pt x="125219" y="31673"/>
                </a:moveTo>
                <a:lnTo>
                  <a:pt x="88390" y="31673"/>
                </a:lnTo>
                <a:lnTo>
                  <a:pt x="88390" y="0"/>
                </a:lnTo>
                <a:lnTo>
                  <a:pt x="125219" y="0"/>
                </a:lnTo>
                <a:lnTo>
                  <a:pt x="125219" y="31673"/>
                </a:lnTo>
                <a:close/>
              </a:path>
              <a:path w="330200" h="316229">
                <a:moveTo>
                  <a:pt x="213610" y="59663"/>
                </a:moveTo>
                <a:lnTo>
                  <a:pt x="0" y="59663"/>
                </a:lnTo>
                <a:lnTo>
                  <a:pt x="0" y="31673"/>
                </a:lnTo>
                <a:lnTo>
                  <a:pt x="213610" y="31673"/>
                </a:lnTo>
                <a:lnTo>
                  <a:pt x="213610" y="59663"/>
                </a:lnTo>
                <a:close/>
              </a:path>
              <a:path w="330200" h="316229">
                <a:moveTo>
                  <a:pt x="285795" y="182305"/>
                </a:moveTo>
                <a:lnTo>
                  <a:pt x="249334" y="182305"/>
                </a:lnTo>
                <a:lnTo>
                  <a:pt x="249334" y="5524"/>
                </a:lnTo>
                <a:lnTo>
                  <a:pt x="285795" y="5524"/>
                </a:lnTo>
                <a:lnTo>
                  <a:pt x="285795" y="71448"/>
                </a:lnTo>
                <a:lnTo>
                  <a:pt x="329991" y="71448"/>
                </a:lnTo>
                <a:lnTo>
                  <a:pt x="329991" y="105331"/>
                </a:lnTo>
                <a:lnTo>
                  <a:pt x="285795" y="105331"/>
                </a:lnTo>
                <a:lnTo>
                  <a:pt x="285795" y="182305"/>
                </a:lnTo>
                <a:close/>
              </a:path>
              <a:path w="330200" h="316229">
                <a:moveTo>
                  <a:pt x="106805" y="186356"/>
                </a:moveTo>
                <a:lnTo>
                  <a:pt x="70298" y="182593"/>
                </a:lnTo>
                <a:lnTo>
                  <a:pt x="40972" y="171716"/>
                </a:lnTo>
                <a:lnTo>
                  <a:pt x="21453" y="154349"/>
                </a:lnTo>
                <a:lnTo>
                  <a:pt x="14363" y="131112"/>
                </a:lnTo>
                <a:lnTo>
                  <a:pt x="21453" y="108030"/>
                </a:lnTo>
                <a:lnTo>
                  <a:pt x="40972" y="90646"/>
                </a:lnTo>
                <a:lnTo>
                  <a:pt x="70298" y="79683"/>
                </a:lnTo>
                <a:lnTo>
                  <a:pt x="106805" y="75868"/>
                </a:lnTo>
                <a:lnTo>
                  <a:pt x="143099" y="79683"/>
                </a:lnTo>
                <a:lnTo>
                  <a:pt x="172315" y="90646"/>
                </a:lnTo>
                <a:lnTo>
                  <a:pt x="185469" y="102385"/>
                </a:lnTo>
                <a:lnTo>
                  <a:pt x="106805" y="102385"/>
                </a:lnTo>
                <a:lnTo>
                  <a:pt x="82912" y="104595"/>
                </a:lnTo>
                <a:lnTo>
                  <a:pt x="64819" y="110672"/>
                </a:lnTo>
                <a:lnTo>
                  <a:pt x="53356" y="119787"/>
                </a:lnTo>
                <a:lnTo>
                  <a:pt x="49351" y="131112"/>
                </a:lnTo>
                <a:lnTo>
                  <a:pt x="53356" y="142437"/>
                </a:lnTo>
                <a:lnTo>
                  <a:pt x="64819" y="151552"/>
                </a:lnTo>
                <a:lnTo>
                  <a:pt x="82912" y="157629"/>
                </a:lnTo>
                <a:lnTo>
                  <a:pt x="106805" y="159839"/>
                </a:lnTo>
                <a:lnTo>
                  <a:pt x="185637" y="159839"/>
                </a:lnTo>
                <a:lnTo>
                  <a:pt x="172315" y="171716"/>
                </a:lnTo>
                <a:lnTo>
                  <a:pt x="143099" y="182593"/>
                </a:lnTo>
                <a:lnTo>
                  <a:pt x="106805" y="186356"/>
                </a:lnTo>
                <a:close/>
              </a:path>
              <a:path w="330200" h="316229">
                <a:moveTo>
                  <a:pt x="185637" y="159839"/>
                </a:moveTo>
                <a:lnTo>
                  <a:pt x="106805" y="159839"/>
                </a:lnTo>
                <a:lnTo>
                  <a:pt x="130542" y="157629"/>
                </a:lnTo>
                <a:lnTo>
                  <a:pt x="148652" y="151552"/>
                </a:lnTo>
                <a:lnTo>
                  <a:pt x="160201" y="142437"/>
                </a:lnTo>
                <a:lnTo>
                  <a:pt x="164258" y="131112"/>
                </a:lnTo>
                <a:lnTo>
                  <a:pt x="160201" y="119787"/>
                </a:lnTo>
                <a:lnTo>
                  <a:pt x="148652" y="110672"/>
                </a:lnTo>
                <a:lnTo>
                  <a:pt x="130542" y="104595"/>
                </a:lnTo>
                <a:lnTo>
                  <a:pt x="106805" y="102385"/>
                </a:lnTo>
                <a:lnTo>
                  <a:pt x="185469" y="102385"/>
                </a:lnTo>
                <a:lnTo>
                  <a:pt x="191794" y="108030"/>
                </a:lnTo>
                <a:lnTo>
                  <a:pt x="198878" y="131112"/>
                </a:lnTo>
                <a:lnTo>
                  <a:pt x="191794" y="154349"/>
                </a:lnTo>
                <a:lnTo>
                  <a:pt x="185637" y="159839"/>
                </a:lnTo>
                <a:close/>
              </a:path>
              <a:path w="330200" h="316229">
                <a:moveTo>
                  <a:pt x="285795" y="315995"/>
                </a:moveTo>
                <a:lnTo>
                  <a:pt x="22834" y="315995"/>
                </a:lnTo>
                <a:lnTo>
                  <a:pt x="22834" y="199246"/>
                </a:lnTo>
                <a:lnTo>
                  <a:pt x="58190" y="199246"/>
                </a:lnTo>
                <a:lnTo>
                  <a:pt x="58190" y="227605"/>
                </a:lnTo>
                <a:lnTo>
                  <a:pt x="285795" y="227605"/>
                </a:lnTo>
                <a:lnTo>
                  <a:pt x="285795" y="255595"/>
                </a:lnTo>
                <a:lnTo>
                  <a:pt x="58190" y="255595"/>
                </a:lnTo>
                <a:lnTo>
                  <a:pt x="58190" y="287269"/>
                </a:lnTo>
                <a:lnTo>
                  <a:pt x="285795" y="287269"/>
                </a:lnTo>
                <a:lnTo>
                  <a:pt x="285795" y="315995"/>
                </a:lnTo>
                <a:close/>
              </a:path>
              <a:path w="330200" h="316229">
                <a:moveTo>
                  <a:pt x="285795" y="227605"/>
                </a:moveTo>
                <a:lnTo>
                  <a:pt x="250439" y="227605"/>
                </a:lnTo>
                <a:lnTo>
                  <a:pt x="250439" y="199246"/>
                </a:lnTo>
                <a:lnTo>
                  <a:pt x="285795" y="199246"/>
                </a:lnTo>
                <a:lnTo>
                  <a:pt x="285795" y="227605"/>
                </a:lnTo>
                <a:close/>
              </a:path>
              <a:path w="330200" h="316229">
                <a:moveTo>
                  <a:pt x="285795" y="287269"/>
                </a:moveTo>
                <a:lnTo>
                  <a:pt x="250439" y="287269"/>
                </a:lnTo>
                <a:lnTo>
                  <a:pt x="250439" y="255595"/>
                </a:lnTo>
                <a:lnTo>
                  <a:pt x="285795" y="255595"/>
                </a:lnTo>
                <a:lnTo>
                  <a:pt x="285795" y="2872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79009" y="1607903"/>
            <a:ext cx="453390" cy="488315"/>
          </a:xfrm>
          <a:custGeom>
            <a:avLst/>
            <a:gdLst/>
            <a:ahLst/>
            <a:cxnLst/>
            <a:rect l="l" t="t" r="r" b="b"/>
            <a:pathLst>
              <a:path w="453389" h="488314">
                <a:moveTo>
                  <a:pt x="453191" y="488052"/>
                </a:moveTo>
                <a:lnTo>
                  <a:pt x="356610" y="488052"/>
                </a:lnTo>
                <a:lnTo>
                  <a:pt x="356610" y="0"/>
                </a:lnTo>
                <a:lnTo>
                  <a:pt x="453191" y="0"/>
                </a:lnTo>
                <a:lnTo>
                  <a:pt x="453191" y="488052"/>
                </a:lnTo>
                <a:close/>
              </a:path>
              <a:path w="453389" h="488314">
                <a:moveTo>
                  <a:pt x="0" y="465193"/>
                </a:moveTo>
                <a:lnTo>
                  <a:pt x="0" y="373754"/>
                </a:lnTo>
                <a:lnTo>
                  <a:pt x="47347" y="368044"/>
                </a:lnTo>
                <a:lnTo>
                  <a:pt x="87876" y="352288"/>
                </a:lnTo>
                <a:lnTo>
                  <a:pt x="121417" y="327074"/>
                </a:lnTo>
                <a:lnTo>
                  <a:pt x="147801" y="292993"/>
                </a:lnTo>
                <a:lnTo>
                  <a:pt x="166856" y="250634"/>
                </a:lnTo>
                <a:lnTo>
                  <a:pt x="178414" y="200588"/>
                </a:lnTo>
                <a:lnTo>
                  <a:pt x="182305" y="143444"/>
                </a:lnTo>
                <a:lnTo>
                  <a:pt x="182305" y="99439"/>
                </a:lnTo>
                <a:lnTo>
                  <a:pt x="0" y="99439"/>
                </a:lnTo>
                <a:lnTo>
                  <a:pt x="0" y="11429"/>
                </a:lnTo>
                <a:lnTo>
                  <a:pt x="281173" y="11429"/>
                </a:lnTo>
                <a:lnTo>
                  <a:pt x="281173" y="143444"/>
                </a:lnTo>
                <a:lnTo>
                  <a:pt x="278476" y="195635"/>
                </a:lnTo>
                <a:lnTo>
                  <a:pt x="270533" y="243895"/>
                </a:lnTo>
                <a:lnTo>
                  <a:pt x="257570" y="288004"/>
                </a:lnTo>
                <a:lnTo>
                  <a:pt x="239809" y="327744"/>
                </a:lnTo>
                <a:lnTo>
                  <a:pt x="217476" y="362896"/>
                </a:lnTo>
                <a:lnTo>
                  <a:pt x="190794" y="393241"/>
                </a:lnTo>
                <a:lnTo>
                  <a:pt x="159988" y="418560"/>
                </a:lnTo>
                <a:lnTo>
                  <a:pt x="125281" y="438633"/>
                </a:lnTo>
                <a:lnTo>
                  <a:pt x="86898" y="453243"/>
                </a:lnTo>
                <a:lnTo>
                  <a:pt x="45063" y="462169"/>
                </a:lnTo>
                <a:lnTo>
                  <a:pt x="0" y="4651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18496" y="1607903"/>
            <a:ext cx="477520" cy="488315"/>
          </a:xfrm>
          <a:custGeom>
            <a:avLst/>
            <a:gdLst/>
            <a:ahLst/>
            <a:cxnLst/>
            <a:rect l="l" t="t" r="r" b="b"/>
            <a:pathLst>
              <a:path w="477519" h="488314">
                <a:moveTo>
                  <a:pt x="477194" y="179448"/>
                </a:moveTo>
                <a:lnTo>
                  <a:pt x="386899" y="179448"/>
                </a:lnTo>
                <a:lnTo>
                  <a:pt x="386899" y="0"/>
                </a:lnTo>
                <a:lnTo>
                  <a:pt x="477194" y="0"/>
                </a:lnTo>
                <a:lnTo>
                  <a:pt x="477194" y="179448"/>
                </a:lnTo>
                <a:close/>
              </a:path>
              <a:path w="477519" h="488314">
                <a:moveTo>
                  <a:pt x="346323" y="479480"/>
                </a:moveTo>
                <a:lnTo>
                  <a:pt x="257170" y="479480"/>
                </a:lnTo>
                <a:lnTo>
                  <a:pt x="257170" y="2285"/>
                </a:lnTo>
                <a:lnTo>
                  <a:pt x="346323" y="2285"/>
                </a:lnTo>
                <a:lnTo>
                  <a:pt x="346323" y="179448"/>
                </a:lnTo>
                <a:lnTo>
                  <a:pt x="477194" y="179448"/>
                </a:lnTo>
                <a:lnTo>
                  <a:pt x="477194" y="270886"/>
                </a:lnTo>
                <a:lnTo>
                  <a:pt x="346323" y="270886"/>
                </a:lnTo>
                <a:lnTo>
                  <a:pt x="346323" y="479480"/>
                </a:lnTo>
                <a:close/>
              </a:path>
              <a:path w="477519" h="488314">
                <a:moveTo>
                  <a:pt x="477194" y="488052"/>
                </a:moveTo>
                <a:lnTo>
                  <a:pt x="386899" y="488052"/>
                </a:lnTo>
                <a:lnTo>
                  <a:pt x="386899" y="270886"/>
                </a:lnTo>
                <a:lnTo>
                  <a:pt x="477194" y="270886"/>
                </a:lnTo>
                <a:lnTo>
                  <a:pt x="477194" y="488052"/>
                </a:lnTo>
                <a:close/>
              </a:path>
              <a:path w="477519" h="488314">
                <a:moveTo>
                  <a:pt x="112012" y="465193"/>
                </a:moveTo>
                <a:lnTo>
                  <a:pt x="0" y="465193"/>
                </a:lnTo>
                <a:lnTo>
                  <a:pt x="0" y="11429"/>
                </a:lnTo>
                <a:lnTo>
                  <a:pt x="213165" y="11429"/>
                </a:lnTo>
                <a:lnTo>
                  <a:pt x="213165" y="96010"/>
                </a:lnTo>
                <a:lnTo>
                  <a:pt x="93152" y="96010"/>
                </a:lnTo>
                <a:lnTo>
                  <a:pt x="93152" y="380612"/>
                </a:lnTo>
                <a:lnTo>
                  <a:pt x="234311" y="380612"/>
                </a:lnTo>
                <a:lnTo>
                  <a:pt x="234311" y="447477"/>
                </a:lnTo>
                <a:lnTo>
                  <a:pt x="208692" y="455308"/>
                </a:lnTo>
                <a:lnTo>
                  <a:pt x="177662" y="460835"/>
                </a:lnTo>
                <a:lnTo>
                  <a:pt x="144381" y="464112"/>
                </a:lnTo>
                <a:lnTo>
                  <a:pt x="112012" y="465193"/>
                </a:lnTo>
                <a:close/>
              </a:path>
              <a:path w="477519" h="488314">
                <a:moveTo>
                  <a:pt x="234311" y="380612"/>
                </a:moveTo>
                <a:lnTo>
                  <a:pt x="120584" y="380612"/>
                </a:lnTo>
                <a:lnTo>
                  <a:pt x="150328" y="379550"/>
                </a:lnTo>
                <a:lnTo>
                  <a:pt x="180662" y="376397"/>
                </a:lnTo>
                <a:lnTo>
                  <a:pt x="209388" y="371209"/>
                </a:lnTo>
                <a:lnTo>
                  <a:pt x="234311" y="364039"/>
                </a:lnTo>
                <a:lnTo>
                  <a:pt x="234311" y="380612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59698" y="1601616"/>
            <a:ext cx="494030" cy="477520"/>
          </a:xfrm>
          <a:custGeom>
            <a:avLst/>
            <a:gdLst/>
            <a:ahLst/>
            <a:cxnLst/>
            <a:rect l="l" t="t" r="r" b="b"/>
            <a:pathLst>
              <a:path w="494030" h="477519">
                <a:moveTo>
                  <a:pt x="296603" y="46862"/>
                </a:moveTo>
                <a:lnTo>
                  <a:pt x="197164" y="46862"/>
                </a:lnTo>
                <a:lnTo>
                  <a:pt x="197164" y="0"/>
                </a:lnTo>
                <a:lnTo>
                  <a:pt x="296603" y="0"/>
                </a:lnTo>
                <a:lnTo>
                  <a:pt x="296603" y="46862"/>
                </a:lnTo>
                <a:close/>
              </a:path>
              <a:path w="494030" h="477519">
                <a:moveTo>
                  <a:pt x="477766" y="130871"/>
                </a:moveTo>
                <a:lnTo>
                  <a:pt x="16001" y="130871"/>
                </a:lnTo>
                <a:lnTo>
                  <a:pt x="16001" y="46862"/>
                </a:lnTo>
                <a:lnTo>
                  <a:pt x="477766" y="46862"/>
                </a:lnTo>
                <a:lnTo>
                  <a:pt x="477766" y="130871"/>
                </a:lnTo>
                <a:close/>
              </a:path>
              <a:path w="494030" h="477519">
                <a:moveTo>
                  <a:pt x="192592" y="392613"/>
                </a:moveTo>
                <a:lnTo>
                  <a:pt x="96581" y="392613"/>
                </a:lnTo>
                <a:lnTo>
                  <a:pt x="96581" y="325178"/>
                </a:lnTo>
                <a:lnTo>
                  <a:pt x="69703" y="311426"/>
                </a:lnTo>
                <a:lnTo>
                  <a:pt x="49576" y="294031"/>
                </a:lnTo>
                <a:lnTo>
                  <a:pt x="36950" y="272779"/>
                </a:lnTo>
                <a:lnTo>
                  <a:pt x="32574" y="247455"/>
                </a:lnTo>
                <a:lnTo>
                  <a:pt x="39877" y="215242"/>
                </a:lnTo>
                <a:lnTo>
                  <a:pt x="93438" y="170661"/>
                </a:lnTo>
                <a:lnTo>
                  <a:pt x="136459" y="157498"/>
                </a:lnTo>
                <a:lnTo>
                  <a:pt x="188147" y="149891"/>
                </a:lnTo>
                <a:lnTo>
                  <a:pt x="246883" y="147444"/>
                </a:lnTo>
                <a:lnTo>
                  <a:pt x="305620" y="149891"/>
                </a:lnTo>
                <a:lnTo>
                  <a:pt x="357308" y="157498"/>
                </a:lnTo>
                <a:lnTo>
                  <a:pt x="400329" y="170661"/>
                </a:lnTo>
                <a:lnTo>
                  <a:pt x="453890" y="215242"/>
                </a:lnTo>
                <a:lnTo>
                  <a:pt x="456010" y="224595"/>
                </a:lnTo>
                <a:lnTo>
                  <a:pt x="246883" y="224595"/>
                </a:lnTo>
                <a:lnTo>
                  <a:pt x="200637" y="225836"/>
                </a:lnTo>
                <a:lnTo>
                  <a:pt x="164089" y="229810"/>
                </a:lnTo>
                <a:lnTo>
                  <a:pt x="140077" y="236891"/>
                </a:lnTo>
                <a:lnTo>
                  <a:pt x="131442" y="247455"/>
                </a:lnTo>
                <a:lnTo>
                  <a:pt x="140077" y="258019"/>
                </a:lnTo>
                <a:lnTo>
                  <a:pt x="164089" y="265100"/>
                </a:lnTo>
                <a:lnTo>
                  <a:pt x="200637" y="269073"/>
                </a:lnTo>
                <a:lnTo>
                  <a:pt x="246883" y="270315"/>
                </a:lnTo>
                <a:lnTo>
                  <a:pt x="457243" y="270315"/>
                </a:lnTo>
                <a:lnTo>
                  <a:pt x="456817" y="272779"/>
                </a:lnTo>
                <a:lnTo>
                  <a:pt x="444190" y="294031"/>
                </a:lnTo>
                <a:lnTo>
                  <a:pt x="424063" y="311426"/>
                </a:lnTo>
                <a:lnTo>
                  <a:pt x="397185" y="325178"/>
                </a:lnTo>
                <a:lnTo>
                  <a:pt x="397185" y="344608"/>
                </a:lnTo>
                <a:lnTo>
                  <a:pt x="192592" y="344608"/>
                </a:lnTo>
                <a:lnTo>
                  <a:pt x="192592" y="392613"/>
                </a:lnTo>
                <a:close/>
              </a:path>
              <a:path w="494030" h="477519">
                <a:moveTo>
                  <a:pt x="457243" y="270315"/>
                </a:moveTo>
                <a:lnTo>
                  <a:pt x="246883" y="270315"/>
                </a:lnTo>
                <a:lnTo>
                  <a:pt x="293129" y="269073"/>
                </a:lnTo>
                <a:lnTo>
                  <a:pt x="329678" y="265100"/>
                </a:lnTo>
                <a:lnTo>
                  <a:pt x="353690" y="258019"/>
                </a:lnTo>
                <a:lnTo>
                  <a:pt x="362324" y="247455"/>
                </a:lnTo>
                <a:lnTo>
                  <a:pt x="353690" y="236891"/>
                </a:lnTo>
                <a:lnTo>
                  <a:pt x="329678" y="229810"/>
                </a:lnTo>
                <a:lnTo>
                  <a:pt x="293129" y="225836"/>
                </a:lnTo>
                <a:lnTo>
                  <a:pt x="246883" y="224595"/>
                </a:lnTo>
                <a:lnTo>
                  <a:pt x="456010" y="224595"/>
                </a:lnTo>
                <a:lnTo>
                  <a:pt x="461192" y="247455"/>
                </a:lnTo>
                <a:lnTo>
                  <a:pt x="457243" y="270315"/>
                </a:lnTo>
                <a:close/>
              </a:path>
              <a:path w="494030" h="477519">
                <a:moveTo>
                  <a:pt x="246883" y="346894"/>
                </a:moveTo>
                <a:lnTo>
                  <a:pt x="232855" y="346778"/>
                </a:lnTo>
                <a:lnTo>
                  <a:pt x="219095" y="346394"/>
                </a:lnTo>
                <a:lnTo>
                  <a:pt x="205656" y="345689"/>
                </a:lnTo>
                <a:lnTo>
                  <a:pt x="192592" y="344608"/>
                </a:lnTo>
                <a:lnTo>
                  <a:pt x="301175" y="344608"/>
                </a:lnTo>
                <a:lnTo>
                  <a:pt x="288111" y="345689"/>
                </a:lnTo>
                <a:lnTo>
                  <a:pt x="274672" y="346394"/>
                </a:lnTo>
                <a:lnTo>
                  <a:pt x="260912" y="346778"/>
                </a:lnTo>
                <a:lnTo>
                  <a:pt x="246883" y="346894"/>
                </a:lnTo>
                <a:close/>
              </a:path>
              <a:path w="494030" h="477519">
                <a:moveTo>
                  <a:pt x="397185" y="392613"/>
                </a:moveTo>
                <a:lnTo>
                  <a:pt x="301175" y="392613"/>
                </a:lnTo>
                <a:lnTo>
                  <a:pt x="301175" y="344608"/>
                </a:lnTo>
                <a:lnTo>
                  <a:pt x="397185" y="344608"/>
                </a:lnTo>
                <a:lnTo>
                  <a:pt x="397185" y="392613"/>
                </a:lnTo>
                <a:close/>
              </a:path>
              <a:path w="494030" h="477519">
                <a:moveTo>
                  <a:pt x="493767" y="477194"/>
                </a:moveTo>
                <a:lnTo>
                  <a:pt x="0" y="477194"/>
                </a:lnTo>
                <a:lnTo>
                  <a:pt x="0" y="392613"/>
                </a:lnTo>
                <a:lnTo>
                  <a:pt x="493767" y="392613"/>
                </a:lnTo>
                <a:lnTo>
                  <a:pt x="493767" y="477194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09472" y="1607903"/>
            <a:ext cx="515620" cy="488315"/>
          </a:xfrm>
          <a:custGeom>
            <a:avLst/>
            <a:gdLst/>
            <a:ahLst/>
            <a:cxnLst/>
            <a:rect l="l" t="t" r="r" b="b"/>
            <a:pathLst>
              <a:path w="515620" h="488314">
                <a:moveTo>
                  <a:pt x="459478" y="488052"/>
                </a:moveTo>
                <a:lnTo>
                  <a:pt x="362896" y="488052"/>
                </a:lnTo>
                <a:lnTo>
                  <a:pt x="362896" y="0"/>
                </a:lnTo>
                <a:lnTo>
                  <a:pt x="459478" y="0"/>
                </a:lnTo>
                <a:lnTo>
                  <a:pt x="459478" y="173733"/>
                </a:lnTo>
                <a:lnTo>
                  <a:pt x="515484" y="173733"/>
                </a:lnTo>
                <a:lnTo>
                  <a:pt x="515484" y="267457"/>
                </a:lnTo>
                <a:lnTo>
                  <a:pt x="459478" y="267457"/>
                </a:lnTo>
                <a:lnTo>
                  <a:pt x="459478" y="488052"/>
                </a:lnTo>
                <a:close/>
              </a:path>
              <a:path w="515620" h="488314">
                <a:moveTo>
                  <a:pt x="303461" y="319463"/>
                </a:moveTo>
                <a:lnTo>
                  <a:pt x="206308" y="319463"/>
                </a:lnTo>
                <a:lnTo>
                  <a:pt x="206308" y="104011"/>
                </a:lnTo>
                <a:lnTo>
                  <a:pt x="14858" y="104011"/>
                </a:lnTo>
                <a:lnTo>
                  <a:pt x="14858" y="14287"/>
                </a:lnTo>
                <a:lnTo>
                  <a:pt x="303461" y="14287"/>
                </a:lnTo>
                <a:lnTo>
                  <a:pt x="303461" y="319463"/>
                </a:lnTo>
                <a:close/>
              </a:path>
              <a:path w="515620" h="488314">
                <a:moveTo>
                  <a:pt x="159445" y="374897"/>
                </a:moveTo>
                <a:lnTo>
                  <a:pt x="62292" y="374897"/>
                </a:lnTo>
                <a:lnTo>
                  <a:pt x="62292" y="198307"/>
                </a:lnTo>
                <a:lnTo>
                  <a:pt x="159445" y="198307"/>
                </a:lnTo>
                <a:lnTo>
                  <a:pt x="159445" y="374897"/>
                </a:lnTo>
                <a:close/>
              </a:path>
              <a:path w="515620" h="488314">
                <a:moveTo>
                  <a:pt x="206879" y="465193"/>
                </a:moveTo>
                <a:lnTo>
                  <a:pt x="0" y="465193"/>
                </a:lnTo>
                <a:lnTo>
                  <a:pt x="0" y="374897"/>
                </a:lnTo>
                <a:lnTo>
                  <a:pt x="208594" y="374897"/>
                </a:lnTo>
                <a:lnTo>
                  <a:pt x="243115" y="373790"/>
                </a:lnTo>
                <a:lnTo>
                  <a:pt x="277315" y="370325"/>
                </a:lnTo>
                <a:lnTo>
                  <a:pt x="308729" y="364289"/>
                </a:lnTo>
                <a:lnTo>
                  <a:pt x="334893" y="355467"/>
                </a:lnTo>
                <a:lnTo>
                  <a:pt x="334893" y="445762"/>
                </a:lnTo>
                <a:lnTo>
                  <a:pt x="308944" y="454584"/>
                </a:lnTo>
                <a:lnTo>
                  <a:pt x="277744" y="460621"/>
                </a:lnTo>
                <a:lnTo>
                  <a:pt x="243115" y="464085"/>
                </a:lnTo>
                <a:lnTo>
                  <a:pt x="206879" y="465193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92283" y="707955"/>
            <a:ext cx="193289" cy="216910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16735609" y="707955"/>
            <a:ext cx="681990" cy="217170"/>
            <a:chOff x="16735609" y="707955"/>
            <a:chExt cx="681990" cy="217170"/>
          </a:xfrm>
        </p:grpSpPr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5609" y="707955"/>
              <a:ext cx="195829" cy="21691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72331" y="707955"/>
              <a:ext cx="224530" cy="21691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3531" y="707955"/>
              <a:ext cx="193543" cy="216910"/>
            </a:xfrm>
            <a:prstGeom prst="rect">
              <a:avLst/>
            </a:prstGeom>
          </p:spPr>
        </p:pic>
      </p:grpSp>
      <p:sp>
        <p:nvSpPr>
          <p:cNvPr id="104" name="object 104"/>
          <p:cNvSpPr/>
          <p:nvPr/>
        </p:nvSpPr>
        <p:spPr>
          <a:xfrm>
            <a:off x="17458729" y="714311"/>
            <a:ext cx="217170" cy="200660"/>
          </a:xfrm>
          <a:custGeom>
            <a:avLst/>
            <a:gdLst/>
            <a:ahLst/>
            <a:cxnLst/>
            <a:rect l="l" t="t" r="r" b="b"/>
            <a:pathLst>
              <a:path w="217169" h="200659">
                <a:moveTo>
                  <a:pt x="202171" y="0"/>
                </a:moveTo>
                <a:lnTo>
                  <a:pt x="177279" y="0"/>
                </a:lnTo>
                <a:lnTo>
                  <a:pt x="177279" y="41910"/>
                </a:lnTo>
                <a:lnTo>
                  <a:pt x="177279" y="64770"/>
                </a:lnTo>
                <a:lnTo>
                  <a:pt x="177279" y="109220"/>
                </a:lnTo>
                <a:lnTo>
                  <a:pt x="39103" y="109220"/>
                </a:lnTo>
                <a:lnTo>
                  <a:pt x="39103" y="64770"/>
                </a:lnTo>
                <a:lnTo>
                  <a:pt x="177279" y="64770"/>
                </a:lnTo>
                <a:lnTo>
                  <a:pt x="177279" y="41910"/>
                </a:lnTo>
                <a:lnTo>
                  <a:pt x="39103" y="41910"/>
                </a:lnTo>
                <a:lnTo>
                  <a:pt x="39103" y="0"/>
                </a:lnTo>
                <a:lnTo>
                  <a:pt x="14224" y="0"/>
                </a:lnTo>
                <a:lnTo>
                  <a:pt x="14224" y="41910"/>
                </a:lnTo>
                <a:lnTo>
                  <a:pt x="14224" y="64770"/>
                </a:lnTo>
                <a:lnTo>
                  <a:pt x="14224" y="109220"/>
                </a:lnTo>
                <a:lnTo>
                  <a:pt x="14224" y="132080"/>
                </a:lnTo>
                <a:lnTo>
                  <a:pt x="202171" y="132080"/>
                </a:lnTo>
                <a:lnTo>
                  <a:pt x="202171" y="109220"/>
                </a:lnTo>
                <a:lnTo>
                  <a:pt x="202171" y="64770"/>
                </a:lnTo>
                <a:lnTo>
                  <a:pt x="202171" y="64262"/>
                </a:lnTo>
                <a:lnTo>
                  <a:pt x="202171" y="41910"/>
                </a:lnTo>
                <a:lnTo>
                  <a:pt x="202171" y="0"/>
                </a:lnTo>
                <a:close/>
              </a:path>
              <a:path w="217169" h="200659">
                <a:moveTo>
                  <a:pt x="216649" y="176530"/>
                </a:moveTo>
                <a:lnTo>
                  <a:pt x="0" y="176530"/>
                </a:lnTo>
                <a:lnTo>
                  <a:pt x="0" y="200152"/>
                </a:lnTo>
                <a:lnTo>
                  <a:pt x="216649" y="200152"/>
                </a:lnTo>
                <a:lnTo>
                  <a:pt x="216649" y="176530"/>
                </a:lnTo>
                <a:close/>
              </a:path>
            </a:pathLst>
          </a:custGeom>
          <a:solidFill>
            <a:srgbClr val="201A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63383" y="597217"/>
            <a:ext cx="660400" cy="325755"/>
          </a:xfrm>
          <a:custGeom>
            <a:avLst/>
            <a:gdLst/>
            <a:ahLst/>
            <a:cxnLst/>
            <a:rect l="l" t="t" r="r" b="b"/>
            <a:pathLst>
              <a:path w="660400" h="325755">
                <a:moveTo>
                  <a:pt x="193929" y="158877"/>
                </a:moveTo>
                <a:lnTo>
                  <a:pt x="186791" y="91694"/>
                </a:lnTo>
                <a:lnTo>
                  <a:pt x="166827" y="44538"/>
                </a:lnTo>
                <a:lnTo>
                  <a:pt x="164363" y="42291"/>
                </a:lnTo>
                <a:lnTo>
                  <a:pt x="156210" y="34899"/>
                </a:lnTo>
                <a:lnTo>
                  <a:pt x="156210" y="158877"/>
                </a:lnTo>
                <a:lnTo>
                  <a:pt x="151688" y="211975"/>
                </a:lnTo>
                <a:lnTo>
                  <a:pt x="139255" y="248170"/>
                </a:lnTo>
                <a:lnTo>
                  <a:pt x="120523" y="268871"/>
                </a:lnTo>
                <a:lnTo>
                  <a:pt x="97155" y="275463"/>
                </a:lnTo>
                <a:lnTo>
                  <a:pt x="73558" y="268871"/>
                </a:lnTo>
                <a:lnTo>
                  <a:pt x="54724" y="248170"/>
                </a:lnTo>
                <a:lnTo>
                  <a:pt x="42240" y="211975"/>
                </a:lnTo>
                <a:lnTo>
                  <a:pt x="37719" y="158877"/>
                </a:lnTo>
                <a:lnTo>
                  <a:pt x="42240" y="105943"/>
                </a:lnTo>
                <a:lnTo>
                  <a:pt x="54724" y="69723"/>
                </a:lnTo>
                <a:lnTo>
                  <a:pt x="73558" y="48933"/>
                </a:lnTo>
                <a:lnTo>
                  <a:pt x="97155" y="42291"/>
                </a:lnTo>
                <a:lnTo>
                  <a:pt x="120523" y="48933"/>
                </a:lnTo>
                <a:lnTo>
                  <a:pt x="139255" y="69723"/>
                </a:lnTo>
                <a:lnTo>
                  <a:pt x="151688" y="105943"/>
                </a:lnTo>
                <a:lnTo>
                  <a:pt x="156210" y="158877"/>
                </a:lnTo>
                <a:lnTo>
                  <a:pt x="156210" y="34899"/>
                </a:lnTo>
                <a:lnTo>
                  <a:pt x="136220" y="16738"/>
                </a:lnTo>
                <a:lnTo>
                  <a:pt x="97155" y="7620"/>
                </a:lnTo>
                <a:lnTo>
                  <a:pt x="57861" y="16738"/>
                </a:lnTo>
                <a:lnTo>
                  <a:pt x="27139" y="44538"/>
                </a:lnTo>
                <a:lnTo>
                  <a:pt x="7137" y="91694"/>
                </a:lnTo>
                <a:lnTo>
                  <a:pt x="0" y="158877"/>
                </a:lnTo>
                <a:lnTo>
                  <a:pt x="7137" y="226072"/>
                </a:lnTo>
                <a:lnTo>
                  <a:pt x="27139" y="273227"/>
                </a:lnTo>
                <a:lnTo>
                  <a:pt x="57861" y="301015"/>
                </a:lnTo>
                <a:lnTo>
                  <a:pt x="97155" y="310134"/>
                </a:lnTo>
                <a:lnTo>
                  <a:pt x="136220" y="301015"/>
                </a:lnTo>
                <a:lnTo>
                  <a:pt x="164363" y="275463"/>
                </a:lnTo>
                <a:lnTo>
                  <a:pt x="166827" y="273227"/>
                </a:lnTo>
                <a:lnTo>
                  <a:pt x="186791" y="226072"/>
                </a:lnTo>
                <a:lnTo>
                  <a:pt x="193929" y="158877"/>
                </a:lnTo>
                <a:close/>
              </a:path>
              <a:path w="660400" h="325755">
                <a:moveTo>
                  <a:pt x="329933" y="131826"/>
                </a:moveTo>
                <a:lnTo>
                  <a:pt x="284213" y="131826"/>
                </a:lnTo>
                <a:lnTo>
                  <a:pt x="284213" y="0"/>
                </a:lnTo>
                <a:lnTo>
                  <a:pt x="246494" y="0"/>
                </a:lnTo>
                <a:lnTo>
                  <a:pt x="246494" y="325374"/>
                </a:lnTo>
                <a:lnTo>
                  <a:pt x="284213" y="325374"/>
                </a:lnTo>
                <a:lnTo>
                  <a:pt x="284213" y="168021"/>
                </a:lnTo>
                <a:lnTo>
                  <a:pt x="329933" y="168021"/>
                </a:lnTo>
                <a:lnTo>
                  <a:pt x="329933" y="131826"/>
                </a:lnTo>
                <a:close/>
              </a:path>
              <a:path w="660400" h="325755">
                <a:moveTo>
                  <a:pt x="566915" y="158877"/>
                </a:moveTo>
                <a:lnTo>
                  <a:pt x="559638" y="91694"/>
                </a:lnTo>
                <a:lnTo>
                  <a:pt x="539343" y="44538"/>
                </a:lnTo>
                <a:lnTo>
                  <a:pt x="536829" y="42291"/>
                </a:lnTo>
                <a:lnTo>
                  <a:pt x="529196" y="35471"/>
                </a:lnTo>
                <a:lnTo>
                  <a:pt x="529196" y="158877"/>
                </a:lnTo>
                <a:lnTo>
                  <a:pt x="524497" y="211975"/>
                </a:lnTo>
                <a:lnTo>
                  <a:pt x="511619" y="248170"/>
                </a:lnTo>
                <a:lnTo>
                  <a:pt x="492391" y="268871"/>
                </a:lnTo>
                <a:lnTo>
                  <a:pt x="468617" y="275463"/>
                </a:lnTo>
                <a:lnTo>
                  <a:pt x="444461" y="268871"/>
                </a:lnTo>
                <a:lnTo>
                  <a:pt x="425132" y="248170"/>
                </a:lnTo>
                <a:lnTo>
                  <a:pt x="412305" y="211975"/>
                </a:lnTo>
                <a:lnTo>
                  <a:pt x="407657" y="158877"/>
                </a:lnTo>
                <a:lnTo>
                  <a:pt x="412305" y="105943"/>
                </a:lnTo>
                <a:lnTo>
                  <a:pt x="425132" y="69723"/>
                </a:lnTo>
                <a:lnTo>
                  <a:pt x="444461" y="48933"/>
                </a:lnTo>
                <a:lnTo>
                  <a:pt x="468617" y="42291"/>
                </a:lnTo>
                <a:lnTo>
                  <a:pt x="492391" y="48933"/>
                </a:lnTo>
                <a:lnTo>
                  <a:pt x="511619" y="69723"/>
                </a:lnTo>
                <a:lnTo>
                  <a:pt x="524497" y="105943"/>
                </a:lnTo>
                <a:lnTo>
                  <a:pt x="529196" y="158877"/>
                </a:lnTo>
                <a:lnTo>
                  <a:pt x="529196" y="35471"/>
                </a:lnTo>
                <a:lnTo>
                  <a:pt x="508241" y="16738"/>
                </a:lnTo>
                <a:lnTo>
                  <a:pt x="468617" y="7620"/>
                </a:lnTo>
                <a:lnTo>
                  <a:pt x="428764" y="16738"/>
                </a:lnTo>
                <a:lnTo>
                  <a:pt x="397560" y="44538"/>
                </a:lnTo>
                <a:lnTo>
                  <a:pt x="377215" y="91694"/>
                </a:lnTo>
                <a:lnTo>
                  <a:pt x="369938" y="158877"/>
                </a:lnTo>
                <a:lnTo>
                  <a:pt x="377215" y="226072"/>
                </a:lnTo>
                <a:lnTo>
                  <a:pt x="397560" y="273227"/>
                </a:lnTo>
                <a:lnTo>
                  <a:pt x="428764" y="301015"/>
                </a:lnTo>
                <a:lnTo>
                  <a:pt x="468617" y="310134"/>
                </a:lnTo>
                <a:lnTo>
                  <a:pt x="508241" y="301015"/>
                </a:lnTo>
                <a:lnTo>
                  <a:pt x="536829" y="275463"/>
                </a:lnTo>
                <a:lnTo>
                  <a:pt x="539343" y="273227"/>
                </a:lnTo>
                <a:lnTo>
                  <a:pt x="559638" y="226072"/>
                </a:lnTo>
                <a:lnTo>
                  <a:pt x="566915" y="158877"/>
                </a:lnTo>
                <a:close/>
              </a:path>
              <a:path w="660400" h="325755">
                <a:moveTo>
                  <a:pt x="660260" y="0"/>
                </a:moveTo>
                <a:lnTo>
                  <a:pt x="622160" y="0"/>
                </a:lnTo>
                <a:lnTo>
                  <a:pt x="622160" y="325374"/>
                </a:lnTo>
                <a:lnTo>
                  <a:pt x="660260" y="325374"/>
                </a:lnTo>
                <a:lnTo>
                  <a:pt x="660260" y="0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5177" y="597217"/>
            <a:ext cx="285115" cy="325755"/>
          </a:xfrm>
          <a:custGeom>
            <a:avLst/>
            <a:gdLst/>
            <a:ahLst/>
            <a:cxnLst/>
            <a:rect l="l" t="t" r="r" b="b"/>
            <a:pathLst>
              <a:path w="285114" h="325755">
                <a:moveTo>
                  <a:pt x="246881" y="325746"/>
                </a:moveTo>
                <a:lnTo>
                  <a:pt x="246881" y="0"/>
                </a:lnTo>
                <a:lnTo>
                  <a:pt x="284599" y="0"/>
                </a:lnTo>
                <a:lnTo>
                  <a:pt x="284599" y="325365"/>
                </a:lnTo>
                <a:lnTo>
                  <a:pt x="246881" y="325746"/>
                </a:lnTo>
                <a:close/>
              </a:path>
              <a:path w="285114" h="325755">
                <a:moveTo>
                  <a:pt x="131441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91257" y="11810"/>
                </a:lnTo>
                <a:lnTo>
                  <a:pt x="191257" y="46480"/>
                </a:lnTo>
                <a:lnTo>
                  <a:pt x="38099" y="46480"/>
                </a:lnTo>
                <a:lnTo>
                  <a:pt x="38099" y="271265"/>
                </a:lnTo>
                <a:lnTo>
                  <a:pt x="216783" y="271265"/>
                </a:lnTo>
                <a:lnTo>
                  <a:pt x="216783" y="290314"/>
                </a:lnTo>
                <a:lnTo>
                  <a:pt x="199484" y="296773"/>
                </a:lnTo>
                <a:lnTo>
                  <a:pt x="178398" y="301696"/>
                </a:lnTo>
                <a:lnTo>
                  <a:pt x="155170" y="304834"/>
                </a:lnTo>
                <a:lnTo>
                  <a:pt x="131441" y="305935"/>
                </a:lnTo>
                <a:close/>
              </a:path>
              <a:path w="285114" h="325755">
                <a:moveTo>
                  <a:pt x="216783" y="271265"/>
                </a:moveTo>
                <a:lnTo>
                  <a:pt x="132584" y="271265"/>
                </a:lnTo>
                <a:lnTo>
                  <a:pt x="155973" y="270163"/>
                </a:lnTo>
                <a:lnTo>
                  <a:pt x="178827" y="267026"/>
                </a:lnTo>
                <a:lnTo>
                  <a:pt x="199609" y="262103"/>
                </a:lnTo>
                <a:lnTo>
                  <a:pt x="216783" y="255644"/>
                </a:lnTo>
                <a:lnTo>
                  <a:pt x="216783" y="2712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64832" y="597217"/>
            <a:ext cx="294640" cy="325755"/>
          </a:xfrm>
          <a:custGeom>
            <a:avLst/>
            <a:gdLst/>
            <a:ahLst/>
            <a:cxnLst/>
            <a:rect l="l" t="t" r="r" b="b"/>
            <a:pathLst>
              <a:path w="294639" h="325755">
                <a:moveTo>
                  <a:pt x="294124" y="134870"/>
                </a:moveTo>
                <a:lnTo>
                  <a:pt x="256406" y="134870"/>
                </a:lnTo>
                <a:lnTo>
                  <a:pt x="256406" y="0"/>
                </a:lnTo>
                <a:lnTo>
                  <a:pt x="294124" y="0"/>
                </a:lnTo>
                <a:lnTo>
                  <a:pt x="294124" y="134870"/>
                </a:lnTo>
                <a:close/>
              </a:path>
              <a:path w="294639" h="325755">
                <a:moveTo>
                  <a:pt x="97152" y="310126"/>
                </a:moveTo>
                <a:lnTo>
                  <a:pt x="57862" y="301012"/>
                </a:lnTo>
                <a:lnTo>
                  <a:pt x="27145" y="273217"/>
                </a:lnTo>
                <a:lnTo>
                  <a:pt x="7143" y="226064"/>
                </a:lnTo>
                <a:lnTo>
                  <a:pt x="0" y="158873"/>
                </a:lnTo>
                <a:lnTo>
                  <a:pt x="7143" y="91681"/>
                </a:lnTo>
                <a:lnTo>
                  <a:pt x="27145" y="44528"/>
                </a:lnTo>
                <a:lnTo>
                  <a:pt x="57862" y="16733"/>
                </a:lnTo>
                <a:lnTo>
                  <a:pt x="97152" y="7619"/>
                </a:lnTo>
                <a:lnTo>
                  <a:pt x="133370" y="15287"/>
                </a:lnTo>
                <a:lnTo>
                  <a:pt x="162587" y="38670"/>
                </a:lnTo>
                <a:lnTo>
                  <a:pt x="164458" y="42289"/>
                </a:lnTo>
                <a:lnTo>
                  <a:pt x="97152" y="42289"/>
                </a:lnTo>
                <a:lnTo>
                  <a:pt x="73560" y="48933"/>
                </a:lnTo>
                <a:lnTo>
                  <a:pt x="54719" y="69721"/>
                </a:lnTo>
                <a:lnTo>
                  <a:pt x="42236" y="105939"/>
                </a:lnTo>
                <a:lnTo>
                  <a:pt x="37718" y="158873"/>
                </a:lnTo>
                <a:lnTo>
                  <a:pt x="42236" y="211967"/>
                </a:lnTo>
                <a:lnTo>
                  <a:pt x="54719" y="248167"/>
                </a:lnTo>
                <a:lnTo>
                  <a:pt x="73560" y="268866"/>
                </a:lnTo>
                <a:lnTo>
                  <a:pt x="97152" y="275456"/>
                </a:lnTo>
                <a:lnTo>
                  <a:pt x="165048" y="275456"/>
                </a:lnTo>
                <a:lnTo>
                  <a:pt x="164826" y="275932"/>
                </a:lnTo>
                <a:lnTo>
                  <a:pt x="134828" y="301673"/>
                </a:lnTo>
                <a:lnTo>
                  <a:pt x="97152" y="310126"/>
                </a:lnTo>
                <a:close/>
              </a:path>
              <a:path w="294639" h="325755">
                <a:moveTo>
                  <a:pt x="165048" y="275456"/>
                </a:moveTo>
                <a:lnTo>
                  <a:pt x="97152" y="275456"/>
                </a:lnTo>
                <a:lnTo>
                  <a:pt x="120523" y="268866"/>
                </a:lnTo>
                <a:lnTo>
                  <a:pt x="139252" y="248167"/>
                </a:lnTo>
                <a:lnTo>
                  <a:pt x="151693" y="211967"/>
                </a:lnTo>
                <a:lnTo>
                  <a:pt x="156206" y="158873"/>
                </a:lnTo>
                <a:lnTo>
                  <a:pt x="151693" y="105939"/>
                </a:lnTo>
                <a:lnTo>
                  <a:pt x="139252" y="69721"/>
                </a:lnTo>
                <a:lnTo>
                  <a:pt x="120523" y="48933"/>
                </a:lnTo>
                <a:lnTo>
                  <a:pt x="97152" y="42289"/>
                </a:lnTo>
                <a:lnTo>
                  <a:pt x="164458" y="42289"/>
                </a:lnTo>
                <a:lnTo>
                  <a:pt x="183089" y="78341"/>
                </a:lnTo>
                <a:lnTo>
                  <a:pt x="193162" y="134870"/>
                </a:lnTo>
                <a:lnTo>
                  <a:pt x="294124" y="134870"/>
                </a:lnTo>
                <a:lnTo>
                  <a:pt x="294124" y="170302"/>
                </a:lnTo>
                <a:lnTo>
                  <a:pt x="193924" y="170302"/>
                </a:lnTo>
                <a:lnTo>
                  <a:pt x="185179" y="232332"/>
                </a:lnTo>
                <a:lnTo>
                  <a:pt x="165048" y="275456"/>
                </a:lnTo>
                <a:close/>
              </a:path>
              <a:path w="294639" h="325755">
                <a:moveTo>
                  <a:pt x="294124" y="325365"/>
                </a:moveTo>
                <a:lnTo>
                  <a:pt x="256406" y="325365"/>
                </a:lnTo>
                <a:lnTo>
                  <a:pt x="256406" y="170302"/>
                </a:lnTo>
                <a:lnTo>
                  <a:pt x="294124" y="170302"/>
                </a:lnTo>
                <a:lnTo>
                  <a:pt x="294124" y="325365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25584" y="598740"/>
            <a:ext cx="325120" cy="308610"/>
          </a:xfrm>
          <a:custGeom>
            <a:avLst/>
            <a:gdLst/>
            <a:ahLst/>
            <a:cxnLst/>
            <a:rect l="l" t="t" r="r" b="b"/>
            <a:pathLst>
              <a:path w="325119" h="308609">
                <a:moveTo>
                  <a:pt x="6476" y="197734"/>
                </a:moveTo>
                <a:lnTo>
                  <a:pt x="6476" y="161920"/>
                </a:lnTo>
                <a:lnTo>
                  <a:pt x="47742" y="153712"/>
                </a:lnTo>
                <a:lnTo>
                  <a:pt x="85607" y="130819"/>
                </a:lnTo>
                <a:lnTo>
                  <a:pt x="118039" y="95838"/>
                </a:lnTo>
                <a:lnTo>
                  <a:pt x="143011" y="51366"/>
                </a:lnTo>
                <a:lnTo>
                  <a:pt x="158492" y="0"/>
                </a:lnTo>
                <a:lnTo>
                  <a:pt x="197353" y="6857"/>
                </a:lnTo>
                <a:lnTo>
                  <a:pt x="193364" y="24913"/>
                </a:lnTo>
                <a:lnTo>
                  <a:pt x="188304" y="42432"/>
                </a:lnTo>
                <a:lnTo>
                  <a:pt x="182244" y="59309"/>
                </a:lnTo>
                <a:lnTo>
                  <a:pt x="175255" y="75436"/>
                </a:lnTo>
                <a:lnTo>
                  <a:pt x="221201" y="105534"/>
                </a:lnTo>
                <a:lnTo>
                  <a:pt x="158492" y="105534"/>
                </a:lnTo>
                <a:lnTo>
                  <a:pt x="127774" y="143567"/>
                </a:lnTo>
                <a:lnTo>
                  <a:pt x="91342" y="172636"/>
                </a:lnTo>
                <a:lnTo>
                  <a:pt x="50481" y="191203"/>
                </a:lnTo>
                <a:lnTo>
                  <a:pt x="6476" y="197734"/>
                </a:lnTo>
                <a:close/>
              </a:path>
              <a:path w="325119" h="308609">
                <a:moveTo>
                  <a:pt x="297172" y="198877"/>
                </a:moveTo>
                <a:lnTo>
                  <a:pt x="158492" y="105534"/>
                </a:lnTo>
                <a:lnTo>
                  <a:pt x="221201" y="105534"/>
                </a:lnTo>
                <a:lnTo>
                  <a:pt x="317746" y="168778"/>
                </a:lnTo>
                <a:lnTo>
                  <a:pt x="297172" y="198877"/>
                </a:lnTo>
                <a:close/>
              </a:path>
              <a:path w="325119" h="308609">
                <a:moveTo>
                  <a:pt x="181351" y="272789"/>
                </a:moveTo>
                <a:lnTo>
                  <a:pt x="142871" y="272789"/>
                </a:lnTo>
                <a:lnTo>
                  <a:pt x="142871" y="181732"/>
                </a:lnTo>
                <a:lnTo>
                  <a:pt x="181351" y="181732"/>
                </a:lnTo>
                <a:lnTo>
                  <a:pt x="181351" y="272789"/>
                </a:lnTo>
                <a:close/>
              </a:path>
              <a:path w="325119" h="308609">
                <a:moveTo>
                  <a:pt x="324984" y="308221"/>
                </a:moveTo>
                <a:lnTo>
                  <a:pt x="0" y="308221"/>
                </a:lnTo>
                <a:lnTo>
                  <a:pt x="0" y="272789"/>
                </a:lnTo>
                <a:lnTo>
                  <a:pt x="324984" y="272789"/>
                </a:lnTo>
                <a:lnTo>
                  <a:pt x="324984" y="308221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99335" y="597217"/>
            <a:ext cx="306070" cy="325755"/>
          </a:xfrm>
          <a:custGeom>
            <a:avLst/>
            <a:gdLst/>
            <a:ahLst/>
            <a:cxnLst/>
            <a:rect l="l" t="t" r="r" b="b"/>
            <a:pathLst>
              <a:path w="306070" h="325755">
                <a:moveTo>
                  <a:pt x="305554" y="131060"/>
                </a:moveTo>
                <a:lnTo>
                  <a:pt x="269360" y="131060"/>
                </a:lnTo>
                <a:lnTo>
                  <a:pt x="269360" y="0"/>
                </a:lnTo>
                <a:lnTo>
                  <a:pt x="305554" y="0"/>
                </a:lnTo>
                <a:lnTo>
                  <a:pt x="305554" y="131060"/>
                </a:lnTo>
                <a:close/>
              </a:path>
              <a:path w="306070" h="325755">
                <a:moveTo>
                  <a:pt x="213735" y="319651"/>
                </a:moveTo>
                <a:lnTo>
                  <a:pt x="177541" y="319651"/>
                </a:lnTo>
                <a:lnTo>
                  <a:pt x="177541" y="1904"/>
                </a:lnTo>
                <a:lnTo>
                  <a:pt x="213735" y="1904"/>
                </a:lnTo>
                <a:lnTo>
                  <a:pt x="213735" y="131060"/>
                </a:lnTo>
                <a:lnTo>
                  <a:pt x="305554" y="131060"/>
                </a:lnTo>
                <a:lnTo>
                  <a:pt x="305554" y="166492"/>
                </a:lnTo>
                <a:lnTo>
                  <a:pt x="213735" y="166492"/>
                </a:lnTo>
                <a:lnTo>
                  <a:pt x="213735" y="319651"/>
                </a:lnTo>
                <a:close/>
              </a:path>
              <a:path w="306070" h="325755">
                <a:moveTo>
                  <a:pt x="305554" y="325365"/>
                </a:moveTo>
                <a:lnTo>
                  <a:pt x="269360" y="325365"/>
                </a:lnTo>
                <a:lnTo>
                  <a:pt x="269360" y="166492"/>
                </a:lnTo>
                <a:lnTo>
                  <a:pt x="305554" y="166492"/>
                </a:lnTo>
                <a:lnTo>
                  <a:pt x="305554" y="325365"/>
                </a:lnTo>
                <a:close/>
              </a:path>
              <a:path w="306070" h="325755">
                <a:moveTo>
                  <a:pt x="0" y="305173"/>
                </a:moveTo>
                <a:lnTo>
                  <a:pt x="0" y="269741"/>
                </a:lnTo>
                <a:lnTo>
                  <a:pt x="33603" y="261152"/>
                </a:lnTo>
                <a:lnTo>
                  <a:pt x="61171" y="238609"/>
                </a:lnTo>
                <a:lnTo>
                  <a:pt x="81882" y="203522"/>
                </a:lnTo>
                <a:lnTo>
                  <a:pt x="94912" y="157297"/>
                </a:lnTo>
                <a:lnTo>
                  <a:pt x="99438" y="101343"/>
                </a:lnTo>
                <a:lnTo>
                  <a:pt x="99438" y="46099"/>
                </a:lnTo>
                <a:lnTo>
                  <a:pt x="0" y="46099"/>
                </a:lnTo>
                <a:lnTo>
                  <a:pt x="0" y="11810"/>
                </a:lnTo>
                <a:lnTo>
                  <a:pt x="136013" y="11810"/>
                </a:lnTo>
                <a:lnTo>
                  <a:pt x="136013" y="99438"/>
                </a:lnTo>
                <a:lnTo>
                  <a:pt x="131468" y="158280"/>
                </a:lnTo>
                <a:lnTo>
                  <a:pt x="118445" y="208486"/>
                </a:lnTo>
                <a:lnTo>
                  <a:pt x="97866" y="249167"/>
                </a:lnTo>
                <a:lnTo>
                  <a:pt x="70652" y="279435"/>
                </a:lnTo>
                <a:lnTo>
                  <a:pt x="37723" y="298400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65498" y="751137"/>
            <a:ext cx="133350" cy="34290"/>
          </a:xfrm>
          <a:custGeom>
            <a:avLst/>
            <a:gdLst/>
            <a:ahLst/>
            <a:cxnLst/>
            <a:rect l="l" t="t" r="r" b="b"/>
            <a:pathLst>
              <a:path w="133350" h="34290">
                <a:moveTo>
                  <a:pt x="133346" y="34289"/>
                </a:moveTo>
                <a:lnTo>
                  <a:pt x="0" y="34289"/>
                </a:lnTo>
                <a:lnTo>
                  <a:pt x="0" y="0"/>
                </a:lnTo>
                <a:lnTo>
                  <a:pt x="133346" y="0"/>
                </a:lnTo>
                <a:lnTo>
                  <a:pt x="133346" y="3428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62964" y="597217"/>
            <a:ext cx="288925" cy="325755"/>
          </a:xfrm>
          <a:custGeom>
            <a:avLst/>
            <a:gdLst/>
            <a:ahLst/>
            <a:cxnLst/>
            <a:rect l="l" t="t" r="r" b="b"/>
            <a:pathLst>
              <a:path w="288925" h="325755">
                <a:moveTo>
                  <a:pt x="288409" y="325365"/>
                </a:moveTo>
                <a:lnTo>
                  <a:pt x="250691" y="325365"/>
                </a:lnTo>
                <a:lnTo>
                  <a:pt x="250691" y="0"/>
                </a:lnTo>
                <a:lnTo>
                  <a:pt x="288409" y="0"/>
                </a:lnTo>
                <a:lnTo>
                  <a:pt x="288409" y="325365"/>
                </a:lnTo>
                <a:close/>
              </a:path>
              <a:path w="288925" h="325755">
                <a:moveTo>
                  <a:pt x="0" y="305173"/>
                </a:moveTo>
                <a:lnTo>
                  <a:pt x="0" y="269360"/>
                </a:lnTo>
                <a:lnTo>
                  <a:pt x="41349" y="263587"/>
                </a:lnTo>
                <a:lnTo>
                  <a:pt x="76296" y="247178"/>
                </a:lnTo>
                <a:lnTo>
                  <a:pt x="104343" y="220926"/>
                </a:lnTo>
                <a:lnTo>
                  <a:pt x="124993" y="185627"/>
                </a:lnTo>
                <a:lnTo>
                  <a:pt x="137747" y="142072"/>
                </a:lnTo>
                <a:lnTo>
                  <a:pt x="142109" y="91056"/>
                </a:lnTo>
                <a:lnTo>
                  <a:pt x="142109" y="46480"/>
                </a:lnTo>
                <a:lnTo>
                  <a:pt x="0" y="46480"/>
                </a:lnTo>
                <a:lnTo>
                  <a:pt x="0" y="11810"/>
                </a:lnTo>
                <a:lnTo>
                  <a:pt x="180589" y="11810"/>
                </a:lnTo>
                <a:lnTo>
                  <a:pt x="180529" y="91056"/>
                </a:lnTo>
                <a:lnTo>
                  <a:pt x="176424" y="143224"/>
                </a:lnTo>
                <a:lnTo>
                  <a:pt x="164247" y="189876"/>
                </a:lnTo>
                <a:lnTo>
                  <a:pt x="144540" y="229570"/>
                </a:lnTo>
                <a:lnTo>
                  <a:pt x="117782" y="261627"/>
                </a:lnTo>
                <a:lnTo>
                  <a:pt x="84453" y="285366"/>
                </a:lnTo>
                <a:lnTo>
                  <a:pt x="45032" y="300108"/>
                </a:lnTo>
                <a:lnTo>
                  <a:pt x="0" y="30517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24143" y="597217"/>
            <a:ext cx="302895" cy="325755"/>
          </a:xfrm>
          <a:custGeom>
            <a:avLst/>
            <a:gdLst/>
            <a:ahLst/>
            <a:cxnLst/>
            <a:rect l="l" t="t" r="r" b="b"/>
            <a:pathLst>
              <a:path w="302895" h="325755">
                <a:moveTo>
                  <a:pt x="302887" y="131060"/>
                </a:moveTo>
                <a:lnTo>
                  <a:pt x="267074" y="131060"/>
                </a:lnTo>
                <a:lnTo>
                  <a:pt x="267074" y="0"/>
                </a:lnTo>
                <a:lnTo>
                  <a:pt x="302887" y="0"/>
                </a:lnTo>
                <a:lnTo>
                  <a:pt x="302887" y="131060"/>
                </a:lnTo>
                <a:close/>
              </a:path>
              <a:path w="302895" h="325755">
                <a:moveTo>
                  <a:pt x="214116" y="319651"/>
                </a:moveTo>
                <a:lnTo>
                  <a:pt x="178303" y="319651"/>
                </a:lnTo>
                <a:lnTo>
                  <a:pt x="178303" y="1904"/>
                </a:lnTo>
                <a:lnTo>
                  <a:pt x="214116" y="1904"/>
                </a:lnTo>
                <a:lnTo>
                  <a:pt x="214116" y="131060"/>
                </a:lnTo>
                <a:lnTo>
                  <a:pt x="302887" y="131060"/>
                </a:lnTo>
                <a:lnTo>
                  <a:pt x="302887" y="166492"/>
                </a:lnTo>
                <a:lnTo>
                  <a:pt x="214116" y="166492"/>
                </a:lnTo>
                <a:lnTo>
                  <a:pt x="214116" y="319651"/>
                </a:lnTo>
                <a:close/>
              </a:path>
              <a:path w="302895" h="325755">
                <a:moveTo>
                  <a:pt x="302887" y="325365"/>
                </a:moveTo>
                <a:lnTo>
                  <a:pt x="267074" y="325365"/>
                </a:lnTo>
                <a:lnTo>
                  <a:pt x="267074" y="166492"/>
                </a:lnTo>
                <a:lnTo>
                  <a:pt x="302887" y="166492"/>
                </a:lnTo>
                <a:lnTo>
                  <a:pt x="302887" y="325365"/>
                </a:lnTo>
                <a:close/>
              </a:path>
              <a:path w="302895" h="325755">
                <a:moveTo>
                  <a:pt x="74674" y="305935"/>
                </a:moveTo>
                <a:lnTo>
                  <a:pt x="0" y="305935"/>
                </a:lnTo>
                <a:lnTo>
                  <a:pt x="0" y="11810"/>
                </a:lnTo>
                <a:lnTo>
                  <a:pt x="140585" y="11810"/>
                </a:lnTo>
                <a:lnTo>
                  <a:pt x="140585" y="45337"/>
                </a:lnTo>
                <a:lnTo>
                  <a:pt x="36956" y="45337"/>
                </a:lnTo>
                <a:lnTo>
                  <a:pt x="36956" y="272408"/>
                </a:lnTo>
                <a:lnTo>
                  <a:pt x="154682" y="272408"/>
                </a:lnTo>
                <a:lnTo>
                  <a:pt x="154682" y="292981"/>
                </a:lnTo>
                <a:lnTo>
                  <a:pt x="138109" y="298541"/>
                </a:lnTo>
                <a:lnTo>
                  <a:pt x="118392" y="302601"/>
                </a:lnTo>
                <a:lnTo>
                  <a:pt x="96819" y="305090"/>
                </a:lnTo>
                <a:lnTo>
                  <a:pt x="74674" y="305935"/>
                </a:lnTo>
                <a:close/>
              </a:path>
              <a:path w="302895" h="325755">
                <a:moveTo>
                  <a:pt x="154682" y="272408"/>
                </a:moveTo>
                <a:lnTo>
                  <a:pt x="78865" y="272408"/>
                </a:lnTo>
                <a:lnTo>
                  <a:pt x="99658" y="271568"/>
                </a:lnTo>
                <a:lnTo>
                  <a:pt x="119773" y="269122"/>
                </a:lnTo>
                <a:lnTo>
                  <a:pt x="138388" y="265175"/>
                </a:lnTo>
                <a:lnTo>
                  <a:pt x="154682" y="259835"/>
                </a:lnTo>
                <a:lnTo>
                  <a:pt x="154682" y="272408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80750" y="593026"/>
            <a:ext cx="706755" cy="329565"/>
          </a:xfrm>
          <a:custGeom>
            <a:avLst/>
            <a:gdLst/>
            <a:ahLst/>
            <a:cxnLst/>
            <a:rect l="l" t="t" r="r" b="b"/>
            <a:pathLst>
              <a:path w="706754" h="329565">
                <a:moveTo>
                  <a:pt x="313169" y="45720"/>
                </a:moveTo>
                <a:lnTo>
                  <a:pt x="181343" y="45720"/>
                </a:lnTo>
                <a:lnTo>
                  <a:pt x="181343" y="0"/>
                </a:lnTo>
                <a:lnTo>
                  <a:pt x="142481" y="0"/>
                </a:lnTo>
                <a:lnTo>
                  <a:pt x="142481" y="45720"/>
                </a:lnTo>
                <a:lnTo>
                  <a:pt x="11430" y="45720"/>
                </a:lnTo>
                <a:lnTo>
                  <a:pt x="11430" y="79248"/>
                </a:lnTo>
                <a:lnTo>
                  <a:pt x="313169" y="79248"/>
                </a:lnTo>
                <a:lnTo>
                  <a:pt x="313169" y="45720"/>
                </a:lnTo>
                <a:close/>
              </a:path>
              <a:path w="706754" h="329565">
                <a:moveTo>
                  <a:pt x="324980" y="280797"/>
                </a:moveTo>
                <a:lnTo>
                  <a:pt x="249542" y="280797"/>
                </a:lnTo>
                <a:lnTo>
                  <a:pt x="249542" y="225552"/>
                </a:lnTo>
                <a:lnTo>
                  <a:pt x="249542" y="217551"/>
                </a:lnTo>
                <a:lnTo>
                  <a:pt x="269862" y="208749"/>
                </a:lnTo>
                <a:lnTo>
                  <a:pt x="284454" y="197739"/>
                </a:lnTo>
                <a:lnTo>
                  <a:pt x="285216" y="197167"/>
                </a:lnTo>
                <a:lnTo>
                  <a:pt x="294919" y="182727"/>
                </a:lnTo>
                <a:lnTo>
                  <a:pt x="298310" y="165354"/>
                </a:lnTo>
                <a:lnTo>
                  <a:pt x="287883" y="136232"/>
                </a:lnTo>
                <a:lnTo>
                  <a:pt x="282625" y="132588"/>
                </a:lnTo>
                <a:lnTo>
                  <a:pt x="259829" y="116814"/>
                </a:lnTo>
                <a:lnTo>
                  <a:pt x="259829" y="165354"/>
                </a:lnTo>
                <a:lnTo>
                  <a:pt x="252361" y="180225"/>
                </a:lnTo>
                <a:lnTo>
                  <a:pt x="231775" y="190258"/>
                </a:lnTo>
                <a:lnTo>
                  <a:pt x="212204" y="193865"/>
                </a:lnTo>
                <a:lnTo>
                  <a:pt x="212204" y="225552"/>
                </a:lnTo>
                <a:lnTo>
                  <a:pt x="212204" y="280797"/>
                </a:lnTo>
                <a:lnTo>
                  <a:pt x="112763" y="280797"/>
                </a:lnTo>
                <a:lnTo>
                  <a:pt x="112763" y="225552"/>
                </a:lnTo>
                <a:lnTo>
                  <a:pt x="124472" y="226834"/>
                </a:lnTo>
                <a:lnTo>
                  <a:pt x="136677" y="227787"/>
                </a:lnTo>
                <a:lnTo>
                  <a:pt x="149301" y="228396"/>
                </a:lnTo>
                <a:lnTo>
                  <a:pt x="162293" y="228600"/>
                </a:lnTo>
                <a:lnTo>
                  <a:pt x="175501" y="228396"/>
                </a:lnTo>
                <a:lnTo>
                  <a:pt x="188252" y="227787"/>
                </a:lnTo>
                <a:lnTo>
                  <a:pt x="200494" y="226834"/>
                </a:lnTo>
                <a:lnTo>
                  <a:pt x="212204" y="225552"/>
                </a:lnTo>
                <a:lnTo>
                  <a:pt x="212204" y="193865"/>
                </a:lnTo>
                <a:lnTo>
                  <a:pt x="200837" y="195948"/>
                </a:lnTo>
                <a:lnTo>
                  <a:pt x="162293" y="197739"/>
                </a:lnTo>
                <a:lnTo>
                  <a:pt x="123913" y="195948"/>
                </a:lnTo>
                <a:lnTo>
                  <a:pt x="92951" y="190258"/>
                </a:lnTo>
                <a:lnTo>
                  <a:pt x="72288" y="180225"/>
                </a:lnTo>
                <a:lnTo>
                  <a:pt x="64757" y="165354"/>
                </a:lnTo>
                <a:lnTo>
                  <a:pt x="72288" y="150266"/>
                </a:lnTo>
                <a:lnTo>
                  <a:pt x="92951" y="140119"/>
                </a:lnTo>
                <a:lnTo>
                  <a:pt x="123913" y="134391"/>
                </a:lnTo>
                <a:lnTo>
                  <a:pt x="162293" y="132588"/>
                </a:lnTo>
                <a:lnTo>
                  <a:pt x="200837" y="134391"/>
                </a:lnTo>
                <a:lnTo>
                  <a:pt x="231775" y="140119"/>
                </a:lnTo>
                <a:lnTo>
                  <a:pt x="252361" y="150266"/>
                </a:lnTo>
                <a:lnTo>
                  <a:pt x="259829" y="165354"/>
                </a:lnTo>
                <a:lnTo>
                  <a:pt x="259829" y="116814"/>
                </a:lnTo>
                <a:lnTo>
                  <a:pt x="259168" y="116344"/>
                </a:lnTo>
                <a:lnTo>
                  <a:pt x="216014" y="104978"/>
                </a:lnTo>
                <a:lnTo>
                  <a:pt x="162293" y="101346"/>
                </a:lnTo>
                <a:lnTo>
                  <a:pt x="108572" y="104978"/>
                </a:lnTo>
                <a:lnTo>
                  <a:pt x="65430" y="116344"/>
                </a:lnTo>
                <a:lnTo>
                  <a:pt x="36715" y="136232"/>
                </a:lnTo>
                <a:lnTo>
                  <a:pt x="26276" y="165354"/>
                </a:lnTo>
                <a:lnTo>
                  <a:pt x="29667" y="182727"/>
                </a:lnTo>
                <a:lnTo>
                  <a:pt x="39382" y="197167"/>
                </a:lnTo>
                <a:lnTo>
                  <a:pt x="54737" y="208749"/>
                </a:lnTo>
                <a:lnTo>
                  <a:pt x="75044" y="217551"/>
                </a:lnTo>
                <a:lnTo>
                  <a:pt x="75044" y="280797"/>
                </a:lnTo>
                <a:lnTo>
                  <a:pt x="0" y="280797"/>
                </a:lnTo>
                <a:lnTo>
                  <a:pt x="0" y="313944"/>
                </a:lnTo>
                <a:lnTo>
                  <a:pt x="324980" y="313944"/>
                </a:lnTo>
                <a:lnTo>
                  <a:pt x="324980" y="280797"/>
                </a:lnTo>
                <a:close/>
              </a:path>
              <a:path w="706754" h="329565">
                <a:moveTo>
                  <a:pt x="564616" y="16764"/>
                </a:moveTo>
                <a:lnTo>
                  <a:pt x="378320" y="16764"/>
                </a:lnTo>
                <a:lnTo>
                  <a:pt x="378320" y="51816"/>
                </a:lnTo>
                <a:lnTo>
                  <a:pt x="526516" y="51816"/>
                </a:lnTo>
                <a:lnTo>
                  <a:pt x="526516" y="224028"/>
                </a:lnTo>
                <a:lnTo>
                  <a:pt x="564616" y="224028"/>
                </a:lnTo>
                <a:lnTo>
                  <a:pt x="564616" y="16764"/>
                </a:lnTo>
                <a:close/>
              </a:path>
              <a:path w="706754" h="329565">
                <a:moveTo>
                  <a:pt x="597001" y="260985"/>
                </a:moveTo>
                <a:lnTo>
                  <a:pt x="576694" y="267309"/>
                </a:lnTo>
                <a:lnTo>
                  <a:pt x="551383" y="271551"/>
                </a:lnTo>
                <a:lnTo>
                  <a:pt x="522211" y="273951"/>
                </a:lnTo>
                <a:lnTo>
                  <a:pt x="490334" y="274701"/>
                </a:lnTo>
                <a:lnTo>
                  <a:pt x="461378" y="274701"/>
                </a:lnTo>
                <a:lnTo>
                  <a:pt x="461378" y="136779"/>
                </a:lnTo>
                <a:lnTo>
                  <a:pt x="423278" y="136779"/>
                </a:lnTo>
                <a:lnTo>
                  <a:pt x="423278" y="274701"/>
                </a:lnTo>
                <a:lnTo>
                  <a:pt x="366509" y="274701"/>
                </a:lnTo>
                <a:lnTo>
                  <a:pt x="366509" y="310134"/>
                </a:lnTo>
                <a:lnTo>
                  <a:pt x="490715" y="310134"/>
                </a:lnTo>
                <a:lnTo>
                  <a:pt x="522859" y="309333"/>
                </a:lnTo>
                <a:lnTo>
                  <a:pt x="551853" y="306844"/>
                </a:lnTo>
                <a:lnTo>
                  <a:pt x="576859" y="302577"/>
                </a:lnTo>
                <a:lnTo>
                  <a:pt x="597001" y="296418"/>
                </a:lnTo>
                <a:lnTo>
                  <a:pt x="597001" y="260985"/>
                </a:lnTo>
                <a:close/>
              </a:path>
              <a:path w="706754" h="329565">
                <a:moveTo>
                  <a:pt x="706729" y="132969"/>
                </a:moveTo>
                <a:lnTo>
                  <a:pt x="661771" y="132969"/>
                </a:lnTo>
                <a:lnTo>
                  <a:pt x="661771" y="4191"/>
                </a:lnTo>
                <a:lnTo>
                  <a:pt x="624052" y="4191"/>
                </a:lnTo>
                <a:lnTo>
                  <a:pt x="624052" y="329565"/>
                </a:lnTo>
                <a:lnTo>
                  <a:pt x="661771" y="329565"/>
                </a:lnTo>
                <a:lnTo>
                  <a:pt x="661771" y="169164"/>
                </a:lnTo>
                <a:lnTo>
                  <a:pt x="706729" y="169164"/>
                </a:lnTo>
                <a:lnTo>
                  <a:pt x="706729" y="132969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7024" y="598360"/>
            <a:ext cx="492759" cy="327025"/>
          </a:xfrm>
          <a:custGeom>
            <a:avLst/>
            <a:gdLst/>
            <a:ahLst/>
            <a:cxnLst/>
            <a:rect l="l" t="t" r="r" b="b"/>
            <a:pathLst>
              <a:path w="492759" h="327025">
                <a:moveTo>
                  <a:pt x="237744" y="163449"/>
                </a:moveTo>
                <a:lnTo>
                  <a:pt x="231889" y="104609"/>
                </a:lnTo>
                <a:lnTo>
                  <a:pt x="216052" y="60579"/>
                </a:lnTo>
                <a:lnTo>
                  <a:pt x="190004" y="26162"/>
                </a:lnTo>
                <a:lnTo>
                  <a:pt x="172212" y="15506"/>
                </a:lnTo>
                <a:lnTo>
                  <a:pt x="172212" y="163449"/>
                </a:lnTo>
                <a:lnTo>
                  <a:pt x="168160" y="209194"/>
                </a:lnTo>
                <a:lnTo>
                  <a:pt x="156972" y="241122"/>
                </a:lnTo>
                <a:lnTo>
                  <a:pt x="140068" y="259829"/>
                </a:lnTo>
                <a:lnTo>
                  <a:pt x="118872" y="265938"/>
                </a:lnTo>
                <a:lnTo>
                  <a:pt x="97675" y="259829"/>
                </a:lnTo>
                <a:lnTo>
                  <a:pt x="80772" y="241122"/>
                </a:lnTo>
                <a:lnTo>
                  <a:pt x="69583" y="209194"/>
                </a:lnTo>
                <a:lnTo>
                  <a:pt x="65532" y="163449"/>
                </a:lnTo>
                <a:lnTo>
                  <a:pt x="69583" y="117487"/>
                </a:lnTo>
                <a:lnTo>
                  <a:pt x="80772" y="85445"/>
                </a:lnTo>
                <a:lnTo>
                  <a:pt x="97675" y="66687"/>
                </a:lnTo>
                <a:lnTo>
                  <a:pt x="118872" y="60579"/>
                </a:lnTo>
                <a:lnTo>
                  <a:pt x="140068" y="66687"/>
                </a:lnTo>
                <a:lnTo>
                  <a:pt x="156972" y="85445"/>
                </a:lnTo>
                <a:lnTo>
                  <a:pt x="168160" y="117487"/>
                </a:lnTo>
                <a:lnTo>
                  <a:pt x="172212" y="163449"/>
                </a:lnTo>
                <a:lnTo>
                  <a:pt x="172212" y="15506"/>
                </a:lnTo>
                <a:lnTo>
                  <a:pt x="157276" y="6540"/>
                </a:lnTo>
                <a:lnTo>
                  <a:pt x="118872" y="0"/>
                </a:lnTo>
                <a:lnTo>
                  <a:pt x="80467" y="6540"/>
                </a:lnTo>
                <a:lnTo>
                  <a:pt x="47726" y="26162"/>
                </a:lnTo>
                <a:lnTo>
                  <a:pt x="22313" y="58851"/>
                </a:lnTo>
                <a:lnTo>
                  <a:pt x="5854" y="104609"/>
                </a:lnTo>
                <a:lnTo>
                  <a:pt x="0" y="163449"/>
                </a:lnTo>
                <a:lnTo>
                  <a:pt x="5854" y="222110"/>
                </a:lnTo>
                <a:lnTo>
                  <a:pt x="22313" y="267754"/>
                </a:lnTo>
                <a:lnTo>
                  <a:pt x="47726" y="300393"/>
                </a:lnTo>
                <a:lnTo>
                  <a:pt x="80467" y="319976"/>
                </a:lnTo>
                <a:lnTo>
                  <a:pt x="118872" y="326517"/>
                </a:lnTo>
                <a:lnTo>
                  <a:pt x="157276" y="319976"/>
                </a:lnTo>
                <a:lnTo>
                  <a:pt x="190004" y="300393"/>
                </a:lnTo>
                <a:lnTo>
                  <a:pt x="215430" y="267754"/>
                </a:lnTo>
                <a:lnTo>
                  <a:pt x="216090" y="265938"/>
                </a:lnTo>
                <a:lnTo>
                  <a:pt x="231889" y="222110"/>
                </a:lnTo>
                <a:lnTo>
                  <a:pt x="237744" y="163449"/>
                </a:lnTo>
                <a:close/>
              </a:path>
              <a:path w="492759" h="327025">
                <a:moveTo>
                  <a:pt x="492620" y="260223"/>
                </a:moveTo>
                <a:lnTo>
                  <a:pt x="371843" y="260223"/>
                </a:lnTo>
                <a:lnTo>
                  <a:pt x="416420" y="214122"/>
                </a:lnTo>
                <a:lnTo>
                  <a:pt x="450367" y="176669"/>
                </a:lnTo>
                <a:lnTo>
                  <a:pt x="471906" y="146824"/>
                </a:lnTo>
                <a:lnTo>
                  <a:pt x="483235" y="121488"/>
                </a:lnTo>
                <a:lnTo>
                  <a:pt x="486524" y="97536"/>
                </a:lnTo>
                <a:lnTo>
                  <a:pt x="479005" y="58508"/>
                </a:lnTo>
                <a:lnTo>
                  <a:pt x="457238" y="27622"/>
                </a:lnTo>
                <a:lnTo>
                  <a:pt x="422389" y="7315"/>
                </a:lnTo>
                <a:lnTo>
                  <a:pt x="375653" y="0"/>
                </a:lnTo>
                <a:lnTo>
                  <a:pt x="330568" y="8102"/>
                </a:lnTo>
                <a:lnTo>
                  <a:pt x="295275" y="30480"/>
                </a:lnTo>
                <a:lnTo>
                  <a:pt x="272249" y="64300"/>
                </a:lnTo>
                <a:lnTo>
                  <a:pt x="264033" y="106680"/>
                </a:lnTo>
                <a:lnTo>
                  <a:pt x="332219" y="106680"/>
                </a:lnTo>
                <a:lnTo>
                  <a:pt x="335051" y="89458"/>
                </a:lnTo>
                <a:lnTo>
                  <a:pt x="343369" y="74587"/>
                </a:lnTo>
                <a:lnTo>
                  <a:pt x="356984" y="64147"/>
                </a:lnTo>
                <a:lnTo>
                  <a:pt x="375653" y="60198"/>
                </a:lnTo>
                <a:lnTo>
                  <a:pt x="395020" y="62941"/>
                </a:lnTo>
                <a:lnTo>
                  <a:pt x="408279" y="70675"/>
                </a:lnTo>
                <a:lnTo>
                  <a:pt x="415899" y="82702"/>
                </a:lnTo>
                <a:lnTo>
                  <a:pt x="418325" y="98298"/>
                </a:lnTo>
                <a:lnTo>
                  <a:pt x="416382" y="112191"/>
                </a:lnTo>
                <a:lnTo>
                  <a:pt x="409282" y="128536"/>
                </a:lnTo>
                <a:lnTo>
                  <a:pt x="395185" y="148818"/>
                </a:lnTo>
                <a:lnTo>
                  <a:pt x="372224" y="174498"/>
                </a:lnTo>
                <a:lnTo>
                  <a:pt x="270510" y="279273"/>
                </a:lnTo>
                <a:lnTo>
                  <a:pt x="270510" y="318897"/>
                </a:lnTo>
                <a:lnTo>
                  <a:pt x="492620" y="318897"/>
                </a:lnTo>
                <a:lnTo>
                  <a:pt x="492620" y="260223"/>
                </a:lnTo>
                <a:close/>
              </a:path>
            </a:pathLst>
          </a:custGeom>
          <a:solidFill>
            <a:srgbClr val="3B7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5" name="object 1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7008" y="4962525"/>
            <a:ext cx="665847" cy="669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사용자 지정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morian ethan</cp:lastModifiedBy>
  <cp:revision>1</cp:revision>
  <dcterms:created xsi:type="dcterms:W3CDTF">2023-05-30T11:47:36Z</dcterms:created>
  <dcterms:modified xsi:type="dcterms:W3CDTF">2023-05-30T11:48:01Z</dcterms:modified>
</cp:coreProperties>
</file>